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7"/>
  </p:notesMasterIdLst>
  <p:sldIdLst>
    <p:sldId id="256" r:id="rId4"/>
    <p:sldId id="257" r:id="rId5"/>
    <p:sldId id="305" r:id="rId6"/>
    <p:sldId id="306" r:id="rId7"/>
    <p:sldId id="307" r:id="rId8"/>
    <p:sldId id="308" r:id="rId9"/>
    <p:sldId id="310" r:id="rId10"/>
    <p:sldId id="309" r:id="rId11"/>
    <p:sldId id="311" r:id="rId12"/>
    <p:sldId id="312" r:id="rId13"/>
    <p:sldId id="313" r:id="rId14"/>
    <p:sldId id="335" r:id="rId15"/>
    <p:sldId id="334"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FBB547A-7913-4C7C-883A-A9DC0376EFCC}" v="66" dt="2025-03-27T14:56:09.99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92" d="100"/>
          <a:sy n="92" d="100"/>
        </p:scale>
        <p:origin x="498"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23" Type="http://schemas.microsoft.com/office/2015/10/relationships/revisionInfo" Target="revisionInfo.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 Wassell" userId="609912a88ec840f0" providerId="LiveId" clId="{6FBB547A-7913-4C7C-883A-A9DC0376EFCC}"/>
    <pc:docChg chg="undo custSel addSld delSld modSld">
      <pc:chgData name="Paul Wassell" userId="609912a88ec840f0" providerId="LiveId" clId="{6FBB547A-7913-4C7C-883A-A9DC0376EFCC}" dt="2025-03-27T14:56:34.502" v="5438" actId="20577"/>
      <pc:docMkLst>
        <pc:docMk/>
      </pc:docMkLst>
      <pc:sldChg chg="modSp mod">
        <pc:chgData name="Paul Wassell" userId="609912a88ec840f0" providerId="LiveId" clId="{6FBB547A-7913-4C7C-883A-A9DC0376EFCC}" dt="2025-03-27T14:06:45.792" v="2436" actId="692"/>
        <pc:sldMkLst>
          <pc:docMk/>
          <pc:sldMk cId="3136416632" sldId="256"/>
        </pc:sldMkLst>
        <pc:spChg chg="mod">
          <ac:chgData name="Paul Wassell" userId="609912a88ec840f0" providerId="LiveId" clId="{6FBB547A-7913-4C7C-883A-A9DC0376EFCC}" dt="2025-03-27T14:06:45.792" v="2436" actId="692"/>
          <ac:spMkLst>
            <pc:docMk/>
            <pc:sldMk cId="3136416632" sldId="256"/>
            <ac:spMk id="5" creationId="{26875647-F8D1-C985-A0A1-724123F06C03}"/>
          </ac:spMkLst>
        </pc:spChg>
      </pc:sldChg>
      <pc:sldChg chg="modSp mod">
        <pc:chgData name="Paul Wassell" userId="609912a88ec840f0" providerId="LiveId" clId="{6FBB547A-7913-4C7C-883A-A9DC0376EFCC}" dt="2025-03-27T14:50:25.117" v="4073" actId="403"/>
        <pc:sldMkLst>
          <pc:docMk/>
          <pc:sldMk cId="1390284573" sldId="257"/>
        </pc:sldMkLst>
        <pc:spChg chg="mod">
          <ac:chgData name="Paul Wassell" userId="609912a88ec840f0" providerId="LiveId" clId="{6FBB547A-7913-4C7C-883A-A9DC0376EFCC}" dt="2025-03-27T14:50:25.117" v="4073" actId="403"/>
          <ac:spMkLst>
            <pc:docMk/>
            <pc:sldMk cId="1390284573" sldId="257"/>
            <ac:spMk id="3" creationId="{50F8C228-EB6E-2900-381D-40142F2A3D10}"/>
          </ac:spMkLst>
        </pc:spChg>
      </pc:sldChg>
      <pc:sldChg chg="addSp modSp mod">
        <pc:chgData name="Paul Wassell" userId="609912a88ec840f0" providerId="LiveId" clId="{6FBB547A-7913-4C7C-883A-A9DC0376EFCC}" dt="2025-03-27T13:41:25.822" v="570" actId="313"/>
        <pc:sldMkLst>
          <pc:docMk/>
          <pc:sldMk cId="3128239261" sldId="306"/>
        </pc:sldMkLst>
        <pc:spChg chg="mod">
          <ac:chgData name="Paul Wassell" userId="609912a88ec840f0" providerId="LiveId" clId="{6FBB547A-7913-4C7C-883A-A9DC0376EFCC}" dt="2025-03-27T13:41:25.822" v="570" actId="313"/>
          <ac:spMkLst>
            <pc:docMk/>
            <pc:sldMk cId="3128239261" sldId="306"/>
            <ac:spMk id="6" creationId="{3E3C253F-2683-A9A4-A7A0-C41416C67536}"/>
          </ac:spMkLst>
        </pc:spChg>
        <pc:spChg chg="add mod">
          <ac:chgData name="Paul Wassell" userId="609912a88ec840f0" providerId="LiveId" clId="{6FBB547A-7913-4C7C-883A-A9DC0376EFCC}" dt="2025-03-27T13:41:23.452" v="569" actId="1076"/>
          <ac:spMkLst>
            <pc:docMk/>
            <pc:sldMk cId="3128239261" sldId="306"/>
            <ac:spMk id="9" creationId="{F29FDC3B-D908-26E7-149D-7B181CDE9FF4}"/>
          </ac:spMkLst>
        </pc:spChg>
      </pc:sldChg>
      <pc:sldChg chg="modSp mod">
        <pc:chgData name="Paul Wassell" userId="609912a88ec840f0" providerId="LiveId" clId="{6FBB547A-7913-4C7C-883A-A9DC0376EFCC}" dt="2025-03-27T13:41:43.609" v="576" actId="14100"/>
        <pc:sldMkLst>
          <pc:docMk/>
          <pc:sldMk cId="797539554" sldId="307"/>
        </pc:sldMkLst>
        <pc:spChg chg="mod">
          <ac:chgData name="Paul Wassell" userId="609912a88ec840f0" providerId="LiveId" clId="{6FBB547A-7913-4C7C-883A-A9DC0376EFCC}" dt="2025-03-27T13:39:25.479" v="9" actId="20577"/>
          <ac:spMkLst>
            <pc:docMk/>
            <pc:sldMk cId="797539554" sldId="307"/>
            <ac:spMk id="3" creationId="{35983AC7-7021-7667-474A-42411E66CA96}"/>
          </ac:spMkLst>
        </pc:spChg>
        <pc:spChg chg="mod">
          <ac:chgData name="Paul Wassell" userId="609912a88ec840f0" providerId="LiveId" clId="{6FBB547A-7913-4C7C-883A-A9DC0376EFCC}" dt="2025-03-27T13:41:36.156" v="573" actId="1076"/>
          <ac:spMkLst>
            <pc:docMk/>
            <pc:sldMk cId="797539554" sldId="307"/>
            <ac:spMk id="4" creationId="{64161B67-7BD3-00C6-B87E-99735425999E}"/>
          </ac:spMkLst>
        </pc:spChg>
        <pc:spChg chg="mod">
          <ac:chgData name="Paul Wassell" userId="609912a88ec840f0" providerId="LiveId" clId="{6FBB547A-7913-4C7C-883A-A9DC0376EFCC}" dt="2025-03-27T13:41:31.285" v="571" actId="1076"/>
          <ac:spMkLst>
            <pc:docMk/>
            <pc:sldMk cId="797539554" sldId="307"/>
            <ac:spMk id="5" creationId="{55B7A722-9073-2383-7F7C-E3A9B89B46B2}"/>
          </ac:spMkLst>
        </pc:spChg>
        <pc:spChg chg="mod">
          <ac:chgData name="Paul Wassell" userId="609912a88ec840f0" providerId="LiveId" clId="{6FBB547A-7913-4C7C-883A-A9DC0376EFCC}" dt="2025-03-27T13:41:41.196" v="575" actId="14100"/>
          <ac:spMkLst>
            <pc:docMk/>
            <pc:sldMk cId="797539554" sldId="307"/>
            <ac:spMk id="7" creationId="{BA80E166-D973-CD6F-FF0C-CF0896F2A6BA}"/>
          </ac:spMkLst>
        </pc:spChg>
        <pc:spChg chg="mod">
          <ac:chgData name="Paul Wassell" userId="609912a88ec840f0" providerId="LiveId" clId="{6FBB547A-7913-4C7C-883A-A9DC0376EFCC}" dt="2025-03-27T13:41:43.609" v="576" actId="14100"/>
          <ac:spMkLst>
            <pc:docMk/>
            <pc:sldMk cId="797539554" sldId="307"/>
            <ac:spMk id="8" creationId="{4ACCFA84-58C0-C0AF-B821-4B165EA65231}"/>
          </ac:spMkLst>
        </pc:spChg>
      </pc:sldChg>
      <pc:sldChg chg="delSp modSp mod">
        <pc:chgData name="Paul Wassell" userId="609912a88ec840f0" providerId="LiveId" clId="{6FBB547A-7913-4C7C-883A-A9DC0376EFCC}" dt="2025-03-27T13:43:43.509" v="1107" actId="403"/>
        <pc:sldMkLst>
          <pc:docMk/>
          <pc:sldMk cId="2956730026" sldId="308"/>
        </pc:sldMkLst>
        <pc:spChg chg="mod">
          <ac:chgData name="Paul Wassell" userId="609912a88ec840f0" providerId="LiveId" clId="{6FBB547A-7913-4C7C-883A-A9DC0376EFCC}" dt="2025-03-27T13:43:43.509" v="1107" actId="403"/>
          <ac:spMkLst>
            <pc:docMk/>
            <pc:sldMk cId="2956730026" sldId="308"/>
            <ac:spMk id="4" creationId="{CF08A22D-D0F3-3F9C-0C99-36887907D507}"/>
          </ac:spMkLst>
        </pc:spChg>
        <pc:spChg chg="mod">
          <ac:chgData name="Paul Wassell" userId="609912a88ec840f0" providerId="LiveId" clId="{6FBB547A-7913-4C7C-883A-A9DC0376EFCC}" dt="2025-03-27T13:43:41.354" v="1106" actId="14100"/>
          <ac:spMkLst>
            <pc:docMk/>
            <pc:sldMk cId="2956730026" sldId="308"/>
            <ac:spMk id="5" creationId="{1512FFFF-BB30-FA3F-7FE8-B12CEDA82ADB}"/>
          </ac:spMkLst>
        </pc:spChg>
        <pc:spChg chg="mod">
          <ac:chgData name="Paul Wassell" userId="609912a88ec840f0" providerId="LiveId" clId="{6FBB547A-7913-4C7C-883A-A9DC0376EFCC}" dt="2025-03-27T13:43:33.894" v="1103" actId="14100"/>
          <ac:spMkLst>
            <pc:docMk/>
            <pc:sldMk cId="2956730026" sldId="308"/>
            <ac:spMk id="7" creationId="{29692C79-BC29-07DF-1BA6-6380261032C6}"/>
          </ac:spMkLst>
        </pc:spChg>
        <pc:spChg chg="del mod">
          <ac:chgData name="Paul Wassell" userId="609912a88ec840f0" providerId="LiveId" clId="{6FBB547A-7913-4C7C-883A-A9DC0376EFCC}" dt="2025-03-27T13:43:30.715" v="1102" actId="478"/>
          <ac:spMkLst>
            <pc:docMk/>
            <pc:sldMk cId="2956730026" sldId="308"/>
            <ac:spMk id="8" creationId="{766AD2E8-AC84-8958-E6E1-16B984752CFE}"/>
          </ac:spMkLst>
        </pc:spChg>
      </pc:sldChg>
      <pc:sldChg chg="addSp delSp modSp new mod setBg">
        <pc:chgData name="Paul Wassell" userId="609912a88ec840f0" providerId="LiveId" clId="{6FBB547A-7913-4C7C-883A-A9DC0376EFCC}" dt="2025-03-27T14:10:47.029" v="2744" actId="113"/>
        <pc:sldMkLst>
          <pc:docMk/>
          <pc:sldMk cId="1783769848" sldId="309"/>
        </pc:sldMkLst>
        <pc:spChg chg="del">
          <ac:chgData name="Paul Wassell" userId="609912a88ec840f0" providerId="LiveId" clId="{6FBB547A-7913-4C7C-883A-A9DC0376EFCC}" dt="2025-03-27T13:43:59.299" v="1109" actId="478"/>
          <ac:spMkLst>
            <pc:docMk/>
            <pc:sldMk cId="1783769848" sldId="309"/>
            <ac:spMk id="2" creationId="{AB3A684C-E965-0C79-241B-10E3A984AF89}"/>
          </ac:spMkLst>
        </pc:spChg>
        <pc:spChg chg="del">
          <ac:chgData name="Paul Wassell" userId="609912a88ec840f0" providerId="LiveId" clId="{6FBB547A-7913-4C7C-883A-A9DC0376EFCC}" dt="2025-03-27T13:43:59.299" v="1109" actId="478"/>
          <ac:spMkLst>
            <pc:docMk/>
            <pc:sldMk cId="1783769848" sldId="309"/>
            <ac:spMk id="3" creationId="{380EE2AF-A60C-C46C-BD91-69A47138EDF6}"/>
          </ac:spMkLst>
        </pc:spChg>
        <pc:spChg chg="add mod">
          <ac:chgData name="Paul Wassell" userId="609912a88ec840f0" providerId="LiveId" clId="{6FBB547A-7913-4C7C-883A-A9DC0376EFCC}" dt="2025-03-27T13:44:28.363" v="1232" actId="14100"/>
          <ac:spMkLst>
            <pc:docMk/>
            <pc:sldMk cId="1783769848" sldId="309"/>
            <ac:spMk id="4" creationId="{DA151963-3F08-8FC1-DDFB-05DD2A05308D}"/>
          </ac:spMkLst>
        </pc:spChg>
        <pc:spChg chg="add mod">
          <ac:chgData name="Paul Wassell" userId="609912a88ec840f0" providerId="LiveId" clId="{6FBB547A-7913-4C7C-883A-A9DC0376EFCC}" dt="2025-03-27T13:44:45.098" v="1261" actId="403"/>
          <ac:spMkLst>
            <pc:docMk/>
            <pc:sldMk cId="1783769848" sldId="309"/>
            <ac:spMk id="5" creationId="{0E0AAA32-AB9D-FDFA-672E-87990CAFC8CE}"/>
          </ac:spMkLst>
        </pc:spChg>
        <pc:spChg chg="add mod">
          <ac:chgData name="Paul Wassell" userId="609912a88ec840f0" providerId="LiveId" clId="{6FBB547A-7913-4C7C-883A-A9DC0376EFCC}" dt="2025-03-27T13:45:10.363" v="1316" actId="14100"/>
          <ac:spMkLst>
            <pc:docMk/>
            <pc:sldMk cId="1783769848" sldId="309"/>
            <ac:spMk id="6" creationId="{B8F860AB-8D89-450D-10A4-699A7DE869F3}"/>
          </ac:spMkLst>
        </pc:spChg>
        <pc:spChg chg="add mod">
          <ac:chgData name="Paul Wassell" userId="609912a88ec840f0" providerId="LiveId" clId="{6FBB547A-7913-4C7C-883A-A9DC0376EFCC}" dt="2025-03-27T13:44:32.321" v="1234" actId="14100"/>
          <ac:spMkLst>
            <pc:docMk/>
            <pc:sldMk cId="1783769848" sldId="309"/>
            <ac:spMk id="7" creationId="{1322AA58-4100-6FD0-4646-06C01B42EFCA}"/>
          </ac:spMkLst>
        </pc:spChg>
        <pc:spChg chg="add mod">
          <ac:chgData name="Paul Wassell" userId="609912a88ec840f0" providerId="LiveId" clId="{6FBB547A-7913-4C7C-883A-A9DC0376EFCC}" dt="2025-03-27T13:45:05.294" v="1312" actId="1076"/>
          <ac:spMkLst>
            <pc:docMk/>
            <pc:sldMk cId="1783769848" sldId="309"/>
            <ac:spMk id="8" creationId="{3CBE3A72-EC35-D931-4E3E-A645042B4326}"/>
          </ac:spMkLst>
        </pc:spChg>
        <pc:spChg chg="add mod">
          <ac:chgData name="Paul Wassell" userId="609912a88ec840f0" providerId="LiveId" clId="{6FBB547A-7913-4C7C-883A-A9DC0376EFCC}" dt="2025-03-27T13:45:15.872" v="1318" actId="14100"/>
          <ac:spMkLst>
            <pc:docMk/>
            <pc:sldMk cId="1783769848" sldId="309"/>
            <ac:spMk id="9" creationId="{9EEEF2A3-DE75-F45A-0DED-F687B7886731}"/>
          </ac:spMkLst>
        </pc:spChg>
        <pc:spChg chg="add mod">
          <ac:chgData name="Paul Wassell" userId="609912a88ec840f0" providerId="LiveId" clId="{6FBB547A-7913-4C7C-883A-A9DC0376EFCC}" dt="2025-03-27T13:45:40.871" v="1385" actId="20577"/>
          <ac:spMkLst>
            <pc:docMk/>
            <pc:sldMk cId="1783769848" sldId="309"/>
            <ac:spMk id="10" creationId="{C49A967D-7F40-6C53-BDDA-661293D98494}"/>
          </ac:spMkLst>
        </pc:spChg>
        <pc:spChg chg="add mod">
          <ac:chgData name="Paul Wassell" userId="609912a88ec840f0" providerId="LiveId" clId="{6FBB547A-7913-4C7C-883A-A9DC0376EFCC}" dt="2025-03-27T13:45:46.442" v="1387" actId="1076"/>
          <ac:spMkLst>
            <pc:docMk/>
            <pc:sldMk cId="1783769848" sldId="309"/>
            <ac:spMk id="11" creationId="{78A8BD96-1D95-8A46-A53A-617B09226B8A}"/>
          </ac:spMkLst>
        </pc:spChg>
        <pc:spChg chg="add mod">
          <ac:chgData name="Paul Wassell" userId="609912a88ec840f0" providerId="LiveId" clId="{6FBB547A-7913-4C7C-883A-A9DC0376EFCC}" dt="2025-03-27T13:46:19.009" v="1461" actId="20577"/>
          <ac:spMkLst>
            <pc:docMk/>
            <pc:sldMk cId="1783769848" sldId="309"/>
            <ac:spMk id="12" creationId="{AFFBFE11-7893-FAF9-AC24-2970D80473A0}"/>
          </ac:spMkLst>
        </pc:spChg>
        <pc:spChg chg="add mod">
          <ac:chgData name="Paul Wassell" userId="609912a88ec840f0" providerId="LiveId" clId="{6FBB547A-7913-4C7C-883A-A9DC0376EFCC}" dt="2025-03-27T13:46:25.731" v="1463" actId="1076"/>
          <ac:spMkLst>
            <pc:docMk/>
            <pc:sldMk cId="1783769848" sldId="309"/>
            <ac:spMk id="13" creationId="{6931A1C7-F773-27DD-ADB4-F5790E621059}"/>
          </ac:spMkLst>
        </pc:spChg>
        <pc:spChg chg="add mod">
          <ac:chgData name="Paul Wassell" userId="609912a88ec840f0" providerId="LiveId" clId="{6FBB547A-7913-4C7C-883A-A9DC0376EFCC}" dt="2025-03-27T13:46:46.447" v="1508" actId="14100"/>
          <ac:spMkLst>
            <pc:docMk/>
            <pc:sldMk cId="1783769848" sldId="309"/>
            <ac:spMk id="14" creationId="{5C4F2D3D-2CDE-A370-4E40-65A26FC2F0C0}"/>
          </ac:spMkLst>
        </pc:spChg>
        <pc:spChg chg="add mod">
          <ac:chgData name="Paul Wassell" userId="609912a88ec840f0" providerId="LiveId" clId="{6FBB547A-7913-4C7C-883A-A9DC0376EFCC}" dt="2025-03-27T13:46:53.079" v="1510" actId="1076"/>
          <ac:spMkLst>
            <pc:docMk/>
            <pc:sldMk cId="1783769848" sldId="309"/>
            <ac:spMk id="15" creationId="{5E728F4A-B6A2-79C9-0133-B87F0AD4DEC3}"/>
          </ac:spMkLst>
        </pc:spChg>
        <pc:spChg chg="add mod">
          <ac:chgData name="Paul Wassell" userId="609912a88ec840f0" providerId="LiveId" clId="{6FBB547A-7913-4C7C-883A-A9DC0376EFCC}" dt="2025-03-27T13:47:24.279" v="1590" actId="20577"/>
          <ac:spMkLst>
            <pc:docMk/>
            <pc:sldMk cId="1783769848" sldId="309"/>
            <ac:spMk id="16" creationId="{81655C79-E55F-CE67-4DA9-4EC61F7FD060}"/>
          </ac:spMkLst>
        </pc:spChg>
        <pc:spChg chg="add mod">
          <ac:chgData name="Paul Wassell" userId="609912a88ec840f0" providerId="LiveId" clId="{6FBB547A-7913-4C7C-883A-A9DC0376EFCC}" dt="2025-03-27T14:10:47.029" v="2744" actId="113"/>
          <ac:spMkLst>
            <pc:docMk/>
            <pc:sldMk cId="1783769848" sldId="309"/>
            <ac:spMk id="17" creationId="{32F45C77-59AF-C904-DD67-AB068BD73357}"/>
          </ac:spMkLst>
        </pc:spChg>
        <pc:graphicFrameChg chg="add mod modGraphic">
          <ac:chgData name="Paul Wassell" userId="609912a88ec840f0" providerId="LiveId" clId="{6FBB547A-7913-4C7C-883A-A9DC0376EFCC}" dt="2025-03-27T14:05:46.567" v="2165" actId="403"/>
          <ac:graphicFrameMkLst>
            <pc:docMk/>
            <pc:sldMk cId="1783769848" sldId="309"/>
            <ac:graphicFrameMk id="18" creationId="{7B6F6CC3-ED79-177E-D4AC-895AB2390728}"/>
          </ac:graphicFrameMkLst>
        </pc:graphicFrameChg>
        <pc:picChg chg="add mod">
          <ac:chgData name="Paul Wassell" userId="609912a88ec840f0" providerId="LiveId" clId="{6FBB547A-7913-4C7C-883A-A9DC0376EFCC}" dt="2025-03-27T14:05:50.221" v="2166" actId="1076"/>
          <ac:picMkLst>
            <pc:docMk/>
            <pc:sldMk cId="1783769848" sldId="309"/>
            <ac:picMk id="19" creationId="{4EAA6762-2012-7381-6083-083941A1B379}"/>
          </ac:picMkLst>
        </pc:picChg>
      </pc:sldChg>
      <pc:sldChg chg="addSp modSp new mod setBg">
        <pc:chgData name="Paul Wassell" userId="609912a88ec840f0" providerId="LiveId" clId="{6FBB547A-7913-4C7C-883A-A9DC0376EFCC}" dt="2025-03-27T14:10:37.798" v="2743" actId="14861"/>
        <pc:sldMkLst>
          <pc:docMk/>
          <pc:sldMk cId="1584313250" sldId="310"/>
        </pc:sldMkLst>
        <pc:spChg chg="mod">
          <ac:chgData name="Paul Wassell" userId="609912a88ec840f0" providerId="LiveId" clId="{6FBB547A-7913-4C7C-883A-A9DC0376EFCC}" dt="2025-03-27T14:09:48.356" v="2533" actId="14861"/>
          <ac:spMkLst>
            <pc:docMk/>
            <pc:sldMk cId="1584313250" sldId="310"/>
            <ac:spMk id="2" creationId="{97DA944D-11E1-AD21-EFB0-C22BF86D6E35}"/>
          </ac:spMkLst>
        </pc:spChg>
        <pc:spChg chg="mod">
          <ac:chgData name="Paul Wassell" userId="609912a88ec840f0" providerId="LiveId" clId="{6FBB547A-7913-4C7C-883A-A9DC0376EFCC}" dt="2025-03-27T14:09:30.726" v="2459" actId="14861"/>
          <ac:spMkLst>
            <pc:docMk/>
            <pc:sldMk cId="1584313250" sldId="310"/>
            <ac:spMk id="3" creationId="{B6A7FD1A-74F4-88DC-A71B-4797F792ACCA}"/>
          </ac:spMkLst>
        </pc:spChg>
        <pc:spChg chg="add mod">
          <ac:chgData name="Paul Wassell" userId="609912a88ec840f0" providerId="LiveId" clId="{6FBB547A-7913-4C7C-883A-A9DC0376EFCC}" dt="2025-03-27T14:10:37.798" v="2743" actId="14861"/>
          <ac:spMkLst>
            <pc:docMk/>
            <pc:sldMk cId="1584313250" sldId="310"/>
            <ac:spMk id="4" creationId="{9A29525F-D679-4732-C918-EAD2A27B7436}"/>
          </ac:spMkLst>
        </pc:spChg>
      </pc:sldChg>
      <pc:sldChg chg="addSp delSp modSp new mod modNotesTx">
        <pc:chgData name="Paul Wassell" userId="609912a88ec840f0" providerId="LiveId" clId="{6FBB547A-7913-4C7C-883A-A9DC0376EFCC}" dt="2025-03-27T14:13:21.419" v="2874" actId="20577"/>
        <pc:sldMkLst>
          <pc:docMk/>
          <pc:sldMk cId="1904475021" sldId="311"/>
        </pc:sldMkLst>
        <pc:spChg chg="del">
          <ac:chgData name="Paul Wassell" userId="609912a88ec840f0" providerId="LiveId" clId="{6FBB547A-7913-4C7C-883A-A9DC0376EFCC}" dt="2025-03-27T14:11:14.821" v="2746" actId="478"/>
          <ac:spMkLst>
            <pc:docMk/>
            <pc:sldMk cId="1904475021" sldId="311"/>
            <ac:spMk id="2" creationId="{B708A273-E085-39D6-D531-59E3D38A25C2}"/>
          </ac:spMkLst>
        </pc:spChg>
        <pc:spChg chg="del">
          <ac:chgData name="Paul Wassell" userId="609912a88ec840f0" providerId="LiveId" clId="{6FBB547A-7913-4C7C-883A-A9DC0376EFCC}" dt="2025-03-27T14:11:14.821" v="2746" actId="478"/>
          <ac:spMkLst>
            <pc:docMk/>
            <pc:sldMk cId="1904475021" sldId="311"/>
            <ac:spMk id="3" creationId="{5B910592-345D-05E2-E6A6-5E58D2A7185E}"/>
          </ac:spMkLst>
        </pc:spChg>
        <pc:spChg chg="mod">
          <ac:chgData name="Paul Wassell" userId="609912a88ec840f0" providerId="LiveId" clId="{6FBB547A-7913-4C7C-883A-A9DC0376EFCC}" dt="2025-03-27T14:11:48.642" v="2757" actId="1076"/>
          <ac:spMkLst>
            <pc:docMk/>
            <pc:sldMk cId="1904475021" sldId="311"/>
            <ac:spMk id="4" creationId="{E0818C6B-6FEA-074C-13DE-9C38A6E40921}"/>
          </ac:spMkLst>
        </pc:spChg>
        <pc:spChg chg="add mod">
          <ac:chgData name="Paul Wassell" userId="609912a88ec840f0" providerId="LiveId" clId="{6FBB547A-7913-4C7C-883A-A9DC0376EFCC}" dt="2025-03-27T14:12:17.529" v="2765" actId="1076"/>
          <ac:spMkLst>
            <pc:docMk/>
            <pc:sldMk cId="1904475021" sldId="311"/>
            <ac:spMk id="5" creationId="{0CCDBFE1-4F45-8DB4-21F8-CE5EEAF05223}"/>
          </ac:spMkLst>
        </pc:spChg>
        <pc:spChg chg="add mod">
          <ac:chgData name="Paul Wassell" userId="609912a88ec840f0" providerId="LiveId" clId="{6FBB547A-7913-4C7C-883A-A9DC0376EFCC}" dt="2025-03-27T14:12:19.496" v="2766" actId="1076"/>
          <ac:spMkLst>
            <pc:docMk/>
            <pc:sldMk cId="1904475021" sldId="311"/>
            <ac:spMk id="6" creationId="{62610451-E5AC-BE76-92AE-BAE005914917}"/>
          </ac:spMkLst>
        </pc:spChg>
        <pc:spChg chg="add mod">
          <ac:chgData name="Paul Wassell" userId="609912a88ec840f0" providerId="LiveId" clId="{6FBB547A-7913-4C7C-883A-A9DC0376EFCC}" dt="2025-03-27T14:12:38.706" v="2776" actId="207"/>
          <ac:spMkLst>
            <pc:docMk/>
            <pc:sldMk cId="1904475021" sldId="311"/>
            <ac:spMk id="7" creationId="{952AFF40-B4E4-2FAD-D5D8-D8E14286B376}"/>
          </ac:spMkLst>
        </pc:spChg>
        <pc:spChg chg="add del mod">
          <ac:chgData name="Paul Wassell" userId="609912a88ec840f0" providerId="LiveId" clId="{6FBB547A-7913-4C7C-883A-A9DC0376EFCC}" dt="2025-03-27T14:12:58.630" v="2784" actId="478"/>
          <ac:spMkLst>
            <pc:docMk/>
            <pc:sldMk cId="1904475021" sldId="311"/>
            <ac:spMk id="8" creationId="{5CC0FA3B-F8DD-1DE7-5583-AC6CB821729A}"/>
          </ac:spMkLst>
        </pc:spChg>
        <pc:spChg chg="add del mod">
          <ac:chgData name="Paul Wassell" userId="609912a88ec840f0" providerId="LiveId" clId="{6FBB547A-7913-4C7C-883A-A9DC0376EFCC}" dt="2025-03-27T14:12:58.630" v="2784" actId="478"/>
          <ac:spMkLst>
            <pc:docMk/>
            <pc:sldMk cId="1904475021" sldId="311"/>
            <ac:spMk id="9" creationId="{D8FC35D8-8BC8-BC21-DACB-8BEC010625DE}"/>
          </ac:spMkLst>
        </pc:spChg>
        <pc:spChg chg="add mod">
          <ac:chgData name="Paul Wassell" userId="609912a88ec840f0" providerId="LiveId" clId="{6FBB547A-7913-4C7C-883A-A9DC0376EFCC}" dt="2025-03-27T14:12:22.206" v="2768" actId="1076"/>
          <ac:spMkLst>
            <pc:docMk/>
            <pc:sldMk cId="1904475021" sldId="311"/>
            <ac:spMk id="10" creationId="{2198E0CE-AA6F-365A-25AE-D46F6BCA1375}"/>
          </ac:spMkLst>
        </pc:spChg>
        <pc:spChg chg="del mod">
          <ac:chgData name="Paul Wassell" userId="609912a88ec840f0" providerId="LiveId" clId="{6FBB547A-7913-4C7C-883A-A9DC0376EFCC}" dt="2025-03-27T14:12:58.630" v="2784" actId="478"/>
          <ac:spMkLst>
            <pc:docMk/>
            <pc:sldMk cId="1904475021" sldId="311"/>
            <ac:spMk id="11" creationId="{2F91CF54-7207-9DDD-B289-9BD6B7FD3FD8}"/>
          </ac:spMkLst>
        </pc:spChg>
        <pc:spChg chg="add mod">
          <ac:chgData name="Paul Wassell" userId="609912a88ec840f0" providerId="LiveId" clId="{6FBB547A-7913-4C7C-883A-A9DC0376EFCC}" dt="2025-03-27T14:12:27.031" v="2770" actId="1076"/>
          <ac:spMkLst>
            <pc:docMk/>
            <pc:sldMk cId="1904475021" sldId="311"/>
            <ac:spMk id="12" creationId="{DC3C4154-684F-463A-934E-8E08B8746F81}"/>
          </ac:spMkLst>
        </pc:spChg>
        <pc:spChg chg="add del mod">
          <ac:chgData name="Paul Wassell" userId="609912a88ec840f0" providerId="LiveId" clId="{6FBB547A-7913-4C7C-883A-A9DC0376EFCC}" dt="2025-03-27T14:12:58.630" v="2784" actId="478"/>
          <ac:spMkLst>
            <pc:docMk/>
            <pc:sldMk cId="1904475021" sldId="311"/>
            <ac:spMk id="13" creationId="{9F9BF249-C986-968B-419F-15B8CA896BF1}"/>
          </ac:spMkLst>
        </pc:spChg>
        <pc:spChg chg="del mod">
          <ac:chgData name="Paul Wassell" userId="609912a88ec840f0" providerId="LiveId" clId="{6FBB547A-7913-4C7C-883A-A9DC0376EFCC}" dt="2025-03-27T14:11:51.669" v="2758" actId="478"/>
          <ac:spMkLst>
            <pc:docMk/>
            <pc:sldMk cId="1904475021" sldId="311"/>
            <ac:spMk id="14" creationId="{3FCC80B5-694F-0A10-CD41-3A88517FF344}"/>
          </ac:spMkLst>
        </pc:spChg>
        <pc:spChg chg="add del mod">
          <ac:chgData name="Paul Wassell" userId="609912a88ec840f0" providerId="LiveId" clId="{6FBB547A-7913-4C7C-883A-A9DC0376EFCC}" dt="2025-03-27T14:11:53.039" v="2759" actId="478"/>
          <ac:spMkLst>
            <pc:docMk/>
            <pc:sldMk cId="1904475021" sldId="311"/>
            <ac:spMk id="15" creationId="{BE7B073A-48E3-C9FA-D909-A3618794A2A4}"/>
          </ac:spMkLst>
        </pc:spChg>
        <pc:spChg chg="add mod">
          <ac:chgData name="Paul Wassell" userId="609912a88ec840f0" providerId="LiveId" clId="{6FBB547A-7913-4C7C-883A-A9DC0376EFCC}" dt="2025-03-27T14:12:32.027" v="2773" actId="1076"/>
          <ac:spMkLst>
            <pc:docMk/>
            <pc:sldMk cId="1904475021" sldId="311"/>
            <ac:spMk id="16" creationId="{F543A5CE-CEBE-5A85-C07E-297ECAF6365E}"/>
          </ac:spMkLst>
        </pc:spChg>
        <pc:spChg chg="add mod">
          <ac:chgData name="Paul Wassell" userId="609912a88ec840f0" providerId="LiveId" clId="{6FBB547A-7913-4C7C-883A-A9DC0376EFCC}" dt="2025-03-27T14:12:44.814" v="2778" actId="1076"/>
          <ac:spMkLst>
            <pc:docMk/>
            <pc:sldMk cId="1904475021" sldId="311"/>
            <ac:spMk id="17" creationId="{AF84FFB3-D151-B3C8-674C-4C2433D0D864}"/>
          </ac:spMkLst>
        </pc:spChg>
        <pc:spChg chg="add mod">
          <ac:chgData name="Paul Wassell" userId="609912a88ec840f0" providerId="LiveId" clId="{6FBB547A-7913-4C7C-883A-A9DC0376EFCC}" dt="2025-03-27T14:12:49.317" v="2780" actId="1076"/>
          <ac:spMkLst>
            <pc:docMk/>
            <pc:sldMk cId="1904475021" sldId="311"/>
            <ac:spMk id="18" creationId="{76635108-80D3-8CEC-7C70-6034E88CE199}"/>
          </ac:spMkLst>
        </pc:spChg>
        <pc:spChg chg="add mod">
          <ac:chgData name="Paul Wassell" userId="609912a88ec840f0" providerId="LiveId" clId="{6FBB547A-7913-4C7C-883A-A9DC0376EFCC}" dt="2025-03-27T14:12:49.317" v="2780" actId="1076"/>
          <ac:spMkLst>
            <pc:docMk/>
            <pc:sldMk cId="1904475021" sldId="311"/>
            <ac:spMk id="19" creationId="{CE5F1AA2-5090-54AC-68F8-26BF8947CA46}"/>
          </ac:spMkLst>
        </pc:spChg>
        <pc:spChg chg="add mod">
          <ac:chgData name="Paul Wassell" userId="609912a88ec840f0" providerId="LiveId" clId="{6FBB547A-7913-4C7C-883A-A9DC0376EFCC}" dt="2025-03-27T14:12:54.184" v="2782" actId="1076"/>
          <ac:spMkLst>
            <pc:docMk/>
            <pc:sldMk cId="1904475021" sldId="311"/>
            <ac:spMk id="20" creationId="{7500D882-E25B-64A0-7E96-C52921853FD0}"/>
          </ac:spMkLst>
        </pc:spChg>
        <pc:spChg chg="add del mod">
          <ac:chgData name="Paul Wassell" userId="609912a88ec840f0" providerId="LiveId" clId="{6FBB547A-7913-4C7C-883A-A9DC0376EFCC}" dt="2025-03-27T14:12:56.179" v="2783" actId="478"/>
          <ac:spMkLst>
            <pc:docMk/>
            <pc:sldMk cId="1904475021" sldId="311"/>
            <ac:spMk id="21" creationId="{AA0F1D94-3293-4F4D-AA65-145CEEA9A988}"/>
          </ac:spMkLst>
        </pc:spChg>
        <pc:spChg chg="add mod">
          <ac:chgData name="Paul Wassell" userId="609912a88ec840f0" providerId="LiveId" clId="{6FBB547A-7913-4C7C-883A-A9DC0376EFCC}" dt="2025-03-27T14:13:02.572" v="2786" actId="1076"/>
          <ac:spMkLst>
            <pc:docMk/>
            <pc:sldMk cId="1904475021" sldId="311"/>
            <ac:spMk id="22" creationId="{BECAA02F-9680-9043-58D4-DEA5536DEA29}"/>
          </ac:spMkLst>
        </pc:spChg>
        <pc:spChg chg="add mod">
          <ac:chgData name="Paul Wassell" userId="609912a88ec840f0" providerId="LiveId" clId="{6FBB547A-7913-4C7C-883A-A9DC0376EFCC}" dt="2025-03-27T14:13:02.572" v="2786" actId="1076"/>
          <ac:spMkLst>
            <pc:docMk/>
            <pc:sldMk cId="1904475021" sldId="311"/>
            <ac:spMk id="23" creationId="{A93F335C-9E6B-B8F7-3F9D-416F9656CAB7}"/>
          </ac:spMkLst>
        </pc:spChg>
        <pc:spChg chg="add mod">
          <ac:chgData name="Paul Wassell" userId="609912a88ec840f0" providerId="LiveId" clId="{6FBB547A-7913-4C7C-883A-A9DC0376EFCC}" dt="2025-03-27T14:13:02.572" v="2786" actId="1076"/>
          <ac:spMkLst>
            <pc:docMk/>
            <pc:sldMk cId="1904475021" sldId="311"/>
            <ac:spMk id="24" creationId="{DB93D48F-07EA-EF0B-1769-01A675F9FD53}"/>
          </ac:spMkLst>
        </pc:spChg>
        <pc:spChg chg="add mod">
          <ac:chgData name="Paul Wassell" userId="609912a88ec840f0" providerId="LiveId" clId="{6FBB547A-7913-4C7C-883A-A9DC0376EFCC}" dt="2025-03-27T14:13:02.572" v="2786" actId="1076"/>
          <ac:spMkLst>
            <pc:docMk/>
            <pc:sldMk cId="1904475021" sldId="311"/>
            <ac:spMk id="25" creationId="{2C759ADA-E252-5512-9A8F-A94AB1036827}"/>
          </ac:spMkLst>
        </pc:spChg>
        <pc:spChg chg="add mod">
          <ac:chgData name="Paul Wassell" userId="609912a88ec840f0" providerId="LiveId" clId="{6FBB547A-7913-4C7C-883A-A9DC0376EFCC}" dt="2025-03-27T14:13:02.572" v="2786" actId="1076"/>
          <ac:spMkLst>
            <pc:docMk/>
            <pc:sldMk cId="1904475021" sldId="311"/>
            <ac:spMk id="26" creationId="{0B8F30BC-CA6B-D169-7FA2-7C885D611140}"/>
          </ac:spMkLst>
        </pc:spChg>
        <pc:spChg chg="add mod">
          <ac:chgData name="Paul Wassell" userId="609912a88ec840f0" providerId="LiveId" clId="{6FBB547A-7913-4C7C-883A-A9DC0376EFCC}" dt="2025-03-27T14:13:02.572" v="2786" actId="1076"/>
          <ac:spMkLst>
            <pc:docMk/>
            <pc:sldMk cId="1904475021" sldId="311"/>
            <ac:spMk id="27" creationId="{DE557BC4-B257-1D56-0422-551BE33A4626}"/>
          </ac:spMkLst>
        </pc:spChg>
        <pc:spChg chg="add mod">
          <ac:chgData name="Paul Wassell" userId="609912a88ec840f0" providerId="LiveId" clId="{6FBB547A-7913-4C7C-883A-A9DC0376EFCC}" dt="2025-03-27T14:13:02.572" v="2786" actId="1076"/>
          <ac:spMkLst>
            <pc:docMk/>
            <pc:sldMk cId="1904475021" sldId="311"/>
            <ac:spMk id="28" creationId="{E60F24B7-D85E-0EED-6DAB-E908B03BDFB1}"/>
          </ac:spMkLst>
        </pc:spChg>
        <pc:spChg chg="add mod">
          <ac:chgData name="Paul Wassell" userId="609912a88ec840f0" providerId="LiveId" clId="{6FBB547A-7913-4C7C-883A-A9DC0376EFCC}" dt="2025-03-27T14:13:02.572" v="2786" actId="1076"/>
          <ac:spMkLst>
            <pc:docMk/>
            <pc:sldMk cId="1904475021" sldId="311"/>
            <ac:spMk id="29" creationId="{3467D5C4-C3A2-7812-B143-3D724147CB92}"/>
          </ac:spMkLst>
        </pc:spChg>
        <pc:spChg chg="add mod">
          <ac:chgData name="Paul Wassell" userId="609912a88ec840f0" providerId="LiveId" clId="{6FBB547A-7913-4C7C-883A-A9DC0376EFCC}" dt="2025-03-27T14:13:02.572" v="2786" actId="1076"/>
          <ac:spMkLst>
            <pc:docMk/>
            <pc:sldMk cId="1904475021" sldId="311"/>
            <ac:spMk id="30" creationId="{4617929C-7C16-EB9E-AA34-E7AB78D0FE4C}"/>
          </ac:spMkLst>
        </pc:spChg>
        <pc:spChg chg="add mod">
          <ac:chgData name="Paul Wassell" userId="609912a88ec840f0" providerId="LiveId" clId="{6FBB547A-7913-4C7C-883A-A9DC0376EFCC}" dt="2025-03-27T14:13:02.572" v="2786" actId="1076"/>
          <ac:spMkLst>
            <pc:docMk/>
            <pc:sldMk cId="1904475021" sldId="311"/>
            <ac:spMk id="31" creationId="{8C5D94E9-95BD-9B10-3C61-3785F76E06A7}"/>
          </ac:spMkLst>
        </pc:spChg>
        <pc:spChg chg="add mod">
          <ac:chgData name="Paul Wassell" userId="609912a88ec840f0" providerId="LiveId" clId="{6FBB547A-7913-4C7C-883A-A9DC0376EFCC}" dt="2025-03-27T14:13:05.116" v="2788" actId="1076"/>
          <ac:spMkLst>
            <pc:docMk/>
            <pc:sldMk cId="1904475021" sldId="311"/>
            <ac:spMk id="33" creationId="{54EE8FCF-1F24-7ABB-6116-F24AD5F3474F}"/>
          </ac:spMkLst>
        </pc:spChg>
        <pc:spChg chg="add mod">
          <ac:chgData name="Paul Wassell" userId="609912a88ec840f0" providerId="LiveId" clId="{6FBB547A-7913-4C7C-883A-A9DC0376EFCC}" dt="2025-03-27T14:13:05.116" v="2788" actId="1076"/>
          <ac:spMkLst>
            <pc:docMk/>
            <pc:sldMk cId="1904475021" sldId="311"/>
            <ac:spMk id="34" creationId="{591DEB1D-AE13-F97B-22DF-6D260E783C00}"/>
          </ac:spMkLst>
        </pc:spChg>
        <pc:spChg chg="add mod">
          <ac:chgData name="Paul Wassell" userId="609912a88ec840f0" providerId="LiveId" clId="{6FBB547A-7913-4C7C-883A-A9DC0376EFCC}" dt="2025-03-27T14:13:05.116" v="2788" actId="1076"/>
          <ac:spMkLst>
            <pc:docMk/>
            <pc:sldMk cId="1904475021" sldId="311"/>
            <ac:spMk id="36" creationId="{D31465B1-526D-6EAD-7139-60CD7DCD7685}"/>
          </ac:spMkLst>
        </pc:spChg>
        <pc:spChg chg="add mod">
          <ac:chgData name="Paul Wassell" userId="609912a88ec840f0" providerId="LiveId" clId="{6FBB547A-7913-4C7C-883A-A9DC0376EFCC}" dt="2025-03-27T14:13:05.116" v="2788" actId="1076"/>
          <ac:spMkLst>
            <pc:docMk/>
            <pc:sldMk cId="1904475021" sldId="311"/>
            <ac:spMk id="37" creationId="{ED528423-E069-CF43-F22A-45D251407A05}"/>
          </ac:spMkLst>
        </pc:spChg>
        <pc:spChg chg="add mod">
          <ac:chgData name="Paul Wassell" userId="609912a88ec840f0" providerId="LiveId" clId="{6FBB547A-7913-4C7C-883A-A9DC0376EFCC}" dt="2025-03-27T14:13:05.116" v="2788" actId="1076"/>
          <ac:spMkLst>
            <pc:docMk/>
            <pc:sldMk cId="1904475021" sldId="311"/>
            <ac:spMk id="38" creationId="{D94CC6E2-FB2A-C051-07A2-761FDEF8263C}"/>
          </ac:spMkLst>
        </pc:spChg>
        <pc:spChg chg="add mod">
          <ac:chgData name="Paul Wassell" userId="609912a88ec840f0" providerId="LiveId" clId="{6FBB547A-7913-4C7C-883A-A9DC0376EFCC}" dt="2025-03-27T14:13:05.116" v="2788" actId="1076"/>
          <ac:spMkLst>
            <pc:docMk/>
            <pc:sldMk cId="1904475021" sldId="311"/>
            <ac:spMk id="39" creationId="{4DEDB6E5-9B40-8A3B-FFA9-2F9FC5E1C962}"/>
          </ac:spMkLst>
        </pc:spChg>
        <pc:spChg chg="add mod">
          <ac:chgData name="Paul Wassell" userId="609912a88ec840f0" providerId="LiveId" clId="{6FBB547A-7913-4C7C-883A-A9DC0376EFCC}" dt="2025-03-27T14:13:05.116" v="2788" actId="1076"/>
          <ac:spMkLst>
            <pc:docMk/>
            <pc:sldMk cId="1904475021" sldId="311"/>
            <ac:spMk id="40" creationId="{B51AE897-AEDC-7B3E-8939-64CE1CF938D4}"/>
          </ac:spMkLst>
        </pc:spChg>
        <pc:spChg chg="add mod">
          <ac:chgData name="Paul Wassell" userId="609912a88ec840f0" providerId="LiveId" clId="{6FBB547A-7913-4C7C-883A-A9DC0376EFCC}" dt="2025-03-27T14:13:05.116" v="2788" actId="1076"/>
          <ac:spMkLst>
            <pc:docMk/>
            <pc:sldMk cId="1904475021" sldId="311"/>
            <ac:spMk id="41" creationId="{7BB25022-F9A2-459B-D12B-C778C4567751}"/>
          </ac:spMkLst>
        </pc:spChg>
        <pc:spChg chg="add mod">
          <ac:chgData name="Paul Wassell" userId="609912a88ec840f0" providerId="LiveId" clId="{6FBB547A-7913-4C7C-883A-A9DC0376EFCC}" dt="2025-03-27T14:13:05.116" v="2788" actId="1076"/>
          <ac:spMkLst>
            <pc:docMk/>
            <pc:sldMk cId="1904475021" sldId="311"/>
            <ac:spMk id="42" creationId="{76988E77-4C6E-3A7E-63DF-5085893F8933}"/>
          </ac:spMkLst>
        </pc:spChg>
        <pc:spChg chg="add mod">
          <ac:chgData name="Paul Wassell" userId="609912a88ec840f0" providerId="LiveId" clId="{6FBB547A-7913-4C7C-883A-A9DC0376EFCC}" dt="2025-03-27T14:13:05.116" v="2788" actId="1076"/>
          <ac:spMkLst>
            <pc:docMk/>
            <pc:sldMk cId="1904475021" sldId="311"/>
            <ac:spMk id="43" creationId="{88A57A7A-962E-1850-CE09-622277CA30B5}"/>
          </ac:spMkLst>
        </pc:spChg>
      </pc:sldChg>
      <pc:sldChg chg="addSp delSp modSp new mod setBg">
        <pc:chgData name="Paul Wassell" userId="609912a88ec840f0" providerId="LiveId" clId="{6FBB547A-7913-4C7C-883A-A9DC0376EFCC}" dt="2025-03-27T14:35:24.625" v="3569" actId="14861"/>
        <pc:sldMkLst>
          <pc:docMk/>
          <pc:sldMk cId="1871015928" sldId="312"/>
        </pc:sldMkLst>
        <pc:spChg chg="mod">
          <ac:chgData name="Paul Wassell" userId="609912a88ec840f0" providerId="LiveId" clId="{6FBB547A-7913-4C7C-883A-A9DC0376EFCC}" dt="2025-03-27T14:30:58.671" v="3405" actId="1076"/>
          <ac:spMkLst>
            <pc:docMk/>
            <pc:sldMk cId="1871015928" sldId="312"/>
            <ac:spMk id="2" creationId="{AAE9288B-308F-B638-2F4A-B82534674ECC}"/>
          </ac:spMkLst>
        </pc:spChg>
        <pc:spChg chg="del">
          <ac:chgData name="Paul Wassell" userId="609912a88ec840f0" providerId="LiveId" clId="{6FBB547A-7913-4C7C-883A-A9DC0376EFCC}" dt="2025-03-27T14:14:59.230" v="2876" actId="478"/>
          <ac:spMkLst>
            <pc:docMk/>
            <pc:sldMk cId="1871015928" sldId="312"/>
            <ac:spMk id="3" creationId="{718D6C8E-5857-0E0B-F6E7-16A92A860541}"/>
          </ac:spMkLst>
        </pc:spChg>
        <pc:spChg chg="add mod">
          <ac:chgData name="Paul Wassell" userId="609912a88ec840f0" providerId="LiveId" clId="{6FBB547A-7913-4C7C-883A-A9DC0376EFCC}" dt="2025-03-27T14:29:34.684" v="3400" actId="1076"/>
          <ac:spMkLst>
            <pc:docMk/>
            <pc:sldMk cId="1871015928" sldId="312"/>
            <ac:spMk id="4" creationId="{D462B4CE-A408-BF9C-D1CA-558CC65C8850}"/>
          </ac:spMkLst>
        </pc:spChg>
        <pc:spChg chg="add mod">
          <ac:chgData name="Paul Wassell" userId="609912a88ec840f0" providerId="LiveId" clId="{6FBB547A-7913-4C7C-883A-A9DC0376EFCC}" dt="2025-03-27T14:26:41.390" v="3382" actId="1076"/>
          <ac:spMkLst>
            <pc:docMk/>
            <pc:sldMk cId="1871015928" sldId="312"/>
            <ac:spMk id="5" creationId="{683EA5B2-D115-6CC9-CF72-857FE3D38E71}"/>
          </ac:spMkLst>
        </pc:spChg>
        <pc:spChg chg="add mod">
          <ac:chgData name="Paul Wassell" userId="609912a88ec840f0" providerId="LiveId" clId="{6FBB547A-7913-4C7C-883A-A9DC0376EFCC}" dt="2025-03-27T14:20:43.663" v="3090" actId="113"/>
          <ac:spMkLst>
            <pc:docMk/>
            <pc:sldMk cId="1871015928" sldId="312"/>
            <ac:spMk id="7" creationId="{F97B836B-68E8-76EB-F5E1-8A4B162BC10A}"/>
          </ac:spMkLst>
        </pc:spChg>
        <pc:spChg chg="add mod">
          <ac:chgData name="Paul Wassell" userId="609912a88ec840f0" providerId="LiveId" clId="{6FBB547A-7913-4C7C-883A-A9DC0376EFCC}" dt="2025-03-27T14:21:41.573" v="3157" actId="20577"/>
          <ac:spMkLst>
            <pc:docMk/>
            <pc:sldMk cId="1871015928" sldId="312"/>
            <ac:spMk id="8" creationId="{A026A1F5-80B2-1537-429A-AEE09390CEB1}"/>
          </ac:spMkLst>
        </pc:spChg>
        <pc:spChg chg="add mod">
          <ac:chgData name="Paul Wassell" userId="609912a88ec840f0" providerId="LiveId" clId="{6FBB547A-7913-4C7C-883A-A9DC0376EFCC}" dt="2025-03-27T14:24:02.069" v="3301" actId="20577"/>
          <ac:spMkLst>
            <pc:docMk/>
            <pc:sldMk cId="1871015928" sldId="312"/>
            <ac:spMk id="9" creationId="{323725E5-DCC4-1C55-774C-DCAABAD00761}"/>
          </ac:spMkLst>
        </pc:spChg>
        <pc:spChg chg="add mod">
          <ac:chgData name="Paul Wassell" userId="609912a88ec840f0" providerId="LiveId" clId="{6FBB547A-7913-4C7C-883A-A9DC0376EFCC}" dt="2025-03-27T14:25:20.624" v="3318" actId="404"/>
          <ac:spMkLst>
            <pc:docMk/>
            <pc:sldMk cId="1871015928" sldId="312"/>
            <ac:spMk id="10" creationId="{E7B7EAD4-5D30-731B-06C1-D1BB16F0D57F}"/>
          </ac:spMkLst>
        </pc:spChg>
        <pc:spChg chg="add mod">
          <ac:chgData name="Paul Wassell" userId="609912a88ec840f0" providerId="LiveId" clId="{6FBB547A-7913-4C7C-883A-A9DC0376EFCC}" dt="2025-03-27T14:26:47.047" v="3384" actId="1076"/>
          <ac:spMkLst>
            <pc:docMk/>
            <pc:sldMk cId="1871015928" sldId="312"/>
            <ac:spMk id="11" creationId="{00C29353-4B02-5942-A3AF-52CA62F1B0B7}"/>
          </ac:spMkLst>
        </pc:spChg>
        <pc:spChg chg="add del mod">
          <ac:chgData name="Paul Wassell" userId="609912a88ec840f0" providerId="LiveId" clId="{6FBB547A-7913-4C7C-883A-A9DC0376EFCC}" dt="2025-03-27T14:27:08.359" v="3385" actId="478"/>
          <ac:spMkLst>
            <pc:docMk/>
            <pc:sldMk cId="1871015928" sldId="312"/>
            <ac:spMk id="12" creationId="{411ABEC0-8BBE-55B5-0768-813B1D4CF571}"/>
          </ac:spMkLst>
        </pc:spChg>
        <pc:spChg chg="add del mod">
          <ac:chgData name="Paul Wassell" userId="609912a88ec840f0" providerId="LiveId" clId="{6FBB547A-7913-4C7C-883A-A9DC0376EFCC}" dt="2025-03-27T14:27:22.744" v="3388"/>
          <ac:spMkLst>
            <pc:docMk/>
            <pc:sldMk cId="1871015928" sldId="312"/>
            <ac:spMk id="13" creationId="{A5466FFE-2BB2-70D1-15B1-612F53EAE6F3}"/>
          </ac:spMkLst>
        </pc:spChg>
        <pc:spChg chg="add mod">
          <ac:chgData name="Paul Wassell" userId="609912a88ec840f0" providerId="LiveId" clId="{6FBB547A-7913-4C7C-883A-A9DC0376EFCC}" dt="2025-03-27T14:35:24.625" v="3569" actId="14861"/>
          <ac:spMkLst>
            <pc:docMk/>
            <pc:sldMk cId="1871015928" sldId="312"/>
            <ac:spMk id="27" creationId="{E8260D27-8189-E9BA-E3C1-4E718E4EA06C}"/>
          </ac:spMkLst>
        </pc:spChg>
        <pc:picChg chg="add mod">
          <ac:chgData name="Paul Wassell" userId="609912a88ec840f0" providerId="LiveId" clId="{6FBB547A-7913-4C7C-883A-A9DC0376EFCC}" dt="2025-03-27T14:27:46.546" v="3391" actId="1076"/>
          <ac:picMkLst>
            <pc:docMk/>
            <pc:sldMk cId="1871015928" sldId="312"/>
            <ac:picMk id="15" creationId="{3D00296F-DD25-6EE0-A1F5-771473E27A97}"/>
          </ac:picMkLst>
        </pc:picChg>
        <pc:picChg chg="add mod">
          <ac:chgData name="Paul Wassell" userId="609912a88ec840f0" providerId="LiveId" clId="{6FBB547A-7913-4C7C-883A-A9DC0376EFCC}" dt="2025-03-27T14:28:59.690" v="3394" actId="1076"/>
          <ac:picMkLst>
            <pc:docMk/>
            <pc:sldMk cId="1871015928" sldId="312"/>
            <ac:picMk id="17" creationId="{8F4BDBBC-D5C7-171B-1DEC-4FBEF5713B76}"/>
          </ac:picMkLst>
        </pc:picChg>
        <pc:picChg chg="add mod">
          <ac:chgData name="Paul Wassell" userId="609912a88ec840f0" providerId="LiveId" clId="{6FBB547A-7913-4C7C-883A-A9DC0376EFCC}" dt="2025-03-27T14:29:32.807" v="3397" actId="1076"/>
          <ac:picMkLst>
            <pc:docMk/>
            <pc:sldMk cId="1871015928" sldId="312"/>
            <ac:picMk id="19" creationId="{B6A886D1-171B-EBB6-8D52-F00FF78DC512}"/>
          </ac:picMkLst>
        </pc:picChg>
        <pc:picChg chg="add mod">
          <ac:chgData name="Paul Wassell" userId="609912a88ec840f0" providerId="LiveId" clId="{6FBB547A-7913-4C7C-883A-A9DC0376EFCC}" dt="2025-03-27T14:29:39.446" v="3401" actId="1076"/>
          <ac:picMkLst>
            <pc:docMk/>
            <pc:sldMk cId="1871015928" sldId="312"/>
            <ac:picMk id="20" creationId="{8CC09171-5715-2826-F422-59805A0DABEC}"/>
          </ac:picMkLst>
        </pc:picChg>
        <pc:picChg chg="add mod">
          <ac:chgData name="Paul Wassell" userId="609912a88ec840f0" providerId="LiveId" clId="{6FBB547A-7913-4C7C-883A-A9DC0376EFCC}" dt="2025-03-27T14:31:04.682" v="3408" actId="1076"/>
          <ac:picMkLst>
            <pc:docMk/>
            <pc:sldMk cId="1871015928" sldId="312"/>
            <ac:picMk id="22" creationId="{F902C56C-2118-DDE7-6D78-77FD85B79D27}"/>
          </ac:picMkLst>
        </pc:picChg>
        <pc:picChg chg="add mod">
          <ac:chgData name="Paul Wassell" userId="609912a88ec840f0" providerId="LiveId" clId="{6FBB547A-7913-4C7C-883A-A9DC0376EFCC}" dt="2025-03-27T14:31:46.691" v="3411" actId="1076"/>
          <ac:picMkLst>
            <pc:docMk/>
            <pc:sldMk cId="1871015928" sldId="312"/>
            <ac:picMk id="24" creationId="{86DB7078-43FB-DE88-7AAD-50583F421C95}"/>
          </ac:picMkLst>
        </pc:picChg>
        <pc:picChg chg="add mod">
          <ac:chgData name="Paul Wassell" userId="609912a88ec840f0" providerId="LiveId" clId="{6FBB547A-7913-4C7C-883A-A9DC0376EFCC}" dt="2025-03-27T14:32:08.834" v="3414" actId="1076"/>
          <ac:picMkLst>
            <pc:docMk/>
            <pc:sldMk cId="1871015928" sldId="312"/>
            <ac:picMk id="26" creationId="{49B79E83-0093-E028-ABFE-BC8396CD4AF6}"/>
          </ac:picMkLst>
        </pc:picChg>
      </pc:sldChg>
      <pc:sldChg chg="addSp delSp modSp new mod setBg">
        <pc:chgData name="Paul Wassell" userId="609912a88ec840f0" providerId="LiveId" clId="{6FBB547A-7913-4C7C-883A-A9DC0376EFCC}" dt="2025-03-27T14:49:03.781" v="3931" actId="1076"/>
        <pc:sldMkLst>
          <pc:docMk/>
          <pc:sldMk cId="3008134632" sldId="313"/>
        </pc:sldMkLst>
        <pc:spChg chg="mod">
          <ac:chgData name="Paul Wassell" userId="609912a88ec840f0" providerId="LiveId" clId="{6FBB547A-7913-4C7C-883A-A9DC0376EFCC}" dt="2025-03-27T14:36:02.954" v="3666" actId="14861"/>
          <ac:spMkLst>
            <pc:docMk/>
            <pc:sldMk cId="3008134632" sldId="313"/>
            <ac:spMk id="2" creationId="{A9EA24EF-9EAF-B9AC-00B9-938C33B2F76D}"/>
          </ac:spMkLst>
        </pc:spChg>
        <pc:spChg chg="mod">
          <ac:chgData name="Paul Wassell" userId="609912a88ec840f0" providerId="LiveId" clId="{6FBB547A-7913-4C7C-883A-A9DC0376EFCC}" dt="2025-03-27T14:36:30.447" v="3759" actId="14100"/>
          <ac:spMkLst>
            <pc:docMk/>
            <pc:sldMk cId="3008134632" sldId="313"/>
            <ac:spMk id="3" creationId="{CF7FCC06-01A7-52A9-F286-3F7E45C32251}"/>
          </ac:spMkLst>
        </pc:spChg>
        <pc:spChg chg="add mod">
          <ac:chgData name="Paul Wassell" userId="609912a88ec840f0" providerId="LiveId" clId="{6FBB547A-7913-4C7C-883A-A9DC0376EFCC}" dt="2025-03-27T14:37:33.420" v="3764" actId="1076"/>
          <ac:spMkLst>
            <pc:docMk/>
            <pc:sldMk cId="3008134632" sldId="313"/>
            <ac:spMk id="6" creationId="{5522AFD1-6A80-FC69-D42E-867ACABF8E9D}"/>
          </ac:spMkLst>
        </pc:spChg>
        <pc:spChg chg="del">
          <ac:chgData name="Paul Wassell" userId="609912a88ec840f0" providerId="LiveId" clId="{6FBB547A-7913-4C7C-883A-A9DC0376EFCC}" dt="2025-03-27T14:37:36.779" v="3765" actId="21"/>
          <ac:spMkLst>
            <pc:docMk/>
            <pc:sldMk cId="3008134632" sldId="313"/>
            <ac:spMk id="8" creationId="{B8691F02-4533-F511-380D-6AAD36D755CD}"/>
          </ac:spMkLst>
        </pc:spChg>
        <pc:spChg chg="add mod">
          <ac:chgData name="Paul Wassell" userId="609912a88ec840f0" providerId="LiveId" clId="{6FBB547A-7913-4C7C-883A-A9DC0376EFCC}" dt="2025-03-27T14:37:33.420" v="3764" actId="1076"/>
          <ac:spMkLst>
            <pc:docMk/>
            <pc:sldMk cId="3008134632" sldId="313"/>
            <ac:spMk id="9" creationId="{F8BE9654-E0B6-22FD-C591-336AB768A4B7}"/>
          </ac:spMkLst>
        </pc:spChg>
        <pc:spChg chg="add mod">
          <ac:chgData name="Paul Wassell" userId="609912a88ec840f0" providerId="LiveId" clId="{6FBB547A-7913-4C7C-883A-A9DC0376EFCC}" dt="2025-03-27T14:37:33.420" v="3764" actId="1076"/>
          <ac:spMkLst>
            <pc:docMk/>
            <pc:sldMk cId="3008134632" sldId="313"/>
            <ac:spMk id="10" creationId="{D79DF4F5-5403-5F9D-C368-3C775295339E}"/>
          </ac:spMkLst>
        </pc:spChg>
        <pc:spChg chg="add mod">
          <ac:chgData name="Paul Wassell" userId="609912a88ec840f0" providerId="LiveId" clId="{6FBB547A-7913-4C7C-883A-A9DC0376EFCC}" dt="2025-03-27T14:37:33.420" v="3764" actId="1076"/>
          <ac:spMkLst>
            <pc:docMk/>
            <pc:sldMk cId="3008134632" sldId="313"/>
            <ac:spMk id="11" creationId="{05B4B3AA-C27C-8547-8332-D802A75715B4}"/>
          </ac:spMkLst>
        </pc:spChg>
        <pc:spChg chg="add del mod">
          <ac:chgData name="Paul Wassell" userId="609912a88ec840f0" providerId="LiveId" clId="{6FBB547A-7913-4C7C-883A-A9DC0376EFCC}" dt="2025-03-27T14:37:36.779" v="3765" actId="21"/>
          <ac:spMkLst>
            <pc:docMk/>
            <pc:sldMk cId="3008134632" sldId="313"/>
            <ac:spMk id="12" creationId="{9EE7E7DD-8070-795B-E278-50303FEFFEFC}"/>
          </ac:spMkLst>
        </pc:spChg>
        <pc:spChg chg="add mod">
          <ac:chgData name="Paul Wassell" userId="609912a88ec840f0" providerId="LiveId" clId="{6FBB547A-7913-4C7C-883A-A9DC0376EFCC}" dt="2025-03-27T14:37:33.420" v="3764" actId="1076"/>
          <ac:spMkLst>
            <pc:docMk/>
            <pc:sldMk cId="3008134632" sldId="313"/>
            <ac:spMk id="21" creationId="{430DA048-725C-7678-0A6F-B15DEFF9A1FF}"/>
          </ac:spMkLst>
        </pc:spChg>
        <pc:spChg chg="add mod">
          <ac:chgData name="Paul Wassell" userId="609912a88ec840f0" providerId="LiveId" clId="{6FBB547A-7913-4C7C-883A-A9DC0376EFCC}" dt="2025-03-27T14:37:33.420" v="3764" actId="1076"/>
          <ac:spMkLst>
            <pc:docMk/>
            <pc:sldMk cId="3008134632" sldId="313"/>
            <ac:spMk id="22" creationId="{F27E3734-5663-3C27-E3FF-57542883BB83}"/>
          </ac:spMkLst>
        </pc:spChg>
        <pc:spChg chg="add mod">
          <ac:chgData name="Paul Wassell" userId="609912a88ec840f0" providerId="LiveId" clId="{6FBB547A-7913-4C7C-883A-A9DC0376EFCC}" dt="2025-03-27T14:37:33.420" v="3764" actId="1076"/>
          <ac:spMkLst>
            <pc:docMk/>
            <pc:sldMk cId="3008134632" sldId="313"/>
            <ac:spMk id="23" creationId="{73B16AF7-A7BD-3043-8E84-AF8FA4E34A64}"/>
          </ac:spMkLst>
        </pc:spChg>
        <pc:spChg chg="del">
          <ac:chgData name="Paul Wassell" userId="609912a88ec840f0" providerId="LiveId" clId="{6FBB547A-7913-4C7C-883A-A9DC0376EFCC}" dt="2025-03-27T14:37:36.779" v="3765" actId="21"/>
          <ac:spMkLst>
            <pc:docMk/>
            <pc:sldMk cId="3008134632" sldId="313"/>
            <ac:spMk id="24" creationId="{9A8BD829-3B08-BCB4-20C0-02199614B526}"/>
          </ac:spMkLst>
        </pc:spChg>
        <pc:spChg chg="del">
          <ac:chgData name="Paul Wassell" userId="609912a88ec840f0" providerId="LiveId" clId="{6FBB547A-7913-4C7C-883A-A9DC0376EFCC}" dt="2025-03-27T14:37:36.779" v="3765" actId="21"/>
          <ac:spMkLst>
            <pc:docMk/>
            <pc:sldMk cId="3008134632" sldId="313"/>
            <ac:spMk id="25" creationId="{95711A53-7AAC-5141-BE29-34A96DAE5854}"/>
          </ac:spMkLst>
        </pc:spChg>
        <pc:spChg chg="add mod">
          <ac:chgData name="Paul Wassell" userId="609912a88ec840f0" providerId="LiveId" clId="{6FBB547A-7913-4C7C-883A-A9DC0376EFCC}" dt="2025-03-27T14:37:33.420" v="3764" actId="1076"/>
          <ac:spMkLst>
            <pc:docMk/>
            <pc:sldMk cId="3008134632" sldId="313"/>
            <ac:spMk id="26" creationId="{4EFBE884-20A4-51E6-3179-81E5FC898006}"/>
          </ac:spMkLst>
        </pc:spChg>
        <pc:spChg chg="add del mod">
          <ac:chgData name="Paul Wassell" userId="609912a88ec840f0" providerId="LiveId" clId="{6FBB547A-7913-4C7C-883A-A9DC0376EFCC}" dt="2025-03-27T14:37:36.779" v="3765" actId="21"/>
          <ac:spMkLst>
            <pc:docMk/>
            <pc:sldMk cId="3008134632" sldId="313"/>
            <ac:spMk id="27" creationId="{678F5AB3-98BC-CAB7-3E26-4B551BB8436E}"/>
          </ac:spMkLst>
        </pc:spChg>
        <pc:spChg chg="add mod">
          <ac:chgData name="Paul Wassell" userId="609912a88ec840f0" providerId="LiveId" clId="{6FBB547A-7913-4C7C-883A-A9DC0376EFCC}" dt="2025-03-27T14:37:14.985" v="3763" actId="1076"/>
          <ac:spMkLst>
            <pc:docMk/>
            <pc:sldMk cId="3008134632" sldId="313"/>
            <ac:spMk id="28" creationId="{385D5D21-DB57-3B8E-8A7D-0BB074B2CC1A}"/>
          </ac:spMkLst>
        </pc:spChg>
        <pc:spChg chg="add del mod">
          <ac:chgData name="Paul Wassell" userId="609912a88ec840f0" providerId="LiveId" clId="{6FBB547A-7913-4C7C-883A-A9DC0376EFCC}" dt="2025-03-27T14:37:36.779" v="3765" actId="21"/>
          <ac:spMkLst>
            <pc:docMk/>
            <pc:sldMk cId="3008134632" sldId="313"/>
            <ac:spMk id="29" creationId="{0BE24BDC-0C85-FBE2-5D17-65F515DC63A3}"/>
          </ac:spMkLst>
        </pc:spChg>
        <pc:spChg chg="add del mod">
          <ac:chgData name="Paul Wassell" userId="609912a88ec840f0" providerId="LiveId" clId="{6FBB547A-7913-4C7C-883A-A9DC0376EFCC}" dt="2025-03-27T14:37:36.779" v="3765" actId="21"/>
          <ac:spMkLst>
            <pc:docMk/>
            <pc:sldMk cId="3008134632" sldId="313"/>
            <ac:spMk id="33" creationId="{DBAFFD41-7234-D80E-7B26-0CE5DF9791F1}"/>
          </ac:spMkLst>
        </pc:spChg>
        <pc:spChg chg="add del mod">
          <ac:chgData name="Paul Wassell" userId="609912a88ec840f0" providerId="LiveId" clId="{6FBB547A-7913-4C7C-883A-A9DC0376EFCC}" dt="2025-03-27T14:37:36.779" v="3765" actId="21"/>
          <ac:spMkLst>
            <pc:docMk/>
            <pc:sldMk cId="3008134632" sldId="313"/>
            <ac:spMk id="34" creationId="{7B99E865-B179-C9F3-FB7B-0D3C467A71C2}"/>
          </ac:spMkLst>
        </pc:spChg>
        <pc:spChg chg="add mod">
          <ac:chgData name="Paul Wassell" userId="609912a88ec840f0" providerId="LiveId" clId="{6FBB547A-7913-4C7C-883A-A9DC0376EFCC}" dt="2025-03-27T14:37:14.985" v="3763" actId="1076"/>
          <ac:spMkLst>
            <pc:docMk/>
            <pc:sldMk cId="3008134632" sldId="313"/>
            <ac:spMk id="36" creationId="{0FFF4C69-2056-F94F-88E4-6E8FC4C02A54}"/>
          </ac:spMkLst>
        </pc:spChg>
        <pc:spChg chg="add mod">
          <ac:chgData name="Paul Wassell" userId="609912a88ec840f0" providerId="LiveId" clId="{6FBB547A-7913-4C7C-883A-A9DC0376EFCC}" dt="2025-03-27T14:37:14.985" v="3763" actId="1076"/>
          <ac:spMkLst>
            <pc:docMk/>
            <pc:sldMk cId="3008134632" sldId="313"/>
            <ac:spMk id="37" creationId="{7926A6FB-9788-7AA0-FA10-12A9E89B7D28}"/>
          </ac:spMkLst>
        </pc:spChg>
        <pc:spChg chg="add mod">
          <ac:chgData name="Paul Wassell" userId="609912a88ec840f0" providerId="LiveId" clId="{6FBB547A-7913-4C7C-883A-A9DC0376EFCC}" dt="2025-03-27T14:37:14.985" v="3763" actId="1076"/>
          <ac:spMkLst>
            <pc:docMk/>
            <pc:sldMk cId="3008134632" sldId="313"/>
            <ac:spMk id="40" creationId="{44788A64-DCEA-C081-E4F4-44D7E50C8476}"/>
          </ac:spMkLst>
        </pc:spChg>
        <pc:spChg chg="add del mod">
          <ac:chgData name="Paul Wassell" userId="609912a88ec840f0" providerId="LiveId" clId="{6FBB547A-7913-4C7C-883A-A9DC0376EFCC}" dt="2025-03-27T14:37:36.779" v="3765" actId="21"/>
          <ac:spMkLst>
            <pc:docMk/>
            <pc:sldMk cId="3008134632" sldId="313"/>
            <ac:spMk id="41" creationId="{EA660774-505B-B19E-E8D1-E3DC42512352}"/>
          </ac:spMkLst>
        </pc:spChg>
        <pc:spChg chg="add mod">
          <ac:chgData name="Paul Wassell" userId="609912a88ec840f0" providerId="LiveId" clId="{6FBB547A-7913-4C7C-883A-A9DC0376EFCC}" dt="2025-03-27T14:37:14.985" v="3763" actId="1076"/>
          <ac:spMkLst>
            <pc:docMk/>
            <pc:sldMk cId="3008134632" sldId="313"/>
            <ac:spMk id="44" creationId="{0287623A-8F0F-C89A-86B4-0B6966189E8C}"/>
          </ac:spMkLst>
        </pc:spChg>
        <pc:spChg chg="add del mod">
          <ac:chgData name="Paul Wassell" userId="609912a88ec840f0" providerId="LiveId" clId="{6FBB547A-7913-4C7C-883A-A9DC0376EFCC}" dt="2025-03-27T14:37:36.779" v="3765" actId="21"/>
          <ac:spMkLst>
            <pc:docMk/>
            <pc:sldMk cId="3008134632" sldId="313"/>
            <ac:spMk id="47" creationId="{E0B0D976-F363-A3FE-8501-5BA8D05D9134}"/>
          </ac:spMkLst>
        </pc:spChg>
        <pc:spChg chg="add mod">
          <ac:chgData name="Paul Wassell" userId="609912a88ec840f0" providerId="LiveId" clId="{6FBB547A-7913-4C7C-883A-A9DC0376EFCC}" dt="2025-03-27T14:38:28.710" v="3930" actId="113"/>
          <ac:spMkLst>
            <pc:docMk/>
            <pc:sldMk cId="3008134632" sldId="313"/>
            <ac:spMk id="50" creationId="{2B805FB0-64D2-6BB3-FA76-79F4E351369B}"/>
          </ac:spMkLst>
        </pc:spChg>
        <pc:picChg chg="add mod">
          <ac:chgData name="Paul Wassell" userId="609912a88ec840f0" providerId="LiveId" clId="{6FBB547A-7913-4C7C-883A-A9DC0376EFCC}" dt="2025-03-27T14:49:03.781" v="3931" actId="1076"/>
          <ac:picMkLst>
            <pc:docMk/>
            <pc:sldMk cId="3008134632" sldId="313"/>
            <ac:picMk id="49" creationId="{D1CF95AE-504C-5983-1061-55DE6BC86E63}"/>
          </ac:picMkLst>
        </pc:picChg>
      </pc:sldChg>
      <pc:sldChg chg="new del">
        <pc:chgData name="Paul Wassell" userId="609912a88ec840f0" providerId="LiveId" clId="{6FBB547A-7913-4C7C-883A-A9DC0376EFCC}" dt="2025-03-27T14:50:30.749" v="4074" actId="47"/>
        <pc:sldMkLst>
          <pc:docMk/>
          <pc:sldMk cId="3870026147" sldId="314"/>
        </pc:sldMkLst>
      </pc:sldChg>
      <pc:sldChg chg="modSp mod">
        <pc:chgData name="Paul Wassell" userId="609912a88ec840f0" providerId="LiveId" clId="{6FBB547A-7913-4C7C-883A-A9DC0376EFCC}" dt="2025-03-27T14:50:17.879" v="4068" actId="20577"/>
        <pc:sldMkLst>
          <pc:docMk/>
          <pc:sldMk cId="1854110511" sldId="334"/>
        </pc:sldMkLst>
        <pc:spChg chg="mod">
          <ac:chgData name="Paul Wassell" userId="609912a88ec840f0" providerId="LiveId" clId="{6FBB547A-7913-4C7C-883A-A9DC0376EFCC}" dt="2025-03-27T14:50:17.879" v="4068" actId="20577"/>
          <ac:spMkLst>
            <pc:docMk/>
            <pc:sldMk cId="1854110511" sldId="334"/>
            <ac:spMk id="4" creationId="{8127F4C0-2492-4F23-97C8-7D11744B70E1}"/>
          </ac:spMkLst>
        </pc:spChg>
      </pc:sldChg>
      <pc:sldChg chg="addSp delSp modSp new mod setBg">
        <pc:chgData name="Paul Wassell" userId="609912a88ec840f0" providerId="LiveId" clId="{6FBB547A-7913-4C7C-883A-A9DC0376EFCC}" dt="2025-03-27T14:56:34.502" v="5438" actId="20577"/>
        <pc:sldMkLst>
          <pc:docMk/>
          <pc:sldMk cId="3394825600" sldId="335"/>
        </pc:sldMkLst>
        <pc:spChg chg="del">
          <ac:chgData name="Paul Wassell" userId="609912a88ec840f0" providerId="LiveId" clId="{6FBB547A-7913-4C7C-883A-A9DC0376EFCC}" dt="2025-03-27T14:50:34.977" v="4076" actId="478"/>
          <ac:spMkLst>
            <pc:docMk/>
            <pc:sldMk cId="3394825600" sldId="335"/>
            <ac:spMk id="2" creationId="{8AAF5726-E575-8DB5-E924-953424F26F05}"/>
          </ac:spMkLst>
        </pc:spChg>
        <pc:spChg chg="del">
          <ac:chgData name="Paul Wassell" userId="609912a88ec840f0" providerId="LiveId" clId="{6FBB547A-7913-4C7C-883A-A9DC0376EFCC}" dt="2025-03-27T14:50:34.977" v="4076" actId="478"/>
          <ac:spMkLst>
            <pc:docMk/>
            <pc:sldMk cId="3394825600" sldId="335"/>
            <ac:spMk id="3" creationId="{733B6DEA-D1C9-41CF-C9F1-C41019EB8462}"/>
          </ac:spMkLst>
        </pc:spChg>
        <pc:spChg chg="add mod">
          <ac:chgData name="Paul Wassell" userId="609912a88ec840f0" providerId="LiveId" clId="{6FBB547A-7913-4C7C-883A-A9DC0376EFCC}" dt="2025-03-27T14:52:12.926" v="4338" actId="404"/>
          <ac:spMkLst>
            <pc:docMk/>
            <pc:sldMk cId="3394825600" sldId="335"/>
            <ac:spMk id="7" creationId="{90D1FC4D-813E-3F9A-FE73-BDA3271F430E}"/>
          </ac:spMkLst>
        </pc:spChg>
        <pc:spChg chg="add mod">
          <ac:chgData name="Paul Wassell" userId="609912a88ec840f0" providerId="LiveId" clId="{6FBB547A-7913-4C7C-883A-A9DC0376EFCC}" dt="2025-03-27T14:52:16.453" v="4339" actId="1076"/>
          <ac:spMkLst>
            <pc:docMk/>
            <pc:sldMk cId="3394825600" sldId="335"/>
            <ac:spMk id="10" creationId="{0F2B9AA0-912F-81DE-FED3-48A3452D0B91}"/>
          </ac:spMkLst>
        </pc:spChg>
        <pc:spChg chg="add mod">
          <ac:chgData name="Paul Wassell" userId="609912a88ec840f0" providerId="LiveId" clId="{6FBB547A-7913-4C7C-883A-A9DC0376EFCC}" dt="2025-03-27T14:52:51.678" v="4488" actId="14100"/>
          <ac:spMkLst>
            <pc:docMk/>
            <pc:sldMk cId="3394825600" sldId="335"/>
            <ac:spMk id="12" creationId="{F365A6F1-71F4-E083-2777-056555DF7ED0}"/>
          </ac:spMkLst>
        </pc:spChg>
        <pc:spChg chg="add mod">
          <ac:chgData name="Paul Wassell" userId="609912a88ec840f0" providerId="LiveId" clId="{6FBB547A-7913-4C7C-883A-A9DC0376EFCC}" dt="2025-03-27T14:53:23.445" v="4590" actId="403"/>
          <ac:spMkLst>
            <pc:docMk/>
            <pc:sldMk cId="3394825600" sldId="335"/>
            <ac:spMk id="15" creationId="{F2E4AF79-C5AF-395A-5133-AB615868DC4B}"/>
          </ac:spMkLst>
        </pc:spChg>
        <pc:spChg chg="add mod">
          <ac:chgData name="Paul Wassell" userId="609912a88ec840f0" providerId="LiveId" clId="{6FBB547A-7913-4C7C-883A-A9DC0376EFCC}" dt="2025-03-27T14:54:10.739" v="4764" actId="20577"/>
          <ac:spMkLst>
            <pc:docMk/>
            <pc:sldMk cId="3394825600" sldId="335"/>
            <ac:spMk id="19" creationId="{2B281499-73FC-CE73-10EF-9CE769AA7D17}"/>
          </ac:spMkLst>
        </pc:spChg>
        <pc:spChg chg="add mod">
          <ac:chgData name="Paul Wassell" userId="609912a88ec840f0" providerId="LiveId" clId="{6FBB547A-7913-4C7C-883A-A9DC0376EFCC}" dt="2025-03-27T14:54:38.923" v="4877" actId="20577"/>
          <ac:spMkLst>
            <pc:docMk/>
            <pc:sldMk cId="3394825600" sldId="335"/>
            <ac:spMk id="22" creationId="{1D6F3EFD-57C3-7AC3-B591-D7A27E7895D5}"/>
          </ac:spMkLst>
        </pc:spChg>
        <pc:spChg chg="add mod">
          <ac:chgData name="Paul Wassell" userId="609912a88ec840f0" providerId="LiveId" clId="{6FBB547A-7913-4C7C-883A-A9DC0376EFCC}" dt="2025-03-27T14:55:24.431" v="5108" actId="20577"/>
          <ac:spMkLst>
            <pc:docMk/>
            <pc:sldMk cId="3394825600" sldId="335"/>
            <ac:spMk id="25" creationId="{EAAF8F96-ECBD-39E2-00EB-7525012B864D}"/>
          </ac:spMkLst>
        </pc:spChg>
        <pc:spChg chg="add mod">
          <ac:chgData name="Paul Wassell" userId="609912a88ec840f0" providerId="LiveId" clId="{6FBB547A-7913-4C7C-883A-A9DC0376EFCC}" dt="2025-03-27T14:56:00.849" v="5274" actId="20577"/>
          <ac:spMkLst>
            <pc:docMk/>
            <pc:sldMk cId="3394825600" sldId="335"/>
            <ac:spMk id="27" creationId="{BF144EB5-6E24-CB25-A28C-082696D0106E}"/>
          </ac:spMkLst>
        </pc:spChg>
        <pc:spChg chg="add mod">
          <ac:chgData name="Paul Wassell" userId="609912a88ec840f0" providerId="LiveId" clId="{6FBB547A-7913-4C7C-883A-A9DC0376EFCC}" dt="2025-03-27T14:56:34.502" v="5438" actId="20577"/>
          <ac:spMkLst>
            <pc:docMk/>
            <pc:sldMk cId="3394825600" sldId="335"/>
            <ac:spMk id="29" creationId="{0391ADCB-54D4-0DB8-FD36-6B120C87D49E}"/>
          </ac:spMkLst>
        </pc:spChg>
        <pc:picChg chg="add mod">
          <ac:chgData name="Paul Wassell" userId="609912a88ec840f0" providerId="LiveId" clId="{6FBB547A-7913-4C7C-883A-A9DC0376EFCC}" dt="2025-03-27T14:50:42.500" v="4079" actId="1076"/>
          <ac:picMkLst>
            <pc:docMk/>
            <pc:sldMk cId="3394825600" sldId="335"/>
            <ac:picMk id="4" creationId="{3A4EA417-9B5D-9378-4E86-AEC56F0A8DCB}"/>
          </ac:picMkLst>
        </pc:picChg>
        <pc:cxnChg chg="add mod">
          <ac:chgData name="Paul Wassell" userId="609912a88ec840f0" providerId="LiveId" clId="{6FBB547A-7913-4C7C-883A-A9DC0376EFCC}" dt="2025-03-27T14:50:54.391" v="4091" actId="692"/>
          <ac:cxnSpMkLst>
            <pc:docMk/>
            <pc:sldMk cId="3394825600" sldId="335"/>
            <ac:cxnSpMk id="6" creationId="{8CEE74DD-6651-07E9-1AA6-D2BA97249F8B}"/>
          </ac:cxnSpMkLst>
        </pc:cxnChg>
        <pc:cxnChg chg="add mod">
          <ac:chgData name="Paul Wassell" userId="609912a88ec840f0" providerId="LiveId" clId="{6FBB547A-7913-4C7C-883A-A9DC0376EFCC}" dt="2025-03-27T14:51:37.723" v="4220" actId="14100"/>
          <ac:cxnSpMkLst>
            <pc:docMk/>
            <pc:sldMk cId="3394825600" sldId="335"/>
            <ac:cxnSpMk id="8" creationId="{91C48B69-3136-727E-FCC8-B960DC4DA14C}"/>
          </ac:cxnSpMkLst>
        </pc:cxnChg>
        <pc:cxnChg chg="add mod">
          <ac:chgData name="Paul Wassell" userId="609912a88ec840f0" providerId="LiveId" clId="{6FBB547A-7913-4C7C-883A-A9DC0376EFCC}" dt="2025-03-27T14:52:20.555" v="4341" actId="1076"/>
          <ac:cxnSpMkLst>
            <pc:docMk/>
            <pc:sldMk cId="3394825600" sldId="335"/>
            <ac:cxnSpMk id="11" creationId="{5F4B3D84-E182-5403-B84F-71F1DAA361EC}"/>
          </ac:cxnSpMkLst>
        </pc:cxnChg>
        <pc:cxnChg chg="add mod">
          <ac:chgData name="Paul Wassell" userId="609912a88ec840f0" providerId="LiveId" clId="{6FBB547A-7913-4C7C-883A-A9DC0376EFCC}" dt="2025-03-27T14:52:57.952" v="4491" actId="14100"/>
          <ac:cxnSpMkLst>
            <pc:docMk/>
            <pc:sldMk cId="3394825600" sldId="335"/>
            <ac:cxnSpMk id="13" creationId="{B6EF02A7-8924-6E5C-0AE4-55B42ACD74CC}"/>
          </ac:cxnSpMkLst>
        </pc:cxnChg>
        <pc:cxnChg chg="add mod">
          <ac:chgData name="Paul Wassell" userId="609912a88ec840f0" providerId="LiveId" clId="{6FBB547A-7913-4C7C-883A-A9DC0376EFCC}" dt="2025-03-27T14:53:33.712" v="4595" actId="14100"/>
          <ac:cxnSpMkLst>
            <pc:docMk/>
            <pc:sldMk cId="3394825600" sldId="335"/>
            <ac:cxnSpMk id="16" creationId="{4F55CDE9-2001-926A-3CF6-46C71B91EA09}"/>
          </ac:cxnSpMkLst>
        </pc:cxnChg>
        <pc:cxnChg chg="add mod">
          <ac:chgData name="Paul Wassell" userId="609912a88ec840f0" providerId="LiveId" clId="{6FBB547A-7913-4C7C-883A-A9DC0376EFCC}" dt="2025-03-27T14:54:17.569" v="4767" actId="14100"/>
          <ac:cxnSpMkLst>
            <pc:docMk/>
            <pc:sldMk cId="3394825600" sldId="335"/>
            <ac:cxnSpMk id="20" creationId="{02F172DB-00D5-8BA5-2414-CD72A84D9E8F}"/>
          </ac:cxnSpMkLst>
        </pc:cxnChg>
        <pc:cxnChg chg="add mod">
          <ac:chgData name="Paul Wassell" userId="609912a88ec840f0" providerId="LiveId" clId="{6FBB547A-7913-4C7C-883A-A9DC0376EFCC}" dt="2025-03-27T14:54:45.203" v="4880" actId="14100"/>
          <ac:cxnSpMkLst>
            <pc:docMk/>
            <pc:sldMk cId="3394825600" sldId="335"/>
            <ac:cxnSpMk id="23" creationId="{50B1C7AE-B5A7-5C5E-1382-C09265AD98AF}"/>
          </ac:cxnSpMkLst>
        </pc:cxnChg>
        <pc:cxnChg chg="add mod">
          <ac:chgData name="Paul Wassell" userId="609912a88ec840f0" providerId="LiveId" clId="{6FBB547A-7913-4C7C-883A-A9DC0376EFCC}" dt="2025-03-27T14:56:04.737" v="5275" actId="1076"/>
          <ac:cxnSpMkLst>
            <pc:docMk/>
            <pc:sldMk cId="3394825600" sldId="335"/>
            <ac:cxnSpMk id="26" creationId="{54962D0C-582E-F967-63C9-27188B5D9A04}"/>
          </ac:cxnSpMkLst>
        </pc:cxnChg>
        <pc:cxnChg chg="add mod">
          <ac:chgData name="Paul Wassell" userId="609912a88ec840f0" providerId="LiveId" clId="{6FBB547A-7913-4C7C-883A-A9DC0376EFCC}" dt="2025-03-27T14:56:08.327" v="5277" actId="1076"/>
          <ac:cxnSpMkLst>
            <pc:docMk/>
            <pc:sldMk cId="3394825600" sldId="335"/>
            <ac:cxnSpMk id="28" creationId="{0656A11E-B0EF-D0B1-3193-2C2390F024E4}"/>
          </ac:cxnSpMkLst>
        </pc:cxn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E105B1-BE7A-4161-AA00-799336D39A6A}" type="datetimeFigureOut">
              <a:rPr lang="en-GB" smtClean="0"/>
              <a:t>12/08/2025</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C625162-B71D-43D0-A5D5-7F21B107D3B6}" type="slidenum">
              <a:rPr lang="en-GB" smtClean="0"/>
              <a:t>‹#›</a:t>
            </a:fld>
            <a:endParaRPr lang="en-GB"/>
          </a:p>
        </p:txBody>
      </p:sp>
    </p:spTree>
    <p:extLst>
      <p:ext uri="{BB962C8B-B14F-4D97-AF65-F5344CB8AC3E}">
        <p14:creationId xmlns:p14="http://schemas.microsoft.com/office/powerpoint/2010/main" val="1075630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print out if students need a diagram to structure their plans</a:t>
            </a:r>
          </a:p>
        </p:txBody>
      </p:sp>
      <p:sp>
        <p:nvSpPr>
          <p:cNvPr id="4" name="Slide Number Placeholder 3"/>
          <p:cNvSpPr>
            <a:spLocks noGrp="1"/>
          </p:cNvSpPr>
          <p:nvPr>
            <p:ph type="sldNum" sz="quarter" idx="5"/>
          </p:nvPr>
        </p:nvSpPr>
        <p:spPr/>
        <p:txBody>
          <a:bodyPr/>
          <a:lstStyle/>
          <a:p>
            <a:fld id="{AC625162-B71D-43D0-A5D5-7F21B107D3B6}" type="slidenum">
              <a:rPr lang="en-GB" smtClean="0"/>
              <a:t>9</a:t>
            </a:fld>
            <a:endParaRPr lang="en-GB"/>
          </a:p>
        </p:txBody>
      </p:sp>
    </p:spTree>
    <p:extLst>
      <p:ext uri="{BB962C8B-B14F-4D97-AF65-F5344CB8AC3E}">
        <p14:creationId xmlns:p14="http://schemas.microsoft.com/office/powerpoint/2010/main" val="3399572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5824C45-5755-46CA-BB88-670713FAF49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261083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24C45-5755-46CA-BB88-670713FAF49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19334063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24C45-5755-46CA-BB88-670713FAF49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42232908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6363726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20555903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748315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2883651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234788C-14DE-4548-BBF0-79EC2BE3A3F0}"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3376468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234788C-14DE-4548-BBF0-79EC2BE3A3F0}"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063851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34788C-14DE-4548-BBF0-79EC2BE3A3F0}"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41200551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2827283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824C45-5755-46CA-BB88-670713FAF49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3954936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234788C-14DE-4548-BBF0-79EC2BE3A3F0}"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18340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1488545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234788C-14DE-4548-BBF0-79EC2BE3A3F0}"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C65FA68-54DE-4D32-9132-737C8EF82184}" type="slidenum">
              <a:rPr lang="en-GB" smtClean="0"/>
              <a:t>‹#›</a:t>
            </a:fld>
            <a:endParaRPr lang="en-GB"/>
          </a:p>
        </p:txBody>
      </p:sp>
    </p:spTree>
    <p:extLst>
      <p:ext uri="{BB962C8B-B14F-4D97-AF65-F5344CB8AC3E}">
        <p14:creationId xmlns:p14="http://schemas.microsoft.com/office/powerpoint/2010/main" val="33887940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1558945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3357643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5612077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178751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D97C208-4014-4E9C-8BB7-80F5B7F9073C}" type="datetimeFigureOut">
              <a:rPr lang="en-US" smtClean="0"/>
              <a:t>8/12/2025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822630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D97C208-4014-4E9C-8BB7-80F5B7F9073C}" type="datetimeFigureOut">
              <a:rPr lang="en-US" smtClean="0"/>
              <a:t>8/12/2025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7700871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97C208-4014-4E9C-8BB7-80F5B7F9073C}" type="datetimeFigureOut">
              <a:rPr lang="en-US" smtClean="0"/>
              <a:t>8/12/2025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3973279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824C45-5755-46CA-BB88-670713FAF494}" type="datetimeFigureOut">
              <a:rPr lang="en-GB" smtClean="0"/>
              <a:t>12/08/2025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30122842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11419991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D97C208-4014-4E9C-8BB7-80F5B7F9073C}" type="datetimeFigureOut">
              <a:rPr lang="en-US" smtClean="0"/>
              <a:t>8/12/2025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94397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32994603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D97C208-4014-4E9C-8BB7-80F5B7F9073C}" type="datetimeFigureOut">
              <a:rPr lang="en-US" smtClean="0"/>
              <a:t>8/12/2025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955D716-3BE6-4433-BEBF-8FE4D7B5E4A7}" type="slidenum">
              <a:rPr lang="en-US" smtClean="0"/>
              <a:t>‹#›</a:t>
            </a:fld>
            <a:endParaRPr lang="en-US"/>
          </a:p>
        </p:txBody>
      </p:sp>
    </p:spTree>
    <p:extLst>
      <p:ext uri="{BB962C8B-B14F-4D97-AF65-F5344CB8AC3E}">
        <p14:creationId xmlns:p14="http://schemas.microsoft.com/office/powerpoint/2010/main" val="226644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824C45-5755-46CA-BB88-670713FAF49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735910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824C45-5755-46CA-BB88-670713FAF494}" type="datetimeFigureOut">
              <a:rPr lang="en-GB" smtClean="0"/>
              <a:t>12/08/2025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2569592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824C45-5755-46CA-BB88-670713FAF494}" type="datetimeFigureOut">
              <a:rPr lang="en-GB" smtClean="0"/>
              <a:t>12/08/2025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1534560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824C45-5755-46CA-BB88-670713FAF494}" type="datetimeFigureOut">
              <a:rPr lang="en-GB" smtClean="0"/>
              <a:t>12/08/2025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3969147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824C45-5755-46CA-BB88-670713FAF49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3939218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5824C45-5755-46CA-BB88-670713FAF494}" type="datetimeFigureOut">
              <a:rPr lang="en-GB" smtClean="0"/>
              <a:t>12/08/2025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C8C04D1-EF70-45FC-B496-477632A871E0}" type="slidenum">
              <a:rPr lang="en-GB" smtClean="0"/>
              <a:t>‹#›</a:t>
            </a:fld>
            <a:endParaRPr lang="en-GB"/>
          </a:p>
        </p:txBody>
      </p:sp>
    </p:spTree>
    <p:extLst>
      <p:ext uri="{BB962C8B-B14F-4D97-AF65-F5344CB8AC3E}">
        <p14:creationId xmlns:p14="http://schemas.microsoft.com/office/powerpoint/2010/main" val="36171844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exampaperspractice.co.uk/"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hyperlink" Target="http://www.exampaperspractice.co.uk/" TargetMode="Externa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hyperlink" Target="http://www.exampaperspractice.co.uk/" TargetMode="Externa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2.png"/><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5824C45-5755-46CA-BB88-670713FAF494}"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C8C04D1-EF70-45FC-B496-477632A871E0}" type="slidenum">
              <a:rPr lang="en-GB" smtClean="0"/>
              <a:t>‹#›</a:t>
            </a:fld>
            <a:endParaRPr lang="en-GB"/>
          </a:p>
        </p:txBody>
      </p:sp>
      <p:sp>
        <p:nvSpPr>
          <p:cNvPr id="7" name="Footer Placeholder 2">
            <a:extLst>
              <a:ext uri="{FF2B5EF4-FFF2-40B4-BE49-F238E27FC236}">
                <a16:creationId xmlns:a16="http://schemas.microsoft.com/office/drawing/2014/main" id="{90E4EE29-20DF-B103-A2CB-449CCD51343C}"/>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A46AA8A-248B-AEAF-3259-B4C7147A61C4}"/>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F1609286-7ED0-3181-035D-B57EEDF021F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F0694F2F-E431-EAC3-666C-E165CBA3BCC5}"/>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401065270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34788C-14DE-4548-BBF0-79EC2BE3A3F0}" type="datetimeFigureOut">
              <a:rPr lang="en-GB" smtClean="0"/>
              <a:t>12/08/2025</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65FA68-54DE-4D32-9132-737C8EF82184}" type="slidenum">
              <a:rPr lang="en-GB" smtClean="0"/>
              <a:t>‹#›</a:t>
            </a:fld>
            <a:endParaRPr lang="en-GB"/>
          </a:p>
        </p:txBody>
      </p:sp>
      <p:sp>
        <p:nvSpPr>
          <p:cNvPr id="7" name="Footer Placeholder 2">
            <a:extLst>
              <a:ext uri="{FF2B5EF4-FFF2-40B4-BE49-F238E27FC236}">
                <a16:creationId xmlns:a16="http://schemas.microsoft.com/office/drawing/2014/main" id="{62F3450F-5DED-E7DB-34D0-BEC86EBFFA6A}"/>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BCA5EC-AA75-4F76-A305-9B537FDFEF0F}"/>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813D353A-5894-89DB-38E9-BC2DEC547E6A}"/>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43D5ABDA-892D-4841-1226-EE03E8A65FC0}"/>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84661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97C208-4014-4E9C-8BB7-80F5B7F9073C}" type="datetimeFigureOut">
              <a:rPr lang="en-US" smtClean="0"/>
              <a:t>8/12/2025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5D716-3BE6-4433-BEBF-8FE4D7B5E4A7}" type="slidenum">
              <a:rPr lang="en-US" smtClean="0"/>
              <a:t>‹#›</a:t>
            </a:fld>
            <a:endParaRPr lang="en-US"/>
          </a:p>
        </p:txBody>
      </p:sp>
      <p:sp>
        <p:nvSpPr>
          <p:cNvPr id="7" name="Footer Placeholder 2">
            <a:extLst>
              <a:ext uri="{FF2B5EF4-FFF2-40B4-BE49-F238E27FC236}">
                <a16:creationId xmlns:a16="http://schemas.microsoft.com/office/drawing/2014/main" id="{257157E7-52CD-001F-E276-D56090711BFB}"/>
              </a:ext>
            </a:extLst>
          </p:cNvPr>
          <p:cNvSpPr txBox="1">
            <a:spLocks/>
          </p:cNvSpPr>
          <p:nvPr userDrawn="1"/>
        </p:nvSpPr>
        <p:spPr>
          <a:xfrm>
            <a:off x="0" y="6595291"/>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13">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26AFE7F3-ADF4-1C20-0209-ACD4DB59F74B}"/>
              </a:ext>
            </a:extLst>
          </p:cNvPr>
          <p:cNvSpPr txBox="1"/>
          <p:nvPr userDrawn="1"/>
        </p:nvSpPr>
        <p:spPr>
          <a:xfrm>
            <a:off x="6115050" y="6627168"/>
            <a:ext cx="3048000" cy="230832"/>
          </a:xfrm>
          <a:prstGeom prst="rect">
            <a:avLst/>
          </a:prstGeom>
          <a:noFill/>
        </p:spPr>
        <p:txBody>
          <a:bodyPr wrap="square" rtlCol="0">
            <a:spAutoFit/>
          </a:bodyPr>
          <a:lstStyle/>
          <a:p>
            <a:pPr algn="ctr"/>
            <a:r>
              <a:rPr lang="en-US" sz="900" i="0" dirty="0">
                <a:solidFill>
                  <a:schemeClr val="tx1"/>
                </a:solidFill>
                <a:effectLst/>
                <a:latin typeface="gg sans"/>
              </a:rPr>
              <a:t>© 2025 Exams Papers Practice. All Rights Reserved</a:t>
            </a:r>
            <a:endParaRPr lang="en-PH" sz="900" dirty="0">
              <a:solidFill>
                <a:schemeClr val="tx1"/>
              </a:solidFill>
            </a:endParaRPr>
          </a:p>
        </p:txBody>
      </p:sp>
      <p:pic>
        <p:nvPicPr>
          <p:cNvPr id="9" name="Picture 8">
            <a:extLst>
              <a:ext uri="{FF2B5EF4-FFF2-40B4-BE49-F238E27FC236}">
                <a16:creationId xmlns:a16="http://schemas.microsoft.com/office/drawing/2014/main" id="{D6AB0376-03B8-0647-E241-EA48747A4CF7}"/>
              </a:ext>
            </a:extLst>
          </p:cNvPr>
          <p:cNvPicPr>
            <a:picLocks noChangeAspect="1"/>
          </p:cNvPicPr>
          <p:nvPr userDrawn="1"/>
        </p:nvPicPr>
        <p:blipFill>
          <a:blip r:embed="rId14" cstate="print">
            <a:alphaModFix amt="5000"/>
            <a:extLst>
              <a:ext uri="{28A0092B-C50C-407E-A947-70E740481C1C}">
                <a14:useLocalDpi xmlns:a14="http://schemas.microsoft.com/office/drawing/2010/main" val="0"/>
              </a:ext>
            </a:extLst>
          </a:blip>
          <a:stretch>
            <a:fillRect/>
          </a:stretch>
        </p:blipFill>
        <p:spPr>
          <a:xfrm>
            <a:off x="724131" y="2154235"/>
            <a:ext cx="7695738" cy="3098355"/>
          </a:xfrm>
          <a:prstGeom prst="rect">
            <a:avLst/>
          </a:prstGeom>
        </p:spPr>
      </p:pic>
      <p:pic>
        <p:nvPicPr>
          <p:cNvPr id="10" name="Picture 9">
            <a:extLst>
              <a:ext uri="{FF2B5EF4-FFF2-40B4-BE49-F238E27FC236}">
                <a16:creationId xmlns:a16="http://schemas.microsoft.com/office/drawing/2014/main" id="{15BFB975-02E8-DBDD-75B0-D7243219569D}"/>
              </a:ext>
            </a:extLst>
          </p:cNvPr>
          <p:cNvPicPr>
            <a:picLocks noChangeAspect="1"/>
          </p:cNvPicPr>
          <p:nvPr userDrawn="1"/>
        </p:nvPicPr>
        <p:blipFill>
          <a:blip r:embed="rId15" cstate="print">
            <a:alphaModFix amt="85000"/>
            <a:extLst>
              <a:ext uri="{28A0092B-C50C-407E-A947-70E740481C1C}">
                <a14:useLocalDpi xmlns:a14="http://schemas.microsoft.com/office/drawing/2010/main" val="0"/>
              </a:ext>
            </a:extLst>
          </a:blip>
          <a:stretch>
            <a:fillRect/>
          </a:stretch>
        </p:blipFill>
        <p:spPr>
          <a:xfrm>
            <a:off x="8048644" y="136524"/>
            <a:ext cx="933411" cy="375797"/>
          </a:xfrm>
          <a:prstGeom prst="rect">
            <a:avLst/>
          </a:prstGeom>
        </p:spPr>
      </p:pic>
    </p:spTree>
    <p:extLst>
      <p:ext uri="{BB962C8B-B14F-4D97-AF65-F5344CB8AC3E}">
        <p14:creationId xmlns:p14="http://schemas.microsoft.com/office/powerpoint/2010/main" val="286521700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svg"/><Relationship Id="rId3" Type="http://schemas.openxmlformats.org/officeDocument/2006/relationships/image" Target="../media/image7.svg"/><Relationship Id="rId7" Type="http://schemas.openxmlformats.org/officeDocument/2006/relationships/image" Target="../media/image11.sv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13.xml"/><Relationship Id="rId6" Type="http://schemas.openxmlformats.org/officeDocument/2006/relationships/image" Target="../media/image10.png"/><Relationship Id="rId11" Type="http://schemas.openxmlformats.org/officeDocument/2006/relationships/image" Target="../media/image15.svg"/><Relationship Id="rId5" Type="http://schemas.openxmlformats.org/officeDocument/2006/relationships/image" Target="../media/image9.sv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svg"/></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4.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79CFC61-2E7F-B959-E692-8B55A70AAF26}"/>
              </a:ext>
            </a:extLst>
          </p:cNvPr>
          <p:cNvSpPr txBox="1"/>
          <p:nvPr/>
        </p:nvSpPr>
        <p:spPr>
          <a:xfrm>
            <a:off x="370390" y="162046"/>
            <a:ext cx="8437944" cy="46166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pPr algn="ctr"/>
            <a:r>
              <a:rPr lang="en-GB" sz="2400" b="1" u="sng" dirty="0"/>
              <a:t>AQA English Language Paper 2 Q5: Structuring a Speech</a:t>
            </a:r>
          </a:p>
        </p:txBody>
      </p:sp>
      <p:sp>
        <p:nvSpPr>
          <p:cNvPr id="5" name="TextBox 4">
            <a:extLst>
              <a:ext uri="{FF2B5EF4-FFF2-40B4-BE49-F238E27FC236}">
                <a16:creationId xmlns:a16="http://schemas.microsoft.com/office/drawing/2014/main" id="{26875647-F8D1-C985-A0A1-724123F06C03}"/>
              </a:ext>
            </a:extLst>
          </p:cNvPr>
          <p:cNvSpPr txBox="1"/>
          <p:nvPr/>
        </p:nvSpPr>
        <p:spPr>
          <a:xfrm>
            <a:off x="4884516" y="1041722"/>
            <a:ext cx="3923818"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dirty="0"/>
              <a:t>We previously explored how we can begin and end speeches, but we also need to consider how we will organise the rest of our writing.</a:t>
            </a:r>
          </a:p>
          <a:p>
            <a:endParaRPr lang="en-GB" dirty="0"/>
          </a:p>
          <a:p>
            <a:r>
              <a:rPr lang="en-GB" b="1" dirty="0">
                <a:solidFill>
                  <a:srgbClr val="7030A0"/>
                </a:solidFill>
              </a:rPr>
              <a:t>Re-read the example speech we have been analysing.</a:t>
            </a:r>
          </a:p>
          <a:p>
            <a:endParaRPr lang="en-GB" b="1" dirty="0">
              <a:solidFill>
                <a:srgbClr val="7030A0"/>
              </a:solidFill>
            </a:endParaRPr>
          </a:p>
          <a:p>
            <a:r>
              <a:rPr lang="en-GB" b="1" dirty="0">
                <a:solidFill>
                  <a:srgbClr val="7030A0"/>
                </a:solidFill>
              </a:rPr>
              <a:t>For each paragraph, write down what the writer focuses on (such as environmental issues or local costs).</a:t>
            </a:r>
          </a:p>
          <a:p>
            <a:endParaRPr lang="en-GB" b="1" dirty="0">
              <a:solidFill>
                <a:srgbClr val="7030A0"/>
              </a:solidFill>
            </a:endParaRPr>
          </a:p>
          <a:p>
            <a:r>
              <a:rPr lang="en-GB" b="1" dirty="0">
                <a:solidFill>
                  <a:srgbClr val="7030A0"/>
                </a:solidFill>
              </a:rPr>
              <a:t>Bonus Challenge: Explain how the writer has linked together their paragraphs so that they flow well. </a:t>
            </a:r>
          </a:p>
        </p:txBody>
      </p:sp>
      <p:pic>
        <p:nvPicPr>
          <p:cNvPr id="6" name="Picture 5">
            <a:extLst>
              <a:ext uri="{FF2B5EF4-FFF2-40B4-BE49-F238E27FC236}">
                <a16:creationId xmlns:a16="http://schemas.microsoft.com/office/drawing/2014/main" id="{2B91162C-F1DC-3897-C60C-0DB059F0807D}"/>
              </a:ext>
            </a:extLst>
          </p:cNvPr>
          <p:cNvPicPr>
            <a:picLocks noChangeAspect="1"/>
          </p:cNvPicPr>
          <p:nvPr/>
        </p:nvPicPr>
        <p:blipFill>
          <a:blip r:embed="rId2"/>
          <a:stretch>
            <a:fillRect/>
          </a:stretch>
        </p:blipFill>
        <p:spPr>
          <a:xfrm rot="4871581">
            <a:off x="258700" y="1848840"/>
            <a:ext cx="4572396" cy="34292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136416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9288B-308F-B638-2F4A-B82534674EC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There are many connectives we can use to link our ideas together</a:t>
            </a:r>
          </a:p>
        </p:txBody>
      </p:sp>
      <p:sp>
        <p:nvSpPr>
          <p:cNvPr id="4" name="Content Placeholder 2">
            <a:extLst>
              <a:ext uri="{FF2B5EF4-FFF2-40B4-BE49-F238E27FC236}">
                <a16:creationId xmlns:a16="http://schemas.microsoft.com/office/drawing/2014/main" id="{D462B4CE-A408-BF9C-D1CA-558CC65C8850}"/>
              </a:ext>
            </a:extLst>
          </p:cNvPr>
          <p:cNvSpPr>
            <a:spLocks noGrp="1"/>
          </p:cNvSpPr>
          <p:nvPr>
            <p:ph idx="1"/>
          </p:nvPr>
        </p:nvSpPr>
        <p:spPr>
          <a:xfrm>
            <a:off x="6761785" y="1860347"/>
            <a:ext cx="1753565" cy="2422286"/>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US" sz="1400" b="1" dirty="0"/>
              <a:t>Contrasting</a:t>
            </a:r>
          </a:p>
          <a:p>
            <a:pPr marL="0" indent="0">
              <a:buNone/>
            </a:pPr>
            <a:r>
              <a:rPr lang="en-US" sz="1400" dirty="0"/>
              <a:t>In contrast,</a:t>
            </a:r>
          </a:p>
          <a:p>
            <a:pPr marL="0" indent="0">
              <a:buNone/>
            </a:pPr>
            <a:r>
              <a:rPr lang="en-US" sz="1400" dirty="0"/>
              <a:t>However,</a:t>
            </a:r>
          </a:p>
          <a:p>
            <a:pPr marL="0" indent="0">
              <a:buNone/>
            </a:pPr>
            <a:r>
              <a:rPr lang="en-US" sz="1400" dirty="0"/>
              <a:t>Despite this,</a:t>
            </a:r>
          </a:p>
          <a:p>
            <a:pPr marL="0" indent="0">
              <a:buNone/>
            </a:pPr>
            <a:r>
              <a:rPr lang="en-US" sz="1400" dirty="0"/>
              <a:t>Conversely,</a:t>
            </a:r>
          </a:p>
          <a:p>
            <a:pPr marL="0" indent="0">
              <a:buNone/>
            </a:pPr>
            <a:r>
              <a:rPr lang="en-US" sz="1400" dirty="0"/>
              <a:t>On the other hand,</a:t>
            </a:r>
          </a:p>
          <a:p>
            <a:pPr marL="0" indent="0">
              <a:buNone/>
            </a:pPr>
            <a:r>
              <a:rPr lang="en-US" sz="1400" dirty="0"/>
              <a:t>Nevertheless,</a:t>
            </a:r>
          </a:p>
          <a:p>
            <a:pPr marL="0" indent="0">
              <a:buNone/>
            </a:pPr>
            <a:r>
              <a:rPr lang="en-GB" sz="1400" dirty="0"/>
              <a:t>Whereas</a:t>
            </a:r>
          </a:p>
        </p:txBody>
      </p:sp>
      <p:sp>
        <p:nvSpPr>
          <p:cNvPr id="5" name="Content Placeholder 2">
            <a:extLst>
              <a:ext uri="{FF2B5EF4-FFF2-40B4-BE49-F238E27FC236}">
                <a16:creationId xmlns:a16="http://schemas.microsoft.com/office/drawing/2014/main" id="{683EA5B2-D115-6CC9-CF72-857FE3D38E71}"/>
              </a:ext>
            </a:extLst>
          </p:cNvPr>
          <p:cNvSpPr txBox="1">
            <a:spLocks/>
          </p:cNvSpPr>
          <p:nvPr/>
        </p:nvSpPr>
        <p:spPr>
          <a:xfrm>
            <a:off x="4627100" y="1860348"/>
            <a:ext cx="1753565" cy="242228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400" b="1" dirty="0"/>
              <a:t>Comparing</a:t>
            </a:r>
          </a:p>
          <a:p>
            <a:pPr marL="0" indent="0">
              <a:buFont typeface="Arial" panose="020B0604020202020204" pitchFamily="34" charset="0"/>
              <a:buNone/>
            </a:pPr>
            <a:r>
              <a:rPr lang="en-US" sz="1400" dirty="0"/>
              <a:t>Similarly,</a:t>
            </a:r>
          </a:p>
          <a:p>
            <a:pPr marL="0" indent="0">
              <a:buFont typeface="Arial" panose="020B0604020202020204" pitchFamily="34" charset="0"/>
              <a:buNone/>
            </a:pPr>
            <a:r>
              <a:rPr lang="en-GB" sz="1400" dirty="0"/>
              <a:t>Likewise,</a:t>
            </a:r>
          </a:p>
          <a:p>
            <a:pPr marL="0" indent="0">
              <a:buFont typeface="Arial" panose="020B0604020202020204" pitchFamily="34" charset="0"/>
              <a:buNone/>
            </a:pPr>
            <a:r>
              <a:rPr lang="en-GB" sz="1400" dirty="0"/>
              <a:t>In the same way,</a:t>
            </a:r>
          </a:p>
          <a:p>
            <a:pPr marL="0" indent="0">
              <a:buNone/>
            </a:pPr>
            <a:r>
              <a:rPr lang="en-US" sz="1400" dirty="0"/>
              <a:t>In comparison,</a:t>
            </a:r>
          </a:p>
          <a:p>
            <a:pPr marL="0" indent="0">
              <a:buNone/>
            </a:pPr>
            <a:r>
              <a:rPr lang="en-US" sz="1400" dirty="0"/>
              <a:t>Equally,</a:t>
            </a:r>
          </a:p>
          <a:p>
            <a:pPr marL="0" indent="0">
              <a:buNone/>
            </a:pPr>
            <a:r>
              <a:rPr lang="en-US" sz="1400" dirty="0"/>
              <a:t>As with</a:t>
            </a:r>
          </a:p>
          <a:p>
            <a:pPr marL="0" indent="0">
              <a:buFont typeface="Arial" panose="020B0604020202020204" pitchFamily="34" charset="0"/>
              <a:buNone/>
            </a:pPr>
            <a:endParaRPr lang="en-GB" sz="1400" dirty="0"/>
          </a:p>
        </p:txBody>
      </p:sp>
      <p:sp>
        <p:nvSpPr>
          <p:cNvPr id="7" name="TextBox 6">
            <a:extLst>
              <a:ext uri="{FF2B5EF4-FFF2-40B4-BE49-F238E27FC236}">
                <a16:creationId xmlns:a16="http://schemas.microsoft.com/office/drawing/2014/main" id="{F97B836B-68E8-76EB-F5E1-8A4B162BC10A}"/>
              </a:ext>
            </a:extLst>
          </p:cNvPr>
          <p:cNvSpPr txBox="1"/>
          <p:nvPr/>
        </p:nvSpPr>
        <p:spPr>
          <a:xfrm>
            <a:off x="628650" y="1860349"/>
            <a:ext cx="1753565" cy="2031325"/>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Font typeface="Arial" panose="020B0604020202020204" pitchFamily="34" charset="0"/>
              <a:buNone/>
            </a:pPr>
            <a:r>
              <a:rPr lang="en-US" b="1" dirty="0"/>
              <a:t>Adding</a:t>
            </a:r>
          </a:p>
          <a:p>
            <a:pPr marL="0" indent="0">
              <a:buFont typeface="Arial" panose="020B0604020202020204" pitchFamily="34" charset="0"/>
              <a:buNone/>
            </a:pPr>
            <a:r>
              <a:rPr lang="en-US" dirty="0"/>
              <a:t>Moreover,</a:t>
            </a:r>
          </a:p>
          <a:p>
            <a:pPr marL="0" indent="0">
              <a:buFont typeface="Arial" panose="020B0604020202020204" pitchFamily="34" charset="0"/>
              <a:buNone/>
            </a:pPr>
            <a:r>
              <a:rPr lang="en-US" dirty="0"/>
              <a:t>Furthermore,</a:t>
            </a:r>
          </a:p>
          <a:p>
            <a:pPr marL="0" indent="0">
              <a:buFont typeface="Arial" panose="020B0604020202020204" pitchFamily="34" charset="0"/>
              <a:buNone/>
            </a:pPr>
            <a:r>
              <a:rPr lang="en-US" dirty="0"/>
              <a:t>Additionally,</a:t>
            </a:r>
          </a:p>
          <a:p>
            <a:pPr marL="0" indent="0">
              <a:buFont typeface="Arial" panose="020B0604020202020204" pitchFamily="34" charset="0"/>
              <a:buNone/>
            </a:pPr>
            <a:r>
              <a:rPr lang="en-US" dirty="0"/>
              <a:t>As well as this,</a:t>
            </a:r>
          </a:p>
          <a:p>
            <a:pPr marL="0" indent="0">
              <a:buFont typeface="Arial" panose="020B0604020202020204" pitchFamily="34" charset="0"/>
              <a:buNone/>
            </a:pPr>
            <a:r>
              <a:rPr lang="en-GB" dirty="0"/>
              <a:t>In addition,</a:t>
            </a:r>
          </a:p>
          <a:p>
            <a:pPr marL="0" indent="0">
              <a:buFont typeface="Arial" panose="020B0604020202020204" pitchFamily="34" charset="0"/>
              <a:buNone/>
            </a:pPr>
            <a:r>
              <a:rPr lang="en-GB" dirty="0"/>
              <a:t>Besides this,</a:t>
            </a:r>
          </a:p>
        </p:txBody>
      </p:sp>
      <p:sp>
        <p:nvSpPr>
          <p:cNvPr id="8" name="TextBox 7">
            <a:extLst>
              <a:ext uri="{FF2B5EF4-FFF2-40B4-BE49-F238E27FC236}">
                <a16:creationId xmlns:a16="http://schemas.microsoft.com/office/drawing/2014/main" id="{A026A1F5-80B2-1537-429A-AEE09390CEB1}"/>
              </a:ext>
            </a:extLst>
          </p:cNvPr>
          <p:cNvSpPr txBox="1"/>
          <p:nvPr/>
        </p:nvSpPr>
        <p:spPr>
          <a:xfrm>
            <a:off x="2585012" y="1860349"/>
            <a:ext cx="1753565" cy="147732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Font typeface="Arial" panose="020B0604020202020204" pitchFamily="34" charset="0"/>
              <a:buNone/>
            </a:pPr>
            <a:r>
              <a:rPr lang="en-US" b="1" dirty="0"/>
              <a:t>Cause and Effect</a:t>
            </a:r>
          </a:p>
          <a:p>
            <a:pPr marL="0" indent="0">
              <a:buFont typeface="Arial" panose="020B0604020202020204" pitchFamily="34" charset="0"/>
              <a:buNone/>
            </a:pPr>
            <a:r>
              <a:rPr lang="en-US" dirty="0"/>
              <a:t>Therefore</a:t>
            </a:r>
          </a:p>
          <a:p>
            <a:pPr marL="0" indent="0">
              <a:buFont typeface="Arial" panose="020B0604020202020204" pitchFamily="34" charset="0"/>
              <a:buNone/>
            </a:pPr>
            <a:r>
              <a:rPr lang="en-US" dirty="0"/>
              <a:t>Thus</a:t>
            </a:r>
          </a:p>
          <a:p>
            <a:pPr marL="0" indent="0">
              <a:buFont typeface="Arial" panose="020B0604020202020204" pitchFamily="34" charset="0"/>
              <a:buNone/>
            </a:pPr>
            <a:r>
              <a:rPr lang="en-US" dirty="0"/>
              <a:t>Consequently,</a:t>
            </a:r>
          </a:p>
          <a:p>
            <a:pPr marL="0" indent="0">
              <a:buFont typeface="Arial" panose="020B0604020202020204" pitchFamily="34" charset="0"/>
              <a:buNone/>
            </a:pPr>
            <a:r>
              <a:rPr lang="en-US" dirty="0"/>
              <a:t>As a result of</a:t>
            </a:r>
            <a:endParaRPr lang="en-GB" dirty="0"/>
          </a:p>
        </p:txBody>
      </p:sp>
      <p:sp>
        <p:nvSpPr>
          <p:cNvPr id="9" name="TextBox 8">
            <a:extLst>
              <a:ext uri="{FF2B5EF4-FFF2-40B4-BE49-F238E27FC236}">
                <a16:creationId xmlns:a16="http://schemas.microsoft.com/office/drawing/2014/main" id="{323725E5-DCC4-1C55-774C-DCAABAD00761}"/>
              </a:ext>
            </a:extLst>
          </p:cNvPr>
          <p:cNvSpPr txBox="1"/>
          <p:nvPr/>
        </p:nvSpPr>
        <p:spPr>
          <a:xfrm>
            <a:off x="628650" y="4461549"/>
            <a:ext cx="1753565" cy="1477328"/>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Font typeface="Arial" panose="020B0604020202020204" pitchFamily="34" charset="0"/>
              <a:buNone/>
            </a:pPr>
            <a:r>
              <a:rPr lang="en-US" b="1" dirty="0"/>
              <a:t>Illustrating</a:t>
            </a:r>
          </a:p>
          <a:p>
            <a:pPr marL="0" indent="0">
              <a:buFont typeface="Arial" panose="020B0604020202020204" pitchFamily="34" charset="0"/>
              <a:buNone/>
            </a:pPr>
            <a:r>
              <a:rPr lang="en-US" dirty="0"/>
              <a:t>For example, </a:t>
            </a:r>
          </a:p>
          <a:p>
            <a:pPr marL="0" indent="0">
              <a:buFont typeface="Arial" panose="020B0604020202020204" pitchFamily="34" charset="0"/>
              <a:buNone/>
            </a:pPr>
            <a:r>
              <a:rPr lang="en-US" dirty="0"/>
              <a:t>For instance,</a:t>
            </a:r>
          </a:p>
          <a:p>
            <a:pPr marL="0" indent="0">
              <a:buFont typeface="Arial" panose="020B0604020202020204" pitchFamily="34" charset="0"/>
              <a:buNone/>
            </a:pPr>
            <a:r>
              <a:rPr lang="en-US" dirty="0"/>
              <a:t>As shown by</a:t>
            </a:r>
          </a:p>
          <a:p>
            <a:pPr marL="0" indent="0">
              <a:buFont typeface="Arial" panose="020B0604020202020204" pitchFamily="34" charset="0"/>
              <a:buNone/>
            </a:pPr>
            <a:r>
              <a:rPr lang="en-US" dirty="0"/>
              <a:t>In the case of</a:t>
            </a:r>
          </a:p>
        </p:txBody>
      </p:sp>
      <p:sp>
        <p:nvSpPr>
          <p:cNvPr id="10" name="TextBox 9">
            <a:extLst>
              <a:ext uri="{FF2B5EF4-FFF2-40B4-BE49-F238E27FC236}">
                <a16:creationId xmlns:a16="http://schemas.microsoft.com/office/drawing/2014/main" id="{E7B7EAD4-5D30-731B-06C1-D1BB16F0D57F}"/>
              </a:ext>
            </a:extLst>
          </p:cNvPr>
          <p:cNvSpPr txBox="1"/>
          <p:nvPr/>
        </p:nvSpPr>
        <p:spPr>
          <a:xfrm>
            <a:off x="2535699" y="4461549"/>
            <a:ext cx="1753565" cy="184665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Font typeface="Arial" panose="020B0604020202020204" pitchFamily="34" charset="0"/>
              <a:buNone/>
            </a:pPr>
            <a:r>
              <a:rPr lang="en-US" sz="1600" b="1" dirty="0"/>
              <a:t>Emphasising</a:t>
            </a:r>
          </a:p>
          <a:p>
            <a:pPr marL="0" indent="0">
              <a:buFont typeface="Arial" panose="020B0604020202020204" pitchFamily="34" charset="0"/>
              <a:buNone/>
            </a:pPr>
            <a:r>
              <a:rPr lang="en-US" sz="1600" dirty="0"/>
              <a:t>Most of all,</a:t>
            </a:r>
          </a:p>
          <a:p>
            <a:pPr marL="0" indent="0">
              <a:buFont typeface="Arial" panose="020B0604020202020204" pitchFamily="34" charset="0"/>
              <a:buNone/>
            </a:pPr>
            <a:r>
              <a:rPr lang="en-US" sz="1600" dirty="0"/>
              <a:t>In particular, </a:t>
            </a:r>
          </a:p>
          <a:p>
            <a:pPr marL="0" indent="0">
              <a:buFont typeface="Arial" panose="020B0604020202020204" pitchFamily="34" charset="0"/>
              <a:buNone/>
            </a:pPr>
            <a:r>
              <a:rPr lang="en-US" sz="1600" dirty="0"/>
              <a:t>Above all,</a:t>
            </a:r>
          </a:p>
          <a:p>
            <a:pPr marL="0" indent="0">
              <a:buFont typeface="Arial" panose="020B0604020202020204" pitchFamily="34" charset="0"/>
              <a:buNone/>
            </a:pPr>
            <a:r>
              <a:rPr lang="en-US" sz="1600" dirty="0"/>
              <a:t>Significantly, </a:t>
            </a:r>
          </a:p>
          <a:p>
            <a:pPr marL="0" indent="0">
              <a:buFont typeface="Arial" panose="020B0604020202020204" pitchFamily="34" charset="0"/>
              <a:buNone/>
            </a:pPr>
            <a:r>
              <a:rPr lang="en-US" sz="1600" dirty="0"/>
              <a:t>Indeed, </a:t>
            </a:r>
          </a:p>
          <a:p>
            <a:pPr marL="0" indent="0">
              <a:buFont typeface="Arial" panose="020B0604020202020204" pitchFamily="34" charset="0"/>
              <a:buNone/>
            </a:pPr>
            <a:r>
              <a:rPr lang="en-US" sz="1600" dirty="0"/>
              <a:t>Notably,</a:t>
            </a:r>
          </a:p>
        </p:txBody>
      </p:sp>
      <p:sp>
        <p:nvSpPr>
          <p:cNvPr id="11" name="TextBox 10">
            <a:extLst>
              <a:ext uri="{FF2B5EF4-FFF2-40B4-BE49-F238E27FC236}">
                <a16:creationId xmlns:a16="http://schemas.microsoft.com/office/drawing/2014/main" id="{00C29353-4B02-5942-A3AF-52CA62F1B0B7}"/>
              </a:ext>
            </a:extLst>
          </p:cNvPr>
          <p:cNvSpPr txBox="1"/>
          <p:nvPr/>
        </p:nvSpPr>
        <p:spPr>
          <a:xfrm>
            <a:off x="4627100" y="4469009"/>
            <a:ext cx="1753565"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a:spAutoFit/>
          </a:bodyPr>
          <a:lstStyle/>
          <a:p>
            <a:pPr marL="0" indent="0">
              <a:buFont typeface="Arial" panose="020B0604020202020204" pitchFamily="34" charset="0"/>
              <a:buNone/>
            </a:pPr>
            <a:r>
              <a:rPr lang="en-US" sz="1600" b="1" dirty="0"/>
              <a:t>Ordering</a:t>
            </a:r>
          </a:p>
          <a:p>
            <a:pPr marL="0" indent="0">
              <a:buFont typeface="Arial" panose="020B0604020202020204" pitchFamily="34" charset="0"/>
              <a:buNone/>
            </a:pPr>
            <a:r>
              <a:rPr lang="en-US" sz="1600" dirty="0"/>
              <a:t>Firstly,</a:t>
            </a:r>
          </a:p>
          <a:p>
            <a:pPr marL="0" indent="0">
              <a:buFont typeface="Arial" panose="020B0604020202020204" pitchFamily="34" charset="0"/>
              <a:buNone/>
            </a:pPr>
            <a:r>
              <a:rPr lang="en-US" sz="1600" dirty="0"/>
              <a:t>Secondly,</a:t>
            </a:r>
          </a:p>
          <a:p>
            <a:pPr marL="0" indent="0">
              <a:buFont typeface="Arial" panose="020B0604020202020204" pitchFamily="34" charset="0"/>
              <a:buNone/>
            </a:pPr>
            <a:r>
              <a:rPr lang="en-US" sz="1600" dirty="0"/>
              <a:t>Next,</a:t>
            </a:r>
          </a:p>
          <a:p>
            <a:pPr marL="0" indent="0">
              <a:buFont typeface="Arial" panose="020B0604020202020204" pitchFamily="34" charset="0"/>
              <a:buNone/>
            </a:pPr>
            <a:r>
              <a:rPr lang="en-US" sz="1600" dirty="0"/>
              <a:t>Meanwhile,</a:t>
            </a:r>
          </a:p>
          <a:p>
            <a:pPr marL="0" indent="0">
              <a:buFont typeface="Arial" panose="020B0604020202020204" pitchFamily="34" charset="0"/>
              <a:buNone/>
            </a:pPr>
            <a:r>
              <a:rPr lang="en-US" sz="1600" dirty="0"/>
              <a:t>Finally,</a:t>
            </a:r>
          </a:p>
        </p:txBody>
      </p:sp>
      <p:pic>
        <p:nvPicPr>
          <p:cNvPr id="15" name="Graphic 14">
            <a:extLst>
              <a:ext uri="{FF2B5EF4-FFF2-40B4-BE49-F238E27FC236}">
                <a16:creationId xmlns:a16="http://schemas.microsoft.com/office/drawing/2014/main" id="{3D00296F-DD25-6EE0-A1F5-771473E27A9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24019" y="1756073"/>
            <a:ext cx="499171" cy="504491"/>
          </a:xfrm>
          <a:prstGeom prst="rect">
            <a:avLst/>
          </a:prstGeom>
        </p:spPr>
      </p:pic>
      <p:pic>
        <p:nvPicPr>
          <p:cNvPr id="17" name="Graphic 16">
            <a:extLst>
              <a:ext uri="{FF2B5EF4-FFF2-40B4-BE49-F238E27FC236}">
                <a16:creationId xmlns:a16="http://schemas.microsoft.com/office/drawing/2014/main" id="{8F4BDBBC-D5C7-171B-1DEC-4FBEF5713B76}"/>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894881" y="2977587"/>
            <a:ext cx="451413" cy="451413"/>
          </a:xfrm>
          <a:prstGeom prst="rect">
            <a:avLst/>
          </a:prstGeom>
        </p:spPr>
      </p:pic>
      <p:pic>
        <p:nvPicPr>
          <p:cNvPr id="19" name="Graphic 18">
            <a:extLst>
              <a:ext uri="{FF2B5EF4-FFF2-40B4-BE49-F238E27FC236}">
                <a16:creationId xmlns:a16="http://schemas.microsoft.com/office/drawing/2014/main" id="{B6A886D1-171B-EBB6-8D52-F00FF78DC5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8030989" y="2008318"/>
            <a:ext cx="484361" cy="418531"/>
          </a:xfrm>
          <a:prstGeom prst="rect">
            <a:avLst/>
          </a:prstGeom>
        </p:spPr>
      </p:pic>
      <p:pic>
        <p:nvPicPr>
          <p:cNvPr id="20" name="Graphic 19">
            <a:extLst>
              <a:ext uri="{FF2B5EF4-FFF2-40B4-BE49-F238E27FC236}">
                <a16:creationId xmlns:a16="http://schemas.microsoft.com/office/drawing/2014/main" id="{8CC09171-5715-2826-F422-59805A0DABE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5844684" y="2008317"/>
            <a:ext cx="484361" cy="418531"/>
          </a:xfrm>
          <a:prstGeom prst="rect">
            <a:avLst/>
          </a:prstGeom>
        </p:spPr>
      </p:pic>
      <p:pic>
        <p:nvPicPr>
          <p:cNvPr id="22" name="Graphic 21">
            <a:extLst>
              <a:ext uri="{FF2B5EF4-FFF2-40B4-BE49-F238E27FC236}">
                <a16:creationId xmlns:a16="http://schemas.microsoft.com/office/drawing/2014/main" id="{F902C56C-2118-DDE7-6D78-77FD85B79D27}"/>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92490" y="4561361"/>
            <a:ext cx="530700" cy="265195"/>
          </a:xfrm>
          <a:prstGeom prst="rect">
            <a:avLst/>
          </a:prstGeom>
        </p:spPr>
      </p:pic>
      <p:pic>
        <p:nvPicPr>
          <p:cNvPr id="24" name="Graphic 23">
            <a:extLst>
              <a:ext uri="{FF2B5EF4-FFF2-40B4-BE49-F238E27FC236}">
                <a16:creationId xmlns:a16="http://schemas.microsoft.com/office/drawing/2014/main" id="{86DB7078-43FB-DE88-7AAD-50583F421C95}"/>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761957" y="4498469"/>
            <a:ext cx="567088" cy="746928"/>
          </a:xfrm>
          <a:prstGeom prst="rect">
            <a:avLst/>
          </a:prstGeom>
        </p:spPr>
      </p:pic>
      <p:pic>
        <p:nvPicPr>
          <p:cNvPr id="26" name="Graphic 25">
            <a:extLst>
              <a:ext uri="{FF2B5EF4-FFF2-40B4-BE49-F238E27FC236}">
                <a16:creationId xmlns:a16="http://schemas.microsoft.com/office/drawing/2014/main" id="{49B79E83-0093-E028-ABFE-BC8396CD4AF6}"/>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3727317" y="4498469"/>
            <a:ext cx="561947" cy="552071"/>
          </a:xfrm>
          <a:prstGeom prst="rect">
            <a:avLst/>
          </a:prstGeom>
        </p:spPr>
      </p:pic>
      <p:sp>
        <p:nvSpPr>
          <p:cNvPr id="27" name="TextBox 26">
            <a:extLst>
              <a:ext uri="{FF2B5EF4-FFF2-40B4-BE49-F238E27FC236}">
                <a16:creationId xmlns:a16="http://schemas.microsoft.com/office/drawing/2014/main" id="{E8260D27-8189-E9BA-E3C1-4E718E4EA06C}"/>
              </a:ext>
            </a:extLst>
          </p:cNvPr>
          <p:cNvSpPr txBox="1"/>
          <p:nvPr/>
        </p:nvSpPr>
        <p:spPr>
          <a:xfrm>
            <a:off x="6761785" y="4561361"/>
            <a:ext cx="1753565" cy="2062103"/>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1600" b="1" dirty="0">
                <a:solidFill>
                  <a:srgbClr val="7030A0"/>
                </a:solidFill>
              </a:rPr>
              <a:t>Revisit the paragraphs you have written for your speech so far and add in connectives to help them flow effectively.</a:t>
            </a:r>
          </a:p>
        </p:txBody>
      </p:sp>
    </p:spTree>
    <p:extLst>
      <p:ext uri="{BB962C8B-B14F-4D97-AF65-F5344CB8AC3E}">
        <p14:creationId xmlns:p14="http://schemas.microsoft.com/office/powerpoint/2010/main" val="1871015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A24EF-9EAF-B9AC-00B9-938C33B2F76D}"/>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Next lesson we will be writing out our speeches in full</a:t>
            </a:r>
          </a:p>
        </p:txBody>
      </p:sp>
      <p:sp>
        <p:nvSpPr>
          <p:cNvPr id="3" name="Content Placeholder 2">
            <a:extLst>
              <a:ext uri="{FF2B5EF4-FFF2-40B4-BE49-F238E27FC236}">
                <a16:creationId xmlns:a16="http://schemas.microsoft.com/office/drawing/2014/main" id="{CF7FCC06-01A7-52A9-F286-3F7E45C32251}"/>
              </a:ext>
            </a:extLst>
          </p:cNvPr>
          <p:cNvSpPr>
            <a:spLocks noGrp="1"/>
          </p:cNvSpPr>
          <p:nvPr>
            <p:ph idx="1"/>
          </p:nvPr>
        </p:nvSpPr>
        <p:spPr>
          <a:xfrm>
            <a:off x="628650" y="1825625"/>
            <a:ext cx="7886700" cy="1044897"/>
          </a:xfrm>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indent="0">
              <a:buNone/>
            </a:pPr>
            <a:r>
              <a:rPr lang="en-GB" dirty="0"/>
              <a:t>Let’s recap what we need to include in our speeches to make them effective. </a:t>
            </a:r>
          </a:p>
        </p:txBody>
      </p:sp>
      <p:pic>
        <p:nvPicPr>
          <p:cNvPr id="49" name="Picture 48">
            <a:extLst>
              <a:ext uri="{FF2B5EF4-FFF2-40B4-BE49-F238E27FC236}">
                <a16:creationId xmlns:a16="http://schemas.microsoft.com/office/drawing/2014/main" id="{D1CF95AE-504C-5983-1061-55DE6BC86E63}"/>
              </a:ext>
            </a:extLst>
          </p:cNvPr>
          <p:cNvPicPr>
            <a:picLocks noChangeAspect="1"/>
          </p:cNvPicPr>
          <p:nvPr/>
        </p:nvPicPr>
        <p:blipFill>
          <a:blip r:embed="rId2"/>
          <a:stretch>
            <a:fillRect/>
          </a:stretch>
        </p:blipFill>
        <p:spPr>
          <a:xfrm>
            <a:off x="983848" y="3108603"/>
            <a:ext cx="7176304" cy="1956331"/>
          </a:xfrm>
          <a:prstGeom prst="rect">
            <a:avLst/>
          </a:prstGeom>
        </p:spPr>
      </p:pic>
      <p:sp>
        <p:nvSpPr>
          <p:cNvPr id="50" name="TextBox 49">
            <a:extLst>
              <a:ext uri="{FF2B5EF4-FFF2-40B4-BE49-F238E27FC236}">
                <a16:creationId xmlns:a16="http://schemas.microsoft.com/office/drawing/2014/main" id="{2B805FB0-64D2-6BB3-FA76-79F4E351369B}"/>
              </a:ext>
            </a:extLst>
          </p:cNvPr>
          <p:cNvSpPr txBox="1"/>
          <p:nvPr/>
        </p:nvSpPr>
        <p:spPr>
          <a:xfrm>
            <a:off x="628650" y="5303015"/>
            <a:ext cx="7886700" cy="923330"/>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b="1" dirty="0">
                <a:solidFill>
                  <a:srgbClr val="7030A0"/>
                </a:solidFill>
              </a:rPr>
              <a:t>Write down a list of success criteria for writing out your speech.</a:t>
            </a:r>
          </a:p>
          <a:p>
            <a:endParaRPr lang="en-GB" b="1" dirty="0">
              <a:solidFill>
                <a:srgbClr val="7030A0"/>
              </a:solidFill>
            </a:endParaRPr>
          </a:p>
          <a:p>
            <a:r>
              <a:rPr lang="en-GB" b="1" dirty="0">
                <a:solidFill>
                  <a:srgbClr val="7030A0"/>
                </a:solidFill>
              </a:rPr>
              <a:t>You will be able to use these for the next lesson.</a:t>
            </a:r>
          </a:p>
        </p:txBody>
      </p:sp>
    </p:spTree>
    <p:extLst>
      <p:ext uri="{BB962C8B-B14F-4D97-AF65-F5344CB8AC3E}">
        <p14:creationId xmlns:p14="http://schemas.microsoft.com/office/powerpoint/2010/main" val="30081346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A4EA417-9B5D-9378-4E86-AEC56F0A8DCB}"/>
              </a:ext>
            </a:extLst>
          </p:cNvPr>
          <p:cNvPicPr>
            <a:picLocks noChangeAspect="1"/>
          </p:cNvPicPr>
          <p:nvPr/>
        </p:nvPicPr>
        <p:blipFill>
          <a:blip r:embed="rId2"/>
          <a:stretch>
            <a:fillRect/>
          </a:stretch>
        </p:blipFill>
        <p:spPr>
          <a:xfrm>
            <a:off x="983848" y="1881686"/>
            <a:ext cx="7176304" cy="1956331"/>
          </a:xfrm>
          <a:prstGeom prst="rect">
            <a:avLst/>
          </a:prstGeom>
        </p:spPr>
      </p:pic>
      <p:cxnSp>
        <p:nvCxnSpPr>
          <p:cNvPr id="6" name="Straight Arrow Connector 5">
            <a:extLst>
              <a:ext uri="{FF2B5EF4-FFF2-40B4-BE49-F238E27FC236}">
                <a16:creationId xmlns:a16="http://schemas.microsoft.com/office/drawing/2014/main" id="{8CEE74DD-6651-07E9-1AA6-D2BA97249F8B}"/>
              </a:ext>
            </a:extLst>
          </p:cNvPr>
          <p:cNvCxnSpPr/>
          <p:nvPr/>
        </p:nvCxnSpPr>
        <p:spPr>
          <a:xfrm>
            <a:off x="1770927" y="1284790"/>
            <a:ext cx="613458" cy="596896"/>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90D1FC4D-813E-3F9A-FE73-BDA3271F430E}"/>
              </a:ext>
            </a:extLst>
          </p:cNvPr>
          <p:cNvSpPr txBox="1"/>
          <p:nvPr/>
        </p:nvSpPr>
        <p:spPr>
          <a:xfrm>
            <a:off x="428263" y="428263"/>
            <a:ext cx="2176041" cy="83099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Use vocabulary that is ambitious, impressive and professional to add weight to your perspectives.</a:t>
            </a:r>
          </a:p>
        </p:txBody>
      </p:sp>
      <p:cxnSp>
        <p:nvCxnSpPr>
          <p:cNvPr id="8" name="Straight Arrow Connector 7">
            <a:extLst>
              <a:ext uri="{FF2B5EF4-FFF2-40B4-BE49-F238E27FC236}">
                <a16:creationId xmlns:a16="http://schemas.microsoft.com/office/drawing/2014/main" id="{91C48B69-3136-727E-FCC8-B960DC4DA14C}"/>
              </a:ext>
            </a:extLst>
          </p:cNvPr>
          <p:cNvCxnSpPr>
            <a:cxnSpLocks/>
          </p:cNvCxnSpPr>
          <p:nvPr/>
        </p:nvCxnSpPr>
        <p:spPr>
          <a:xfrm flipH="1">
            <a:off x="3686536" y="1076446"/>
            <a:ext cx="538223" cy="8720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F2B9AA0-912F-81DE-FED3-48A3452D0B91}"/>
              </a:ext>
            </a:extLst>
          </p:cNvPr>
          <p:cNvSpPr txBox="1"/>
          <p:nvPr/>
        </p:nvSpPr>
        <p:spPr>
          <a:xfrm>
            <a:off x="2792390" y="366707"/>
            <a:ext cx="2326513" cy="954107"/>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400" dirty="0"/>
              <a:t>Use sentence structures for effect to ensure you engage with your audience and meet the purpose of the text.</a:t>
            </a:r>
          </a:p>
        </p:txBody>
      </p:sp>
      <p:cxnSp>
        <p:nvCxnSpPr>
          <p:cNvPr id="11" name="Straight Arrow Connector 10">
            <a:extLst>
              <a:ext uri="{FF2B5EF4-FFF2-40B4-BE49-F238E27FC236}">
                <a16:creationId xmlns:a16="http://schemas.microsoft.com/office/drawing/2014/main" id="{5F4B3D84-E182-5403-B84F-71F1DAA361EC}"/>
              </a:ext>
            </a:extLst>
          </p:cNvPr>
          <p:cNvCxnSpPr>
            <a:cxnSpLocks/>
          </p:cNvCxnSpPr>
          <p:nvPr/>
        </p:nvCxnSpPr>
        <p:spPr>
          <a:xfrm flipH="1">
            <a:off x="4965541" y="1066323"/>
            <a:ext cx="538223" cy="87204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F365A6F1-71F4-E083-2777-056555DF7ED0}"/>
              </a:ext>
            </a:extLst>
          </p:cNvPr>
          <p:cNvSpPr txBox="1"/>
          <p:nvPr/>
        </p:nvSpPr>
        <p:spPr>
          <a:xfrm>
            <a:off x="5234654" y="375790"/>
            <a:ext cx="1524962" cy="127727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100" dirty="0"/>
              <a:t>Ensure your writing affects how the audience feels about the topic you are addressing, including through the use of language (DAFORREST)</a:t>
            </a:r>
          </a:p>
        </p:txBody>
      </p:sp>
      <p:cxnSp>
        <p:nvCxnSpPr>
          <p:cNvPr id="13" name="Straight Arrow Connector 12">
            <a:extLst>
              <a:ext uri="{FF2B5EF4-FFF2-40B4-BE49-F238E27FC236}">
                <a16:creationId xmlns:a16="http://schemas.microsoft.com/office/drawing/2014/main" id="{B6EF02A7-8924-6E5C-0AE4-55B42ACD74CC}"/>
              </a:ext>
            </a:extLst>
          </p:cNvPr>
          <p:cNvCxnSpPr>
            <a:cxnSpLocks/>
          </p:cNvCxnSpPr>
          <p:nvPr/>
        </p:nvCxnSpPr>
        <p:spPr>
          <a:xfrm flipH="1">
            <a:off x="6039095" y="1502344"/>
            <a:ext cx="1782496" cy="44614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F2E4AF79-C5AF-395A-5133-AB615868DC4B}"/>
              </a:ext>
            </a:extLst>
          </p:cNvPr>
          <p:cNvSpPr txBox="1"/>
          <p:nvPr/>
        </p:nvSpPr>
        <p:spPr>
          <a:xfrm>
            <a:off x="7190775" y="382095"/>
            <a:ext cx="1524962"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Double check your spelling, punctuation and grammar to make sure it is accurate and effective.</a:t>
            </a:r>
          </a:p>
        </p:txBody>
      </p:sp>
      <p:cxnSp>
        <p:nvCxnSpPr>
          <p:cNvPr id="16" name="Straight Arrow Connector 15">
            <a:extLst>
              <a:ext uri="{FF2B5EF4-FFF2-40B4-BE49-F238E27FC236}">
                <a16:creationId xmlns:a16="http://schemas.microsoft.com/office/drawing/2014/main" id="{4F55CDE9-2001-926A-3CF6-46C71B91EA09}"/>
              </a:ext>
            </a:extLst>
          </p:cNvPr>
          <p:cNvCxnSpPr>
            <a:cxnSpLocks/>
          </p:cNvCxnSpPr>
          <p:nvPr/>
        </p:nvCxnSpPr>
        <p:spPr>
          <a:xfrm flipV="1">
            <a:off x="752354" y="3757277"/>
            <a:ext cx="648188" cy="46008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281499-73FC-CE73-10EF-9CE769AA7D17}"/>
              </a:ext>
            </a:extLst>
          </p:cNvPr>
          <p:cNvSpPr txBox="1"/>
          <p:nvPr/>
        </p:nvSpPr>
        <p:spPr>
          <a:xfrm>
            <a:off x="312522" y="4066640"/>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Convey your perspectives to the audience clearly and effectively so that the audience can be convinced about your ideas and perspectives.</a:t>
            </a:r>
          </a:p>
        </p:txBody>
      </p:sp>
      <p:cxnSp>
        <p:nvCxnSpPr>
          <p:cNvPr id="20" name="Straight Arrow Connector 19">
            <a:extLst>
              <a:ext uri="{FF2B5EF4-FFF2-40B4-BE49-F238E27FC236}">
                <a16:creationId xmlns:a16="http://schemas.microsoft.com/office/drawing/2014/main" id="{02F172DB-00D5-8BA5-2414-CD72A84D9E8F}"/>
              </a:ext>
            </a:extLst>
          </p:cNvPr>
          <p:cNvCxnSpPr>
            <a:cxnSpLocks/>
          </p:cNvCxnSpPr>
          <p:nvPr/>
        </p:nvCxnSpPr>
        <p:spPr>
          <a:xfrm flipV="1">
            <a:off x="2384385" y="3757277"/>
            <a:ext cx="219919" cy="309363"/>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1D6F3EFD-57C3-7AC3-B591-D7A27E7895D5}"/>
              </a:ext>
            </a:extLst>
          </p:cNvPr>
          <p:cNvSpPr txBox="1"/>
          <p:nvPr/>
        </p:nvSpPr>
        <p:spPr>
          <a:xfrm>
            <a:off x="1875101" y="4066640"/>
            <a:ext cx="1458406" cy="1200329"/>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Provide a consistent tone to your writing so you come across as knowledgeable, professional and convincing. </a:t>
            </a:r>
          </a:p>
        </p:txBody>
      </p:sp>
      <p:cxnSp>
        <p:nvCxnSpPr>
          <p:cNvPr id="23" name="Straight Arrow Connector 22">
            <a:extLst>
              <a:ext uri="{FF2B5EF4-FFF2-40B4-BE49-F238E27FC236}">
                <a16:creationId xmlns:a16="http://schemas.microsoft.com/office/drawing/2014/main" id="{50B1C7AE-B5A7-5C5E-1382-C09265AD98AF}"/>
              </a:ext>
            </a:extLst>
          </p:cNvPr>
          <p:cNvCxnSpPr>
            <a:cxnSpLocks/>
          </p:cNvCxnSpPr>
          <p:nvPr/>
        </p:nvCxnSpPr>
        <p:spPr>
          <a:xfrm flipH="1" flipV="1">
            <a:off x="3657599" y="3772778"/>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EAAF8F96-ECBD-39E2-00EB-7525012B864D}"/>
              </a:ext>
            </a:extLst>
          </p:cNvPr>
          <p:cNvSpPr txBox="1"/>
          <p:nvPr/>
        </p:nvSpPr>
        <p:spPr>
          <a:xfrm>
            <a:off x="3426104" y="4053215"/>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Use all of the conventions of speech writing and writing to argue to make sure you address the purpose and audience of the text.</a:t>
            </a:r>
          </a:p>
        </p:txBody>
      </p:sp>
      <p:cxnSp>
        <p:nvCxnSpPr>
          <p:cNvPr id="26" name="Straight Arrow Connector 25">
            <a:extLst>
              <a:ext uri="{FF2B5EF4-FFF2-40B4-BE49-F238E27FC236}">
                <a16:creationId xmlns:a16="http://schemas.microsoft.com/office/drawing/2014/main" id="{54962D0C-582E-F967-63C9-27188B5D9A04}"/>
              </a:ext>
            </a:extLst>
          </p:cNvPr>
          <p:cNvCxnSpPr>
            <a:cxnSpLocks/>
          </p:cNvCxnSpPr>
          <p:nvPr/>
        </p:nvCxnSpPr>
        <p:spPr>
          <a:xfrm flipH="1" flipV="1">
            <a:off x="5674500" y="3757277"/>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BF144EB5-6E24-CB25-A28C-082696D0106E}"/>
              </a:ext>
            </a:extLst>
          </p:cNvPr>
          <p:cNvSpPr txBox="1"/>
          <p:nvPr/>
        </p:nvSpPr>
        <p:spPr>
          <a:xfrm>
            <a:off x="5116019" y="4087268"/>
            <a:ext cx="1458406" cy="156966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Ensure your writing addresses the purpose (why you are writing), the audience (who you are writing to and the form/type (what you are writing).</a:t>
            </a:r>
          </a:p>
        </p:txBody>
      </p:sp>
      <p:cxnSp>
        <p:nvCxnSpPr>
          <p:cNvPr id="28" name="Straight Arrow Connector 27">
            <a:extLst>
              <a:ext uri="{FF2B5EF4-FFF2-40B4-BE49-F238E27FC236}">
                <a16:creationId xmlns:a16="http://schemas.microsoft.com/office/drawing/2014/main" id="{0656A11E-B0EF-D0B1-3193-2C2390F024E4}"/>
              </a:ext>
            </a:extLst>
          </p:cNvPr>
          <p:cNvCxnSpPr>
            <a:cxnSpLocks/>
          </p:cNvCxnSpPr>
          <p:nvPr/>
        </p:nvCxnSpPr>
        <p:spPr>
          <a:xfrm flipH="1" flipV="1">
            <a:off x="7691401" y="3793967"/>
            <a:ext cx="185192" cy="293862"/>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0391ADCB-54D4-0DB8-FD36-6B120C87D49E}"/>
              </a:ext>
            </a:extLst>
          </p:cNvPr>
          <p:cNvSpPr txBox="1"/>
          <p:nvPr/>
        </p:nvSpPr>
        <p:spPr>
          <a:xfrm>
            <a:off x="7179220" y="4087268"/>
            <a:ext cx="1458406" cy="1754326"/>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wrap="square" rtlCol="0">
            <a:spAutoFit/>
          </a:bodyPr>
          <a:lstStyle/>
          <a:p>
            <a:r>
              <a:rPr lang="en-GB" sz="1200" dirty="0"/>
              <a:t>Think about how you are starting and ending your speech and how you have organised your ideas into clear paragraphs with links to make them flow well. </a:t>
            </a:r>
          </a:p>
        </p:txBody>
      </p:sp>
    </p:spTree>
    <p:extLst>
      <p:ext uri="{BB962C8B-B14F-4D97-AF65-F5344CB8AC3E}">
        <p14:creationId xmlns:p14="http://schemas.microsoft.com/office/powerpoint/2010/main" val="33948256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735B35-820F-43A2-AC76-DB3EF5B97E76}"/>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Plenary: Head, Heart, Heave, Hold</a:t>
            </a:r>
            <a:endParaRPr lang="en-US" dirty="0"/>
          </a:p>
        </p:txBody>
      </p:sp>
      <p:sp>
        <p:nvSpPr>
          <p:cNvPr id="3" name="Content Placeholder 2">
            <a:extLst>
              <a:ext uri="{FF2B5EF4-FFF2-40B4-BE49-F238E27FC236}">
                <a16:creationId xmlns:a16="http://schemas.microsoft.com/office/drawing/2014/main" id="{AE5482DF-6FBC-4B67-A0FD-6D1634C061ED}"/>
              </a:ext>
            </a:extLst>
          </p:cNvPr>
          <p:cNvSpPr>
            <a:spLocks noGrp="1"/>
          </p:cNvSpPr>
          <p:nvPr>
            <p:ph idx="1"/>
          </p:nvPr>
        </p:nvSpPr>
        <p:spPr>
          <a:xfrm>
            <a:off x="628650" y="1825625"/>
            <a:ext cx="4069959"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lnSpcReduction="10000"/>
          </a:bodyPr>
          <a:lstStyle/>
          <a:p>
            <a:pPr marL="0" indent="0">
              <a:buNone/>
            </a:pPr>
            <a:r>
              <a:rPr lang="en-GB" b="1" dirty="0"/>
              <a:t>Head: </a:t>
            </a:r>
            <a:r>
              <a:rPr lang="en-GB" dirty="0"/>
              <a:t>Write down one thing that has made you think in this lesson.</a:t>
            </a:r>
          </a:p>
          <a:p>
            <a:pPr marL="0" indent="0">
              <a:buNone/>
            </a:pPr>
            <a:r>
              <a:rPr lang="en-GB" b="1" dirty="0"/>
              <a:t>Heart: </a:t>
            </a:r>
            <a:r>
              <a:rPr lang="en-GB" dirty="0"/>
              <a:t>Write down what you have </a:t>
            </a:r>
            <a:r>
              <a:rPr lang="en-GB" i="1" dirty="0"/>
              <a:t>felt</a:t>
            </a:r>
            <a:r>
              <a:rPr lang="en-GB" dirty="0"/>
              <a:t> this lesson.</a:t>
            </a:r>
          </a:p>
          <a:p>
            <a:pPr marL="0" indent="0">
              <a:buNone/>
            </a:pPr>
            <a:r>
              <a:rPr lang="en-GB" b="1" dirty="0"/>
              <a:t>Heave: </a:t>
            </a:r>
            <a:r>
              <a:rPr lang="en-GB" dirty="0"/>
              <a:t>Write down one thing that you</a:t>
            </a:r>
            <a:r>
              <a:rPr lang="en-GB" i="1" dirty="0"/>
              <a:t> disagreed </a:t>
            </a:r>
            <a:r>
              <a:rPr lang="en-GB" dirty="0"/>
              <a:t>with in this lesson.</a:t>
            </a:r>
          </a:p>
          <a:p>
            <a:pPr marL="0" indent="0">
              <a:buNone/>
            </a:pPr>
            <a:r>
              <a:rPr lang="en-GB" b="1" dirty="0"/>
              <a:t>Hold: </a:t>
            </a:r>
            <a:r>
              <a:rPr lang="en-GB" dirty="0"/>
              <a:t>Write down one thing you will remember from this lesson. </a:t>
            </a:r>
            <a:endParaRPr lang="en-US" b="1" dirty="0"/>
          </a:p>
        </p:txBody>
      </p:sp>
      <p:sp>
        <p:nvSpPr>
          <p:cNvPr id="4" name="Content Placeholder 2">
            <a:extLst>
              <a:ext uri="{FF2B5EF4-FFF2-40B4-BE49-F238E27FC236}">
                <a16:creationId xmlns:a16="http://schemas.microsoft.com/office/drawing/2014/main" id="{8127F4C0-2492-4F23-97C8-7D11744B70E1}"/>
              </a:ext>
            </a:extLst>
          </p:cNvPr>
          <p:cNvSpPr txBox="1">
            <a:spLocks/>
          </p:cNvSpPr>
          <p:nvPr/>
        </p:nvSpPr>
        <p:spPr>
          <a:xfrm>
            <a:off x="4856766" y="1831096"/>
            <a:ext cx="3658583" cy="3773010"/>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F0000"/>
                </a:solidFill>
                <a:effectLst/>
                <a:uLnTx/>
                <a:uFillTx/>
                <a:latin typeface="Calibri"/>
                <a:ea typeface="+mn-ea"/>
                <a:cs typeface="+mn-cs"/>
              </a:rPr>
              <a:t>To describe how an example speech is structured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F79646">
                    <a:lumMod val="50000"/>
                  </a:srgbClr>
                </a:solidFill>
                <a:effectLst/>
                <a:uLnTx/>
                <a:uFillTx/>
                <a:latin typeface="Calibri"/>
                <a:ea typeface="+mn-ea"/>
                <a:cs typeface="+mn-cs"/>
              </a:rPr>
              <a:t>To explain how we can structure our own speeches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B050"/>
                </a:solidFill>
                <a:effectLst/>
                <a:uLnTx/>
                <a:uFillTx/>
                <a:latin typeface="Calibri"/>
                <a:ea typeface="+mn-ea"/>
                <a:cs typeface="+mn-cs"/>
              </a:rPr>
              <a:t>To evaluate the effectiveness of the structure of an example speech</a:t>
            </a:r>
          </a:p>
        </p:txBody>
      </p:sp>
      <p:pic>
        <p:nvPicPr>
          <p:cNvPr id="6" name="Picture 5" descr="A close up of a logo&#10;&#10;Description generated with very high confidence">
            <a:extLst>
              <a:ext uri="{FF2B5EF4-FFF2-40B4-BE49-F238E27FC236}">
                <a16:creationId xmlns:a16="http://schemas.microsoft.com/office/drawing/2014/main" id="{3DAB4FF5-CC38-4E4C-9AE9-36510A719A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51118" y="5590541"/>
            <a:ext cx="1641764" cy="1203960"/>
          </a:xfrm>
          <a:prstGeom prst="rect">
            <a:avLst/>
          </a:prstGeom>
        </p:spPr>
      </p:pic>
      <p:pic>
        <p:nvPicPr>
          <p:cNvPr id="10" name="Picture 9">
            <a:extLst>
              <a:ext uri="{FF2B5EF4-FFF2-40B4-BE49-F238E27FC236}">
                <a16:creationId xmlns:a16="http://schemas.microsoft.com/office/drawing/2014/main" id="{AB2500BB-27BB-4DBC-AFFF-98D359C18C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48361" y="5649154"/>
            <a:ext cx="1286948" cy="1208087"/>
          </a:xfrm>
          <a:prstGeom prst="rect">
            <a:avLst/>
          </a:prstGeom>
        </p:spPr>
      </p:pic>
      <p:pic>
        <p:nvPicPr>
          <p:cNvPr id="12" name="Picture 11">
            <a:extLst>
              <a:ext uri="{FF2B5EF4-FFF2-40B4-BE49-F238E27FC236}">
                <a16:creationId xmlns:a16="http://schemas.microsoft.com/office/drawing/2014/main" id="{0E7954A5-E528-4EAB-A085-CBB2831361F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466033" y="5508747"/>
            <a:ext cx="1238055" cy="1336431"/>
          </a:xfrm>
          <a:prstGeom prst="rect">
            <a:avLst/>
          </a:prstGeom>
        </p:spPr>
      </p:pic>
      <p:pic>
        <p:nvPicPr>
          <p:cNvPr id="14" name="Picture 13">
            <a:extLst>
              <a:ext uri="{FF2B5EF4-FFF2-40B4-BE49-F238E27FC236}">
                <a16:creationId xmlns:a16="http://schemas.microsoft.com/office/drawing/2014/main" id="{80286BDA-DAFD-495F-B99D-929B1BCE3C5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21077" y="5689451"/>
            <a:ext cx="1178169" cy="1178169"/>
          </a:xfrm>
          <a:prstGeom prst="rect">
            <a:avLst/>
          </a:prstGeom>
        </p:spPr>
      </p:pic>
    </p:spTree>
    <p:extLst>
      <p:ext uri="{BB962C8B-B14F-4D97-AF65-F5344CB8AC3E}">
        <p14:creationId xmlns:p14="http://schemas.microsoft.com/office/powerpoint/2010/main" val="18541105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13D55-61C0-DE41-86BD-72BC20BE010C}"/>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Learning outcomes</a:t>
            </a:r>
          </a:p>
        </p:txBody>
      </p:sp>
      <p:sp>
        <p:nvSpPr>
          <p:cNvPr id="3" name="Content Placeholder 2">
            <a:extLst>
              <a:ext uri="{FF2B5EF4-FFF2-40B4-BE49-F238E27FC236}">
                <a16:creationId xmlns:a16="http://schemas.microsoft.com/office/drawing/2014/main" id="{50F8C228-EB6E-2900-381D-40142F2A3D10}"/>
              </a:ext>
            </a:extLst>
          </p:cNvPr>
          <p:cNvSpPr>
            <a:spLocks noGrp="1"/>
          </p:cNvSpPr>
          <p:nvPr>
            <p:ph idx="1"/>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F0000"/>
                </a:solidFill>
                <a:effectLst/>
                <a:uLnTx/>
                <a:uFillTx/>
                <a:latin typeface="Calibri"/>
                <a:ea typeface="+mn-ea"/>
                <a:cs typeface="+mn-cs"/>
              </a:rPr>
              <a:t>To describe how an example speech is structured</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F79646">
                    <a:lumMod val="50000"/>
                  </a:srgbClr>
                </a:solidFill>
                <a:effectLst/>
                <a:uLnTx/>
                <a:uFillTx/>
                <a:latin typeface="Calibri"/>
                <a:ea typeface="+mn-ea"/>
                <a:cs typeface="+mn-cs"/>
              </a:rPr>
              <a:t>To explain how we can structure our own speeches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4000" b="0" i="0" u="none" strike="noStrike" kern="1200" cap="none" spc="0" normalizeH="0" baseline="0" noProof="0" dirty="0">
                <a:ln>
                  <a:noFill/>
                </a:ln>
                <a:solidFill>
                  <a:srgbClr val="00B050"/>
                </a:solidFill>
                <a:effectLst/>
                <a:uLnTx/>
                <a:uFillTx/>
                <a:latin typeface="Calibri"/>
                <a:ea typeface="+mn-ea"/>
                <a:cs typeface="+mn-cs"/>
              </a:rPr>
              <a:t>To evaluate the effectiveness of the structure of an example speech</a:t>
            </a:r>
          </a:p>
          <a:p>
            <a:pPr marL="0" indent="0">
              <a:buNone/>
            </a:pPr>
            <a:endParaRPr lang="en-GB" dirty="0"/>
          </a:p>
        </p:txBody>
      </p:sp>
    </p:spTree>
    <p:extLst>
      <p:ext uri="{BB962C8B-B14F-4D97-AF65-F5344CB8AC3E}">
        <p14:creationId xmlns:p14="http://schemas.microsoft.com/office/powerpoint/2010/main" val="13902845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6EB7C71-1184-43F8-B7AE-4C7958431E81}"/>
              </a:ext>
            </a:extLst>
          </p:cNvPr>
          <p:cNvSpPr>
            <a:spLocks noGrp="1"/>
          </p:cNvSpPr>
          <p:nvPr>
            <p:ph idx="1"/>
          </p:nvPr>
        </p:nvSpPr>
        <p:spPr>
          <a:xfrm rot="16200000">
            <a:off x="2080420" y="-212728"/>
            <a:ext cx="5136355" cy="8447885"/>
          </a:xfrm>
        </p:spPr>
        <p:txBody>
          <a:bodyPr>
            <a:normAutofit fontScale="55000" lnSpcReduction="20000"/>
          </a:bodyPr>
          <a:lstStyle/>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As one of thousands of concerned citizens across our beautiful county, I feel it a priority to speak about the lack of quality public transport links in our communities that are resulting in many of us resorting to using polluting, traffic-inducing, noisy cars.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At a time where we are all too aware of the harm car fumes are doing to our atmosphere and damaging the environment around us, it is pivotal that we embrace community buses, trams and trains. Instead of thirty separate vehicles travelling on our roads, we could have the same number of people or more in one bus, making roads less congested, massively reducing our carbon footprint, and making journeys affordable for all.</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 the number of jobs available plummeting and the wages of workers stagnating, it is becoming a greater challenge for many people to afford their own vehicle, to maintain it and to pay for the fuel needed to make essential journeys. Why are we not using council funds to increase the number of bus services available? Yes, taking a bus is less convenient and comfortable than a car, it is very hard to argue against that, but a journey by coach removes the responsibility of the individual to pay for fuel, vehicle maintenance and takes away the stresses of driving.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Moreover, we all want our local towns to thrive, and we are competing against out-of-town retailers and online merchants at the same time. We need to offer incentives for potential customers and clients to visit our towns. Installing park-and-ride schemes would wipe out traffic in our major town centres and allow visitors access to the town and back to their parked vehicles with ease. I have seen such a successful scheme created in Shrewsbury in Shropshire and it has meant pedestrians feel safer now that traffic through narrow and winding streets has been vastly reduced.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Additionally, tram services are becoming commonplace in larger cities and towns. Take the services being offered between Birmingham and Wolverhampton. They allow commuters a cheaper and less stressful method of going to and from work each day; they mean places just outside of the city centre have experienced greater footfall; they have reduced traffic and in turn – because the trams are fully electric – they have helped to reduce the cities’ pollution output. Of course, there is great cost involved, but the initial overheads are worth the eventual savings and benefits that can come from such investment.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Not only this, but the amount we spend on maintaining roads and filling in potholes is ludicrous. It is certainly a common enough complaint from residents: 42% of those interviewed for a recent survey for the local Advertiser newspaper said they were frustrated by the number of potholes they found on their car journeys. These potholes are caused by wear and tear to the road surface which is, of course, exacerbated by the volume of traffic on our roads. If we reduce the traffic, we will reduce the pothole issue, meaning in turn that we can use the money saved to continue to improve our infrastructure and transport systems. </a:t>
            </a:r>
          </a:p>
          <a:p>
            <a:pPr indent="457200">
              <a:lnSpc>
                <a:spcPct val="107000"/>
              </a:lnSpc>
              <a:spcAft>
                <a:spcPts val="800"/>
              </a:spcAft>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Recently I visited Derby and saw first hand the advantages to increasing spending on local transport links. The bus services to and from Nottingham are absolutely wonderful: the buses have table seats, USB chargers for phones and other gadgets, curtains on the windows for a comfier journey, and all of the bus stops were well maintained and had digital timetables. These services are lightyears away from what we are offering at the moment, and I implore the members of the council to begin to take this issue seriously, so that we can move our county forwards into a brighter, cleaner and greener future. Thank you. </a:t>
            </a:r>
          </a:p>
          <a:p>
            <a:pPr>
              <a:lnSpc>
                <a:spcPct val="107000"/>
              </a:lnSpc>
              <a:spcAft>
                <a:spcPts val="800"/>
              </a:spcAft>
            </a:pPr>
            <a:r>
              <a:rPr lang="en-GB" sz="18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endParaRPr lang="en-GB" dirty="0"/>
          </a:p>
        </p:txBody>
      </p:sp>
      <p:pic>
        <p:nvPicPr>
          <p:cNvPr id="6" name="Picture 5">
            <a:extLst>
              <a:ext uri="{FF2B5EF4-FFF2-40B4-BE49-F238E27FC236}">
                <a16:creationId xmlns:a16="http://schemas.microsoft.com/office/drawing/2014/main" id="{CC639E4B-CE8B-F8B5-947A-34883D92ABF8}"/>
              </a:ext>
            </a:extLst>
          </p:cNvPr>
          <p:cNvPicPr>
            <a:picLocks noChangeAspect="1"/>
          </p:cNvPicPr>
          <p:nvPr/>
        </p:nvPicPr>
        <p:blipFill>
          <a:blip r:embed="rId2"/>
          <a:stretch>
            <a:fillRect/>
          </a:stretch>
        </p:blipFill>
        <p:spPr>
          <a:xfrm rot="16200000">
            <a:off x="512882" y="-111296"/>
            <a:ext cx="1374536" cy="1857376"/>
          </a:xfrm>
          <a:prstGeom prst="rect">
            <a:avLst/>
          </a:prstGeom>
        </p:spPr>
      </p:pic>
      <p:sp>
        <p:nvSpPr>
          <p:cNvPr id="7" name="Content Placeholder 2">
            <a:extLst>
              <a:ext uri="{FF2B5EF4-FFF2-40B4-BE49-F238E27FC236}">
                <a16:creationId xmlns:a16="http://schemas.microsoft.com/office/drawing/2014/main" id="{B8BC8484-7F80-B889-0013-456BE44A3F1D}"/>
              </a:ext>
            </a:extLst>
          </p:cNvPr>
          <p:cNvSpPr txBox="1">
            <a:spLocks/>
          </p:cNvSpPr>
          <p:nvPr/>
        </p:nvSpPr>
        <p:spPr>
          <a:xfrm rot="16200000">
            <a:off x="3527034" y="-987823"/>
            <a:ext cx="1285873" cy="3575843"/>
          </a:xfrm>
          <a:prstGeom prst="rect">
            <a:avLst/>
          </a:prstGeom>
          <a:solidFill>
            <a:schemeClr val="bg1"/>
          </a:solidFill>
          <a:ln w="38100">
            <a:solidFill>
              <a:srgbClr val="7030A0"/>
            </a:solidFill>
          </a:ln>
          <a:effectLst>
            <a:outerShdw blurRad="50800" dist="38100" dir="2700000" algn="tl" rotWithShape="0">
              <a:prstClr val="black">
                <a:alpha val="40000"/>
              </a:prstClr>
            </a:outerShdw>
          </a:effectLst>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rPr>
              <a:t>Here are the basic features to include: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It has the purpose and audience at its heart and addresses the audience clearly</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Paragraphs are linked and show sequence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Uses rhetorical devices to show the audience is at the heart of the speech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rPr>
              <a:t>A sign off at the end of the speech, such as: "Thank you for listening."</a:t>
            </a:r>
            <a:endParaRPr kumimoji="0" lang="en-GB" sz="1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3283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85F5F67-BE23-2E1F-9A9B-489183E917A9}"/>
              </a:ext>
            </a:extLst>
          </p:cNvPr>
          <p:cNvSpPr>
            <a:spLocks noGrp="1"/>
          </p:cNvSpPr>
          <p:nvPr>
            <p:ph idx="1"/>
          </p:nvPr>
        </p:nvSpPr>
        <p:spPr>
          <a:xfrm>
            <a:off x="3252486" y="471386"/>
            <a:ext cx="5494357" cy="5512725"/>
          </a:xfrm>
          <a:solidFill>
            <a:schemeClr val="bg1"/>
          </a:solidFill>
          <a:ln w="38100">
            <a:solidFill>
              <a:schemeClr val="tx1"/>
            </a:solidFill>
          </a:ln>
          <a:effectLst>
            <a:outerShdw blurRad="50800" dist="38100" dir="2700000" algn="tl" rotWithShape="0">
              <a:prstClr val="black">
                <a:alpha val="40000"/>
              </a:prstClr>
            </a:outerShdw>
          </a:effectLst>
        </p:spPr>
        <p:txBody>
          <a:bodyPr>
            <a:normAutofit lnSpcReduction="10000"/>
          </a:bodyPr>
          <a:lstStyle/>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Thank you to the honoured ladies and gentlemen of the council who have allowed me to stand before you this evening. As one of thousands of concerned citizens across our beautiful county, I feel it a priority to speak about the lack of quality public transport links in our communities that are resulting in many of us resorting to using polluting, traffic-inducing, noisy cars. </a:t>
            </a:r>
          </a:p>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At a time where we are all too aware of the harm car fumes are doing to our atmosphere and damaging the environment around us, it is pivotal that we embrace community buses, trams and trains. Instead of thirty separate vehicles travelling on our roads, we could have the same number of people or more in one bus, making roads less congested, massively reducing our carbon footprint, and making journeys affordable for all.</a:t>
            </a:r>
          </a:p>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 the number of jobs available plummeting and the wages of workers stagnating, it is becoming a greater challenge for many people to afford their own vehicle, to maintain it and to pay for the fuel needed to make essential journeys. Why are we not using council funds to increase the number of bus services available? Yes, taking a bus is less convenient and comfortable than a car, it is very hard to argue against that, but a journey by coach removes the responsibility of the individual to pay for fuel, vehicle maintenance and takes away the stresses of driving. </a:t>
            </a:r>
          </a:p>
          <a:p>
            <a:pPr marL="0" indent="0">
              <a:buNone/>
            </a:pPr>
            <a:endParaRPr lang="en-GB" sz="1400" dirty="0"/>
          </a:p>
        </p:txBody>
      </p:sp>
      <p:sp>
        <p:nvSpPr>
          <p:cNvPr id="4" name="Rectangle: Rounded Corners 3">
            <a:extLst>
              <a:ext uri="{FF2B5EF4-FFF2-40B4-BE49-F238E27FC236}">
                <a16:creationId xmlns:a16="http://schemas.microsoft.com/office/drawing/2014/main" id="{4D90944B-60FB-636F-2CE6-4D3CE1F9377C}"/>
              </a:ext>
            </a:extLst>
          </p:cNvPr>
          <p:cNvSpPr/>
          <p:nvPr/>
        </p:nvSpPr>
        <p:spPr>
          <a:xfrm>
            <a:off x="312516" y="286192"/>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Introduction that thanks the council for allowing the writer to speak to them.</a:t>
            </a:r>
          </a:p>
          <a:p>
            <a:pPr algn="ctr"/>
            <a:endParaRPr lang="en-GB" sz="1050" dirty="0"/>
          </a:p>
          <a:p>
            <a:pPr algn="ctr"/>
            <a:r>
              <a:rPr lang="en-GB" sz="1050" dirty="0"/>
              <a:t>The writer argues that local transport is a priority for local people and the lack of action by the council means people are still using cars.</a:t>
            </a:r>
          </a:p>
        </p:txBody>
      </p:sp>
      <p:sp>
        <p:nvSpPr>
          <p:cNvPr id="5" name="Rectangle: Rounded Corners 4">
            <a:extLst>
              <a:ext uri="{FF2B5EF4-FFF2-40B4-BE49-F238E27FC236}">
                <a16:creationId xmlns:a16="http://schemas.microsoft.com/office/drawing/2014/main" id="{E80C9CC7-9959-CDB3-D0C8-BC5E0874601A}"/>
              </a:ext>
            </a:extLst>
          </p:cNvPr>
          <p:cNvSpPr/>
          <p:nvPr/>
        </p:nvSpPr>
        <p:spPr>
          <a:xfrm>
            <a:off x="312516" y="2246140"/>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The writer focuses on the impact of transport on the environment as a reason for turning to public transport. </a:t>
            </a:r>
          </a:p>
          <a:p>
            <a:pPr algn="ctr"/>
            <a:endParaRPr lang="en-GB" sz="1050" dirty="0"/>
          </a:p>
          <a:p>
            <a:pPr algn="ctr"/>
            <a:r>
              <a:rPr lang="en-GB" sz="1050" dirty="0"/>
              <a:t>They explain how public transport can have a positive effect on the local environment.</a:t>
            </a:r>
          </a:p>
        </p:txBody>
      </p:sp>
      <p:sp>
        <p:nvSpPr>
          <p:cNvPr id="6" name="Rectangle: Rounded Corners 5">
            <a:extLst>
              <a:ext uri="{FF2B5EF4-FFF2-40B4-BE49-F238E27FC236}">
                <a16:creationId xmlns:a16="http://schemas.microsoft.com/office/drawing/2014/main" id="{3E3C253F-2683-A9A4-A7A0-C41416C67536}"/>
              </a:ext>
            </a:extLst>
          </p:cNvPr>
          <p:cNvSpPr/>
          <p:nvPr/>
        </p:nvSpPr>
        <p:spPr>
          <a:xfrm>
            <a:off x="312516" y="4206089"/>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050" dirty="0"/>
              <a:t>The writer focuses on the cost of living and how the economy is offering challenges for local public. </a:t>
            </a:r>
          </a:p>
          <a:p>
            <a:pPr algn="ctr"/>
            <a:endParaRPr lang="en-GB" sz="1050" dirty="0"/>
          </a:p>
          <a:p>
            <a:pPr algn="ctr"/>
            <a:r>
              <a:rPr lang="en-GB" sz="1050" dirty="0"/>
              <a:t>They then argue that public transport will mean fewer costs for local people, and fewer responsibilities that go with private transport.</a:t>
            </a:r>
          </a:p>
        </p:txBody>
      </p:sp>
      <p:sp>
        <p:nvSpPr>
          <p:cNvPr id="7" name="Arrow: Down 6">
            <a:extLst>
              <a:ext uri="{FF2B5EF4-FFF2-40B4-BE49-F238E27FC236}">
                <a16:creationId xmlns:a16="http://schemas.microsoft.com/office/drawing/2014/main" id="{3F4E2BAB-9D25-68D4-FD00-FCAE64AFB019}"/>
              </a:ext>
            </a:extLst>
          </p:cNvPr>
          <p:cNvSpPr/>
          <p:nvPr/>
        </p:nvSpPr>
        <p:spPr>
          <a:xfrm>
            <a:off x="1435261" y="1713053"/>
            <a:ext cx="416688" cy="533087"/>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F2B2BD24-3D51-BEDB-B483-060B23BBD2D8}"/>
              </a:ext>
            </a:extLst>
          </p:cNvPr>
          <p:cNvSpPr/>
          <p:nvPr/>
        </p:nvSpPr>
        <p:spPr>
          <a:xfrm>
            <a:off x="1435261" y="3694873"/>
            <a:ext cx="416688" cy="533087"/>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F29FDC3B-D908-26E7-149D-7B181CDE9FF4}"/>
              </a:ext>
            </a:extLst>
          </p:cNvPr>
          <p:cNvSpPr/>
          <p:nvPr/>
        </p:nvSpPr>
        <p:spPr>
          <a:xfrm>
            <a:off x="1435261" y="5632950"/>
            <a:ext cx="416688" cy="533087"/>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239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0DE85AA4-FFDB-70FE-D0C1-E848804F603F}"/>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5983AC7-7021-7667-474A-42411E66CA96}"/>
              </a:ext>
            </a:extLst>
          </p:cNvPr>
          <p:cNvSpPr>
            <a:spLocks noGrp="1"/>
          </p:cNvSpPr>
          <p:nvPr>
            <p:ph idx="1"/>
          </p:nvPr>
        </p:nvSpPr>
        <p:spPr>
          <a:xfrm>
            <a:off x="3252486" y="471386"/>
            <a:ext cx="5494357" cy="5512725"/>
          </a:xfrm>
          <a:solidFill>
            <a:schemeClr val="bg1"/>
          </a:solidFill>
          <a:ln w="38100">
            <a:solidFill>
              <a:schemeClr val="tx1"/>
            </a:solidFill>
          </a:ln>
          <a:effectLst>
            <a:outerShdw blurRad="50800" dist="38100" dir="2700000" algn="tl" rotWithShape="0">
              <a:prstClr val="black">
                <a:alpha val="40000"/>
              </a:prstClr>
            </a:outerShdw>
          </a:effectLst>
        </p:spPr>
        <p:txBody>
          <a:bodyPr>
            <a:normAutofit/>
          </a:bodyPr>
          <a:lstStyle/>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Moreover, we all want our local towns to thrive, and we are competing against out-of-town retailers and online merchants at the same time. We need to offer incentives for potential customers and clients to visit our towns. Installing park-and-ride schemes would wipe out traffic in our major town centres and allow visitors access to the town and back to their parked vehicles with ease. I have seen such a successful scheme created in Shrewsbury in Shropshire and it has meant pedestrians feel safer now that traffic through narrow and winding streets has been vastly reduced. </a:t>
            </a:r>
          </a:p>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Additionally, tram services are becoming commonplace in larger cities and towns. Take the services being offered between Birmingham and Wolverhampton. They allow commuters a cheaper and less stressful method of going to and from work each day; they mean places just outside of the city centre have experienced greater footfall; they have reduced traffic and in turn – because the trams are fully electric – they have helped to reduce the cities’ pollution output. Of course, there is great cost involved, but the initial overheads are worth the eventual savings and benefits that can come from such investment. </a:t>
            </a:r>
          </a:p>
        </p:txBody>
      </p:sp>
      <p:sp>
        <p:nvSpPr>
          <p:cNvPr id="4" name="Rectangle: Rounded Corners 3">
            <a:extLst>
              <a:ext uri="{FF2B5EF4-FFF2-40B4-BE49-F238E27FC236}">
                <a16:creationId xmlns:a16="http://schemas.microsoft.com/office/drawing/2014/main" id="{64161B67-7BD3-00C6-B87E-99735425999E}"/>
              </a:ext>
            </a:extLst>
          </p:cNvPr>
          <p:cNvSpPr/>
          <p:nvPr/>
        </p:nvSpPr>
        <p:spPr>
          <a:xfrm>
            <a:off x="397157" y="642908"/>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 writer then changes focus to the effects of local transport on local businesses. </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050"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 writer argues that better local transport systems would result in more visitors to the town centre and fewer accidents or risks for pedestrians.</a:t>
            </a:r>
          </a:p>
        </p:txBody>
      </p:sp>
      <p:sp>
        <p:nvSpPr>
          <p:cNvPr id="5" name="Rectangle: Rounded Corners 4">
            <a:extLst>
              <a:ext uri="{FF2B5EF4-FFF2-40B4-BE49-F238E27FC236}">
                <a16:creationId xmlns:a16="http://schemas.microsoft.com/office/drawing/2014/main" id="{55B7A722-9073-2383-7F7C-E3A9B89B46B2}"/>
              </a:ext>
            </a:extLst>
          </p:cNvPr>
          <p:cNvSpPr/>
          <p:nvPr/>
        </p:nvSpPr>
        <p:spPr>
          <a:xfrm>
            <a:off x="312516" y="2959570"/>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050" b="0" i="0" u="none" strike="noStrike" kern="1200" cap="none" spc="0" normalizeH="0" baseline="0" noProof="0" dirty="0">
                <a:ln>
                  <a:noFill/>
                </a:ln>
                <a:solidFill>
                  <a:prstClr val="white"/>
                </a:solidFill>
                <a:effectLst/>
                <a:uLnTx/>
                <a:uFillTx/>
                <a:latin typeface="Calibri" panose="020F0502020204030204"/>
                <a:ea typeface="+mn-ea"/>
                <a:cs typeface="+mn-cs"/>
              </a:rPr>
              <a:t>The writer continues to argue that public transport in local areas means a greater footfall, and therefore better for local businesses, but also that the environmental outcomes have a positive effect as well, resulting in savings in the long term. </a:t>
            </a:r>
          </a:p>
        </p:txBody>
      </p:sp>
      <p:sp>
        <p:nvSpPr>
          <p:cNvPr id="7" name="Arrow: Down 6">
            <a:extLst>
              <a:ext uri="{FF2B5EF4-FFF2-40B4-BE49-F238E27FC236}">
                <a16:creationId xmlns:a16="http://schemas.microsoft.com/office/drawing/2014/main" id="{BA80E166-D973-CD6F-FF0C-CF0896F2A6BA}"/>
              </a:ext>
            </a:extLst>
          </p:cNvPr>
          <p:cNvSpPr/>
          <p:nvPr/>
        </p:nvSpPr>
        <p:spPr>
          <a:xfrm>
            <a:off x="1456241" y="2069769"/>
            <a:ext cx="416688" cy="889801"/>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Arrow: Down 7">
            <a:extLst>
              <a:ext uri="{FF2B5EF4-FFF2-40B4-BE49-F238E27FC236}">
                <a16:creationId xmlns:a16="http://schemas.microsoft.com/office/drawing/2014/main" id="{4ACCFA84-58C0-C0AF-B821-4B165EA65231}"/>
              </a:ext>
            </a:extLst>
          </p:cNvPr>
          <p:cNvSpPr/>
          <p:nvPr/>
        </p:nvSpPr>
        <p:spPr>
          <a:xfrm>
            <a:off x="1435261" y="4386431"/>
            <a:ext cx="416688" cy="1192566"/>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975395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a:extLst>
            <a:ext uri="{FF2B5EF4-FFF2-40B4-BE49-F238E27FC236}">
              <a16:creationId xmlns:a16="http://schemas.microsoft.com/office/drawing/2014/main" id="{567A9564-BD34-8D20-57B7-98DD9B7BA899}"/>
            </a:ext>
          </a:extLst>
        </p:cNvPr>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8D9B7A3-BB22-C5C5-B32E-DFAF749195E8}"/>
              </a:ext>
            </a:extLst>
          </p:cNvPr>
          <p:cNvSpPr>
            <a:spLocks noGrp="1"/>
          </p:cNvSpPr>
          <p:nvPr>
            <p:ph idx="1"/>
          </p:nvPr>
        </p:nvSpPr>
        <p:spPr>
          <a:xfrm>
            <a:off x="3252486" y="471386"/>
            <a:ext cx="5494357" cy="5512725"/>
          </a:xfrm>
          <a:solidFill>
            <a:schemeClr val="bg1"/>
          </a:solidFill>
          <a:ln w="38100">
            <a:solidFill>
              <a:schemeClr val="tx1"/>
            </a:solidFill>
          </a:ln>
          <a:effectLst>
            <a:outerShdw blurRad="50800" dist="38100" dir="2700000" algn="tl" rotWithShape="0">
              <a:prstClr val="black">
                <a:alpha val="40000"/>
              </a:prstClr>
            </a:outerShdw>
          </a:effectLst>
        </p:spPr>
        <p:txBody>
          <a:bodyPr>
            <a:normAutofit/>
          </a:bodyPr>
          <a:lstStyle/>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Not only this, but the amount we spend on maintaining roads and filling in potholes is ludicrous. It is certainly a common enough complaint from residents: 42% of those interviewed for a recent survey for the local Advertiser newspaper said they were frustrated by the number of potholes they found on their car journeys. These potholes are caused by wear and tear to the road surface which is, of course, exacerbated by the volume of traffic on our roads. If we reduce the traffic, we will reduce the pothole issue, meaning in turn that we can use the money saved to continue to improve our infrastructure and transport systems. </a:t>
            </a:r>
          </a:p>
          <a:p>
            <a:pPr indent="457200">
              <a:lnSpc>
                <a:spcPct val="107000"/>
              </a:lnSpc>
              <a:spcAft>
                <a:spcPts val="800"/>
              </a:spcAft>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Recently I visited Derby and saw first hand the advantages to increasing spending on local transport links. The bus services to and from Nottingham are absolutely wonderful: the buses have table seats, USB chargers for phones and other gadgets, curtains on the windows for a comfier journey, and all of the bus stops were well maintained and had digital timetables. These services are lightyears away from what we are offering at the moment, and I implore the members of the council to begin to take this issue seriously, so that we can move our county forwards into a brighter, cleaner and greener future. Thank you. </a:t>
            </a:r>
            <a:endParaRPr lang="en-GB" sz="1400" dirty="0"/>
          </a:p>
        </p:txBody>
      </p:sp>
      <p:sp>
        <p:nvSpPr>
          <p:cNvPr id="4" name="Rectangle: Rounded Corners 3">
            <a:extLst>
              <a:ext uri="{FF2B5EF4-FFF2-40B4-BE49-F238E27FC236}">
                <a16:creationId xmlns:a16="http://schemas.microsoft.com/office/drawing/2014/main" id="{CF08A22D-D0F3-3F9C-0C99-36887907D507}"/>
              </a:ext>
            </a:extLst>
          </p:cNvPr>
          <p:cNvSpPr/>
          <p:nvPr/>
        </p:nvSpPr>
        <p:spPr>
          <a:xfrm>
            <a:off x="376177" y="526692"/>
            <a:ext cx="2534856" cy="142686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The writer focuses onto the costs that private transport causes the council for damages to roads, including potholes.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en-GB" sz="1100" dirty="0">
              <a:solidFill>
                <a:prstClr val="white"/>
              </a:solidFill>
              <a:latin typeface="Calibri" panose="020F0502020204030204"/>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white"/>
                </a:solidFill>
                <a:effectLst/>
                <a:uLnTx/>
                <a:uFillTx/>
                <a:latin typeface="Calibri" panose="020F0502020204030204"/>
                <a:ea typeface="+mn-ea"/>
                <a:cs typeface="+mn-cs"/>
              </a:rPr>
              <a:t>They include statistics to add weight to their argument.</a:t>
            </a:r>
          </a:p>
        </p:txBody>
      </p:sp>
      <p:sp>
        <p:nvSpPr>
          <p:cNvPr id="5" name="Rectangle: Rounded Corners 4">
            <a:extLst>
              <a:ext uri="{FF2B5EF4-FFF2-40B4-BE49-F238E27FC236}">
                <a16:creationId xmlns:a16="http://schemas.microsoft.com/office/drawing/2014/main" id="{1512FFFF-BB30-FA3F-7FE8-B12CEDA82ADB}"/>
              </a:ext>
            </a:extLst>
          </p:cNvPr>
          <p:cNvSpPr/>
          <p:nvPr/>
        </p:nvSpPr>
        <p:spPr>
          <a:xfrm>
            <a:off x="312516" y="3055090"/>
            <a:ext cx="2534856" cy="2350287"/>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Calibri" panose="020F0502020204030204"/>
                <a:ea typeface="+mn-ea"/>
                <a:cs typeface="+mn-cs"/>
              </a:rPr>
              <a:t>The writer focuses on a specific example of how local transport systems can be run, and then ends their speech by arguing these services are far better than the ones that are offered in their own local area. Therefore, they ask the council to prioritise these services.</a:t>
            </a:r>
          </a:p>
        </p:txBody>
      </p:sp>
      <p:sp>
        <p:nvSpPr>
          <p:cNvPr id="7" name="Arrow: Down 6">
            <a:extLst>
              <a:ext uri="{FF2B5EF4-FFF2-40B4-BE49-F238E27FC236}">
                <a16:creationId xmlns:a16="http://schemas.microsoft.com/office/drawing/2014/main" id="{29692C79-BC29-07DF-1BA6-6380261032C6}"/>
              </a:ext>
            </a:extLst>
          </p:cNvPr>
          <p:cNvSpPr/>
          <p:nvPr/>
        </p:nvSpPr>
        <p:spPr>
          <a:xfrm>
            <a:off x="1435261" y="1953554"/>
            <a:ext cx="416688" cy="1066174"/>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56730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A944D-11E1-AD21-EFB0-C22BF86D6E35}"/>
              </a:ext>
            </a:extLst>
          </p:cNvPr>
          <p:cNvSpPr>
            <a:spLocks noGrp="1"/>
          </p:cNvSpPr>
          <p:nvPr>
            <p:ph type="title"/>
          </p:nvPr>
        </p:nvSpPr>
        <p:spPr>
          <a:solidFill>
            <a:schemeClr val="bg1"/>
          </a:solidFill>
          <a:ln w="38100">
            <a:solidFill>
              <a:srgbClr val="7030A0"/>
            </a:solidFill>
          </a:ln>
          <a:effectLst>
            <a:outerShdw blurRad="50800" dist="38100" dir="2700000" algn="tl" rotWithShape="0">
              <a:prstClr val="black">
                <a:alpha val="40000"/>
              </a:prstClr>
            </a:outerShdw>
          </a:effectLst>
        </p:spPr>
        <p:txBody>
          <a:bodyPr/>
          <a:lstStyle/>
          <a:p>
            <a:r>
              <a:rPr lang="en-GB" dirty="0"/>
              <a:t>Look at how the writer links their paragraphs together</a:t>
            </a:r>
          </a:p>
        </p:txBody>
      </p:sp>
      <p:sp>
        <p:nvSpPr>
          <p:cNvPr id="3" name="Content Placeholder 2">
            <a:extLst>
              <a:ext uri="{FF2B5EF4-FFF2-40B4-BE49-F238E27FC236}">
                <a16:creationId xmlns:a16="http://schemas.microsoft.com/office/drawing/2014/main" id="{B6A7FD1A-74F4-88DC-A71B-4797F792ACCA}"/>
              </a:ext>
            </a:extLst>
          </p:cNvPr>
          <p:cNvSpPr>
            <a:spLocks noGrp="1"/>
          </p:cNvSpPr>
          <p:nvPr>
            <p:ph idx="1"/>
          </p:nvPr>
        </p:nvSpPr>
        <p:spPr>
          <a:xfrm>
            <a:off x="628650" y="1825625"/>
            <a:ext cx="4660980" cy="4351338"/>
          </a:xfrm>
          <a:solidFill>
            <a:schemeClr val="bg1"/>
          </a:solidFill>
          <a:ln w="38100">
            <a:solidFill>
              <a:srgbClr val="7030A0"/>
            </a:solidFill>
          </a:ln>
          <a:effectLst>
            <a:outerShdw blurRad="50800" dist="38100" dir="2700000" algn="tl" rotWithShape="0">
              <a:prstClr val="black">
                <a:alpha val="40000"/>
              </a:prstClr>
            </a:outerShdw>
          </a:effectLst>
        </p:spPr>
        <p:txBody>
          <a:bodyPr>
            <a:normAutofit fontScale="70000" lnSpcReduction="20000"/>
          </a:bodyPr>
          <a:lstStyle/>
          <a:p>
            <a:pPr indent="457200">
              <a:lnSpc>
                <a:spcPct val="107000"/>
              </a:lnSpc>
              <a:spcAft>
                <a:spcPts val="800"/>
              </a:spcAft>
              <a:buNone/>
            </a:pPr>
            <a:r>
              <a:rPr lang="en-GB" sz="2800" dirty="0">
                <a:effectLst/>
                <a:latin typeface="Calibri" panose="020F0502020204030204" pitchFamily="34" charset="0"/>
                <a:ea typeface="Calibri" panose="020F0502020204030204" pitchFamily="34" charset="0"/>
                <a:cs typeface="Times New Roman" panose="02020603050405020304" pitchFamily="18" charset="0"/>
              </a:rPr>
              <a:t>Instead of thirty separate vehicles travelling on our roads, we could have the same number of people or more in one bus, making roads less congested, massively reducing our carbon footprint, </a:t>
            </a: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and making journeys affordable for all.</a:t>
            </a:r>
          </a:p>
          <a:p>
            <a:pPr indent="457200">
              <a:lnSpc>
                <a:spcPct val="107000"/>
              </a:lnSpc>
              <a:spcAft>
                <a:spcPts val="800"/>
              </a:spcAft>
              <a:buNone/>
            </a:pPr>
            <a:r>
              <a:rPr lang="en-GB" sz="2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With the cost of living rocketing due to ever-increasing inflation</a:t>
            </a:r>
            <a:r>
              <a:rPr lang="en-GB" sz="2800" dirty="0">
                <a:effectLst/>
                <a:latin typeface="Calibri" panose="020F0502020204030204" pitchFamily="34" charset="0"/>
                <a:ea typeface="Calibri" panose="020F0502020204030204" pitchFamily="34" charset="0"/>
                <a:cs typeface="Times New Roman" panose="02020603050405020304" pitchFamily="18" charset="0"/>
              </a:rPr>
              <a:t>, the number of jobs available plummeting and the wages of workers stagnating, it is becoming a greater challenge for many people to afford their own vehicle, to maintain it and to pay for the fuel needed to make essential journeys.</a:t>
            </a:r>
            <a:endParaRPr lang="en-GB" dirty="0"/>
          </a:p>
        </p:txBody>
      </p:sp>
      <p:sp>
        <p:nvSpPr>
          <p:cNvPr id="4" name="TextBox 3">
            <a:extLst>
              <a:ext uri="{FF2B5EF4-FFF2-40B4-BE49-F238E27FC236}">
                <a16:creationId xmlns:a16="http://schemas.microsoft.com/office/drawing/2014/main" id="{9A29525F-D679-4732-C918-EAD2A27B7436}"/>
              </a:ext>
            </a:extLst>
          </p:cNvPr>
          <p:cNvSpPr txBox="1"/>
          <p:nvPr/>
        </p:nvSpPr>
        <p:spPr>
          <a:xfrm>
            <a:off x="5613722" y="1825625"/>
            <a:ext cx="2901628" cy="4524315"/>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sz="2400" b="1" dirty="0">
                <a:solidFill>
                  <a:srgbClr val="7030A0"/>
                </a:solidFill>
              </a:rPr>
              <a:t>Discuss: What do you notice about how the paragraphs begin and end?</a:t>
            </a:r>
          </a:p>
          <a:p>
            <a:endParaRPr lang="en-GB" sz="2400" b="1" dirty="0">
              <a:solidFill>
                <a:srgbClr val="7030A0"/>
              </a:solidFill>
            </a:endParaRPr>
          </a:p>
          <a:p>
            <a:r>
              <a:rPr lang="en-GB" sz="2400" b="1" dirty="0">
                <a:solidFill>
                  <a:srgbClr val="7030A0"/>
                </a:solidFill>
              </a:rPr>
              <a:t>Bonus Challenge: Why is it crucial to carefully consider how you begin and end your paragraphs in non-fiction writing?</a:t>
            </a:r>
          </a:p>
        </p:txBody>
      </p:sp>
    </p:spTree>
    <p:extLst>
      <p:ext uri="{BB962C8B-B14F-4D97-AF65-F5344CB8AC3E}">
        <p14:creationId xmlns:p14="http://schemas.microsoft.com/office/powerpoint/2010/main" val="1584313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A151963-3F08-8FC1-DDFB-05DD2A05308D}"/>
              </a:ext>
            </a:extLst>
          </p:cNvPr>
          <p:cNvSpPr/>
          <p:nvPr/>
        </p:nvSpPr>
        <p:spPr>
          <a:xfrm>
            <a:off x="312516" y="286192"/>
            <a:ext cx="2534856" cy="709231"/>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Thanking the audience (council) and setting out their argument</a:t>
            </a:r>
          </a:p>
        </p:txBody>
      </p:sp>
      <p:sp>
        <p:nvSpPr>
          <p:cNvPr id="5" name="Rectangle: Rounded Corners 4">
            <a:extLst>
              <a:ext uri="{FF2B5EF4-FFF2-40B4-BE49-F238E27FC236}">
                <a16:creationId xmlns:a16="http://schemas.microsoft.com/office/drawing/2014/main" id="{0E0AAA32-AB9D-FDFA-672E-87990CAFC8CE}"/>
              </a:ext>
            </a:extLst>
          </p:cNvPr>
          <p:cNvSpPr/>
          <p:nvPr/>
        </p:nvSpPr>
        <p:spPr>
          <a:xfrm>
            <a:off x="312516" y="1354238"/>
            <a:ext cx="2534856" cy="513088"/>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600" dirty="0"/>
              <a:t>Environmental factors</a:t>
            </a:r>
          </a:p>
        </p:txBody>
      </p:sp>
      <p:sp>
        <p:nvSpPr>
          <p:cNvPr id="6" name="Rectangle: Rounded Corners 5">
            <a:extLst>
              <a:ext uri="{FF2B5EF4-FFF2-40B4-BE49-F238E27FC236}">
                <a16:creationId xmlns:a16="http://schemas.microsoft.com/office/drawing/2014/main" id="{B8F860AB-8D89-450D-10A4-699A7DE869F3}"/>
              </a:ext>
            </a:extLst>
          </p:cNvPr>
          <p:cNvSpPr/>
          <p:nvPr/>
        </p:nvSpPr>
        <p:spPr>
          <a:xfrm>
            <a:off x="312516" y="2226141"/>
            <a:ext cx="2534856" cy="725403"/>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Cost and living and benefits of local transport</a:t>
            </a:r>
          </a:p>
        </p:txBody>
      </p:sp>
      <p:sp>
        <p:nvSpPr>
          <p:cNvPr id="7" name="Arrow: Down 6">
            <a:extLst>
              <a:ext uri="{FF2B5EF4-FFF2-40B4-BE49-F238E27FC236}">
                <a16:creationId xmlns:a16="http://schemas.microsoft.com/office/drawing/2014/main" id="{1322AA58-4100-6FD0-4646-06C01B42EFCA}"/>
              </a:ext>
            </a:extLst>
          </p:cNvPr>
          <p:cNvSpPr/>
          <p:nvPr/>
        </p:nvSpPr>
        <p:spPr>
          <a:xfrm>
            <a:off x="1371600" y="1017295"/>
            <a:ext cx="416688" cy="336943"/>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Down 7">
            <a:extLst>
              <a:ext uri="{FF2B5EF4-FFF2-40B4-BE49-F238E27FC236}">
                <a16:creationId xmlns:a16="http://schemas.microsoft.com/office/drawing/2014/main" id="{3CBE3A72-EC35-D931-4E3E-A645042B4326}"/>
              </a:ext>
            </a:extLst>
          </p:cNvPr>
          <p:cNvSpPr/>
          <p:nvPr/>
        </p:nvSpPr>
        <p:spPr>
          <a:xfrm>
            <a:off x="1371600" y="1867326"/>
            <a:ext cx="416688" cy="327880"/>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Arrow: Down 8">
            <a:extLst>
              <a:ext uri="{FF2B5EF4-FFF2-40B4-BE49-F238E27FC236}">
                <a16:creationId xmlns:a16="http://schemas.microsoft.com/office/drawing/2014/main" id="{9EEEF2A3-DE75-F45A-0DED-F687B7886731}"/>
              </a:ext>
            </a:extLst>
          </p:cNvPr>
          <p:cNvSpPr/>
          <p:nvPr/>
        </p:nvSpPr>
        <p:spPr>
          <a:xfrm>
            <a:off x="1371600" y="2951544"/>
            <a:ext cx="416688" cy="358815"/>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Rounded Corners 9">
            <a:extLst>
              <a:ext uri="{FF2B5EF4-FFF2-40B4-BE49-F238E27FC236}">
                <a16:creationId xmlns:a16="http://schemas.microsoft.com/office/drawing/2014/main" id="{C49A967D-7F40-6C53-BDDA-661293D98494}"/>
              </a:ext>
            </a:extLst>
          </p:cNvPr>
          <p:cNvSpPr/>
          <p:nvPr/>
        </p:nvSpPr>
        <p:spPr>
          <a:xfrm>
            <a:off x="312516" y="3314245"/>
            <a:ext cx="2534856" cy="725403"/>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The benefits of public transport for pedestrians and businesses</a:t>
            </a:r>
          </a:p>
        </p:txBody>
      </p:sp>
      <p:sp>
        <p:nvSpPr>
          <p:cNvPr id="11" name="Arrow: Down 10">
            <a:extLst>
              <a:ext uri="{FF2B5EF4-FFF2-40B4-BE49-F238E27FC236}">
                <a16:creationId xmlns:a16="http://schemas.microsoft.com/office/drawing/2014/main" id="{78A8BD96-1D95-8A46-A53A-617B09226B8A}"/>
              </a:ext>
            </a:extLst>
          </p:cNvPr>
          <p:cNvSpPr/>
          <p:nvPr/>
        </p:nvSpPr>
        <p:spPr>
          <a:xfrm>
            <a:off x="1400536" y="4043534"/>
            <a:ext cx="416688" cy="358815"/>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Rounded Corners 11">
            <a:extLst>
              <a:ext uri="{FF2B5EF4-FFF2-40B4-BE49-F238E27FC236}">
                <a16:creationId xmlns:a16="http://schemas.microsoft.com/office/drawing/2014/main" id="{AFFBFE11-7893-FAF9-AC24-2970D80473A0}"/>
              </a:ext>
            </a:extLst>
          </p:cNvPr>
          <p:cNvSpPr/>
          <p:nvPr/>
        </p:nvSpPr>
        <p:spPr>
          <a:xfrm>
            <a:off x="341452" y="4402349"/>
            <a:ext cx="2534856" cy="725403"/>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dirty="0"/>
              <a:t>Environmental benefits that come with local public transport</a:t>
            </a:r>
          </a:p>
        </p:txBody>
      </p:sp>
      <p:sp>
        <p:nvSpPr>
          <p:cNvPr id="13" name="Arrow: Down 12">
            <a:extLst>
              <a:ext uri="{FF2B5EF4-FFF2-40B4-BE49-F238E27FC236}">
                <a16:creationId xmlns:a16="http://schemas.microsoft.com/office/drawing/2014/main" id="{6931A1C7-F773-27DD-ADB4-F5790E621059}"/>
              </a:ext>
            </a:extLst>
          </p:cNvPr>
          <p:cNvSpPr/>
          <p:nvPr/>
        </p:nvSpPr>
        <p:spPr>
          <a:xfrm>
            <a:off x="1412109" y="5144947"/>
            <a:ext cx="416688" cy="358815"/>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5C4F2D3D-2CDE-A370-4E40-65A26FC2F0C0}"/>
              </a:ext>
            </a:extLst>
          </p:cNvPr>
          <p:cNvSpPr/>
          <p:nvPr/>
        </p:nvSpPr>
        <p:spPr>
          <a:xfrm>
            <a:off x="341452" y="5528728"/>
            <a:ext cx="2534856" cy="358815"/>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Pothole damage caused by traffic</a:t>
            </a:r>
          </a:p>
        </p:txBody>
      </p:sp>
      <p:sp>
        <p:nvSpPr>
          <p:cNvPr id="15" name="Arrow: Down 14">
            <a:extLst>
              <a:ext uri="{FF2B5EF4-FFF2-40B4-BE49-F238E27FC236}">
                <a16:creationId xmlns:a16="http://schemas.microsoft.com/office/drawing/2014/main" id="{5E728F4A-B6A2-79C9-0133-B87F0AD4DEC3}"/>
              </a:ext>
            </a:extLst>
          </p:cNvPr>
          <p:cNvSpPr/>
          <p:nvPr/>
        </p:nvSpPr>
        <p:spPr>
          <a:xfrm>
            <a:off x="1423682" y="5887543"/>
            <a:ext cx="416688" cy="358815"/>
          </a:xfrm>
          <a:prstGeom prst="downArrow">
            <a:avLst/>
          </a:prstGeom>
          <a:solidFill>
            <a:schemeClr val="accent4">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Rounded Corners 15">
            <a:extLst>
              <a:ext uri="{FF2B5EF4-FFF2-40B4-BE49-F238E27FC236}">
                <a16:creationId xmlns:a16="http://schemas.microsoft.com/office/drawing/2014/main" id="{81655C79-E55F-CE67-4DA9-4EC61F7FD060}"/>
              </a:ext>
            </a:extLst>
          </p:cNvPr>
          <p:cNvSpPr/>
          <p:nvPr/>
        </p:nvSpPr>
        <p:spPr>
          <a:xfrm>
            <a:off x="341452" y="6219742"/>
            <a:ext cx="2534856" cy="358815"/>
          </a:xfrm>
          <a:prstGeom prst="roundRect">
            <a:avLst/>
          </a:prstGeom>
          <a:solidFill>
            <a:srgbClr val="7030A0"/>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100" dirty="0"/>
              <a:t>Comparison between Derby and local area. Thanks the council for listening.</a:t>
            </a:r>
          </a:p>
        </p:txBody>
      </p:sp>
      <p:sp>
        <p:nvSpPr>
          <p:cNvPr id="17" name="TextBox 16">
            <a:extLst>
              <a:ext uri="{FF2B5EF4-FFF2-40B4-BE49-F238E27FC236}">
                <a16:creationId xmlns:a16="http://schemas.microsoft.com/office/drawing/2014/main" id="{32F45C77-59AF-C904-DD67-AB068BD73357}"/>
              </a:ext>
            </a:extLst>
          </p:cNvPr>
          <p:cNvSpPr txBox="1"/>
          <p:nvPr/>
        </p:nvSpPr>
        <p:spPr>
          <a:xfrm>
            <a:off x="4051139" y="286192"/>
            <a:ext cx="4780345" cy="1754326"/>
          </a:xfrm>
          <a:prstGeom prst="rect">
            <a:avLst/>
          </a:prstGeom>
          <a:solidFill>
            <a:schemeClr val="bg1"/>
          </a:solidFill>
          <a:ln w="38100">
            <a:solidFill>
              <a:srgbClr val="00B050"/>
            </a:solidFill>
          </a:ln>
          <a:effectLst>
            <a:outerShdw blurRad="50800" dist="38100" dir="2700000" algn="tl" rotWithShape="0">
              <a:prstClr val="black">
                <a:alpha val="40000"/>
              </a:prstClr>
            </a:outerShdw>
          </a:effectLst>
        </p:spPr>
        <p:txBody>
          <a:bodyPr wrap="square" rtlCol="0">
            <a:spAutoFit/>
          </a:bodyPr>
          <a:lstStyle/>
          <a:p>
            <a:r>
              <a:rPr lang="en-GB" b="1" dirty="0">
                <a:solidFill>
                  <a:srgbClr val="7030A0"/>
                </a:solidFill>
              </a:rPr>
              <a:t>You are going to plan your speech now.</a:t>
            </a:r>
          </a:p>
          <a:p>
            <a:endParaRPr lang="en-GB" dirty="0">
              <a:solidFill>
                <a:srgbClr val="7030A0"/>
              </a:solidFill>
            </a:endParaRPr>
          </a:p>
          <a:p>
            <a:r>
              <a:rPr lang="en-GB" dirty="0">
                <a:solidFill>
                  <a:srgbClr val="7030A0"/>
                </a:solidFill>
              </a:rPr>
              <a:t>Divide up your speech into six or seven sections.</a:t>
            </a:r>
          </a:p>
          <a:p>
            <a:endParaRPr lang="en-GB" dirty="0">
              <a:solidFill>
                <a:srgbClr val="7030A0"/>
              </a:solidFill>
            </a:endParaRPr>
          </a:p>
          <a:p>
            <a:r>
              <a:rPr lang="en-GB" dirty="0">
                <a:solidFill>
                  <a:srgbClr val="7030A0"/>
                </a:solidFill>
              </a:rPr>
              <a:t>Choose a focus for each section.</a:t>
            </a:r>
          </a:p>
          <a:p>
            <a:endParaRPr lang="en-GB" dirty="0"/>
          </a:p>
        </p:txBody>
      </p:sp>
      <p:graphicFrame>
        <p:nvGraphicFramePr>
          <p:cNvPr id="18" name="Table 8">
            <a:extLst>
              <a:ext uri="{FF2B5EF4-FFF2-40B4-BE49-F238E27FC236}">
                <a16:creationId xmlns:a16="http://schemas.microsoft.com/office/drawing/2014/main" id="{7B6F6CC3-ED79-177E-D4AC-895AB2390728}"/>
              </a:ext>
            </a:extLst>
          </p:cNvPr>
          <p:cNvGraphicFramePr>
            <a:graphicFrameLocks noGrp="1"/>
          </p:cNvGraphicFramePr>
          <p:nvPr>
            <p:extLst>
              <p:ext uri="{D42A27DB-BD31-4B8C-83A1-F6EECF244321}">
                <p14:modId xmlns:p14="http://schemas.microsoft.com/office/powerpoint/2010/main" val="573971149"/>
              </p:ext>
            </p:extLst>
          </p:nvPr>
        </p:nvGraphicFramePr>
        <p:xfrm>
          <a:off x="5260695" y="2304519"/>
          <a:ext cx="3541853" cy="377952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178070">
                  <a:extLst>
                    <a:ext uri="{9D8B030D-6E8A-4147-A177-3AD203B41FA5}">
                      <a16:colId xmlns:a16="http://schemas.microsoft.com/office/drawing/2014/main" val="4080551166"/>
                    </a:ext>
                  </a:extLst>
                </a:gridCol>
                <a:gridCol w="363783">
                  <a:extLst>
                    <a:ext uri="{9D8B030D-6E8A-4147-A177-3AD203B41FA5}">
                      <a16:colId xmlns:a16="http://schemas.microsoft.com/office/drawing/2014/main" val="1766153652"/>
                    </a:ext>
                  </a:extLst>
                </a:gridCol>
              </a:tblGrid>
              <a:tr h="141808">
                <a:tc>
                  <a:txBody>
                    <a:bodyPr/>
                    <a:lstStyle/>
                    <a:p>
                      <a:r>
                        <a:rPr lang="en-GB" sz="2400" dirty="0"/>
                        <a:t>Speech success criteria</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7030A0"/>
                    </a:solidFill>
                  </a:tcPr>
                </a:tc>
                <a:extLst>
                  <a:ext uri="{0D108BD9-81ED-4DB2-BD59-A6C34878D82A}">
                    <a16:rowId xmlns:a16="http://schemas.microsoft.com/office/drawing/2014/main" val="3168321167"/>
                  </a:ext>
                </a:extLst>
              </a:tr>
              <a:tr h="191703">
                <a:tc>
                  <a:txBody>
                    <a:bodyPr/>
                    <a:lstStyle/>
                    <a:p>
                      <a:r>
                        <a:rPr lang="en-GB" sz="1400" b="1" dirty="0"/>
                        <a:t>Introduction that acknowledges the audience (local council)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911184518"/>
                  </a:ext>
                </a:extLst>
              </a:tr>
              <a:tr h="191703">
                <a:tc>
                  <a:txBody>
                    <a:bodyPr/>
                    <a:lstStyle/>
                    <a:p>
                      <a:r>
                        <a:rPr lang="en-GB" sz="1400" b="1" dirty="0"/>
                        <a:t>Has an effective opening paragraph that engages the audience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70092512"/>
                  </a:ext>
                </a:extLst>
              </a:tr>
              <a:tr h="0">
                <a:tc>
                  <a:txBody>
                    <a:bodyPr/>
                    <a:lstStyle/>
                    <a:p>
                      <a:r>
                        <a:rPr lang="en-GB" sz="1400" b="1" dirty="0"/>
                        <a:t>Includes awareness of others’ arguments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390636960"/>
                  </a:ext>
                </a:extLst>
              </a:tr>
              <a:tr h="191703">
                <a:tc>
                  <a:txBody>
                    <a:bodyPr/>
                    <a:lstStyle/>
                    <a:p>
                      <a:r>
                        <a:rPr lang="en-GB" sz="1400" b="1" dirty="0"/>
                        <a:t>Paragraphs are linked together so they flow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613727284"/>
                  </a:ext>
                </a:extLst>
              </a:tr>
              <a:tr h="191703">
                <a:tc>
                  <a:txBody>
                    <a:bodyPr/>
                    <a:lstStyle/>
                    <a:p>
                      <a:r>
                        <a:rPr lang="en-GB" sz="1400" b="1" dirty="0"/>
                        <a:t>Includes DAFORREST techniques for effect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1953119466"/>
                  </a:ext>
                </a:extLst>
              </a:tr>
              <a:tr h="141808">
                <a:tc>
                  <a:txBody>
                    <a:bodyPr/>
                    <a:lstStyle/>
                    <a:p>
                      <a:r>
                        <a:rPr lang="en-GB" sz="1400" b="1" dirty="0"/>
                        <a:t>Has an effective closing paragraph that leaves the audience with a powerful argument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lang="en-GB" sz="2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534463518"/>
                  </a:ext>
                </a:extLst>
              </a:tr>
            </a:tbl>
          </a:graphicData>
        </a:graphic>
      </p:graphicFrame>
      <p:pic>
        <p:nvPicPr>
          <p:cNvPr id="19" name="Picture 18" descr="Correct, Done, Approved, Green, Circle, Round">
            <a:extLst>
              <a:ext uri="{FF2B5EF4-FFF2-40B4-BE49-F238E27FC236}">
                <a16:creationId xmlns:a16="http://schemas.microsoft.com/office/drawing/2014/main" id="{4EAA6762-2012-7381-6083-083941A1B3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9560" y="2335356"/>
            <a:ext cx="322988" cy="3194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37698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0818C6B-6FEA-074C-13DE-9C38A6E40921}"/>
              </a:ext>
            </a:extLst>
          </p:cNvPr>
          <p:cNvSpPr/>
          <p:nvPr/>
        </p:nvSpPr>
        <p:spPr>
          <a:xfrm>
            <a:off x="312516" y="286192"/>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 name="Rectangle: Rounded Corners 4">
            <a:extLst>
              <a:ext uri="{FF2B5EF4-FFF2-40B4-BE49-F238E27FC236}">
                <a16:creationId xmlns:a16="http://schemas.microsoft.com/office/drawing/2014/main" id="{0CCDBFE1-4F45-8DB4-21F8-CE5EEAF05223}"/>
              </a:ext>
            </a:extLst>
          </p:cNvPr>
          <p:cNvSpPr/>
          <p:nvPr/>
        </p:nvSpPr>
        <p:spPr>
          <a:xfrm>
            <a:off x="312516" y="1228300"/>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6" name="Rectangle: Rounded Corners 5">
            <a:extLst>
              <a:ext uri="{FF2B5EF4-FFF2-40B4-BE49-F238E27FC236}">
                <a16:creationId xmlns:a16="http://schemas.microsoft.com/office/drawing/2014/main" id="{62610451-E5AC-BE76-92AE-BAE005914917}"/>
              </a:ext>
            </a:extLst>
          </p:cNvPr>
          <p:cNvSpPr/>
          <p:nvPr/>
        </p:nvSpPr>
        <p:spPr>
          <a:xfrm>
            <a:off x="312516" y="2141149"/>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 name="Arrow: Down 6">
            <a:extLst>
              <a:ext uri="{FF2B5EF4-FFF2-40B4-BE49-F238E27FC236}">
                <a16:creationId xmlns:a16="http://schemas.microsoft.com/office/drawing/2014/main" id="{952AFF40-B4E4-2FAD-D5D8-D8E14286B376}"/>
              </a:ext>
            </a:extLst>
          </p:cNvPr>
          <p:cNvSpPr/>
          <p:nvPr/>
        </p:nvSpPr>
        <p:spPr>
          <a:xfrm>
            <a:off x="1371600" y="995423"/>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198E0CE-AA6F-365A-25AE-D46F6BCA1375}"/>
              </a:ext>
            </a:extLst>
          </p:cNvPr>
          <p:cNvSpPr/>
          <p:nvPr/>
        </p:nvSpPr>
        <p:spPr>
          <a:xfrm>
            <a:off x="312516" y="3119228"/>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2" name="Rectangle: Rounded Corners 11">
            <a:extLst>
              <a:ext uri="{FF2B5EF4-FFF2-40B4-BE49-F238E27FC236}">
                <a16:creationId xmlns:a16="http://schemas.microsoft.com/office/drawing/2014/main" id="{DC3C4154-684F-463A-934E-8E08B8746F81}"/>
              </a:ext>
            </a:extLst>
          </p:cNvPr>
          <p:cNvSpPr/>
          <p:nvPr/>
        </p:nvSpPr>
        <p:spPr>
          <a:xfrm>
            <a:off x="312516" y="4097905"/>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16" name="Rectangle: Rounded Corners 15">
            <a:extLst>
              <a:ext uri="{FF2B5EF4-FFF2-40B4-BE49-F238E27FC236}">
                <a16:creationId xmlns:a16="http://schemas.microsoft.com/office/drawing/2014/main" id="{F543A5CE-CEBE-5A85-C07E-297ECAF6365E}"/>
              </a:ext>
            </a:extLst>
          </p:cNvPr>
          <p:cNvSpPr/>
          <p:nvPr/>
        </p:nvSpPr>
        <p:spPr>
          <a:xfrm>
            <a:off x="312516" y="5076582"/>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17" name="Arrow: Down 16">
            <a:extLst>
              <a:ext uri="{FF2B5EF4-FFF2-40B4-BE49-F238E27FC236}">
                <a16:creationId xmlns:a16="http://schemas.microsoft.com/office/drawing/2014/main" id="{AF84FFB3-D151-B3C8-674C-4C2433D0D864}"/>
              </a:ext>
            </a:extLst>
          </p:cNvPr>
          <p:cNvSpPr/>
          <p:nvPr/>
        </p:nvSpPr>
        <p:spPr>
          <a:xfrm>
            <a:off x="1371600" y="1957330"/>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rrow: Down 17">
            <a:extLst>
              <a:ext uri="{FF2B5EF4-FFF2-40B4-BE49-F238E27FC236}">
                <a16:creationId xmlns:a16="http://schemas.microsoft.com/office/drawing/2014/main" id="{76635108-80D3-8CEC-7C70-6034E88CE199}"/>
              </a:ext>
            </a:extLst>
          </p:cNvPr>
          <p:cNvSpPr/>
          <p:nvPr/>
        </p:nvSpPr>
        <p:spPr>
          <a:xfrm>
            <a:off x="1371600" y="2904505"/>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Arrow: Down 18">
            <a:extLst>
              <a:ext uri="{FF2B5EF4-FFF2-40B4-BE49-F238E27FC236}">
                <a16:creationId xmlns:a16="http://schemas.microsoft.com/office/drawing/2014/main" id="{CE5F1AA2-5090-54AC-68F8-26BF8947CA46}"/>
              </a:ext>
            </a:extLst>
          </p:cNvPr>
          <p:cNvSpPr/>
          <p:nvPr/>
        </p:nvSpPr>
        <p:spPr>
          <a:xfrm>
            <a:off x="1371600" y="3866412"/>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Arrow: Down 19">
            <a:extLst>
              <a:ext uri="{FF2B5EF4-FFF2-40B4-BE49-F238E27FC236}">
                <a16:creationId xmlns:a16="http://schemas.microsoft.com/office/drawing/2014/main" id="{7500D882-E25B-64A0-7E96-C52921853FD0}"/>
              </a:ext>
            </a:extLst>
          </p:cNvPr>
          <p:cNvSpPr/>
          <p:nvPr/>
        </p:nvSpPr>
        <p:spPr>
          <a:xfrm>
            <a:off x="1371600" y="4823308"/>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Rounded Corners 21">
            <a:extLst>
              <a:ext uri="{FF2B5EF4-FFF2-40B4-BE49-F238E27FC236}">
                <a16:creationId xmlns:a16="http://schemas.microsoft.com/office/drawing/2014/main" id="{BECAA02F-9680-9043-58D4-DEA5536DEA29}"/>
              </a:ext>
            </a:extLst>
          </p:cNvPr>
          <p:cNvSpPr/>
          <p:nvPr/>
        </p:nvSpPr>
        <p:spPr>
          <a:xfrm>
            <a:off x="3057645" y="286192"/>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3" name="Rectangle: Rounded Corners 22">
            <a:extLst>
              <a:ext uri="{FF2B5EF4-FFF2-40B4-BE49-F238E27FC236}">
                <a16:creationId xmlns:a16="http://schemas.microsoft.com/office/drawing/2014/main" id="{A93F335C-9E6B-B8F7-3F9D-416F9656CAB7}"/>
              </a:ext>
            </a:extLst>
          </p:cNvPr>
          <p:cNvSpPr/>
          <p:nvPr/>
        </p:nvSpPr>
        <p:spPr>
          <a:xfrm>
            <a:off x="3057645" y="1228300"/>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24" name="Rectangle: Rounded Corners 23">
            <a:extLst>
              <a:ext uri="{FF2B5EF4-FFF2-40B4-BE49-F238E27FC236}">
                <a16:creationId xmlns:a16="http://schemas.microsoft.com/office/drawing/2014/main" id="{DB93D48F-07EA-EF0B-1769-01A675F9FD53}"/>
              </a:ext>
            </a:extLst>
          </p:cNvPr>
          <p:cNvSpPr/>
          <p:nvPr/>
        </p:nvSpPr>
        <p:spPr>
          <a:xfrm>
            <a:off x="3057645" y="2141149"/>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5" name="Arrow: Down 24">
            <a:extLst>
              <a:ext uri="{FF2B5EF4-FFF2-40B4-BE49-F238E27FC236}">
                <a16:creationId xmlns:a16="http://schemas.microsoft.com/office/drawing/2014/main" id="{2C759ADA-E252-5512-9A8F-A94AB1036827}"/>
              </a:ext>
            </a:extLst>
          </p:cNvPr>
          <p:cNvSpPr/>
          <p:nvPr/>
        </p:nvSpPr>
        <p:spPr>
          <a:xfrm>
            <a:off x="4116729" y="995423"/>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Rounded Corners 25">
            <a:extLst>
              <a:ext uri="{FF2B5EF4-FFF2-40B4-BE49-F238E27FC236}">
                <a16:creationId xmlns:a16="http://schemas.microsoft.com/office/drawing/2014/main" id="{0B8F30BC-CA6B-D169-7FA2-7C885D611140}"/>
              </a:ext>
            </a:extLst>
          </p:cNvPr>
          <p:cNvSpPr/>
          <p:nvPr/>
        </p:nvSpPr>
        <p:spPr>
          <a:xfrm>
            <a:off x="3057645" y="3119228"/>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7" name="Rectangle: Rounded Corners 26">
            <a:extLst>
              <a:ext uri="{FF2B5EF4-FFF2-40B4-BE49-F238E27FC236}">
                <a16:creationId xmlns:a16="http://schemas.microsoft.com/office/drawing/2014/main" id="{DE557BC4-B257-1D56-0422-551BE33A4626}"/>
              </a:ext>
            </a:extLst>
          </p:cNvPr>
          <p:cNvSpPr/>
          <p:nvPr/>
        </p:nvSpPr>
        <p:spPr>
          <a:xfrm>
            <a:off x="3057645" y="4097905"/>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8" name="Rectangle: Rounded Corners 27">
            <a:extLst>
              <a:ext uri="{FF2B5EF4-FFF2-40B4-BE49-F238E27FC236}">
                <a16:creationId xmlns:a16="http://schemas.microsoft.com/office/drawing/2014/main" id="{E60F24B7-D85E-0EED-6DAB-E908B03BDFB1}"/>
              </a:ext>
            </a:extLst>
          </p:cNvPr>
          <p:cNvSpPr/>
          <p:nvPr/>
        </p:nvSpPr>
        <p:spPr>
          <a:xfrm>
            <a:off x="3057645" y="5076582"/>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29" name="Arrow: Down 28">
            <a:extLst>
              <a:ext uri="{FF2B5EF4-FFF2-40B4-BE49-F238E27FC236}">
                <a16:creationId xmlns:a16="http://schemas.microsoft.com/office/drawing/2014/main" id="{3467D5C4-C3A2-7812-B143-3D724147CB92}"/>
              </a:ext>
            </a:extLst>
          </p:cNvPr>
          <p:cNvSpPr/>
          <p:nvPr/>
        </p:nvSpPr>
        <p:spPr>
          <a:xfrm>
            <a:off x="4116729" y="1957330"/>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Arrow: Down 29">
            <a:extLst>
              <a:ext uri="{FF2B5EF4-FFF2-40B4-BE49-F238E27FC236}">
                <a16:creationId xmlns:a16="http://schemas.microsoft.com/office/drawing/2014/main" id="{4617929C-7C16-EB9E-AA34-E7AB78D0FE4C}"/>
              </a:ext>
            </a:extLst>
          </p:cNvPr>
          <p:cNvSpPr/>
          <p:nvPr/>
        </p:nvSpPr>
        <p:spPr>
          <a:xfrm>
            <a:off x="4116729" y="2904505"/>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Arrow: Down 30">
            <a:extLst>
              <a:ext uri="{FF2B5EF4-FFF2-40B4-BE49-F238E27FC236}">
                <a16:creationId xmlns:a16="http://schemas.microsoft.com/office/drawing/2014/main" id="{8C5D94E9-95BD-9B10-3C61-3785F76E06A7}"/>
              </a:ext>
            </a:extLst>
          </p:cNvPr>
          <p:cNvSpPr/>
          <p:nvPr/>
        </p:nvSpPr>
        <p:spPr>
          <a:xfrm>
            <a:off x="4116729" y="3866412"/>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Arrow: Down 31">
            <a:extLst>
              <a:ext uri="{FF2B5EF4-FFF2-40B4-BE49-F238E27FC236}">
                <a16:creationId xmlns:a16="http://schemas.microsoft.com/office/drawing/2014/main" id="{75B97593-88D3-5C44-2796-85180E26952C}"/>
              </a:ext>
            </a:extLst>
          </p:cNvPr>
          <p:cNvSpPr/>
          <p:nvPr/>
        </p:nvSpPr>
        <p:spPr>
          <a:xfrm>
            <a:off x="4116729" y="4823308"/>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Rounded Corners 32">
            <a:extLst>
              <a:ext uri="{FF2B5EF4-FFF2-40B4-BE49-F238E27FC236}">
                <a16:creationId xmlns:a16="http://schemas.microsoft.com/office/drawing/2014/main" id="{54EE8FCF-1F24-7ABB-6116-F24AD5F3474F}"/>
              </a:ext>
            </a:extLst>
          </p:cNvPr>
          <p:cNvSpPr/>
          <p:nvPr/>
        </p:nvSpPr>
        <p:spPr>
          <a:xfrm>
            <a:off x="5883797" y="286192"/>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4" name="Rectangle: Rounded Corners 33">
            <a:extLst>
              <a:ext uri="{FF2B5EF4-FFF2-40B4-BE49-F238E27FC236}">
                <a16:creationId xmlns:a16="http://schemas.microsoft.com/office/drawing/2014/main" id="{591DEB1D-AE13-F97B-22DF-6D260E783C00}"/>
              </a:ext>
            </a:extLst>
          </p:cNvPr>
          <p:cNvSpPr/>
          <p:nvPr/>
        </p:nvSpPr>
        <p:spPr>
          <a:xfrm>
            <a:off x="5883797" y="1228300"/>
            <a:ext cx="2534856" cy="709231"/>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dirty="0"/>
          </a:p>
        </p:txBody>
      </p:sp>
      <p:sp>
        <p:nvSpPr>
          <p:cNvPr id="35" name="Rectangle: Rounded Corners 34">
            <a:extLst>
              <a:ext uri="{FF2B5EF4-FFF2-40B4-BE49-F238E27FC236}">
                <a16:creationId xmlns:a16="http://schemas.microsoft.com/office/drawing/2014/main" id="{A771156C-B70E-0B20-3A69-3C33A548A031}"/>
              </a:ext>
            </a:extLst>
          </p:cNvPr>
          <p:cNvSpPr/>
          <p:nvPr/>
        </p:nvSpPr>
        <p:spPr>
          <a:xfrm>
            <a:off x="5883797" y="2141149"/>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6" name="Arrow: Down 35">
            <a:extLst>
              <a:ext uri="{FF2B5EF4-FFF2-40B4-BE49-F238E27FC236}">
                <a16:creationId xmlns:a16="http://schemas.microsoft.com/office/drawing/2014/main" id="{D31465B1-526D-6EAD-7139-60CD7DCD7685}"/>
              </a:ext>
            </a:extLst>
          </p:cNvPr>
          <p:cNvSpPr/>
          <p:nvPr/>
        </p:nvSpPr>
        <p:spPr>
          <a:xfrm>
            <a:off x="6942881" y="995423"/>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Rectangle: Rounded Corners 36">
            <a:extLst>
              <a:ext uri="{FF2B5EF4-FFF2-40B4-BE49-F238E27FC236}">
                <a16:creationId xmlns:a16="http://schemas.microsoft.com/office/drawing/2014/main" id="{ED528423-E069-CF43-F22A-45D251407A05}"/>
              </a:ext>
            </a:extLst>
          </p:cNvPr>
          <p:cNvSpPr/>
          <p:nvPr/>
        </p:nvSpPr>
        <p:spPr>
          <a:xfrm>
            <a:off x="5883797" y="3119228"/>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8" name="Rectangle: Rounded Corners 37">
            <a:extLst>
              <a:ext uri="{FF2B5EF4-FFF2-40B4-BE49-F238E27FC236}">
                <a16:creationId xmlns:a16="http://schemas.microsoft.com/office/drawing/2014/main" id="{D94CC6E2-FB2A-C051-07A2-761FDEF8263C}"/>
              </a:ext>
            </a:extLst>
          </p:cNvPr>
          <p:cNvSpPr/>
          <p:nvPr/>
        </p:nvSpPr>
        <p:spPr>
          <a:xfrm>
            <a:off x="5883797" y="4097905"/>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39" name="Rectangle: Rounded Corners 38">
            <a:extLst>
              <a:ext uri="{FF2B5EF4-FFF2-40B4-BE49-F238E27FC236}">
                <a16:creationId xmlns:a16="http://schemas.microsoft.com/office/drawing/2014/main" id="{4DEDB6E5-9B40-8A3B-FFA9-2F9FC5E1C962}"/>
              </a:ext>
            </a:extLst>
          </p:cNvPr>
          <p:cNvSpPr/>
          <p:nvPr/>
        </p:nvSpPr>
        <p:spPr>
          <a:xfrm>
            <a:off x="5883797" y="5076582"/>
            <a:ext cx="2534856" cy="725403"/>
          </a:xfrm>
          <a:prstGeom prst="roundRect">
            <a:avLst/>
          </a:prstGeom>
          <a:solidFill>
            <a:schemeClr val="accent4">
              <a:lumMod val="20000"/>
              <a:lumOff val="80000"/>
            </a:schemeClr>
          </a:solidFill>
          <a:ln w="38100"/>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100" dirty="0"/>
          </a:p>
        </p:txBody>
      </p:sp>
      <p:sp>
        <p:nvSpPr>
          <p:cNvPr id="40" name="Arrow: Down 39">
            <a:extLst>
              <a:ext uri="{FF2B5EF4-FFF2-40B4-BE49-F238E27FC236}">
                <a16:creationId xmlns:a16="http://schemas.microsoft.com/office/drawing/2014/main" id="{B51AE897-AEDC-7B3E-8939-64CE1CF938D4}"/>
              </a:ext>
            </a:extLst>
          </p:cNvPr>
          <p:cNvSpPr/>
          <p:nvPr/>
        </p:nvSpPr>
        <p:spPr>
          <a:xfrm>
            <a:off x="6942881" y="1957330"/>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Arrow: Down 40">
            <a:extLst>
              <a:ext uri="{FF2B5EF4-FFF2-40B4-BE49-F238E27FC236}">
                <a16:creationId xmlns:a16="http://schemas.microsoft.com/office/drawing/2014/main" id="{7BB25022-F9A2-459B-D12B-C778C4567751}"/>
              </a:ext>
            </a:extLst>
          </p:cNvPr>
          <p:cNvSpPr/>
          <p:nvPr/>
        </p:nvSpPr>
        <p:spPr>
          <a:xfrm>
            <a:off x="6942881" y="2904505"/>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rrow: Down 41">
            <a:extLst>
              <a:ext uri="{FF2B5EF4-FFF2-40B4-BE49-F238E27FC236}">
                <a16:creationId xmlns:a16="http://schemas.microsoft.com/office/drawing/2014/main" id="{76988E77-4C6E-3A7E-63DF-5085893F8933}"/>
              </a:ext>
            </a:extLst>
          </p:cNvPr>
          <p:cNvSpPr/>
          <p:nvPr/>
        </p:nvSpPr>
        <p:spPr>
          <a:xfrm>
            <a:off x="6942881" y="3866412"/>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Arrow: Down 42">
            <a:extLst>
              <a:ext uri="{FF2B5EF4-FFF2-40B4-BE49-F238E27FC236}">
                <a16:creationId xmlns:a16="http://schemas.microsoft.com/office/drawing/2014/main" id="{88A57A7A-962E-1850-CE09-622277CA30B5}"/>
              </a:ext>
            </a:extLst>
          </p:cNvPr>
          <p:cNvSpPr/>
          <p:nvPr/>
        </p:nvSpPr>
        <p:spPr>
          <a:xfrm>
            <a:off x="6942881" y="4823308"/>
            <a:ext cx="416688" cy="232877"/>
          </a:xfrm>
          <a:prstGeom prst="downArrow">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0447502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Them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2656</Words>
  <Application>Microsoft Office PowerPoint</Application>
  <PresentationFormat>On-screen Show (4:3)</PresentationFormat>
  <Paragraphs>145</Paragraphs>
  <Slides>13</Slides>
  <Notes>1</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13</vt:i4>
      </vt:variant>
    </vt:vector>
  </HeadingPairs>
  <TitlesOfParts>
    <vt:vector size="23" baseType="lpstr">
      <vt:lpstr>Aptos</vt:lpstr>
      <vt:lpstr>Aptos Display</vt:lpstr>
      <vt:lpstr>Arial</vt:lpstr>
      <vt:lpstr>Calibri</vt:lpstr>
      <vt:lpstr>Calibri Light</vt:lpstr>
      <vt:lpstr>gg sans</vt:lpstr>
      <vt:lpstr>Times New Roman</vt:lpstr>
      <vt:lpstr>Office Theme</vt:lpstr>
      <vt:lpstr>1_Office Theme</vt:lpstr>
      <vt:lpstr>11_Office Theme</vt:lpstr>
      <vt:lpstr>PowerPoint Presentation</vt:lpstr>
      <vt:lpstr>Learning outcomes</vt:lpstr>
      <vt:lpstr>PowerPoint Presentation</vt:lpstr>
      <vt:lpstr>PowerPoint Presentation</vt:lpstr>
      <vt:lpstr>PowerPoint Presentation</vt:lpstr>
      <vt:lpstr>PowerPoint Presentation</vt:lpstr>
      <vt:lpstr>Look at how the writer links their paragraphs together</vt:lpstr>
      <vt:lpstr>PowerPoint Presentation</vt:lpstr>
      <vt:lpstr>PowerPoint Presentation</vt:lpstr>
      <vt:lpstr>There are many connectives we can use to link our ideas together</vt:lpstr>
      <vt:lpstr>Next lesson we will be writing out our speeches in full</vt:lpstr>
      <vt:lpstr>PowerPoint Presentation</vt:lpstr>
      <vt:lpstr>Plenary: Head, Heart, Heave, Hold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Paul Wassell</dc:creator>
  <cp:lastModifiedBy>Chezka Mae Madrona</cp:lastModifiedBy>
  <cp:revision>2</cp:revision>
  <dcterms:created xsi:type="dcterms:W3CDTF">2025-03-27T13:12:33Z</dcterms:created>
  <dcterms:modified xsi:type="dcterms:W3CDTF">2025-08-12T10:03:44Z</dcterms:modified>
</cp:coreProperties>
</file>