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Lst>
  <p:handoutMasterIdLst>
    <p:handoutMasterId r:id="rId23"/>
  </p:handoutMasterIdLst>
  <p:sldIdLst>
    <p:sldId id="256" r:id="rId8"/>
    <p:sldId id="257" r:id="rId9"/>
    <p:sldId id="309" r:id="rId10"/>
    <p:sldId id="258" r:id="rId11"/>
    <p:sldId id="372" r:id="rId12"/>
    <p:sldId id="278" r:id="rId13"/>
    <p:sldId id="373" r:id="rId14"/>
    <p:sldId id="368" r:id="rId15"/>
    <p:sldId id="363" r:id="rId16"/>
    <p:sldId id="374" r:id="rId17"/>
    <p:sldId id="267" r:id="rId18"/>
    <p:sldId id="283" r:id="rId19"/>
    <p:sldId id="376" r:id="rId20"/>
    <p:sldId id="285" r:id="rId21"/>
    <p:sldId id="27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0AE905-F0FA-4D34-BB89-75697D320DDA}" v="23" dt="2025-02-04T10:43:52.3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51" autoAdjust="0"/>
    <p:restoredTop sz="94660"/>
  </p:normalViewPr>
  <p:slideViewPr>
    <p:cSldViewPr snapToGrid="0">
      <p:cViewPr varScale="1">
        <p:scale>
          <a:sx n="92" d="100"/>
          <a:sy n="92" d="100"/>
        </p:scale>
        <p:origin x="396" y="66"/>
      </p:cViewPr>
      <p:guideLst/>
    </p:cSldViewPr>
  </p:slideViewPr>
  <p:notesTextViewPr>
    <p:cViewPr>
      <p:scale>
        <a:sx n="1" d="1"/>
        <a:sy n="1" d="1"/>
      </p:scale>
      <p:origin x="0" y="0"/>
    </p:cViewPr>
  </p:notesTextViewPr>
  <p:notesViewPr>
    <p:cSldViewPr snapToGrid="0">
      <p:cViewPr varScale="1">
        <p:scale>
          <a:sx n="69" d="100"/>
          <a:sy n="69" d="100"/>
        </p:scale>
        <p:origin x="223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Wassell" userId="609912a88ec840f0" providerId="LiveId" clId="{1B0AE905-F0FA-4D34-BB89-75697D320DDA}"/>
    <pc:docChg chg="undo custSel addSld delSld modSld">
      <pc:chgData name="Paul Wassell" userId="609912a88ec840f0" providerId="LiveId" clId="{1B0AE905-F0FA-4D34-BB89-75697D320DDA}" dt="2025-02-04T10:47:01.999" v="1969" actId="20577"/>
      <pc:docMkLst>
        <pc:docMk/>
      </pc:docMkLst>
      <pc:sldChg chg="modSp mod">
        <pc:chgData name="Paul Wassell" userId="609912a88ec840f0" providerId="LiveId" clId="{1B0AE905-F0FA-4D34-BB89-75697D320DDA}" dt="2025-02-04T10:47:01.999" v="1969" actId="20577"/>
        <pc:sldMkLst>
          <pc:docMk/>
          <pc:sldMk cId="2725098410" sldId="256"/>
        </pc:sldMkLst>
        <pc:spChg chg="mod">
          <ac:chgData name="Paul Wassell" userId="609912a88ec840f0" providerId="LiveId" clId="{1B0AE905-F0FA-4D34-BB89-75697D320DDA}" dt="2025-02-04T10:47:01.999" v="1969" actId="20577"/>
          <ac:spMkLst>
            <pc:docMk/>
            <pc:sldMk cId="2725098410" sldId="256"/>
            <ac:spMk id="13" creationId="{F9A19CBF-76DA-72ED-01E1-48E3D50E5DDA}"/>
          </ac:spMkLst>
        </pc:spChg>
      </pc:sldChg>
      <pc:sldChg chg="modSp mod">
        <pc:chgData name="Paul Wassell" userId="609912a88ec840f0" providerId="LiveId" clId="{1B0AE905-F0FA-4D34-BB89-75697D320DDA}" dt="2025-02-04T10:46:48.315" v="1945" actId="403"/>
        <pc:sldMkLst>
          <pc:docMk/>
          <pc:sldMk cId="3086027195" sldId="257"/>
        </pc:sldMkLst>
        <pc:spChg chg="mod">
          <ac:chgData name="Paul Wassell" userId="609912a88ec840f0" providerId="LiveId" clId="{1B0AE905-F0FA-4D34-BB89-75697D320DDA}" dt="2025-02-04T10:46:48.315" v="1945" actId="403"/>
          <ac:spMkLst>
            <pc:docMk/>
            <pc:sldMk cId="3086027195" sldId="257"/>
            <ac:spMk id="3" creationId="{BAC51FFD-F4FC-1571-4679-650B6FB5AB81}"/>
          </ac:spMkLst>
        </pc:spChg>
      </pc:sldChg>
      <pc:sldChg chg="addSp modSp mod">
        <pc:chgData name="Paul Wassell" userId="609912a88ec840f0" providerId="LiveId" clId="{1B0AE905-F0FA-4D34-BB89-75697D320DDA}" dt="2025-02-04T10:43:02.998" v="1648" actId="20577"/>
        <pc:sldMkLst>
          <pc:docMk/>
          <pc:sldMk cId="94828923" sldId="267"/>
        </pc:sldMkLst>
        <pc:spChg chg="mod">
          <ac:chgData name="Paul Wassell" userId="609912a88ec840f0" providerId="LiveId" clId="{1B0AE905-F0FA-4D34-BB89-75697D320DDA}" dt="2025-02-04T10:40:40.912" v="1449" actId="13926"/>
          <ac:spMkLst>
            <pc:docMk/>
            <pc:sldMk cId="94828923" sldId="267"/>
            <ac:spMk id="3" creationId="{00000000-0000-0000-0000-000000000000}"/>
          </ac:spMkLst>
        </pc:spChg>
        <pc:spChg chg="mod">
          <ac:chgData name="Paul Wassell" userId="609912a88ec840f0" providerId="LiveId" clId="{1B0AE905-F0FA-4D34-BB89-75697D320DDA}" dt="2025-02-04T10:40:57.662" v="1452" actId="14100"/>
          <ac:spMkLst>
            <pc:docMk/>
            <pc:sldMk cId="94828923" sldId="267"/>
            <ac:spMk id="7" creationId="{00000000-0000-0000-0000-000000000000}"/>
          </ac:spMkLst>
        </pc:spChg>
        <pc:spChg chg="add mod">
          <ac:chgData name="Paul Wassell" userId="609912a88ec840f0" providerId="LiveId" clId="{1B0AE905-F0FA-4D34-BB89-75697D320DDA}" dt="2025-02-04T10:43:02.998" v="1648" actId="20577"/>
          <ac:spMkLst>
            <pc:docMk/>
            <pc:sldMk cId="94828923" sldId="267"/>
            <ac:spMk id="8" creationId="{1E9B49F0-AE8F-4743-08C5-166AA25E9EE1}"/>
          </ac:spMkLst>
        </pc:spChg>
      </pc:sldChg>
      <pc:sldChg chg="modSp mod setBg">
        <pc:chgData name="Paul Wassell" userId="609912a88ec840f0" providerId="LiveId" clId="{1B0AE905-F0FA-4D34-BB89-75697D320DDA}" dt="2025-02-04T10:46:37.008" v="1940" actId="403"/>
        <pc:sldMkLst>
          <pc:docMk/>
          <pc:sldMk cId="1724781246" sldId="270"/>
        </pc:sldMkLst>
        <pc:spChg chg="mod">
          <ac:chgData name="Paul Wassell" userId="609912a88ec840f0" providerId="LiveId" clId="{1B0AE905-F0FA-4D34-BB89-75697D320DDA}" dt="2025-02-04T10:46:37.008" v="1940" actId="403"/>
          <ac:spMkLst>
            <pc:docMk/>
            <pc:sldMk cId="1724781246" sldId="270"/>
            <ac:spMk id="18" creationId="{D64848DD-BB93-4F9B-8638-5664F5B103BB}"/>
          </ac:spMkLst>
        </pc:spChg>
      </pc:sldChg>
      <pc:sldChg chg="setBg">
        <pc:chgData name="Paul Wassell" userId="609912a88ec840f0" providerId="LiveId" clId="{1B0AE905-F0FA-4D34-BB89-75697D320DDA}" dt="2025-02-04T10:26:35" v="1380"/>
        <pc:sldMkLst>
          <pc:docMk/>
          <pc:sldMk cId="1688756045" sldId="278"/>
        </pc:sldMkLst>
      </pc:sldChg>
      <pc:sldChg chg="addSp delSp modSp mod">
        <pc:chgData name="Paul Wassell" userId="609912a88ec840f0" providerId="LiveId" clId="{1B0AE905-F0FA-4D34-BB89-75697D320DDA}" dt="2025-02-04T10:32:12.941" v="1400" actId="20577"/>
        <pc:sldMkLst>
          <pc:docMk/>
          <pc:sldMk cId="1711384781" sldId="283"/>
        </pc:sldMkLst>
        <pc:spChg chg="mod">
          <ac:chgData name="Paul Wassell" userId="609912a88ec840f0" providerId="LiveId" clId="{1B0AE905-F0FA-4D34-BB89-75697D320DDA}" dt="2025-02-04T10:31:37.873" v="1391" actId="20577"/>
          <ac:spMkLst>
            <pc:docMk/>
            <pc:sldMk cId="1711384781" sldId="283"/>
            <ac:spMk id="2" creationId="{42539F51-126C-EFB5-0CFB-957B8FD1C4A5}"/>
          </ac:spMkLst>
        </pc:spChg>
        <pc:spChg chg="mod">
          <ac:chgData name="Paul Wassell" userId="609912a88ec840f0" providerId="LiveId" clId="{1B0AE905-F0FA-4D34-BB89-75697D320DDA}" dt="2025-02-04T10:32:12.941" v="1400" actId="20577"/>
          <ac:spMkLst>
            <pc:docMk/>
            <pc:sldMk cId="1711384781" sldId="283"/>
            <ac:spMk id="6" creationId="{BFDA5A8F-C749-B8EA-A5BE-8AB354E6DD74}"/>
          </ac:spMkLst>
        </pc:spChg>
        <pc:picChg chg="add mod">
          <ac:chgData name="Paul Wassell" userId="609912a88ec840f0" providerId="LiveId" clId="{1B0AE905-F0FA-4D34-BB89-75697D320DDA}" dt="2025-02-04T10:32:05.542" v="1396" actId="1076"/>
          <ac:picMkLst>
            <pc:docMk/>
            <pc:sldMk cId="1711384781" sldId="283"/>
            <ac:picMk id="3" creationId="{8B6B1118-5F95-70B9-8ECA-CC6D7BDA8C32}"/>
          </ac:picMkLst>
        </pc:picChg>
        <pc:picChg chg="del">
          <ac:chgData name="Paul Wassell" userId="609912a88ec840f0" providerId="LiveId" clId="{1B0AE905-F0FA-4D34-BB89-75697D320DDA}" dt="2025-02-04T10:31:45.534" v="1392" actId="478"/>
          <ac:picMkLst>
            <pc:docMk/>
            <pc:sldMk cId="1711384781" sldId="283"/>
            <ac:picMk id="4" creationId="{F026925A-13F7-7429-07D2-5EFABB1300D8}"/>
          </ac:picMkLst>
        </pc:picChg>
      </pc:sldChg>
      <pc:sldChg chg="addSp delSp modSp mod">
        <pc:chgData name="Paul Wassell" userId="609912a88ec840f0" providerId="LiveId" clId="{1B0AE905-F0FA-4D34-BB89-75697D320DDA}" dt="2025-02-04T10:45:00.249" v="1868" actId="20577"/>
        <pc:sldMkLst>
          <pc:docMk/>
          <pc:sldMk cId="485748622" sldId="285"/>
        </pc:sldMkLst>
        <pc:spChg chg="mod">
          <ac:chgData name="Paul Wassell" userId="609912a88ec840f0" providerId="LiveId" clId="{1B0AE905-F0FA-4D34-BB89-75697D320DDA}" dt="2025-02-04T10:45:00.249" v="1868" actId="20577"/>
          <ac:spMkLst>
            <pc:docMk/>
            <pc:sldMk cId="485748622" sldId="285"/>
            <ac:spMk id="9" creationId="{26F1A4CC-97EC-0E6C-C2C8-2231D2E52E9F}"/>
          </ac:spMkLst>
        </pc:spChg>
        <pc:picChg chg="del">
          <ac:chgData name="Paul Wassell" userId="609912a88ec840f0" providerId="LiveId" clId="{1B0AE905-F0FA-4D34-BB89-75697D320DDA}" dt="2025-02-04T10:43:45.628" v="1649" actId="478"/>
          <ac:picMkLst>
            <pc:docMk/>
            <pc:sldMk cId="485748622" sldId="285"/>
            <ac:picMk id="4" creationId="{7CA646D4-F12C-FDF3-AF77-4E74261E9FAF}"/>
          </ac:picMkLst>
        </pc:picChg>
        <pc:picChg chg="del">
          <ac:chgData name="Paul Wassell" userId="609912a88ec840f0" providerId="LiveId" clId="{1B0AE905-F0FA-4D34-BB89-75697D320DDA}" dt="2025-02-04T10:43:45.628" v="1649" actId="478"/>
          <ac:picMkLst>
            <pc:docMk/>
            <pc:sldMk cId="485748622" sldId="285"/>
            <ac:picMk id="5" creationId="{B49CF5B6-D58D-2C38-D5D3-3B28EB76901B}"/>
          </ac:picMkLst>
        </pc:picChg>
        <pc:picChg chg="del">
          <ac:chgData name="Paul Wassell" userId="609912a88ec840f0" providerId="LiveId" clId="{1B0AE905-F0FA-4D34-BB89-75697D320DDA}" dt="2025-02-04T10:43:45.628" v="1649" actId="478"/>
          <ac:picMkLst>
            <pc:docMk/>
            <pc:sldMk cId="485748622" sldId="285"/>
            <ac:picMk id="6" creationId="{97DE7508-20D0-D5ED-F41F-4198E21319B4}"/>
          </ac:picMkLst>
        </pc:picChg>
        <pc:picChg chg="del">
          <ac:chgData name="Paul Wassell" userId="609912a88ec840f0" providerId="LiveId" clId="{1B0AE905-F0FA-4D34-BB89-75697D320DDA}" dt="2025-02-04T10:43:45.628" v="1649" actId="478"/>
          <ac:picMkLst>
            <pc:docMk/>
            <pc:sldMk cId="485748622" sldId="285"/>
            <ac:picMk id="7" creationId="{4138CE4D-CB48-FA09-F73B-A7DAC134FEF0}"/>
          </ac:picMkLst>
        </pc:picChg>
        <pc:picChg chg="del">
          <ac:chgData name="Paul Wassell" userId="609912a88ec840f0" providerId="LiveId" clId="{1B0AE905-F0FA-4D34-BB89-75697D320DDA}" dt="2025-02-04T10:43:45.628" v="1649" actId="478"/>
          <ac:picMkLst>
            <pc:docMk/>
            <pc:sldMk cId="485748622" sldId="285"/>
            <ac:picMk id="8" creationId="{986A4EB4-2887-0A30-FA13-D44D94C9E762}"/>
          </ac:picMkLst>
        </pc:picChg>
        <pc:picChg chg="add mod">
          <ac:chgData name="Paul Wassell" userId="609912a88ec840f0" providerId="LiveId" clId="{1B0AE905-F0FA-4D34-BB89-75697D320DDA}" dt="2025-02-04T10:44:02.996" v="1655" actId="1076"/>
          <ac:picMkLst>
            <pc:docMk/>
            <pc:sldMk cId="485748622" sldId="285"/>
            <ac:picMk id="10" creationId="{2AC29D11-9848-ABEA-511E-0DB79C99B382}"/>
          </ac:picMkLst>
        </pc:picChg>
      </pc:sldChg>
      <pc:sldChg chg="modSp mod setBg">
        <pc:chgData name="Paul Wassell" userId="609912a88ec840f0" providerId="LiveId" clId="{1B0AE905-F0FA-4D34-BB89-75697D320DDA}" dt="2025-02-04T10:26:35" v="1380"/>
        <pc:sldMkLst>
          <pc:docMk/>
          <pc:sldMk cId="3891331955" sldId="363"/>
        </pc:sldMkLst>
        <pc:spChg chg="mod">
          <ac:chgData name="Paul Wassell" userId="609912a88ec840f0" providerId="LiveId" clId="{1B0AE905-F0FA-4D34-BB89-75697D320DDA}" dt="2025-02-04T10:14:13.916" v="17" actId="20577"/>
          <ac:spMkLst>
            <pc:docMk/>
            <pc:sldMk cId="3891331955" sldId="363"/>
            <ac:spMk id="4" creationId="{18213A18-559F-47CA-ADEA-C2CF05EA3C60}"/>
          </ac:spMkLst>
        </pc:spChg>
      </pc:sldChg>
      <pc:sldChg chg="setBg">
        <pc:chgData name="Paul Wassell" userId="609912a88ec840f0" providerId="LiveId" clId="{1B0AE905-F0FA-4D34-BB89-75697D320DDA}" dt="2025-02-04T10:26:35" v="1380"/>
        <pc:sldMkLst>
          <pc:docMk/>
          <pc:sldMk cId="3853025286" sldId="368"/>
        </pc:sldMkLst>
      </pc:sldChg>
      <pc:sldChg chg="del">
        <pc:chgData name="Paul Wassell" userId="609912a88ec840f0" providerId="LiveId" clId="{1B0AE905-F0FA-4D34-BB89-75697D320DDA}" dt="2025-02-04T10:22:59.385" v="996" actId="47"/>
        <pc:sldMkLst>
          <pc:docMk/>
          <pc:sldMk cId="1533206453" sldId="371"/>
        </pc:sldMkLst>
      </pc:sldChg>
      <pc:sldChg chg="modSp mod setBg">
        <pc:chgData name="Paul Wassell" userId="609912a88ec840f0" providerId="LiveId" clId="{1B0AE905-F0FA-4D34-BB89-75697D320DDA}" dt="2025-02-04T10:26:35" v="1380"/>
        <pc:sldMkLst>
          <pc:docMk/>
          <pc:sldMk cId="4227176827" sldId="372"/>
        </pc:sldMkLst>
        <pc:spChg chg="mod">
          <ac:chgData name="Paul Wassell" userId="609912a88ec840f0" providerId="LiveId" clId="{1B0AE905-F0FA-4D34-BB89-75697D320DDA}" dt="2025-02-04T10:15:32.148" v="52" actId="20577"/>
          <ac:spMkLst>
            <pc:docMk/>
            <pc:sldMk cId="4227176827" sldId="372"/>
            <ac:spMk id="2" creationId="{00000000-0000-0000-0000-000000000000}"/>
          </ac:spMkLst>
        </pc:spChg>
        <pc:spChg chg="mod">
          <ac:chgData name="Paul Wassell" userId="609912a88ec840f0" providerId="LiveId" clId="{1B0AE905-F0FA-4D34-BB89-75697D320DDA}" dt="2025-02-04T10:16:46.502" v="297" actId="20577"/>
          <ac:spMkLst>
            <pc:docMk/>
            <pc:sldMk cId="4227176827" sldId="372"/>
            <ac:spMk id="7" creationId="{00000000-0000-0000-0000-000000000000}"/>
          </ac:spMkLst>
        </pc:spChg>
      </pc:sldChg>
      <pc:sldChg chg="addSp modSp new mod setBg">
        <pc:chgData name="Paul Wassell" userId="609912a88ec840f0" providerId="LiveId" clId="{1B0AE905-F0FA-4D34-BB89-75697D320DDA}" dt="2025-02-04T10:26:35" v="1380"/>
        <pc:sldMkLst>
          <pc:docMk/>
          <pc:sldMk cId="1904928649" sldId="373"/>
        </pc:sldMkLst>
        <pc:spChg chg="mod">
          <ac:chgData name="Paul Wassell" userId="609912a88ec840f0" providerId="LiveId" clId="{1B0AE905-F0FA-4D34-BB89-75697D320DDA}" dt="2025-02-04T10:19:15.309" v="439" actId="14861"/>
          <ac:spMkLst>
            <pc:docMk/>
            <pc:sldMk cId="1904928649" sldId="373"/>
            <ac:spMk id="2" creationId="{15FDDD24-9DEC-ABC7-7BA0-9869FF279EA2}"/>
          </ac:spMkLst>
        </pc:spChg>
        <pc:spChg chg="mod">
          <ac:chgData name="Paul Wassell" userId="609912a88ec840f0" providerId="LiveId" clId="{1B0AE905-F0FA-4D34-BB89-75697D320DDA}" dt="2025-02-04T10:19:26.141" v="444" actId="14100"/>
          <ac:spMkLst>
            <pc:docMk/>
            <pc:sldMk cId="1904928649" sldId="373"/>
            <ac:spMk id="3" creationId="{6AB35F8A-18B5-5E96-4474-E5B4996774EA}"/>
          </ac:spMkLst>
        </pc:spChg>
        <pc:spChg chg="add mod">
          <ac:chgData name="Paul Wassell" userId="609912a88ec840f0" providerId="LiveId" clId="{1B0AE905-F0FA-4D34-BB89-75697D320DDA}" dt="2025-02-04T10:22:25.955" v="995" actId="403"/>
          <ac:spMkLst>
            <pc:docMk/>
            <pc:sldMk cId="1904928649" sldId="373"/>
            <ac:spMk id="4" creationId="{1DB8C8B2-B46F-8DFC-F35A-0BD07250917A}"/>
          </ac:spMkLst>
        </pc:spChg>
      </pc:sldChg>
      <pc:sldChg chg="modSp mod setBg">
        <pc:chgData name="Paul Wassell" userId="609912a88ec840f0" providerId="LiveId" clId="{1B0AE905-F0FA-4D34-BB89-75697D320DDA}" dt="2025-02-04T10:26:35" v="1380"/>
        <pc:sldMkLst>
          <pc:docMk/>
          <pc:sldMk cId="2538535663" sldId="374"/>
        </pc:sldMkLst>
        <pc:spChg chg="mod">
          <ac:chgData name="Paul Wassell" userId="609912a88ec840f0" providerId="LiveId" clId="{1B0AE905-F0FA-4D34-BB89-75697D320DDA}" dt="2025-02-04T10:23:09.887" v="998" actId="13926"/>
          <ac:spMkLst>
            <pc:docMk/>
            <pc:sldMk cId="2538535663" sldId="374"/>
            <ac:spMk id="3" creationId="{B5506029-13CB-F2A8-2583-EFE5B21891CB}"/>
          </ac:spMkLst>
        </pc:spChg>
        <pc:spChg chg="mod">
          <ac:chgData name="Paul Wassell" userId="609912a88ec840f0" providerId="LiveId" clId="{1B0AE905-F0FA-4D34-BB89-75697D320DDA}" dt="2025-02-04T10:24:28.207" v="1376" actId="404"/>
          <ac:spMkLst>
            <pc:docMk/>
            <pc:sldMk cId="2538535663" sldId="374"/>
            <ac:spMk id="4" creationId="{6072DAAD-F6CC-069F-FC09-B671F758BFDD}"/>
          </ac:spMkLst>
        </pc:spChg>
      </pc:sldChg>
      <pc:sldChg chg="new del setBg">
        <pc:chgData name="Paul Wassell" userId="609912a88ec840f0" providerId="LiveId" clId="{1B0AE905-F0FA-4D34-BB89-75697D320DDA}" dt="2025-02-04T10:32:20.582" v="1401" actId="47"/>
        <pc:sldMkLst>
          <pc:docMk/>
          <pc:sldMk cId="2350862737" sldId="375"/>
        </pc:sldMkLst>
      </pc:sldChg>
      <pc:sldChg chg="addSp delSp modSp new mod">
        <pc:chgData name="Paul Wassell" userId="609912a88ec840f0" providerId="LiveId" clId="{1B0AE905-F0FA-4D34-BB89-75697D320DDA}" dt="2025-02-04T10:37:35.714" v="1444" actId="14100"/>
        <pc:sldMkLst>
          <pc:docMk/>
          <pc:sldMk cId="2345832314" sldId="376"/>
        </pc:sldMkLst>
        <pc:spChg chg="del">
          <ac:chgData name="Paul Wassell" userId="609912a88ec840f0" providerId="LiveId" clId="{1B0AE905-F0FA-4D34-BB89-75697D320DDA}" dt="2025-02-04T10:30:08.707" v="1382" actId="478"/>
          <ac:spMkLst>
            <pc:docMk/>
            <pc:sldMk cId="2345832314" sldId="376"/>
            <ac:spMk id="2" creationId="{2AA8FCBD-82A2-05A1-A669-7434AF65CD30}"/>
          </ac:spMkLst>
        </pc:spChg>
        <pc:spChg chg="del">
          <ac:chgData name="Paul Wassell" userId="609912a88ec840f0" providerId="LiveId" clId="{1B0AE905-F0FA-4D34-BB89-75697D320DDA}" dt="2025-02-04T10:30:08.707" v="1382" actId="478"/>
          <ac:spMkLst>
            <pc:docMk/>
            <pc:sldMk cId="2345832314" sldId="376"/>
            <ac:spMk id="3" creationId="{F104DB48-AAB5-5B37-C18E-27C1A8BC42D2}"/>
          </ac:spMkLst>
        </pc:spChg>
        <pc:spChg chg="add mod">
          <ac:chgData name="Paul Wassell" userId="609912a88ec840f0" providerId="LiveId" clId="{1B0AE905-F0FA-4D34-BB89-75697D320DDA}" dt="2025-02-04T10:30:23.091" v="1389" actId="14100"/>
          <ac:spMkLst>
            <pc:docMk/>
            <pc:sldMk cId="2345832314" sldId="376"/>
            <ac:spMk id="5" creationId="{11FD52AF-F2E9-48B9-4F80-009255309C0C}"/>
          </ac:spMkLst>
        </pc:spChg>
        <pc:picChg chg="add del mod modCrop">
          <ac:chgData name="Paul Wassell" userId="609912a88ec840f0" providerId="LiveId" clId="{1B0AE905-F0FA-4D34-BB89-75697D320DDA}" dt="2025-02-04T10:33:48.042" v="1406" actId="21"/>
          <ac:picMkLst>
            <pc:docMk/>
            <pc:sldMk cId="2345832314" sldId="376"/>
            <ac:picMk id="6" creationId="{39401BB1-1ADA-1209-2998-6C8D10544D5A}"/>
          </ac:picMkLst>
        </pc:picChg>
        <pc:picChg chg="add del mod modCrop">
          <ac:chgData name="Paul Wassell" userId="609912a88ec840f0" providerId="LiveId" clId="{1B0AE905-F0FA-4D34-BB89-75697D320DDA}" dt="2025-02-04T10:34:12.411" v="1411" actId="21"/>
          <ac:picMkLst>
            <pc:docMk/>
            <pc:sldMk cId="2345832314" sldId="376"/>
            <ac:picMk id="7" creationId="{9C0437A7-67D6-3749-E7F5-2CE34256ECB0}"/>
          </ac:picMkLst>
        </pc:picChg>
        <pc:picChg chg="add mod">
          <ac:chgData name="Paul Wassell" userId="609912a88ec840f0" providerId="LiveId" clId="{1B0AE905-F0FA-4D34-BB89-75697D320DDA}" dt="2025-02-04T10:34:35.473" v="1419" actId="14100"/>
          <ac:picMkLst>
            <pc:docMk/>
            <pc:sldMk cId="2345832314" sldId="376"/>
            <ac:picMk id="8" creationId="{ECFE98E0-B6DB-DBC5-6ABF-BCCE3FFD74E8}"/>
          </ac:picMkLst>
        </pc:picChg>
        <pc:picChg chg="add mod">
          <ac:chgData name="Paul Wassell" userId="609912a88ec840f0" providerId="LiveId" clId="{1B0AE905-F0FA-4D34-BB89-75697D320DDA}" dt="2025-02-04T10:34:38.802" v="1420" actId="14100"/>
          <ac:picMkLst>
            <pc:docMk/>
            <pc:sldMk cId="2345832314" sldId="376"/>
            <ac:picMk id="9" creationId="{CA0BD261-D3F6-17C4-B2BC-F8B511EE8F09}"/>
          </ac:picMkLst>
        </pc:picChg>
        <pc:picChg chg="add mod">
          <ac:chgData name="Paul Wassell" userId="609912a88ec840f0" providerId="LiveId" clId="{1B0AE905-F0FA-4D34-BB89-75697D320DDA}" dt="2025-02-04T10:35:20.963" v="1429" actId="1076"/>
          <ac:picMkLst>
            <pc:docMk/>
            <pc:sldMk cId="2345832314" sldId="376"/>
            <ac:picMk id="10" creationId="{9645462E-A4DE-9A4D-E392-0F67EF204627}"/>
          </ac:picMkLst>
        </pc:picChg>
        <pc:picChg chg="add mod">
          <ac:chgData name="Paul Wassell" userId="609912a88ec840f0" providerId="LiveId" clId="{1B0AE905-F0FA-4D34-BB89-75697D320DDA}" dt="2025-02-04T10:35:18.573" v="1428" actId="14100"/>
          <ac:picMkLst>
            <pc:docMk/>
            <pc:sldMk cId="2345832314" sldId="376"/>
            <ac:picMk id="11" creationId="{D2552C41-1DD1-4711-EFBD-C11524C08E66}"/>
          </ac:picMkLst>
        </pc:picChg>
        <pc:picChg chg="add mod modCrop">
          <ac:chgData name="Paul Wassell" userId="609912a88ec840f0" providerId="LiveId" clId="{1B0AE905-F0FA-4D34-BB89-75697D320DDA}" dt="2025-02-04T10:37:09.920" v="1436" actId="1076"/>
          <ac:picMkLst>
            <pc:docMk/>
            <pc:sldMk cId="2345832314" sldId="376"/>
            <ac:picMk id="12" creationId="{B90BF8AF-6021-4A8B-6371-5A193B5AE753}"/>
          </ac:picMkLst>
        </pc:picChg>
        <pc:picChg chg="add del mod">
          <ac:chgData name="Paul Wassell" userId="609912a88ec840f0" providerId="LiveId" clId="{1B0AE905-F0FA-4D34-BB89-75697D320DDA}" dt="2025-02-04T10:37:13.522" v="1437" actId="21"/>
          <ac:picMkLst>
            <pc:docMk/>
            <pc:sldMk cId="2345832314" sldId="376"/>
            <ac:picMk id="13" creationId="{AC3A7C1F-D73E-88DF-BA34-19E5B9BD7683}"/>
          </ac:picMkLst>
        </pc:picChg>
        <pc:picChg chg="add del mod modCrop">
          <ac:chgData name="Paul Wassell" userId="609912a88ec840f0" providerId="LiveId" clId="{1B0AE905-F0FA-4D34-BB89-75697D320DDA}" dt="2025-02-04T10:37:25.191" v="1440" actId="21"/>
          <ac:picMkLst>
            <pc:docMk/>
            <pc:sldMk cId="2345832314" sldId="376"/>
            <ac:picMk id="14" creationId="{27165BD2-8BAB-2B05-B1D4-17420A7EC013}"/>
          </ac:picMkLst>
        </pc:picChg>
        <pc:picChg chg="add mod">
          <ac:chgData name="Paul Wassell" userId="609912a88ec840f0" providerId="LiveId" clId="{1B0AE905-F0FA-4D34-BB89-75697D320DDA}" dt="2025-02-04T10:37:35.714" v="1444" actId="14100"/>
          <ac:picMkLst>
            <pc:docMk/>
            <pc:sldMk cId="2345832314" sldId="376"/>
            <ac:picMk id="15" creationId="{5CDABAA1-F5B1-E7E0-1B11-5F8C0C4E474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06E06C7-DF60-C37E-6F69-C36BB8E4F8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H"/>
          </a:p>
        </p:txBody>
      </p:sp>
      <p:sp>
        <p:nvSpPr>
          <p:cNvPr id="3" name="Date Placeholder 2">
            <a:extLst>
              <a:ext uri="{FF2B5EF4-FFF2-40B4-BE49-F238E27FC236}">
                <a16:creationId xmlns:a16="http://schemas.microsoft.com/office/drawing/2014/main" id="{34472FD3-1E4F-2A46-7AC6-41075E8A286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2231AC-D4BD-48D8-839E-301714B39CA9}" type="datetimeFigureOut">
              <a:rPr lang="en-PH" smtClean="0"/>
              <a:t>12/08/2025</a:t>
            </a:fld>
            <a:endParaRPr lang="en-PH"/>
          </a:p>
        </p:txBody>
      </p:sp>
      <p:sp>
        <p:nvSpPr>
          <p:cNvPr id="4" name="Footer Placeholder 3">
            <a:extLst>
              <a:ext uri="{FF2B5EF4-FFF2-40B4-BE49-F238E27FC236}">
                <a16:creationId xmlns:a16="http://schemas.microsoft.com/office/drawing/2014/main" id="{BCCE171C-E0BC-AB06-7C83-9C3886F7DD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PH"/>
          </a:p>
        </p:txBody>
      </p:sp>
      <p:sp>
        <p:nvSpPr>
          <p:cNvPr id="5" name="Slide Number Placeholder 4">
            <a:extLst>
              <a:ext uri="{FF2B5EF4-FFF2-40B4-BE49-F238E27FC236}">
                <a16:creationId xmlns:a16="http://schemas.microsoft.com/office/drawing/2014/main" id="{65A0B7C5-5CF6-0A10-C243-9205A4C189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6B70B1-60B6-4368-B158-AB46211350EF}" type="slidenum">
              <a:rPr lang="en-PH" smtClean="0"/>
              <a:t>‹#›</a:t>
            </a:fld>
            <a:endParaRPr lang="en-PH"/>
          </a:p>
        </p:txBody>
      </p:sp>
    </p:spTree>
    <p:extLst>
      <p:ext uri="{BB962C8B-B14F-4D97-AF65-F5344CB8AC3E}">
        <p14:creationId xmlns:p14="http://schemas.microsoft.com/office/powerpoint/2010/main" val="168315498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exampaperspractice.co.uk/" TargetMode="External"/><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9867A0-65C6-43FC-9881-6E2648C4E050}"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599BB9-F8AE-4EC7-8E0C-F60166897365}" type="slidenum">
              <a:rPr lang="en-GB" smtClean="0"/>
              <a:t>‹#›</a:t>
            </a:fld>
            <a:endParaRPr lang="en-GB"/>
          </a:p>
        </p:txBody>
      </p:sp>
    </p:spTree>
    <p:extLst>
      <p:ext uri="{BB962C8B-B14F-4D97-AF65-F5344CB8AC3E}">
        <p14:creationId xmlns:p14="http://schemas.microsoft.com/office/powerpoint/2010/main" val="3256046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9867A0-65C6-43FC-9881-6E2648C4E050}"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599BB9-F8AE-4EC7-8E0C-F60166897365}" type="slidenum">
              <a:rPr lang="en-GB" smtClean="0"/>
              <a:t>‹#›</a:t>
            </a:fld>
            <a:endParaRPr lang="en-GB"/>
          </a:p>
        </p:txBody>
      </p:sp>
    </p:spTree>
    <p:extLst>
      <p:ext uri="{BB962C8B-B14F-4D97-AF65-F5344CB8AC3E}">
        <p14:creationId xmlns:p14="http://schemas.microsoft.com/office/powerpoint/2010/main" val="3799407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9867A0-65C6-43FC-9881-6E2648C4E050}"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599BB9-F8AE-4EC7-8E0C-F60166897365}" type="slidenum">
              <a:rPr lang="en-GB" smtClean="0"/>
              <a:t>‹#›</a:t>
            </a:fld>
            <a:endParaRPr lang="en-GB"/>
          </a:p>
        </p:txBody>
      </p:sp>
    </p:spTree>
    <p:extLst>
      <p:ext uri="{BB962C8B-B14F-4D97-AF65-F5344CB8AC3E}">
        <p14:creationId xmlns:p14="http://schemas.microsoft.com/office/powerpoint/2010/main" val="4255865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EFAE83-51B9-4C75-8B49-9FF30CB422C6}" type="datetimeFigureOut">
              <a:rPr lang="en-GB" smtClean="0"/>
              <a:t>12/08/2025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5BB9FD2-2435-404D-8CE2-107CB1E16CFA}" type="slidenum">
              <a:rPr lang="en-GB" smtClean="0"/>
              <a:t>‹#›</a:t>
            </a:fld>
            <a:endParaRPr lang="en-GB" dirty="0"/>
          </a:p>
        </p:txBody>
      </p:sp>
      <p:sp>
        <p:nvSpPr>
          <p:cNvPr id="7" name="Footer Placeholder 2">
            <a:extLst>
              <a:ext uri="{FF2B5EF4-FFF2-40B4-BE49-F238E27FC236}">
                <a16:creationId xmlns:a16="http://schemas.microsoft.com/office/drawing/2014/main" id="{80021391-7D8D-E9BB-A96C-98A1ACBA167B}"/>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AF004E3-CD42-FBE0-556A-5CA13429DE83}"/>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32A3C679-FB5C-AFF4-C74C-20ABDF0D3763}"/>
              </a:ext>
            </a:extLst>
          </p:cNvPr>
          <p:cNvPicPr>
            <a:picLocks noChangeAspect="1"/>
          </p:cNvPicPr>
          <p:nvPr userDrawn="1"/>
        </p:nvPicPr>
        <p:blipFill>
          <a:blip r:embed="rId3"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C205522E-4BEB-9A9A-D390-13C11132C6E0}"/>
              </a:ext>
            </a:extLst>
          </p:cNvPr>
          <p:cNvPicPr>
            <a:picLocks noChangeAspect="1"/>
          </p:cNvPicPr>
          <p:nvPr userDrawn="1"/>
        </p:nvPicPr>
        <p:blipFill>
          <a:blip r:embed="rId4"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1055942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EFAE83-51B9-4C75-8B49-9FF30CB422C6}" type="datetimeFigureOut">
              <a:rPr lang="en-GB" smtClean="0"/>
              <a:t>12/08/2025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5BB9FD2-2435-404D-8CE2-107CB1E16CFA}" type="slidenum">
              <a:rPr lang="en-GB" smtClean="0"/>
              <a:t>‹#›</a:t>
            </a:fld>
            <a:endParaRPr lang="en-GB" dirty="0"/>
          </a:p>
        </p:txBody>
      </p:sp>
    </p:spTree>
    <p:extLst>
      <p:ext uri="{BB962C8B-B14F-4D97-AF65-F5344CB8AC3E}">
        <p14:creationId xmlns:p14="http://schemas.microsoft.com/office/powerpoint/2010/main" val="4102781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EFAE83-51B9-4C75-8B49-9FF30CB422C6}" type="datetimeFigureOut">
              <a:rPr lang="en-GB" smtClean="0"/>
              <a:t>12/08/2025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5BB9FD2-2435-404D-8CE2-107CB1E16CFA}" type="slidenum">
              <a:rPr lang="en-GB" smtClean="0"/>
              <a:t>‹#›</a:t>
            </a:fld>
            <a:endParaRPr lang="en-GB" dirty="0"/>
          </a:p>
        </p:txBody>
      </p:sp>
    </p:spTree>
    <p:extLst>
      <p:ext uri="{BB962C8B-B14F-4D97-AF65-F5344CB8AC3E}">
        <p14:creationId xmlns:p14="http://schemas.microsoft.com/office/powerpoint/2010/main" val="2715623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EFAE83-51B9-4C75-8B49-9FF30CB422C6}" type="datetimeFigureOut">
              <a:rPr lang="en-GB" smtClean="0"/>
              <a:t>12/08/2025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5BB9FD2-2435-404D-8CE2-107CB1E16CFA}" type="slidenum">
              <a:rPr lang="en-GB" smtClean="0"/>
              <a:t>‹#›</a:t>
            </a:fld>
            <a:endParaRPr lang="en-GB" dirty="0"/>
          </a:p>
        </p:txBody>
      </p:sp>
    </p:spTree>
    <p:extLst>
      <p:ext uri="{BB962C8B-B14F-4D97-AF65-F5344CB8AC3E}">
        <p14:creationId xmlns:p14="http://schemas.microsoft.com/office/powerpoint/2010/main" val="369310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EFAE83-51B9-4C75-8B49-9FF30CB422C6}" type="datetimeFigureOut">
              <a:rPr lang="en-GB" smtClean="0"/>
              <a:t>12/08/2025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5BB9FD2-2435-404D-8CE2-107CB1E16CFA}" type="slidenum">
              <a:rPr lang="en-GB" smtClean="0"/>
              <a:t>‹#›</a:t>
            </a:fld>
            <a:endParaRPr lang="en-GB" dirty="0"/>
          </a:p>
        </p:txBody>
      </p:sp>
    </p:spTree>
    <p:extLst>
      <p:ext uri="{BB962C8B-B14F-4D97-AF65-F5344CB8AC3E}">
        <p14:creationId xmlns:p14="http://schemas.microsoft.com/office/powerpoint/2010/main" val="248534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EFAE83-51B9-4C75-8B49-9FF30CB422C6}" type="datetimeFigureOut">
              <a:rPr lang="en-GB" smtClean="0"/>
              <a:t>12/08/2025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5BB9FD2-2435-404D-8CE2-107CB1E16CFA}" type="slidenum">
              <a:rPr lang="en-GB" smtClean="0"/>
              <a:t>‹#›</a:t>
            </a:fld>
            <a:endParaRPr lang="en-GB" dirty="0"/>
          </a:p>
        </p:txBody>
      </p:sp>
    </p:spTree>
    <p:extLst>
      <p:ext uri="{BB962C8B-B14F-4D97-AF65-F5344CB8AC3E}">
        <p14:creationId xmlns:p14="http://schemas.microsoft.com/office/powerpoint/2010/main" val="1285716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EFAE83-51B9-4C75-8B49-9FF30CB422C6}" type="datetimeFigureOut">
              <a:rPr lang="en-GB" smtClean="0"/>
              <a:t>12/08/2025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5BB9FD2-2435-404D-8CE2-107CB1E16CFA}" type="slidenum">
              <a:rPr lang="en-GB" smtClean="0"/>
              <a:t>‹#›</a:t>
            </a:fld>
            <a:endParaRPr lang="en-GB" dirty="0"/>
          </a:p>
        </p:txBody>
      </p:sp>
    </p:spTree>
    <p:extLst>
      <p:ext uri="{BB962C8B-B14F-4D97-AF65-F5344CB8AC3E}">
        <p14:creationId xmlns:p14="http://schemas.microsoft.com/office/powerpoint/2010/main" val="1753291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EFAE83-51B9-4C75-8B49-9FF30CB422C6}" type="datetimeFigureOut">
              <a:rPr lang="en-GB" smtClean="0"/>
              <a:t>12/08/2025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5BB9FD2-2435-404D-8CE2-107CB1E16CFA}" type="slidenum">
              <a:rPr lang="en-GB" smtClean="0"/>
              <a:t>‹#›</a:t>
            </a:fld>
            <a:endParaRPr lang="en-GB" dirty="0"/>
          </a:p>
        </p:txBody>
      </p:sp>
    </p:spTree>
    <p:extLst>
      <p:ext uri="{BB962C8B-B14F-4D97-AF65-F5344CB8AC3E}">
        <p14:creationId xmlns:p14="http://schemas.microsoft.com/office/powerpoint/2010/main" val="2456862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9867A0-65C6-43FC-9881-6E2648C4E050}"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599BB9-F8AE-4EC7-8E0C-F60166897365}" type="slidenum">
              <a:rPr lang="en-GB" smtClean="0"/>
              <a:t>‹#›</a:t>
            </a:fld>
            <a:endParaRPr lang="en-GB"/>
          </a:p>
        </p:txBody>
      </p:sp>
    </p:spTree>
    <p:extLst>
      <p:ext uri="{BB962C8B-B14F-4D97-AF65-F5344CB8AC3E}">
        <p14:creationId xmlns:p14="http://schemas.microsoft.com/office/powerpoint/2010/main" val="22086779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EFAE83-51B9-4C75-8B49-9FF30CB422C6}" type="datetimeFigureOut">
              <a:rPr lang="en-GB" smtClean="0"/>
              <a:t>12/08/2025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5BB9FD2-2435-404D-8CE2-107CB1E16CFA}" type="slidenum">
              <a:rPr lang="en-GB" smtClean="0"/>
              <a:t>‹#›</a:t>
            </a:fld>
            <a:endParaRPr lang="en-GB" dirty="0"/>
          </a:p>
        </p:txBody>
      </p:sp>
    </p:spTree>
    <p:extLst>
      <p:ext uri="{BB962C8B-B14F-4D97-AF65-F5344CB8AC3E}">
        <p14:creationId xmlns:p14="http://schemas.microsoft.com/office/powerpoint/2010/main" val="3684089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EFAE83-51B9-4C75-8B49-9FF30CB422C6}" type="datetimeFigureOut">
              <a:rPr lang="en-GB" smtClean="0"/>
              <a:t>12/08/2025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5BB9FD2-2435-404D-8CE2-107CB1E16CFA}" type="slidenum">
              <a:rPr lang="en-GB" smtClean="0"/>
              <a:t>‹#›</a:t>
            </a:fld>
            <a:endParaRPr lang="en-GB" dirty="0"/>
          </a:p>
        </p:txBody>
      </p:sp>
    </p:spTree>
    <p:extLst>
      <p:ext uri="{BB962C8B-B14F-4D97-AF65-F5344CB8AC3E}">
        <p14:creationId xmlns:p14="http://schemas.microsoft.com/office/powerpoint/2010/main" val="15035372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EFAE83-51B9-4C75-8B49-9FF30CB422C6}" type="datetimeFigureOut">
              <a:rPr lang="en-GB" smtClean="0"/>
              <a:t>12/08/2025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5BB9FD2-2435-404D-8CE2-107CB1E16CFA}" type="slidenum">
              <a:rPr lang="en-GB" smtClean="0"/>
              <a:t>‹#›</a:t>
            </a:fld>
            <a:endParaRPr lang="en-GB" dirty="0"/>
          </a:p>
        </p:txBody>
      </p:sp>
    </p:spTree>
    <p:extLst>
      <p:ext uri="{BB962C8B-B14F-4D97-AF65-F5344CB8AC3E}">
        <p14:creationId xmlns:p14="http://schemas.microsoft.com/office/powerpoint/2010/main" val="34997648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956360-D073-4313-8970-B960F4822B8B}"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364D5A-35D1-406D-AF23-D199D1842660}" type="slidenum">
              <a:rPr lang="en-GB" smtClean="0"/>
              <a:t>‹#›</a:t>
            </a:fld>
            <a:endParaRPr lang="en-GB"/>
          </a:p>
        </p:txBody>
      </p:sp>
    </p:spTree>
    <p:extLst>
      <p:ext uri="{BB962C8B-B14F-4D97-AF65-F5344CB8AC3E}">
        <p14:creationId xmlns:p14="http://schemas.microsoft.com/office/powerpoint/2010/main" val="1425914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956360-D073-4313-8970-B960F4822B8B}"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364D5A-35D1-406D-AF23-D199D1842660}" type="slidenum">
              <a:rPr lang="en-GB" smtClean="0"/>
              <a:t>‹#›</a:t>
            </a:fld>
            <a:endParaRPr lang="en-GB"/>
          </a:p>
        </p:txBody>
      </p:sp>
    </p:spTree>
    <p:extLst>
      <p:ext uri="{BB962C8B-B14F-4D97-AF65-F5344CB8AC3E}">
        <p14:creationId xmlns:p14="http://schemas.microsoft.com/office/powerpoint/2010/main" val="27266878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956360-D073-4313-8970-B960F4822B8B}"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364D5A-35D1-406D-AF23-D199D1842660}" type="slidenum">
              <a:rPr lang="en-GB" smtClean="0"/>
              <a:t>‹#›</a:t>
            </a:fld>
            <a:endParaRPr lang="en-GB"/>
          </a:p>
        </p:txBody>
      </p:sp>
    </p:spTree>
    <p:extLst>
      <p:ext uri="{BB962C8B-B14F-4D97-AF65-F5344CB8AC3E}">
        <p14:creationId xmlns:p14="http://schemas.microsoft.com/office/powerpoint/2010/main" val="24730745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956360-D073-4313-8970-B960F4822B8B}"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364D5A-35D1-406D-AF23-D199D1842660}" type="slidenum">
              <a:rPr lang="en-GB" smtClean="0"/>
              <a:t>‹#›</a:t>
            </a:fld>
            <a:endParaRPr lang="en-GB"/>
          </a:p>
        </p:txBody>
      </p:sp>
    </p:spTree>
    <p:extLst>
      <p:ext uri="{BB962C8B-B14F-4D97-AF65-F5344CB8AC3E}">
        <p14:creationId xmlns:p14="http://schemas.microsoft.com/office/powerpoint/2010/main" val="3720021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956360-D073-4313-8970-B960F4822B8B}"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5364D5A-35D1-406D-AF23-D199D1842660}" type="slidenum">
              <a:rPr lang="en-GB" smtClean="0"/>
              <a:t>‹#›</a:t>
            </a:fld>
            <a:endParaRPr lang="en-GB"/>
          </a:p>
        </p:txBody>
      </p:sp>
    </p:spTree>
    <p:extLst>
      <p:ext uri="{BB962C8B-B14F-4D97-AF65-F5344CB8AC3E}">
        <p14:creationId xmlns:p14="http://schemas.microsoft.com/office/powerpoint/2010/main" val="3801748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956360-D073-4313-8970-B960F4822B8B}"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5364D5A-35D1-406D-AF23-D199D1842660}" type="slidenum">
              <a:rPr lang="en-GB" smtClean="0"/>
              <a:t>‹#›</a:t>
            </a:fld>
            <a:endParaRPr lang="en-GB"/>
          </a:p>
        </p:txBody>
      </p:sp>
    </p:spTree>
    <p:extLst>
      <p:ext uri="{BB962C8B-B14F-4D97-AF65-F5344CB8AC3E}">
        <p14:creationId xmlns:p14="http://schemas.microsoft.com/office/powerpoint/2010/main" val="12424140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956360-D073-4313-8970-B960F4822B8B}"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5364D5A-35D1-406D-AF23-D199D1842660}" type="slidenum">
              <a:rPr lang="en-GB" smtClean="0"/>
              <a:t>‹#›</a:t>
            </a:fld>
            <a:endParaRPr lang="en-GB"/>
          </a:p>
        </p:txBody>
      </p:sp>
    </p:spTree>
    <p:extLst>
      <p:ext uri="{BB962C8B-B14F-4D97-AF65-F5344CB8AC3E}">
        <p14:creationId xmlns:p14="http://schemas.microsoft.com/office/powerpoint/2010/main" val="3942655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9867A0-65C6-43FC-9881-6E2648C4E050}"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599BB9-F8AE-4EC7-8E0C-F60166897365}" type="slidenum">
              <a:rPr lang="en-GB" smtClean="0"/>
              <a:t>‹#›</a:t>
            </a:fld>
            <a:endParaRPr lang="en-GB"/>
          </a:p>
        </p:txBody>
      </p:sp>
    </p:spTree>
    <p:extLst>
      <p:ext uri="{BB962C8B-B14F-4D97-AF65-F5344CB8AC3E}">
        <p14:creationId xmlns:p14="http://schemas.microsoft.com/office/powerpoint/2010/main" val="35996849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956360-D073-4313-8970-B960F4822B8B}"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364D5A-35D1-406D-AF23-D199D1842660}" type="slidenum">
              <a:rPr lang="en-GB" smtClean="0"/>
              <a:t>‹#›</a:t>
            </a:fld>
            <a:endParaRPr lang="en-GB"/>
          </a:p>
        </p:txBody>
      </p:sp>
    </p:spTree>
    <p:extLst>
      <p:ext uri="{BB962C8B-B14F-4D97-AF65-F5344CB8AC3E}">
        <p14:creationId xmlns:p14="http://schemas.microsoft.com/office/powerpoint/2010/main" val="21405833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956360-D073-4313-8970-B960F4822B8B}"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364D5A-35D1-406D-AF23-D199D1842660}" type="slidenum">
              <a:rPr lang="en-GB" smtClean="0"/>
              <a:t>‹#›</a:t>
            </a:fld>
            <a:endParaRPr lang="en-GB"/>
          </a:p>
        </p:txBody>
      </p:sp>
    </p:spTree>
    <p:extLst>
      <p:ext uri="{BB962C8B-B14F-4D97-AF65-F5344CB8AC3E}">
        <p14:creationId xmlns:p14="http://schemas.microsoft.com/office/powerpoint/2010/main" val="25366505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956360-D073-4313-8970-B960F4822B8B}"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364D5A-35D1-406D-AF23-D199D1842660}" type="slidenum">
              <a:rPr lang="en-GB" smtClean="0"/>
              <a:t>‹#›</a:t>
            </a:fld>
            <a:endParaRPr lang="en-GB"/>
          </a:p>
        </p:txBody>
      </p:sp>
    </p:spTree>
    <p:extLst>
      <p:ext uri="{BB962C8B-B14F-4D97-AF65-F5344CB8AC3E}">
        <p14:creationId xmlns:p14="http://schemas.microsoft.com/office/powerpoint/2010/main" val="9896887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956360-D073-4313-8970-B960F4822B8B}"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364D5A-35D1-406D-AF23-D199D1842660}" type="slidenum">
              <a:rPr lang="en-GB" smtClean="0"/>
              <a:t>‹#›</a:t>
            </a:fld>
            <a:endParaRPr lang="en-GB"/>
          </a:p>
        </p:txBody>
      </p:sp>
    </p:spTree>
    <p:extLst>
      <p:ext uri="{BB962C8B-B14F-4D97-AF65-F5344CB8AC3E}">
        <p14:creationId xmlns:p14="http://schemas.microsoft.com/office/powerpoint/2010/main" val="31814941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BADDBD-E457-4BF2-87A5-DA10BCEF9523}"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C20188-675D-4E08-A746-7B1BCE32C103}" type="slidenum">
              <a:rPr lang="en-GB" smtClean="0"/>
              <a:t>‹#›</a:t>
            </a:fld>
            <a:endParaRPr lang="en-GB"/>
          </a:p>
        </p:txBody>
      </p:sp>
    </p:spTree>
    <p:extLst>
      <p:ext uri="{BB962C8B-B14F-4D97-AF65-F5344CB8AC3E}">
        <p14:creationId xmlns:p14="http://schemas.microsoft.com/office/powerpoint/2010/main" val="7182368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BADDBD-E457-4BF2-87A5-DA10BCEF9523}"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C20188-675D-4E08-A746-7B1BCE32C103}" type="slidenum">
              <a:rPr lang="en-GB" smtClean="0"/>
              <a:t>‹#›</a:t>
            </a:fld>
            <a:endParaRPr lang="en-GB"/>
          </a:p>
        </p:txBody>
      </p:sp>
    </p:spTree>
    <p:extLst>
      <p:ext uri="{BB962C8B-B14F-4D97-AF65-F5344CB8AC3E}">
        <p14:creationId xmlns:p14="http://schemas.microsoft.com/office/powerpoint/2010/main" val="1060748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ADDBD-E457-4BF2-87A5-DA10BCEF9523}"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C20188-675D-4E08-A746-7B1BCE32C103}" type="slidenum">
              <a:rPr lang="en-GB" smtClean="0"/>
              <a:t>‹#›</a:t>
            </a:fld>
            <a:endParaRPr lang="en-GB"/>
          </a:p>
        </p:txBody>
      </p:sp>
    </p:spTree>
    <p:extLst>
      <p:ext uri="{BB962C8B-B14F-4D97-AF65-F5344CB8AC3E}">
        <p14:creationId xmlns:p14="http://schemas.microsoft.com/office/powerpoint/2010/main" val="23717027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BADDBD-E457-4BF2-87A5-DA10BCEF9523}"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C20188-675D-4E08-A746-7B1BCE32C103}" type="slidenum">
              <a:rPr lang="en-GB" smtClean="0"/>
              <a:t>‹#›</a:t>
            </a:fld>
            <a:endParaRPr lang="en-GB"/>
          </a:p>
        </p:txBody>
      </p:sp>
    </p:spTree>
    <p:extLst>
      <p:ext uri="{BB962C8B-B14F-4D97-AF65-F5344CB8AC3E}">
        <p14:creationId xmlns:p14="http://schemas.microsoft.com/office/powerpoint/2010/main" val="18465589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BADDBD-E457-4BF2-87A5-DA10BCEF9523}"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C20188-675D-4E08-A746-7B1BCE32C103}" type="slidenum">
              <a:rPr lang="en-GB" smtClean="0"/>
              <a:t>‹#›</a:t>
            </a:fld>
            <a:endParaRPr lang="en-GB"/>
          </a:p>
        </p:txBody>
      </p:sp>
    </p:spTree>
    <p:extLst>
      <p:ext uri="{BB962C8B-B14F-4D97-AF65-F5344CB8AC3E}">
        <p14:creationId xmlns:p14="http://schemas.microsoft.com/office/powerpoint/2010/main" val="14357406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BADDBD-E457-4BF2-87A5-DA10BCEF9523}"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C20188-675D-4E08-A746-7B1BCE32C103}" type="slidenum">
              <a:rPr lang="en-GB" smtClean="0"/>
              <a:t>‹#›</a:t>
            </a:fld>
            <a:endParaRPr lang="en-GB"/>
          </a:p>
        </p:txBody>
      </p:sp>
    </p:spTree>
    <p:extLst>
      <p:ext uri="{BB962C8B-B14F-4D97-AF65-F5344CB8AC3E}">
        <p14:creationId xmlns:p14="http://schemas.microsoft.com/office/powerpoint/2010/main" val="3568148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9867A0-65C6-43FC-9881-6E2648C4E050}"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599BB9-F8AE-4EC7-8E0C-F60166897365}" type="slidenum">
              <a:rPr lang="en-GB" smtClean="0"/>
              <a:t>‹#›</a:t>
            </a:fld>
            <a:endParaRPr lang="en-GB"/>
          </a:p>
        </p:txBody>
      </p:sp>
    </p:spTree>
    <p:extLst>
      <p:ext uri="{BB962C8B-B14F-4D97-AF65-F5344CB8AC3E}">
        <p14:creationId xmlns:p14="http://schemas.microsoft.com/office/powerpoint/2010/main" val="23144887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BADDBD-E457-4BF2-87A5-DA10BCEF9523}"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C20188-675D-4E08-A746-7B1BCE32C103}" type="slidenum">
              <a:rPr lang="en-GB" smtClean="0"/>
              <a:t>‹#›</a:t>
            </a:fld>
            <a:endParaRPr lang="en-GB"/>
          </a:p>
        </p:txBody>
      </p:sp>
    </p:spTree>
    <p:extLst>
      <p:ext uri="{BB962C8B-B14F-4D97-AF65-F5344CB8AC3E}">
        <p14:creationId xmlns:p14="http://schemas.microsoft.com/office/powerpoint/2010/main" val="37095728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BADDBD-E457-4BF2-87A5-DA10BCEF9523}"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C20188-675D-4E08-A746-7B1BCE32C103}" type="slidenum">
              <a:rPr lang="en-GB" smtClean="0"/>
              <a:t>‹#›</a:t>
            </a:fld>
            <a:endParaRPr lang="en-GB"/>
          </a:p>
        </p:txBody>
      </p:sp>
    </p:spTree>
    <p:extLst>
      <p:ext uri="{BB962C8B-B14F-4D97-AF65-F5344CB8AC3E}">
        <p14:creationId xmlns:p14="http://schemas.microsoft.com/office/powerpoint/2010/main" val="41168358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BADDBD-E457-4BF2-87A5-DA10BCEF9523}"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C20188-675D-4E08-A746-7B1BCE32C103}" type="slidenum">
              <a:rPr lang="en-GB" smtClean="0"/>
              <a:t>‹#›</a:t>
            </a:fld>
            <a:endParaRPr lang="en-GB"/>
          </a:p>
        </p:txBody>
      </p:sp>
    </p:spTree>
    <p:extLst>
      <p:ext uri="{BB962C8B-B14F-4D97-AF65-F5344CB8AC3E}">
        <p14:creationId xmlns:p14="http://schemas.microsoft.com/office/powerpoint/2010/main" val="388000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BADDBD-E457-4BF2-87A5-DA10BCEF9523}"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C20188-675D-4E08-A746-7B1BCE32C103}" type="slidenum">
              <a:rPr lang="en-GB" smtClean="0"/>
              <a:t>‹#›</a:t>
            </a:fld>
            <a:endParaRPr lang="en-GB"/>
          </a:p>
        </p:txBody>
      </p:sp>
    </p:spTree>
    <p:extLst>
      <p:ext uri="{BB962C8B-B14F-4D97-AF65-F5344CB8AC3E}">
        <p14:creationId xmlns:p14="http://schemas.microsoft.com/office/powerpoint/2010/main" val="19723101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BADDBD-E457-4BF2-87A5-DA10BCEF9523}"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C20188-675D-4E08-A746-7B1BCE32C103}" type="slidenum">
              <a:rPr lang="en-GB" smtClean="0"/>
              <a:t>‹#›</a:t>
            </a:fld>
            <a:endParaRPr lang="en-GB"/>
          </a:p>
        </p:txBody>
      </p:sp>
    </p:spTree>
    <p:extLst>
      <p:ext uri="{BB962C8B-B14F-4D97-AF65-F5344CB8AC3E}">
        <p14:creationId xmlns:p14="http://schemas.microsoft.com/office/powerpoint/2010/main" val="30531627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81528B9-50F1-4250-9598-CA9C2D654530}"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4C3EB-D673-4BF1-9C48-240BC5DFDA98}" type="slidenum">
              <a:rPr lang="en-GB" smtClean="0"/>
              <a:t>‹#›</a:t>
            </a:fld>
            <a:endParaRPr lang="en-GB"/>
          </a:p>
        </p:txBody>
      </p:sp>
    </p:spTree>
    <p:extLst>
      <p:ext uri="{BB962C8B-B14F-4D97-AF65-F5344CB8AC3E}">
        <p14:creationId xmlns:p14="http://schemas.microsoft.com/office/powerpoint/2010/main" val="24950721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1528B9-50F1-4250-9598-CA9C2D654530}"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4C3EB-D673-4BF1-9C48-240BC5DFDA98}" type="slidenum">
              <a:rPr lang="en-GB" smtClean="0"/>
              <a:t>‹#›</a:t>
            </a:fld>
            <a:endParaRPr lang="en-GB"/>
          </a:p>
        </p:txBody>
      </p:sp>
    </p:spTree>
    <p:extLst>
      <p:ext uri="{BB962C8B-B14F-4D97-AF65-F5344CB8AC3E}">
        <p14:creationId xmlns:p14="http://schemas.microsoft.com/office/powerpoint/2010/main" val="21499840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1528B9-50F1-4250-9598-CA9C2D654530}"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4C3EB-D673-4BF1-9C48-240BC5DFDA98}" type="slidenum">
              <a:rPr lang="en-GB" smtClean="0"/>
              <a:t>‹#›</a:t>
            </a:fld>
            <a:endParaRPr lang="en-GB"/>
          </a:p>
        </p:txBody>
      </p:sp>
    </p:spTree>
    <p:extLst>
      <p:ext uri="{BB962C8B-B14F-4D97-AF65-F5344CB8AC3E}">
        <p14:creationId xmlns:p14="http://schemas.microsoft.com/office/powerpoint/2010/main" val="15025889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81528B9-50F1-4250-9598-CA9C2D654530}"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84C3EB-D673-4BF1-9C48-240BC5DFDA98}" type="slidenum">
              <a:rPr lang="en-GB" smtClean="0"/>
              <a:t>‹#›</a:t>
            </a:fld>
            <a:endParaRPr lang="en-GB"/>
          </a:p>
        </p:txBody>
      </p:sp>
    </p:spTree>
    <p:extLst>
      <p:ext uri="{BB962C8B-B14F-4D97-AF65-F5344CB8AC3E}">
        <p14:creationId xmlns:p14="http://schemas.microsoft.com/office/powerpoint/2010/main" val="17784519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81528B9-50F1-4250-9598-CA9C2D654530}"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984C3EB-D673-4BF1-9C48-240BC5DFDA98}" type="slidenum">
              <a:rPr lang="en-GB" smtClean="0"/>
              <a:t>‹#›</a:t>
            </a:fld>
            <a:endParaRPr lang="en-GB"/>
          </a:p>
        </p:txBody>
      </p:sp>
    </p:spTree>
    <p:extLst>
      <p:ext uri="{BB962C8B-B14F-4D97-AF65-F5344CB8AC3E}">
        <p14:creationId xmlns:p14="http://schemas.microsoft.com/office/powerpoint/2010/main" val="2512284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9867A0-65C6-43FC-9881-6E2648C4E050}"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C599BB9-F8AE-4EC7-8E0C-F60166897365}" type="slidenum">
              <a:rPr lang="en-GB" smtClean="0"/>
              <a:t>‹#›</a:t>
            </a:fld>
            <a:endParaRPr lang="en-GB"/>
          </a:p>
        </p:txBody>
      </p:sp>
    </p:spTree>
    <p:extLst>
      <p:ext uri="{BB962C8B-B14F-4D97-AF65-F5344CB8AC3E}">
        <p14:creationId xmlns:p14="http://schemas.microsoft.com/office/powerpoint/2010/main" val="40619971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81528B9-50F1-4250-9598-CA9C2D654530}"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984C3EB-D673-4BF1-9C48-240BC5DFDA98}" type="slidenum">
              <a:rPr lang="en-GB" smtClean="0"/>
              <a:t>‹#›</a:t>
            </a:fld>
            <a:endParaRPr lang="en-GB"/>
          </a:p>
        </p:txBody>
      </p:sp>
    </p:spTree>
    <p:extLst>
      <p:ext uri="{BB962C8B-B14F-4D97-AF65-F5344CB8AC3E}">
        <p14:creationId xmlns:p14="http://schemas.microsoft.com/office/powerpoint/2010/main" val="35433819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1528B9-50F1-4250-9598-CA9C2D654530}"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984C3EB-D673-4BF1-9C48-240BC5DFDA98}" type="slidenum">
              <a:rPr lang="en-GB" smtClean="0"/>
              <a:t>‹#›</a:t>
            </a:fld>
            <a:endParaRPr lang="en-GB"/>
          </a:p>
        </p:txBody>
      </p:sp>
    </p:spTree>
    <p:extLst>
      <p:ext uri="{BB962C8B-B14F-4D97-AF65-F5344CB8AC3E}">
        <p14:creationId xmlns:p14="http://schemas.microsoft.com/office/powerpoint/2010/main" val="33817170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1528B9-50F1-4250-9598-CA9C2D654530}"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84C3EB-D673-4BF1-9C48-240BC5DFDA98}" type="slidenum">
              <a:rPr lang="en-GB" smtClean="0"/>
              <a:t>‹#›</a:t>
            </a:fld>
            <a:endParaRPr lang="en-GB"/>
          </a:p>
        </p:txBody>
      </p:sp>
    </p:spTree>
    <p:extLst>
      <p:ext uri="{BB962C8B-B14F-4D97-AF65-F5344CB8AC3E}">
        <p14:creationId xmlns:p14="http://schemas.microsoft.com/office/powerpoint/2010/main" val="19558424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1528B9-50F1-4250-9598-CA9C2D654530}"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84C3EB-D673-4BF1-9C48-240BC5DFDA98}" type="slidenum">
              <a:rPr lang="en-GB" smtClean="0"/>
              <a:t>‹#›</a:t>
            </a:fld>
            <a:endParaRPr lang="en-GB"/>
          </a:p>
        </p:txBody>
      </p:sp>
    </p:spTree>
    <p:extLst>
      <p:ext uri="{BB962C8B-B14F-4D97-AF65-F5344CB8AC3E}">
        <p14:creationId xmlns:p14="http://schemas.microsoft.com/office/powerpoint/2010/main" val="28179851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1528B9-50F1-4250-9598-CA9C2D654530}"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4C3EB-D673-4BF1-9C48-240BC5DFDA98}" type="slidenum">
              <a:rPr lang="en-GB" smtClean="0"/>
              <a:t>‹#›</a:t>
            </a:fld>
            <a:endParaRPr lang="en-GB"/>
          </a:p>
        </p:txBody>
      </p:sp>
    </p:spTree>
    <p:extLst>
      <p:ext uri="{BB962C8B-B14F-4D97-AF65-F5344CB8AC3E}">
        <p14:creationId xmlns:p14="http://schemas.microsoft.com/office/powerpoint/2010/main" val="13910756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1528B9-50F1-4250-9598-CA9C2D654530}"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4C3EB-D673-4BF1-9C48-240BC5DFDA98}" type="slidenum">
              <a:rPr lang="en-GB" smtClean="0"/>
              <a:t>‹#›</a:t>
            </a:fld>
            <a:endParaRPr lang="en-GB"/>
          </a:p>
        </p:txBody>
      </p:sp>
    </p:spTree>
    <p:extLst>
      <p:ext uri="{BB962C8B-B14F-4D97-AF65-F5344CB8AC3E}">
        <p14:creationId xmlns:p14="http://schemas.microsoft.com/office/powerpoint/2010/main" val="27867178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FAFAF6-34A3-4163-A436-92FC7D7A74C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5CA8DB-B9F5-4EA2-ACFD-545C992EE778}" type="slidenum">
              <a:rPr lang="en-GB" smtClean="0"/>
              <a:t>‹#›</a:t>
            </a:fld>
            <a:endParaRPr lang="en-GB"/>
          </a:p>
        </p:txBody>
      </p:sp>
    </p:spTree>
    <p:extLst>
      <p:ext uri="{BB962C8B-B14F-4D97-AF65-F5344CB8AC3E}">
        <p14:creationId xmlns:p14="http://schemas.microsoft.com/office/powerpoint/2010/main" val="38636982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FAFAF6-34A3-4163-A436-92FC7D7A74C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5CA8DB-B9F5-4EA2-ACFD-545C992EE778}" type="slidenum">
              <a:rPr lang="en-GB" smtClean="0"/>
              <a:t>‹#›</a:t>
            </a:fld>
            <a:endParaRPr lang="en-GB"/>
          </a:p>
        </p:txBody>
      </p:sp>
    </p:spTree>
    <p:extLst>
      <p:ext uri="{BB962C8B-B14F-4D97-AF65-F5344CB8AC3E}">
        <p14:creationId xmlns:p14="http://schemas.microsoft.com/office/powerpoint/2010/main" val="20746813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FAFAF6-34A3-4163-A436-92FC7D7A74C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5CA8DB-B9F5-4EA2-ACFD-545C992EE778}" type="slidenum">
              <a:rPr lang="en-GB" smtClean="0"/>
              <a:t>‹#›</a:t>
            </a:fld>
            <a:endParaRPr lang="en-GB"/>
          </a:p>
        </p:txBody>
      </p:sp>
    </p:spTree>
    <p:extLst>
      <p:ext uri="{BB962C8B-B14F-4D97-AF65-F5344CB8AC3E}">
        <p14:creationId xmlns:p14="http://schemas.microsoft.com/office/powerpoint/2010/main" val="18787462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FAFAF6-34A3-4163-A436-92FC7D7A74C2}"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5CA8DB-B9F5-4EA2-ACFD-545C992EE778}" type="slidenum">
              <a:rPr lang="en-GB" smtClean="0"/>
              <a:t>‹#›</a:t>
            </a:fld>
            <a:endParaRPr lang="en-GB"/>
          </a:p>
        </p:txBody>
      </p:sp>
    </p:spTree>
    <p:extLst>
      <p:ext uri="{BB962C8B-B14F-4D97-AF65-F5344CB8AC3E}">
        <p14:creationId xmlns:p14="http://schemas.microsoft.com/office/powerpoint/2010/main" val="1405849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9867A0-65C6-43FC-9881-6E2648C4E050}"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C599BB9-F8AE-4EC7-8E0C-F60166897365}" type="slidenum">
              <a:rPr lang="en-GB" smtClean="0"/>
              <a:t>‹#›</a:t>
            </a:fld>
            <a:endParaRPr lang="en-GB"/>
          </a:p>
        </p:txBody>
      </p:sp>
    </p:spTree>
    <p:extLst>
      <p:ext uri="{BB962C8B-B14F-4D97-AF65-F5344CB8AC3E}">
        <p14:creationId xmlns:p14="http://schemas.microsoft.com/office/powerpoint/2010/main" val="8612090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FAFAF6-34A3-4163-A436-92FC7D7A74C2}"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B5CA8DB-B9F5-4EA2-ACFD-545C992EE778}" type="slidenum">
              <a:rPr lang="en-GB" smtClean="0"/>
              <a:t>‹#›</a:t>
            </a:fld>
            <a:endParaRPr lang="en-GB"/>
          </a:p>
        </p:txBody>
      </p:sp>
    </p:spTree>
    <p:extLst>
      <p:ext uri="{BB962C8B-B14F-4D97-AF65-F5344CB8AC3E}">
        <p14:creationId xmlns:p14="http://schemas.microsoft.com/office/powerpoint/2010/main" val="22908298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FAFAF6-34A3-4163-A436-92FC7D7A74C2}"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B5CA8DB-B9F5-4EA2-ACFD-545C992EE778}" type="slidenum">
              <a:rPr lang="en-GB" smtClean="0"/>
              <a:t>‹#›</a:t>
            </a:fld>
            <a:endParaRPr lang="en-GB"/>
          </a:p>
        </p:txBody>
      </p:sp>
    </p:spTree>
    <p:extLst>
      <p:ext uri="{BB962C8B-B14F-4D97-AF65-F5344CB8AC3E}">
        <p14:creationId xmlns:p14="http://schemas.microsoft.com/office/powerpoint/2010/main" val="30671775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AFAF6-34A3-4163-A436-92FC7D7A74C2}"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B5CA8DB-B9F5-4EA2-ACFD-545C992EE778}" type="slidenum">
              <a:rPr lang="en-GB" smtClean="0"/>
              <a:t>‹#›</a:t>
            </a:fld>
            <a:endParaRPr lang="en-GB"/>
          </a:p>
        </p:txBody>
      </p:sp>
    </p:spTree>
    <p:extLst>
      <p:ext uri="{BB962C8B-B14F-4D97-AF65-F5344CB8AC3E}">
        <p14:creationId xmlns:p14="http://schemas.microsoft.com/office/powerpoint/2010/main" val="20493493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FAFAF6-34A3-4163-A436-92FC7D7A74C2}"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5CA8DB-B9F5-4EA2-ACFD-545C992EE778}" type="slidenum">
              <a:rPr lang="en-GB" smtClean="0"/>
              <a:t>‹#›</a:t>
            </a:fld>
            <a:endParaRPr lang="en-GB"/>
          </a:p>
        </p:txBody>
      </p:sp>
    </p:spTree>
    <p:extLst>
      <p:ext uri="{BB962C8B-B14F-4D97-AF65-F5344CB8AC3E}">
        <p14:creationId xmlns:p14="http://schemas.microsoft.com/office/powerpoint/2010/main" val="37545587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FAFAF6-34A3-4163-A436-92FC7D7A74C2}"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5CA8DB-B9F5-4EA2-ACFD-545C992EE778}" type="slidenum">
              <a:rPr lang="en-GB" smtClean="0"/>
              <a:t>‹#›</a:t>
            </a:fld>
            <a:endParaRPr lang="en-GB"/>
          </a:p>
        </p:txBody>
      </p:sp>
    </p:spTree>
    <p:extLst>
      <p:ext uri="{BB962C8B-B14F-4D97-AF65-F5344CB8AC3E}">
        <p14:creationId xmlns:p14="http://schemas.microsoft.com/office/powerpoint/2010/main" val="8254000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FAFAF6-34A3-4163-A436-92FC7D7A74C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5CA8DB-B9F5-4EA2-ACFD-545C992EE778}" type="slidenum">
              <a:rPr lang="en-GB" smtClean="0"/>
              <a:t>‹#›</a:t>
            </a:fld>
            <a:endParaRPr lang="en-GB"/>
          </a:p>
        </p:txBody>
      </p:sp>
    </p:spTree>
    <p:extLst>
      <p:ext uri="{BB962C8B-B14F-4D97-AF65-F5344CB8AC3E}">
        <p14:creationId xmlns:p14="http://schemas.microsoft.com/office/powerpoint/2010/main" val="32680445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FAFAF6-34A3-4163-A436-92FC7D7A74C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5CA8DB-B9F5-4EA2-ACFD-545C992EE778}" type="slidenum">
              <a:rPr lang="en-GB" smtClean="0"/>
              <a:t>‹#›</a:t>
            </a:fld>
            <a:endParaRPr lang="en-GB"/>
          </a:p>
        </p:txBody>
      </p:sp>
    </p:spTree>
    <p:extLst>
      <p:ext uri="{BB962C8B-B14F-4D97-AF65-F5344CB8AC3E}">
        <p14:creationId xmlns:p14="http://schemas.microsoft.com/office/powerpoint/2010/main" val="27424743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12654181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378805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1261765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9867A0-65C6-43FC-9881-6E2648C4E050}"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C599BB9-F8AE-4EC7-8E0C-F60166897365}" type="slidenum">
              <a:rPr lang="en-GB" smtClean="0"/>
              <a:t>‹#›</a:t>
            </a:fld>
            <a:endParaRPr lang="en-GB"/>
          </a:p>
        </p:txBody>
      </p:sp>
    </p:spTree>
    <p:extLst>
      <p:ext uri="{BB962C8B-B14F-4D97-AF65-F5344CB8AC3E}">
        <p14:creationId xmlns:p14="http://schemas.microsoft.com/office/powerpoint/2010/main" val="30722432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97E481-C0BC-4F3B-9F51-240C4AEB52E2}"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41160928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97E481-C0BC-4F3B-9F51-240C4AEB52E2}"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28687833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97E481-C0BC-4F3B-9F51-240C4AEB52E2}"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1405298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7E481-C0BC-4F3B-9F51-240C4AEB52E2}"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36882173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97E481-C0BC-4F3B-9F51-240C4AEB52E2}"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2247537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97E481-C0BC-4F3B-9F51-240C4AEB52E2}"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116084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8319875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2335317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9867A0-65C6-43FC-9881-6E2648C4E050}"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599BB9-F8AE-4EC7-8E0C-F60166897365}" type="slidenum">
              <a:rPr lang="en-GB" smtClean="0"/>
              <a:t>‹#›</a:t>
            </a:fld>
            <a:endParaRPr lang="en-GB"/>
          </a:p>
        </p:txBody>
      </p:sp>
    </p:spTree>
    <p:extLst>
      <p:ext uri="{BB962C8B-B14F-4D97-AF65-F5344CB8AC3E}">
        <p14:creationId xmlns:p14="http://schemas.microsoft.com/office/powerpoint/2010/main" val="2938711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9867A0-65C6-43FC-9881-6E2648C4E050}"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599BB9-F8AE-4EC7-8E0C-F60166897365}" type="slidenum">
              <a:rPr lang="en-GB" smtClean="0"/>
              <a:t>‹#›</a:t>
            </a:fld>
            <a:endParaRPr lang="en-GB"/>
          </a:p>
        </p:txBody>
      </p:sp>
    </p:spTree>
    <p:extLst>
      <p:ext uri="{BB962C8B-B14F-4D97-AF65-F5344CB8AC3E}">
        <p14:creationId xmlns:p14="http://schemas.microsoft.com/office/powerpoint/2010/main" val="1744669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www.exampaperspractice.co.uk/"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hyperlink" Target="http://www.exampaperspractice.co.uk/" TargetMode="Externa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hyperlink" Target="http://www.exampaperspractice.co.uk/" TargetMode="Externa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2.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hyperlink" Target="http://www.exampaperspractice.co.uk/" TargetMode="Externa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2.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hyperlink" Target="http://www.exampaperspractice.co.uk/" TargetMode="Externa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2.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hyperlink" Target="http://www.exampaperspractice.co.uk/" TargetMode="Externa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2.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B9867A0-65C6-43FC-9881-6E2648C4E050}"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C599BB9-F8AE-4EC7-8E0C-F60166897365}" type="slidenum">
              <a:rPr lang="en-GB" smtClean="0"/>
              <a:t>‹#›</a:t>
            </a:fld>
            <a:endParaRPr lang="en-GB"/>
          </a:p>
        </p:txBody>
      </p:sp>
      <p:sp>
        <p:nvSpPr>
          <p:cNvPr id="7" name="Footer Placeholder 2">
            <a:extLst>
              <a:ext uri="{FF2B5EF4-FFF2-40B4-BE49-F238E27FC236}">
                <a16:creationId xmlns:a16="http://schemas.microsoft.com/office/drawing/2014/main" id="{2B375A6C-32DF-B392-CDED-52DCBB7E9C84}"/>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FD35ED3-BA2B-824E-89F4-633E04CB6064}"/>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FFDB37D4-DC0E-C63E-0D62-91621C13D408}"/>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EB7AB9EC-4631-BA72-2F00-65CC6B0F24C4}"/>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10936701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EFAE83-51B9-4C75-8B49-9FF30CB422C6}" type="datetimeFigureOut">
              <a:rPr lang="en-GB" smtClean="0"/>
              <a:t>12/08/2025</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B9FD2-2435-404D-8CE2-107CB1E16CFA}" type="slidenum">
              <a:rPr lang="en-GB" smtClean="0"/>
              <a:t>‹#›</a:t>
            </a:fld>
            <a:endParaRPr lang="en-GB" dirty="0"/>
          </a:p>
        </p:txBody>
      </p:sp>
      <p:sp>
        <p:nvSpPr>
          <p:cNvPr id="7" name="Footer Placeholder 2">
            <a:extLst>
              <a:ext uri="{FF2B5EF4-FFF2-40B4-BE49-F238E27FC236}">
                <a16:creationId xmlns:a16="http://schemas.microsoft.com/office/drawing/2014/main" id="{78821069-D534-F2E8-A42D-45D0D0FD7744}"/>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B3E7C30-9A23-9465-A865-A03647AB169F}"/>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72008F60-57A2-5AA0-2067-6AD6C091B6D3}"/>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28EBA604-B599-7AA8-588A-DCA6352928DF}"/>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16776552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956360-D073-4313-8970-B960F4822B8B}"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364D5A-35D1-406D-AF23-D199D1842660}" type="slidenum">
              <a:rPr lang="en-GB" smtClean="0"/>
              <a:t>‹#›</a:t>
            </a:fld>
            <a:endParaRPr lang="en-GB"/>
          </a:p>
        </p:txBody>
      </p:sp>
      <p:sp>
        <p:nvSpPr>
          <p:cNvPr id="7" name="Footer Placeholder 2">
            <a:extLst>
              <a:ext uri="{FF2B5EF4-FFF2-40B4-BE49-F238E27FC236}">
                <a16:creationId xmlns:a16="http://schemas.microsoft.com/office/drawing/2014/main" id="{15969E14-E5D0-6759-170C-E877AB6485FB}"/>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2D97C0E-E4DF-07A4-6CC0-D3F9F26ED89D}"/>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7B345D8F-F3CA-EF59-0A15-B3D6D173E77B}"/>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537B0ED9-346D-99B1-548B-66A8D2FB9F92}"/>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170149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BADDBD-E457-4BF2-87A5-DA10BCEF9523}"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20188-675D-4E08-A746-7B1BCE32C103}" type="slidenum">
              <a:rPr lang="en-GB" smtClean="0"/>
              <a:t>‹#›</a:t>
            </a:fld>
            <a:endParaRPr lang="en-GB"/>
          </a:p>
        </p:txBody>
      </p:sp>
      <p:sp>
        <p:nvSpPr>
          <p:cNvPr id="7" name="Footer Placeholder 2">
            <a:extLst>
              <a:ext uri="{FF2B5EF4-FFF2-40B4-BE49-F238E27FC236}">
                <a16:creationId xmlns:a16="http://schemas.microsoft.com/office/drawing/2014/main" id="{762E676E-AAC9-1859-6633-C6C65E00DC8B}"/>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9CF7FFF-65F2-BFEB-5493-B3304C4DFC45}"/>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26CBB35D-1BA6-BFBA-F696-8D56A46869AC}"/>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1E865B01-35BB-0FB5-55AA-A9980095B2A2}"/>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11712143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1528B9-50F1-4250-9598-CA9C2D654530}" type="datetimeFigureOut">
              <a:rPr lang="en-GB" smtClean="0"/>
              <a:t>12/08/2025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84C3EB-D673-4BF1-9C48-240BC5DFDA98}" type="slidenum">
              <a:rPr lang="en-GB" smtClean="0"/>
              <a:t>‹#›</a:t>
            </a:fld>
            <a:endParaRPr lang="en-GB"/>
          </a:p>
        </p:txBody>
      </p:sp>
      <p:sp>
        <p:nvSpPr>
          <p:cNvPr id="7" name="Footer Placeholder 2">
            <a:extLst>
              <a:ext uri="{FF2B5EF4-FFF2-40B4-BE49-F238E27FC236}">
                <a16:creationId xmlns:a16="http://schemas.microsoft.com/office/drawing/2014/main" id="{180F7DEC-6FFE-0D86-EC5A-F84A583982C3}"/>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35A221E-1678-AA55-90AA-AEAA12EBDBFD}"/>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639FD026-46B5-137E-86E7-BC90F5C82051}"/>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DD733B24-629A-1DA9-83EC-3F147EE7DA18}"/>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295735908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0FAFAF6-34A3-4163-A436-92FC7D7A74C2}"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5CA8DB-B9F5-4EA2-ACFD-545C992EE778}" type="slidenum">
              <a:rPr lang="en-GB" smtClean="0"/>
              <a:t>‹#›</a:t>
            </a:fld>
            <a:endParaRPr lang="en-GB"/>
          </a:p>
        </p:txBody>
      </p:sp>
      <p:sp>
        <p:nvSpPr>
          <p:cNvPr id="7" name="Footer Placeholder 2">
            <a:extLst>
              <a:ext uri="{FF2B5EF4-FFF2-40B4-BE49-F238E27FC236}">
                <a16:creationId xmlns:a16="http://schemas.microsoft.com/office/drawing/2014/main" id="{E18EDA7D-79FD-CEDF-8A9C-89D2C82C8F24}"/>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0416E53-A1C6-D088-C3A2-E99B0F0D72D1}"/>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250383DD-F222-F190-3BFC-7423416DBD70}"/>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A09D16AD-D149-C051-9FD8-263D2C77CEEA}"/>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1407345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97E481-C0BC-4F3B-9F51-240C4AEB52E2}"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AED0F-C611-4147-B4B5-DA1A07BA9257}" type="slidenum">
              <a:rPr lang="en-GB" smtClean="0"/>
              <a:t>‹#›</a:t>
            </a:fld>
            <a:endParaRPr lang="en-GB"/>
          </a:p>
        </p:txBody>
      </p:sp>
      <p:sp>
        <p:nvSpPr>
          <p:cNvPr id="7" name="Footer Placeholder 2">
            <a:extLst>
              <a:ext uri="{FF2B5EF4-FFF2-40B4-BE49-F238E27FC236}">
                <a16:creationId xmlns:a16="http://schemas.microsoft.com/office/drawing/2014/main" id="{8B5C3820-4891-FA2D-91E4-5902BADB0584}"/>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1893F9E-7ABC-761B-0CB4-79DDF1EF76B5}"/>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548127CA-8AA6-804D-D5F7-EE609A076909}"/>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6FDC7B82-37BD-201E-9426-BE025BA9A1DB}"/>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24650676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4.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D66F5EF-1B0F-F9C5-94F5-7705AE229B28}"/>
              </a:ext>
            </a:extLst>
          </p:cNvPr>
          <p:cNvSpPr txBox="1"/>
          <p:nvPr/>
        </p:nvSpPr>
        <p:spPr>
          <a:xfrm>
            <a:off x="381965" y="370390"/>
            <a:ext cx="8472668"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algn="ctr"/>
            <a:r>
              <a:rPr lang="en-US" sz="2400" b="1" u="sng" dirty="0"/>
              <a:t>AQA English Language Paper 1 Section A – Q3: Structure</a:t>
            </a:r>
            <a:endParaRPr lang="en-GB" sz="2400" b="1" u="sng" dirty="0"/>
          </a:p>
        </p:txBody>
      </p:sp>
      <p:cxnSp>
        <p:nvCxnSpPr>
          <p:cNvPr id="6" name="Straight Arrow Connector 5">
            <a:extLst>
              <a:ext uri="{FF2B5EF4-FFF2-40B4-BE49-F238E27FC236}">
                <a16:creationId xmlns:a16="http://schemas.microsoft.com/office/drawing/2014/main" id="{1DC60640-BCD8-2A8C-8D40-95F12768FC69}"/>
              </a:ext>
            </a:extLst>
          </p:cNvPr>
          <p:cNvCxnSpPr/>
          <p:nvPr/>
        </p:nvCxnSpPr>
        <p:spPr>
          <a:xfrm>
            <a:off x="555585" y="3946967"/>
            <a:ext cx="1388962" cy="0"/>
          </a:xfrm>
          <a:prstGeom prst="straightConnector1">
            <a:avLst/>
          </a:prstGeom>
          <a:ln w="38100">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915E8A51-305D-F6B9-8DF7-BC4042A97C7A}"/>
              </a:ext>
            </a:extLst>
          </p:cNvPr>
          <p:cNvCxnSpPr>
            <a:cxnSpLocks/>
          </p:cNvCxnSpPr>
          <p:nvPr/>
        </p:nvCxnSpPr>
        <p:spPr>
          <a:xfrm flipV="1">
            <a:off x="1830729" y="2592729"/>
            <a:ext cx="1259712" cy="1354238"/>
          </a:xfrm>
          <a:prstGeom prst="straightConnector1">
            <a:avLst/>
          </a:prstGeom>
          <a:ln w="38100">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95676439-34B1-FA8D-9B85-8CB2EC6BFD5C}"/>
              </a:ext>
            </a:extLst>
          </p:cNvPr>
          <p:cNvCxnSpPr>
            <a:cxnSpLocks/>
          </p:cNvCxnSpPr>
          <p:nvPr/>
        </p:nvCxnSpPr>
        <p:spPr>
          <a:xfrm>
            <a:off x="3090441" y="2592729"/>
            <a:ext cx="972273" cy="836271"/>
          </a:xfrm>
          <a:prstGeom prst="straightConnector1">
            <a:avLst/>
          </a:prstGeom>
          <a:ln w="38100">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71F7B439-CCFE-3A97-AF07-43A90E306BB6}"/>
              </a:ext>
            </a:extLst>
          </p:cNvPr>
          <p:cNvCxnSpPr>
            <a:cxnSpLocks/>
          </p:cNvCxnSpPr>
          <p:nvPr/>
        </p:nvCxnSpPr>
        <p:spPr>
          <a:xfrm>
            <a:off x="4062714" y="3429000"/>
            <a:ext cx="1018574" cy="0"/>
          </a:xfrm>
          <a:prstGeom prst="straightConnector1">
            <a:avLst/>
          </a:prstGeom>
          <a:ln w="38100">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9A19CBF-76DA-72ED-01E1-48E3D50E5DDA}"/>
              </a:ext>
            </a:extLst>
          </p:cNvPr>
          <p:cNvSpPr txBox="1"/>
          <p:nvPr/>
        </p:nvSpPr>
        <p:spPr>
          <a:xfrm>
            <a:off x="5914663" y="1145894"/>
            <a:ext cx="2939970" cy="4093428"/>
          </a:xfrm>
          <a:prstGeom prst="rect">
            <a:avLst/>
          </a:prstGeom>
          <a:solidFill>
            <a:schemeClr val="bg1"/>
          </a:solidFill>
          <a:ln w="38100">
            <a:solidFill>
              <a:srgbClr val="00B050"/>
            </a:solidFill>
          </a:ln>
          <a:effectLst>
            <a:outerShdw blurRad="50800" dist="12700" dir="2700000" algn="tl" rotWithShape="0">
              <a:prstClr val="black">
                <a:alpha val="40000"/>
              </a:prstClr>
            </a:outerShdw>
          </a:effectLst>
        </p:spPr>
        <p:txBody>
          <a:bodyPr wrap="square" rtlCol="0">
            <a:spAutoFit/>
          </a:bodyPr>
          <a:lstStyle/>
          <a:p>
            <a:r>
              <a:rPr lang="en-US" sz="2000" dirty="0"/>
              <a:t>Last lesson we began to explore structure and how we can analyse the structure of a text.</a:t>
            </a:r>
          </a:p>
          <a:p>
            <a:endParaRPr lang="en-US" sz="2000" dirty="0"/>
          </a:p>
          <a:p>
            <a:r>
              <a:rPr lang="en-US" sz="2000" dirty="0">
                <a:solidFill>
                  <a:srgbClr val="FF0000"/>
                </a:solidFill>
              </a:rPr>
              <a:t>What skills are needed for Q3?</a:t>
            </a:r>
          </a:p>
          <a:p>
            <a:r>
              <a:rPr lang="en-US" sz="2000" dirty="0">
                <a:solidFill>
                  <a:schemeClr val="accent2">
                    <a:lumMod val="50000"/>
                  </a:schemeClr>
                </a:solidFill>
              </a:rPr>
              <a:t>How can you analyse a text’s structure?</a:t>
            </a:r>
          </a:p>
          <a:p>
            <a:r>
              <a:rPr lang="en-US" sz="2000" dirty="0">
                <a:solidFill>
                  <a:srgbClr val="00B050"/>
                </a:solidFill>
              </a:rPr>
              <a:t>Why is structure just as important for a writer as language? Provide examples.</a:t>
            </a:r>
            <a:endParaRPr lang="en-GB" sz="2000" dirty="0">
              <a:solidFill>
                <a:srgbClr val="00B050"/>
              </a:solidFill>
            </a:endParaRPr>
          </a:p>
        </p:txBody>
      </p:sp>
      <p:pic>
        <p:nvPicPr>
          <p:cNvPr id="14" name="Picture 13" descr="A cartoon of a person with a trowel&#10;&#10;Description automatically generated">
            <a:extLst>
              <a:ext uri="{FF2B5EF4-FFF2-40B4-BE49-F238E27FC236}">
                <a16:creationId xmlns:a16="http://schemas.microsoft.com/office/drawing/2014/main" id="{160813AF-B5CB-8E62-878F-D6E666073F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0585" y="3648186"/>
            <a:ext cx="2287067" cy="2839424"/>
          </a:xfrm>
          <a:prstGeom prst="rect">
            <a:avLst/>
          </a:prstGeom>
        </p:spPr>
      </p:pic>
    </p:spTree>
    <p:extLst>
      <p:ext uri="{BB962C8B-B14F-4D97-AF65-F5344CB8AC3E}">
        <p14:creationId xmlns:p14="http://schemas.microsoft.com/office/powerpoint/2010/main" val="2725098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9A5764B0-ECCB-71E1-72DE-489C9656CA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4D2A0F-3962-2431-313D-5B38E50497E5}"/>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a:t>How do writers make us empathise with characters?</a:t>
            </a:r>
            <a:endParaRPr lang="en-GB" dirty="0"/>
          </a:p>
        </p:txBody>
      </p:sp>
      <p:sp>
        <p:nvSpPr>
          <p:cNvPr id="3" name="Content Placeholder 2">
            <a:extLst>
              <a:ext uri="{FF2B5EF4-FFF2-40B4-BE49-F238E27FC236}">
                <a16:creationId xmlns:a16="http://schemas.microsoft.com/office/drawing/2014/main" id="{B5506029-13CB-F2A8-2583-EFE5B21891CB}"/>
              </a:ext>
            </a:extLst>
          </p:cNvPr>
          <p:cNvSpPr>
            <a:spLocks noGrp="1"/>
          </p:cNvSpPr>
          <p:nvPr>
            <p:ph idx="1"/>
          </p:nvPr>
        </p:nvSpPr>
        <p:spPr>
          <a:xfrm>
            <a:off x="628650" y="1825625"/>
            <a:ext cx="5162550" cy="4351338"/>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85000" lnSpcReduction="10000"/>
          </a:bodyPr>
          <a:lstStyle/>
          <a:p>
            <a:pPr marL="0" indent="0">
              <a:buNone/>
            </a:pPr>
            <a:r>
              <a:rPr lang="en-US" sz="2400" b="1" dirty="0"/>
              <a:t>How a writer can make readers </a:t>
            </a:r>
            <a:r>
              <a:rPr lang="en-GB" sz="2400" b="1" dirty="0"/>
              <a:t>empathise</a:t>
            </a:r>
            <a:r>
              <a:rPr lang="en-US" sz="2400" b="1" dirty="0"/>
              <a:t> with characters:</a:t>
            </a:r>
          </a:p>
          <a:p>
            <a:pPr marL="0" indent="0">
              <a:buNone/>
            </a:pPr>
            <a:endParaRPr lang="en-US" sz="2400" dirty="0"/>
          </a:p>
          <a:p>
            <a:pPr marL="0" indent="0">
              <a:buNone/>
            </a:pPr>
            <a:r>
              <a:rPr lang="en-US" sz="2400" dirty="0"/>
              <a:t>1) They have good values or characteristics like love, loyalty or  bravery.</a:t>
            </a:r>
          </a:p>
          <a:p>
            <a:pPr marL="0" indent="0">
              <a:buNone/>
            </a:pPr>
            <a:r>
              <a:rPr lang="en-US" sz="2400" dirty="0">
                <a:highlight>
                  <a:srgbClr val="FFFF00"/>
                </a:highlight>
              </a:rPr>
              <a:t>2) They are skilled at something.</a:t>
            </a:r>
          </a:p>
          <a:p>
            <a:pPr marL="0" indent="0">
              <a:buNone/>
            </a:pPr>
            <a:r>
              <a:rPr lang="en-US" sz="2400" dirty="0">
                <a:highlight>
                  <a:srgbClr val="FFFF00"/>
                </a:highlight>
              </a:rPr>
              <a:t>3) They are forced into danger.</a:t>
            </a:r>
          </a:p>
          <a:p>
            <a:pPr marL="0" indent="0">
              <a:buNone/>
            </a:pPr>
            <a:r>
              <a:rPr lang="en-US" sz="2400" dirty="0"/>
              <a:t>4) They show that they care for other people.</a:t>
            </a:r>
          </a:p>
          <a:p>
            <a:pPr marL="0" indent="0">
              <a:buNone/>
            </a:pPr>
            <a:r>
              <a:rPr lang="en-US" sz="2400" dirty="0"/>
              <a:t>5) They are confident and in control of their situation.</a:t>
            </a:r>
          </a:p>
          <a:p>
            <a:pPr marL="0" indent="0">
              <a:buNone/>
            </a:pPr>
            <a:r>
              <a:rPr lang="en-US" sz="2400" dirty="0"/>
              <a:t>6) They exist in a setting familiar to readers.</a:t>
            </a:r>
          </a:p>
          <a:p>
            <a:pPr marL="0" indent="0">
              <a:buNone/>
            </a:pPr>
            <a:r>
              <a:rPr lang="en-US" sz="2400" dirty="0"/>
              <a:t>7) They go through similar experiences to the ones readers have been through themselves. </a:t>
            </a:r>
            <a:endParaRPr lang="en-GB" sz="2400" dirty="0"/>
          </a:p>
        </p:txBody>
      </p:sp>
      <p:sp>
        <p:nvSpPr>
          <p:cNvPr id="4" name="TextBox 3">
            <a:extLst>
              <a:ext uri="{FF2B5EF4-FFF2-40B4-BE49-F238E27FC236}">
                <a16:creationId xmlns:a16="http://schemas.microsoft.com/office/drawing/2014/main" id="{6072DAAD-F6CC-069F-FC09-B671F758BFDD}"/>
              </a:ext>
            </a:extLst>
          </p:cNvPr>
          <p:cNvSpPr txBox="1"/>
          <p:nvPr/>
        </p:nvSpPr>
        <p:spPr>
          <a:xfrm>
            <a:off x="5952565" y="1825625"/>
            <a:ext cx="2562785" cy="4351338"/>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7030A0"/>
                </a:solidFill>
                <a:effectLst/>
                <a:uLnTx/>
                <a:uFillTx/>
                <a:latin typeface="Calibri" panose="020F0502020204030204"/>
                <a:ea typeface="+mn-ea"/>
                <a:cs typeface="+mn-cs"/>
              </a:rPr>
              <a:t>Pi is clearly very knowledgeable about animals, with some of his knowledge having been acquired from his father.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600" dirty="0">
              <a:solidFill>
                <a:srgbClr val="7030A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7030A0"/>
                </a:solidFill>
                <a:effectLst/>
                <a:uLnTx/>
                <a:uFillTx/>
                <a:latin typeface="Calibri" panose="020F0502020204030204"/>
                <a:ea typeface="+mn-ea"/>
                <a:cs typeface="+mn-cs"/>
              </a:rPr>
              <a:t>Additionally, he is forced into a dangerous situation with a predator near him in an enclosed space.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600" b="1" dirty="0">
              <a:solidFill>
                <a:srgbClr val="7030A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solidFill>
                  <a:srgbClr val="7030A0"/>
                </a:solidFill>
                <a:latin typeface="Calibri" panose="020F0502020204030204"/>
              </a:rPr>
              <a:t>Because Pi knows how hyenas behave and how unpredictable they can be, that makes us feel empathy towards him.</a:t>
            </a:r>
            <a:endParaRPr kumimoji="0" lang="en-GB" sz="160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pic>
        <p:nvPicPr>
          <p:cNvPr id="5" name="Picture 4" descr="Athletic Shoes, Shoes, Sneakers, Sportswear, Footwear">
            <a:extLst>
              <a:ext uri="{FF2B5EF4-FFF2-40B4-BE49-F238E27FC236}">
                <a16:creationId xmlns:a16="http://schemas.microsoft.com/office/drawing/2014/main" id="{E697F65C-9883-EFF4-FB9E-43F7A8AE53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7948" y="630427"/>
            <a:ext cx="1827381" cy="1060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535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7565" y="316581"/>
            <a:ext cx="8458568" cy="607331"/>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0000"/>
          </a:bodyPr>
          <a:lstStyle/>
          <a:p>
            <a:r>
              <a:rPr lang="en-GB" dirty="0"/>
              <a:t>Q3: Structural analysis</a:t>
            </a:r>
          </a:p>
        </p:txBody>
      </p:sp>
      <p:sp>
        <p:nvSpPr>
          <p:cNvPr id="3" name="Content Placeholder 2"/>
          <p:cNvSpPr>
            <a:spLocks noGrp="1"/>
          </p:cNvSpPr>
          <p:nvPr>
            <p:ph idx="1"/>
          </p:nvPr>
        </p:nvSpPr>
        <p:spPr>
          <a:xfrm>
            <a:off x="397565" y="1092355"/>
            <a:ext cx="5314122" cy="4111833"/>
          </a:xfrm>
          <a:solidFill>
            <a:schemeClr val="accent3">
              <a:lumMod val="20000"/>
              <a:lumOff val="80000"/>
            </a:schemeClr>
          </a:solidFill>
          <a:ln w="38100">
            <a:solidFill>
              <a:srgbClr val="00B050"/>
            </a:solidFill>
          </a:ln>
          <a:effectLst>
            <a:outerShdw blurRad="50800" dist="38100" dir="2700000" algn="tl" rotWithShape="0">
              <a:prstClr val="black">
                <a:alpha val="40000"/>
              </a:prstClr>
            </a:outerShdw>
          </a:effectLst>
        </p:spPr>
        <p:txBody>
          <a:bodyPr>
            <a:normAutofit fontScale="70000" lnSpcReduction="20000"/>
          </a:bodyPr>
          <a:lstStyle/>
          <a:p>
            <a:r>
              <a:rPr lang="en-GB" dirty="0"/>
              <a:t>This question asks you to focus on the WHOLE SOURCE. It is not about a small extract, but the whole text given to you.</a:t>
            </a:r>
          </a:p>
          <a:p>
            <a:r>
              <a:rPr lang="en-GB" dirty="0"/>
              <a:t>You’re told that the text is from the </a:t>
            </a:r>
            <a:r>
              <a:rPr lang="en-GB" b="1" dirty="0"/>
              <a:t>middle</a:t>
            </a:r>
            <a:r>
              <a:rPr lang="en-GB" dirty="0"/>
              <a:t> of a </a:t>
            </a:r>
            <a:r>
              <a:rPr lang="en-GB" b="1" dirty="0"/>
              <a:t>novel</a:t>
            </a:r>
            <a:r>
              <a:rPr lang="en-GB" dirty="0"/>
              <a:t>. That information is important as it changes how structure is used by the writer. </a:t>
            </a:r>
          </a:p>
          <a:p>
            <a:r>
              <a:rPr lang="en-GB" dirty="0"/>
              <a:t>You are also given three bullet points to look at:</a:t>
            </a:r>
          </a:p>
          <a:p>
            <a:pPr marL="0" indent="0">
              <a:buNone/>
            </a:pPr>
            <a:r>
              <a:rPr lang="en-US" sz="2400" dirty="0">
                <a:highlight>
                  <a:srgbClr val="FFFF00"/>
                </a:highlight>
              </a:rPr>
              <a:t>• how tension has increased or decreased by the end of the source</a:t>
            </a:r>
          </a:p>
          <a:p>
            <a:pPr marL="0" indent="0">
              <a:buNone/>
            </a:pPr>
            <a:r>
              <a:rPr lang="en-US" sz="2400" dirty="0">
                <a:highlight>
                  <a:srgbClr val="FF00FF"/>
                </a:highlight>
              </a:rPr>
              <a:t>• how the writer uses structure to create an effect</a:t>
            </a:r>
          </a:p>
          <a:p>
            <a:pPr marL="0" indent="0">
              <a:buNone/>
            </a:pPr>
            <a:r>
              <a:rPr lang="en-US" sz="2400" dirty="0">
                <a:highlight>
                  <a:srgbClr val="00FF00"/>
                </a:highlight>
              </a:rPr>
              <a:t>• the writer’s use of any other structural features, such as changes in mood, tone or perspective</a:t>
            </a:r>
            <a:endParaRPr lang="en-GB" sz="2400" dirty="0">
              <a:highlight>
                <a:srgbClr val="00FF00"/>
              </a:highlight>
            </a:endParaRPr>
          </a:p>
          <a:p>
            <a:pPr marL="457200" lvl="1" indent="0">
              <a:buNone/>
            </a:pPr>
            <a:r>
              <a:rPr lang="en-GB" dirty="0"/>
              <a:t>[8 marks]</a:t>
            </a:r>
          </a:p>
          <a:p>
            <a:endParaRPr lang="en-GB" sz="2400" dirty="0"/>
          </a:p>
        </p:txBody>
      </p:sp>
      <p:sp>
        <p:nvSpPr>
          <p:cNvPr id="4" name="TextBox 3"/>
          <p:cNvSpPr txBox="1"/>
          <p:nvPr/>
        </p:nvSpPr>
        <p:spPr>
          <a:xfrm>
            <a:off x="397565" y="5396313"/>
            <a:ext cx="5314122" cy="369332"/>
          </a:xfrm>
          <a:prstGeom prst="rect">
            <a:avLst/>
          </a:prstGeom>
          <a:solidFill>
            <a:schemeClr val="accent4">
              <a:lumMod val="20000"/>
              <a:lumOff val="80000"/>
            </a:schemeClr>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Plan and write out your answer to this question</a:t>
            </a:r>
          </a:p>
        </p:txBody>
      </p:sp>
      <p:sp>
        <p:nvSpPr>
          <p:cNvPr id="5" name="TextBox 4"/>
          <p:cNvSpPr txBox="1"/>
          <p:nvPr/>
        </p:nvSpPr>
        <p:spPr>
          <a:xfrm>
            <a:off x="424070" y="6030369"/>
            <a:ext cx="5287617" cy="369332"/>
          </a:xfrm>
          <a:prstGeom prst="rect">
            <a:avLst/>
          </a:prstGeom>
          <a:solidFill>
            <a:schemeClr val="accent3">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Timed conditions: 12 minutes</a:t>
            </a:r>
          </a:p>
        </p:txBody>
      </p:sp>
      <p:pic>
        <p:nvPicPr>
          <p:cNvPr id="6" name="Picture 4" descr="Image result for tim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6067" y="5910470"/>
            <a:ext cx="613939" cy="6139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850006" y="1092356"/>
            <a:ext cx="3006127" cy="3817102"/>
          </a:xfrm>
          <a:prstGeom prst="rect">
            <a:avLst/>
          </a:prstGeom>
          <a:solidFill>
            <a:schemeClr val="accent6">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Possible sentence starters to use: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In the extract the writer structures the chapter so at the beginning the reader can understand…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The use of the abrupt sentence at the beginning“…” makes clear to the reader that…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When the writer moves on to the next paragraph they… for the reader because…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As the extract progresses, the narrator focusses on… This helps the reader to understand that…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By the end of the extract, the narrator is focussing on… because it has the reader to see that…</a:t>
            </a:r>
          </a:p>
        </p:txBody>
      </p:sp>
      <p:sp>
        <p:nvSpPr>
          <p:cNvPr id="8" name="TextBox 7">
            <a:extLst>
              <a:ext uri="{FF2B5EF4-FFF2-40B4-BE49-F238E27FC236}">
                <a16:creationId xmlns:a16="http://schemas.microsoft.com/office/drawing/2014/main" id="{1E9B49F0-AE8F-4743-08C5-166AA25E9EE1}"/>
              </a:ext>
            </a:extLst>
          </p:cNvPr>
          <p:cNvSpPr txBox="1"/>
          <p:nvPr/>
        </p:nvSpPr>
        <p:spPr>
          <a:xfrm>
            <a:off x="5850006" y="5094514"/>
            <a:ext cx="3006127" cy="138499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numCol="2" spcCol="72000" rtlCol="0">
            <a:spAutoFit/>
          </a:bodyPr>
          <a:lstStyle/>
          <a:p>
            <a:r>
              <a:rPr lang="en-US" sz="1200" dirty="0"/>
              <a:t>Key terms:</a:t>
            </a:r>
          </a:p>
          <a:p>
            <a:endParaRPr lang="en-US" sz="1200" dirty="0"/>
          </a:p>
          <a:p>
            <a:r>
              <a:rPr lang="en-US" sz="1200" dirty="0"/>
              <a:t>Tension</a:t>
            </a:r>
          </a:p>
          <a:p>
            <a:r>
              <a:rPr lang="en-US" sz="1200" dirty="0"/>
              <a:t>Mood</a:t>
            </a:r>
          </a:p>
          <a:p>
            <a:r>
              <a:rPr lang="en-US" sz="1200" dirty="0"/>
              <a:t>Perspective</a:t>
            </a:r>
          </a:p>
          <a:p>
            <a:r>
              <a:rPr lang="en-US" sz="1200" dirty="0"/>
              <a:t>First-person narrative</a:t>
            </a:r>
          </a:p>
          <a:p>
            <a:r>
              <a:rPr lang="en-US" sz="1200" dirty="0"/>
              <a:t>Empathy</a:t>
            </a:r>
          </a:p>
          <a:p>
            <a:r>
              <a:rPr lang="en-US" sz="1200" dirty="0"/>
              <a:t>Focus</a:t>
            </a:r>
          </a:p>
          <a:p>
            <a:r>
              <a:rPr lang="en-US" sz="1200" dirty="0"/>
              <a:t>Climax</a:t>
            </a:r>
          </a:p>
          <a:p>
            <a:r>
              <a:rPr lang="en-US" sz="1200" dirty="0"/>
              <a:t>Cliff-hanger</a:t>
            </a:r>
          </a:p>
          <a:p>
            <a:r>
              <a:rPr lang="en-US" sz="1200" dirty="0"/>
              <a:t>Middle of the novel</a:t>
            </a:r>
          </a:p>
          <a:p>
            <a:endParaRPr lang="en-US" sz="1200" dirty="0"/>
          </a:p>
          <a:p>
            <a:endParaRPr lang="en-GB" sz="1200" dirty="0"/>
          </a:p>
        </p:txBody>
      </p:sp>
    </p:spTree>
    <p:extLst>
      <p:ext uri="{BB962C8B-B14F-4D97-AF65-F5344CB8AC3E}">
        <p14:creationId xmlns:p14="http://schemas.microsoft.com/office/powerpoint/2010/main" val="94828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80A90D-75DA-FFE5-0D28-293EF58B6968}"/>
              </a:ext>
            </a:extLst>
          </p:cNvPr>
          <p:cNvPicPr>
            <a:picLocks noChangeAspect="1"/>
          </p:cNvPicPr>
          <p:nvPr/>
        </p:nvPicPr>
        <p:blipFill>
          <a:blip r:embed="rId2"/>
          <a:stretch>
            <a:fillRect/>
          </a:stretch>
        </p:blipFill>
        <p:spPr>
          <a:xfrm rot="21154568">
            <a:off x="831033" y="2128549"/>
            <a:ext cx="4572396" cy="3429297"/>
          </a:xfrm>
          <a:prstGeom prst="rect">
            <a:avLst/>
          </a:prstGeom>
          <a:ln w="38100">
            <a:solidFill>
              <a:srgbClr val="7030A0"/>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2539F51-126C-EFB5-0CFB-957B8FD1C4A5}"/>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You have been given a good answer for Q3</a:t>
            </a:r>
            <a:endParaRPr lang="en-GB" dirty="0"/>
          </a:p>
        </p:txBody>
      </p:sp>
      <p:sp>
        <p:nvSpPr>
          <p:cNvPr id="6" name="TextBox 5">
            <a:extLst>
              <a:ext uri="{FF2B5EF4-FFF2-40B4-BE49-F238E27FC236}">
                <a16:creationId xmlns:a16="http://schemas.microsoft.com/office/drawing/2014/main" id="{BFDA5A8F-C749-B8EA-A5BE-8AB354E6DD74}"/>
              </a:ext>
            </a:extLst>
          </p:cNvPr>
          <p:cNvSpPr txBox="1"/>
          <p:nvPr/>
        </p:nvSpPr>
        <p:spPr>
          <a:xfrm>
            <a:off x="4352081" y="4125797"/>
            <a:ext cx="4409954" cy="2308324"/>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30A0"/>
                </a:solidFill>
                <a:effectLst/>
                <a:uLnTx/>
                <a:uFillTx/>
                <a:latin typeface="Aptos" panose="02110004020202020204"/>
                <a:ea typeface="+mn-ea"/>
                <a:cs typeface="+mn-cs"/>
              </a:rPr>
              <a:t>Go through the answer and find one good example for each of the six skills shown. You could this through arrows, annotations or highlighting.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030A0"/>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Aptos" panose="02110004020202020204"/>
                <a:ea typeface="+mn-ea"/>
                <a:cs typeface="+mn-cs"/>
              </a:rPr>
              <a:t>Bonus Challenge: The student has avoided using words like “shows” too often. What other analytical verbs have they used instead?</a:t>
            </a:r>
          </a:p>
        </p:txBody>
      </p:sp>
      <p:pic>
        <p:nvPicPr>
          <p:cNvPr id="3" name="Picture 2">
            <a:extLst>
              <a:ext uri="{FF2B5EF4-FFF2-40B4-BE49-F238E27FC236}">
                <a16:creationId xmlns:a16="http://schemas.microsoft.com/office/drawing/2014/main" id="{8B6B1118-5F95-70B9-8ECA-CC6D7BDA8C32}"/>
              </a:ext>
            </a:extLst>
          </p:cNvPr>
          <p:cNvPicPr>
            <a:picLocks noChangeAspect="1"/>
          </p:cNvPicPr>
          <p:nvPr/>
        </p:nvPicPr>
        <p:blipFill>
          <a:blip r:embed="rId3"/>
          <a:stretch>
            <a:fillRect/>
          </a:stretch>
        </p:blipFill>
        <p:spPr>
          <a:xfrm>
            <a:off x="6361488" y="1418056"/>
            <a:ext cx="1936874" cy="2550905"/>
          </a:xfrm>
          <a:prstGeom prst="rect">
            <a:avLst/>
          </a:prstGeom>
        </p:spPr>
      </p:pic>
    </p:spTree>
    <p:extLst>
      <p:ext uri="{BB962C8B-B14F-4D97-AF65-F5344CB8AC3E}">
        <p14:creationId xmlns:p14="http://schemas.microsoft.com/office/powerpoint/2010/main" val="1711384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1FD52AF-F2E9-48B9-4F80-009255309C0C}"/>
              </a:ext>
            </a:extLst>
          </p:cNvPr>
          <p:cNvSpPr txBox="1"/>
          <p:nvPr/>
        </p:nvSpPr>
        <p:spPr>
          <a:xfrm>
            <a:off x="266700" y="0"/>
            <a:ext cx="5981700" cy="6836359"/>
          </a:xfrm>
          <a:prstGeom prst="rect">
            <a:avLst/>
          </a:prstGeom>
          <a:noFill/>
        </p:spPr>
        <p:txBody>
          <a:bodyPr wrap="square">
            <a:spAutoFit/>
          </a:bodyPr>
          <a:lstStyle/>
          <a:p>
            <a:pPr>
              <a:lnSpc>
                <a:spcPct val="107000"/>
              </a:lnSpc>
              <a:spcAft>
                <a:spcPts val="80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	The extract begins with an abrupt short sentence: “It was the hyena that worried me”. As this is from the middle of a novel, as readers we would already know much about the characters, plot and themes, but starting the extract this way allows the writer to focus on the hyena in the boat and Pi’s concern regarding the predator being in close proximity. Next, Pi explains to us what his father told him about hyenas as a species: “</a:t>
            </a:r>
            <a:r>
              <a:rPr lang="en-GB" sz="1100" kern="100" dirty="0">
                <a:effectLst/>
                <a:latin typeface="Aptos" panose="020B0004020202020204" pitchFamily="34" charset="0"/>
                <a:ea typeface="Aptos" panose="020B0004020202020204" pitchFamily="34" charset="0"/>
                <a:cs typeface="Times New Roman" panose="02020603050405020304" pitchFamily="18" charset="0"/>
              </a:rPr>
              <a:t>Hyenas attack in packs whatever animal can be run down. They go for zebras, gnus and water buffaloes.” This description of the species sets up the reader to see the animals as vicious, ruthless and smart, which explains why Pi is worried about the hyena on his boat and turn begins to build up tension for the reader.</a:t>
            </a:r>
          </a:p>
          <a:p>
            <a:pPr>
              <a:lnSpc>
                <a:spcPct val="107000"/>
              </a:lnSpc>
              <a:spcAft>
                <a:spcPts val="800"/>
              </a:spcAft>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	As the text moves onwards, Pi explains that he hopes the hyena will focus on the zebra or the orangutan, so that Pi will not become prey to the ferocious animal, whilst at the same time allowing Pi to focus on keeping the boat afloat: “I kept one eye on the horizon, one eye on the other end of the lifeboat.” At this point the text has been designed to fill us with fear and anticipation for what will happen next.</a:t>
            </a:r>
          </a:p>
          <a:p>
            <a:pPr>
              <a:lnSpc>
                <a:spcPct val="107000"/>
              </a:lnSpc>
              <a:spcAft>
                <a:spcPts val="800"/>
              </a:spcAft>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	Despite this, the writer chooses to switch the focus to Pi’s thoughts on the appearance of the hyena, to begin with as a species as a whole: “It is ugly beyond redemption. "The whole description gives the impression of an animal that is poorly evolved and looks both stupid and ugly, quite the contrast to how the animal is described at the beginning of the text. Despite Pi’s fear, he still shows disgust and disrespect to the animal because of what it looks like: “with a high forehead, like that of a bear, but suffering from a receding hairline.”</a:t>
            </a:r>
          </a:p>
          <a:p>
            <a:pPr>
              <a:lnSpc>
                <a:spcPct val="107000"/>
              </a:lnSpc>
              <a:spcAft>
                <a:spcPts val="800"/>
              </a:spcAft>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	This then allows Pi to refocus on the hyena on the boat, and he describes its behaviour: “I wondered what it was going to do next.” Despite knowing the animals well, a hyena is not normally trapped on a lifeboat in the middle of the ocean, making it unpredictable, and its actions make it sound almost comical: “And the whole time, lap after lap, it went yip </a:t>
            </a:r>
            <a:r>
              <a:rPr lang="en-GB" sz="1100" kern="100" dirty="0" err="1">
                <a:effectLst/>
                <a:latin typeface="Aptos" panose="020B0004020202020204" pitchFamily="34" charset="0"/>
                <a:ea typeface="Aptos" panose="020B0004020202020204" pitchFamily="34" charset="0"/>
                <a:cs typeface="Times New Roman" panose="02020603050405020304" pitchFamily="18" charset="0"/>
              </a:rPr>
              <a:t>yip</a:t>
            </a:r>
            <a:r>
              <a:rPr lang="en-GB" sz="11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100" kern="100" dirty="0" err="1">
                <a:effectLst/>
                <a:latin typeface="Aptos" panose="020B0004020202020204" pitchFamily="34" charset="0"/>
                <a:ea typeface="Aptos" panose="020B0004020202020204" pitchFamily="34" charset="0"/>
                <a:cs typeface="Times New Roman" panose="02020603050405020304" pitchFamily="18" charset="0"/>
              </a:rPr>
              <a:t>yip</a:t>
            </a:r>
            <a:r>
              <a:rPr lang="en-GB" sz="11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100" kern="100" dirty="0" err="1">
                <a:effectLst/>
                <a:latin typeface="Aptos" panose="020B0004020202020204" pitchFamily="34" charset="0"/>
                <a:ea typeface="Aptos" panose="020B0004020202020204" pitchFamily="34" charset="0"/>
                <a:cs typeface="Times New Roman" panose="02020603050405020304" pitchFamily="18" charset="0"/>
              </a:rPr>
              <a:t>yip</a:t>
            </a:r>
            <a:r>
              <a:rPr lang="en-GB" sz="11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100" kern="100" dirty="0" err="1">
                <a:effectLst/>
                <a:latin typeface="Aptos" panose="020B0004020202020204" pitchFamily="34" charset="0"/>
                <a:ea typeface="Aptos" panose="020B0004020202020204" pitchFamily="34" charset="0"/>
                <a:cs typeface="Times New Roman" panose="02020603050405020304" pitchFamily="18" charset="0"/>
              </a:rPr>
              <a:t>yip</a:t>
            </a:r>
            <a:r>
              <a:rPr lang="en-GB" sz="1100" kern="100" dirty="0">
                <a:effectLst/>
                <a:latin typeface="Aptos" panose="020B0004020202020204" pitchFamily="34" charset="0"/>
                <a:ea typeface="Aptos" panose="020B0004020202020204" pitchFamily="34" charset="0"/>
                <a:cs typeface="Times New Roman" panose="02020603050405020304" pitchFamily="18" charset="0"/>
              </a:rPr>
              <a:t> in a high-pitched way.” These sudden changes in behaviour and movement help us to empathise with Pi, coupled with the use of first-person narration as we think and feel what Pi does in an incredibly tense situation. </a:t>
            </a:r>
          </a:p>
          <a:p>
            <a:pPr>
              <a:lnSpc>
                <a:spcPct val="107000"/>
              </a:lnSpc>
              <a:spcAft>
                <a:spcPts val="80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	For the rest of the extract, the writer mixes together descriptions of the hyena’s behaviour (“its claws were loudly clicking on the surface”), Pi’s deep-seated fear that he will be attacked, and his uncertainty over whether he will live or not (“</a:t>
            </a:r>
            <a:r>
              <a:rPr lang="en-GB" sz="1100" kern="100" dirty="0">
                <a:effectLst/>
                <a:latin typeface="Aptos" panose="020B0004020202020204" pitchFamily="34" charset="0"/>
                <a:ea typeface="Aptos" panose="020B0004020202020204" pitchFamily="34" charset="0"/>
                <a:cs typeface="Times New Roman" panose="02020603050405020304" pitchFamily="18" charset="0"/>
              </a:rPr>
              <a:t>I prepared for my end. For nothing.”) </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and the unpredictability of this animal given its new alien setting. Mixing together Pi’s in-depth knowledge of the animal with its new living conditions create this uncertainty, and this in turn keeps us in suspense, to the point where the animal stands and does nothing for the rest of the day. We feel Pi’s constant anxiety, which is only </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emphasised</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by the juxtaposition of the animal’s physical description with that of its usual behaviours, and its behaviours on the boat. The structure here truly amplifies this anxiety for the reader.</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ECFE98E0-B6DB-DBC5-6ABF-BCCE3FFD74E8}"/>
              </a:ext>
            </a:extLst>
          </p:cNvPr>
          <p:cNvPicPr>
            <a:picLocks noChangeAspect="1"/>
          </p:cNvPicPr>
          <p:nvPr/>
        </p:nvPicPr>
        <p:blipFill>
          <a:blip r:embed="rId2"/>
          <a:stretch>
            <a:fillRect/>
          </a:stretch>
        </p:blipFill>
        <p:spPr>
          <a:xfrm>
            <a:off x="8072784" y="122305"/>
            <a:ext cx="984129" cy="812447"/>
          </a:xfrm>
          <a:prstGeom prst="rect">
            <a:avLst/>
          </a:prstGeom>
        </p:spPr>
      </p:pic>
      <p:pic>
        <p:nvPicPr>
          <p:cNvPr id="9" name="Picture 8">
            <a:extLst>
              <a:ext uri="{FF2B5EF4-FFF2-40B4-BE49-F238E27FC236}">
                <a16:creationId xmlns:a16="http://schemas.microsoft.com/office/drawing/2014/main" id="{CA0BD261-D3F6-17C4-B2BC-F8B511EE8F09}"/>
              </a:ext>
            </a:extLst>
          </p:cNvPr>
          <p:cNvPicPr>
            <a:picLocks noChangeAspect="1"/>
          </p:cNvPicPr>
          <p:nvPr/>
        </p:nvPicPr>
        <p:blipFill>
          <a:blip r:embed="rId3"/>
          <a:stretch>
            <a:fillRect/>
          </a:stretch>
        </p:blipFill>
        <p:spPr>
          <a:xfrm>
            <a:off x="8070038" y="1022821"/>
            <a:ext cx="1073962" cy="851149"/>
          </a:xfrm>
          <a:prstGeom prst="rect">
            <a:avLst/>
          </a:prstGeom>
        </p:spPr>
      </p:pic>
      <p:pic>
        <p:nvPicPr>
          <p:cNvPr id="10" name="Picture 9">
            <a:extLst>
              <a:ext uri="{FF2B5EF4-FFF2-40B4-BE49-F238E27FC236}">
                <a16:creationId xmlns:a16="http://schemas.microsoft.com/office/drawing/2014/main" id="{9645462E-A4DE-9A4D-E392-0F67EF204627}"/>
              </a:ext>
            </a:extLst>
          </p:cNvPr>
          <p:cNvPicPr>
            <a:picLocks noChangeAspect="1"/>
          </p:cNvPicPr>
          <p:nvPr/>
        </p:nvPicPr>
        <p:blipFill>
          <a:blip r:embed="rId4"/>
          <a:stretch>
            <a:fillRect/>
          </a:stretch>
        </p:blipFill>
        <p:spPr>
          <a:xfrm>
            <a:off x="8069442" y="2941137"/>
            <a:ext cx="1046141" cy="851150"/>
          </a:xfrm>
          <a:prstGeom prst="rect">
            <a:avLst/>
          </a:prstGeom>
        </p:spPr>
      </p:pic>
      <p:pic>
        <p:nvPicPr>
          <p:cNvPr id="11" name="Picture 10">
            <a:extLst>
              <a:ext uri="{FF2B5EF4-FFF2-40B4-BE49-F238E27FC236}">
                <a16:creationId xmlns:a16="http://schemas.microsoft.com/office/drawing/2014/main" id="{D2552C41-1DD1-4711-EFBD-C11524C08E66}"/>
              </a:ext>
            </a:extLst>
          </p:cNvPr>
          <p:cNvPicPr>
            <a:picLocks noChangeAspect="1"/>
          </p:cNvPicPr>
          <p:nvPr/>
        </p:nvPicPr>
        <p:blipFill>
          <a:blip r:embed="rId5"/>
          <a:stretch>
            <a:fillRect/>
          </a:stretch>
        </p:blipFill>
        <p:spPr>
          <a:xfrm>
            <a:off x="8069442" y="1980148"/>
            <a:ext cx="1046141" cy="894424"/>
          </a:xfrm>
          <a:prstGeom prst="rect">
            <a:avLst/>
          </a:prstGeom>
        </p:spPr>
      </p:pic>
      <p:pic>
        <p:nvPicPr>
          <p:cNvPr id="12" name="Picture 11">
            <a:extLst>
              <a:ext uri="{FF2B5EF4-FFF2-40B4-BE49-F238E27FC236}">
                <a16:creationId xmlns:a16="http://schemas.microsoft.com/office/drawing/2014/main" id="{B90BF8AF-6021-4A8B-6371-5A193B5AE753}"/>
              </a:ext>
            </a:extLst>
          </p:cNvPr>
          <p:cNvPicPr>
            <a:picLocks noChangeAspect="1"/>
          </p:cNvPicPr>
          <p:nvPr/>
        </p:nvPicPr>
        <p:blipFill>
          <a:blip r:embed="rId6"/>
          <a:srcRect r="49650"/>
          <a:stretch/>
        </p:blipFill>
        <p:spPr>
          <a:xfrm>
            <a:off x="8092644" y="3858852"/>
            <a:ext cx="1051356" cy="851149"/>
          </a:xfrm>
          <a:prstGeom prst="rect">
            <a:avLst/>
          </a:prstGeom>
        </p:spPr>
      </p:pic>
      <p:pic>
        <p:nvPicPr>
          <p:cNvPr id="15" name="Picture 14">
            <a:extLst>
              <a:ext uri="{FF2B5EF4-FFF2-40B4-BE49-F238E27FC236}">
                <a16:creationId xmlns:a16="http://schemas.microsoft.com/office/drawing/2014/main" id="{5CDABAA1-F5B1-E7E0-1B11-5F8C0C4E4741}"/>
              </a:ext>
            </a:extLst>
          </p:cNvPr>
          <p:cNvPicPr>
            <a:picLocks noChangeAspect="1"/>
          </p:cNvPicPr>
          <p:nvPr/>
        </p:nvPicPr>
        <p:blipFill>
          <a:blip r:embed="rId7"/>
          <a:stretch>
            <a:fillRect/>
          </a:stretch>
        </p:blipFill>
        <p:spPr>
          <a:xfrm>
            <a:off x="8096774" y="4733024"/>
            <a:ext cx="1047226" cy="851150"/>
          </a:xfrm>
          <a:prstGeom prst="rect">
            <a:avLst/>
          </a:prstGeom>
        </p:spPr>
      </p:pic>
    </p:spTree>
    <p:extLst>
      <p:ext uri="{BB962C8B-B14F-4D97-AF65-F5344CB8AC3E}">
        <p14:creationId xmlns:p14="http://schemas.microsoft.com/office/powerpoint/2010/main" val="2345832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75A94-9EBE-A293-47B8-6C0ED3DDFE52}"/>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US" sz="3200" dirty="0"/>
              <a:t>We will now peer assess our own answers</a:t>
            </a:r>
            <a:endParaRPr lang="en-GB" sz="3200" dirty="0"/>
          </a:p>
        </p:txBody>
      </p:sp>
      <p:sp>
        <p:nvSpPr>
          <p:cNvPr id="3" name="Content Placeholder 2">
            <a:extLst>
              <a:ext uri="{FF2B5EF4-FFF2-40B4-BE49-F238E27FC236}">
                <a16:creationId xmlns:a16="http://schemas.microsoft.com/office/drawing/2014/main" id="{32CD4445-4E12-ABE3-014D-C836C2BB3A74}"/>
              </a:ext>
            </a:extLst>
          </p:cNvPr>
          <p:cNvSpPr>
            <a:spLocks noGrp="1"/>
          </p:cNvSpPr>
          <p:nvPr>
            <p:ph idx="1"/>
          </p:nvPr>
        </p:nvSpPr>
        <p:spPr/>
        <p:txBody>
          <a:bodyPr/>
          <a:lstStyle/>
          <a:p>
            <a:pPr marL="0" indent="0">
              <a:buNone/>
            </a:pPr>
            <a:r>
              <a:rPr lang="en-US" dirty="0"/>
              <a:t>Swap your answers with another student.</a:t>
            </a:r>
          </a:p>
          <a:p>
            <a:pPr marL="0" indent="0">
              <a:buNone/>
            </a:pPr>
            <a:endParaRPr lang="en-US" dirty="0"/>
          </a:p>
          <a:p>
            <a:pPr marL="0" indent="0">
              <a:buNone/>
            </a:pPr>
            <a:endParaRPr lang="en-GB" dirty="0"/>
          </a:p>
        </p:txBody>
      </p:sp>
      <p:sp>
        <p:nvSpPr>
          <p:cNvPr id="9" name="TextBox 8">
            <a:extLst>
              <a:ext uri="{FF2B5EF4-FFF2-40B4-BE49-F238E27FC236}">
                <a16:creationId xmlns:a16="http://schemas.microsoft.com/office/drawing/2014/main" id="{26F1A4CC-97EC-0E6C-C2C8-2231D2E52E9F}"/>
              </a:ext>
            </a:extLst>
          </p:cNvPr>
          <p:cNvSpPr txBox="1"/>
          <p:nvPr/>
        </p:nvSpPr>
        <p:spPr>
          <a:xfrm>
            <a:off x="2314937" y="2336085"/>
            <a:ext cx="6156213" cy="3477875"/>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Aptos" panose="02110004020202020204"/>
                <a:ea typeface="+mn-ea"/>
                <a:cs typeface="+mn-cs"/>
              </a:rPr>
              <a:t>1) What skills did the student use well in their answer?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7030A0"/>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7030A0"/>
                </a:solidFill>
                <a:effectLst/>
                <a:uLnTx/>
                <a:uFillTx/>
                <a:latin typeface="Aptos" panose="02110004020202020204"/>
                <a:ea typeface="+mn-ea"/>
                <a:cs typeface="+mn-cs"/>
              </a:rPr>
              <a:t>Example: </a:t>
            </a:r>
            <a:r>
              <a:rPr kumimoji="0" lang="en-US" sz="2000" b="0" i="1" u="none" strike="noStrike" kern="1200" cap="none" spc="0" normalizeH="0" baseline="0" noProof="0" dirty="0">
                <a:ln>
                  <a:noFill/>
                </a:ln>
                <a:solidFill>
                  <a:srgbClr val="7030A0"/>
                </a:solidFill>
                <a:effectLst/>
                <a:uLnTx/>
                <a:uFillTx/>
                <a:latin typeface="Aptos" panose="02110004020202020204"/>
                <a:ea typeface="+mn-ea"/>
                <a:cs typeface="+mn-cs"/>
              </a:rPr>
              <a:t>They showed how the focus shifted from P’s disgust for the hyena to the hyena’s behaviour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1" u="none" strike="noStrike" kern="1200" cap="none" spc="0" normalizeH="0" baseline="0" noProof="0" dirty="0">
              <a:ln>
                <a:noFill/>
              </a:ln>
              <a:solidFill>
                <a:srgbClr val="7030A0"/>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Aptos" panose="02110004020202020204"/>
                <a:ea typeface="+mn-ea"/>
                <a:cs typeface="+mn-cs"/>
              </a:rPr>
              <a:t>2) What skills could the student improve on in their answer?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7030A0"/>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7030A0"/>
                </a:solidFill>
                <a:effectLst/>
                <a:uLnTx/>
                <a:uFillTx/>
                <a:latin typeface="Aptos" panose="02110004020202020204"/>
                <a:ea typeface="+mn-ea"/>
                <a:cs typeface="+mn-cs"/>
              </a:rPr>
              <a:t>Example: </a:t>
            </a:r>
            <a:r>
              <a:rPr kumimoji="0" lang="en-US" sz="2000" b="0" i="1" u="none" strike="noStrike" kern="1200" cap="none" spc="0" normalizeH="0" baseline="0" noProof="0" dirty="0">
                <a:ln>
                  <a:noFill/>
                </a:ln>
                <a:solidFill>
                  <a:srgbClr val="7030A0"/>
                </a:solidFill>
                <a:effectLst/>
                <a:uLnTx/>
                <a:uFillTx/>
                <a:latin typeface="Aptos" panose="02110004020202020204"/>
                <a:ea typeface="+mn-ea"/>
                <a:cs typeface="+mn-cs"/>
              </a:rPr>
              <a:t>They need to </a:t>
            </a:r>
            <a:r>
              <a:rPr kumimoji="0" lang="en-US" sz="2000" b="1" i="1" u="none" strike="noStrike" kern="1200" cap="none" spc="0" normalizeH="0" baseline="0" noProof="0" dirty="0">
                <a:ln>
                  <a:noFill/>
                </a:ln>
                <a:solidFill>
                  <a:srgbClr val="7030A0"/>
                </a:solidFill>
                <a:effectLst/>
                <a:uLnTx/>
                <a:uFillTx/>
                <a:latin typeface="Aptos" panose="02110004020202020204"/>
                <a:ea typeface="+mn-ea"/>
                <a:cs typeface="+mn-cs"/>
              </a:rPr>
              <a:t>explain </a:t>
            </a:r>
            <a:r>
              <a:rPr kumimoji="0" lang="en-US" sz="2000" b="0" i="1" u="none" strike="noStrike" kern="1200" cap="none" spc="0" normalizeH="0" baseline="0" noProof="0" dirty="0">
                <a:ln>
                  <a:noFill/>
                </a:ln>
                <a:solidFill>
                  <a:srgbClr val="7030A0"/>
                </a:solidFill>
                <a:effectLst/>
                <a:uLnTx/>
                <a:uFillTx/>
                <a:latin typeface="Aptos" panose="02110004020202020204"/>
                <a:ea typeface="+mn-ea"/>
                <a:cs typeface="+mn-cs"/>
              </a:rPr>
              <a:t>why changing from Pi’s focus made us feel more tense as the extract went on. </a:t>
            </a:r>
            <a:endParaRPr kumimoji="0" lang="en-US" sz="2000" b="0" i="0" u="none" strike="noStrike" kern="1200" cap="none" spc="0" normalizeH="0" baseline="0" noProof="0" dirty="0">
              <a:ln>
                <a:noFill/>
              </a:ln>
              <a:solidFill>
                <a:srgbClr val="7030A0"/>
              </a:solidFill>
              <a:effectLst/>
              <a:uLnTx/>
              <a:uFillTx/>
              <a:latin typeface="Aptos" panose="02110004020202020204"/>
              <a:ea typeface="+mn-ea"/>
              <a:cs typeface="+mn-cs"/>
            </a:endParaRPr>
          </a:p>
        </p:txBody>
      </p:sp>
      <p:pic>
        <p:nvPicPr>
          <p:cNvPr id="10" name="Picture 9">
            <a:extLst>
              <a:ext uri="{FF2B5EF4-FFF2-40B4-BE49-F238E27FC236}">
                <a16:creationId xmlns:a16="http://schemas.microsoft.com/office/drawing/2014/main" id="{2AC29D11-9848-ABEA-511E-0DB79C99B382}"/>
              </a:ext>
            </a:extLst>
          </p:cNvPr>
          <p:cNvPicPr>
            <a:picLocks noChangeAspect="1"/>
          </p:cNvPicPr>
          <p:nvPr/>
        </p:nvPicPr>
        <p:blipFill>
          <a:blip r:embed="rId2"/>
          <a:stretch>
            <a:fillRect/>
          </a:stretch>
        </p:blipFill>
        <p:spPr>
          <a:xfrm>
            <a:off x="702786" y="2249000"/>
            <a:ext cx="875000" cy="4454542"/>
          </a:xfrm>
          <a:prstGeom prst="rect">
            <a:avLst/>
          </a:prstGeom>
        </p:spPr>
      </p:pic>
    </p:spTree>
    <p:extLst>
      <p:ext uri="{BB962C8B-B14F-4D97-AF65-F5344CB8AC3E}">
        <p14:creationId xmlns:p14="http://schemas.microsoft.com/office/powerpoint/2010/main" val="485748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4C40C-2D36-4044-A540-1CE107F4FC05}"/>
              </a:ext>
            </a:extLst>
          </p:cNvPr>
          <p:cNvSpPr>
            <a:spLocks noGrp="1"/>
          </p:cNvSpPr>
          <p:nvPr>
            <p:ph type="title"/>
          </p:nvPr>
        </p:nvSpPr>
        <p:spPr/>
        <p:txBody>
          <a:bodyPr/>
          <a:lstStyle/>
          <a:p>
            <a:r>
              <a:rPr lang="en-GB" dirty="0"/>
              <a:t>Plenary: Countdown</a:t>
            </a:r>
          </a:p>
        </p:txBody>
      </p:sp>
      <p:sp>
        <p:nvSpPr>
          <p:cNvPr id="4" name="Rectangle 3">
            <a:extLst>
              <a:ext uri="{FF2B5EF4-FFF2-40B4-BE49-F238E27FC236}">
                <a16:creationId xmlns:a16="http://schemas.microsoft.com/office/drawing/2014/main" id="{84B093D3-B43C-4026-B0C2-1A6820DBD59A}"/>
              </a:ext>
            </a:extLst>
          </p:cNvPr>
          <p:cNvSpPr/>
          <p:nvPr/>
        </p:nvSpPr>
        <p:spPr>
          <a:xfrm>
            <a:off x="717755" y="1425677"/>
            <a:ext cx="668593" cy="648929"/>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E93D152E-7FBA-4E96-8F41-2DA1BD484106}"/>
              </a:ext>
            </a:extLst>
          </p:cNvPr>
          <p:cNvSpPr/>
          <p:nvPr/>
        </p:nvSpPr>
        <p:spPr>
          <a:xfrm>
            <a:off x="1475453" y="1425677"/>
            <a:ext cx="668593" cy="648929"/>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F8C67909-5153-42A2-9ECC-4F11599EF2D6}"/>
              </a:ext>
            </a:extLst>
          </p:cNvPr>
          <p:cNvSpPr/>
          <p:nvPr/>
        </p:nvSpPr>
        <p:spPr>
          <a:xfrm>
            <a:off x="2233151" y="1425677"/>
            <a:ext cx="668593" cy="648929"/>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70811FD0-370E-4EDE-822B-39FDC6352FBB}"/>
              </a:ext>
            </a:extLst>
          </p:cNvPr>
          <p:cNvSpPr/>
          <p:nvPr/>
        </p:nvSpPr>
        <p:spPr>
          <a:xfrm>
            <a:off x="2990849" y="1425677"/>
            <a:ext cx="668593" cy="648929"/>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62D2CFD6-8112-4CCF-A663-F831F23604A4}"/>
              </a:ext>
            </a:extLst>
          </p:cNvPr>
          <p:cNvSpPr/>
          <p:nvPr/>
        </p:nvSpPr>
        <p:spPr>
          <a:xfrm>
            <a:off x="3748547" y="1425677"/>
            <a:ext cx="668593" cy="648929"/>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0E7287F6-F013-4EB6-B754-C912CC511CD3}"/>
              </a:ext>
            </a:extLst>
          </p:cNvPr>
          <p:cNvSpPr/>
          <p:nvPr/>
        </p:nvSpPr>
        <p:spPr>
          <a:xfrm>
            <a:off x="4506245" y="1425677"/>
            <a:ext cx="668593" cy="648929"/>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49FBFC4-DD29-4459-8F1D-86BD439B4B06}"/>
              </a:ext>
            </a:extLst>
          </p:cNvPr>
          <p:cNvSpPr/>
          <p:nvPr/>
        </p:nvSpPr>
        <p:spPr>
          <a:xfrm>
            <a:off x="5263943" y="1425677"/>
            <a:ext cx="668593" cy="648929"/>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E44CAC1-B970-43AA-8AE8-3A0E17F09EA5}"/>
              </a:ext>
            </a:extLst>
          </p:cNvPr>
          <p:cNvSpPr/>
          <p:nvPr/>
        </p:nvSpPr>
        <p:spPr>
          <a:xfrm>
            <a:off x="6021641" y="1425677"/>
            <a:ext cx="668593" cy="648929"/>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E18B381-8167-4FB5-A14E-6465B7804232}"/>
              </a:ext>
            </a:extLst>
          </p:cNvPr>
          <p:cNvSpPr/>
          <p:nvPr/>
        </p:nvSpPr>
        <p:spPr>
          <a:xfrm>
            <a:off x="6771349" y="1425677"/>
            <a:ext cx="668593" cy="648929"/>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353DEE06-74D0-4282-BAE9-1D1FD7AC4D43}"/>
              </a:ext>
            </a:extLst>
          </p:cNvPr>
          <p:cNvSpPr txBox="1"/>
          <p:nvPr/>
        </p:nvSpPr>
        <p:spPr>
          <a:xfrm>
            <a:off x="855406" y="1494503"/>
            <a:ext cx="64991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Q           E             S              T           A           P              V            O           U</a:t>
            </a:r>
          </a:p>
        </p:txBody>
      </p:sp>
      <p:sp>
        <p:nvSpPr>
          <p:cNvPr id="14" name="TextBox 13">
            <a:extLst>
              <a:ext uri="{FF2B5EF4-FFF2-40B4-BE49-F238E27FC236}">
                <a16:creationId xmlns:a16="http://schemas.microsoft.com/office/drawing/2014/main" id="{D665FDCA-D0FD-487A-A220-0120BF77CDEE}"/>
              </a:ext>
            </a:extLst>
          </p:cNvPr>
          <p:cNvSpPr txBox="1"/>
          <p:nvPr/>
        </p:nvSpPr>
        <p:spPr>
          <a:xfrm>
            <a:off x="717755" y="2216551"/>
            <a:ext cx="3854246" cy="3785652"/>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In a pair, one person chooses nine random letters.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The other person then has to make a word that helps to describe their learning from today’s lesson!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You then switch around and swap roles. </a:t>
            </a:r>
          </a:p>
        </p:txBody>
      </p:sp>
      <p:pic>
        <p:nvPicPr>
          <p:cNvPr id="19" name="Picture 18" descr="A picture containing object&#10;&#10;Description generated with very high confidence">
            <a:extLst>
              <a:ext uri="{FF2B5EF4-FFF2-40B4-BE49-F238E27FC236}">
                <a16:creationId xmlns:a16="http://schemas.microsoft.com/office/drawing/2014/main" id="{42DF7541-8D7E-42CA-9D48-9416520851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4119" y="97406"/>
            <a:ext cx="2372652" cy="1186326"/>
          </a:xfrm>
          <a:prstGeom prst="rect">
            <a:avLst/>
          </a:prstGeom>
        </p:spPr>
      </p:pic>
      <p:sp>
        <p:nvSpPr>
          <p:cNvPr id="18" name="Content Placeholder 2">
            <a:extLst>
              <a:ext uri="{FF2B5EF4-FFF2-40B4-BE49-F238E27FC236}">
                <a16:creationId xmlns:a16="http://schemas.microsoft.com/office/drawing/2014/main" id="{D64848DD-BB93-4F9B-8638-5664F5B103BB}"/>
              </a:ext>
            </a:extLst>
          </p:cNvPr>
          <p:cNvSpPr>
            <a:spLocks noGrp="1"/>
          </p:cNvSpPr>
          <p:nvPr>
            <p:ph idx="1"/>
          </p:nvPr>
        </p:nvSpPr>
        <p:spPr>
          <a:xfrm>
            <a:off x="4864609" y="2216551"/>
            <a:ext cx="4102162" cy="4351338"/>
          </a:xfrm>
          <a:solidFill>
            <a:schemeClr val="bg1"/>
          </a:solidFill>
          <a:ln w="38100">
            <a:solidFill>
              <a:srgbClr val="7030A0"/>
            </a:solidFill>
          </a:ln>
          <a:effectLst>
            <a:outerShdw blurRad="50800" dist="63500" dir="2700000" algn="tl" rotWithShape="0">
              <a:prstClr val="black">
                <a:alpha val="40000"/>
              </a:prstClr>
            </a:outerShdw>
          </a:effectLst>
        </p:spPr>
        <p:txBody>
          <a:bodyPr>
            <a:normAutofit fontScale="775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To describe the use of narrative perspective and empathy in the extract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To explain how we can improve our structural analysis in Q3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00B050"/>
                </a:solidFill>
                <a:effectLst/>
                <a:uLnTx/>
                <a:uFillTx/>
                <a:latin typeface="Calibri" panose="020F0502020204030204"/>
                <a:ea typeface="+mn-ea"/>
                <a:cs typeface="+mn-cs"/>
              </a:rPr>
              <a:t>To apply our understanding of </a:t>
            </a:r>
            <a:r>
              <a:rPr lang="en-US" sz="3600" dirty="0">
                <a:solidFill>
                  <a:srgbClr val="00B050"/>
                </a:solidFill>
                <a:latin typeface="Calibri" panose="020F0502020204030204"/>
              </a:rPr>
              <a:t>Q3 </a:t>
            </a:r>
            <a:r>
              <a:rPr kumimoji="0" lang="en-US" sz="4000" b="0" i="0" u="none" strike="noStrike" kern="1200" cap="none" spc="0" normalizeH="0" baseline="0" noProof="0" dirty="0">
                <a:ln>
                  <a:noFill/>
                </a:ln>
                <a:solidFill>
                  <a:srgbClr val="00B050"/>
                </a:solidFill>
                <a:effectLst/>
                <a:uLnTx/>
                <a:uFillTx/>
                <a:latin typeface="Calibri" panose="020F0502020204030204"/>
                <a:ea typeface="+mn-ea"/>
                <a:cs typeface="+mn-cs"/>
              </a:rPr>
              <a:t>skills to our own answers</a:t>
            </a:r>
          </a:p>
        </p:txBody>
      </p:sp>
    </p:spTree>
    <p:extLst>
      <p:ext uri="{BB962C8B-B14F-4D97-AF65-F5344CB8AC3E}">
        <p14:creationId xmlns:p14="http://schemas.microsoft.com/office/powerpoint/2010/main" val="1724781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8C8E2-8ED0-5381-83CD-17EACF6F7A24}"/>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Learning outcomes</a:t>
            </a:r>
            <a:endParaRPr lang="en-GB" dirty="0"/>
          </a:p>
        </p:txBody>
      </p:sp>
      <p:sp>
        <p:nvSpPr>
          <p:cNvPr id="3" name="Content Placeholder 2">
            <a:extLst>
              <a:ext uri="{FF2B5EF4-FFF2-40B4-BE49-F238E27FC236}">
                <a16:creationId xmlns:a16="http://schemas.microsoft.com/office/drawing/2014/main" id="{BAC51FFD-F4FC-1571-4679-650B6FB5AB81}"/>
              </a:ext>
            </a:extLst>
          </p:cNvPr>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To describe the use of narrative perspective and empathy in the extract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To explain how we can improve our structural analysis in Q3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00B050"/>
                </a:solidFill>
                <a:effectLst/>
                <a:uLnTx/>
                <a:uFillTx/>
                <a:latin typeface="Calibri" panose="020F0502020204030204"/>
                <a:ea typeface="+mn-ea"/>
                <a:cs typeface="+mn-cs"/>
              </a:rPr>
              <a:t>To apply our understanding of </a:t>
            </a:r>
            <a:r>
              <a:rPr lang="en-US" sz="3600" dirty="0">
                <a:solidFill>
                  <a:srgbClr val="00B050"/>
                </a:solidFill>
                <a:latin typeface="Calibri" panose="020F0502020204030204"/>
              </a:rPr>
              <a:t>Q3 </a:t>
            </a:r>
            <a:r>
              <a:rPr kumimoji="0" lang="en-US" sz="4000" b="0" i="0" u="none" strike="noStrike" kern="1200" cap="none" spc="0" normalizeH="0" baseline="0" noProof="0" dirty="0">
                <a:ln>
                  <a:noFill/>
                </a:ln>
                <a:solidFill>
                  <a:srgbClr val="00B050"/>
                </a:solidFill>
                <a:effectLst/>
                <a:uLnTx/>
                <a:uFillTx/>
                <a:latin typeface="Calibri" panose="020F0502020204030204"/>
                <a:ea typeface="+mn-ea"/>
                <a:cs typeface="+mn-cs"/>
              </a:rPr>
              <a:t>skills to our own answers</a:t>
            </a:r>
          </a:p>
          <a:p>
            <a:pPr marL="0" indent="0">
              <a:buNone/>
            </a:pPr>
            <a:endParaRPr lang="en-GB" sz="4000" dirty="0"/>
          </a:p>
        </p:txBody>
      </p:sp>
    </p:spTree>
    <p:extLst>
      <p:ext uri="{BB962C8B-B14F-4D97-AF65-F5344CB8AC3E}">
        <p14:creationId xmlns:p14="http://schemas.microsoft.com/office/powerpoint/2010/main" val="3086027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D932C-A810-41C7-10C6-A6E61CE0E20F}"/>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Q3 is worth 8 marks</a:t>
            </a:r>
            <a:endParaRPr lang="en-GB" dirty="0"/>
          </a:p>
        </p:txBody>
      </p:sp>
      <p:sp>
        <p:nvSpPr>
          <p:cNvPr id="3" name="Content Placeholder 2">
            <a:extLst>
              <a:ext uri="{FF2B5EF4-FFF2-40B4-BE49-F238E27FC236}">
                <a16:creationId xmlns:a16="http://schemas.microsoft.com/office/drawing/2014/main" id="{A91C3BF4-23ED-722D-3BF1-3E4EAACD8AB9}"/>
              </a:ext>
            </a:extLst>
          </p:cNvPr>
          <p:cNvSpPr>
            <a:spLocks noGrp="1"/>
          </p:cNvSpPr>
          <p:nvPr>
            <p:ph idx="1"/>
          </p:nvPr>
        </p:nvSpPr>
        <p:spPr>
          <a:xfrm>
            <a:off x="628650" y="1825625"/>
            <a:ext cx="4695704" cy="4351338"/>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2500" lnSpcReduction="20000"/>
          </a:bodyPr>
          <a:lstStyle/>
          <a:p>
            <a:pPr marL="0" indent="0">
              <a:buNone/>
            </a:pPr>
            <a:r>
              <a:rPr lang="en-US" sz="4000" dirty="0"/>
              <a:t>Unlike Q2, you are asked to explore the </a:t>
            </a:r>
            <a:r>
              <a:rPr lang="en-US" sz="4000" b="1" dirty="0"/>
              <a:t>whole text</a:t>
            </a:r>
            <a:r>
              <a:rPr lang="en-US" sz="4000" dirty="0"/>
              <a:t>, not just a small part of it.</a:t>
            </a:r>
          </a:p>
          <a:p>
            <a:pPr marL="0" indent="0">
              <a:buNone/>
            </a:pPr>
            <a:endParaRPr lang="en-US" sz="4000" dirty="0"/>
          </a:p>
          <a:p>
            <a:pPr marL="0" indent="0">
              <a:buNone/>
            </a:pPr>
            <a:r>
              <a:rPr lang="en-US" sz="4000" dirty="0"/>
              <a:t>You will be given a particular area of structure to focus on, such as tension.</a:t>
            </a:r>
          </a:p>
        </p:txBody>
      </p:sp>
      <p:pic>
        <p:nvPicPr>
          <p:cNvPr id="10" name="Picture 9">
            <a:extLst>
              <a:ext uri="{FF2B5EF4-FFF2-40B4-BE49-F238E27FC236}">
                <a16:creationId xmlns:a16="http://schemas.microsoft.com/office/drawing/2014/main" id="{361FC522-B24F-D3DE-C33E-0B497221FCDA}"/>
              </a:ext>
            </a:extLst>
          </p:cNvPr>
          <p:cNvPicPr>
            <a:picLocks noChangeAspect="1"/>
          </p:cNvPicPr>
          <p:nvPr/>
        </p:nvPicPr>
        <p:blipFill>
          <a:blip r:embed="rId2"/>
          <a:stretch>
            <a:fillRect/>
          </a:stretch>
        </p:blipFill>
        <p:spPr>
          <a:xfrm>
            <a:off x="5830259" y="1825625"/>
            <a:ext cx="2862328" cy="1166917"/>
          </a:xfrm>
          <a:prstGeom prst="rect">
            <a:avLst/>
          </a:prstGeom>
        </p:spPr>
      </p:pic>
      <p:pic>
        <p:nvPicPr>
          <p:cNvPr id="11" name="Picture 10">
            <a:extLst>
              <a:ext uri="{FF2B5EF4-FFF2-40B4-BE49-F238E27FC236}">
                <a16:creationId xmlns:a16="http://schemas.microsoft.com/office/drawing/2014/main" id="{006100FF-48A7-B8EF-8C03-729CF07A0980}"/>
              </a:ext>
            </a:extLst>
          </p:cNvPr>
          <p:cNvPicPr>
            <a:picLocks noChangeAspect="1"/>
          </p:cNvPicPr>
          <p:nvPr/>
        </p:nvPicPr>
        <p:blipFill>
          <a:blip r:embed="rId3"/>
          <a:stretch>
            <a:fillRect/>
          </a:stretch>
        </p:blipFill>
        <p:spPr>
          <a:xfrm>
            <a:off x="7258340" y="3127478"/>
            <a:ext cx="1434247" cy="1166917"/>
          </a:xfrm>
          <a:prstGeom prst="rect">
            <a:avLst/>
          </a:prstGeom>
        </p:spPr>
      </p:pic>
      <p:pic>
        <p:nvPicPr>
          <p:cNvPr id="12" name="Picture 11">
            <a:extLst>
              <a:ext uri="{FF2B5EF4-FFF2-40B4-BE49-F238E27FC236}">
                <a16:creationId xmlns:a16="http://schemas.microsoft.com/office/drawing/2014/main" id="{150556A3-3F84-5D53-6EC0-C9B3F0ED1F3C}"/>
              </a:ext>
            </a:extLst>
          </p:cNvPr>
          <p:cNvPicPr>
            <a:picLocks noChangeAspect="1"/>
          </p:cNvPicPr>
          <p:nvPr/>
        </p:nvPicPr>
        <p:blipFill>
          <a:blip r:embed="rId4"/>
          <a:stretch>
            <a:fillRect/>
          </a:stretch>
        </p:blipFill>
        <p:spPr>
          <a:xfrm>
            <a:off x="5830259" y="3127478"/>
            <a:ext cx="1401151" cy="1166916"/>
          </a:xfrm>
          <a:prstGeom prst="rect">
            <a:avLst/>
          </a:prstGeom>
        </p:spPr>
      </p:pic>
      <p:pic>
        <p:nvPicPr>
          <p:cNvPr id="13" name="Picture 12">
            <a:extLst>
              <a:ext uri="{FF2B5EF4-FFF2-40B4-BE49-F238E27FC236}">
                <a16:creationId xmlns:a16="http://schemas.microsoft.com/office/drawing/2014/main" id="{F339D007-599E-0EF2-98CD-54652F3201B4}"/>
              </a:ext>
            </a:extLst>
          </p:cNvPr>
          <p:cNvPicPr>
            <a:picLocks noChangeAspect="1"/>
          </p:cNvPicPr>
          <p:nvPr/>
        </p:nvPicPr>
        <p:blipFill>
          <a:blip r:embed="rId5"/>
          <a:stretch>
            <a:fillRect/>
          </a:stretch>
        </p:blipFill>
        <p:spPr>
          <a:xfrm>
            <a:off x="5830259" y="4429330"/>
            <a:ext cx="2862721" cy="1166916"/>
          </a:xfrm>
          <a:prstGeom prst="rect">
            <a:avLst/>
          </a:prstGeom>
        </p:spPr>
      </p:pic>
    </p:spTree>
    <p:extLst>
      <p:ext uri="{BB962C8B-B14F-4D97-AF65-F5344CB8AC3E}">
        <p14:creationId xmlns:p14="http://schemas.microsoft.com/office/powerpoint/2010/main" val="1551038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460EC-4B7F-BE36-17E2-310C0B809039}"/>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The question will also give you some potential areas to explore</a:t>
            </a:r>
            <a:endParaRPr lang="en-GB" dirty="0"/>
          </a:p>
        </p:txBody>
      </p:sp>
      <p:sp>
        <p:nvSpPr>
          <p:cNvPr id="3" name="Content Placeholder 2">
            <a:extLst>
              <a:ext uri="{FF2B5EF4-FFF2-40B4-BE49-F238E27FC236}">
                <a16:creationId xmlns:a16="http://schemas.microsoft.com/office/drawing/2014/main" id="{4D03F56D-EA61-8B8F-EBCF-80B230D85CDE}"/>
              </a:ext>
            </a:extLst>
          </p:cNvPr>
          <p:cNvSpPr>
            <a:spLocks noGrp="1"/>
          </p:cNvSpPr>
          <p:nvPr>
            <p:ph idx="1"/>
          </p:nvPr>
        </p:nvSpPr>
        <p:spPr>
          <a:xfrm>
            <a:off x="628650" y="1825625"/>
            <a:ext cx="7886700" cy="1785676"/>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marL="0" indent="0">
              <a:buNone/>
            </a:pPr>
            <a:r>
              <a:rPr lang="en-US" sz="1800" dirty="0"/>
              <a:t>You could write about:</a:t>
            </a:r>
          </a:p>
          <a:p>
            <a:pPr marL="0" indent="0">
              <a:buNone/>
            </a:pPr>
            <a:r>
              <a:rPr lang="en-US" sz="1800" dirty="0"/>
              <a:t>• how tension has increased or decreased by the end of the source</a:t>
            </a:r>
          </a:p>
          <a:p>
            <a:pPr marL="0" indent="0">
              <a:buNone/>
            </a:pPr>
            <a:r>
              <a:rPr lang="en-US" sz="1800" dirty="0"/>
              <a:t>• how the writer uses structure to create an effect</a:t>
            </a:r>
          </a:p>
          <a:p>
            <a:pPr marL="0" indent="0">
              <a:buNone/>
            </a:pPr>
            <a:r>
              <a:rPr lang="en-US" sz="1800" dirty="0"/>
              <a:t>• the writer’s use of any other structural features, such as changes in mood, tone or perspective</a:t>
            </a:r>
            <a:endParaRPr lang="en-GB" sz="1800" dirty="0"/>
          </a:p>
        </p:txBody>
      </p:sp>
      <p:sp>
        <p:nvSpPr>
          <p:cNvPr id="4" name="TextBox 3">
            <a:extLst>
              <a:ext uri="{FF2B5EF4-FFF2-40B4-BE49-F238E27FC236}">
                <a16:creationId xmlns:a16="http://schemas.microsoft.com/office/drawing/2014/main" id="{5DD3E514-6F07-AED9-E335-E327FC50A780}"/>
              </a:ext>
            </a:extLst>
          </p:cNvPr>
          <p:cNvSpPr txBox="1"/>
          <p:nvPr/>
        </p:nvSpPr>
        <p:spPr>
          <a:xfrm>
            <a:off x="628650" y="3796496"/>
            <a:ext cx="7886700" cy="2308324"/>
          </a:xfrm>
          <a:prstGeom prst="rect">
            <a:avLst/>
          </a:prstGeom>
          <a:solidFill>
            <a:schemeClr val="accent2">
              <a:lumMod val="40000"/>
              <a:lumOff val="60000"/>
            </a:schemeClr>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r>
              <a:rPr lang="en-US" dirty="0"/>
              <a:t>Always read these bullet points carefully as they give you some really ideas for answering the question.</a:t>
            </a:r>
          </a:p>
          <a:p>
            <a:endParaRPr lang="en-US" dirty="0"/>
          </a:p>
          <a:p>
            <a:r>
              <a:rPr lang="en-US" dirty="0"/>
              <a:t>In this example the question </a:t>
            </a:r>
            <a:r>
              <a:rPr lang="en-US" b="1" dirty="0"/>
              <a:t>suggests exploring the changes in tension throughout the text.</a:t>
            </a:r>
          </a:p>
          <a:p>
            <a:r>
              <a:rPr lang="en-US" dirty="0"/>
              <a:t>It highlights the importance of </a:t>
            </a:r>
            <a:r>
              <a:rPr lang="en-US" b="1" dirty="0"/>
              <a:t>analysing the effects the structure has on the reader’s thoughts and feelings</a:t>
            </a:r>
          </a:p>
          <a:p>
            <a:r>
              <a:rPr lang="en-US" dirty="0"/>
              <a:t>Additionally, it suggest </a:t>
            </a:r>
            <a:r>
              <a:rPr lang="en-US" b="1" dirty="0"/>
              <a:t>exploring changes in mood, tone or perspective.</a:t>
            </a:r>
            <a:endParaRPr lang="en-GB" b="1" dirty="0"/>
          </a:p>
        </p:txBody>
      </p:sp>
    </p:spTree>
    <p:extLst>
      <p:ext uri="{BB962C8B-B14F-4D97-AF65-F5344CB8AC3E}">
        <p14:creationId xmlns:p14="http://schemas.microsoft.com/office/powerpoint/2010/main" val="4085801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Narrative perspectives</a:t>
            </a:r>
            <a:endParaRPr lang="en-GB" dirty="0"/>
          </a:p>
        </p:txBody>
      </p:sp>
      <p:sp>
        <p:nvSpPr>
          <p:cNvPr id="4" name="TextBox 3"/>
          <p:cNvSpPr txBox="1">
            <a:spLocks noChangeAspect="1"/>
          </p:cNvSpPr>
          <p:nvPr/>
        </p:nvSpPr>
        <p:spPr>
          <a:xfrm>
            <a:off x="472726" y="1510625"/>
            <a:ext cx="2514442" cy="3214519"/>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1</a:t>
            </a:r>
            <a:r>
              <a:rPr kumimoji="0" lang="en-GB" sz="1800" b="1" i="0" u="none" strike="noStrike" kern="1200" cap="none" spc="0" normalizeH="0" baseline="30000" noProof="0" dirty="0">
                <a:ln>
                  <a:noFill/>
                </a:ln>
                <a:solidFill>
                  <a:prstClr val="black"/>
                </a:solidFill>
                <a:effectLst/>
                <a:uLnTx/>
                <a:uFillTx/>
                <a:latin typeface="Calibri"/>
                <a:ea typeface="+mn-ea"/>
                <a:cs typeface="+mn-cs"/>
              </a:rPr>
              <a:t>st</a:t>
            </a:r>
            <a:r>
              <a:rPr kumimoji="0" lang="en-GB" sz="1800" b="1" i="0" u="none" strike="noStrike" kern="1200" cap="none" spc="0" normalizeH="0" baseline="0" noProof="0" dirty="0">
                <a:ln>
                  <a:noFill/>
                </a:ln>
                <a:solidFill>
                  <a:prstClr val="black"/>
                </a:solidFill>
                <a:effectLst/>
                <a:uLnTx/>
                <a:uFillTx/>
                <a:latin typeface="Calibri"/>
                <a:ea typeface="+mn-ea"/>
                <a:cs typeface="+mn-cs"/>
              </a:rPr>
              <a:t> </a:t>
            </a:r>
            <a:r>
              <a:rPr kumimoji="0" lang="en-GB" sz="1400" b="1" i="0" u="none" strike="noStrike" kern="1200" cap="none" spc="0" normalizeH="0" baseline="0" noProof="0" dirty="0">
                <a:ln>
                  <a:noFill/>
                </a:ln>
                <a:solidFill>
                  <a:prstClr val="black"/>
                </a:solidFill>
                <a:effectLst/>
                <a:uLnTx/>
                <a:uFillTx/>
                <a:latin typeface="Calibri"/>
                <a:ea typeface="+mn-ea"/>
                <a:cs typeface="+mn-cs"/>
              </a:rPr>
              <a:t>person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Use ‘I’ and ‘We’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Told as if the events are happening to you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Or you could be a character in the story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I stumble slowly through the dense forest, the branches smacking my face every couple of footsteps.</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p:cNvSpPr txBox="1"/>
          <p:nvPr/>
        </p:nvSpPr>
        <p:spPr>
          <a:xfrm>
            <a:off x="3350455" y="1526012"/>
            <a:ext cx="2514442" cy="3199131"/>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2</a:t>
            </a:r>
            <a:r>
              <a:rPr kumimoji="0" lang="en-GB" sz="1400" b="1" i="0" u="none" strike="noStrike" kern="1200" cap="none" spc="0" normalizeH="0" baseline="30000" noProof="0" dirty="0">
                <a:ln>
                  <a:noFill/>
                </a:ln>
                <a:solidFill>
                  <a:prstClr val="black"/>
                </a:solidFill>
                <a:effectLst/>
                <a:uLnTx/>
                <a:uFillTx/>
                <a:latin typeface="Calibri"/>
                <a:ea typeface="+mn-ea"/>
                <a:cs typeface="+mn-cs"/>
              </a:rPr>
              <a:t>nd</a:t>
            </a:r>
            <a:r>
              <a:rPr kumimoji="0" lang="en-GB" sz="1400" b="1" i="0" u="none" strike="noStrike" kern="1200" cap="none" spc="0" normalizeH="0" baseline="0" noProof="0" dirty="0">
                <a:ln>
                  <a:noFill/>
                </a:ln>
                <a:solidFill>
                  <a:prstClr val="black"/>
                </a:solidFill>
                <a:effectLst/>
                <a:uLnTx/>
                <a:uFillTx/>
                <a:latin typeface="Calibri"/>
                <a:ea typeface="+mn-ea"/>
                <a:cs typeface="+mn-cs"/>
              </a:rPr>
              <a:t> person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Uses ‘You’ and talks directly to the reader.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You stumble slowly through the dense forest, the branches smacking your face every couple of footsteps.</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6238528" y="1526012"/>
            <a:ext cx="2448272" cy="3199131"/>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3</a:t>
            </a:r>
            <a:r>
              <a:rPr kumimoji="0" lang="en-GB" sz="1400" b="1" i="0" u="none" strike="noStrike" kern="1200" cap="none" spc="0" normalizeH="0" baseline="30000" noProof="0" dirty="0">
                <a:ln>
                  <a:noFill/>
                </a:ln>
                <a:solidFill>
                  <a:prstClr val="black"/>
                </a:solidFill>
                <a:effectLst/>
                <a:uLnTx/>
                <a:uFillTx/>
                <a:latin typeface="Calibri"/>
                <a:ea typeface="+mn-ea"/>
                <a:cs typeface="+mn-cs"/>
              </a:rPr>
              <a:t>rd</a:t>
            </a:r>
            <a:r>
              <a:rPr kumimoji="0" lang="en-GB" sz="1400" b="1" i="0" u="none" strike="noStrike" kern="1200" cap="none" spc="0" normalizeH="0" baseline="0" noProof="0" dirty="0">
                <a:ln>
                  <a:noFill/>
                </a:ln>
                <a:solidFill>
                  <a:prstClr val="black"/>
                </a:solidFill>
                <a:effectLst/>
                <a:uLnTx/>
                <a:uFillTx/>
                <a:latin typeface="Calibri"/>
                <a:ea typeface="+mn-ea"/>
                <a:cs typeface="+mn-cs"/>
              </a:rPr>
              <a:t> person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Uses ‘They’ or character names.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It is as if the narrator is telling the reader about other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Example: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Gertrude stumbles slowly through the dense forest, the branches smacking her face every couple of footsteps. </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p:cNvSpPr txBox="1"/>
          <p:nvPr/>
        </p:nvSpPr>
        <p:spPr>
          <a:xfrm>
            <a:off x="477888" y="4833517"/>
            <a:ext cx="8208912" cy="1631216"/>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FF0000"/>
                </a:solidFill>
                <a:latin typeface="Calibri"/>
              </a:rPr>
              <a:t>What kind of narrative perspective is shown in the Life of Pi extract?</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79646">
                    <a:lumMod val="75000"/>
                  </a:srgbClr>
                </a:solidFill>
                <a:effectLst/>
                <a:uLnTx/>
                <a:uFillTx/>
                <a:latin typeface="Calibri"/>
                <a:ea typeface="+mn-ea"/>
                <a:cs typeface="+mn-cs"/>
              </a:rPr>
              <a:t>How would using third-person in the Life of Pi extract change the tone and perspective?</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B050"/>
                </a:solidFill>
                <a:effectLst/>
                <a:uLnTx/>
                <a:uFillTx/>
                <a:latin typeface="Calibri"/>
                <a:ea typeface="+mn-ea"/>
                <a:cs typeface="+mn-cs"/>
              </a:rPr>
              <a:t>Why do you think the writer chose the narrative perspective used in the extract we have explored? Provide examples.</a:t>
            </a:r>
          </a:p>
        </p:txBody>
      </p:sp>
      <p:pic>
        <p:nvPicPr>
          <p:cNvPr id="8" name="Picture 7" descr="A close up of a logo&#10;&#10;Description automatically generated">
            <a:extLst>
              <a:ext uri="{FF2B5EF4-FFF2-40B4-BE49-F238E27FC236}">
                <a16:creationId xmlns:a16="http://schemas.microsoft.com/office/drawing/2014/main" id="{DD059E04-98DB-4323-9A5E-1F546796877F}"/>
              </a:ext>
            </a:extLst>
          </p:cNvPr>
          <p:cNvPicPr>
            <a:picLocks noChangeAspect="1"/>
          </p:cNvPicPr>
          <p:nvPr/>
        </p:nvPicPr>
        <p:blipFill>
          <a:blip r:embed="rId2" cstate="print">
            <a:clrChange>
              <a:clrFrom>
                <a:srgbClr val="F0F0F0"/>
              </a:clrFrom>
              <a:clrTo>
                <a:srgbClr val="F0F0F0">
                  <a:alpha val="0"/>
                </a:srgbClr>
              </a:clrTo>
            </a:clrChange>
            <a:extLst>
              <a:ext uri="{28A0092B-C50C-407E-A947-70E740481C1C}">
                <a14:useLocalDpi xmlns:a14="http://schemas.microsoft.com/office/drawing/2010/main" val="0"/>
              </a:ext>
            </a:extLst>
          </a:blip>
          <a:stretch>
            <a:fillRect/>
          </a:stretch>
        </p:blipFill>
        <p:spPr>
          <a:xfrm>
            <a:off x="1904198" y="1157425"/>
            <a:ext cx="1446257" cy="1446257"/>
          </a:xfrm>
          <a:prstGeom prst="rect">
            <a:avLst/>
          </a:prstGeom>
        </p:spPr>
      </p:pic>
      <p:pic>
        <p:nvPicPr>
          <p:cNvPr id="9" name="Picture 8" descr="A close up of a logo&#10;&#10;Description automatically generated">
            <a:extLst>
              <a:ext uri="{FF2B5EF4-FFF2-40B4-BE49-F238E27FC236}">
                <a16:creationId xmlns:a16="http://schemas.microsoft.com/office/drawing/2014/main" id="{613E463F-0181-4A6F-9328-496BD4E3BF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5432" y="1370868"/>
            <a:ext cx="818115" cy="639791"/>
          </a:xfrm>
          <a:prstGeom prst="rect">
            <a:avLst/>
          </a:prstGeom>
        </p:spPr>
      </p:pic>
      <p:pic>
        <p:nvPicPr>
          <p:cNvPr id="10" name="Picture 9" descr="A close up of a logo&#10;&#10;Description automatically generated">
            <a:extLst>
              <a:ext uri="{FF2B5EF4-FFF2-40B4-BE49-F238E27FC236}">
                <a16:creationId xmlns:a16="http://schemas.microsoft.com/office/drawing/2014/main" id="{B9B70754-403F-48CD-8496-C032A53C71F2}"/>
              </a:ext>
            </a:extLst>
          </p:cNvPr>
          <p:cNvPicPr>
            <a:picLocks noChangeAspect="1"/>
          </p:cNvPicPr>
          <p:nvPr/>
        </p:nvPicPr>
        <p:blipFill>
          <a:blip r:embed="rId4" cstate="print">
            <a:clrChange>
              <a:clrFrom>
                <a:srgbClr val="F0F0F0"/>
              </a:clrFrom>
              <a:clrTo>
                <a:srgbClr val="F0F0F0">
                  <a:alpha val="0"/>
                </a:srgbClr>
              </a:clrTo>
            </a:clrChange>
            <a:extLst>
              <a:ext uri="{28A0092B-C50C-407E-A947-70E740481C1C}">
                <a14:useLocalDpi xmlns:a14="http://schemas.microsoft.com/office/drawing/2010/main" val="0"/>
              </a:ext>
            </a:extLst>
          </a:blip>
          <a:stretch>
            <a:fillRect/>
          </a:stretch>
        </p:blipFill>
        <p:spPr>
          <a:xfrm>
            <a:off x="7418525" y="846464"/>
            <a:ext cx="1725476" cy="1725476"/>
          </a:xfrm>
          <a:prstGeom prst="rect">
            <a:avLst/>
          </a:prstGeom>
        </p:spPr>
      </p:pic>
    </p:spTree>
    <p:extLst>
      <p:ext uri="{BB962C8B-B14F-4D97-AF65-F5344CB8AC3E}">
        <p14:creationId xmlns:p14="http://schemas.microsoft.com/office/powerpoint/2010/main" val="4227176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FEDD04-A012-4A5E-9510-163A036F3B9C}"/>
              </a:ext>
            </a:extLst>
          </p:cNvPr>
          <p:cNvSpPr txBox="1"/>
          <p:nvPr/>
        </p:nvSpPr>
        <p:spPr>
          <a:xfrm>
            <a:off x="164804" y="141583"/>
            <a:ext cx="8814391" cy="92333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Perspectives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Who is telling the story? Who is your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narrator</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4" name="Picture 3" descr="A close up of a logo&#10;&#10;Description automatically generated">
            <a:extLst>
              <a:ext uri="{FF2B5EF4-FFF2-40B4-BE49-F238E27FC236}">
                <a16:creationId xmlns:a16="http://schemas.microsoft.com/office/drawing/2014/main" id="{89BDB0D4-C1A2-448E-B040-2D3DCD218EC2}"/>
              </a:ext>
            </a:extLst>
          </p:cNvPr>
          <p:cNvPicPr>
            <a:picLocks noChangeAspect="1"/>
          </p:cNvPicPr>
          <p:nvPr/>
        </p:nvPicPr>
        <p:blipFill>
          <a:blip r:embed="rId2" cstate="print">
            <a:clrChange>
              <a:clrFrom>
                <a:srgbClr val="F0F0F0"/>
              </a:clrFrom>
              <a:clrTo>
                <a:srgbClr val="F0F0F0">
                  <a:alpha val="0"/>
                </a:srgbClr>
              </a:clrTo>
            </a:clrChange>
            <a:extLst>
              <a:ext uri="{28A0092B-C50C-407E-A947-70E740481C1C}">
                <a14:useLocalDpi xmlns:a14="http://schemas.microsoft.com/office/drawing/2010/main" val="0"/>
              </a:ext>
            </a:extLst>
          </a:blip>
          <a:stretch>
            <a:fillRect/>
          </a:stretch>
        </p:blipFill>
        <p:spPr>
          <a:xfrm>
            <a:off x="-377456" y="603248"/>
            <a:ext cx="2328530" cy="2328530"/>
          </a:xfrm>
          <a:prstGeom prst="rect">
            <a:avLst/>
          </a:prstGeom>
        </p:spPr>
      </p:pic>
      <p:sp>
        <p:nvSpPr>
          <p:cNvPr id="6" name="TextBox 5">
            <a:extLst>
              <a:ext uri="{FF2B5EF4-FFF2-40B4-BE49-F238E27FC236}">
                <a16:creationId xmlns:a16="http://schemas.microsoft.com/office/drawing/2014/main" id="{C3A14EBD-AF27-4FFC-B8EC-1C84B868F717}"/>
              </a:ext>
            </a:extLst>
          </p:cNvPr>
          <p:cNvSpPr txBox="1"/>
          <p:nvPr/>
        </p:nvSpPr>
        <p:spPr>
          <a:xfrm>
            <a:off x="1444256" y="1156992"/>
            <a:ext cx="7534940" cy="132343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en-GB" sz="1600" b="1" i="0" u="none" strike="noStrike" kern="1200" cap="none" spc="0" normalizeH="0" baseline="30000" noProof="0" dirty="0">
                <a:ln>
                  <a:noFill/>
                </a:ln>
                <a:solidFill>
                  <a:prstClr val="black"/>
                </a:solidFill>
                <a:effectLst/>
                <a:uLnTx/>
                <a:uFillTx/>
                <a:latin typeface="Calibri" panose="020F0502020204030204"/>
                <a:ea typeface="+mn-ea"/>
                <a:cs typeface="+mn-cs"/>
              </a:rPr>
              <a:t>st</a:t>
            </a: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 Person (“I”, “Me”)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Told from the viewpoint of a character in the actual story or from a narrator who gets involved in the story. Really useful for getting across the main characters’ thoughts and feelings and making a story more personal and emotive.</a:t>
            </a:r>
          </a:p>
        </p:txBody>
      </p:sp>
      <p:sp>
        <p:nvSpPr>
          <p:cNvPr id="7" name="TextBox 6">
            <a:extLst>
              <a:ext uri="{FF2B5EF4-FFF2-40B4-BE49-F238E27FC236}">
                <a16:creationId xmlns:a16="http://schemas.microsoft.com/office/drawing/2014/main" id="{681D53E9-1B89-4E14-AE40-3F1C5167B9EE}"/>
              </a:ext>
            </a:extLst>
          </p:cNvPr>
          <p:cNvSpPr txBox="1"/>
          <p:nvPr/>
        </p:nvSpPr>
        <p:spPr>
          <a:xfrm>
            <a:off x="1444255" y="2808117"/>
            <a:ext cx="7534940" cy="1815882"/>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GB" sz="1400" b="1" i="0" u="none" strike="noStrike" kern="1200" cap="none" spc="0" normalizeH="0" baseline="30000" noProof="0" dirty="0">
                <a:ln>
                  <a:noFill/>
                </a:ln>
                <a:solidFill>
                  <a:prstClr val="black"/>
                </a:solidFill>
                <a:effectLst/>
                <a:uLnTx/>
                <a:uFillTx/>
                <a:latin typeface="Calibri" panose="020F0502020204030204"/>
                <a:ea typeface="+mn-ea"/>
                <a:cs typeface="+mn-cs"/>
              </a:rPr>
              <a:t>nd</a:t>
            </a: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 Person (“You”)</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Told from the viewpoint of a narrator talking to </a:t>
            </a: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you</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Example: You see the iron door in front of you, imposing. Hesitating, you slowly move your hand to towards the handle</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It can help to bring a reader into a story, but it’s quite a hard perspective to use well and powerfully.</a:t>
            </a:r>
          </a:p>
        </p:txBody>
      </p:sp>
      <p:sp>
        <p:nvSpPr>
          <p:cNvPr id="8" name="TextBox 7">
            <a:extLst>
              <a:ext uri="{FF2B5EF4-FFF2-40B4-BE49-F238E27FC236}">
                <a16:creationId xmlns:a16="http://schemas.microsoft.com/office/drawing/2014/main" id="{FB9A08A7-A06A-45FF-8069-CAE607C65AC6}"/>
              </a:ext>
            </a:extLst>
          </p:cNvPr>
          <p:cNvSpPr txBox="1"/>
          <p:nvPr/>
        </p:nvSpPr>
        <p:spPr>
          <a:xfrm>
            <a:off x="1444255" y="5075346"/>
            <a:ext cx="7534940" cy="156966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n-GB" sz="1200" b="1" i="0" u="none" strike="noStrike" kern="1200" cap="none" spc="0" normalizeH="0" baseline="30000" noProof="0" dirty="0">
                <a:ln>
                  <a:noFill/>
                </a:ln>
                <a:solidFill>
                  <a:prstClr val="black"/>
                </a:solidFill>
                <a:effectLst/>
                <a:uLnTx/>
                <a:uFillTx/>
                <a:latin typeface="Calibri" panose="020F0502020204030204"/>
                <a:ea typeface="+mn-ea"/>
                <a:cs typeface="+mn-cs"/>
              </a:rPr>
              <a:t>rd</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 Person (“They”)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Told from the viewpoint of a narrator talking about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other people.</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Example: Michael saw the door in front of him, imposing. Hesitating, he slowly moved his hand to towards the handle</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This is a really common perspective in creative writing as it allows the narrator to be neutral or detached from the story, allowing you to make up your own mind about the events taking place.</a:t>
            </a:r>
          </a:p>
        </p:txBody>
      </p:sp>
      <p:pic>
        <p:nvPicPr>
          <p:cNvPr id="10" name="Picture 9" descr="A close up of a logo&#10;&#10;Description automatically generated">
            <a:extLst>
              <a:ext uri="{FF2B5EF4-FFF2-40B4-BE49-F238E27FC236}">
                <a16:creationId xmlns:a16="http://schemas.microsoft.com/office/drawing/2014/main" id="{BEE94749-9394-4D04-B423-44DBE864F2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81" y="2746816"/>
            <a:ext cx="1444255" cy="1129452"/>
          </a:xfrm>
          <a:prstGeom prst="rect">
            <a:avLst/>
          </a:prstGeom>
        </p:spPr>
      </p:pic>
      <p:pic>
        <p:nvPicPr>
          <p:cNvPr id="12" name="Picture 11" descr="A close up of a logo&#10;&#10;Description automatically generated">
            <a:extLst>
              <a:ext uri="{FF2B5EF4-FFF2-40B4-BE49-F238E27FC236}">
                <a16:creationId xmlns:a16="http://schemas.microsoft.com/office/drawing/2014/main" id="{C944D425-F2B0-47F1-96DC-BCE6E540AC1E}"/>
              </a:ext>
            </a:extLst>
          </p:cNvPr>
          <p:cNvPicPr>
            <a:picLocks noChangeAspect="1"/>
          </p:cNvPicPr>
          <p:nvPr/>
        </p:nvPicPr>
        <p:blipFill>
          <a:blip r:embed="rId4" cstate="print">
            <a:clrChange>
              <a:clrFrom>
                <a:srgbClr val="F0F0F0"/>
              </a:clrFrom>
              <a:clrTo>
                <a:srgbClr val="F0F0F0">
                  <a:alpha val="0"/>
                </a:srgbClr>
              </a:clrTo>
            </a:clrChange>
            <a:extLst>
              <a:ext uri="{28A0092B-C50C-407E-A947-70E740481C1C}">
                <a14:useLocalDpi xmlns:a14="http://schemas.microsoft.com/office/drawing/2010/main" val="0"/>
              </a:ext>
            </a:extLst>
          </a:blip>
          <a:stretch>
            <a:fillRect/>
          </a:stretch>
        </p:blipFill>
        <p:spPr>
          <a:xfrm>
            <a:off x="-741179" y="4019108"/>
            <a:ext cx="3078126" cy="3078126"/>
          </a:xfrm>
          <a:prstGeom prst="rect">
            <a:avLst/>
          </a:prstGeom>
        </p:spPr>
      </p:pic>
      <p:pic>
        <p:nvPicPr>
          <p:cNvPr id="14" name="Picture 13">
            <a:extLst>
              <a:ext uri="{FF2B5EF4-FFF2-40B4-BE49-F238E27FC236}">
                <a16:creationId xmlns:a16="http://schemas.microsoft.com/office/drawing/2014/main" id="{99534F31-160B-4303-B91B-33B3C51F97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7879" y="0"/>
            <a:ext cx="2211572" cy="1105786"/>
          </a:xfrm>
          <a:prstGeom prst="rect">
            <a:avLst/>
          </a:prstGeom>
        </p:spPr>
      </p:pic>
    </p:spTree>
    <p:extLst>
      <p:ext uri="{BB962C8B-B14F-4D97-AF65-F5344CB8AC3E}">
        <p14:creationId xmlns:p14="http://schemas.microsoft.com/office/powerpoint/2010/main" val="1688756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DDD24-9DEC-ABC7-7BA0-9869FF279EA2}"/>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The Life of Pi extract is told from a first-person narrative perspective</a:t>
            </a:r>
            <a:endParaRPr lang="en-GB" dirty="0"/>
          </a:p>
        </p:txBody>
      </p:sp>
      <p:sp>
        <p:nvSpPr>
          <p:cNvPr id="3" name="Content Placeholder 2">
            <a:extLst>
              <a:ext uri="{FF2B5EF4-FFF2-40B4-BE49-F238E27FC236}">
                <a16:creationId xmlns:a16="http://schemas.microsoft.com/office/drawing/2014/main" id="{6AB35F8A-18B5-5E96-4474-E5B4996774EA}"/>
              </a:ext>
            </a:extLst>
          </p:cNvPr>
          <p:cNvSpPr>
            <a:spLocks noGrp="1"/>
          </p:cNvSpPr>
          <p:nvPr>
            <p:ph idx="1"/>
          </p:nvPr>
        </p:nvSpPr>
        <p:spPr>
          <a:xfrm>
            <a:off x="628650" y="1825625"/>
            <a:ext cx="7886700" cy="871276"/>
          </a:xfrm>
          <a:solidFill>
            <a:schemeClr val="bg1"/>
          </a:solidFill>
          <a:ln w="38100">
            <a:solidFill>
              <a:srgbClr val="7030A0"/>
            </a:solidFill>
          </a:ln>
          <a:effectLst>
            <a:outerShdw blurRad="50800" dist="38100" dir="2700000" algn="tl" rotWithShape="0">
              <a:prstClr val="black">
                <a:alpha val="40000"/>
              </a:prstClr>
            </a:outerShdw>
          </a:effectLst>
        </p:spPr>
        <p:txBody>
          <a:bodyPr/>
          <a:lstStyle/>
          <a:p>
            <a:pPr marL="0" indent="0">
              <a:buNone/>
            </a:pPr>
            <a:r>
              <a:rPr lang="en-US" dirty="0"/>
              <a:t>It was the hyena that worried </a:t>
            </a:r>
            <a:r>
              <a:rPr lang="en-US" b="1" dirty="0"/>
              <a:t>me</a:t>
            </a:r>
            <a:r>
              <a:rPr lang="en-US" dirty="0"/>
              <a:t>. </a:t>
            </a:r>
            <a:r>
              <a:rPr lang="en-US" b="1" dirty="0"/>
              <a:t>I</a:t>
            </a:r>
            <a:r>
              <a:rPr lang="en-US" dirty="0"/>
              <a:t> had not forgotten Father’s words. </a:t>
            </a:r>
            <a:endParaRPr lang="en-GB" dirty="0"/>
          </a:p>
        </p:txBody>
      </p:sp>
      <p:sp>
        <p:nvSpPr>
          <p:cNvPr id="4" name="TextBox 3">
            <a:extLst>
              <a:ext uri="{FF2B5EF4-FFF2-40B4-BE49-F238E27FC236}">
                <a16:creationId xmlns:a16="http://schemas.microsoft.com/office/drawing/2014/main" id="{1DB8C8B2-B46F-8DFC-F35A-0BD07250917A}"/>
              </a:ext>
            </a:extLst>
          </p:cNvPr>
          <p:cNvSpPr txBox="1"/>
          <p:nvPr/>
        </p:nvSpPr>
        <p:spPr>
          <a:xfrm>
            <a:off x="628650" y="2835797"/>
            <a:ext cx="7886700" cy="3046988"/>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US" dirty="0"/>
              <a:t>This allows us to understand Pi’s thoughts and feelings as he finds himself trapped on the boat with a predator who could potentially kill him.</a:t>
            </a:r>
          </a:p>
          <a:p>
            <a:endParaRPr lang="en-US" dirty="0"/>
          </a:p>
          <a:p>
            <a:r>
              <a:rPr lang="en-GB" dirty="0"/>
              <a:t>If the writer had chosen a third-person narration then we would experience the story and the tension as if told by an </a:t>
            </a:r>
            <a:r>
              <a:rPr lang="en-GB" b="1" dirty="0"/>
              <a:t>outsider looking in on what is happening.</a:t>
            </a:r>
            <a:endParaRPr lang="en-GB" dirty="0"/>
          </a:p>
          <a:p>
            <a:endParaRPr lang="en-GB" dirty="0"/>
          </a:p>
          <a:p>
            <a:r>
              <a:rPr lang="en-GB" dirty="0"/>
              <a:t>Arguably, using a first-person narrator helps us to build </a:t>
            </a:r>
            <a:r>
              <a:rPr lang="en-GB" b="1" dirty="0"/>
              <a:t>empathy for the character</a:t>
            </a:r>
            <a:r>
              <a:rPr lang="en-GB" dirty="0"/>
              <a:t>.</a:t>
            </a:r>
          </a:p>
          <a:p>
            <a:endParaRPr lang="en-GB" dirty="0"/>
          </a:p>
          <a:p>
            <a:r>
              <a:rPr lang="en-GB" sz="2400" b="1" dirty="0">
                <a:solidFill>
                  <a:srgbClr val="7030A0"/>
                </a:solidFill>
              </a:rPr>
              <a:t>Discuss: What is empathy? Why might we feel empathy for Pi?</a:t>
            </a:r>
          </a:p>
        </p:txBody>
      </p:sp>
    </p:spTree>
    <p:extLst>
      <p:ext uri="{BB962C8B-B14F-4D97-AF65-F5344CB8AC3E}">
        <p14:creationId xmlns:p14="http://schemas.microsoft.com/office/powerpoint/2010/main" val="1904928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C27DD-A362-4BAC-B3D7-039FB0D4A7E5}"/>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r>
              <a:rPr lang="en-GB" sz="3200" dirty="0"/>
              <a:t>When analysing characters, it is important to think about </a:t>
            </a:r>
            <a:r>
              <a:rPr lang="en-GB" sz="3200" b="1" dirty="0"/>
              <a:t>sympathy and empathy</a:t>
            </a:r>
          </a:p>
        </p:txBody>
      </p:sp>
      <p:sp>
        <p:nvSpPr>
          <p:cNvPr id="3" name="Content Placeholder 2">
            <a:extLst>
              <a:ext uri="{FF2B5EF4-FFF2-40B4-BE49-F238E27FC236}">
                <a16:creationId xmlns:a16="http://schemas.microsoft.com/office/drawing/2014/main" id="{49967766-21DD-4741-9584-63F23CD18294}"/>
              </a:ext>
            </a:extLst>
          </p:cNvPr>
          <p:cNvSpPr>
            <a:spLocks noGrp="1"/>
          </p:cNvSpPr>
          <p:nvPr>
            <p:ph idx="1"/>
          </p:nvPr>
        </p:nvSpPr>
        <p:spPr>
          <a:xfrm>
            <a:off x="628650" y="1825625"/>
            <a:ext cx="3728197" cy="4351338"/>
          </a:xfrm>
          <a:solidFill>
            <a:schemeClr val="bg1"/>
          </a:solidFill>
          <a:ln w="38100">
            <a:solidFill>
              <a:srgbClr val="7030A0"/>
            </a:solidFill>
          </a:ln>
          <a:effectLst>
            <a:outerShdw blurRad="50800" dist="38100" dir="2700000" algn="tl" rotWithShape="0">
              <a:prstClr val="black">
                <a:alpha val="40000"/>
              </a:prstClr>
            </a:outerShdw>
          </a:effectLst>
        </p:spPr>
        <p:txBody>
          <a:bodyPr/>
          <a:lstStyle/>
          <a:p>
            <a:pPr marL="0" indent="0">
              <a:buNone/>
            </a:pPr>
            <a:r>
              <a:rPr lang="en-GB" b="1" dirty="0"/>
              <a:t>Sympathy</a:t>
            </a:r>
            <a:r>
              <a:rPr lang="en-GB" dirty="0"/>
              <a:t> is when we feel pity for a character.</a:t>
            </a:r>
          </a:p>
          <a:p>
            <a:pPr marL="0" indent="0">
              <a:buNone/>
            </a:pPr>
            <a:endParaRPr lang="en-GB" dirty="0"/>
          </a:p>
          <a:p>
            <a:pPr marL="0" indent="0">
              <a:buNone/>
            </a:pPr>
            <a:r>
              <a:rPr lang="en-GB" dirty="0"/>
              <a:t>For instance, if a character has suffered a tragedy or heart-breaking loss, this may make us as readers feel sorry for them.</a:t>
            </a:r>
          </a:p>
        </p:txBody>
      </p:sp>
      <p:sp>
        <p:nvSpPr>
          <p:cNvPr id="4" name="Content Placeholder 2">
            <a:extLst>
              <a:ext uri="{FF2B5EF4-FFF2-40B4-BE49-F238E27FC236}">
                <a16:creationId xmlns:a16="http://schemas.microsoft.com/office/drawing/2014/main" id="{A96467F5-5321-4B3F-BA17-B77B78A6427D}"/>
              </a:ext>
            </a:extLst>
          </p:cNvPr>
          <p:cNvSpPr txBox="1">
            <a:spLocks/>
          </p:cNvSpPr>
          <p:nvPr/>
        </p:nvSpPr>
        <p:spPr>
          <a:xfrm>
            <a:off x="4787153" y="1825625"/>
            <a:ext cx="3728197" cy="4351338"/>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Empathy</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is when we know how a character feels and we can picture ourselves in their situation.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For instance, if a character experiences something we can ourselves relate to, perhaps if they are ambitious or uncertain about something.</a:t>
            </a:r>
          </a:p>
        </p:txBody>
      </p:sp>
      <p:pic>
        <p:nvPicPr>
          <p:cNvPr id="4098" name="Picture 2" descr="Cry, Tears, Drop, Grieve, Sad, Shock, Male, Man, Suit">
            <a:extLst>
              <a:ext uri="{FF2B5EF4-FFF2-40B4-BE49-F238E27FC236}">
                <a16:creationId xmlns:a16="http://schemas.microsoft.com/office/drawing/2014/main" id="{BFB24314-3595-4602-BA9B-8559227810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2532" y="5670671"/>
            <a:ext cx="1119468" cy="101258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thletic Shoes, Shoes, Sneakers, Sportswear, Footwear">
            <a:extLst>
              <a:ext uri="{FF2B5EF4-FFF2-40B4-BE49-F238E27FC236}">
                <a16:creationId xmlns:a16="http://schemas.microsoft.com/office/drawing/2014/main" id="{B57ED4EB-7172-4A32-B280-F4F0F763A4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7902" y="5664479"/>
            <a:ext cx="1427754" cy="828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025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B1378-3B4B-4F34-B2D1-ACD2534ED07D}"/>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a:t>How do writers make us empathise with characters?</a:t>
            </a:r>
            <a:endParaRPr lang="en-GB" dirty="0"/>
          </a:p>
        </p:txBody>
      </p:sp>
      <p:sp>
        <p:nvSpPr>
          <p:cNvPr id="3" name="Content Placeholder 2">
            <a:extLst>
              <a:ext uri="{FF2B5EF4-FFF2-40B4-BE49-F238E27FC236}">
                <a16:creationId xmlns:a16="http://schemas.microsoft.com/office/drawing/2014/main" id="{FBD49612-C5B2-4CF4-9D42-7C951F051B8A}"/>
              </a:ext>
            </a:extLst>
          </p:cNvPr>
          <p:cNvSpPr>
            <a:spLocks noGrp="1"/>
          </p:cNvSpPr>
          <p:nvPr>
            <p:ph idx="1"/>
          </p:nvPr>
        </p:nvSpPr>
        <p:spPr>
          <a:xfrm>
            <a:off x="628650" y="1825625"/>
            <a:ext cx="5162550" cy="4351338"/>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85000" lnSpcReduction="10000"/>
          </a:bodyPr>
          <a:lstStyle/>
          <a:p>
            <a:pPr marL="0" indent="0">
              <a:buNone/>
            </a:pPr>
            <a:r>
              <a:rPr lang="en-US" sz="2400" b="1"/>
              <a:t>How a writer can make readers </a:t>
            </a:r>
            <a:r>
              <a:rPr lang="en-GB" sz="2400" b="1"/>
              <a:t>empathise</a:t>
            </a:r>
            <a:r>
              <a:rPr lang="en-US" sz="2400" b="1"/>
              <a:t> with characters:</a:t>
            </a:r>
          </a:p>
          <a:p>
            <a:pPr marL="0" indent="0">
              <a:buNone/>
            </a:pPr>
            <a:endParaRPr lang="en-US" sz="2400"/>
          </a:p>
          <a:p>
            <a:pPr marL="0" indent="0">
              <a:buNone/>
            </a:pPr>
            <a:r>
              <a:rPr lang="en-US" sz="2400"/>
              <a:t>1) They have good values or characteristics like love, loyalty or  bravery.</a:t>
            </a:r>
          </a:p>
          <a:p>
            <a:pPr marL="0" indent="0">
              <a:buNone/>
            </a:pPr>
            <a:r>
              <a:rPr lang="en-US" sz="2400"/>
              <a:t>2) They are skilled at something.</a:t>
            </a:r>
          </a:p>
          <a:p>
            <a:pPr marL="0" indent="0">
              <a:buNone/>
            </a:pPr>
            <a:r>
              <a:rPr lang="en-US" sz="2400"/>
              <a:t>3) They are forced into danger.</a:t>
            </a:r>
          </a:p>
          <a:p>
            <a:pPr marL="0" indent="0">
              <a:buNone/>
            </a:pPr>
            <a:r>
              <a:rPr lang="en-US" sz="2400"/>
              <a:t>4) They show that they care for other people.</a:t>
            </a:r>
          </a:p>
          <a:p>
            <a:pPr marL="0" indent="0">
              <a:buNone/>
            </a:pPr>
            <a:r>
              <a:rPr lang="en-US" sz="2400"/>
              <a:t>5) They are confident and in control of their situation.</a:t>
            </a:r>
          </a:p>
          <a:p>
            <a:pPr marL="0" indent="0">
              <a:buNone/>
            </a:pPr>
            <a:r>
              <a:rPr lang="en-US" sz="2400"/>
              <a:t>6) They exist in a setting familiar to readers.</a:t>
            </a:r>
          </a:p>
          <a:p>
            <a:pPr marL="0" indent="0">
              <a:buNone/>
            </a:pPr>
            <a:r>
              <a:rPr lang="en-US" sz="2400"/>
              <a:t>7) They go through similar experiences to the ones readers have been through themselves. </a:t>
            </a:r>
            <a:endParaRPr lang="en-GB" sz="2400" dirty="0"/>
          </a:p>
        </p:txBody>
      </p:sp>
      <p:sp>
        <p:nvSpPr>
          <p:cNvPr id="4" name="TextBox 3">
            <a:extLst>
              <a:ext uri="{FF2B5EF4-FFF2-40B4-BE49-F238E27FC236}">
                <a16:creationId xmlns:a16="http://schemas.microsoft.com/office/drawing/2014/main" id="{18213A18-559F-47CA-ADEA-C2CF05EA3C60}"/>
              </a:ext>
            </a:extLst>
          </p:cNvPr>
          <p:cNvSpPr txBox="1"/>
          <p:nvPr/>
        </p:nvSpPr>
        <p:spPr>
          <a:xfrm>
            <a:off x="5952565" y="1825625"/>
            <a:ext cx="2562785" cy="4351338"/>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7030A0"/>
                </a:solidFill>
                <a:effectLst/>
                <a:uLnTx/>
                <a:uFillTx/>
                <a:latin typeface="Calibri" panose="020F0502020204030204"/>
                <a:ea typeface="+mn-ea"/>
                <a:cs typeface="+mn-cs"/>
              </a:rPr>
              <a:t>Read through this list of techniques for making readers feel empathy for characters.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7030A0"/>
                </a:solidFill>
                <a:effectLst/>
                <a:uLnTx/>
                <a:uFillTx/>
                <a:latin typeface="Calibri" panose="020F0502020204030204"/>
                <a:ea typeface="+mn-ea"/>
                <a:cs typeface="+mn-cs"/>
              </a:rPr>
              <a:t>Discuss: Why do you think we as readers tend to feel empathy for Pi in the extract?</a:t>
            </a:r>
          </a:p>
        </p:txBody>
      </p:sp>
      <p:pic>
        <p:nvPicPr>
          <p:cNvPr id="5" name="Picture 4" descr="Athletic Shoes, Shoes, Sneakers, Sportswear, Footwear">
            <a:extLst>
              <a:ext uri="{FF2B5EF4-FFF2-40B4-BE49-F238E27FC236}">
                <a16:creationId xmlns:a16="http://schemas.microsoft.com/office/drawing/2014/main" id="{4F5BED1B-C345-4572-AFAE-EB97F8026B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7948" y="630427"/>
            <a:ext cx="1827381" cy="1060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3319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2241</Words>
  <Application>Microsoft Office PowerPoint</Application>
  <PresentationFormat>On-screen Show (4:3)</PresentationFormat>
  <Paragraphs>176</Paragraphs>
  <Slides>15</Slides>
  <Notes>0</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15</vt:i4>
      </vt:variant>
    </vt:vector>
  </HeadingPairs>
  <TitlesOfParts>
    <vt:vector size="29" baseType="lpstr">
      <vt:lpstr>Aptos</vt:lpstr>
      <vt:lpstr>Aptos Display</vt:lpstr>
      <vt:lpstr>Arial</vt:lpstr>
      <vt:lpstr>Calibri</vt:lpstr>
      <vt:lpstr>Calibri Light</vt:lpstr>
      <vt:lpstr>gg sans</vt:lpstr>
      <vt:lpstr>Times New Roman</vt:lpstr>
      <vt:lpstr>Office Theme</vt:lpstr>
      <vt:lpstr>4_Office Theme</vt:lpstr>
      <vt:lpstr>1_Office Theme</vt:lpstr>
      <vt:lpstr>2_Office Theme</vt:lpstr>
      <vt:lpstr>3_Office Theme</vt:lpstr>
      <vt:lpstr>5_Office Theme</vt:lpstr>
      <vt:lpstr>6_Office Theme</vt:lpstr>
      <vt:lpstr>PowerPoint Presentation</vt:lpstr>
      <vt:lpstr>Learning outcomes</vt:lpstr>
      <vt:lpstr>Q3 is worth 8 marks</vt:lpstr>
      <vt:lpstr>The question will also give you some potential areas to explore</vt:lpstr>
      <vt:lpstr>Narrative perspectives</vt:lpstr>
      <vt:lpstr>PowerPoint Presentation</vt:lpstr>
      <vt:lpstr>The Life of Pi extract is told from a first-person narrative perspective</vt:lpstr>
      <vt:lpstr>When analysing characters, it is important to think about sympathy and empathy</vt:lpstr>
      <vt:lpstr>How do writers make us empathise with characters?</vt:lpstr>
      <vt:lpstr>How do writers make us empathise with characters?</vt:lpstr>
      <vt:lpstr>Q3: Structural analysis</vt:lpstr>
      <vt:lpstr>You have been given a good answer for Q3</vt:lpstr>
      <vt:lpstr>PowerPoint Presentation</vt:lpstr>
      <vt:lpstr>We will now peer assess our own answers</vt:lpstr>
      <vt:lpstr>Plenary: Countdown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 Wassell</dc:creator>
  <cp:lastModifiedBy>Chezka Mae Madrona</cp:lastModifiedBy>
  <cp:revision>2</cp:revision>
  <dcterms:created xsi:type="dcterms:W3CDTF">2025-02-04T10:00:45Z</dcterms:created>
  <dcterms:modified xsi:type="dcterms:W3CDTF">2025-08-12T09:50:10Z</dcterms:modified>
</cp:coreProperties>
</file>