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319" r:id="rId4"/>
    <p:sldId id="316" r:id="rId5"/>
    <p:sldId id="317" r:id="rId6"/>
    <p:sldId id="320" r:id="rId7"/>
    <p:sldId id="321" r:id="rId8"/>
    <p:sldId id="322" r:id="rId9"/>
    <p:sldId id="323" r:id="rId10"/>
    <p:sldId id="324" r:id="rId11"/>
    <p:sldId id="32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AAF250-C22F-4CEC-9C6F-97F8D366D8D4}" v="41" dt="2025-03-12T12:09:21.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FEAAF250-C22F-4CEC-9C6F-97F8D366D8D4}"/>
    <pc:docChg chg="undo custSel addSld delSld modSld delMainMaster">
      <pc:chgData name="Paul Wassell" userId="609912a88ec840f0" providerId="LiveId" clId="{FEAAF250-C22F-4CEC-9C6F-97F8D366D8D4}" dt="2025-03-12T12:09:31.756" v="4629" actId="113"/>
      <pc:docMkLst>
        <pc:docMk/>
      </pc:docMkLst>
      <pc:sldChg chg="addSp delSp modSp mod">
        <pc:chgData name="Paul Wassell" userId="609912a88ec840f0" providerId="LiveId" clId="{FEAAF250-C22F-4CEC-9C6F-97F8D366D8D4}" dt="2025-03-12T12:01:40.818" v="4147" actId="20577"/>
        <pc:sldMkLst>
          <pc:docMk/>
          <pc:sldMk cId="2115848118" sldId="256"/>
        </pc:sldMkLst>
        <pc:spChg chg="add mod">
          <ac:chgData name="Paul Wassell" userId="609912a88ec840f0" providerId="LiveId" clId="{FEAAF250-C22F-4CEC-9C6F-97F8D366D8D4}" dt="2025-03-12T11:25:46.106" v="666" actId="20577"/>
          <ac:spMkLst>
            <pc:docMk/>
            <pc:sldMk cId="2115848118" sldId="256"/>
            <ac:spMk id="2" creationId="{5845D415-7D72-E6BE-D34A-14A9D3CE0C8F}"/>
          </ac:spMkLst>
        </pc:spChg>
        <pc:spChg chg="del">
          <ac:chgData name="Paul Wassell" userId="609912a88ec840f0" providerId="LiveId" clId="{FEAAF250-C22F-4CEC-9C6F-97F8D366D8D4}" dt="2025-03-12T11:19:42.370" v="18" actId="478"/>
          <ac:spMkLst>
            <pc:docMk/>
            <pc:sldMk cId="2115848118" sldId="256"/>
            <ac:spMk id="5" creationId="{01656E21-6C21-2D78-18AE-A012BAA6D171}"/>
          </ac:spMkLst>
        </pc:spChg>
        <pc:spChg chg="mod">
          <ac:chgData name="Paul Wassell" userId="609912a88ec840f0" providerId="LiveId" clId="{FEAAF250-C22F-4CEC-9C6F-97F8D366D8D4}" dt="2025-03-12T11:19:37.645" v="17" actId="20577"/>
          <ac:spMkLst>
            <pc:docMk/>
            <pc:sldMk cId="2115848118" sldId="256"/>
            <ac:spMk id="6" creationId="{6D202550-AC97-8C93-64E0-5E94ED206031}"/>
          </ac:spMkLst>
        </pc:spChg>
        <pc:spChg chg="mod">
          <ac:chgData name="Paul Wassell" userId="609912a88ec840f0" providerId="LiveId" clId="{FEAAF250-C22F-4CEC-9C6F-97F8D366D8D4}" dt="2025-03-12T12:01:40.818" v="4147" actId="20577"/>
          <ac:spMkLst>
            <pc:docMk/>
            <pc:sldMk cId="2115848118" sldId="256"/>
            <ac:spMk id="8" creationId="{DF69E3B0-701F-3DB5-38EE-5571F74D4FC4}"/>
          </ac:spMkLst>
        </pc:spChg>
      </pc:sldChg>
      <pc:sldChg chg="modSp mod">
        <pc:chgData name="Paul Wassell" userId="609912a88ec840f0" providerId="LiveId" clId="{FEAAF250-C22F-4CEC-9C6F-97F8D366D8D4}" dt="2025-03-12T12:09:10.724" v="4625" actId="20577"/>
        <pc:sldMkLst>
          <pc:docMk/>
          <pc:sldMk cId="2495238666" sldId="257"/>
        </pc:sldMkLst>
        <pc:spChg chg="mod">
          <ac:chgData name="Paul Wassell" userId="609912a88ec840f0" providerId="LiveId" clId="{FEAAF250-C22F-4CEC-9C6F-97F8D366D8D4}" dt="2025-03-12T12:09:10.724" v="4625" actId="20577"/>
          <ac:spMkLst>
            <pc:docMk/>
            <pc:sldMk cId="2495238666" sldId="257"/>
            <ac:spMk id="3" creationId="{EF2C705D-B962-FF74-E9B8-A727A199BD69}"/>
          </ac:spMkLst>
        </pc:spChg>
      </pc:sldChg>
      <pc:sldChg chg="del">
        <pc:chgData name="Paul Wassell" userId="609912a88ec840f0" providerId="LiveId" clId="{FEAAF250-C22F-4CEC-9C6F-97F8D366D8D4}" dt="2025-03-12T11:32:23.967" v="1866" actId="47"/>
        <pc:sldMkLst>
          <pc:docMk/>
          <pc:sldMk cId="4235539444" sldId="262"/>
        </pc:sldMkLst>
      </pc:sldChg>
      <pc:sldChg chg="del">
        <pc:chgData name="Paul Wassell" userId="609912a88ec840f0" providerId="LiveId" clId="{FEAAF250-C22F-4CEC-9C6F-97F8D366D8D4}" dt="2025-03-12T11:32:34.647" v="1867" actId="47"/>
        <pc:sldMkLst>
          <pc:docMk/>
          <pc:sldMk cId="3195292318" sldId="263"/>
        </pc:sldMkLst>
      </pc:sldChg>
      <pc:sldChg chg="del">
        <pc:chgData name="Paul Wassell" userId="609912a88ec840f0" providerId="LiveId" clId="{FEAAF250-C22F-4CEC-9C6F-97F8D366D8D4}" dt="2025-03-12T11:32:34.647" v="1867" actId="47"/>
        <pc:sldMkLst>
          <pc:docMk/>
          <pc:sldMk cId="899220154" sldId="286"/>
        </pc:sldMkLst>
      </pc:sldChg>
      <pc:sldChg chg="del">
        <pc:chgData name="Paul Wassell" userId="609912a88ec840f0" providerId="LiveId" clId="{FEAAF250-C22F-4CEC-9C6F-97F8D366D8D4}" dt="2025-03-12T11:32:34.647" v="1867" actId="47"/>
        <pc:sldMkLst>
          <pc:docMk/>
          <pc:sldMk cId="2949414559" sldId="312"/>
        </pc:sldMkLst>
      </pc:sldChg>
      <pc:sldChg chg="del">
        <pc:chgData name="Paul Wassell" userId="609912a88ec840f0" providerId="LiveId" clId="{FEAAF250-C22F-4CEC-9C6F-97F8D366D8D4}" dt="2025-03-12T11:32:34.647" v="1867" actId="47"/>
        <pc:sldMkLst>
          <pc:docMk/>
          <pc:sldMk cId="1032398697" sldId="313"/>
        </pc:sldMkLst>
      </pc:sldChg>
      <pc:sldChg chg="del">
        <pc:chgData name="Paul Wassell" userId="609912a88ec840f0" providerId="LiveId" clId="{FEAAF250-C22F-4CEC-9C6F-97F8D366D8D4}" dt="2025-03-12T11:32:23.967" v="1866" actId="47"/>
        <pc:sldMkLst>
          <pc:docMk/>
          <pc:sldMk cId="850402451" sldId="314"/>
        </pc:sldMkLst>
      </pc:sldChg>
      <pc:sldChg chg="del">
        <pc:chgData name="Paul Wassell" userId="609912a88ec840f0" providerId="LiveId" clId="{FEAAF250-C22F-4CEC-9C6F-97F8D366D8D4}" dt="2025-03-12T11:32:23.967" v="1866" actId="47"/>
        <pc:sldMkLst>
          <pc:docMk/>
          <pc:sldMk cId="2447835520" sldId="315"/>
        </pc:sldMkLst>
      </pc:sldChg>
      <pc:sldChg chg="modSp mod">
        <pc:chgData name="Paul Wassell" userId="609912a88ec840f0" providerId="LiveId" clId="{FEAAF250-C22F-4CEC-9C6F-97F8D366D8D4}" dt="2025-03-12T11:31:50.021" v="1862" actId="20577"/>
        <pc:sldMkLst>
          <pc:docMk/>
          <pc:sldMk cId="87006903" sldId="316"/>
        </pc:sldMkLst>
        <pc:spChg chg="mod">
          <ac:chgData name="Paul Wassell" userId="609912a88ec840f0" providerId="LiveId" clId="{FEAAF250-C22F-4CEC-9C6F-97F8D366D8D4}" dt="2025-03-12T11:31:50.021" v="1862" actId="20577"/>
          <ac:spMkLst>
            <pc:docMk/>
            <pc:sldMk cId="87006903" sldId="316"/>
            <ac:spMk id="2" creationId="{625FB67B-8564-EBD3-2802-55A3E453A74B}"/>
          </ac:spMkLst>
        </pc:spChg>
        <pc:spChg chg="mod">
          <ac:chgData name="Paul Wassell" userId="609912a88ec840f0" providerId="LiveId" clId="{FEAAF250-C22F-4CEC-9C6F-97F8D366D8D4}" dt="2025-03-12T11:31:38.469" v="1801" actId="13926"/>
          <ac:spMkLst>
            <pc:docMk/>
            <pc:sldMk cId="87006903" sldId="316"/>
            <ac:spMk id="3" creationId="{CF5C03ED-4D4E-FEA4-73AC-6ACE9EB48347}"/>
          </ac:spMkLst>
        </pc:spChg>
      </pc:sldChg>
      <pc:sldChg chg="modSp mod">
        <pc:chgData name="Paul Wassell" userId="609912a88ec840f0" providerId="LiveId" clId="{FEAAF250-C22F-4CEC-9C6F-97F8D366D8D4}" dt="2025-03-12T11:32:02.338" v="1864"/>
        <pc:sldMkLst>
          <pc:docMk/>
          <pc:sldMk cId="344627413" sldId="317"/>
        </pc:sldMkLst>
        <pc:spChg chg="mod">
          <ac:chgData name="Paul Wassell" userId="609912a88ec840f0" providerId="LiveId" clId="{FEAAF250-C22F-4CEC-9C6F-97F8D366D8D4}" dt="2025-03-12T11:32:00.484" v="1863" actId="13926"/>
          <ac:spMkLst>
            <pc:docMk/>
            <pc:sldMk cId="344627413" sldId="317"/>
            <ac:spMk id="3" creationId="{106BD2F1-E1C3-B8E9-ADBD-D5AF666EF042}"/>
          </ac:spMkLst>
        </pc:spChg>
        <pc:spChg chg="mod">
          <ac:chgData name="Paul Wassell" userId="609912a88ec840f0" providerId="LiveId" clId="{FEAAF250-C22F-4CEC-9C6F-97F8D366D8D4}" dt="2025-03-12T11:32:02.338" v="1864"/>
          <ac:spMkLst>
            <pc:docMk/>
            <pc:sldMk cId="344627413" sldId="317"/>
            <ac:spMk id="66" creationId="{97A7430D-6C49-2F50-0119-EB0DD9EAC187}"/>
          </ac:spMkLst>
        </pc:spChg>
      </pc:sldChg>
      <pc:sldChg chg="del">
        <pc:chgData name="Paul Wassell" userId="609912a88ec840f0" providerId="LiveId" clId="{FEAAF250-C22F-4CEC-9C6F-97F8D366D8D4}" dt="2025-03-12T11:32:19.528" v="1865" actId="47"/>
        <pc:sldMkLst>
          <pc:docMk/>
          <pc:sldMk cId="2917283000" sldId="318"/>
        </pc:sldMkLst>
      </pc:sldChg>
      <pc:sldChg chg="addSp modSp mod">
        <pc:chgData name="Paul Wassell" userId="609912a88ec840f0" providerId="LiveId" clId="{FEAAF250-C22F-4CEC-9C6F-97F8D366D8D4}" dt="2025-03-12T11:31:10.884" v="1798" actId="20577"/>
        <pc:sldMkLst>
          <pc:docMk/>
          <pc:sldMk cId="1788049419" sldId="319"/>
        </pc:sldMkLst>
        <pc:spChg chg="mod">
          <ac:chgData name="Paul Wassell" userId="609912a88ec840f0" providerId="LiveId" clId="{FEAAF250-C22F-4CEC-9C6F-97F8D366D8D4}" dt="2025-03-12T11:26:38.271" v="715" actId="13926"/>
          <ac:spMkLst>
            <pc:docMk/>
            <pc:sldMk cId="1788049419" sldId="319"/>
            <ac:spMk id="4" creationId="{56D11E7A-144E-48E7-94D3-2A4E269604DB}"/>
          </ac:spMkLst>
        </pc:spChg>
        <pc:spChg chg="mod">
          <ac:chgData name="Paul Wassell" userId="609912a88ec840f0" providerId="LiveId" clId="{FEAAF250-C22F-4CEC-9C6F-97F8D366D8D4}" dt="2025-03-12T11:30:11.236" v="1570" actId="113"/>
          <ac:spMkLst>
            <pc:docMk/>
            <pc:sldMk cId="1788049419" sldId="319"/>
            <ac:spMk id="7" creationId="{6F9BCA4D-708F-1FED-901F-2423C3356285}"/>
          </ac:spMkLst>
        </pc:spChg>
        <pc:spChg chg="mod">
          <ac:chgData name="Paul Wassell" userId="609912a88ec840f0" providerId="LiveId" clId="{FEAAF250-C22F-4CEC-9C6F-97F8D366D8D4}" dt="2025-03-12T11:27:07.843" v="846" actId="20577"/>
          <ac:spMkLst>
            <pc:docMk/>
            <pc:sldMk cId="1788049419" sldId="319"/>
            <ac:spMk id="9" creationId="{274C41F3-C0CF-2AF6-3817-15110438334C}"/>
          </ac:spMkLst>
        </pc:spChg>
        <pc:spChg chg="mod">
          <ac:chgData name="Paul Wassell" userId="609912a88ec840f0" providerId="LiveId" clId="{FEAAF250-C22F-4CEC-9C6F-97F8D366D8D4}" dt="2025-03-12T11:27:56.258" v="998" actId="113"/>
          <ac:spMkLst>
            <pc:docMk/>
            <pc:sldMk cId="1788049419" sldId="319"/>
            <ac:spMk id="15" creationId="{4FAA9E95-60DD-9A79-50E4-DF0731C7E138}"/>
          </ac:spMkLst>
        </pc:spChg>
        <pc:spChg chg="add mod">
          <ac:chgData name="Paul Wassell" userId="609912a88ec840f0" providerId="LiveId" clId="{FEAAF250-C22F-4CEC-9C6F-97F8D366D8D4}" dt="2025-03-12T11:31:10.884" v="1798" actId="20577"/>
          <ac:spMkLst>
            <pc:docMk/>
            <pc:sldMk cId="1788049419" sldId="319"/>
            <ac:spMk id="16" creationId="{53FAA1E5-AF6F-5724-0F1D-E9146E86B8A9}"/>
          </ac:spMkLst>
        </pc:spChg>
        <pc:spChg chg="mod">
          <ac:chgData name="Paul Wassell" userId="609912a88ec840f0" providerId="LiveId" clId="{FEAAF250-C22F-4CEC-9C6F-97F8D366D8D4}" dt="2025-03-12T11:29:03.755" v="1266" actId="404"/>
          <ac:spMkLst>
            <pc:docMk/>
            <pc:sldMk cId="1788049419" sldId="319"/>
            <ac:spMk id="19" creationId="{79957622-773F-CE60-00A1-5BC912F1F005}"/>
          </ac:spMkLst>
        </pc:spChg>
        <pc:cxnChg chg="mod">
          <ac:chgData name="Paul Wassell" userId="609912a88ec840f0" providerId="LiveId" clId="{FEAAF250-C22F-4CEC-9C6F-97F8D366D8D4}" dt="2025-03-12T11:29:07.220" v="1267" actId="14100"/>
          <ac:cxnSpMkLst>
            <pc:docMk/>
            <pc:sldMk cId="1788049419" sldId="319"/>
            <ac:cxnSpMk id="6" creationId="{90E5EC11-7931-C1E0-1987-FD66E37CF096}"/>
          </ac:cxnSpMkLst>
        </pc:cxnChg>
        <pc:cxnChg chg="mod">
          <ac:chgData name="Paul Wassell" userId="609912a88ec840f0" providerId="LiveId" clId="{FEAAF250-C22F-4CEC-9C6F-97F8D366D8D4}" dt="2025-03-12T11:27:13.314" v="847" actId="14100"/>
          <ac:cxnSpMkLst>
            <pc:docMk/>
            <pc:sldMk cId="1788049419" sldId="319"/>
            <ac:cxnSpMk id="10" creationId="{F3890D25-F6BC-C744-20D8-7777C05B89D8}"/>
          </ac:cxnSpMkLst>
        </pc:cxnChg>
        <pc:cxnChg chg="add mod">
          <ac:chgData name="Paul Wassell" userId="609912a88ec840f0" providerId="LiveId" clId="{FEAAF250-C22F-4CEC-9C6F-97F8D366D8D4}" dt="2025-03-12T11:30:25.732" v="1573" actId="14100"/>
          <ac:cxnSpMkLst>
            <pc:docMk/>
            <pc:sldMk cId="1788049419" sldId="319"/>
            <ac:cxnSpMk id="12" creationId="{BA58AE15-CDC4-ACCB-FF21-AE626C5B6080}"/>
          </ac:cxnSpMkLst>
        </pc:cxnChg>
        <pc:cxnChg chg="mod">
          <ac:chgData name="Paul Wassell" userId="609912a88ec840f0" providerId="LiveId" clId="{FEAAF250-C22F-4CEC-9C6F-97F8D366D8D4}" dt="2025-03-12T11:27:16.361" v="848" actId="14100"/>
          <ac:cxnSpMkLst>
            <pc:docMk/>
            <pc:sldMk cId="1788049419" sldId="319"/>
            <ac:cxnSpMk id="13" creationId="{2465EB42-C656-CD9E-8CB8-D1917C7F414E}"/>
          </ac:cxnSpMkLst>
        </pc:cxnChg>
        <pc:cxnChg chg="mod">
          <ac:chgData name="Paul Wassell" userId="609912a88ec840f0" providerId="LiveId" clId="{FEAAF250-C22F-4CEC-9C6F-97F8D366D8D4}" dt="2025-03-12T11:28:01.452" v="999" actId="14100"/>
          <ac:cxnSpMkLst>
            <pc:docMk/>
            <pc:sldMk cId="1788049419" sldId="319"/>
            <ac:cxnSpMk id="17" creationId="{238CDFD3-AB59-5339-C2B1-B99D553B751C}"/>
          </ac:cxnSpMkLst>
        </pc:cxnChg>
      </pc:sldChg>
      <pc:sldChg chg="addSp delSp modSp mod">
        <pc:chgData name="Paul Wassell" userId="609912a88ec840f0" providerId="LiveId" clId="{FEAAF250-C22F-4CEC-9C6F-97F8D366D8D4}" dt="2025-03-12T12:01:46.758" v="4151" actId="20577"/>
        <pc:sldMkLst>
          <pc:docMk/>
          <pc:sldMk cId="2338650995" sldId="320"/>
        </pc:sldMkLst>
        <pc:spChg chg="mod">
          <ac:chgData name="Paul Wassell" userId="609912a88ec840f0" providerId="LiveId" clId="{FEAAF250-C22F-4CEC-9C6F-97F8D366D8D4}" dt="2025-03-12T11:33:35.284" v="2019" actId="14100"/>
          <ac:spMkLst>
            <pc:docMk/>
            <pc:sldMk cId="2338650995" sldId="320"/>
            <ac:spMk id="3" creationId="{D24F1DD7-B1D6-3B25-DBF3-14B12DABB82C}"/>
          </ac:spMkLst>
        </pc:spChg>
        <pc:spChg chg="del">
          <ac:chgData name="Paul Wassell" userId="609912a88ec840f0" providerId="LiveId" clId="{FEAAF250-C22F-4CEC-9C6F-97F8D366D8D4}" dt="2025-03-12T11:33:15.468" v="1951" actId="478"/>
          <ac:spMkLst>
            <pc:docMk/>
            <pc:sldMk cId="2338650995" sldId="320"/>
            <ac:spMk id="25" creationId="{747883D8-8C08-8E7C-61DA-2D7EDA854AD9}"/>
          </ac:spMkLst>
        </pc:spChg>
        <pc:spChg chg="del">
          <ac:chgData name="Paul Wassell" userId="609912a88ec840f0" providerId="LiveId" clId="{FEAAF250-C22F-4CEC-9C6F-97F8D366D8D4}" dt="2025-03-12T11:33:15.468" v="1951" actId="478"/>
          <ac:spMkLst>
            <pc:docMk/>
            <pc:sldMk cId="2338650995" sldId="320"/>
            <ac:spMk id="28" creationId="{835272BC-E114-7412-ABB9-4780326F3869}"/>
          </ac:spMkLst>
        </pc:spChg>
        <pc:spChg chg="del">
          <ac:chgData name="Paul Wassell" userId="609912a88ec840f0" providerId="LiveId" clId="{FEAAF250-C22F-4CEC-9C6F-97F8D366D8D4}" dt="2025-03-12T11:33:15.468" v="1951" actId="478"/>
          <ac:spMkLst>
            <pc:docMk/>
            <pc:sldMk cId="2338650995" sldId="320"/>
            <ac:spMk id="30" creationId="{B44AA316-F2E7-9F2C-D9B4-4515C272DE53}"/>
          </ac:spMkLst>
        </pc:spChg>
        <pc:spChg chg="del">
          <ac:chgData name="Paul Wassell" userId="609912a88ec840f0" providerId="LiveId" clId="{FEAAF250-C22F-4CEC-9C6F-97F8D366D8D4}" dt="2025-03-12T11:33:15.468" v="1951" actId="478"/>
          <ac:spMkLst>
            <pc:docMk/>
            <pc:sldMk cId="2338650995" sldId="320"/>
            <ac:spMk id="33" creationId="{FDFE8802-13D6-D6A3-FE1D-FB09D4927E27}"/>
          </ac:spMkLst>
        </pc:spChg>
        <pc:spChg chg="del">
          <ac:chgData name="Paul Wassell" userId="609912a88ec840f0" providerId="LiveId" clId="{FEAAF250-C22F-4CEC-9C6F-97F8D366D8D4}" dt="2025-03-12T11:33:15.468" v="1951" actId="478"/>
          <ac:spMkLst>
            <pc:docMk/>
            <pc:sldMk cId="2338650995" sldId="320"/>
            <ac:spMk id="37" creationId="{349295BE-6B33-62A2-14BF-12C424CCE545}"/>
          </ac:spMkLst>
        </pc:spChg>
        <pc:spChg chg="del">
          <ac:chgData name="Paul Wassell" userId="609912a88ec840f0" providerId="LiveId" clId="{FEAAF250-C22F-4CEC-9C6F-97F8D366D8D4}" dt="2025-03-12T11:33:15.468" v="1951" actId="478"/>
          <ac:spMkLst>
            <pc:docMk/>
            <pc:sldMk cId="2338650995" sldId="320"/>
            <ac:spMk id="59" creationId="{A4F13127-586C-4580-4186-C364924F960F}"/>
          </ac:spMkLst>
        </pc:spChg>
        <pc:spChg chg="del">
          <ac:chgData name="Paul Wassell" userId="609912a88ec840f0" providerId="LiveId" clId="{FEAAF250-C22F-4CEC-9C6F-97F8D366D8D4}" dt="2025-03-12T11:33:15.468" v="1951" actId="478"/>
          <ac:spMkLst>
            <pc:docMk/>
            <pc:sldMk cId="2338650995" sldId="320"/>
            <ac:spMk id="61" creationId="{09A2557F-D031-BE39-A3F5-80E766B2D340}"/>
          </ac:spMkLst>
        </pc:spChg>
        <pc:spChg chg="del">
          <ac:chgData name="Paul Wassell" userId="609912a88ec840f0" providerId="LiveId" clId="{FEAAF250-C22F-4CEC-9C6F-97F8D366D8D4}" dt="2025-03-12T11:33:15.468" v="1951" actId="478"/>
          <ac:spMkLst>
            <pc:docMk/>
            <pc:sldMk cId="2338650995" sldId="320"/>
            <ac:spMk id="62" creationId="{59450FAC-2114-F31E-FE0D-4D7062BACAEF}"/>
          </ac:spMkLst>
        </pc:spChg>
        <pc:spChg chg="del">
          <ac:chgData name="Paul Wassell" userId="609912a88ec840f0" providerId="LiveId" clId="{FEAAF250-C22F-4CEC-9C6F-97F8D366D8D4}" dt="2025-03-12T11:33:15.468" v="1951" actId="478"/>
          <ac:spMkLst>
            <pc:docMk/>
            <pc:sldMk cId="2338650995" sldId="320"/>
            <ac:spMk id="64" creationId="{7813BC66-1E25-A71A-1EAE-A5025F27AD21}"/>
          </ac:spMkLst>
        </pc:spChg>
        <pc:spChg chg="del">
          <ac:chgData name="Paul Wassell" userId="609912a88ec840f0" providerId="LiveId" clId="{FEAAF250-C22F-4CEC-9C6F-97F8D366D8D4}" dt="2025-03-12T11:33:15.468" v="1951" actId="478"/>
          <ac:spMkLst>
            <pc:docMk/>
            <pc:sldMk cId="2338650995" sldId="320"/>
            <ac:spMk id="65" creationId="{414F88AC-A809-CBF1-017D-D281938D9E0A}"/>
          </ac:spMkLst>
        </pc:spChg>
        <pc:spChg chg="mod">
          <ac:chgData name="Paul Wassell" userId="609912a88ec840f0" providerId="LiveId" clId="{FEAAF250-C22F-4CEC-9C6F-97F8D366D8D4}" dt="2025-03-12T11:33:12.396" v="1950" actId="20577"/>
          <ac:spMkLst>
            <pc:docMk/>
            <pc:sldMk cId="2338650995" sldId="320"/>
            <ac:spMk id="66" creationId="{974E1882-D2DD-A227-91F1-B474907539B6}"/>
          </ac:spMkLst>
        </pc:spChg>
        <pc:graphicFrameChg chg="add mod modGraphic">
          <ac:chgData name="Paul Wassell" userId="609912a88ec840f0" providerId="LiveId" clId="{FEAAF250-C22F-4CEC-9C6F-97F8D366D8D4}" dt="2025-03-12T12:01:46.758" v="4151" actId="20577"/>
          <ac:graphicFrameMkLst>
            <pc:docMk/>
            <pc:sldMk cId="2338650995" sldId="320"/>
            <ac:graphicFrameMk id="2" creationId="{97CB48C0-73CD-0EC8-F180-6B0C2C926F73}"/>
          </ac:graphicFrameMkLst>
        </pc:graphicFrameChg>
        <pc:picChg chg="add mod">
          <ac:chgData name="Paul Wassell" userId="609912a88ec840f0" providerId="LiveId" clId="{FEAAF250-C22F-4CEC-9C6F-97F8D366D8D4}" dt="2025-03-12T11:36:59.535" v="2383" actId="1076"/>
          <ac:picMkLst>
            <pc:docMk/>
            <pc:sldMk cId="2338650995" sldId="320"/>
            <ac:picMk id="5" creationId="{603DB57D-52A0-750B-0B63-576CF8422A1F}"/>
          </ac:picMkLst>
        </pc:picChg>
        <pc:picChg chg="add mod">
          <ac:chgData name="Paul Wassell" userId="609912a88ec840f0" providerId="LiveId" clId="{FEAAF250-C22F-4CEC-9C6F-97F8D366D8D4}" dt="2025-03-12T11:38:14.963" v="2406" actId="1076"/>
          <ac:picMkLst>
            <pc:docMk/>
            <pc:sldMk cId="2338650995" sldId="320"/>
            <ac:picMk id="6" creationId="{4755C4FD-4622-AC78-8BF9-C03F7822093E}"/>
          </ac:picMkLst>
        </pc:picChg>
      </pc:sldChg>
      <pc:sldChg chg="del">
        <pc:chgData name="Paul Wassell" userId="609912a88ec840f0" providerId="LiveId" clId="{FEAAF250-C22F-4CEC-9C6F-97F8D366D8D4}" dt="2025-03-12T11:32:34.647" v="1867" actId="47"/>
        <pc:sldMkLst>
          <pc:docMk/>
          <pc:sldMk cId="2587394588" sldId="320"/>
        </pc:sldMkLst>
      </pc:sldChg>
      <pc:sldChg chg="addSp delSp modSp new mod">
        <pc:chgData name="Paul Wassell" userId="609912a88ec840f0" providerId="LiveId" clId="{FEAAF250-C22F-4CEC-9C6F-97F8D366D8D4}" dt="2025-03-12T12:01:58.986" v="4160" actId="313"/>
        <pc:sldMkLst>
          <pc:docMk/>
          <pc:sldMk cId="1184337459" sldId="321"/>
        </pc:sldMkLst>
        <pc:spChg chg="del">
          <ac:chgData name="Paul Wassell" userId="609912a88ec840f0" providerId="LiveId" clId="{FEAAF250-C22F-4CEC-9C6F-97F8D366D8D4}" dt="2025-03-12T11:37:11.280" v="2385" actId="478"/>
          <ac:spMkLst>
            <pc:docMk/>
            <pc:sldMk cId="1184337459" sldId="321"/>
            <ac:spMk id="2" creationId="{5DE564A3-0CE1-7784-81AE-5911FEB6570B}"/>
          </ac:spMkLst>
        </pc:spChg>
        <pc:spChg chg="del">
          <ac:chgData name="Paul Wassell" userId="609912a88ec840f0" providerId="LiveId" clId="{FEAAF250-C22F-4CEC-9C6F-97F8D366D8D4}" dt="2025-03-12T11:37:11.280" v="2385" actId="478"/>
          <ac:spMkLst>
            <pc:docMk/>
            <pc:sldMk cId="1184337459" sldId="321"/>
            <ac:spMk id="3" creationId="{ABED17E7-67F1-92B9-AE5C-2E8B78C0DF1F}"/>
          </ac:spMkLst>
        </pc:spChg>
        <pc:graphicFrameChg chg="add mod modGraphic">
          <ac:chgData name="Paul Wassell" userId="609912a88ec840f0" providerId="LiveId" clId="{FEAAF250-C22F-4CEC-9C6F-97F8D366D8D4}" dt="2025-03-12T12:01:56.829" v="4156" actId="313"/>
          <ac:graphicFrameMkLst>
            <pc:docMk/>
            <pc:sldMk cId="1184337459" sldId="321"/>
            <ac:graphicFrameMk id="4" creationId="{AB582E63-CB5C-383C-3F4E-8AD54A4BA787}"/>
          </ac:graphicFrameMkLst>
        </pc:graphicFrameChg>
        <pc:graphicFrameChg chg="add mod modGraphic">
          <ac:chgData name="Paul Wassell" userId="609912a88ec840f0" providerId="LiveId" clId="{FEAAF250-C22F-4CEC-9C6F-97F8D366D8D4}" dt="2025-03-12T12:01:49.712" v="4155" actId="20577"/>
          <ac:graphicFrameMkLst>
            <pc:docMk/>
            <pc:sldMk cId="1184337459" sldId="321"/>
            <ac:graphicFrameMk id="5" creationId="{3685A47A-5AAA-4B80-E661-30367857DF21}"/>
          </ac:graphicFrameMkLst>
        </pc:graphicFrameChg>
        <pc:graphicFrameChg chg="add mod modGraphic">
          <ac:chgData name="Paul Wassell" userId="609912a88ec840f0" providerId="LiveId" clId="{FEAAF250-C22F-4CEC-9C6F-97F8D366D8D4}" dt="2025-03-12T12:01:57.507" v="4157" actId="313"/>
          <ac:graphicFrameMkLst>
            <pc:docMk/>
            <pc:sldMk cId="1184337459" sldId="321"/>
            <ac:graphicFrameMk id="6" creationId="{C0A20684-0998-C80B-9684-82BBAE26B0E7}"/>
          </ac:graphicFrameMkLst>
        </pc:graphicFrameChg>
        <pc:graphicFrameChg chg="add mod modGraphic">
          <ac:chgData name="Paul Wassell" userId="609912a88ec840f0" providerId="LiveId" clId="{FEAAF250-C22F-4CEC-9C6F-97F8D366D8D4}" dt="2025-03-12T12:01:58.010" v="4158" actId="313"/>
          <ac:graphicFrameMkLst>
            <pc:docMk/>
            <pc:sldMk cId="1184337459" sldId="321"/>
            <ac:graphicFrameMk id="7" creationId="{EB16B80C-49CD-4197-60D3-A2A23CAC07DD}"/>
          </ac:graphicFrameMkLst>
        </pc:graphicFrameChg>
        <pc:graphicFrameChg chg="add mod modGraphic">
          <ac:chgData name="Paul Wassell" userId="609912a88ec840f0" providerId="LiveId" clId="{FEAAF250-C22F-4CEC-9C6F-97F8D366D8D4}" dt="2025-03-12T12:01:58.473" v="4159" actId="313"/>
          <ac:graphicFrameMkLst>
            <pc:docMk/>
            <pc:sldMk cId="1184337459" sldId="321"/>
            <ac:graphicFrameMk id="8" creationId="{A6B83F89-4646-D97A-662B-ABE013178724}"/>
          </ac:graphicFrameMkLst>
        </pc:graphicFrameChg>
        <pc:graphicFrameChg chg="add mod modGraphic">
          <ac:chgData name="Paul Wassell" userId="609912a88ec840f0" providerId="LiveId" clId="{FEAAF250-C22F-4CEC-9C6F-97F8D366D8D4}" dt="2025-03-12T12:01:58.986" v="4160" actId="313"/>
          <ac:graphicFrameMkLst>
            <pc:docMk/>
            <pc:sldMk cId="1184337459" sldId="321"/>
            <ac:graphicFrameMk id="9" creationId="{F7EB4B50-A373-A9E9-635F-ABAC29E84323}"/>
          </ac:graphicFrameMkLst>
        </pc:graphicFrameChg>
      </pc:sldChg>
      <pc:sldChg chg="del">
        <pc:chgData name="Paul Wassell" userId="609912a88ec840f0" providerId="LiveId" clId="{FEAAF250-C22F-4CEC-9C6F-97F8D366D8D4}" dt="2025-03-12T11:32:34.647" v="1867" actId="47"/>
        <pc:sldMkLst>
          <pc:docMk/>
          <pc:sldMk cId="1862982945" sldId="321"/>
        </pc:sldMkLst>
      </pc:sldChg>
      <pc:sldChg chg="del">
        <pc:chgData name="Paul Wassell" userId="609912a88ec840f0" providerId="LiveId" clId="{FEAAF250-C22F-4CEC-9C6F-97F8D366D8D4}" dt="2025-03-12T11:32:34.647" v="1867" actId="47"/>
        <pc:sldMkLst>
          <pc:docMk/>
          <pc:sldMk cId="3818864562" sldId="322"/>
        </pc:sldMkLst>
      </pc:sldChg>
      <pc:sldChg chg="modSp new mod setBg">
        <pc:chgData name="Paul Wassell" userId="609912a88ec840f0" providerId="LiveId" clId="{FEAAF250-C22F-4CEC-9C6F-97F8D366D8D4}" dt="2025-03-12T11:40:34.882" v="2758" actId="20577"/>
        <pc:sldMkLst>
          <pc:docMk/>
          <pc:sldMk cId="4122601956" sldId="322"/>
        </pc:sldMkLst>
        <pc:spChg chg="mod">
          <ac:chgData name="Paul Wassell" userId="609912a88ec840f0" providerId="LiveId" clId="{FEAAF250-C22F-4CEC-9C6F-97F8D366D8D4}" dt="2025-03-12T11:39:01.517" v="2434" actId="14861"/>
          <ac:spMkLst>
            <pc:docMk/>
            <pc:sldMk cId="4122601956" sldId="322"/>
            <ac:spMk id="2" creationId="{8AE858A4-50B1-623E-712A-617A74487740}"/>
          </ac:spMkLst>
        </pc:spChg>
        <pc:spChg chg="mod">
          <ac:chgData name="Paul Wassell" userId="609912a88ec840f0" providerId="LiveId" clId="{FEAAF250-C22F-4CEC-9C6F-97F8D366D8D4}" dt="2025-03-12T11:40:34.882" v="2758" actId="20577"/>
          <ac:spMkLst>
            <pc:docMk/>
            <pc:sldMk cId="4122601956" sldId="322"/>
            <ac:spMk id="3" creationId="{0597507D-30BA-62CB-D3D5-3102084684E2}"/>
          </ac:spMkLst>
        </pc:spChg>
      </pc:sldChg>
      <pc:sldChg chg="addSp modSp new mod setBg">
        <pc:chgData name="Paul Wassell" userId="609912a88ec840f0" providerId="LiveId" clId="{FEAAF250-C22F-4CEC-9C6F-97F8D366D8D4}" dt="2025-03-12T11:50:56.982" v="3586" actId="207"/>
        <pc:sldMkLst>
          <pc:docMk/>
          <pc:sldMk cId="307660283" sldId="323"/>
        </pc:sldMkLst>
        <pc:spChg chg="mod">
          <ac:chgData name="Paul Wassell" userId="609912a88ec840f0" providerId="LiveId" clId="{FEAAF250-C22F-4CEC-9C6F-97F8D366D8D4}" dt="2025-03-12T11:49:56.320" v="3469" actId="1076"/>
          <ac:spMkLst>
            <pc:docMk/>
            <pc:sldMk cId="307660283" sldId="323"/>
            <ac:spMk id="2" creationId="{5325234B-A810-CB4B-6FFE-1271D0C8D7FC}"/>
          </ac:spMkLst>
        </pc:spChg>
        <pc:spChg chg="mod">
          <ac:chgData name="Paul Wassell" userId="609912a88ec840f0" providerId="LiveId" clId="{FEAAF250-C22F-4CEC-9C6F-97F8D366D8D4}" dt="2025-03-12T11:49:59.044" v="3470" actId="1076"/>
          <ac:spMkLst>
            <pc:docMk/>
            <pc:sldMk cId="307660283" sldId="323"/>
            <ac:spMk id="3" creationId="{4E1043EE-C845-770D-823C-875A83943F07}"/>
          </ac:spMkLst>
        </pc:spChg>
        <pc:spChg chg="add mod">
          <ac:chgData name="Paul Wassell" userId="609912a88ec840f0" providerId="LiveId" clId="{FEAAF250-C22F-4CEC-9C6F-97F8D366D8D4}" dt="2025-03-12T11:50:00.802" v="3471" actId="1076"/>
          <ac:spMkLst>
            <pc:docMk/>
            <pc:sldMk cId="307660283" sldId="323"/>
            <ac:spMk id="4" creationId="{86ACFB48-F4C1-46E8-DD63-58E701569B37}"/>
          </ac:spMkLst>
        </pc:spChg>
        <pc:spChg chg="add mod">
          <ac:chgData name="Paul Wassell" userId="609912a88ec840f0" providerId="LiveId" clId="{FEAAF250-C22F-4CEC-9C6F-97F8D366D8D4}" dt="2025-03-12T11:50:11.345" v="3474" actId="1076"/>
          <ac:spMkLst>
            <pc:docMk/>
            <pc:sldMk cId="307660283" sldId="323"/>
            <ac:spMk id="5" creationId="{50E041DF-7D4E-378E-8CE1-0D28A6B62C7F}"/>
          </ac:spMkLst>
        </pc:spChg>
        <pc:spChg chg="add mod">
          <ac:chgData name="Paul Wassell" userId="609912a88ec840f0" providerId="LiveId" clId="{FEAAF250-C22F-4CEC-9C6F-97F8D366D8D4}" dt="2025-03-12T11:50:11.345" v="3474" actId="1076"/>
          <ac:spMkLst>
            <pc:docMk/>
            <pc:sldMk cId="307660283" sldId="323"/>
            <ac:spMk id="7" creationId="{0B3BB275-03CB-548F-C057-4CB7B18BA658}"/>
          </ac:spMkLst>
        </pc:spChg>
        <pc:spChg chg="add mod">
          <ac:chgData name="Paul Wassell" userId="609912a88ec840f0" providerId="LiveId" clId="{FEAAF250-C22F-4CEC-9C6F-97F8D366D8D4}" dt="2025-03-12T11:50:14.656" v="3475" actId="1076"/>
          <ac:spMkLst>
            <pc:docMk/>
            <pc:sldMk cId="307660283" sldId="323"/>
            <ac:spMk id="8" creationId="{811CEF02-65DA-44E4-07A0-0FDECD513C25}"/>
          </ac:spMkLst>
        </pc:spChg>
        <pc:spChg chg="add mod">
          <ac:chgData name="Paul Wassell" userId="609912a88ec840f0" providerId="LiveId" clId="{FEAAF250-C22F-4CEC-9C6F-97F8D366D8D4}" dt="2025-03-12T11:50:56.982" v="3586" actId="207"/>
          <ac:spMkLst>
            <pc:docMk/>
            <pc:sldMk cId="307660283" sldId="323"/>
            <ac:spMk id="9" creationId="{F1CDC45C-02DF-BAA4-822B-87C35770E078}"/>
          </ac:spMkLst>
        </pc:spChg>
        <pc:cxnChg chg="add mod">
          <ac:chgData name="Paul Wassell" userId="609912a88ec840f0" providerId="LiveId" clId="{FEAAF250-C22F-4CEC-9C6F-97F8D366D8D4}" dt="2025-03-12T11:50:11.345" v="3474" actId="1076"/>
          <ac:cxnSpMkLst>
            <pc:docMk/>
            <pc:sldMk cId="307660283" sldId="323"/>
            <ac:cxnSpMk id="6" creationId="{5F71AB42-FABD-F4E6-2906-74591A11A76E}"/>
          </ac:cxnSpMkLst>
        </pc:cxnChg>
      </pc:sldChg>
      <pc:sldChg chg="del">
        <pc:chgData name="Paul Wassell" userId="609912a88ec840f0" providerId="LiveId" clId="{FEAAF250-C22F-4CEC-9C6F-97F8D366D8D4}" dt="2025-03-12T11:32:34.647" v="1867" actId="47"/>
        <pc:sldMkLst>
          <pc:docMk/>
          <pc:sldMk cId="3758581901" sldId="323"/>
        </pc:sldMkLst>
      </pc:sldChg>
      <pc:sldChg chg="addSp modSp new mod setBg">
        <pc:chgData name="Paul Wassell" userId="609912a88ec840f0" providerId="LiveId" clId="{FEAAF250-C22F-4CEC-9C6F-97F8D366D8D4}" dt="2025-03-12T12:02:11.419" v="4161" actId="113"/>
        <pc:sldMkLst>
          <pc:docMk/>
          <pc:sldMk cId="1704651404" sldId="324"/>
        </pc:sldMkLst>
        <pc:spChg chg="mod">
          <ac:chgData name="Paul Wassell" userId="609912a88ec840f0" providerId="LiveId" clId="{FEAAF250-C22F-4CEC-9C6F-97F8D366D8D4}" dt="2025-03-12T12:00:29.635" v="4040" actId="27636"/>
          <ac:spMkLst>
            <pc:docMk/>
            <pc:sldMk cId="1704651404" sldId="324"/>
            <ac:spMk id="2" creationId="{7F5F9CDF-22E2-40A6-54B7-387A29BE5E9D}"/>
          </ac:spMkLst>
        </pc:spChg>
        <pc:spChg chg="mod">
          <ac:chgData name="Paul Wassell" userId="609912a88ec840f0" providerId="LiveId" clId="{FEAAF250-C22F-4CEC-9C6F-97F8D366D8D4}" dt="2025-03-12T12:00:33.465" v="4042" actId="1076"/>
          <ac:spMkLst>
            <pc:docMk/>
            <pc:sldMk cId="1704651404" sldId="324"/>
            <ac:spMk id="3" creationId="{AEB3909F-91C6-ECCD-27B4-3EF1A87E17EF}"/>
          </ac:spMkLst>
        </pc:spChg>
        <pc:spChg chg="add mod">
          <ac:chgData name="Paul Wassell" userId="609912a88ec840f0" providerId="LiveId" clId="{FEAAF250-C22F-4CEC-9C6F-97F8D366D8D4}" dt="2025-03-12T12:02:11.419" v="4161" actId="113"/>
          <ac:spMkLst>
            <pc:docMk/>
            <pc:sldMk cId="1704651404" sldId="324"/>
            <ac:spMk id="5" creationId="{34FE85BD-F6CD-B148-53B2-CBC70FC6C9A9}"/>
          </ac:spMkLst>
        </pc:spChg>
        <pc:graphicFrameChg chg="add mod modGraphic">
          <ac:chgData name="Paul Wassell" userId="609912a88ec840f0" providerId="LiveId" clId="{FEAAF250-C22F-4CEC-9C6F-97F8D366D8D4}" dt="2025-03-12T12:00:36.807" v="4043" actId="1076"/>
          <ac:graphicFrameMkLst>
            <pc:docMk/>
            <pc:sldMk cId="1704651404" sldId="324"/>
            <ac:graphicFrameMk id="4" creationId="{8104283D-55B4-C57C-CEF4-43748DCB9582}"/>
          </ac:graphicFrameMkLst>
        </pc:graphicFrameChg>
      </pc:sldChg>
      <pc:sldChg chg="addSp delSp modSp new mod">
        <pc:chgData name="Paul Wassell" userId="609912a88ec840f0" providerId="LiveId" clId="{FEAAF250-C22F-4CEC-9C6F-97F8D366D8D4}" dt="2025-03-12T12:09:31.756" v="4629" actId="113"/>
        <pc:sldMkLst>
          <pc:docMk/>
          <pc:sldMk cId="1700925330" sldId="325"/>
        </pc:sldMkLst>
        <pc:spChg chg="mod">
          <ac:chgData name="Paul Wassell" userId="609912a88ec840f0" providerId="LiveId" clId="{FEAAF250-C22F-4CEC-9C6F-97F8D366D8D4}" dt="2025-03-12T12:06:02.678" v="4247" actId="20577"/>
          <ac:spMkLst>
            <pc:docMk/>
            <pc:sldMk cId="1700925330" sldId="325"/>
            <ac:spMk id="2" creationId="{FCA81334-4829-4A7C-6312-97AC365E1F09}"/>
          </ac:spMkLst>
        </pc:spChg>
        <pc:spChg chg="del">
          <ac:chgData name="Paul Wassell" userId="609912a88ec840f0" providerId="LiveId" clId="{FEAAF250-C22F-4CEC-9C6F-97F8D366D8D4}" dt="2025-03-12T12:04:10.868" v="4222" actId="478"/>
          <ac:spMkLst>
            <pc:docMk/>
            <pc:sldMk cId="1700925330" sldId="325"/>
            <ac:spMk id="3" creationId="{5E04DEAC-96B3-036F-9481-8597F8157B6F}"/>
          </ac:spMkLst>
        </pc:spChg>
        <pc:spChg chg="del">
          <ac:chgData name="Paul Wassell" userId="609912a88ec840f0" providerId="LiveId" clId="{FEAAF250-C22F-4CEC-9C6F-97F8D366D8D4}" dt="2025-03-12T12:05:45.068" v="4233" actId="21"/>
          <ac:spMkLst>
            <pc:docMk/>
            <pc:sldMk cId="1700925330" sldId="325"/>
            <ac:spMk id="4" creationId="{85C1FD6D-B2EA-E742-8246-EF2B994ECDE4}"/>
          </ac:spMkLst>
        </pc:spChg>
        <pc:spChg chg="add del mod">
          <ac:chgData name="Paul Wassell" userId="609912a88ec840f0" providerId="LiveId" clId="{FEAAF250-C22F-4CEC-9C6F-97F8D366D8D4}" dt="2025-03-12T12:05:45.068" v="4233" actId="21"/>
          <ac:spMkLst>
            <pc:docMk/>
            <pc:sldMk cId="1700925330" sldId="325"/>
            <ac:spMk id="5" creationId="{E2950E0D-9729-4C06-590F-11051F366A35}"/>
          </ac:spMkLst>
        </pc:spChg>
        <pc:spChg chg="add del mod">
          <ac:chgData name="Paul Wassell" userId="609912a88ec840f0" providerId="LiveId" clId="{FEAAF250-C22F-4CEC-9C6F-97F8D366D8D4}" dt="2025-03-12T12:05:45.068" v="4233" actId="21"/>
          <ac:spMkLst>
            <pc:docMk/>
            <pc:sldMk cId="1700925330" sldId="325"/>
            <ac:spMk id="7" creationId="{C6320DA3-A9C7-6175-8390-9FE9C55C09F0}"/>
          </ac:spMkLst>
        </pc:spChg>
        <pc:spChg chg="add del mod">
          <ac:chgData name="Paul Wassell" userId="609912a88ec840f0" providerId="LiveId" clId="{FEAAF250-C22F-4CEC-9C6F-97F8D366D8D4}" dt="2025-03-12T12:05:45.068" v="4233" actId="21"/>
          <ac:spMkLst>
            <pc:docMk/>
            <pc:sldMk cId="1700925330" sldId="325"/>
            <ac:spMk id="9" creationId="{733CBD51-AA1B-4568-1A6C-7C8EF7B2E7AA}"/>
          </ac:spMkLst>
        </pc:spChg>
        <pc:spChg chg="add del mod">
          <ac:chgData name="Paul Wassell" userId="609912a88ec840f0" providerId="LiveId" clId="{FEAAF250-C22F-4CEC-9C6F-97F8D366D8D4}" dt="2025-03-12T12:05:03.483" v="4229" actId="478"/>
          <ac:spMkLst>
            <pc:docMk/>
            <pc:sldMk cId="1700925330" sldId="325"/>
            <ac:spMk id="10" creationId="{A2CD66EE-FB97-6648-9F94-065A7C890E06}"/>
          </ac:spMkLst>
        </pc:spChg>
        <pc:spChg chg="add del mod">
          <ac:chgData name="Paul Wassell" userId="609912a88ec840f0" providerId="LiveId" clId="{FEAAF250-C22F-4CEC-9C6F-97F8D366D8D4}" dt="2025-03-12T12:05:03.483" v="4229" actId="478"/>
          <ac:spMkLst>
            <pc:docMk/>
            <pc:sldMk cId="1700925330" sldId="325"/>
            <ac:spMk id="11" creationId="{9990E66D-0513-2E1A-F7DE-CD581E7D8558}"/>
          </ac:spMkLst>
        </pc:spChg>
        <pc:spChg chg="add del mod">
          <ac:chgData name="Paul Wassell" userId="609912a88ec840f0" providerId="LiveId" clId="{FEAAF250-C22F-4CEC-9C6F-97F8D366D8D4}" dt="2025-03-12T12:05:03.483" v="4229" actId="478"/>
          <ac:spMkLst>
            <pc:docMk/>
            <pc:sldMk cId="1700925330" sldId="325"/>
            <ac:spMk id="12" creationId="{75D5BAA9-CBDA-BD1B-416F-BF7A5394F693}"/>
          </ac:spMkLst>
        </pc:spChg>
        <pc:spChg chg="add del mod">
          <ac:chgData name="Paul Wassell" userId="609912a88ec840f0" providerId="LiveId" clId="{FEAAF250-C22F-4CEC-9C6F-97F8D366D8D4}" dt="2025-03-12T12:05:03.483" v="4229" actId="478"/>
          <ac:spMkLst>
            <pc:docMk/>
            <pc:sldMk cId="1700925330" sldId="325"/>
            <ac:spMk id="13" creationId="{E71A38DB-E892-E7A6-51DC-6B4F424620B2}"/>
          </ac:spMkLst>
        </pc:spChg>
        <pc:spChg chg="add del mod">
          <ac:chgData name="Paul Wassell" userId="609912a88ec840f0" providerId="LiveId" clId="{FEAAF250-C22F-4CEC-9C6F-97F8D366D8D4}" dt="2025-03-12T12:05:03.483" v="4229" actId="478"/>
          <ac:spMkLst>
            <pc:docMk/>
            <pc:sldMk cId="1700925330" sldId="325"/>
            <ac:spMk id="16" creationId="{8E3F2401-70B4-0B1E-981F-1675B3BB7E44}"/>
          </ac:spMkLst>
        </pc:spChg>
        <pc:spChg chg="add del mod">
          <ac:chgData name="Paul Wassell" userId="609912a88ec840f0" providerId="LiveId" clId="{FEAAF250-C22F-4CEC-9C6F-97F8D366D8D4}" dt="2025-03-12T12:05:03.483" v="4229" actId="478"/>
          <ac:spMkLst>
            <pc:docMk/>
            <pc:sldMk cId="1700925330" sldId="325"/>
            <ac:spMk id="17" creationId="{560BFB62-945F-3D47-8193-F36EC26E71F2}"/>
          </ac:spMkLst>
        </pc:spChg>
        <pc:spChg chg="add del mod">
          <ac:chgData name="Paul Wassell" userId="609912a88ec840f0" providerId="LiveId" clId="{FEAAF250-C22F-4CEC-9C6F-97F8D366D8D4}" dt="2025-03-12T12:05:03.483" v="4229" actId="478"/>
          <ac:spMkLst>
            <pc:docMk/>
            <pc:sldMk cId="1700925330" sldId="325"/>
            <ac:spMk id="19" creationId="{513A7AE0-6D67-42FC-097A-6D90ED7600FB}"/>
          </ac:spMkLst>
        </pc:spChg>
        <pc:spChg chg="del">
          <ac:chgData name="Paul Wassell" userId="609912a88ec840f0" providerId="LiveId" clId="{FEAAF250-C22F-4CEC-9C6F-97F8D366D8D4}" dt="2025-03-12T12:05:03.483" v="4229" actId="478"/>
          <ac:spMkLst>
            <pc:docMk/>
            <pc:sldMk cId="1700925330" sldId="325"/>
            <ac:spMk id="20" creationId="{E3D16BF6-1177-1ED4-AFF7-2BE366ED6C44}"/>
          </ac:spMkLst>
        </pc:spChg>
        <pc:spChg chg="del mod">
          <ac:chgData name="Paul Wassell" userId="609912a88ec840f0" providerId="LiveId" clId="{FEAAF250-C22F-4CEC-9C6F-97F8D366D8D4}" dt="2025-03-12T12:05:45.068" v="4233" actId="21"/>
          <ac:spMkLst>
            <pc:docMk/>
            <pc:sldMk cId="1700925330" sldId="325"/>
            <ac:spMk id="22" creationId="{2A344E8C-8F38-F2D5-F45E-944D9D76FB66}"/>
          </ac:spMkLst>
        </pc:spChg>
        <pc:spChg chg="del mod">
          <ac:chgData name="Paul Wassell" userId="609912a88ec840f0" providerId="LiveId" clId="{FEAAF250-C22F-4CEC-9C6F-97F8D366D8D4}" dt="2025-03-12T12:05:45.068" v="4233" actId="21"/>
          <ac:spMkLst>
            <pc:docMk/>
            <pc:sldMk cId="1700925330" sldId="325"/>
            <ac:spMk id="23" creationId="{8FCA8D19-FAE6-49D6-B0FA-816FCFD07AAA}"/>
          </ac:spMkLst>
        </pc:spChg>
        <pc:spChg chg="add del mod">
          <ac:chgData name="Paul Wassell" userId="609912a88ec840f0" providerId="LiveId" clId="{FEAAF250-C22F-4CEC-9C6F-97F8D366D8D4}" dt="2025-03-12T12:05:45.068" v="4233" actId="21"/>
          <ac:spMkLst>
            <pc:docMk/>
            <pc:sldMk cId="1700925330" sldId="325"/>
            <ac:spMk id="25" creationId="{77B3FB26-1D28-5C82-D37F-92D8B83FEE24}"/>
          </ac:spMkLst>
        </pc:spChg>
        <pc:spChg chg="add del mod">
          <ac:chgData name="Paul Wassell" userId="609912a88ec840f0" providerId="LiveId" clId="{FEAAF250-C22F-4CEC-9C6F-97F8D366D8D4}" dt="2025-03-12T12:05:45.068" v="4233" actId="21"/>
          <ac:spMkLst>
            <pc:docMk/>
            <pc:sldMk cId="1700925330" sldId="325"/>
            <ac:spMk id="26" creationId="{2265543C-9BFE-5368-ECF5-F1CCCD33C60D}"/>
          </ac:spMkLst>
        </pc:spChg>
        <pc:spChg chg="add del mod">
          <ac:chgData name="Paul Wassell" userId="609912a88ec840f0" providerId="LiveId" clId="{FEAAF250-C22F-4CEC-9C6F-97F8D366D8D4}" dt="2025-03-12T12:05:45.068" v="4233" actId="21"/>
          <ac:spMkLst>
            <pc:docMk/>
            <pc:sldMk cId="1700925330" sldId="325"/>
            <ac:spMk id="27" creationId="{76358DBC-2402-0049-57CA-6BD03ACABD81}"/>
          </ac:spMkLst>
        </pc:spChg>
        <pc:spChg chg="add del mod">
          <ac:chgData name="Paul Wassell" userId="609912a88ec840f0" providerId="LiveId" clId="{FEAAF250-C22F-4CEC-9C6F-97F8D366D8D4}" dt="2025-03-12T12:05:45.068" v="4233" actId="21"/>
          <ac:spMkLst>
            <pc:docMk/>
            <pc:sldMk cId="1700925330" sldId="325"/>
            <ac:spMk id="28" creationId="{56D56E2B-1053-DB51-5EAF-B6BB9E8ACEBB}"/>
          </ac:spMkLst>
        </pc:spChg>
        <pc:spChg chg="add mod">
          <ac:chgData name="Paul Wassell" userId="609912a88ec840f0" providerId="LiveId" clId="{FEAAF250-C22F-4CEC-9C6F-97F8D366D8D4}" dt="2025-03-12T12:06:30.822" v="4259" actId="1076"/>
          <ac:spMkLst>
            <pc:docMk/>
            <pc:sldMk cId="1700925330" sldId="325"/>
            <ac:spMk id="33" creationId="{FB93023A-19DE-2B22-D6B3-7EAEA7399B27}"/>
          </ac:spMkLst>
        </pc:spChg>
        <pc:spChg chg="add mod">
          <ac:chgData name="Paul Wassell" userId="609912a88ec840f0" providerId="LiveId" clId="{FEAAF250-C22F-4CEC-9C6F-97F8D366D8D4}" dt="2025-03-12T12:06:34.711" v="4261" actId="1076"/>
          <ac:spMkLst>
            <pc:docMk/>
            <pc:sldMk cId="1700925330" sldId="325"/>
            <ac:spMk id="34" creationId="{550B67E2-E649-A53C-D6C9-E8FD10C2E4DF}"/>
          </ac:spMkLst>
        </pc:spChg>
        <pc:spChg chg="add mod">
          <ac:chgData name="Paul Wassell" userId="609912a88ec840f0" providerId="LiveId" clId="{FEAAF250-C22F-4CEC-9C6F-97F8D366D8D4}" dt="2025-03-12T12:06:37.463" v="4263" actId="1076"/>
          <ac:spMkLst>
            <pc:docMk/>
            <pc:sldMk cId="1700925330" sldId="325"/>
            <ac:spMk id="35" creationId="{62272AE0-D149-F18D-384B-4199B93E994B}"/>
          </ac:spMkLst>
        </pc:spChg>
        <pc:spChg chg="add mod">
          <ac:chgData name="Paul Wassell" userId="609912a88ec840f0" providerId="LiveId" clId="{FEAAF250-C22F-4CEC-9C6F-97F8D366D8D4}" dt="2025-03-12T12:06:40.828" v="4265" actId="1076"/>
          <ac:spMkLst>
            <pc:docMk/>
            <pc:sldMk cId="1700925330" sldId="325"/>
            <ac:spMk id="36" creationId="{5F1D9507-5B37-BB97-9E28-C52110E7AAC8}"/>
          </ac:spMkLst>
        </pc:spChg>
        <pc:spChg chg="add mod">
          <ac:chgData name="Paul Wassell" userId="609912a88ec840f0" providerId="LiveId" clId="{FEAAF250-C22F-4CEC-9C6F-97F8D366D8D4}" dt="2025-03-12T12:06:44.230" v="4267" actId="1076"/>
          <ac:spMkLst>
            <pc:docMk/>
            <pc:sldMk cId="1700925330" sldId="325"/>
            <ac:spMk id="37" creationId="{C325D510-B175-7F0B-33BA-94A6945DD1C3}"/>
          </ac:spMkLst>
        </pc:spChg>
        <pc:spChg chg="add mod">
          <ac:chgData name="Paul Wassell" userId="609912a88ec840f0" providerId="LiveId" clId="{FEAAF250-C22F-4CEC-9C6F-97F8D366D8D4}" dt="2025-03-12T12:07:01.746" v="4317" actId="1076"/>
          <ac:spMkLst>
            <pc:docMk/>
            <pc:sldMk cId="1700925330" sldId="325"/>
            <ac:spMk id="38" creationId="{A48CAD94-711B-459D-909E-1A18497B30EB}"/>
          </ac:spMkLst>
        </pc:spChg>
        <pc:spChg chg="add mod">
          <ac:chgData name="Paul Wassell" userId="609912a88ec840f0" providerId="LiveId" clId="{FEAAF250-C22F-4CEC-9C6F-97F8D366D8D4}" dt="2025-03-12T12:07:23.443" v="4350" actId="1076"/>
          <ac:spMkLst>
            <pc:docMk/>
            <pc:sldMk cId="1700925330" sldId="325"/>
            <ac:spMk id="39" creationId="{80F7613B-7E00-2343-5016-8C6262F9E841}"/>
          </ac:spMkLst>
        </pc:spChg>
        <pc:spChg chg="add mod">
          <ac:chgData name="Paul Wassell" userId="609912a88ec840f0" providerId="LiveId" clId="{FEAAF250-C22F-4CEC-9C6F-97F8D366D8D4}" dt="2025-03-12T12:07:38.209" v="4372" actId="1076"/>
          <ac:spMkLst>
            <pc:docMk/>
            <pc:sldMk cId="1700925330" sldId="325"/>
            <ac:spMk id="40" creationId="{11608527-A024-9179-310A-2C9F258DFD9F}"/>
          </ac:spMkLst>
        </pc:spChg>
        <pc:spChg chg="add mod">
          <ac:chgData name="Paul Wassell" userId="609912a88ec840f0" providerId="LiveId" clId="{FEAAF250-C22F-4CEC-9C6F-97F8D366D8D4}" dt="2025-03-12T12:09:31.756" v="4629" actId="113"/>
          <ac:spMkLst>
            <pc:docMk/>
            <pc:sldMk cId="1700925330" sldId="325"/>
            <ac:spMk id="41" creationId="{0696B1B2-7B16-E4FF-24CF-A50410DE158D}"/>
          </ac:spMkLst>
        </pc:spChg>
        <pc:picChg chg="mod">
          <ac:chgData name="Paul Wassell" userId="609912a88ec840f0" providerId="LiveId" clId="{FEAAF250-C22F-4CEC-9C6F-97F8D366D8D4}" dt="2025-03-12T12:04:48.112" v="4225" actId="1076"/>
          <ac:picMkLst>
            <pc:docMk/>
            <pc:sldMk cId="1700925330" sldId="325"/>
            <ac:picMk id="8" creationId="{3C9663C1-1E36-717D-C059-9BF5AAD45493}"/>
          </ac:picMkLst>
        </pc:picChg>
        <pc:picChg chg="del">
          <ac:chgData name="Paul Wassell" userId="609912a88ec840f0" providerId="LiveId" clId="{FEAAF250-C22F-4CEC-9C6F-97F8D366D8D4}" dt="2025-03-12T12:05:03.483" v="4229" actId="478"/>
          <ac:picMkLst>
            <pc:docMk/>
            <pc:sldMk cId="1700925330" sldId="325"/>
            <ac:picMk id="15" creationId="{5B15DD7B-A5D9-3D67-F8E7-A852EF00A634}"/>
          </ac:picMkLst>
        </pc:picChg>
        <pc:picChg chg="del">
          <ac:chgData name="Paul Wassell" userId="609912a88ec840f0" providerId="LiveId" clId="{FEAAF250-C22F-4CEC-9C6F-97F8D366D8D4}" dt="2025-03-12T12:05:03.483" v="4229" actId="478"/>
          <ac:picMkLst>
            <pc:docMk/>
            <pc:sldMk cId="1700925330" sldId="325"/>
            <ac:picMk id="21" creationId="{449858BE-B2F2-F363-AF76-F3A9410E1E1D}"/>
          </ac:picMkLst>
        </pc:picChg>
        <pc:picChg chg="mod">
          <ac:chgData name="Paul Wassell" userId="609912a88ec840f0" providerId="LiveId" clId="{FEAAF250-C22F-4CEC-9C6F-97F8D366D8D4}" dt="2025-03-12T12:04:58.396" v="4226" actId="1076"/>
          <ac:picMkLst>
            <pc:docMk/>
            <pc:sldMk cId="1700925330" sldId="325"/>
            <ac:picMk id="24" creationId="{238F83CE-3161-9328-B31C-C262CBFF3429}"/>
          </ac:picMkLst>
        </pc:picChg>
        <pc:picChg chg="add mod">
          <ac:chgData name="Paul Wassell" userId="609912a88ec840f0" providerId="LiveId" clId="{FEAAF250-C22F-4CEC-9C6F-97F8D366D8D4}" dt="2025-03-12T12:05:36.411" v="4231" actId="1076"/>
          <ac:picMkLst>
            <pc:docMk/>
            <pc:sldMk cId="1700925330" sldId="325"/>
            <ac:picMk id="29" creationId="{DF944266-B503-FBC0-8C3A-9AA0A85FDE87}"/>
          </ac:picMkLst>
        </pc:picChg>
        <pc:picChg chg="add mod">
          <ac:chgData name="Paul Wassell" userId="609912a88ec840f0" providerId="LiveId" clId="{FEAAF250-C22F-4CEC-9C6F-97F8D366D8D4}" dt="2025-03-12T12:05:41.040" v="4232" actId="1076"/>
          <ac:picMkLst>
            <pc:docMk/>
            <pc:sldMk cId="1700925330" sldId="325"/>
            <ac:picMk id="30" creationId="{0802255B-890D-4475-C591-CCBD6212ECC0}"/>
          </ac:picMkLst>
        </pc:picChg>
        <pc:picChg chg="add mod">
          <ac:chgData name="Paul Wassell" userId="609912a88ec840f0" providerId="LiveId" clId="{FEAAF250-C22F-4CEC-9C6F-97F8D366D8D4}" dt="2025-03-12T12:05:41.040" v="4232" actId="1076"/>
          <ac:picMkLst>
            <pc:docMk/>
            <pc:sldMk cId="1700925330" sldId="325"/>
            <ac:picMk id="31" creationId="{F36B162B-16EB-3ED8-1CDB-87BCEF6EDFF4}"/>
          </ac:picMkLst>
        </pc:picChg>
        <pc:picChg chg="add mod">
          <ac:chgData name="Paul Wassell" userId="609912a88ec840f0" providerId="LiveId" clId="{FEAAF250-C22F-4CEC-9C6F-97F8D366D8D4}" dt="2025-03-12T12:05:52.406" v="4237" actId="1076"/>
          <ac:picMkLst>
            <pc:docMk/>
            <pc:sldMk cId="1700925330" sldId="325"/>
            <ac:picMk id="32" creationId="{DA70810D-4DBB-B286-C03F-F861A59C6D56}"/>
          </ac:picMkLst>
        </pc:picChg>
        <pc:picChg chg="add mod">
          <ac:chgData name="Paul Wassell" userId="609912a88ec840f0" providerId="LiveId" clId="{FEAAF250-C22F-4CEC-9C6F-97F8D366D8D4}" dt="2025-03-12T12:09:26.010" v="4628" actId="1076"/>
          <ac:picMkLst>
            <pc:docMk/>
            <pc:sldMk cId="1700925330" sldId="325"/>
            <ac:picMk id="42" creationId="{49F0A589-0CA5-78C8-F7E1-FBFE31D00618}"/>
          </ac:picMkLst>
        </pc:picChg>
      </pc:sldChg>
      <pc:sldMasterChg chg="del delSldLayout">
        <pc:chgData name="Paul Wassell" userId="609912a88ec840f0" providerId="LiveId" clId="{FEAAF250-C22F-4CEC-9C6F-97F8D366D8D4}" dt="2025-03-12T11:32:34.647" v="1867" actId="47"/>
        <pc:sldMasterMkLst>
          <pc:docMk/>
          <pc:sldMasterMk cId="1073534287" sldId="2147483672"/>
        </pc:sldMasterMkLst>
        <pc:sldLayoutChg chg="del">
          <pc:chgData name="Paul Wassell" userId="609912a88ec840f0" providerId="LiveId" clId="{FEAAF250-C22F-4CEC-9C6F-97F8D366D8D4}" dt="2025-03-12T11:32:34.647" v="1867" actId="47"/>
          <pc:sldLayoutMkLst>
            <pc:docMk/>
            <pc:sldMasterMk cId="1073534287" sldId="2147483672"/>
            <pc:sldLayoutMk cId="3324085187" sldId="2147483673"/>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1034327522" sldId="2147483674"/>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1352700505" sldId="2147483675"/>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388822007" sldId="2147483676"/>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3929184264" sldId="2147483677"/>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313327915" sldId="2147483678"/>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1232666024" sldId="2147483679"/>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2698716226" sldId="2147483680"/>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1572406414" sldId="2147483681"/>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227495926" sldId="2147483682"/>
          </pc:sldLayoutMkLst>
        </pc:sldLayoutChg>
        <pc:sldLayoutChg chg="del">
          <pc:chgData name="Paul Wassell" userId="609912a88ec840f0" providerId="LiveId" clId="{FEAAF250-C22F-4CEC-9C6F-97F8D366D8D4}" dt="2025-03-12T11:32:34.647" v="1867" actId="47"/>
          <pc:sldLayoutMkLst>
            <pc:docMk/>
            <pc:sldMasterMk cId="1073534287" sldId="2147483672"/>
            <pc:sldLayoutMk cId="2496721514" sldId="2147483683"/>
          </pc:sldLayoutMkLst>
        </pc:sldLayoutChg>
      </pc:sldMasterChg>
      <pc:sldMasterChg chg="del delSldLayout">
        <pc:chgData name="Paul Wassell" userId="609912a88ec840f0" providerId="LiveId" clId="{FEAAF250-C22F-4CEC-9C6F-97F8D366D8D4}" dt="2025-03-12T11:32:34.647" v="1867" actId="47"/>
        <pc:sldMasterMkLst>
          <pc:docMk/>
          <pc:sldMasterMk cId="2221239703" sldId="2147483684"/>
        </pc:sldMasterMkLst>
        <pc:sldLayoutChg chg="del">
          <pc:chgData name="Paul Wassell" userId="609912a88ec840f0" providerId="LiveId" clId="{FEAAF250-C22F-4CEC-9C6F-97F8D366D8D4}" dt="2025-03-12T11:32:34.647" v="1867" actId="47"/>
          <pc:sldLayoutMkLst>
            <pc:docMk/>
            <pc:sldMasterMk cId="2221239703" sldId="2147483684"/>
            <pc:sldLayoutMk cId="3360961710" sldId="2147483685"/>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3776727339" sldId="2147483686"/>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1341473761" sldId="2147483687"/>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2231237272" sldId="2147483688"/>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3821876055" sldId="2147483689"/>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117119148" sldId="2147483690"/>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3471987419" sldId="2147483691"/>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3803005323" sldId="2147483692"/>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4172656489" sldId="2147483693"/>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1087994194" sldId="2147483694"/>
          </pc:sldLayoutMkLst>
        </pc:sldLayoutChg>
        <pc:sldLayoutChg chg="del">
          <pc:chgData name="Paul Wassell" userId="609912a88ec840f0" providerId="LiveId" clId="{FEAAF250-C22F-4CEC-9C6F-97F8D366D8D4}" dt="2025-03-12T11:32:34.647" v="1867" actId="47"/>
          <pc:sldLayoutMkLst>
            <pc:docMk/>
            <pc:sldMasterMk cId="2221239703" sldId="2147483684"/>
            <pc:sldLayoutMk cId="1020638560" sldId="214748369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E6ADB-FB90-4224-BC34-80D164E96709}"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A62317-90AF-425D-9351-6A44296ADD86}" type="slidenum">
              <a:rPr lang="en-GB" smtClean="0"/>
              <a:t>‹#›</a:t>
            </a:fld>
            <a:endParaRPr lang="en-GB"/>
          </a:p>
        </p:txBody>
      </p:sp>
    </p:spTree>
    <p:extLst>
      <p:ext uri="{BB962C8B-B14F-4D97-AF65-F5344CB8AC3E}">
        <p14:creationId xmlns:p14="http://schemas.microsoft.com/office/powerpoint/2010/main" val="119415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2815138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488497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69784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51255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88828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7A30D9-9F58-4807-95F7-3EE67EB7951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80081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7A30D9-9F58-4807-95F7-3EE67EB79514}"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62713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7A30D9-9F58-4807-95F7-3EE67EB79514}"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651829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A30D9-9F58-4807-95F7-3EE67EB79514}"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596141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7A30D9-9F58-4807-95F7-3EE67EB7951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46841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7A30D9-9F58-4807-95F7-3EE67EB7951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98543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7A30D9-9F58-4807-95F7-3EE67EB79514}"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475FFB-F4D5-43F9-9444-BF91F27AAABD}" type="slidenum">
              <a:rPr lang="en-GB" smtClean="0"/>
              <a:t>‹#›</a:t>
            </a:fld>
            <a:endParaRPr lang="en-GB"/>
          </a:p>
        </p:txBody>
      </p:sp>
      <p:sp>
        <p:nvSpPr>
          <p:cNvPr id="7" name="Footer Placeholder 2">
            <a:extLst>
              <a:ext uri="{FF2B5EF4-FFF2-40B4-BE49-F238E27FC236}">
                <a16:creationId xmlns:a16="http://schemas.microsoft.com/office/drawing/2014/main" id="{216AF61C-5011-198C-B6FC-956CD4014023}"/>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7859654-2017-11D2-6CDA-477896B5B708}"/>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2E78601F-B186-28BA-7D41-3202A16CB628}"/>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ED8C782B-FE84-6072-DFB1-A3BB8C42480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771823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6.svg"/><Relationship Id="rId3" Type="http://schemas.openxmlformats.org/officeDocument/2006/relationships/image" Target="../media/image12.svg"/><Relationship Id="rId7" Type="http://schemas.openxmlformats.org/officeDocument/2006/relationships/image" Target="../media/image6.svg"/><Relationship Id="rId12"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4.svg"/><Relationship Id="rId5" Type="http://schemas.openxmlformats.org/officeDocument/2006/relationships/image" Target="../media/image4.svg"/><Relationship Id="rId10" Type="http://schemas.openxmlformats.org/officeDocument/2006/relationships/image" Target="../media/image13.png"/><Relationship Id="rId4" Type="http://schemas.openxmlformats.org/officeDocument/2006/relationships/image" Target="../media/image3.png"/><Relationship Id="rId9"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D202550-AC97-8C93-64E0-5E94ED206031}"/>
              </a:ext>
            </a:extLst>
          </p:cNvPr>
          <p:cNvSpPr txBox="1"/>
          <p:nvPr/>
        </p:nvSpPr>
        <p:spPr>
          <a:xfrm>
            <a:off x="526649" y="428263"/>
            <a:ext cx="8316410" cy="40011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US" sz="2000" b="1" u="sng" dirty="0"/>
              <a:t>AQA English Language Paper 1 Section B: Using Sentences for Effect</a:t>
            </a:r>
            <a:endParaRPr lang="en-GB" sz="2000" b="1" u="sng" dirty="0"/>
          </a:p>
        </p:txBody>
      </p:sp>
      <p:sp>
        <p:nvSpPr>
          <p:cNvPr id="8" name="TextBox 7">
            <a:extLst>
              <a:ext uri="{FF2B5EF4-FFF2-40B4-BE49-F238E27FC236}">
                <a16:creationId xmlns:a16="http://schemas.microsoft.com/office/drawing/2014/main" id="{DF69E3B0-701F-3DB5-38EE-5571F74D4FC4}"/>
              </a:ext>
            </a:extLst>
          </p:cNvPr>
          <p:cNvSpPr txBox="1"/>
          <p:nvPr/>
        </p:nvSpPr>
        <p:spPr>
          <a:xfrm>
            <a:off x="5416952" y="1182962"/>
            <a:ext cx="3426107" cy="378565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400" dirty="0"/>
              <a:t>Read the short extract.</a:t>
            </a:r>
          </a:p>
          <a:p>
            <a:endParaRPr lang="en-US" sz="2400" dirty="0"/>
          </a:p>
          <a:p>
            <a:r>
              <a:rPr lang="en-US" sz="2400" dirty="0">
                <a:solidFill>
                  <a:srgbClr val="FF0000"/>
                </a:solidFill>
              </a:rPr>
              <a:t>What do you notice about the sentences?</a:t>
            </a:r>
          </a:p>
          <a:p>
            <a:r>
              <a:rPr lang="en-US" sz="2400" dirty="0">
                <a:solidFill>
                  <a:schemeClr val="accent2">
                    <a:lumMod val="50000"/>
                  </a:schemeClr>
                </a:solidFill>
              </a:rPr>
              <a:t>How do the sentences work to build mood?</a:t>
            </a:r>
          </a:p>
          <a:p>
            <a:r>
              <a:rPr lang="en-US" sz="2400" dirty="0">
                <a:solidFill>
                  <a:srgbClr val="00B050"/>
                </a:solidFill>
              </a:rPr>
              <a:t>Why do these sentence structures engage us as readers? Provide examples.</a:t>
            </a:r>
          </a:p>
        </p:txBody>
      </p:sp>
      <p:sp>
        <p:nvSpPr>
          <p:cNvPr id="9" name="Rectangle: Rounded Corners 8">
            <a:extLst>
              <a:ext uri="{FF2B5EF4-FFF2-40B4-BE49-F238E27FC236}">
                <a16:creationId xmlns:a16="http://schemas.microsoft.com/office/drawing/2014/main" id="{45ED93A3-0BA8-1594-B955-24EA89D008F3}"/>
              </a:ext>
            </a:extLst>
          </p:cNvPr>
          <p:cNvSpPr/>
          <p:nvPr/>
        </p:nvSpPr>
        <p:spPr>
          <a:xfrm>
            <a:off x="1406778" y="4765091"/>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53A2E055-CE77-FCB1-E001-B935DE403372}"/>
              </a:ext>
            </a:extLst>
          </p:cNvPr>
          <p:cNvSpPr txBox="1"/>
          <p:nvPr/>
        </p:nvSpPr>
        <p:spPr>
          <a:xfrm>
            <a:off x="1418353" y="5545986"/>
            <a:ext cx="1180618" cy="246221"/>
          </a:xfrm>
          <a:prstGeom prst="rect">
            <a:avLst/>
          </a:prstGeom>
          <a:noFill/>
        </p:spPr>
        <p:txBody>
          <a:bodyPr wrap="square" rtlCol="0">
            <a:spAutoFit/>
          </a:bodyPr>
          <a:lstStyle/>
          <a:p>
            <a:pPr algn="ctr"/>
            <a:r>
              <a:rPr lang="en-US" sz="1000" dirty="0"/>
              <a:t>Sentences</a:t>
            </a:r>
            <a:endParaRPr lang="en-GB" sz="1000" dirty="0"/>
          </a:p>
        </p:txBody>
      </p:sp>
      <p:sp>
        <p:nvSpPr>
          <p:cNvPr id="11" name="Rectangle: Rounded Corners 10">
            <a:extLst>
              <a:ext uri="{FF2B5EF4-FFF2-40B4-BE49-F238E27FC236}">
                <a16:creationId xmlns:a16="http://schemas.microsoft.com/office/drawing/2014/main" id="{7BF8BC2F-EDEE-B875-D977-116EF85C7A4B}"/>
              </a:ext>
            </a:extLst>
          </p:cNvPr>
          <p:cNvSpPr/>
          <p:nvPr/>
        </p:nvSpPr>
        <p:spPr>
          <a:xfrm>
            <a:off x="2789650" y="4765091"/>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010344C6-E448-57CB-AD18-96B4CBB7093B}"/>
              </a:ext>
            </a:extLst>
          </p:cNvPr>
          <p:cNvSpPr txBox="1"/>
          <p:nvPr/>
        </p:nvSpPr>
        <p:spPr>
          <a:xfrm>
            <a:off x="2801225" y="5545986"/>
            <a:ext cx="1180618" cy="246221"/>
          </a:xfrm>
          <a:prstGeom prst="rect">
            <a:avLst/>
          </a:prstGeom>
          <a:noFill/>
        </p:spPr>
        <p:txBody>
          <a:bodyPr wrap="square" rtlCol="0">
            <a:spAutoFit/>
          </a:bodyPr>
          <a:lstStyle/>
          <a:p>
            <a:pPr algn="ctr"/>
            <a:r>
              <a:rPr lang="en-US" sz="1000" dirty="0"/>
              <a:t>Effects</a:t>
            </a:r>
            <a:endParaRPr lang="en-GB" sz="1000" dirty="0"/>
          </a:p>
        </p:txBody>
      </p:sp>
      <p:pic>
        <p:nvPicPr>
          <p:cNvPr id="13" name="Graphic 12">
            <a:extLst>
              <a:ext uri="{FF2B5EF4-FFF2-40B4-BE49-F238E27FC236}">
                <a16:creationId xmlns:a16="http://schemas.microsoft.com/office/drawing/2014/main" id="{778AF79D-18D9-5B16-BB71-B9C3B8FEAD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32371" y="4861620"/>
            <a:ext cx="929431" cy="616898"/>
          </a:xfrm>
          <a:prstGeom prst="rect">
            <a:avLst/>
          </a:prstGeom>
        </p:spPr>
      </p:pic>
      <p:pic>
        <p:nvPicPr>
          <p:cNvPr id="14" name="Graphic 13">
            <a:extLst>
              <a:ext uri="{FF2B5EF4-FFF2-40B4-BE49-F238E27FC236}">
                <a16:creationId xmlns:a16="http://schemas.microsoft.com/office/drawing/2014/main" id="{00D88DB1-F1B9-4FB6-2F19-03A5E2604D6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07522" y="5081450"/>
            <a:ext cx="504328" cy="468284"/>
          </a:xfrm>
          <a:prstGeom prst="rect">
            <a:avLst/>
          </a:prstGeom>
        </p:spPr>
      </p:pic>
      <p:pic>
        <p:nvPicPr>
          <p:cNvPr id="15" name="Graphic 14">
            <a:extLst>
              <a:ext uri="{FF2B5EF4-FFF2-40B4-BE49-F238E27FC236}">
                <a16:creationId xmlns:a16="http://schemas.microsoft.com/office/drawing/2014/main" id="{57927ED1-717E-3240-B8C2-0EA7E16AA1C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87923" y="4906532"/>
            <a:ext cx="550903" cy="468284"/>
          </a:xfrm>
          <a:prstGeom prst="rect">
            <a:avLst/>
          </a:prstGeom>
        </p:spPr>
      </p:pic>
      <p:sp>
        <p:nvSpPr>
          <p:cNvPr id="2" name="TextBox 1">
            <a:extLst>
              <a:ext uri="{FF2B5EF4-FFF2-40B4-BE49-F238E27FC236}">
                <a16:creationId xmlns:a16="http://schemas.microsoft.com/office/drawing/2014/main" id="{5845D415-7D72-E6BE-D34A-14A9D3CE0C8F}"/>
              </a:ext>
            </a:extLst>
          </p:cNvPr>
          <p:cNvSpPr txBox="1"/>
          <p:nvPr/>
        </p:nvSpPr>
        <p:spPr>
          <a:xfrm>
            <a:off x="526649" y="1182962"/>
            <a:ext cx="4334718" cy="2585323"/>
          </a:xfrm>
          <a:prstGeom prst="rect">
            <a:avLst/>
          </a:prstGeom>
          <a:solidFill>
            <a:schemeClr val="bg1"/>
          </a:solidFill>
          <a:ln w="38100">
            <a:solidFill>
              <a:schemeClr val="accent1"/>
            </a:solidFill>
          </a:ln>
          <a:effectLst>
            <a:outerShdw blurRad="50800" dist="38100" dir="2700000" algn="tl" rotWithShape="0">
              <a:prstClr val="black">
                <a:alpha val="40000"/>
              </a:prstClr>
            </a:outerShdw>
          </a:effectLst>
        </p:spPr>
        <p:txBody>
          <a:bodyPr wrap="square" rtlCol="0">
            <a:spAutoFit/>
          </a:bodyPr>
          <a:lstStyle/>
          <a:p>
            <a:r>
              <a:rPr lang="en-US" dirty="0"/>
              <a:t>Slowly, I opened the door. I felt the cold rust of the handle coarsely scrape my hand as I moved it downwards. My heart raced. The pitch-black darkness beyond the crumbling wooden frame grew as the door edged forwards. The beating core in my ribcage sped faster. Faster and faster. An ominous musty scent emanated from within. I stepped inside.</a:t>
            </a:r>
            <a:endParaRPr lang="en-GB" dirty="0"/>
          </a:p>
        </p:txBody>
      </p:sp>
    </p:spTree>
    <p:extLst>
      <p:ext uri="{BB962C8B-B14F-4D97-AF65-F5344CB8AC3E}">
        <p14:creationId xmlns:p14="http://schemas.microsoft.com/office/powerpoint/2010/main" val="2115848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9CDF-22E2-40A6-54B7-387A29BE5E9D}"/>
              </a:ext>
            </a:extLst>
          </p:cNvPr>
          <p:cNvSpPr>
            <a:spLocks noGrp="1"/>
          </p:cNvSpPr>
          <p:nvPr>
            <p:ph type="title"/>
          </p:nvPr>
        </p:nvSpPr>
        <p:spPr>
          <a:xfrm>
            <a:off x="628650" y="365127"/>
            <a:ext cx="7886700" cy="55814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2800" dirty="0"/>
              <a:t>We are now going to write out our draft stories</a:t>
            </a:r>
            <a:endParaRPr lang="en-GB" sz="2800" dirty="0"/>
          </a:p>
        </p:txBody>
      </p:sp>
      <p:sp>
        <p:nvSpPr>
          <p:cNvPr id="3" name="Content Placeholder 2">
            <a:extLst>
              <a:ext uri="{FF2B5EF4-FFF2-40B4-BE49-F238E27FC236}">
                <a16:creationId xmlns:a16="http://schemas.microsoft.com/office/drawing/2014/main" id="{AEB3909F-91C6-ECCD-27B4-3EF1A87E17EF}"/>
              </a:ext>
            </a:extLst>
          </p:cNvPr>
          <p:cNvSpPr>
            <a:spLocks noGrp="1"/>
          </p:cNvSpPr>
          <p:nvPr>
            <p:ph idx="1"/>
          </p:nvPr>
        </p:nvSpPr>
        <p:spPr>
          <a:xfrm>
            <a:off x="628650" y="1119569"/>
            <a:ext cx="7886700" cy="36199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1800" dirty="0"/>
              <a:t>Write the </a:t>
            </a:r>
            <a:r>
              <a:rPr lang="en-GB" sz="1800" b="1" dirty="0"/>
              <a:t>opening</a:t>
            </a:r>
            <a:r>
              <a:rPr lang="en-GB" sz="1800" dirty="0"/>
              <a:t> to a story about a </a:t>
            </a:r>
            <a:r>
              <a:rPr lang="en-GB" sz="1800" b="1" dirty="0"/>
              <a:t>human meeting an animal</a:t>
            </a:r>
            <a:r>
              <a:rPr lang="en-GB" sz="1800" dirty="0"/>
              <a:t>.</a:t>
            </a:r>
          </a:p>
          <a:p>
            <a:pPr marL="0" indent="0">
              <a:buNone/>
            </a:pPr>
            <a:endParaRPr lang="en-GB" sz="1800" dirty="0"/>
          </a:p>
        </p:txBody>
      </p:sp>
      <p:graphicFrame>
        <p:nvGraphicFramePr>
          <p:cNvPr id="4" name="Table 3">
            <a:extLst>
              <a:ext uri="{FF2B5EF4-FFF2-40B4-BE49-F238E27FC236}">
                <a16:creationId xmlns:a16="http://schemas.microsoft.com/office/drawing/2014/main" id="{8104283D-55B4-C57C-CEF4-43748DCB9582}"/>
              </a:ext>
            </a:extLst>
          </p:cNvPr>
          <p:cNvGraphicFramePr>
            <a:graphicFrameLocks noGrp="1"/>
          </p:cNvGraphicFramePr>
          <p:nvPr>
            <p:extLst>
              <p:ext uri="{D42A27DB-BD31-4B8C-83A1-F6EECF244321}">
                <p14:modId xmlns:p14="http://schemas.microsoft.com/office/powerpoint/2010/main" val="2162581891"/>
              </p:ext>
            </p:extLst>
          </p:nvPr>
        </p:nvGraphicFramePr>
        <p:xfrm>
          <a:off x="628650" y="1774529"/>
          <a:ext cx="7886701" cy="30226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635411">
                  <a:extLst>
                    <a:ext uri="{9D8B030D-6E8A-4147-A177-3AD203B41FA5}">
                      <a16:colId xmlns:a16="http://schemas.microsoft.com/office/drawing/2014/main" val="2383563880"/>
                    </a:ext>
                  </a:extLst>
                </a:gridCol>
                <a:gridCol w="428263">
                  <a:extLst>
                    <a:ext uri="{9D8B030D-6E8A-4147-A177-3AD203B41FA5}">
                      <a16:colId xmlns:a16="http://schemas.microsoft.com/office/drawing/2014/main" val="2061678244"/>
                    </a:ext>
                  </a:extLst>
                </a:gridCol>
                <a:gridCol w="1909823">
                  <a:extLst>
                    <a:ext uri="{9D8B030D-6E8A-4147-A177-3AD203B41FA5}">
                      <a16:colId xmlns:a16="http://schemas.microsoft.com/office/drawing/2014/main" val="4091169542"/>
                    </a:ext>
                  </a:extLst>
                </a:gridCol>
                <a:gridCol w="451412">
                  <a:extLst>
                    <a:ext uri="{9D8B030D-6E8A-4147-A177-3AD203B41FA5}">
                      <a16:colId xmlns:a16="http://schemas.microsoft.com/office/drawing/2014/main" val="4255139453"/>
                    </a:ext>
                  </a:extLst>
                </a:gridCol>
                <a:gridCol w="2118168">
                  <a:extLst>
                    <a:ext uri="{9D8B030D-6E8A-4147-A177-3AD203B41FA5}">
                      <a16:colId xmlns:a16="http://schemas.microsoft.com/office/drawing/2014/main" val="3834894530"/>
                    </a:ext>
                  </a:extLst>
                </a:gridCol>
                <a:gridCol w="343624">
                  <a:extLst>
                    <a:ext uri="{9D8B030D-6E8A-4147-A177-3AD203B41FA5}">
                      <a16:colId xmlns:a16="http://schemas.microsoft.com/office/drawing/2014/main" val="3790064705"/>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Success Criteria:</a:t>
                      </a:r>
                      <a:endParaRPr lang="en-GB" sz="1200" dirty="0"/>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Success Criteria:</a:t>
                      </a:r>
                      <a:endParaRPr lang="en-GB" sz="1200" dirty="0"/>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 powerful opening to hook the reader in.</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200" dirty="0"/>
                        <a:t>Use –</a:t>
                      </a:r>
                      <a:r>
                        <a:rPr lang="en-US" sz="1200" dirty="0" err="1"/>
                        <a:t>ispaced</a:t>
                      </a:r>
                      <a:r>
                        <a:rPr lang="en-US" sz="1200" dirty="0"/>
                        <a:t> for sentence openers.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Use a narrative hook.</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200" dirty="0"/>
                        <a:t>Use simple, complex and compound sentences.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dirty="0"/>
                        <a:t>Include a powerful ending to leave the reader wanting more.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1718537"/>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using flashforward or flashback to engage your readers.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Consider where you place your sentences for maximum effect.</a:t>
                      </a:r>
                      <a:endParaRPr lang="en-GB" sz="1200" dirty="0"/>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sp>
        <p:nvSpPr>
          <p:cNvPr id="5" name="TextBox 4">
            <a:extLst>
              <a:ext uri="{FF2B5EF4-FFF2-40B4-BE49-F238E27FC236}">
                <a16:creationId xmlns:a16="http://schemas.microsoft.com/office/drawing/2014/main" id="{34FE85BD-F6CD-B148-53B2-CBC70FC6C9A9}"/>
              </a:ext>
            </a:extLst>
          </p:cNvPr>
          <p:cNvSpPr txBox="1"/>
          <p:nvPr/>
        </p:nvSpPr>
        <p:spPr>
          <a:xfrm>
            <a:off x="628650" y="5000263"/>
            <a:ext cx="7886700" cy="36933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b="1" dirty="0">
                <a:solidFill>
                  <a:srgbClr val="7030A0"/>
                </a:solidFill>
              </a:rPr>
              <a:t>You can use your notes and story plan from previous lessons to help you. </a:t>
            </a:r>
            <a:endParaRPr lang="en-GB" b="1" dirty="0">
              <a:solidFill>
                <a:srgbClr val="7030A0"/>
              </a:solidFill>
            </a:endParaRPr>
          </a:p>
        </p:txBody>
      </p:sp>
    </p:spTree>
    <p:extLst>
      <p:ext uri="{BB962C8B-B14F-4D97-AF65-F5344CB8AC3E}">
        <p14:creationId xmlns:p14="http://schemas.microsoft.com/office/powerpoint/2010/main" val="1704651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81334-4829-4A7C-6312-97AC365E1F09}"/>
              </a:ext>
            </a:extLst>
          </p:cNvPr>
          <p:cNvSpPr>
            <a:spLocks noGrp="1"/>
          </p:cNvSpPr>
          <p:nvPr>
            <p:ph type="title"/>
          </p:nvPr>
        </p:nvSpPr>
        <p:spPr>
          <a:xfrm>
            <a:off x="628650" y="191507"/>
            <a:ext cx="3260444" cy="31591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US" sz="1400" b="1" dirty="0"/>
              <a:t>Plenary: Self-assessment reflection sheet</a:t>
            </a:r>
            <a:endParaRPr lang="en-GB" sz="1400" b="1" dirty="0"/>
          </a:p>
        </p:txBody>
      </p:sp>
      <p:pic>
        <p:nvPicPr>
          <p:cNvPr id="32" name="Picture 31">
            <a:extLst>
              <a:ext uri="{FF2B5EF4-FFF2-40B4-BE49-F238E27FC236}">
                <a16:creationId xmlns:a16="http://schemas.microsoft.com/office/drawing/2014/main" id="{DA70810D-4DBB-B286-C03F-F861A59C6D56}"/>
              </a:ext>
            </a:extLst>
          </p:cNvPr>
          <p:cNvPicPr>
            <a:picLocks noChangeAspect="1"/>
          </p:cNvPicPr>
          <p:nvPr/>
        </p:nvPicPr>
        <p:blipFill>
          <a:blip r:embed="rId2"/>
          <a:stretch>
            <a:fillRect/>
          </a:stretch>
        </p:blipFill>
        <p:spPr>
          <a:xfrm>
            <a:off x="628650" y="818190"/>
            <a:ext cx="1133537" cy="5221619"/>
          </a:xfrm>
          <a:prstGeom prst="rect">
            <a:avLst/>
          </a:prstGeom>
        </p:spPr>
      </p:pic>
      <p:sp>
        <p:nvSpPr>
          <p:cNvPr id="33" name="Rectangle: Rounded Corners 32">
            <a:extLst>
              <a:ext uri="{FF2B5EF4-FFF2-40B4-BE49-F238E27FC236}">
                <a16:creationId xmlns:a16="http://schemas.microsoft.com/office/drawing/2014/main" id="{FB93023A-19DE-2B22-D6B3-7EAEA7399B27}"/>
              </a:ext>
            </a:extLst>
          </p:cNvPr>
          <p:cNvSpPr/>
          <p:nvPr/>
        </p:nvSpPr>
        <p:spPr>
          <a:xfrm>
            <a:off x="1886673" y="995423"/>
            <a:ext cx="3495555" cy="648182"/>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Rounded Corners 33">
            <a:extLst>
              <a:ext uri="{FF2B5EF4-FFF2-40B4-BE49-F238E27FC236}">
                <a16:creationId xmlns:a16="http://schemas.microsoft.com/office/drawing/2014/main" id="{550B67E2-E649-A53C-D6C9-E8FD10C2E4DF}"/>
              </a:ext>
            </a:extLst>
          </p:cNvPr>
          <p:cNvSpPr/>
          <p:nvPr/>
        </p:nvSpPr>
        <p:spPr>
          <a:xfrm>
            <a:off x="1886673" y="1992775"/>
            <a:ext cx="3495555" cy="648182"/>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Rounded Corners 34">
            <a:extLst>
              <a:ext uri="{FF2B5EF4-FFF2-40B4-BE49-F238E27FC236}">
                <a16:creationId xmlns:a16="http://schemas.microsoft.com/office/drawing/2014/main" id="{62272AE0-D149-F18D-384B-4199B93E994B}"/>
              </a:ext>
            </a:extLst>
          </p:cNvPr>
          <p:cNvSpPr/>
          <p:nvPr/>
        </p:nvSpPr>
        <p:spPr>
          <a:xfrm>
            <a:off x="1886673" y="3104908"/>
            <a:ext cx="3495555" cy="648182"/>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Rounded Corners 35">
            <a:extLst>
              <a:ext uri="{FF2B5EF4-FFF2-40B4-BE49-F238E27FC236}">
                <a16:creationId xmlns:a16="http://schemas.microsoft.com/office/drawing/2014/main" id="{5F1D9507-5B37-BB97-9E28-C52110E7AAC8}"/>
              </a:ext>
            </a:extLst>
          </p:cNvPr>
          <p:cNvSpPr/>
          <p:nvPr/>
        </p:nvSpPr>
        <p:spPr>
          <a:xfrm>
            <a:off x="1886673" y="4217041"/>
            <a:ext cx="3495555" cy="648182"/>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Rounded Corners 36">
            <a:extLst>
              <a:ext uri="{FF2B5EF4-FFF2-40B4-BE49-F238E27FC236}">
                <a16:creationId xmlns:a16="http://schemas.microsoft.com/office/drawing/2014/main" id="{C325D510-B175-7F0B-33BA-94A6945DD1C3}"/>
              </a:ext>
            </a:extLst>
          </p:cNvPr>
          <p:cNvSpPr/>
          <p:nvPr/>
        </p:nvSpPr>
        <p:spPr>
          <a:xfrm>
            <a:off x="1886673" y="5214395"/>
            <a:ext cx="3495555" cy="648182"/>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extLst>
              <a:ext uri="{FF2B5EF4-FFF2-40B4-BE49-F238E27FC236}">
                <a16:creationId xmlns:a16="http://schemas.microsoft.com/office/drawing/2014/main" id="{A48CAD94-711B-459D-909E-1A18497B30EB}"/>
              </a:ext>
            </a:extLst>
          </p:cNvPr>
          <p:cNvSpPr txBox="1"/>
          <p:nvPr/>
        </p:nvSpPr>
        <p:spPr>
          <a:xfrm>
            <a:off x="2258872" y="625033"/>
            <a:ext cx="2858947" cy="261610"/>
          </a:xfrm>
          <a:prstGeom prst="rect">
            <a:avLst/>
          </a:prstGeom>
          <a:noFill/>
        </p:spPr>
        <p:txBody>
          <a:bodyPr wrap="square" rtlCol="0">
            <a:spAutoFit/>
          </a:bodyPr>
          <a:lstStyle/>
          <a:p>
            <a:r>
              <a:rPr lang="en-US" sz="1100" dirty="0"/>
              <a:t>How confident do you feel about this area?</a:t>
            </a:r>
            <a:endParaRPr lang="en-GB" sz="1100" dirty="0"/>
          </a:p>
        </p:txBody>
      </p:sp>
      <p:sp>
        <p:nvSpPr>
          <p:cNvPr id="39" name="TextBox 38">
            <a:extLst>
              <a:ext uri="{FF2B5EF4-FFF2-40B4-BE49-F238E27FC236}">
                <a16:creationId xmlns:a16="http://schemas.microsoft.com/office/drawing/2014/main" id="{80F7613B-7E00-2343-5016-8C6262F9E841}"/>
              </a:ext>
            </a:extLst>
          </p:cNvPr>
          <p:cNvSpPr txBox="1"/>
          <p:nvPr/>
        </p:nvSpPr>
        <p:spPr>
          <a:xfrm>
            <a:off x="1886673" y="1134848"/>
            <a:ext cx="752355" cy="369332"/>
          </a:xfrm>
          <a:prstGeom prst="rect">
            <a:avLst/>
          </a:prstGeom>
          <a:noFill/>
        </p:spPr>
        <p:txBody>
          <a:bodyPr wrap="square" rtlCol="0">
            <a:spAutoFit/>
          </a:bodyPr>
          <a:lstStyle/>
          <a:p>
            <a:r>
              <a:rPr lang="en-US" sz="900" dirty="0"/>
              <a:t>Not confident</a:t>
            </a:r>
            <a:endParaRPr lang="en-GB" sz="900" dirty="0"/>
          </a:p>
        </p:txBody>
      </p:sp>
      <p:sp>
        <p:nvSpPr>
          <p:cNvPr id="40" name="TextBox 39">
            <a:extLst>
              <a:ext uri="{FF2B5EF4-FFF2-40B4-BE49-F238E27FC236}">
                <a16:creationId xmlns:a16="http://schemas.microsoft.com/office/drawing/2014/main" id="{11608527-A024-9179-310A-2C9F258DFD9F}"/>
              </a:ext>
            </a:extLst>
          </p:cNvPr>
          <p:cNvSpPr txBox="1"/>
          <p:nvPr/>
        </p:nvSpPr>
        <p:spPr>
          <a:xfrm>
            <a:off x="4629873" y="1159492"/>
            <a:ext cx="752355" cy="369332"/>
          </a:xfrm>
          <a:prstGeom prst="rect">
            <a:avLst/>
          </a:prstGeom>
          <a:noFill/>
        </p:spPr>
        <p:txBody>
          <a:bodyPr wrap="square" rtlCol="0">
            <a:spAutoFit/>
          </a:bodyPr>
          <a:lstStyle/>
          <a:p>
            <a:pPr algn="r"/>
            <a:r>
              <a:rPr lang="en-US" sz="900" dirty="0"/>
              <a:t>Very confident</a:t>
            </a:r>
            <a:endParaRPr lang="en-GB" sz="900" dirty="0"/>
          </a:p>
        </p:txBody>
      </p:sp>
      <p:sp>
        <p:nvSpPr>
          <p:cNvPr id="41" name="TextBox 40">
            <a:extLst>
              <a:ext uri="{FF2B5EF4-FFF2-40B4-BE49-F238E27FC236}">
                <a16:creationId xmlns:a16="http://schemas.microsoft.com/office/drawing/2014/main" id="{0696B1B2-7B16-E4FF-24CF-A50410DE158D}"/>
              </a:ext>
            </a:extLst>
          </p:cNvPr>
          <p:cNvSpPr txBox="1"/>
          <p:nvPr/>
        </p:nvSpPr>
        <p:spPr>
          <a:xfrm>
            <a:off x="5879939" y="507417"/>
            <a:ext cx="2997843" cy="369331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b="1" dirty="0"/>
              <a:t>Which areas do you feel you need to spend more time on?</a:t>
            </a:r>
          </a:p>
          <a:p>
            <a:endParaRPr lang="en-US" dirty="0"/>
          </a:p>
          <a:p>
            <a:r>
              <a:rPr lang="en-US" dirty="0"/>
              <a:t>1) ______________________________________________________________________________</a:t>
            </a:r>
          </a:p>
          <a:p>
            <a:r>
              <a:rPr lang="en-GB" dirty="0"/>
              <a:t>2) </a:t>
            </a:r>
          </a:p>
          <a:p>
            <a:r>
              <a:rPr lang="en-US" dirty="0"/>
              <a:t>______________________________________________________________________________</a:t>
            </a:r>
          </a:p>
          <a:p>
            <a:endParaRPr lang="en-GB" dirty="0"/>
          </a:p>
        </p:txBody>
      </p:sp>
      <p:pic>
        <p:nvPicPr>
          <p:cNvPr id="42" name="Picture 41">
            <a:extLst>
              <a:ext uri="{FF2B5EF4-FFF2-40B4-BE49-F238E27FC236}">
                <a16:creationId xmlns:a16="http://schemas.microsoft.com/office/drawing/2014/main" id="{49F0A589-0CA5-78C8-F7E1-FBFE31D00618}"/>
              </a:ext>
            </a:extLst>
          </p:cNvPr>
          <p:cNvPicPr>
            <a:picLocks noChangeAspect="1"/>
          </p:cNvPicPr>
          <p:nvPr/>
        </p:nvPicPr>
        <p:blipFill>
          <a:blip r:embed="rId3"/>
          <a:stretch>
            <a:fillRect/>
          </a:stretch>
        </p:blipFill>
        <p:spPr>
          <a:xfrm>
            <a:off x="6728377" y="5516302"/>
            <a:ext cx="2220662" cy="1232284"/>
          </a:xfrm>
          <a:prstGeom prst="rect">
            <a:avLst/>
          </a:prstGeom>
        </p:spPr>
      </p:pic>
    </p:spTree>
    <p:extLst>
      <p:ext uri="{BB962C8B-B14F-4D97-AF65-F5344CB8AC3E}">
        <p14:creationId xmlns:p14="http://schemas.microsoft.com/office/powerpoint/2010/main" val="1700925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4AC59-F1C0-5AE8-A273-CF8AB80D626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EF2C705D-B962-FF74-E9B8-A727A199BD69}"/>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GB" sz="4000" dirty="0">
                <a:solidFill>
                  <a:srgbClr val="FF0000"/>
                </a:solidFill>
              </a:rPr>
              <a:t>To describe how we can use sentences for effect</a:t>
            </a:r>
            <a:endParaRPr lang="en-GB" sz="4000" dirty="0">
              <a:solidFill>
                <a:srgbClr val="002060"/>
              </a:solidFill>
            </a:endParaRPr>
          </a:p>
          <a:p>
            <a:pPr marL="0" indent="0">
              <a:buNone/>
            </a:pPr>
            <a:r>
              <a:rPr lang="en-GB" sz="4000" dirty="0">
                <a:solidFill>
                  <a:schemeClr val="accent2">
                    <a:lumMod val="50000"/>
                  </a:schemeClr>
                </a:solidFill>
              </a:rPr>
              <a:t>To analyse how sentence types can affect a reader</a:t>
            </a:r>
          </a:p>
          <a:p>
            <a:pPr marL="0" indent="0">
              <a:buNone/>
            </a:pPr>
            <a:r>
              <a:rPr lang="en-GB" sz="4000" dirty="0">
                <a:solidFill>
                  <a:srgbClr val="00B050"/>
                </a:solidFill>
              </a:rPr>
              <a:t>To evaluate the effectiveness of our draft stories based on success criteria</a:t>
            </a:r>
          </a:p>
          <a:p>
            <a:pPr marL="0" indent="0">
              <a:buNone/>
            </a:pPr>
            <a:endParaRPr lang="en-GB" dirty="0"/>
          </a:p>
        </p:txBody>
      </p:sp>
    </p:spTree>
    <p:extLst>
      <p:ext uri="{BB962C8B-B14F-4D97-AF65-F5344CB8AC3E}">
        <p14:creationId xmlns:p14="http://schemas.microsoft.com/office/powerpoint/2010/main" val="249523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6D11E7A-144E-48E7-94D3-2A4E269604DB}"/>
              </a:ext>
            </a:extLst>
          </p:cNvPr>
          <p:cNvSpPr txBox="1"/>
          <p:nvPr/>
        </p:nvSpPr>
        <p:spPr>
          <a:xfrm>
            <a:off x="2286000" y="1939618"/>
            <a:ext cx="4572000" cy="206210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600" dirty="0">
                <a:highlight>
                  <a:srgbClr val="FFFF00"/>
                </a:highlight>
              </a:rPr>
              <a:t>Slowly, I opened the door. </a:t>
            </a:r>
            <a:r>
              <a:rPr lang="en-US" sz="1600" dirty="0"/>
              <a:t>I felt the cold rust of the handle coarsely scrape my hand as I moved it downwards. </a:t>
            </a:r>
            <a:r>
              <a:rPr lang="en-US" sz="1600" dirty="0">
                <a:highlight>
                  <a:srgbClr val="00FF00"/>
                </a:highlight>
              </a:rPr>
              <a:t>My heart raced. </a:t>
            </a:r>
            <a:r>
              <a:rPr lang="en-US" sz="1600" dirty="0"/>
              <a:t>The pitch-black darkness beyond the crumbling wooden frame grew as the door edged forwards. The beating core in my ribcage sped faster. </a:t>
            </a:r>
            <a:r>
              <a:rPr lang="en-US" sz="1600" dirty="0">
                <a:highlight>
                  <a:srgbClr val="00FF00"/>
                </a:highlight>
              </a:rPr>
              <a:t>Faster and faster. </a:t>
            </a:r>
            <a:r>
              <a:rPr lang="en-US" sz="1600" dirty="0"/>
              <a:t>An ominous musty scent emanated from within</a:t>
            </a:r>
            <a:r>
              <a:rPr lang="en-US" sz="1600" dirty="0">
                <a:highlight>
                  <a:srgbClr val="00FF00"/>
                </a:highlight>
              </a:rPr>
              <a:t>. I stepped inside.</a:t>
            </a:r>
            <a:endParaRPr lang="en-GB" sz="1600" dirty="0">
              <a:highlight>
                <a:srgbClr val="00FF00"/>
              </a:highlight>
            </a:endParaRPr>
          </a:p>
        </p:txBody>
      </p:sp>
      <p:cxnSp>
        <p:nvCxnSpPr>
          <p:cNvPr id="6" name="Straight Arrow Connector 5">
            <a:extLst>
              <a:ext uri="{FF2B5EF4-FFF2-40B4-BE49-F238E27FC236}">
                <a16:creationId xmlns:a16="http://schemas.microsoft.com/office/drawing/2014/main" id="{90E5EC11-7931-C1E0-1987-FD66E37CF096}"/>
              </a:ext>
            </a:extLst>
          </p:cNvPr>
          <p:cNvCxnSpPr>
            <a:cxnSpLocks/>
          </p:cNvCxnSpPr>
          <p:nvPr/>
        </p:nvCxnSpPr>
        <p:spPr>
          <a:xfrm flipH="1" flipV="1">
            <a:off x="5162309" y="3535170"/>
            <a:ext cx="1169043" cy="2205873"/>
          </a:xfrm>
          <a:prstGeom prst="straightConnector1">
            <a:avLst/>
          </a:prstGeom>
          <a:ln w="38100">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6F9BCA4D-708F-1FED-901F-2423C3356285}"/>
              </a:ext>
            </a:extLst>
          </p:cNvPr>
          <p:cNvSpPr txBox="1"/>
          <p:nvPr/>
        </p:nvSpPr>
        <p:spPr>
          <a:xfrm>
            <a:off x="4909595" y="4502133"/>
            <a:ext cx="3889095" cy="206210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600" dirty="0"/>
              <a:t>Again, the writer </a:t>
            </a:r>
            <a:r>
              <a:rPr lang="en-US" sz="1600" b="1" dirty="0"/>
              <a:t>mixes long descriptive sentences with punchy short sentences </a:t>
            </a:r>
            <a:r>
              <a:rPr lang="en-US" sz="1600" dirty="0"/>
              <a:t>that zoom in on specific images to amplify the tension. Very little action happens here, but the images and the sentence structures make us feel tense about what is about to happen. </a:t>
            </a:r>
            <a:r>
              <a:rPr lang="en-US" sz="1600" b="1" dirty="0"/>
              <a:t>The writer creates suspense. </a:t>
            </a:r>
            <a:endParaRPr lang="en-GB" sz="1600" b="1" dirty="0"/>
          </a:p>
        </p:txBody>
      </p:sp>
      <p:sp>
        <p:nvSpPr>
          <p:cNvPr id="9" name="TextBox 8">
            <a:extLst>
              <a:ext uri="{FF2B5EF4-FFF2-40B4-BE49-F238E27FC236}">
                <a16:creationId xmlns:a16="http://schemas.microsoft.com/office/drawing/2014/main" id="{274C41F3-C0CF-2AF6-3817-15110438334C}"/>
              </a:ext>
            </a:extLst>
          </p:cNvPr>
          <p:cNvSpPr txBox="1"/>
          <p:nvPr/>
        </p:nvSpPr>
        <p:spPr>
          <a:xfrm>
            <a:off x="388716" y="282189"/>
            <a:ext cx="4572000" cy="738664"/>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b="1" dirty="0"/>
              <a:t>The extract begins with an adverbial starter and also a short sentence.</a:t>
            </a:r>
            <a:r>
              <a:rPr lang="en-US" sz="1400" dirty="0"/>
              <a:t> It describes what the narrator does and nothing more. </a:t>
            </a:r>
            <a:endParaRPr lang="en-GB" sz="1400" dirty="0"/>
          </a:p>
        </p:txBody>
      </p:sp>
      <p:cxnSp>
        <p:nvCxnSpPr>
          <p:cNvPr id="10" name="Straight Arrow Connector 9">
            <a:extLst>
              <a:ext uri="{FF2B5EF4-FFF2-40B4-BE49-F238E27FC236}">
                <a16:creationId xmlns:a16="http://schemas.microsoft.com/office/drawing/2014/main" id="{F3890D25-F6BC-C744-20D8-7777C05B89D8}"/>
              </a:ext>
            </a:extLst>
          </p:cNvPr>
          <p:cNvCxnSpPr>
            <a:cxnSpLocks/>
          </p:cNvCxnSpPr>
          <p:nvPr/>
        </p:nvCxnSpPr>
        <p:spPr>
          <a:xfrm>
            <a:off x="1713053" y="1020853"/>
            <a:ext cx="572946" cy="1120463"/>
          </a:xfrm>
          <a:prstGeom prst="straightConnector1">
            <a:avLst/>
          </a:prstGeom>
          <a:ln w="38100">
            <a:solidFill>
              <a:srgbClr val="7030A0"/>
            </a:solidFill>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2465EB42-C656-CD9E-8CB8-D1917C7F414E}"/>
              </a:ext>
            </a:extLst>
          </p:cNvPr>
          <p:cNvCxnSpPr>
            <a:cxnSpLocks/>
          </p:cNvCxnSpPr>
          <p:nvPr/>
        </p:nvCxnSpPr>
        <p:spPr>
          <a:xfrm flipH="1">
            <a:off x="5822066" y="928520"/>
            <a:ext cx="1035934" cy="1011098"/>
          </a:xfrm>
          <a:prstGeom prst="straightConnector1">
            <a:avLst/>
          </a:prstGeom>
          <a:ln w="38100">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FAA9E95-60DD-9A79-50E4-DF0731C7E138}"/>
              </a:ext>
            </a:extLst>
          </p:cNvPr>
          <p:cNvSpPr txBox="1"/>
          <p:nvPr/>
        </p:nvSpPr>
        <p:spPr>
          <a:xfrm>
            <a:off x="5255871" y="282189"/>
            <a:ext cx="3593940" cy="83099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600" dirty="0"/>
              <a:t>The writer juxtaposes the opening short sentence with a much </a:t>
            </a:r>
            <a:r>
              <a:rPr lang="en-US" sz="1600" b="1" dirty="0"/>
              <a:t>longer descriptive sentence. </a:t>
            </a:r>
            <a:endParaRPr lang="en-GB" sz="1600" b="1" dirty="0"/>
          </a:p>
        </p:txBody>
      </p:sp>
      <p:cxnSp>
        <p:nvCxnSpPr>
          <p:cNvPr id="17" name="Straight Arrow Connector 16">
            <a:extLst>
              <a:ext uri="{FF2B5EF4-FFF2-40B4-BE49-F238E27FC236}">
                <a16:creationId xmlns:a16="http://schemas.microsoft.com/office/drawing/2014/main" id="{238CDFD3-AB59-5339-C2B1-B99D553B751C}"/>
              </a:ext>
            </a:extLst>
          </p:cNvPr>
          <p:cNvCxnSpPr>
            <a:cxnSpLocks/>
          </p:cNvCxnSpPr>
          <p:nvPr/>
        </p:nvCxnSpPr>
        <p:spPr>
          <a:xfrm flipV="1">
            <a:off x="1319515" y="2685327"/>
            <a:ext cx="2152890" cy="1905857"/>
          </a:xfrm>
          <a:prstGeom prst="straightConnector1">
            <a:avLst/>
          </a:prstGeom>
          <a:ln w="38100">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79957622-773F-CE60-00A1-5BC912F1F005}"/>
              </a:ext>
            </a:extLst>
          </p:cNvPr>
          <p:cNvSpPr txBox="1"/>
          <p:nvPr/>
        </p:nvSpPr>
        <p:spPr>
          <a:xfrm>
            <a:off x="388716" y="3535170"/>
            <a:ext cx="1663861" cy="289310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b="1" dirty="0"/>
              <a:t>The longer descriptive sentence then places greater emphasis on the next short sentence</a:t>
            </a:r>
            <a:r>
              <a:rPr lang="en-US" sz="1400" dirty="0"/>
              <a:t>. The image of the narrator’s heart racing next to the descriptive details and slow moments builds tension.</a:t>
            </a:r>
            <a:endParaRPr lang="en-GB" sz="1400" dirty="0"/>
          </a:p>
        </p:txBody>
      </p:sp>
      <p:pic>
        <p:nvPicPr>
          <p:cNvPr id="27" name="Picture 26">
            <a:extLst>
              <a:ext uri="{FF2B5EF4-FFF2-40B4-BE49-F238E27FC236}">
                <a16:creationId xmlns:a16="http://schemas.microsoft.com/office/drawing/2014/main" id="{CE2DA8EF-B94C-A2AA-41A0-71C6414EC792}"/>
              </a:ext>
            </a:extLst>
          </p:cNvPr>
          <p:cNvPicPr>
            <a:picLocks noChangeAspect="1"/>
          </p:cNvPicPr>
          <p:nvPr/>
        </p:nvPicPr>
        <p:blipFill>
          <a:blip r:embed="rId2"/>
          <a:stretch>
            <a:fillRect/>
          </a:stretch>
        </p:blipFill>
        <p:spPr>
          <a:xfrm>
            <a:off x="7132898" y="3080479"/>
            <a:ext cx="1885246" cy="822653"/>
          </a:xfrm>
          <a:prstGeom prst="rect">
            <a:avLst/>
          </a:prstGeom>
        </p:spPr>
      </p:pic>
      <p:cxnSp>
        <p:nvCxnSpPr>
          <p:cNvPr id="12" name="Straight Arrow Connector 11">
            <a:extLst>
              <a:ext uri="{FF2B5EF4-FFF2-40B4-BE49-F238E27FC236}">
                <a16:creationId xmlns:a16="http://schemas.microsoft.com/office/drawing/2014/main" id="{BA58AE15-CDC4-ACCB-FF21-AE626C5B6080}"/>
              </a:ext>
            </a:extLst>
          </p:cNvPr>
          <p:cNvCxnSpPr>
            <a:cxnSpLocks/>
          </p:cNvCxnSpPr>
          <p:nvPr/>
        </p:nvCxnSpPr>
        <p:spPr>
          <a:xfrm flipH="1" flipV="1">
            <a:off x="2952509" y="3987027"/>
            <a:ext cx="346276" cy="841126"/>
          </a:xfrm>
          <a:prstGeom prst="straightConnector1">
            <a:avLst/>
          </a:prstGeom>
          <a:ln w="38100">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53FAA1E5-AF6F-5724-0F1D-E9146E86B8A9}"/>
              </a:ext>
            </a:extLst>
          </p:cNvPr>
          <p:cNvSpPr txBox="1"/>
          <p:nvPr/>
        </p:nvSpPr>
        <p:spPr>
          <a:xfrm>
            <a:off x="2214141" y="4583566"/>
            <a:ext cx="2357859" cy="181588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b="1" dirty="0"/>
              <a:t>The final short sentence at the end of the paragraph </a:t>
            </a:r>
            <a:r>
              <a:rPr lang="en-US" sz="1400" dirty="0"/>
              <a:t>allows the narrator to move on to the next plot event: what happens inside the house. It makes the reader desperate to know what will happen.</a:t>
            </a:r>
            <a:endParaRPr lang="en-GB" sz="1400" dirty="0"/>
          </a:p>
        </p:txBody>
      </p:sp>
    </p:spTree>
    <p:extLst>
      <p:ext uri="{BB962C8B-B14F-4D97-AF65-F5344CB8AC3E}">
        <p14:creationId xmlns:p14="http://schemas.microsoft.com/office/powerpoint/2010/main" val="178804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B67B-8564-EBD3-2802-55A3E453A74B}"/>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Using sentences for effect will get you marks</a:t>
            </a:r>
            <a:endParaRPr lang="en-GB" sz="3600" dirty="0"/>
          </a:p>
        </p:txBody>
      </p:sp>
      <p:sp>
        <p:nvSpPr>
          <p:cNvPr id="3" name="Content Placeholder 2">
            <a:extLst>
              <a:ext uri="{FF2B5EF4-FFF2-40B4-BE49-F238E27FC236}">
                <a16:creationId xmlns:a16="http://schemas.microsoft.com/office/drawing/2014/main" id="{CF5C03ED-4D4E-FEA4-73AC-6ACE9EB48347}"/>
              </a:ext>
            </a:extLst>
          </p:cNvPr>
          <p:cNvSpPr>
            <a:spLocks noGrp="1"/>
          </p:cNvSpPr>
          <p:nvPr>
            <p:ph idx="1"/>
          </p:nvPr>
        </p:nvSpPr>
        <p:spPr>
          <a:xfrm>
            <a:off x="628650" y="1825625"/>
            <a:ext cx="7886700" cy="208661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2000" b="1" dirty="0"/>
              <a:t>AO5 Content and organisation</a:t>
            </a:r>
          </a:p>
          <a:p>
            <a:pPr marL="0" indent="0">
              <a:buNone/>
            </a:pPr>
            <a:r>
              <a:rPr lang="en-US" sz="2000" dirty="0"/>
              <a:t>Communicate clearly, effectively and imaginatively</a:t>
            </a:r>
            <a:r>
              <a:rPr lang="en-US" sz="2000" dirty="0">
                <a:highlight>
                  <a:srgbClr val="00FFFF"/>
                </a:highlight>
              </a:rPr>
              <a:t>, selecting and adapting tone, style and register</a:t>
            </a:r>
            <a:r>
              <a:rPr lang="en-US" sz="2000" dirty="0"/>
              <a:t> for different forms, purposes and audiences.</a:t>
            </a:r>
          </a:p>
          <a:p>
            <a:pPr marL="0" indent="0">
              <a:buNone/>
            </a:pPr>
            <a:r>
              <a:rPr lang="en-US" sz="2000" dirty="0" err="1">
                <a:highlight>
                  <a:srgbClr val="00FF00"/>
                </a:highlight>
              </a:rPr>
              <a:t>Organise</a:t>
            </a:r>
            <a:r>
              <a:rPr lang="en-US" sz="2000" dirty="0">
                <a:highlight>
                  <a:srgbClr val="00FF00"/>
                </a:highlight>
              </a:rPr>
              <a:t> information and ideas, </a:t>
            </a:r>
            <a:r>
              <a:rPr lang="en-US" sz="2000" dirty="0"/>
              <a:t>using </a:t>
            </a:r>
            <a:r>
              <a:rPr lang="en-US" sz="2000" dirty="0">
                <a:highlight>
                  <a:srgbClr val="FFFF00"/>
                </a:highlight>
              </a:rPr>
              <a:t>structural </a:t>
            </a:r>
            <a:r>
              <a:rPr lang="en-US" sz="2000" dirty="0"/>
              <a:t>and grammatical features to support coherence and cohesion of texts.</a:t>
            </a:r>
            <a:endParaRPr lang="en-GB" sz="2000" dirty="0"/>
          </a:p>
        </p:txBody>
      </p:sp>
      <p:pic>
        <p:nvPicPr>
          <p:cNvPr id="30" name="Picture 29">
            <a:extLst>
              <a:ext uri="{FF2B5EF4-FFF2-40B4-BE49-F238E27FC236}">
                <a16:creationId xmlns:a16="http://schemas.microsoft.com/office/drawing/2014/main" id="{37AE3AC2-582E-2EF2-58ED-6DB569E545A5}"/>
              </a:ext>
            </a:extLst>
          </p:cNvPr>
          <p:cNvPicPr>
            <a:picLocks noChangeAspect="1"/>
          </p:cNvPicPr>
          <p:nvPr/>
        </p:nvPicPr>
        <p:blipFill>
          <a:blip r:embed="rId2"/>
          <a:stretch>
            <a:fillRect/>
          </a:stretch>
        </p:blipFill>
        <p:spPr>
          <a:xfrm>
            <a:off x="428263" y="4786041"/>
            <a:ext cx="8287473" cy="1043964"/>
          </a:xfrm>
          <a:prstGeom prst="rect">
            <a:avLst/>
          </a:prstGeom>
        </p:spPr>
      </p:pic>
    </p:spTree>
    <p:extLst>
      <p:ext uri="{BB962C8B-B14F-4D97-AF65-F5344CB8AC3E}">
        <p14:creationId xmlns:p14="http://schemas.microsoft.com/office/powerpoint/2010/main" val="87006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BD2F1-E1C3-B8E9-ADBD-D5AF666EF042}"/>
              </a:ext>
            </a:extLst>
          </p:cNvPr>
          <p:cNvSpPr>
            <a:spLocks noGrp="1"/>
          </p:cNvSpPr>
          <p:nvPr>
            <p:ph idx="1"/>
          </p:nvPr>
        </p:nvSpPr>
        <p:spPr>
          <a:xfrm>
            <a:off x="706504" y="1825625"/>
            <a:ext cx="7808845" cy="2086618"/>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b="1" dirty="0"/>
              <a:t>AO6 Technical accuracy</a:t>
            </a:r>
          </a:p>
          <a:p>
            <a:pPr marL="0" indent="0">
              <a:buNone/>
            </a:pPr>
            <a:r>
              <a:rPr lang="en-US" dirty="0"/>
              <a:t>Students must use a range of vocabulary and </a:t>
            </a:r>
            <a:r>
              <a:rPr lang="en-US" dirty="0">
                <a:highlight>
                  <a:srgbClr val="C0C0C0"/>
                </a:highlight>
              </a:rPr>
              <a:t>sentence structures for clarity, purpose and effect, </a:t>
            </a:r>
            <a:r>
              <a:rPr lang="en-US" dirty="0"/>
              <a:t>with accurate spelling and punctuation. </a:t>
            </a:r>
            <a:endParaRPr lang="en-GB" dirty="0"/>
          </a:p>
        </p:txBody>
      </p:sp>
      <p:sp>
        <p:nvSpPr>
          <p:cNvPr id="25" name="Rectangle: Rounded Corners 24">
            <a:extLst>
              <a:ext uri="{FF2B5EF4-FFF2-40B4-BE49-F238E27FC236}">
                <a16:creationId xmlns:a16="http://schemas.microsoft.com/office/drawing/2014/main" id="{C1F9D7DB-45C5-84B5-4E51-FC353FCB95F2}"/>
              </a:ext>
            </a:extLst>
          </p:cNvPr>
          <p:cNvSpPr/>
          <p:nvPr/>
        </p:nvSpPr>
        <p:spPr>
          <a:xfrm>
            <a:off x="1261640" y="4892412"/>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Rounded Corners 25">
            <a:extLst>
              <a:ext uri="{FF2B5EF4-FFF2-40B4-BE49-F238E27FC236}">
                <a16:creationId xmlns:a16="http://schemas.microsoft.com/office/drawing/2014/main" id="{D7EDB193-338F-0801-5932-D23513029626}"/>
              </a:ext>
            </a:extLst>
          </p:cNvPr>
          <p:cNvSpPr/>
          <p:nvPr/>
        </p:nvSpPr>
        <p:spPr>
          <a:xfrm>
            <a:off x="2617807" y="4892412"/>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7AA42EFA-3FA7-1ACD-B955-F6488F40B467}"/>
              </a:ext>
            </a:extLst>
          </p:cNvPr>
          <p:cNvSpPr txBox="1"/>
          <p:nvPr/>
        </p:nvSpPr>
        <p:spPr>
          <a:xfrm>
            <a:off x="1261641" y="5644247"/>
            <a:ext cx="1180618" cy="246221"/>
          </a:xfrm>
          <a:prstGeom prst="rect">
            <a:avLst/>
          </a:prstGeom>
          <a:noFill/>
        </p:spPr>
        <p:txBody>
          <a:bodyPr wrap="square" rtlCol="0">
            <a:spAutoFit/>
          </a:bodyPr>
          <a:lstStyle/>
          <a:p>
            <a:pPr algn="ctr"/>
            <a:r>
              <a:rPr lang="en-US" sz="1000" dirty="0"/>
              <a:t>Vocabulary</a:t>
            </a:r>
            <a:endParaRPr lang="en-GB" sz="1000" dirty="0"/>
          </a:p>
        </p:txBody>
      </p:sp>
      <p:sp>
        <p:nvSpPr>
          <p:cNvPr id="30" name="TextBox 29">
            <a:extLst>
              <a:ext uri="{FF2B5EF4-FFF2-40B4-BE49-F238E27FC236}">
                <a16:creationId xmlns:a16="http://schemas.microsoft.com/office/drawing/2014/main" id="{92B94200-95BF-E8CB-D8AC-CEE132E5BEB5}"/>
              </a:ext>
            </a:extLst>
          </p:cNvPr>
          <p:cNvSpPr txBox="1"/>
          <p:nvPr/>
        </p:nvSpPr>
        <p:spPr>
          <a:xfrm>
            <a:off x="2629382" y="5673307"/>
            <a:ext cx="1180618" cy="246221"/>
          </a:xfrm>
          <a:prstGeom prst="rect">
            <a:avLst/>
          </a:prstGeom>
          <a:noFill/>
        </p:spPr>
        <p:txBody>
          <a:bodyPr wrap="square" rtlCol="0">
            <a:spAutoFit/>
          </a:bodyPr>
          <a:lstStyle/>
          <a:p>
            <a:pPr algn="ctr"/>
            <a:r>
              <a:rPr lang="en-US" sz="1000" dirty="0"/>
              <a:t>Sentences</a:t>
            </a:r>
            <a:endParaRPr lang="en-GB" sz="1000" dirty="0"/>
          </a:p>
        </p:txBody>
      </p:sp>
      <p:sp>
        <p:nvSpPr>
          <p:cNvPr id="31" name="Rectangle: Rounded Corners 30">
            <a:extLst>
              <a:ext uri="{FF2B5EF4-FFF2-40B4-BE49-F238E27FC236}">
                <a16:creationId xmlns:a16="http://schemas.microsoft.com/office/drawing/2014/main" id="{57D1433F-FEA3-CC22-22F3-C424DFB570EF}"/>
              </a:ext>
            </a:extLst>
          </p:cNvPr>
          <p:cNvSpPr/>
          <p:nvPr/>
        </p:nvSpPr>
        <p:spPr>
          <a:xfrm>
            <a:off x="4000679" y="4892412"/>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481981DB-970E-12F7-9058-1A2D4BA7744E}"/>
              </a:ext>
            </a:extLst>
          </p:cNvPr>
          <p:cNvSpPr txBox="1"/>
          <p:nvPr/>
        </p:nvSpPr>
        <p:spPr>
          <a:xfrm>
            <a:off x="4012254" y="5673307"/>
            <a:ext cx="1180618" cy="246221"/>
          </a:xfrm>
          <a:prstGeom prst="rect">
            <a:avLst/>
          </a:prstGeom>
          <a:noFill/>
        </p:spPr>
        <p:txBody>
          <a:bodyPr wrap="square" rtlCol="0">
            <a:spAutoFit/>
          </a:bodyPr>
          <a:lstStyle/>
          <a:p>
            <a:pPr algn="ctr"/>
            <a:r>
              <a:rPr lang="en-US" sz="1000" dirty="0"/>
              <a:t>Effects</a:t>
            </a:r>
            <a:endParaRPr lang="en-GB" sz="1000" dirty="0"/>
          </a:p>
        </p:txBody>
      </p:sp>
      <p:sp>
        <p:nvSpPr>
          <p:cNvPr id="33" name="Rectangle: Rounded Corners 32">
            <a:extLst>
              <a:ext uri="{FF2B5EF4-FFF2-40B4-BE49-F238E27FC236}">
                <a16:creationId xmlns:a16="http://schemas.microsoft.com/office/drawing/2014/main" id="{34761FE4-1310-0774-EA41-33A12AAA4F0D}"/>
              </a:ext>
            </a:extLst>
          </p:cNvPr>
          <p:cNvSpPr/>
          <p:nvPr/>
        </p:nvSpPr>
        <p:spPr>
          <a:xfrm>
            <a:off x="5383551" y="4892412"/>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a:extLst>
              <a:ext uri="{FF2B5EF4-FFF2-40B4-BE49-F238E27FC236}">
                <a16:creationId xmlns:a16="http://schemas.microsoft.com/office/drawing/2014/main" id="{C19F36AB-49CE-038D-5A20-0AA720F436EC}"/>
              </a:ext>
            </a:extLst>
          </p:cNvPr>
          <p:cNvSpPr txBox="1"/>
          <p:nvPr/>
        </p:nvSpPr>
        <p:spPr>
          <a:xfrm>
            <a:off x="5395126" y="5715644"/>
            <a:ext cx="1180618" cy="246221"/>
          </a:xfrm>
          <a:prstGeom prst="rect">
            <a:avLst/>
          </a:prstGeom>
          <a:noFill/>
        </p:spPr>
        <p:txBody>
          <a:bodyPr wrap="square" rtlCol="0">
            <a:spAutoFit/>
          </a:bodyPr>
          <a:lstStyle/>
          <a:p>
            <a:pPr algn="ctr"/>
            <a:r>
              <a:rPr lang="en-US" sz="1000" dirty="0"/>
              <a:t>Spelling</a:t>
            </a:r>
            <a:endParaRPr lang="en-GB" sz="1000" dirty="0"/>
          </a:p>
        </p:txBody>
      </p:sp>
      <p:sp>
        <p:nvSpPr>
          <p:cNvPr id="37" name="Rectangle: Rounded Corners 36">
            <a:extLst>
              <a:ext uri="{FF2B5EF4-FFF2-40B4-BE49-F238E27FC236}">
                <a16:creationId xmlns:a16="http://schemas.microsoft.com/office/drawing/2014/main" id="{FC1895F0-BBE6-C7F5-C310-F01362AA1D35}"/>
              </a:ext>
            </a:extLst>
          </p:cNvPr>
          <p:cNvSpPr/>
          <p:nvPr/>
        </p:nvSpPr>
        <p:spPr>
          <a:xfrm>
            <a:off x="6742729" y="4908569"/>
            <a:ext cx="1180618" cy="1053296"/>
          </a:xfrm>
          <a:prstGeom prst="round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extLst>
              <a:ext uri="{FF2B5EF4-FFF2-40B4-BE49-F238E27FC236}">
                <a16:creationId xmlns:a16="http://schemas.microsoft.com/office/drawing/2014/main" id="{11CA6620-C408-E4A9-510A-5736CA9A35BE}"/>
              </a:ext>
            </a:extLst>
          </p:cNvPr>
          <p:cNvSpPr txBox="1"/>
          <p:nvPr/>
        </p:nvSpPr>
        <p:spPr>
          <a:xfrm>
            <a:off x="6789573" y="5717797"/>
            <a:ext cx="1180618" cy="246221"/>
          </a:xfrm>
          <a:prstGeom prst="rect">
            <a:avLst/>
          </a:prstGeom>
          <a:noFill/>
        </p:spPr>
        <p:txBody>
          <a:bodyPr wrap="square" rtlCol="0">
            <a:spAutoFit/>
          </a:bodyPr>
          <a:lstStyle/>
          <a:p>
            <a:pPr algn="ctr"/>
            <a:r>
              <a:rPr lang="en-US" sz="1000" dirty="0"/>
              <a:t>Punctuation</a:t>
            </a:r>
            <a:endParaRPr lang="en-GB" sz="1000" dirty="0"/>
          </a:p>
        </p:txBody>
      </p:sp>
      <p:pic>
        <p:nvPicPr>
          <p:cNvPr id="49" name="Graphic 48">
            <a:extLst>
              <a:ext uri="{FF2B5EF4-FFF2-40B4-BE49-F238E27FC236}">
                <a16:creationId xmlns:a16="http://schemas.microsoft.com/office/drawing/2014/main" id="{5DCAC2AD-A623-73AF-765F-FA0822A156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95691" y="4951643"/>
            <a:ext cx="576841" cy="702832"/>
          </a:xfrm>
          <a:prstGeom prst="rect">
            <a:avLst/>
          </a:prstGeom>
        </p:spPr>
      </p:pic>
      <p:pic>
        <p:nvPicPr>
          <p:cNvPr id="51" name="Graphic 50">
            <a:extLst>
              <a:ext uri="{FF2B5EF4-FFF2-40B4-BE49-F238E27FC236}">
                <a16:creationId xmlns:a16="http://schemas.microsoft.com/office/drawing/2014/main" id="{6C14DAF6-E797-6F0C-346E-9077EC41291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43400" y="4988941"/>
            <a:ext cx="929431" cy="616898"/>
          </a:xfrm>
          <a:prstGeom prst="rect">
            <a:avLst/>
          </a:prstGeom>
        </p:spPr>
      </p:pic>
      <p:pic>
        <p:nvPicPr>
          <p:cNvPr id="52" name="Graphic 51">
            <a:extLst>
              <a:ext uri="{FF2B5EF4-FFF2-40B4-BE49-F238E27FC236}">
                <a16:creationId xmlns:a16="http://schemas.microsoft.com/office/drawing/2014/main" id="{6A58094F-03B1-6E49-4DBD-7329B3CDA18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618551" y="5208771"/>
            <a:ext cx="504328" cy="468284"/>
          </a:xfrm>
          <a:prstGeom prst="rect">
            <a:avLst/>
          </a:prstGeom>
        </p:spPr>
      </p:pic>
      <p:pic>
        <p:nvPicPr>
          <p:cNvPr id="53" name="Graphic 52">
            <a:extLst>
              <a:ext uri="{FF2B5EF4-FFF2-40B4-BE49-F238E27FC236}">
                <a16:creationId xmlns:a16="http://schemas.microsoft.com/office/drawing/2014/main" id="{5C0CDA5B-C173-5590-13F1-3E167366B28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98952" y="5033853"/>
            <a:ext cx="550903" cy="468284"/>
          </a:xfrm>
          <a:prstGeom prst="rect">
            <a:avLst/>
          </a:prstGeom>
        </p:spPr>
      </p:pic>
      <p:pic>
        <p:nvPicPr>
          <p:cNvPr id="55" name="Graphic 54">
            <a:extLst>
              <a:ext uri="{FF2B5EF4-FFF2-40B4-BE49-F238E27FC236}">
                <a16:creationId xmlns:a16="http://schemas.microsoft.com/office/drawing/2014/main" id="{8C6F1B6D-E544-51E3-C97B-407240EC4DFF}"/>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473708" y="4908569"/>
            <a:ext cx="882570" cy="882570"/>
          </a:xfrm>
          <a:prstGeom prst="rect">
            <a:avLst/>
          </a:prstGeom>
        </p:spPr>
      </p:pic>
      <p:pic>
        <p:nvPicPr>
          <p:cNvPr id="57" name="Graphic 56">
            <a:extLst>
              <a:ext uri="{FF2B5EF4-FFF2-40B4-BE49-F238E27FC236}">
                <a16:creationId xmlns:a16="http://schemas.microsoft.com/office/drawing/2014/main" id="{D9BEE1EC-E7D8-671D-FE02-DB5F89F8284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726783" y="4908569"/>
            <a:ext cx="581628" cy="581628"/>
          </a:xfrm>
          <a:prstGeom prst="rect">
            <a:avLst/>
          </a:prstGeom>
        </p:spPr>
      </p:pic>
      <p:sp>
        <p:nvSpPr>
          <p:cNvPr id="58" name="TextBox 57">
            <a:extLst>
              <a:ext uri="{FF2B5EF4-FFF2-40B4-BE49-F238E27FC236}">
                <a16:creationId xmlns:a16="http://schemas.microsoft.com/office/drawing/2014/main" id="{1886AB12-090B-C00C-85B7-36AFB720FF33}"/>
              </a:ext>
            </a:extLst>
          </p:cNvPr>
          <p:cNvSpPr txBox="1"/>
          <p:nvPr/>
        </p:nvSpPr>
        <p:spPr>
          <a:xfrm>
            <a:off x="6910086" y="5033853"/>
            <a:ext cx="381964" cy="461665"/>
          </a:xfrm>
          <a:prstGeom prst="rect">
            <a:avLst/>
          </a:prstGeom>
          <a:noFill/>
        </p:spPr>
        <p:txBody>
          <a:bodyPr wrap="square" rtlCol="0">
            <a:spAutoFit/>
          </a:bodyPr>
          <a:lstStyle/>
          <a:p>
            <a:r>
              <a:rPr lang="en-US" sz="2400" b="1" dirty="0"/>
              <a:t>?</a:t>
            </a:r>
            <a:endParaRPr lang="en-GB" sz="2400" b="1" dirty="0"/>
          </a:p>
        </p:txBody>
      </p:sp>
      <p:sp>
        <p:nvSpPr>
          <p:cNvPr id="59" name="TextBox 58">
            <a:extLst>
              <a:ext uri="{FF2B5EF4-FFF2-40B4-BE49-F238E27FC236}">
                <a16:creationId xmlns:a16="http://schemas.microsoft.com/office/drawing/2014/main" id="{6D25CE7C-35EE-D536-D984-6D7ABE28117E}"/>
              </a:ext>
            </a:extLst>
          </p:cNvPr>
          <p:cNvSpPr txBox="1"/>
          <p:nvPr/>
        </p:nvSpPr>
        <p:spPr>
          <a:xfrm>
            <a:off x="7062486" y="5186253"/>
            <a:ext cx="381964" cy="461665"/>
          </a:xfrm>
          <a:prstGeom prst="rect">
            <a:avLst/>
          </a:prstGeom>
          <a:noFill/>
        </p:spPr>
        <p:txBody>
          <a:bodyPr wrap="square" rtlCol="0">
            <a:spAutoFit/>
          </a:bodyPr>
          <a:lstStyle/>
          <a:p>
            <a:r>
              <a:rPr lang="en-US" sz="2400" b="1" dirty="0"/>
              <a:t>!</a:t>
            </a:r>
            <a:endParaRPr lang="en-GB" sz="2400" b="1" dirty="0"/>
          </a:p>
        </p:txBody>
      </p:sp>
      <p:sp>
        <p:nvSpPr>
          <p:cNvPr id="60" name="TextBox 59">
            <a:extLst>
              <a:ext uri="{FF2B5EF4-FFF2-40B4-BE49-F238E27FC236}">
                <a16:creationId xmlns:a16="http://schemas.microsoft.com/office/drawing/2014/main" id="{1FE4023B-4434-DB66-F7FB-E7BF1F85F972}"/>
              </a:ext>
            </a:extLst>
          </p:cNvPr>
          <p:cNvSpPr txBox="1"/>
          <p:nvPr/>
        </p:nvSpPr>
        <p:spPr>
          <a:xfrm>
            <a:off x="7214886" y="5338653"/>
            <a:ext cx="381964" cy="461665"/>
          </a:xfrm>
          <a:prstGeom prst="rect">
            <a:avLst/>
          </a:prstGeom>
          <a:noFill/>
        </p:spPr>
        <p:txBody>
          <a:bodyPr wrap="square" rtlCol="0">
            <a:spAutoFit/>
          </a:bodyPr>
          <a:lstStyle/>
          <a:p>
            <a:r>
              <a:rPr lang="en-US" sz="2400" b="1" dirty="0"/>
              <a:t>:</a:t>
            </a:r>
            <a:endParaRPr lang="en-GB" sz="2400" b="1" dirty="0"/>
          </a:p>
        </p:txBody>
      </p:sp>
      <p:sp>
        <p:nvSpPr>
          <p:cNvPr id="61" name="TextBox 60">
            <a:extLst>
              <a:ext uri="{FF2B5EF4-FFF2-40B4-BE49-F238E27FC236}">
                <a16:creationId xmlns:a16="http://schemas.microsoft.com/office/drawing/2014/main" id="{A91570D4-7143-7D34-DABF-D63180EADDE4}"/>
              </a:ext>
            </a:extLst>
          </p:cNvPr>
          <p:cNvSpPr txBox="1"/>
          <p:nvPr/>
        </p:nvSpPr>
        <p:spPr>
          <a:xfrm>
            <a:off x="7357085" y="5016330"/>
            <a:ext cx="381964" cy="461665"/>
          </a:xfrm>
          <a:prstGeom prst="rect">
            <a:avLst/>
          </a:prstGeom>
          <a:noFill/>
        </p:spPr>
        <p:txBody>
          <a:bodyPr wrap="square" rtlCol="0">
            <a:spAutoFit/>
          </a:bodyPr>
          <a:lstStyle/>
          <a:p>
            <a:r>
              <a:rPr lang="en-US" sz="2400" b="1" dirty="0"/>
              <a:t>;</a:t>
            </a:r>
            <a:endParaRPr lang="en-GB" sz="2400" b="1" dirty="0"/>
          </a:p>
        </p:txBody>
      </p:sp>
      <p:sp>
        <p:nvSpPr>
          <p:cNvPr id="62" name="TextBox 61">
            <a:extLst>
              <a:ext uri="{FF2B5EF4-FFF2-40B4-BE49-F238E27FC236}">
                <a16:creationId xmlns:a16="http://schemas.microsoft.com/office/drawing/2014/main" id="{5F569098-80BD-AA72-DCB7-715DB4BAF4BF}"/>
              </a:ext>
            </a:extLst>
          </p:cNvPr>
          <p:cNvSpPr txBox="1"/>
          <p:nvPr/>
        </p:nvSpPr>
        <p:spPr>
          <a:xfrm>
            <a:off x="7509485" y="5168730"/>
            <a:ext cx="381964" cy="461665"/>
          </a:xfrm>
          <a:prstGeom prst="rect">
            <a:avLst/>
          </a:prstGeom>
          <a:noFill/>
        </p:spPr>
        <p:txBody>
          <a:bodyPr wrap="square" rtlCol="0">
            <a:spAutoFit/>
          </a:bodyPr>
          <a:lstStyle/>
          <a:p>
            <a:r>
              <a:rPr lang="en-US" sz="2400" b="1" dirty="0"/>
              <a:t>.</a:t>
            </a:r>
            <a:endParaRPr lang="en-GB" sz="2400" b="1" dirty="0"/>
          </a:p>
        </p:txBody>
      </p:sp>
      <p:sp>
        <p:nvSpPr>
          <p:cNvPr id="63" name="TextBox 62">
            <a:extLst>
              <a:ext uri="{FF2B5EF4-FFF2-40B4-BE49-F238E27FC236}">
                <a16:creationId xmlns:a16="http://schemas.microsoft.com/office/drawing/2014/main" id="{1817542D-AE7D-0E2D-B29D-1A585818BB1D}"/>
              </a:ext>
            </a:extLst>
          </p:cNvPr>
          <p:cNvSpPr txBox="1"/>
          <p:nvPr/>
        </p:nvSpPr>
        <p:spPr>
          <a:xfrm>
            <a:off x="7357085" y="4919132"/>
            <a:ext cx="959879" cy="461665"/>
          </a:xfrm>
          <a:prstGeom prst="rect">
            <a:avLst/>
          </a:prstGeom>
          <a:noFill/>
        </p:spPr>
        <p:txBody>
          <a:bodyPr wrap="square" rtlCol="0">
            <a:spAutoFit/>
          </a:bodyPr>
          <a:lstStyle/>
          <a:p>
            <a:r>
              <a:rPr lang="en-US" sz="2400" b="1" dirty="0"/>
              <a:t>“”</a:t>
            </a:r>
            <a:endParaRPr lang="en-GB" sz="2400" b="1" dirty="0"/>
          </a:p>
        </p:txBody>
      </p:sp>
      <p:sp>
        <p:nvSpPr>
          <p:cNvPr id="64" name="TextBox 63">
            <a:extLst>
              <a:ext uri="{FF2B5EF4-FFF2-40B4-BE49-F238E27FC236}">
                <a16:creationId xmlns:a16="http://schemas.microsoft.com/office/drawing/2014/main" id="{1AB08F29-D1AE-F1B6-20E8-69DFDF182BEB}"/>
              </a:ext>
            </a:extLst>
          </p:cNvPr>
          <p:cNvSpPr txBox="1"/>
          <p:nvPr/>
        </p:nvSpPr>
        <p:spPr>
          <a:xfrm>
            <a:off x="6822429" y="5421807"/>
            <a:ext cx="381964" cy="369332"/>
          </a:xfrm>
          <a:prstGeom prst="rect">
            <a:avLst/>
          </a:prstGeom>
          <a:noFill/>
        </p:spPr>
        <p:txBody>
          <a:bodyPr wrap="square" rtlCol="0">
            <a:spAutoFit/>
          </a:bodyPr>
          <a:lstStyle/>
          <a:p>
            <a:r>
              <a:rPr lang="en-US" b="1" dirty="0"/>
              <a:t>-</a:t>
            </a:r>
            <a:endParaRPr lang="en-GB" b="1" dirty="0"/>
          </a:p>
        </p:txBody>
      </p:sp>
      <p:sp>
        <p:nvSpPr>
          <p:cNvPr id="65" name="TextBox 64">
            <a:extLst>
              <a:ext uri="{FF2B5EF4-FFF2-40B4-BE49-F238E27FC236}">
                <a16:creationId xmlns:a16="http://schemas.microsoft.com/office/drawing/2014/main" id="{2BFF99C6-AFE1-BF13-407D-6229FE42D356}"/>
              </a:ext>
            </a:extLst>
          </p:cNvPr>
          <p:cNvSpPr txBox="1"/>
          <p:nvPr/>
        </p:nvSpPr>
        <p:spPr>
          <a:xfrm>
            <a:off x="6813196" y="4862920"/>
            <a:ext cx="381964" cy="369332"/>
          </a:xfrm>
          <a:prstGeom prst="rect">
            <a:avLst/>
          </a:prstGeom>
          <a:noFill/>
        </p:spPr>
        <p:txBody>
          <a:bodyPr wrap="square" rtlCol="0">
            <a:spAutoFit/>
          </a:bodyPr>
          <a:lstStyle/>
          <a:p>
            <a:r>
              <a:rPr lang="en-US" b="1" dirty="0"/>
              <a:t>…</a:t>
            </a:r>
            <a:endParaRPr lang="en-GB" b="1" dirty="0"/>
          </a:p>
        </p:txBody>
      </p:sp>
      <p:sp>
        <p:nvSpPr>
          <p:cNvPr id="66" name="Title 1">
            <a:extLst>
              <a:ext uri="{FF2B5EF4-FFF2-40B4-BE49-F238E27FC236}">
                <a16:creationId xmlns:a16="http://schemas.microsoft.com/office/drawing/2014/main" id="{97A7430D-6C49-2F50-0119-EB0DD9EAC187}"/>
              </a:ext>
            </a:extLst>
          </p:cNvPr>
          <p:cNvSpPr txBox="1">
            <a:spLocks/>
          </p:cNvSpPr>
          <p:nvPr/>
        </p:nvSpPr>
        <p:spPr>
          <a:xfrm>
            <a:off x="706505" y="331562"/>
            <a:ext cx="7886700" cy="132556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Using sentences for effect will get you marks</a:t>
            </a:r>
            <a:endParaRPr lang="en-GB" sz="3600" dirty="0"/>
          </a:p>
        </p:txBody>
      </p:sp>
    </p:spTree>
    <p:extLst>
      <p:ext uri="{BB962C8B-B14F-4D97-AF65-F5344CB8AC3E}">
        <p14:creationId xmlns:p14="http://schemas.microsoft.com/office/powerpoint/2010/main" val="34462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02BDD25-F91B-49D2-1D9F-2301AC30AD5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4F1DD7-B1D6-3B25-DBF3-14B12DABB82C}"/>
              </a:ext>
            </a:extLst>
          </p:cNvPr>
          <p:cNvSpPr>
            <a:spLocks noGrp="1"/>
          </p:cNvSpPr>
          <p:nvPr>
            <p:ph idx="1"/>
          </p:nvPr>
        </p:nvSpPr>
        <p:spPr>
          <a:xfrm>
            <a:off x="706504" y="1825625"/>
            <a:ext cx="7808845" cy="1091195"/>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b="1" dirty="0"/>
              <a:t>Write out one paragraph of your story and use sentences for effect.</a:t>
            </a:r>
            <a:endParaRPr lang="en-GB" dirty="0"/>
          </a:p>
        </p:txBody>
      </p:sp>
      <p:sp>
        <p:nvSpPr>
          <p:cNvPr id="66" name="Title 1">
            <a:extLst>
              <a:ext uri="{FF2B5EF4-FFF2-40B4-BE49-F238E27FC236}">
                <a16:creationId xmlns:a16="http://schemas.microsoft.com/office/drawing/2014/main" id="{974E1882-D2DD-A227-91F1-B474907539B6}"/>
              </a:ext>
            </a:extLst>
          </p:cNvPr>
          <p:cNvSpPr txBox="1">
            <a:spLocks/>
          </p:cNvSpPr>
          <p:nvPr/>
        </p:nvSpPr>
        <p:spPr>
          <a:xfrm>
            <a:off x="706505" y="331562"/>
            <a:ext cx="7886700" cy="132556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ptos Display" panose="02110004020202020204"/>
                <a:ea typeface="+mj-ea"/>
                <a:cs typeface="+mj-cs"/>
              </a:rPr>
              <a:t>Use your story plan from previous lessons to write out on section of your story</a:t>
            </a:r>
            <a:endParaRPr kumimoji="0" lang="en-GB" sz="3600" b="0" i="0" u="none" strike="noStrike" kern="1200" cap="none" spc="0" normalizeH="0" baseline="0" noProof="0" dirty="0">
              <a:ln>
                <a:noFill/>
              </a:ln>
              <a:solidFill>
                <a:prstClr val="black"/>
              </a:solidFill>
              <a:effectLst/>
              <a:uLnTx/>
              <a:uFillTx/>
              <a:latin typeface="Aptos Display" panose="02110004020202020204"/>
              <a:ea typeface="+mj-ea"/>
              <a:cs typeface="+mj-cs"/>
            </a:endParaRPr>
          </a:p>
        </p:txBody>
      </p:sp>
      <p:graphicFrame>
        <p:nvGraphicFramePr>
          <p:cNvPr id="2" name="Table 1">
            <a:extLst>
              <a:ext uri="{FF2B5EF4-FFF2-40B4-BE49-F238E27FC236}">
                <a16:creationId xmlns:a16="http://schemas.microsoft.com/office/drawing/2014/main" id="{97CB48C0-73CD-0EC8-F180-6B0C2C926F73}"/>
              </a:ext>
            </a:extLst>
          </p:cNvPr>
          <p:cNvGraphicFramePr>
            <a:graphicFrameLocks noGrp="1"/>
          </p:cNvGraphicFramePr>
          <p:nvPr>
            <p:extLst>
              <p:ext uri="{D42A27DB-BD31-4B8C-83A1-F6EECF244321}">
                <p14:modId xmlns:p14="http://schemas.microsoft.com/office/powerpoint/2010/main" val="3818113245"/>
              </p:ext>
            </p:extLst>
          </p:nvPr>
        </p:nvGraphicFramePr>
        <p:xfrm>
          <a:off x="706504" y="3199501"/>
          <a:ext cx="2997395" cy="3484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549462">
                  <a:extLst>
                    <a:ext uri="{9D8B030D-6E8A-4147-A177-3AD203B41FA5}">
                      <a16:colId xmlns:a16="http://schemas.microsoft.com/office/drawing/2014/main" val="2383563880"/>
                    </a:ext>
                  </a:extLst>
                </a:gridCol>
                <a:gridCol w="447933">
                  <a:extLst>
                    <a:ext uri="{9D8B030D-6E8A-4147-A177-3AD203B41FA5}">
                      <a16:colId xmlns:a16="http://schemas.microsoft.com/office/drawing/2014/main" val="2061678244"/>
                    </a:ext>
                  </a:extLst>
                </a:gridCol>
              </a:tblGrid>
              <a:tr h="370840">
                <a:tc>
                  <a:txBody>
                    <a:bodyPr/>
                    <a:lstStyle/>
                    <a:p>
                      <a:r>
                        <a:rPr lang="en-US" dirty="0"/>
                        <a:t>Success Criteria:</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dirty="0"/>
                        <a:t>Include at least one short sentence for effect.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dirty="0"/>
                        <a:t>Include longer descriptive sentences to build mood.</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b="1" dirty="0">
                          <a:solidFill>
                            <a:schemeClr val="bg1"/>
                          </a:solidFill>
                        </a:rPr>
                        <a:t>Bonus Criterion:</a:t>
                      </a:r>
                      <a:endParaRPr lang="en-GB"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dirty="0"/>
                        <a:t>Consider where you place your sentences for maximum effect.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pic>
        <p:nvPicPr>
          <p:cNvPr id="5" name="Picture 4" descr="A green check mark on a black background&#10;&#10;AI-generated content may be incorrect.">
            <a:extLst>
              <a:ext uri="{FF2B5EF4-FFF2-40B4-BE49-F238E27FC236}">
                <a16:creationId xmlns:a16="http://schemas.microsoft.com/office/drawing/2014/main" id="{603DB57D-52A0-750B-0B63-576CF8422A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9781" y="3796496"/>
            <a:ext cx="494589" cy="458268"/>
          </a:xfrm>
          <a:prstGeom prst="rect">
            <a:avLst/>
          </a:prstGeom>
        </p:spPr>
      </p:pic>
      <p:pic>
        <p:nvPicPr>
          <p:cNvPr id="6" name="Picture 5" descr="A black background with a black square&#10;&#10;AI-generated content may be incorrect.">
            <a:extLst>
              <a:ext uri="{FF2B5EF4-FFF2-40B4-BE49-F238E27FC236}">
                <a16:creationId xmlns:a16="http://schemas.microsoft.com/office/drawing/2014/main" id="{4755C4FD-4622-AC78-8BF9-C03F782209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5716" y="3288669"/>
            <a:ext cx="3683862" cy="3237769"/>
          </a:xfrm>
          <a:prstGeom prst="rect">
            <a:avLst/>
          </a:prstGeom>
        </p:spPr>
      </p:pic>
    </p:spTree>
    <p:extLst>
      <p:ext uri="{BB962C8B-B14F-4D97-AF65-F5344CB8AC3E}">
        <p14:creationId xmlns:p14="http://schemas.microsoft.com/office/powerpoint/2010/main" val="2338650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B582E63-CB5C-383C-3F4E-8AD54A4BA787}"/>
              </a:ext>
            </a:extLst>
          </p:cNvPr>
          <p:cNvGraphicFramePr>
            <a:graphicFrameLocks noGrp="1"/>
          </p:cNvGraphicFramePr>
          <p:nvPr>
            <p:extLst>
              <p:ext uri="{D42A27DB-BD31-4B8C-83A1-F6EECF244321}">
                <p14:modId xmlns:p14="http://schemas.microsoft.com/office/powerpoint/2010/main" val="622712063"/>
              </p:ext>
            </p:extLst>
          </p:nvPr>
        </p:nvGraphicFramePr>
        <p:xfrm>
          <a:off x="289816" y="294256"/>
          <a:ext cx="2545982" cy="2296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65509">
                  <a:extLst>
                    <a:ext uri="{9D8B030D-6E8A-4147-A177-3AD203B41FA5}">
                      <a16:colId xmlns:a16="http://schemas.microsoft.com/office/drawing/2014/main" val="2383563880"/>
                    </a:ext>
                  </a:extLst>
                </a:gridCol>
                <a:gridCol w="380473">
                  <a:extLst>
                    <a:ext uri="{9D8B030D-6E8A-4147-A177-3AD203B41FA5}">
                      <a16:colId xmlns:a16="http://schemas.microsoft.com/office/drawing/2014/main" val="2061678244"/>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where you place your sentences for maximum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graphicFrame>
        <p:nvGraphicFramePr>
          <p:cNvPr id="5" name="Table 4">
            <a:extLst>
              <a:ext uri="{FF2B5EF4-FFF2-40B4-BE49-F238E27FC236}">
                <a16:creationId xmlns:a16="http://schemas.microsoft.com/office/drawing/2014/main" id="{3685A47A-5AAA-4B80-E661-30367857DF21}"/>
              </a:ext>
            </a:extLst>
          </p:cNvPr>
          <p:cNvGraphicFramePr>
            <a:graphicFrameLocks noGrp="1"/>
          </p:cNvGraphicFramePr>
          <p:nvPr>
            <p:extLst>
              <p:ext uri="{D42A27DB-BD31-4B8C-83A1-F6EECF244321}">
                <p14:modId xmlns:p14="http://schemas.microsoft.com/office/powerpoint/2010/main" val="1093294293"/>
              </p:ext>
            </p:extLst>
          </p:nvPr>
        </p:nvGraphicFramePr>
        <p:xfrm>
          <a:off x="3208565" y="294256"/>
          <a:ext cx="2545982" cy="2296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65509">
                  <a:extLst>
                    <a:ext uri="{9D8B030D-6E8A-4147-A177-3AD203B41FA5}">
                      <a16:colId xmlns:a16="http://schemas.microsoft.com/office/drawing/2014/main" val="2383563880"/>
                    </a:ext>
                  </a:extLst>
                </a:gridCol>
                <a:gridCol w="380473">
                  <a:extLst>
                    <a:ext uri="{9D8B030D-6E8A-4147-A177-3AD203B41FA5}">
                      <a16:colId xmlns:a16="http://schemas.microsoft.com/office/drawing/2014/main" val="2061678244"/>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where you place your sentences for maximum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graphicFrame>
        <p:nvGraphicFramePr>
          <p:cNvPr id="6" name="Table 5">
            <a:extLst>
              <a:ext uri="{FF2B5EF4-FFF2-40B4-BE49-F238E27FC236}">
                <a16:creationId xmlns:a16="http://schemas.microsoft.com/office/drawing/2014/main" id="{C0A20684-0998-C80B-9684-82BBAE26B0E7}"/>
              </a:ext>
            </a:extLst>
          </p:cNvPr>
          <p:cNvGraphicFramePr>
            <a:graphicFrameLocks noGrp="1"/>
          </p:cNvGraphicFramePr>
          <p:nvPr>
            <p:extLst>
              <p:ext uri="{D42A27DB-BD31-4B8C-83A1-F6EECF244321}">
                <p14:modId xmlns:p14="http://schemas.microsoft.com/office/powerpoint/2010/main" val="4128675321"/>
              </p:ext>
            </p:extLst>
          </p:nvPr>
        </p:nvGraphicFramePr>
        <p:xfrm>
          <a:off x="6127314" y="294256"/>
          <a:ext cx="2545982" cy="2296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65509">
                  <a:extLst>
                    <a:ext uri="{9D8B030D-6E8A-4147-A177-3AD203B41FA5}">
                      <a16:colId xmlns:a16="http://schemas.microsoft.com/office/drawing/2014/main" val="2383563880"/>
                    </a:ext>
                  </a:extLst>
                </a:gridCol>
                <a:gridCol w="380473">
                  <a:extLst>
                    <a:ext uri="{9D8B030D-6E8A-4147-A177-3AD203B41FA5}">
                      <a16:colId xmlns:a16="http://schemas.microsoft.com/office/drawing/2014/main" val="2061678244"/>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where you place your sentences for maximum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graphicFrame>
        <p:nvGraphicFramePr>
          <p:cNvPr id="7" name="Table 6">
            <a:extLst>
              <a:ext uri="{FF2B5EF4-FFF2-40B4-BE49-F238E27FC236}">
                <a16:creationId xmlns:a16="http://schemas.microsoft.com/office/drawing/2014/main" id="{EB16B80C-49CD-4197-60D3-A2A23CAC07DD}"/>
              </a:ext>
            </a:extLst>
          </p:cNvPr>
          <p:cNvGraphicFramePr>
            <a:graphicFrameLocks noGrp="1"/>
          </p:cNvGraphicFramePr>
          <p:nvPr>
            <p:extLst>
              <p:ext uri="{D42A27DB-BD31-4B8C-83A1-F6EECF244321}">
                <p14:modId xmlns:p14="http://schemas.microsoft.com/office/powerpoint/2010/main" val="846171857"/>
              </p:ext>
            </p:extLst>
          </p:nvPr>
        </p:nvGraphicFramePr>
        <p:xfrm>
          <a:off x="289816" y="3429000"/>
          <a:ext cx="2545982" cy="2296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65509">
                  <a:extLst>
                    <a:ext uri="{9D8B030D-6E8A-4147-A177-3AD203B41FA5}">
                      <a16:colId xmlns:a16="http://schemas.microsoft.com/office/drawing/2014/main" val="2383563880"/>
                    </a:ext>
                  </a:extLst>
                </a:gridCol>
                <a:gridCol w="380473">
                  <a:extLst>
                    <a:ext uri="{9D8B030D-6E8A-4147-A177-3AD203B41FA5}">
                      <a16:colId xmlns:a16="http://schemas.microsoft.com/office/drawing/2014/main" val="2061678244"/>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where you place your sentences for maximum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graphicFrame>
        <p:nvGraphicFramePr>
          <p:cNvPr id="8" name="Table 7">
            <a:extLst>
              <a:ext uri="{FF2B5EF4-FFF2-40B4-BE49-F238E27FC236}">
                <a16:creationId xmlns:a16="http://schemas.microsoft.com/office/drawing/2014/main" id="{A6B83F89-4646-D97A-662B-ABE013178724}"/>
              </a:ext>
            </a:extLst>
          </p:cNvPr>
          <p:cNvGraphicFramePr>
            <a:graphicFrameLocks noGrp="1"/>
          </p:cNvGraphicFramePr>
          <p:nvPr>
            <p:extLst>
              <p:ext uri="{D42A27DB-BD31-4B8C-83A1-F6EECF244321}">
                <p14:modId xmlns:p14="http://schemas.microsoft.com/office/powerpoint/2010/main" val="1043068111"/>
              </p:ext>
            </p:extLst>
          </p:nvPr>
        </p:nvGraphicFramePr>
        <p:xfrm>
          <a:off x="3208565" y="3429000"/>
          <a:ext cx="2545982" cy="2296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65509">
                  <a:extLst>
                    <a:ext uri="{9D8B030D-6E8A-4147-A177-3AD203B41FA5}">
                      <a16:colId xmlns:a16="http://schemas.microsoft.com/office/drawing/2014/main" val="2383563880"/>
                    </a:ext>
                  </a:extLst>
                </a:gridCol>
                <a:gridCol w="380473">
                  <a:extLst>
                    <a:ext uri="{9D8B030D-6E8A-4147-A177-3AD203B41FA5}">
                      <a16:colId xmlns:a16="http://schemas.microsoft.com/office/drawing/2014/main" val="2061678244"/>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where you place your sentences for maximum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graphicFrame>
        <p:nvGraphicFramePr>
          <p:cNvPr id="9" name="Table 8">
            <a:extLst>
              <a:ext uri="{FF2B5EF4-FFF2-40B4-BE49-F238E27FC236}">
                <a16:creationId xmlns:a16="http://schemas.microsoft.com/office/drawing/2014/main" id="{F7EB4B50-A373-A9E9-635F-ABAC29E84323}"/>
              </a:ext>
            </a:extLst>
          </p:cNvPr>
          <p:cNvGraphicFramePr>
            <a:graphicFrameLocks noGrp="1"/>
          </p:cNvGraphicFramePr>
          <p:nvPr>
            <p:extLst>
              <p:ext uri="{D42A27DB-BD31-4B8C-83A1-F6EECF244321}">
                <p14:modId xmlns:p14="http://schemas.microsoft.com/office/powerpoint/2010/main" val="731084598"/>
              </p:ext>
            </p:extLst>
          </p:nvPr>
        </p:nvGraphicFramePr>
        <p:xfrm>
          <a:off x="6127314" y="3429000"/>
          <a:ext cx="2545982" cy="2296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65509">
                  <a:extLst>
                    <a:ext uri="{9D8B030D-6E8A-4147-A177-3AD203B41FA5}">
                      <a16:colId xmlns:a16="http://schemas.microsoft.com/office/drawing/2014/main" val="2383563880"/>
                    </a:ext>
                  </a:extLst>
                </a:gridCol>
                <a:gridCol w="380473">
                  <a:extLst>
                    <a:ext uri="{9D8B030D-6E8A-4147-A177-3AD203B41FA5}">
                      <a16:colId xmlns:a16="http://schemas.microsoft.com/office/drawing/2014/main" val="2061678244"/>
                    </a:ext>
                  </a:extLst>
                </a:gridCol>
              </a:tblGrid>
              <a:tr h="370840">
                <a:tc>
                  <a:txBody>
                    <a:bodyPr/>
                    <a:lstStyle/>
                    <a:p>
                      <a:r>
                        <a:rPr lang="en-US" sz="1200" dirty="0"/>
                        <a:t>Success Criteria: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87064664"/>
                  </a:ext>
                </a:extLst>
              </a:tr>
              <a:tr h="370840">
                <a:tc>
                  <a:txBody>
                    <a:bodyPr/>
                    <a:lstStyle/>
                    <a:p>
                      <a:r>
                        <a:rPr lang="en-US" sz="1200" dirty="0"/>
                        <a:t>Include at least one short sentence for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485425"/>
                  </a:ext>
                </a:extLst>
              </a:tr>
              <a:tr h="370840">
                <a:tc>
                  <a:txBody>
                    <a:bodyPr/>
                    <a:lstStyle/>
                    <a:p>
                      <a:r>
                        <a:rPr lang="en-US" sz="1200" dirty="0"/>
                        <a:t>Include longer descriptive sentences to build mood.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71688582"/>
                  </a:ext>
                </a:extLst>
              </a:tr>
              <a:tr h="370840">
                <a:tc>
                  <a:txBody>
                    <a:bodyPr/>
                    <a:lstStyle/>
                    <a:p>
                      <a:r>
                        <a:rPr lang="en-US" sz="1200" b="1" dirty="0">
                          <a:solidFill>
                            <a:schemeClr val="bg1"/>
                          </a:solidFill>
                        </a:rPr>
                        <a:t>Bonus Criterion:</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07968676"/>
                  </a:ext>
                </a:extLst>
              </a:tr>
              <a:tr h="370840">
                <a:tc>
                  <a:txBody>
                    <a:bodyPr/>
                    <a:lstStyle/>
                    <a:p>
                      <a:r>
                        <a:rPr lang="en-US" sz="1200" dirty="0"/>
                        <a:t>Consider where you place your sentences for maximum effect.</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05829219"/>
                  </a:ext>
                </a:extLst>
              </a:tr>
            </a:tbl>
          </a:graphicData>
        </a:graphic>
      </p:graphicFrame>
    </p:spTree>
    <p:extLst>
      <p:ext uri="{BB962C8B-B14F-4D97-AF65-F5344CB8AC3E}">
        <p14:creationId xmlns:p14="http://schemas.microsoft.com/office/powerpoint/2010/main" val="1184337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58A4-50B1-623E-712A-617A74487740}"/>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Peer assessment</a:t>
            </a:r>
            <a:endParaRPr lang="en-GB" dirty="0"/>
          </a:p>
        </p:txBody>
      </p:sp>
      <p:sp>
        <p:nvSpPr>
          <p:cNvPr id="3" name="Content Placeholder 2">
            <a:extLst>
              <a:ext uri="{FF2B5EF4-FFF2-40B4-BE49-F238E27FC236}">
                <a16:creationId xmlns:a16="http://schemas.microsoft.com/office/drawing/2014/main" id="{0597507D-30BA-62CB-D3D5-3102084684E2}"/>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US" dirty="0">
                <a:solidFill>
                  <a:srgbClr val="7030A0"/>
                </a:solidFill>
              </a:rPr>
              <a:t>Swap paragraphs with another student.</a:t>
            </a:r>
          </a:p>
          <a:p>
            <a:pPr marL="0" indent="0">
              <a:buNone/>
            </a:pPr>
            <a:endParaRPr lang="en-US" dirty="0">
              <a:solidFill>
                <a:srgbClr val="7030A0"/>
              </a:solidFill>
            </a:endParaRPr>
          </a:p>
          <a:p>
            <a:pPr marL="0" indent="0">
              <a:buNone/>
            </a:pPr>
            <a:r>
              <a:rPr lang="en-US" b="1" dirty="0">
                <a:solidFill>
                  <a:srgbClr val="7030A0"/>
                </a:solidFill>
              </a:rPr>
              <a:t>What did they do well?</a:t>
            </a:r>
          </a:p>
          <a:p>
            <a:pPr marL="0" indent="0">
              <a:buNone/>
            </a:pPr>
            <a:r>
              <a:rPr lang="en-US" i="1" dirty="0">
                <a:solidFill>
                  <a:srgbClr val="7030A0"/>
                </a:solidFill>
              </a:rPr>
              <a:t>Example: You included short sentences for effect.</a:t>
            </a:r>
          </a:p>
          <a:p>
            <a:pPr marL="0" indent="0">
              <a:buNone/>
            </a:pPr>
            <a:endParaRPr lang="en-US" dirty="0">
              <a:solidFill>
                <a:srgbClr val="7030A0"/>
              </a:solidFill>
            </a:endParaRPr>
          </a:p>
          <a:p>
            <a:pPr marL="0" indent="0">
              <a:buNone/>
            </a:pPr>
            <a:r>
              <a:rPr lang="en-US" b="1" dirty="0">
                <a:solidFill>
                  <a:srgbClr val="7030A0"/>
                </a:solidFill>
              </a:rPr>
              <a:t>What could they improve on?</a:t>
            </a:r>
          </a:p>
          <a:p>
            <a:pPr marL="0" indent="0">
              <a:buNone/>
            </a:pPr>
            <a:r>
              <a:rPr lang="en-US" i="1" dirty="0">
                <a:solidFill>
                  <a:srgbClr val="7030A0"/>
                </a:solidFill>
              </a:rPr>
              <a:t>Example: Put a short sentence at the end of the paragraph to link to the next section of the story.</a:t>
            </a:r>
            <a:endParaRPr lang="en-GB" i="1" dirty="0">
              <a:solidFill>
                <a:srgbClr val="7030A0"/>
              </a:solidFill>
            </a:endParaRPr>
          </a:p>
        </p:txBody>
      </p:sp>
    </p:spTree>
    <p:extLst>
      <p:ext uri="{BB962C8B-B14F-4D97-AF65-F5344CB8AC3E}">
        <p14:creationId xmlns:p14="http://schemas.microsoft.com/office/powerpoint/2010/main" val="412260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5234B-A810-CB4B-6FFE-1271D0C8D7FC}"/>
              </a:ext>
            </a:extLst>
          </p:cNvPr>
          <p:cNvSpPr>
            <a:spLocks noGrp="1"/>
          </p:cNvSpPr>
          <p:nvPr>
            <p:ph type="title"/>
          </p:nvPr>
        </p:nvSpPr>
        <p:spPr>
          <a:xfrm>
            <a:off x="628650" y="333846"/>
            <a:ext cx="7886700" cy="642493"/>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2800" dirty="0"/>
              <a:t>Pace is another important tool for writers</a:t>
            </a:r>
            <a:endParaRPr lang="en-GB" sz="2800" dirty="0"/>
          </a:p>
        </p:txBody>
      </p:sp>
      <p:sp>
        <p:nvSpPr>
          <p:cNvPr id="3" name="Content Placeholder 2">
            <a:extLst>
              <a:ext uri="{FF2B5EF4-FFF2-40B4-BE49-F238E27FC236}">
                <a16:creationId xmlns:a16="http://schemas.microsoft.com/office/drawing/2014/main" id="{4E1043EE-C845-770D-823C-875A83943F07}"/>
              </a:ext>
            </a:extLst>
          </p:cNvPr>
          <p:cNvSpPr>
            <a:spLocks noGrp="1"/>
          </p:cNvSpPr>
          <p:nvPr>
            <p:ph idx="1"/>
          </p:nvPr>
        </p:nvSpPr>
        <p:spPr>
          <a:xfrm>
            <a:off x="628650" y="1282632"/>
            <a:ext cx="7886700" cy="57377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US" sz="2000" dirty="0"/>
              <a:t>You can use sentence structures to </a:t>
            </a:r>
            <a:r>
              <a:rPr lang="en-US" sz="2000" b="1" dirty="0"/>
              <a:t>speed up or slow down </a:t>
            </a:r>
            <a:r>
              <a:rPr lang="en-US" sz="2000" dirty="0"/>
              <a:t>how your readers interpret your story.</a:t>
            </a:r>
          </a:p>
        </p:txBody>
      </p:sp>
      <p:sp>
        <p:nvSpPr>
          <p:cNvPr id="4" name="TextBox 3">
            <a:extLst>
              <a:ext uri="{FF2B5EF4-FFF2-40B4-BE49-F238E27FC236}">
                <a16:creationId xmlns:a16="http://schemas.microsoft.com/office/drawing/2014/main" id="{86ACFB48-F4C1-46E8-DD63-58E701569B37}"/>
              </a:ext>
            </a:extLst>
          </p:cNvPr>
          <p:cNvSpPr txBox="1"/>
          <p:nvPr/>
        </p:nvSpPr>
        <p:spPr>
          <a:xfrm>
            <a:off x="628650" y="2162703"/>
            <a:ext cx="4070672" cy="206210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600" dirty="0"/>
              <a:t>The train sped towards us. I tried to loosen the rope digging into my wrists. It was no use. The train came closer. Closer and closer. Steve’s panic grew greater as his eyes flashed bright white in the moonlight. Closer and closer. The monstrous black engine and its piercing lamps expanded out like unfriendly suns coming to engulf us. </a:t>
            </a:r>
            <a:endParaRPr lang="en-GB" sz="1600" dirty="0"/>
          </a:p>
        </p:txBody>
      </p:sp>
      <p:sp>
        <p:nvSpPr>
          <p:cNvPr id="5" name="Block Arc 4">
            <a:extLst>
              <a:ext uri="{FF2B5EF4-FFF2-40B4-BE49-F238E27FC236}">
                <a16:creationId xmlns:a16="http://schemas.microsoft.com/office/drawing/2014/main" id="{50E041DF-7D4E-378E-8CE1-0D28A6B62C7F}"/>
              </a:ext>
            </a:extLst>
          </p:cNvPr>
          <p:cNvSpPr/>
          <p:nvPr/>
        </p:nvSpPr>
        <p:spPr>
          <a:xfrm>
            <a:off x="5340519" y="2162703"/>
            <a:ext cx="3174831" cy="3202558"/>
          </a:xfrm>
          <a:prstGeom prst="blockArc">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6" name="Straight Arrow Connector 5">
            <a:extLst>
              <a:ext uri="{FF2B5EF4-FFF2-40B4-BE49-F238E27FC236}">
                <a16:creationId xmlns:a16="http://schemas.microsoft.com/office/drawing/2014/main" id="{5F71AB42-FABD-F4E6-2906-74591A11A76E}"/>
              </a:ext>
            </a:extLst>
          </p:cNvPr>
          <p:cNvCxnSpPr/>
          <p:nvPr/>
        </p:nvCxnSpPr>
        <p:spPr>
          <a:xfrm flipV="1">
            <a:off x="6927934" y="2265222"/>
            <a:ext cx="516900" cy="149876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B3BB275-03CB-548F-C057-4CB7B18BA658}"/>
              </a:ext>
            </a:extLst>
          </p:cNvPr>
          <p:cNvSpPr txBox="1"/>
          <p:nvPr/>
        </p:nvSpPr>
        <p:spPr>
          <a:xfrm>
            <a:off x="5127585" y="3942311"/>
            <a:ext cx="1157468" cy="369332"/>
          </a:xfrm>
          <a:prstGeom prst="rect">
            <a:avLst/>
          </a:prstGeom>
          <a:noFill/>
        </p:spPr>
        <p:txBody>
          <a:bodyPr wrap="square" rtlCol="0">
            <a:spAutoFit/>
          </a:bodyPr>
          <a:lstStyle/>
          <a:p>
            <a:pPr algn="ctr"/>
            <a:r>
              <a:rPr lang="en-US" dirty="0"/>
              <a:t>Slow</a:t>
            </a:r>
            <a:endParaRPr lang="en-GB" dirty="0"/>
          </a:p>
        </p:txBody>
      </p:sp>
      <p:sp>
        <p:nvSpPr>
          <p:cNvPr id="8" name="TextBox 7">
            <a:extLst>
              <a:ext uri="{FF2B5EF4-FFF2-40B4-BE49-F238E27FC236}">
                <a16:creationId xmlns:a16="http://schemas.microsoft.com/office/drawing/2014/main" id="{811CEF02-65DA-44E4-07A0-0FDECD513C25}"/>
              </a:ext>
            </a:extLst>
          </p:cNvPr>
          <p:cNvSpPr txBox="1"/>
          <p:nvPr/>
        </p:nvSpPr>
        <p:spPr>
          <a:xfrm>
            <a:off x="7570816" y="3942311"/>
            <a:ext cx="1157468" cy="369332"/>
          </a:xfrm>
          <a:prstGeom prst="rect">
            <a:avLst/>
          </a:prstGeom>
          <a:noFill/>
        </p:spPr>
        <p:txBody>
          <a:bodyPr wrap="square" rtlCol="0">
            <a:spAutoFit/>
          </a:bodyPr>
          <a:lstStyle/>
          <a:p>
            <a:pPr algn="ctr"/>
            <a:r>
              <a:rPr lang="en-US" dirty="0"/>
              <a:t>Fast</a:t>
            </a:r>
            <a:endParaRPr lang="en-GB" dirty="0"/>
          </a:p>
        </p:txBody>
      </p:sp>
      <p:sp>
        <p:nvSpPr>
          <p:cNvPr id="9" name="TextBox 8">
            <a:extLst>
              <a:ext uri="{FF2B5EF4-FFF2-40B4-BE49-F238E27FC236}">
                <a16:creationId xmlns:a16="http://schemas.microsoft.com/office/drawing/2014/main" id="{F1CDC45C-02DF-BAA4-822B-87C35770E078}"/>
              </a:ext>
            </a:extLst>
          </p:cNvPr>
          <p:cNvSpPr txBox="1"/>
          <p:nvPr/>
        </p:nvSpPr>
        <p:spPr>
          <a:xfrm>
            <a:off x="628650" y="4641448"/>
            <a:ext cx="7886700" cy="83099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400" dirty="0">
                <a:solidFill>
                  <a:srgbClr val="7030A0"/>
                </a:solidFill>
              </a:rPr>
              <a:t>Discuss: Do the sentence structures in this example </a:t>
            </a:r>
            <a:r>
              <a:rPr lang="en-US" sz="2400" b="1" dirty="0">
                <a:solidFill>
                  <a:srgbClr val="7030A0"/>
                </a:solidFill>
              </a:rPr>
              <a:t>slow down or speed up the writing? </a:t>
            </a:r>
            <a:endParaRPr lang="en-GB" sz="2400" dirty="0">
              <a:solidFill>
                <a:srgbClr val="7030A0"/>
              </a:solidFill>
            </a:endParaRPr>
          </a:p>
        </p:txBody>
      </p:sp>
    </p:spTree>
    <p:extLst>
      <p:ext uri="{BB962C8B-B14F-4D97-AF65-F5344CB8AC3E}">
        <p14:creationId xmlns:p14="http://schemas.microsoft.com/office/powerpoint/2010/main" val="3076602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1065</Words>
  <Application>Microsoft Office PowerPoint</Application>
  <PresentationFormat>On-screen Show (4:3)</PresentationFormat>
  <Paragraphs>115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Aptos Display</vt:lpstr>
      <vt:lpstr>Arial</vt:lpstr>
      <vt:lpstr>Calibri</vt:lpstr>
      <vt:lpstr>gg sans</vt:lpstr>
      <vt:lpstr>Times New Roman</vt:lpstr>
      <vt:lpstr>Office Theme</vt:lpstr>
      <vt:lpstr>PowerPoint Presentation</vt:lpstr>
      <vt:lpstr>Learning outcomes</vt:lpstr>
      <vt:lpstr>PowerPoint Presentation</vt:lpstr>
      <vt:lpstr>Using sentences for effect will get you marks</vt:lpstr>
      <vt:lpstr>PowerPoint Presentation</vt:lpstr>
      <vt:lpstr>PowerPoint Presentation</vt:lpstr>
      <vt:lpstr>PowerPoint Presentation</vt:lpstr>
      <vt:lpstr>Peer assessment</vt:lpstr>
      <vt:lpstr>Pace is another important tool for writers</vt:lpstr>
      <vt:lpstr>We are now going to write out our draft stories</vt:lpstr>
      <vt:lpstr>Plenary: Self-assessment reflection sheet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2025-03-10T16:24:39Z</dcterms:created>
  <dcterms:modified xsi:type="dcterms:W3CDTF">2025-08-12T09:40:15Z</dcterms:modified>
</cp:coreProperties>
</file>