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6" r:id="rId4"/>
    <p:sldId id="302" r:id="rId5"/>
    <p:sldId id="257" r:id="rId6"/>
    <p:sldId id="268" r:id="rId7"/>
    <p:sldId id="301" r:id="rId8"/>
    <p:sldId id="258" r:id="rId9"/>
    <p:sldId id="304" r:id="rId10"/>
    <p:sldId id="305" r:id="rId11"/>
    <p:sldId id="303" r:id="rId12"/>
    <p:sldId id="306" r:id="rId13"/>
    <p:sldId id="307" r:id="rId14"/>
    <p:sldId id="308" r:id="rId15"/>
    <p:sldId id="309" r:id="rId16"/>
    <p:sldId id="2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AF9B8-310F-4A20-9CE6-2791A85C9CC6}" v="77" dt="2025-02-03T14:00:57.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685AF9B8-310F-4A20-9CE6-2791A85C9CC6}"/>
    <pc:docChg chg="undo custSel addSld delSld modSld sldOrd">
      <pc:chgData name="Paul Wassell" userId="609912a88ec840f0" providerId="LiveId" clId="{685AF9B8-310F-4A20-9CE6-2791A85C9CC6}" dt="2025-02-03T14:03:20.566" v="5767" actId="47"/>
      <pc:docMkLst>
        <pc:docMk/>
      </pc:docMkLst>
      <pc:sldChg chg="addSp modSp mod setBg">
        <pc:chgData name="Paul Wassell" userId="609912a88ec840f0" providerId="LiveId" clId="{685AF9B8-310F-4A20-9CE6-2791A85C9CC6}" dt="2025-02-03T13:03:20.360" v="524" actId="207"/>
        <pc:sldMkLst>
          <pc:docMk/>
          <pc:sldMk cId="1627391484" sldId="256"/>
        </pc:sldMkLst>
        <pc:spChg chg="add mod">
          <ac:chgData name="Paul Wassell" userId="609912a88ec840f0" providerId="LiveId" clId="{685AF9B8-310F-4A20-9CE6-2791A85C9CC6}" dt="2025-02-03T12:58:08.064" v="83" actId="122"/>
          <ac:spMkLst>
            <pc:docMk/>
            <pc:sldMk cId="1627391484" sldId="256"/>
            <ac:spMk id="4" creationId="{D64E91BF-037F-35C8-9BD9-F54A0FB2C9E0}"/>
          </ac:spMkLst>
        </pc:spChg>
        <pc:spChg chg="add mod">
          <ac:chgData name="Paul Wassell" userId="609912a88ec840f0" providerId="LiveId" clId="{685AF9B8-310F-4A20-9CE6-2791A85C9CC6}" dt="2025-02-03T12:58:50.715" v="95" actId="20577"/>
          <ac:spMkLst>
            <pc:docMk/>
            <pc:sldMk cId="1627391484" sldId="256"/>
            <ac:spMk id="5" creationId="{92DFDB14-9FD4-DFC8-0DED-EDACC263E257}"/>
          </ac:spMkLst>
        </pc:spChg>
        <pc:spChg chg="add mod">
          <ac:chgData name="Paul Wassell" userId="609912a88ec840f0" providerId="LiveId" clId="{685AF9B8-310F-4A20-9CE6-2791A85C9CC6}" dt="2025-02-03T12:59:07.817" v="106" actId="20577"/>
          <ac:spMkLst>
            <pc:docMk/>
            <pc:sldMk cId="1627391484" sldId="256"/>
            <ac:spMk id="6" creationId="{5EA8F40C-67E0-07BB-5EAC-1092546504E0}"/>
          </ac:spMkLst>
        </pc:spChg>
        <pc:spChg chg="add mod">
          <ac:chgData name="Paul Wassell" userId="609912a88ec840f0" providerId="LiveId" clId="{685AF9B8-310F-4A20-9CE6-2791A85C9CC6}" dt="2025-02-03T12:59:15.817" v="141" actId="20577"/>
          <ac:spMkLst>
            <pc:docMk/>
            <pc:sldMk cId="1627391484" sldId="256"/>
            <ac:spMk id="7" creationId="{F3FAA3C4-E959-5ABE-C0C2-81A85BF4CB47}"/>
          </ac:spMkLst>
        </pc:spChg>
        <pc:spChg chg="add mod">
          <ac:chgData name="Paul Wassell" userId="609912a88ec840f0" providerId="LiveId" clId="{685AF9B8-310F-4A20-9CE6-2791A85C9CC6}" dt="2025-02-03T12:59:25.084" v="145" actId="20577"/>
          <ac:spMkLst>
            <pc:docMk/>
            <pc:sldMk cId="1627391484" sldId="256"/>
            <ac:spMk id="8" creationId="{26CA1EB4-9AAC-2067-05AD-BE130F70703F}"/>
          </ac:spMkLst>
        </pc:spChg>
        <pc:spChg chg="add mod">
          <ac:chgData name="Paul Wassell" userId="609912a88ec840f0" providerId="LiveId" clId="{685AF9B8-310F-4A20-9CE6-2791A85C9CC6}" dt="2025-02-03T12:59:29.981" v="152" actId="20577"/>
          <ac:spMkLst>
            <pc:docMk/>
            <pc:sldMk cId="1627391484" sldId="256"/>
            <ac:spMk id="9" creationId="{A03247B9-FB2A-C6CA-5DFA-BDACB470E9EE}"/>
          </ac:spMkLst>
        </pc:spChg>
        <pc:spChg chg="add mod">
          <ac:chgData name="Paul Wassell" userId="609912a88ec840f0" providerId="LiveId" clId="{685AF9B8-310F-4A20-9CE6-2791A85C9CC6}" dt="2025-02-03T12:59:36.899" v="167" actId="20577"/>
          <ac:spMkLst>
            <pc:docMk/>
            <pc:sldMk cId="1627391484" sldId="256"/>
            <ac:spMk id="10" creationId="{0742C29F-9F0E-2DC5-A2B5-A790212510E8}"/>
          </ac:spMkLst>
        </pc:spChg>
        <pc:spChg chg="add mod">
          <ac:chgData name="Paul Wassell" userId="609912a88ec840f0" providerId="LiveId" clId="{685AF9B8-310F-4A20-9CE6-2791A85C9CC6}" dt="2025-02-03T12:59:42.766" v="178" actId="20577"/>
          <ac:spMkLst>
            <pc:docMk/>
            <pc:sldMk cId="1627391484" sldId="256"/>
            <ac:spMk id="11" creationId="{62DCA426-EBA6-D095-2163-D74C4B3E85B9}"/>
          </ac:spMkLst>
        </pc:spChg>
        <pc:spChg chg="add mod">
          <ac:chgData name="Paul Wassell" userId="609912a88ec840f0" providerId="LiveId" clId="{685AF9B8-310F-4A20-9CE6-2791A85C9CC6}" dt="2025-02-03T12:59:47.843" v="186" actId="20577"/>
          <ac:spMkLst>
            <pc:docMk/>
            <pc:sldMk cId="1627391484" sldId="256"/>
            <ac:spMk id="12" creationId="{E56B60B5-8731-CAF7-E919-70B1BFF0ACCF}"/>
          </ac:spMkLst>
        </pc:spChg>
        <pc:spChg chg="add mod">
          <ac:chgData name="Paul Wassell" userId="609912a88ec840f0" providerId="LiveId" clId="{685AF9B8-310F-4A20-9CE6-2791A85C9CC6}" dt="2025-02-03T12:59:53.907" v="194" actId="20577"/>
          <ac:spMkLst>
            <pc:docMk/>
            <pc:sldMk cId="1627391484" sldId="256"/>
            <ac:spMk id="13" creationId="{E53A5B1D-ACC0-2C8C-15BA-A0D1F223A595}"/>
          </ac:spMkLst>
        </pc:spChg>
        <pc:spChg chg="add mod">
          <ac:chgData name="Paul Wassell" userId="609912a88ec840f0" providerId="LiveId" clId="{685AF9B8-310F-4A20-9CE6-2791A85C9CC6}" dt="2025-02-03T13:01:32.658" v="214" actId="1076"/>
          <ac:spMkLst>
            <pc:docMk/>
            <pc:sldMk cId="1627391484" sldId="256"/>
            <ac:spMk id="14" creationId="{B352DDDF-A810-18F4-4EE4-8AB4CF2F4D51}"/>
          </ac:spMkLst>
        </pc:spChg>
        <pc:spChg chg="add mod">
          <ac:chgData name="Paul Wassell" userId="609912a88ec840f0" providerId="LiveId" clId="{685AF9B8-310F-4A20-9CE6-2791A85C9CC6}" dt="2025-02-03T13:03:20.360" v="524" actId="207"/>
          <ac:spMkLst>
            <pc:docMk/>
            <pc:sldMk cId="1627391484" sldId="256"/>
            <ac:spMk id="17" creationId="{BA8CB707-9180-DE74-0C89-F04C19AF37A8}"/>
          </ac:spMkLst>
        </pc:spChg>
        <pc:picChg chg="add mod">
          <ac:chgData name="Paul Wassell" userId="609912a88ec840f0" providerId="LiveId" clId="{685AF9B8-310F-4A20-9CE6-2791A85C9CC6}" dt="2025-02-03T13:01:09.932" v="213" actId="1076"/>
          <ac:picMkLst>
            <pc:docMk/>
            <pc:sldMk cId="1627391484" sldId="256"/>
            <ac:picMk id="16" creationId="{A4D1EC43-8EF9-C511-34A6-C08E4F723D11}"/>
          </ac:picMkLst>
        </pc:picChg>
      </pc:sldChg>
      <pc:sldChg chg="modSp mod setBg">
        <pc:chgData name="Paul Wassell" userId="609912a88ec840f0" providerId="LiveId" clId="{685AF9B8-310F-4A20-9CE6-2791A85C9CC6}" dt="2025-02-03T14:02:50.243" v="5722" actId="403"/>
        <pc:sldMkLst>
          <pc:docMk/>
          <pc:sldMk cId="672306377" sldId="257"/>
        </pc:sldMkLst>
        <pc:spChg chg="mod">
          <ac:chgData name="Paul Wassell" userId="609912a88ec840f0" providerId="LiveId" clId="{685AF9B8-310F-4A20-9CE6-2791A85C9CC6}" dt="2025-02-03T13:10:16.825" v="652" actId="14861"/>
          <ac:spMkLst>
            <pc:docMk/>
            <pc:sldMk cId="672306377" sldId="257"/>
            <ac:spMk id="2" creationId="{3C6D8E5E-2ED7-6A5D-7E84-5317FA5B0450}"/>
          </ac:spMkLst>
        </pc:spChg>
        <pc:spChg chg="mod">
          <ac:chgData name="Paul Wassell" userId="609912a88ec840f0" providerId="LiveId" clId="{685AF9B8-310F-4A20-9CE6-2791A85C9CC6}" dt="2025-02-03T14:02:50.243" v="5722" actId="403"/>
          <ac:spMkLst>
            <pc:docMk/>
            <pc:sldMk cId="672306377" sldId="257"/>
            <ac:spMk id="3" creationId="{5C1D7A65-37B8-9817-87C8-593F852D85F8}"/>
          </ac:spMkLst>
        </pc:spChg>
      </pc:sldChg>
      <pc:sldChg chg="addSp modSp mod ord setBg modAnim modNotesTx">
        <pc:chgData name="Paul Wassell" userId="609912a88ec840f0" providerId="LiveId" clId="{685AF9B8-310F-4A20-9CE6-2791A85C9CC6}" dt="2025-02-03T13:36:08.823" v="2454" actId="207"/>
        <pc:sldMkLst>
          <pc:docMk/>
          <pc:sldMk cId="1891359727" sldId="258"/>
        </pc:sldMkLst>
        <pc:spChg chg="mod">
          <ac:chgData name="Paul Wassell" userId="609912a88ec840f0" providerId="LiveId" clId="{685AF9B8-310F-4A20-9CE6-2791A85C9CC6}" dt="2025-02-03T13:35:54.052" v="2453" actId="20577"/>
          <ac:spMkLst>
            <pc:docMk/>
            <pc:sldMk cId="1891359727" sldId="258"/>
            <ac:spMk id="2" creationId="{639713E2-7ACD-8B5D-C34F-8445675F8097}"/>
          </ac:spMkLst>
        </pc:spChg>
        <pc:spChg chg="mod">
          <ac:chgData name="Paul Wassell" userId="609912a88ec840f0" providerId="LiveId" clId="{685AF9B8-310F-4A20-9CE6-2791A85C9CC6}" dt="2025-02-03T13:36:08.823" v="2454" actId="207"/>
          <ac:spMkLst>
            <pc:docMk/>
            <pc:sldMk cId="1891359727" sldId="258"/>
            <ac:spMk id="4" creationId="{572F2A93-374C-4521-4F7A-7DDE8175AA22}"/>
          </ac:spMkLst>
        </pc:spChg>
        <pc:spChg chg="add mod">
          <ac:chgData name="Paul Wassell" userId="609912a88ec840f0" providerId="LiveId" clId="{685AF9B8-310F-4A20-9CE6-2791A85C9CC6}" dt="2025-02-03T13:29:02.681" v="2032" actId="6549"/>
          <ac:spMkLst>
            <pc:docMk/>
            <pc:sldMk cId="1891359727" sldId="258"/>
            <ac:spMk id="5" creationId="{E093328B-2D4B-E10E-6B36-7DA581DE62E3}"/>
          </ac:spMkLst>
        </pc:spChg>
        <pc:spChg chg="add mod ord">
          <ac:chgData name="Paul Wassell" userId="609912a88ec840f0" providerId="LiveId" clId="{685AF9B8-310F-4A20-9CE6-2791A85C9CC6}" dt="2025-02-03T13:35:35.547" v="2438" actId="207"/>
          <ac:spMkLst>
            <pc:docMk/>
            <pc:sldMk cId="1891359727" sldId="258"/>
            <ac:spMk id="8" creationId="{DDDC5C25-1BB1-0045-6C39-EF80752DB979}"/>
          </ac:spMkLst>
        </pc:spChg>
        <pc:picChg chg="add mod">
          <ac:chgData name="Paul Wassell" userId="609912a88ec840f0" providerId="LiveId" clId="{685AF9B8-310F-4A20-9CE6-2791A85C9CC6}" dt="2025-02-03T13:34:12.557" v="2178" actId="1076"/>
          <ac:picMkLst>
            <pc:docMk/>
            <pc:sldMk cId="1891359727" sldId="258"/>
            <ac:picMk id="6" creationId="{BEBB4FCF-FF17-7269-5C6F-EE01271FB692}"/>
          </ac:picMkLst>
        </pc:picChg>
        <pc:picChg chg="add mod">
          <ac:chgData name="Paul Wassell" userId="609912a88ec840f0" providerId="LiveId" clId="{685AF9B8-310F-4A20-9CE6-2791A85C9CC6}" dt="2025-02-03T13:34:18.216" v="2179" actId="1076"/>
          <ac:picMkLst>
            <pc:docMk/>
            <pc:sldMk cId="1891359727" sldId="258"/>
            <ac:picMk id="7" creationId="{B1E50F80-721E-618B-3163-64F78DD197D9}"/>
          </ac:picMkLst>
        </pc:picChg>
      </pc:sldChg>
      <pc:sldChg chg="modSp mod">
        <pc:chgData name="Paul Wassell" userId="609912a88ec840f0" providerId="LiveId" clId="{685AF9B8-310F-4A20-9CE6-2791A85C9CC6}" dt="2025-02-03T14:03:15.336" v="5766" actId="313"/>
        <pc:sldMkLst>
          <pc:docMk/>
          <pc:sldMk cId="1063182960" sldId="263"/>
        </pc:sldMkLst>
        <pc:spChg chg="mod">
          <ac:chgData name="Paul Wassell" userId="609912a88ec840f0" providerId="LiveId" clId="{685AF9B8-310F-4A20-9CE6-2791A85C9CC6}" dt="2025-02-03T14:03:15.336" v="5766" actId="313"/>
          <ac:spMkLst>
            <pc:docMk/>
            <pc:sldMk cId="1063182960" sldId="263"/>
            <ac:spMk id="4" creationId="{923A54D2-74A0-45FD-81C7-A28867B676D2}"/>
          </ac:spMkLst>
        </pc:spChg>
        <pc:spChg chg="mod">
          <ac:chgData name="Paul Wassell" userId="609912a88ec840f0" providerId="LiveId" clId="{685AF9B8-310F-4A20-9CE6-2791A85C9CC6}" dt="2025-02-03T14:02:40.841" v="5716" actId="27636"/>
          <ac:spMkLst>
            <pc:docMk/>
            <pc:sldMk cId="1063182960" sldId="263"/>
            <ac:spMk id="8" creationId="{2CEA86E9-5EE4-4D41-A361-FCC54FDF3D00}"/>
          </ac:spMkLst>
        </pc:spChg>
      </pc:sldChg>
      <pc:sldChg chg="modSp mod modNotesTx">
        <pc:chgData name="Paul Wassell" userId="609912a88ec840f0" providerId="LiveId" clId="{685AF9B8-310F-4A20-9CE6-2791A85C9CC6}" dt="2025-02-03T13:16:53.016" v="1464" actId="20577"/>
        <pc:sldMkLst>
          <pc:docMk/>
          <pc:sldMk cId="3106448790" sldId="268"/>
        </pc:sldMkLst>
        <pc:spChg chg="mod">
          <ac:chgData name="Paul Wassell" userId="609912a88ec840f0" providerId="LiveId" clId="{685AF9B8-310F-4A20-9CE6-2791A85C9CC6}" dt="2025-02-03T13:16:47.871" v="1453" actId="20577"/>
          <ac:spMkLst>
            <pc:docMk/>
            <pc:sldMk cId="3106448790" sldId="268"/>
            <ac:spMk id="2" creationId="{0313B993-D450-464B-BC77-CD46F774F07C}"/>
          </ac:spMkLst>
        </pc:spChg>
        <pc:spChg chg="mod">
          <ac:chgData name="Paul Wassell" userId="609912a88ec840f0" providerId="LiveId" clId="{685AF9B8-310F-4A20-9CE6-2791A85C9CC6}" dt="2025-02-03T13:16:53.016" v="1464" actId="20577"/>
          <ac:spMkLst>
            <pc:docMk/>
            <pc:sldMk cId="3106448790" sldId="268"/>
            <ac:spMk id="3" creationId="{9D5CFB3D-6A70-4BE0-A8A7-2BA3E5002788}"/>
          </ac:spMkLst>
        </pc:spChg>
      </pc:sldChg>
      <pc:sldChg chg="del">
        <pc:chgData name="Paul Wassell" userId="609912a88ec840f0" providerId="LiveId" clId="{685AF9B8-310F-4A20-9CE6-2791A85C9CC6}" dt="2025-02-03T14:03:20.566" v="5767" actId="47"/>
        <pc:sldMkLst>
          <pc:docMk/>
          <pc:sldMk cId="1512111196" sldId="300"/>
        </pc:sldMkLst>
      </pc:sldChg>
      <pc:sldChg chg="addSp delSp modSp new mod setBg">
        <pc:chgData name="Paul Wassell" userId="609912a88ec840f0" providerId="LiveId" clId="{685AF9B8-310F-4A20-9CE6-2791A85C9CC6}" dt="2025-02-03T13:20:03.632" v="1755" actId="692"/>
        <pc:sldMkLst>
          <pc:docMk/>
          <pc:sldMk cId="3663477156" sldId="301"/>
        </pc:sldMkLst>
        <pc:spChg chg="mod">
          <ac:chgData name="Paul Wassell" userId="609912a88ec840f0" providerId="LiveId" clId="{685AF9B8-310F-4A20-9CE6-2791A85C9CC6}" dt="2025-02-03T13:17:33.535" v="1547" actId="14861"/>
          <ac:spMkLst>
            <pc:docMk/>
            <pc:sldMk cId="3663477156" sldId="301"/>
            <ac:spMk id="2" creationId="{F13B9F55-DE86-3BD7-9C82-FB841FAAE993}"/>
          </ac:spMkLst>
        </pc:spChg>
        <pc:spChg chg="del">
          <ac:chgData name="Paul Wassell" userId="609912a88ec840f0" providerId="LiveId" clId="{685AF9B8-310F-4A20-9CE6-2791A85C9CC6}" dt="2025-02-03T13:09:54.839" v="622" actId="478"/>
          <ac:spMkLst>
            <pc:docMk/>
            <pc:sldMk cId="3663477156" sldId="301"/>
            <ac:spMk id="3" creationId="{8E2C518C-76DD-CE00-4D58-87792E0B53BE}"/>
          </ac:spMkLst>
        </pc:spChg>
        <pc:spChg chg="add mod">
          <ac:chgData name="Paul Wassell" userId="609912a88ec840f0" providerId="LiveId" clId="{685AF9B8-310F-4A20-9CE6-2791A85C9CC6}" dt="2025-02-03T13:19:14.370" v="1552" actId="1076"/>
          <ac:spMkLst>
            <pc:docMk/>
            <pc:sldMk cId="3663477156" sldId="301"/>
            <ac:spMk id="4" creationId="{C227F36F-C4B3-5220-E823-95F49E167A9C}"/>
          </ac:spMkLst>
        </pc:spChg>
        <pc:spChg chg="add mod">
          <ac:chgData name="Paul Wassell" userId="609912a88ec840f0" providerId="LiveId" clId="{685AF9B8-310F-4A20-9CE6-2791A85C9CC6}" dt="2025-02-03T13:20:03.632" v="1755" actId="692"/>
          <ac:spMkLst>
            <pc:docMk/>
            <pc:sldMk cId="3663477156" sldId="301"/>
            <ac:spMk id="5" creationId="{B6F429E7-3FB1-1009-4E82-A038E6A5F8B8}"/>
          </ac:spMkLst>
        </pc:spChg>
      </pc:sldChg>
      <pc:sldChg chg="addSp delSp modSp new mod setBg">
        <pc:chgData name="Paul Wassell" userId="609912a88ec840f0" providerId="LiveId" clId="{685AF9B8-310F-4A20-9CE6-2791A85C9CC6}" dt="2025-02-03T13:16:06.745" v="1279" actId="692"/>
        <pc:sldMkLst>
          <pc:docMk/>
          <pc:sldMk cId="3140602730" sldId="302"/>
        </pc:sldMkLst>
        <pc:spChg chg="del">
          <ac:chgData name="Paul Wassell" userId="609912a88ec840f0" providerId="LiveId" clId="{685AF9B8-310F-4A20-9CE6-2791A85C9CC6}" dt="2025-02-03T13:10:27.472" v="654" actId="478"/>
          <ac:spMkLst>
            <pc:docMk/>
            <pc:sldMk cId="3140602730" sldId="302"/>
            <ac:spMk id="2" creationId="{5D21327C-8116-7F8F-4C63-B659EB117057}"/>
          </ac:spMkLst>
        </pc:spChg>
        <pc:spChg chg="del">
          <ac:chgData name="Paul Wassell" userId="609912a88ec840f0" providerId="LiveId" clId="{685AF9B8-310F-4A20-9CE6-2791A85C9CC6}" dt="2025-02-03T13:10:27.472" v="654" actId="478"/>
          <ac:spMkLst>
            <pc:docMk/>
            <pc:sldMk cId="3140602730" sldId="302"/>
            <ac:spMk id="3" creationId="{429601A6-09C4-C5BE-9944-F71FF4E401A8}"/>
          </ac:spMkLst>
        </pc:spChg>
        <pc:spChg chg="add mod">
          <ac:chgData name="Paul Wassell" userId="609912a88ec840f0" providerId="LiveId" clId="{685AF9B8-310F-4A20-9CE6-2791A85C9CC6}" dt="2025-02-03T13:11:20.570" v="670" actId="1076"/>
          <ac:spMkLst>
            <pc:docMk/>
            <pc:sldMk cId="3140602730" sldId="302"/>
            <ac:spMk id="4" creationId="{E41F0AB6-C7AF-BBFC-0CD3-0988C0F47CDE}"/>
          </ac:spMkLst>
        </pc:spChg>
        <pc:spChg chg="add mod">
          <ac:chgData name="Paul Wassell" userId="609912a88ec840f0" providerId="LiveId" clId="{685AF9B8-310F-4A20-9CE6-2791A85C9CC6}" dt="2025-02-03T13:11:14.125" v="668" actId="1076"/>
          <ac:spMkLst>
            <pc:docMk/>
            <pc:sldMk cId="3140602730" sldId="302"/>
            <ac:spMk id="5" creationId="{9E81396C-595A-6887-B87E-8D1239691096}"/>
          </ac:spMkLst>
        </pc:spChg>
        <pc:spChg chg="add mod">
          <ac:chgData name="Paul Wassell" userId="609912a88ec840f0" providerId="LiveId" clId="{685AF9B8-310F-4A20-9CE6-2791A85C9CC6}" dt="2025-02-03T13:11:05.377" v="666" actId="1076"/>
          <ac:spMkLst>
            <pc:docMk/>
            <pc:sldMk cId="3140602730" sldId="302"/>
            <ac:spMk id="6" creationId="{BB5E6DAF-AF2F-141C-EA5E-C23125A6F1A5}"/>
          </ac:spMkLst>
        </pc:spChg>
        <pc:spChg chg="add mod">
          <ac:chgData name="Paul Wassell" userId="609912a88ec840f0" providerId="LiveId" clId="{685AF9B8-310F-4A20-9CE6-2791A85C9CC6}" dt="2025-02-03T13:11:47.636" v="676" actId="1076"/>
          <ac:spMkLst>
            <pc:docMk/>
            <pc:sldMk cId="3140602730" sldId="302"/>
            <ac:spMk id="7" creationId="{1D541E4E-6F15-252B-7E2E-5997C8274631}"/>
          </ac:spMkLst>
        </pc:spChg>
        <pc:spChg chg="add mod">
          <ac:chgData name="Paul Wassell" userId="609912a88ec840f0" providerId="LiveId" clId="{685AF9B8-310F-4A20-9CE6-2791A85C9CC6}" dt="2025-02-03T13:10:46.376" v="660" actId="1076"/>
          <ac:spMkLst>
            <pc:docMk/>
            <pc:sldMk cId="3140602730" sldId="302"/>
            <ac:spMk id="8" creationId="{083FE5D5-D643-11E3-2620-9E2421354C5D}"/>
          </ac:spMkLst>
        </pc:spChg>
        <pc:spChg chg="add mod">
          <ac:chgData name="Paul Wassell" userId="609912a88ec840f0" providerId="LiveId" clId="{685AF9B8-310F-4A20-9CE6-2791A85C9CC6}" dt="2025-02-03T13:12:04.414" v="681" actId="1076"/>
          <ac:spMkLst>
            <pc:docMk/>
            <pc:sldMk cId="3140602730" sldId="302"/>
            <ac:spMk id="9" creationId="{B542168F-7333-B49F-6056-E0F624AE3C75}"/>
          </ac:spMkLst>
        </pc:spChg>
        <pc:spChg chg="add mod">
          <ac:chgData name="Paul Wassell" userId="609912a88ec840f0" providerId="LiveId" clId="{685AF9B8-310F-4A20-9CE6-2791A85C9CC6}" dt="2025-02-03T13:10:35.831" v="657" actId="688"/>
          <ac:spMkLst>
            <pc:docMk/>
            <pc:sldMk cId="3140602730" sldId="302"/>
            <ac:spMk id="10" creationId="{EAE4C0B7-B515-441E-C612-4300EC1C8F71}"/>
          </ac:spMkLst>
        </pc:spChg>
        <pc:spChg chg="add mod">
          <ac:chgData name="Paul Wassell" userId="609912a88ec840f0" providerId="LiveId" clId="{685AF9B8-310F-4A20-9CE6-2791A85C9CC6}" dt="2025-02-03T13:11:38.032" v="674" actId="1076"/>
          <ac:spMkLst>
            <pc:docMk/>
            <pc:sldMk cId="3140602730" sldId="302"/>
            <ac:spMk id="11" creationId="{87E219CC-CCE5-6880-C8CC-2BA23D9AD3A3}"/>
          </ac:spMkLst>
        </pc:spChg>
        <pc:spChg chg="add mod">
          <ac:chgData name="Paul Wassell" userId="609912a88ec840f0" providerId="LiveId" clId="{685AF9B8-310F-4A20-9CE6-2791A85C9CC6}" dt="2025-02-03T13:12:01.213" v="680" actId="1076"/>
          <ac:spMkLst>
            <pc:docMk/>
            <pc:sldMk cId="3140602730" sldId="302"/>
            <ac:spMk id="12" creationId="{8ACA308E-539F-1470-F1AC-6F49BC92CAFC}"/>
          </ac:spMkLst>
        </pc:spChg>
        <pc:spChg chg="add mod">
          <ac:chgData name="Paul Wassell" userId="609912a88ec840f0" providerId="LiveId" clId="{685AF9B8-310F-4A20-9CE6-2791A85C9CC6}" dt="2025-02-03T13:10:56.552" v="662" actId="1076"/>
          <ac:spMkLst>
            <pc:docMk/>
            <pc:sldMk cId="3140602730" sldId="302"/>
            <ac:spMk id="13" creationId="{6EDA41E7-54D6-CB8C-5C76-CB1678B12C5B}"/>
          </ac:spMkLst>
        </pc:spChg>
        <pc:spChg chg="add mod">
          <ac:chgData name="Paul Wassell" userId="609912a88ec840f0" providerId="LiveId" clId="{685AF9B8-310F-4A20-9CE6-2791A85C9CC6}" dt="2025-02-03T13:16:06.745" v="1279" actId="692"/>
          <ac:spMkLst>
            <pc:docMk/>
            <pc:sldMk cId="3140602730" sldId="302"/>
            <ac:spMk id="15" creationId="{53FFA2F9-3DA1-DB63-5FA5-C1B58D2B7D43}"/>
          </ac:spMkLst>
        </pc:spChg>
        <pc:picChg chg="add mod">
          <ac:chgData name="Paul Wassell" userId="609912a88ec840f0" providerId="LiveId" clId="{685AF9B8-310F-4A20-9CE6-2791A85C9CC6}" dt="2025-02-03T13:12:16.311" v="686" actId="14100"/>
          <ac:picMkLst>
            <pc:docMk/>
            <pc:sldMk cId="3140602730" sldId="302"/>
            <ac:picMk id="14" creationId="{C882997D-C5D3-B288-59CC-408D3B3FCFED}"/>
          </ac:picMkLst>
        </pc:picChg>
      </pc:sldChg>
      <pc:sldChg chg="addSp delSp modSp new mod">
        <pc:chgData name="Paul Wassell" userId="609912a88ec840f0" providerId="LiveId" clId="{685AF9B8-310F-4A20-9CE6-2791A85C9CC6}" dt="2025-02-03T13:47:28.902" v="3557" actId="14100"/>
        <pc:sldMkLst>
          <pc:docMk/>
          <pc:sldMk cId="536810140" sldId="303"/>
        </pc:sldMkLst>
        <pc:spChg chg="del">
          <ac:chgData name="Paul Wassell" userId="609912a88ec840f0" providerId="LiveId" clId="{685AF9B8-310F-4A20-9CE6-2791A85C9CC6}" dt="2025-02-03T13:20:56.161" v="1757" actId="478"/>
          <ac:spMkLst>
            <pc:docMk/>
            <pc:sldMk cId="536810140" sldId="303"/>
            <ac:spMk id="2" creationId="{5FC69DC5-E3F4-0E70-6BAB-3D6E29342A19}"/>
          </ac:spMkLst>
        </pc:spChg>
        <pc:spChg chg="del">
          <ac:chgData name="Paul Wassell" userId="609912a88ec840f0" providerId="LiveId" clId="{685AF9B8-310F-4A20-9CE6-2791A85C9CC6}" dt="2025-02-03T13:20:56.161" v="1757" actId="478"/>
          <ac:spMkLst>
            <pc:docMk/>
            <pc:sldMk cId="536810140" sldId="303"/>
            <ac:spMk id="3" creationId="{C519633D-D848-BC8E-2126-052D2583D8CA}"/>
          </ac:spMkLst>
        </pc:spChg>
        <pc:spChg chg="add mod">
          <ac:chgData name="Paul Wassell" userId="609912a88ec840f0" providerId="LiveId" clId="{685AF9B8-310F-4A20-9CE6-2791A85C9CC6}" dt="2025-02-03T13:25:14.595" v="2001" actId="1076"/>
          <ac:spMkLst>
            <pc:docMk/>
            <pc:sldMk cId="536810140" sldId="303"/>
            <ac:spMk id="5" creationId="{E29D47B2-8A15-351E-8255-A09F5D738D10}"/>
          </ac:spMkLst>
        </pc:spChg>
        <pc:spChg chg="add mod">
          <ac:chgData name="Paul Wassell" userId="609912a88ec840f0" providerId="LiveId" clId="{685AF9B8-310F-4A20-9CE6-2791A85C9CC6}" dt="2025-02-03T13:25:07.429" v="1999" actId="404"/>
          <ac:spMkLst>
            <pc:docMk/>
            <pc:sldMk cId="536810140" sldId="303"/>
            <ac:spMk id="6" creationId="{1E596D4E-2DFD-3DF3-617C-1A4D7E602F9F}"/>
          </ac:spMkLst>
        </pc:spChg>
        <pc:spChg chg="add mod">
          <ac:chgData name="Paul Wassell" userId="609912a88ec840f0" providerId="LiveId" clId="{685AF9B8-310F-4A20-9CE6-2791A85C9CC6}" dt="2025-02-03T13:25:19.360" v="2002" actId="1076"/>
          <ac:spMkLst>
            <pc:docMk/>
            <pc:sldMk cId="536810140" sldId="303"/>
            <ac:spMk id="7" creationId="{54102204-F9E7-686C-0794-EE29836273C3}"/>
          </ac:spMkLst>
        </pc:spChg>
        <pc:spChg chg="add mod">
          <ac:chgData name="Paul Wassell" userId="609912a88ec840f0" providerId="LiveId" clId="{685AF9B8-310F-4A20-9CE6-2791A85C9CC6}" dt="2025-02-03T13:25:34.669" v="2029" actId="20577"/>
          <ac:spMkLst>
            <pc:docMk/>
            <pc:sldMk cId="536810140" sldId="303"/>
            <ac:spMk id="8" creationId="{69315387-FF62-8F92-583F-3116BDA5D81B}"/>
          </ac:spMkLst>
        </pc:spChg>
        <pc:spChg chg="add mod">
          <ac:chgData name="Paul Wassell" userId="609912a88ec840f0" providerId="LiveId" clId="{685AF9B8-310F-4A20-9CE6-2791A85C9CC6}" dt="2025-02-03T13:41:09.160" v="2872" actId="1076"/>
          <ac:spMkLst>
            <pc:docMk/>
            <pc:sldMk cId="536810140" sldId="303"/>
            <ac:spMk id="9" creationId="{719D5FF5-C5F5-A901-404C-A24561B17D36}"/>
          </ac:spMkLst>
        </pc:spChg>
        <pc:spChg chg="add mod">
          <ac:chgData name="Paul Wassell" userId="609912a88ec840f0" providerId="LiveId" clId="{685AF9B8-310F-4A20-9CE6-2791A85C9CC6}" dt="2025-02-03T13:41:17.663" v="2874" actId="1076"/>
          <ac:spMkLst>
            <pc:docMk/>
            <pc:sldMk cId="536810140" sldId="303"/>
            <ac:spMk id="10" creationId="{4A55C10A-2BC9-14E8-812E-0B4CA4E0F52B}"/>
          </ac:spMkLst>
        </pc:spChg>
        <pc:spChg chg="add mod">
          <ac:chgData name="Paul Wassell" userId="609912a88ec840f0" providerId="LiveId" clId="{685AF9B8-310F-4A20-9CE6-2791A85C9CC6}" dt="2025-02-03T13:47:23.410" v="3555" actId="1076"/>
          <ac:spMkLst>
            <pc:docMk/>
            <pc:sldMk cId="536810140" sldId="303"/>
            <ac:spMk id="11" creationId="{9335E665-5797-B31F-204C-0F005E1BB406}"/>
          </ac:spMkLst>
        </pc:spChg>
        <pc:spChg chg="add mod">
          <ac:chgData name="Paul Wassell" userId="609912a88ec840f0" providerId="LiveId" clId="{685AF9B8-310F-4A20-9CE6-2791A85C9CC6}" dt="2025-02-03T13:41:55.835" v="2879" actId="1076"/>
          <ac:spMkLst>
            <pc:docMk/>
            <pc:sldMk cId="536810140" sldId="303"/>
            <ac:spMk id="12" creationId="{27D24ADD-557A-F481-573C-35A77435259C}"/>
          </ac:spMkLst>
        </pc:spChg>
        <pc:spChg chg="add mod">
          <ac:chgData name="Paul Wassell" userId="609912a88ec840f0" providerId="LiveId" clId="{685AF9B8-310F-4A20-9CE6-2791A85C9CC6}" dt="2025-02-03T13:42:25.829" v="2884" actId="1076"/>
          <ac:spMkLst>
            <pc:docMk/>
            <pc:sldMk cId="536810140" sldId="303"/>
            <ac:spMk id="13" creationId="{9C6C8A3D-CE6A-BF0E-EE42-9CB1A8D5F35C}"/>
          </ac:spMkLst>
        </pc:spChg>
        <pc:spChg chg="add mod">
          <ac:chgData name="Paul Wassell" userId="609912a88ec840f0" providerId="LiveId" clId="{685AF9B8-310F-4A20-9CE6-2791A85C9CC6}" dt="2025-02-03T13:42:31.195" v="2885" actId="1076"/>
          <ac:spMkLst>
            <pc:docMk/>
            <pc:sldMk cId="536810140" sldId="303"/>
            <ac:spMk id="14" creationId="{4C27ED2A-4BFA-F54E-EB79-2FEA39DA0855}"/>
          </ac:spMkLst>
        </pc:spChg>
        <pc:spChg chg="add mod">
          <ac:chgData name="Paul Wassell" userId="609912a88ec840f0" providerId="LiveId" clId="{685AF9B8-310F-4A20-9CE6-2791A85C9CC6}" dt="2025-02-03T13:42:37.218" v="2887" actId="1076"/>
          <ac:spMkLst>
            <pc:docMk/>
            <pc:sldMk cId="536810140" sldId="303"/>
            <ac:spMk id="15" creationId="{41414A8A-88BC-1FE3-5C1A-4862D5784D0F}"/>
          </ac:spMkLst>
        </pc:spChg>
        <pc:spChg chg="add mod">
          <ac:chgData name="Paul Wassell" userId="609912a88ec840f0" providerId="LiveId" clId="{685AF9B8-310F-4A20-9CE6-2791A85C9CC6}" dt="2025-02-03T13:42:44.186" v="2889" actId="1076"/>
          <ac:spMkLst>
            <pc:docMk/>
            <pc:sldMk cId="536810140" sldId="303"/>
            <ac:spMk id="16" creationId="{4E9BD0AC-E68E-3C5F-AC3A-FD1C2B0658CC}"/>
          </ac:spMkLst>
        </pc:spChg>
        <pc:spChg chg="add mod">
          <ac:chgData name="Paul Wassell" userId="609912a88ec840f0" providerId="LiveId" clId="{685AF9B8-310F-4A20-9CE6-2791A85C9CC6}" dt="2025-02-03T13:44:56.516" v="3130" actId="403"/>
          <ac:spMkLst>
            <pc:docMk/>
            <pc:sldMk cId="536810140" sldId="303"/>
            <ac:spMk id="32" creationId="{0D70F459-3A45-351E-1A11-6FADAAB22404}"/>
          </ac:spMkLst>
        </pc:spChg>
        <pc:spChg chg="add mod">
          <ac:chgData name="Paul Wassell" userId="609912a88ec840f0" providerId="LiveId" clId="{685AF9B8-310F-4A20-9CE6-2791A85C9CC6}" dt="2025-02-03T13:46:06.289" v="3260" actId="1076"/>
          <ac:spMkLst>
            <pc:docMk/>
            <pc:sldMk cId="536810140" sldId="303"/>
            <ac:spMk id="33" creationId="{CC9BBAAC-BF73-E181-84D8-8CC4D1EFCF81}"/>
          </ac:spMkLst>
        </pc:spChg>
        <pc:spChg chg="add mod">
          <ac:chgData name="Paul Wassell" userId="609912a88ec840f0" providerId="LiveId" clId="{685AF9B8-310F-4A20-9CE6-2791A85C9CC6}" dt="2025-02-03T13:47:14.556" v="3554" actId="20577"/>
          <ac:spMkLst>
            <pc:docMk/>
            <pc:sldMk cId="536810140" sldId="303"/>
            <ac:spMk id="34" creationId="{872DD428-0A78-C5A0-2181-353ECDA84BCC}"/>
          </ac:spMkLst>
        </pc:spChg>
        <pc:picChg chg="add mod">
          <ac:chgData name="Paul Wassell" userId="609912a88ec840f0" providerId="LiveId" clId="{685AF9B8-310F-4A20-9CE6-2791A85C9CC6}" dt="2025-02-03T13:46:11.859" v="3263" actId="1076"/>
          <ac:picMkLst>
            <pc:docMk/>
            <pc:sldMk cId="536810140" sldId="303"/>
            <ac:picMk id="4" creationId="{FFA12FF4-463A-2B37-55FE-040DA4F2D852}"/>
          </ac:picMkLst>
        </pc:picChg>
        <pc:cxnChg chg="add mod">
          <ac:chgData name="Paul Wassell" userId="609912a88ec840f0" providerId="LiveId" clId="{685AF9B8-310F-4A20-9CE6-2791A85C9CC6}" dt="2025-02-03T13:42:56.149" v="2898" actId="692"/>
          <ac:cxnSpMkLst>
            <pc:docMk/>
            <pc:sldMk cId="536810140" sldId="303"/>
            <ac:cxnSpMk id="18" creationId="{1873D07D-3E04-C9C0-22D2-436D6F2A7B43}"/>
          </ac:cxnSpMkLst>
        </pc:cxnChg>
        <pc:cxnChg chg="add mod">
          <ac:chgData name="Paul Wassell" userId="609912a88ec840f0" providerId="LiveId" clId="{685AF9B8-310F-4A20-9CE6-2791A85C9CC6}" dt="2025-02-03T13:47:26.333" v="3556" actId="14100"/>
          <ac:cxnSpMkLst>
            <pc:docMk/>
            <pc:sldMk cId="536810140" sldId="303"/>
            <ac:cxnSpMk id="19" creationId="{2B2C1671-5A7C-07DF-F7C4-ACFB31ADDA5E}"/>
          </ac:cxnSpMkLst>
        </pc:cxnChg>
        <pc:cxnChg chg="add mod">
          <ac:chgData name="Paul Wassell" userId="609912a88ec840f0" providerId="LiveId" clId="{685AF9B8-310F-4A20-9CE6-2791A85C9CC6}" dt="2025-02-03T13:47:28.902" v="3557" actId="14100"/>
          <ac:cxnSpMkLst>
            <pc:docMk/>
            <pc:sldMk cId="536810140" sldId="303"/>
            <ac:cxnSpMk id="21" creationId="{05A4CEC3-E2F8-5BF2-066D-1F939CAB0F58}"/>
          </ac:cxnSpMkLst>
        </pc:cxnChg>
        <pc:cxnChg chg="add mod">
          <ac:chgData name="Paul Wassell" userId="609912a88ec840f0" providerId="LiveId" clId="{685AF9B8-310F-4A20-9CE6-2791A85C9CC6}" dt="2025-02-03T13:43:14.187" v="2907" actId="14100"/>
          <ac:cxnSpMkLst>
            <pc:docMk/>
            <pc:sldMk cId="536810140" sldId="303"/>
            <ac:cxnSpMk id="23" creationId="{950A6A76-AB25-2A3F-F958-87F1910E98FE}"/>
          </ac:cxnSpMkLst>
        </pc:cxnChg>
        <pc:cxnChg chg="add mod">
          <ac:chgData name="Paul Wassell" userId="609912a88ec840f0" providerId="LiveId" clId="{685AF9B8-310F-4A20-9CE6-2791A85C9CC6}" dt="2025-02-03T13:43:21.677" v="2911" actId="14100"/>
          <ac:cxnSpMkLst>
            <pc:docMk/>
            <pc:sldMk cId="536810140" sldId="303"/>
            <ac:cxnSpMk id="25" creationId="{ABE937AC-2C0C-8FA1-9CDE-BD1F666E72E4}"/>
          </ac:cxnSpMkLst>
        </pc:cxnChg>
        <pc:cxnChg chg="add mod">
          <ac:chgData name="Paul Wassell" userId="609912a88ec840f0" providerId="LiveId" clId="{685AF9B8-310F-4A20-9CE6-2791A85C9CC6}" dt="2025-02-03T13:43:27.895" v="2914" actId="14100"/>
          <ac:cxnSpMkLst>
            <pc:docMk/>
            <pc:sldMk cId="536810140" sldId="303"/>
            <ac:cxnSpMk id="27" creationId="{32DDD161-7623-63E1-B76A-5E3DE0A3673C}"/>
          </ac:cxnSpMkLst>
        </pc:cxnChg>
        <pc:cxnChg chg="add mod">
          <ac:chgData name="Paul Wassell" userId="609912a88ec840f0" providerId="LiveId" clId="{685AF9B8-310F-4A20-9CE6-2791A85C9CC6}" dt="2025-02-03T13:43:44.287" v="2918" actId="14100"/>
          <ac:cxnSpMkLst>
            <pc:docMk/>
            <pc:sldMk cId="536810140" sldId="303"/>
            <ac:cxnSpMk id="29" creationId="{E64EC043-0B57-692C-198F-A0C66B59FAC8}"/>
          </ac:cxnSpMkLst>
        </pc:cxnChg>
      </pc:sldChg>
      <pc:sldChg chg="addSp delSp modSp new mod setBg">
        <pc:chgData name="Paul Wassell" userId="609912a88ec840f0" providerId="LiveId" clId="{685AF9B8-310F-4A20-9CE6-2791A85C9CC6}" dt="2025-02-03T13:40:03.043" v="2865" actId="207"/>
        <pc:sldMkLst>
          <pc:docMk/>
          <pc:sldMk cId="1855383668" sldId="304"/>
        </pc:sldMkLst>
        <pc:spChg chg="mod">
          <ac:chgData name="Paul Wassell" userId="609912a88ec840f0" providerId="LiveId" clId="{685AF9B8-310F-4A20-9CE6-2791A85C9CC6}" dt="2025-02-03T13:36:46.163" v="2528" actId="14861"/>
          <ac:spMkLst>
            <pc:docMk/>
            <pc:sldMk cId="1855383668" sldId="304"/>
            <ac:spMk id="2" creationId="{F01E44AF-D5D8-3B90-ADE9-ACB96AB406ED}"/>
          </ac:spMkLst>
        </pc:spChg>
        <pc:spChg chg="mod">
          <ac:chgData name="Paul Wassell" userId="609912a88ec840f0" providerId="LiveId" clId="{685AF9B8-310F-4A20-9CE6-2791A85C9CC6}" dt="2025-02-03T13:40:03.043" v="2865" actId="207"/>
          <ac:spMkLst>
            <pc:docMk/>
            <pc:sldMk cId="1855383668" sldId="304"/>
            <ac:spMk id="3" creationId="{6949770D-B457-05C8-6B3B-DC08388EE8D4}"/>
          </ac:spMkLst>
        </pc:spChg>
        <pc:spChg chg="add del mod">
          <ac:chgData name="Paul Wassell" userId="609912a88ec840f0" providerId="LiveId" clId="{685AF9B8-310F-4A20-9CE6-2791A85C9CC6}" dt="2025-02-03T13:39:14.274" v="2769"/>
          <ac:spMkLst>
            <pc:docMk/>
            <pc:sldMk cId="1855383668" sldId="304"/>
            <ac:spMk id="5" creationId="{CEDE2DCF-969E-DA1B-7BBE-5E4090A23147}"/>
          </ac:spMkLst>
        </pc:spChg>
        <pc:spChg chg="add mod">
          <ac:chgData name="Paul Wassell" userId="609912a88ec840f0" providerId="LiveId" clId="{685AF9B8-310F-4A20-9CE6-2791A85C9CC6}" dt="2025-02-03T13:38:25.585" v="2753" actId="1076"/>
          <ac:spMkLst>
            <pc:docMk/>
            <pc:sldMk cId="1855383668" sldId="304"/>
            <ac:spMk id="6" creationId="{3185B6D5-CA52-B2EE-8DA7-7CC3221C426C}"/>
          </ac:spMkLst>
        </pc:spChg>
        <pc:spChg chg="add mod">
          <ac:chgData name="Paul Wassell" userId="609912a88ec840f0" providerId="LiveId" clId="{685AF9B8-310F-4A20-9CE6-2791A85C9CC6}" dt="2025-02-03T13:38:29.952" v="2755" actId="1076"/>
          <ac:spMkLst>
            <pc:docMk/>
            <pc:sldMk cId="1855383668" sldId="304"/>
            <ac:spMk id="7" creationId="{D322DBB2-5D93-E83A-B162-378AEBFA0105}"/>
          </ac:spMkLst>
        </pc:spChg>
        <pc:spChg chg="add mod">
          <ac:chgData name="Paul Wassell" userId="609912a88ec840f0" providerId="LiveId" clId="{685AF9B8-310F-4A20-9CE6-2791A85C9CC6}" dt="2025-02-03T13:38:34.607" v="2757" actId="1076"/>
          <ac:spMkLst>
            <pc:docMk/>
            <pc:sldMk cId="1855383668" sldId="304"/>
            <ac:spMk id="8" creationId="{47C57AC6-390B-A86E-04DD-96A1F80554E8}"/>
          </ac:spMkLst>
        </pc:spChg>
        <pc:spChg chg="add mod">
          <ac:chgData name="Paul Wassell" userId="609912a88ec840f0" providerId="LiveId" clId="{685AF9B8-310F-4A20-9CE6-2791A85C9CC6}" dt="2025-02-03T13:38:40.340" v="2759" actId="1076"/>
          <ac:spMkLst>
            <pc:docMk/>
            <pc:sldMk cId="1855383668" sldId="304"/>
            <ac:spMk id="9" creationId="{D7DDB279-F61D-2C21-3060-520568DA37EF}"/>
          </ac:spMkLst>
        </pc:spChg>
        <pc:spChg chg="add mod">
          <ac:chgData name="Paul Wassell" userId="609912a88ec840f0" providerId="LiveId" clId="{685AF9B8-310F-4A20-9CE6-2791A85C9CC6}" dt="2025-02-03T13:38:44.599" v="2761" actId="1076"/>
          <ac:spMkLst>
            <pc:docMk/>
            <pc:sldMk cId="1855383668" sldId="304"/>
            <ac:spMk id="10" creationId="{1D473233-D12C-CEBE-F7DA-AB1B7078EDAC}"/>
          </ac:spMkLst>
        </pc:spChg>
        <pc:spChg chg="add mod">
          <ac:chgData name="Paul Wassell" userId="609912a88ec840f0" providerId="LiveId" clId="{685AF9B8-310F-4A20-9CE6-2791A85C9CC6}" dt="2025-02-03T13:39:01.970" v="2763" actId="1076"/>
          <ac:spMkLst>
            <pc:docMk/>
            <pc:sldMk cId="1855383668" sldId="304"/>
            <ac:spMk id="11" creationId="{89902320-E4CD-B65E-9525-57AB23D91385}"/>
          </ac:spMkLst>
        </pc:spChg>
        <pc:spChg chg="add mod">
          <ac:chgData name="Paul Wassell" userId="609912a88ec840f0" providerId="LiveId" clId="{685AF9B8-310F-4A20-9CE6-2791A85C9CC6}" dt="2025-02-03T13:39:09.859" v="2765" actId="1076"/>
          <ac:spMkLst>
            <pc:docMk/>
            <pc:sldMk cId="1855383668" sldId="304"/>
            <ac:spMk id="12" creationId="{D8F29E0F-CA1A-37C3-1755-1E16C8B8F717}"/>
          </ac:spMkLst>
        </pc:spChg>
        <pc:spChg chg="add mod">
          <ac:chgData name="Paul Wassell" userId="609912a88ec840f0" providerId="LiveId" clId="{685AF9B8-310F-4A20-9CE6-2791A85C9CC6}" dt="2025-02-03T13:39:13.654" v="2767" actId="1076"/>
          <ac:spMkLst>
            <pc:docMk/>
            <pc:sldMk cId="1855383668" sldId="304"/>
            <ac:spMk id="13" creationId="{036707E2-0D6F-BB01-B936-7C9955B68533}"/>
          </ac:spMkLst>
        </pc:spChg>
        <pc:spChg chg="add mod">
          <ac:chgData name="Paul Wassell" userId="609912a88ec840f0" providerId="LiveId" clId="{685AF9B8-310F-4A20-9CE6-2791A85C9CC6}" dt="2025-02-03T13:39:43.236" v="2862" actId="20577"/>
          <ac:spMkLst>
            <pc:docMk/>
            <pc:sldMk cId="1855383668" sldId="304"/>
            <ac:spMk id="14" creationId="{7BB6B5B5-F3DB-0707-2AAD-48DA76FEB395}"/>
          </ac:spMkLst>
        </pc:spChg>
        <pc:picChg chg="add mod">
          <ac:chgData name="Paul Wassell" userId="609912a88ec840f0" providerId="LiveId" clId="{685AF9B8-310F-4A20-9CE6-2791A85C9CC6}" dt="2025-02-03T13:37:25.461" v="2549" actId="1076"/>
          <ac:picMkLst>
            <pc:docMk/>
            <pc:sldMk cId="1855383668" sldId="304"/>
            <ac:picMk id="4" creationId="{F7BDCE7D-22D6-9CEC-5CD5-74C4D2A7BA60}"/>
          </ac:picMkLst>
        </pc:picChg>
      </pc:sldChg>
      <pc:sldChg chg="addSp delSp modSp new mod ord setBg">
        <pc:chgData name="Paul Wassell" userId="609912a88ec840f0" providerId="LiveId" clId="{685AF9B8-310F-4A20-9CE6-2791A85C9CC6}" dt="2025-02-03T13:57:55.739" v="5302"/>
        <pc:sldMkLst>
          <pc:docMk/>
          <pc:sldMk cId="1836772053" sldId="305"/>
        </pc:sldMkLst>
        <pc:spChg chg="del">
          <ac:chgData name="Paul Wassell" userId="609912a88ec840f0" providerId="LiveId" clId="{685AF9B8-310F-4A20-9CE6-2791A85C9CC6}" dt="2025-02-03T13:40:20.820" v="2867" actId="478"/>
          <ac:spMkLst>
            <pc:docMk/>
            <pc:sldMk cId="1836772053" sldId="305"/>
            <ac:spMk id="2" creationId="{B120727C-B91A-3C76-8F94-D50A71371996}"/>
          </ac:spMkLst>
        </pc:spChg>
        <pc:spChg chg="del">
          <ac:chgData name="Paul Wassell" userId="609912a88ec840f0" providerId="LiveId" clId="{685AF9B8-310F-4A20-9CE6-2791A85C9CC6}" dt="2025-02-03T13:40:20.820" v="2867" actId="478"/>
          <ac:spMkLst>
            <pc:docMk/>
            <pc:sldMk cId="1836772053" sldId="305"/>
            <ac:spMk id="3" creationId="{E91E0064-B875-73AF-24E6-5923DE22FE82}"/>
          </ac:spMkLst>
        </pc:spChg>
        <pc:spChg chg="add mod">
          <ac:chgData name="Paul Wassell" userId="609912a88ec840f0" providerId="LiveId" clId="{685AF9B8-310F-4A20-9CE6-2791A85C9CC6}" dt="2025-02-03T13:40:21.127" v="2868"/>
          <ac:spMkLst>
            <pc:docMk/>
            <pc:sldMk cId="1836772053" sldId="305"/>
            <ac:spMk id="5" creationId="{588608DB-462C-EB2B-E8E6-C54E0832A8CF}"/>
          </ac:spMkLst>
        </pc:spChg>
        <pc:spChg chg="add mod">
          <ac:chgData name="Paul Wassell" userId="609912a88ec840f0" providerId="LiveId" clId="{685AF9B8-310F-4A20-9CE6-2791A85C9CC6}" dt="2025-02-03T13:40:21.127" v="2868"/>
          <ac:spMkLst>
            <pc:docMk/>
            <pc:sldMk cId="1836772053" sldId="305"/>
            <ac:spMk id="6" creationId="{8A8BCC6E-CD2E-04EC-A3E1-66AF0BA87037}"/>
          </ac:spMkLst>
        </pc:spChg>
        <pc:spChg chg="add mod">
          <ac:chgData name="Paul Wassell" userId="609912a88ec840f0" providerId="LiveId" clId="{685AF9B8-310F-4A20-9CE6-2791A85C9CC6}" dt="2025-02-03T13:40:21.127" v="2868"/>
          <ac:spMkLst>
            <pc:docMk/>
            <pc:sldMk cId="1836772053" sldId="305"/>
            <ac:spMk id="7" creationId="{99310BB1-B1D9-FB84-6666-6C6E8EED7452}"/>
          </ac:spMkLst>
        </pc:spChg>
        <pc:spChg chg="add mod">
          <ac:chgData name="Paul Wassell" userId="609912a88ec840f0" providerId="LiveId" clId="{685AF9B8-310F-4A20-9CE6-2791A85C9CC6}" dt="2025-02-03T13:40:29.992" v="2870"/>
          <ac:spMkLst>
            <pc:docMk/>
            <pc:sldMk cId="1836772053" sldId="305"/>
            <ac:spMk id="8" creationId="{BC3A5033-DC1E-C3AB-9F5E-E47D6A78BF17}"/>
          </ac:spMkLst>
        </pc:spChg>
        <pc:picChg chg="add mod">
          <ac:chgData name="Paul Wassell" userId="609912a88ec840f0" providerId="LiveId" clId="{685AF9B8-310F-4A20-9CE6-2791A85C9CC6}" dt="2025-02-03T13:40:21.127" v="2868"/>
          <ac:picMkLst>
            <pc:docMk/>
            <pc:sldMk cId="1836772053" sldId="305"/>
            <ac:picMk id="4" creationId="{2FB82BFB-51E2-4770-F577-CED487D28C28}"/>
          </ac:picMkLst>
        </pc:picChg>
      </pc:sldChg>
      <pc:sldChg chg="addSp delSp modSp mod">
        <pc:chgData name="Paul Wassell" userId="609912a88ec840f0" providerId="LiveId" clId="{685AF9B8-310F-4A20-9CE6-2791A85C9CC6}" dt="2025-02-03T13:52:57.017" v="4260" actId="20577"/>
        <pc:sldMkLst>
          <pc:docMk/>
          <pc:sldMk cId="2744763876" sldId="306"/>
        </pc:sldMkLst>
        <pc:spChg chg="add mod">
          <ac:chgData name="Paul Wassell" userId="609912a88ec840f0" providerId="LiveId" clId="{685AF9B8-310F-4A20-9CE6-2791A85C9CC6}" dt="2025-02-03T13:52:57.017" v="4260" actId="20577"/>
          <ac:spMkLst>
            <pc:docMk/>
            <pc:sldMk cId="2744763876" sldId="306"/>
            <ac:spMk id="2" creationId="{44371108-85D1-D4B2-F1DF-186B07D64DA8}"/>
          </ac:spMkLst>
        </pc:spChg>
        <pc:spChg chg="del mod">
          <ac:chgData name="Paul Wassell" userId="609912a88ec840f0" providerId="LiveId" clId="{685AF9B8-310F-4A20-9CE6-2791A85C9CC6}" dt="2025-02-03T13:48:03.083" v="3563" actId="478"/>
          <ac:spMkLst>
            <pc:docMk/>
            <pc:sldMk cId="2744763876" sldId="306"/>
            <ac:spMk id="32" creationId="{46188B2A-320A-E619-2C5B-8836CF93EB96}"/>
          </ac:spMkLst>
        </pc:spChg>
        <pc:spChg chg="mod">
          <ac:chgData name="Paul Wassell" userId="609912a88ec840f0" providerId="LiveId" clId="{685AF9B8-310F-4A20-9CE6-2791A85C9CC6}" dt="2025-02-03T13:50:57.612" v="3986" actId="1076"/>
          <ac:spMkLst>
            <pc:docMk/>
            <pc:sldMk cId="2744763876" sldId="306"/>
            <ac:spMk id="33" creationId="{31EB7254-9E31-F193-4FB3-DD823EE5373C}"/>
          </ac:spMkLst>
        </pc:spChg>
        <pc:spChg chg="mod">
          <ac:chgData name="Paul Wassell" userId="609912a88ec840f0" providerId="LiveId" clId="{685AF9B8-310F-4A20-9CE6-2791A85C9CC6}" dt="2025-02-03T13:50:54.812" v="3985" actId="1076"/>
          <ac:spMkLst>
            <pc:docMk/>
            <pc:sldMk cId="2744763876" sldId="306"/>
            <ac:spMk id="34" creationId="{711228C8-3CFC-376E-C08F-7C0A7D5CFF8D}"/>
          </ac:spMkLst>
        </pc:spChg>
      </pc:sldChg>
      <pc:sldChg chg="modSp mod">
        <pc:chgData name="Paul Wassell" userId="609912a88ec840f0" providerId="LiveId" clId="{685AF9B8-310F-4A20-9CE6-2791A85C9CC6}" dt="2025-02-03T13:55:13.176" v="4736" actId="20577"/>
        <pc:sldMkLst>
          <pc:docMk/>
          <pc:sldMk cId="2610570017" sldId="307"/>
        </pc:sldMkLst>
        <pc:spChg chg="mod">
          <ac:chgData name="Paul Wassell" userId="609912a88ec840f0" providerId="LiveId" clId="{685AF9B8-310F-4A20-9CE6-2791A85C9CC6}" dt="2025-02-03T13:55:13.176" v="4736" actId="20577"/>
          <ac:spMkLst>
            <pc:docMk/>
            <pc:sldMk cId="2610570017" sldId="307"/>
            <ac:spMk id="33" creationId="{14915F76-E925-94DC-5E74-7F7446ABFD00}"/>
          </ac:spMkLst>
        </pc:spChg>
        <pc:spChg chg="mod">
          <ac:chgData name="Paul Wassell" userId="609912a88ec840f0" providerId="LiveId" clId="{685AF9B8-310F-4A20-9CE6-2791A85C9CC6}" dt="2025-02-03T13:54:13.181" v="4519" actId="14100"/>
          <ac:spMkLst>
            <pc:docMk/>
            <pc:sldMk cId="2610570017" sldId="307"/>
            <ac:spMk id="34" creationId="{8176C458-2401-1C29-888E-353B2B319728}"/>
          </ac:spMkLst>
        </pc:spChg>
      </pc:sldChg>
      <pc:sldChg chg="modSp new mod setBg">
        <pc:chgData name="Paul Wassell" userId="609912a88ec840f0" providerId="LiveId" clId="{685AF9B8-310F-4A20-9CE6-2791A85C9CC6}" dt="2025-02-03T13:57:30.801" v="5299" actId="113"/>
        <pc:sldMkLst>
          <pc:docMk/>
          <pc:sldMk cId="386261858" sldId="308"/>
        </pc:sldMkLst>
        <pc:spChg chg="mod">
          <ac:chgData name="Paul Wassell" userId="609912a88ec840f0" providerId="LiveId" clId="{685AF9B8-310F-4A20-9CE6-2791A85C9CC6}" dt="2025-02-03T13:55:41.536" v="4785" actId="14861"/>
          <ac:spMkLst>
            <pc:docMk/>
            <pc:sldMk cId="386261858" sldId="308"/>
            <ac:spMk id="2" creationId="{53AE351E-7456-A01C-176C-7780C7D19D14}"/>
          </ac:spMkLst>
        </pc:spChg>
        <pc:spChg chg="mod">
          <ac:chgData name="Paul Wassell" userId="609912a88ec840f0" providerId="LiveId" clId="{685AF9B8-310F-4A20-9CE6-2791A85C9CC6}" dt="2025-02-03T13:57:30.801" v="5299" actId="113"/>
          <ac:spMkLst>
            <pc:docMk/>
            <pc:sldMk cId="386261858" sldId="308"/>
            <ac:spMk id="3" creationId="{A7513CE6-B72D-4E2D-D41B-452BB0ABA45D}"/>
          </ac:spMkLst>
        </pc:spChg>
      </pc:sldChg>
      <pc:sldChg chg="addSp modSp new mod setBg">
        <pc:chgData name="Paul Wassell" userId="609912a88ec840f0" providerId="LiveId" clId="{685AF9B8-310F-4A20-9CE6-2791A85C9CC6}" dt="2025-02-03T14:01:43.112" v="5565" actId="27636"/>
        <pc:sldMkLst>
          <pc:docMk/>
          <pc:sldMk cId="1551038023" sldId="309"/>
        </pc:sldMkLst>
        <pc:spChg chg="mod">
          <ac:chgData name="Paul Wassell" userId="609912a88ec840f0" providerId="LiveId" clId="{685AF9B8-310F-4A20-9CE6-2791A85C9CC6}" dt="2025-02-03T13:59:10.857" v="5387" actId="14861"/>
          <ac:spMkLst>
            <pc:docMk/>
            <pc:sldMk cId="1551038023" sldId="309"/>
            <ac:spMk id="2" creationId="{EA1D932C-A810-41C7-10C6-A6E61CE0E20F}"/>
          </ac:spMkLst>
        </pc:spChg>
        <pc:spChg chg="mod">
          <ac:chgData name="Paul Wassell" userId="609912a88ec840f0" providerId="LiveId" clId="{685AF9B8-310F-4A20-9CE6-2791A85C9CC6}" dt="2025-02-03T14:01:43.112" v="5565" actId="27636"/>
          <ac:spMkLst>
            <pc:docMk/>
            <pc:sldMk cId="1551038023" sldId="309"/>
            <ac:spMk id="3" creationId="{A91C3BF4-23ED-722D-3BF1-3E4EAACD8AB9}"/>
          </ac:spMkLst>
        </pc:spChg>
        <pc:spChg chg="add mod">
          <ac:chgData name="Paul Wassell" userId="609912a88ec840f0" providerId="LiveId" clId="{685AF9B8-310F-4A20-9CE6-2791A85C9CC6}" dt="2025-02-03T13:59:41.246" v="5390"/>
          <ac:spMkLst>
            <pc:docMk/>
            <pc:sldMk cId="1551038023" sldId="309"/>
            <ac:spMk id="4" creationId="{DBB036B3-EF42-7454-B06C-0A5BEFED2315}"/>
          </ac:spMkLst>
        </pc:spChg>
        <pc:spChg chg="add mod">
          <ac:chgData name="Paul Wassell" userId="609912a88ec840f0" providerId="LiveId" clId="{685AF9B8-310F-4A20-9CE6-2791A85C9CC6}" dt="2025-02-03T13:59:41.246" v="5390"/>
          <ac:spMkLst>
            <pc:docMk/>
            <pc:sldMk cId="1551038023" sldId="309"/>
            <ac:spMk id="6" creationId="{5CA85E2E-C5CF-70E8-E8F5-7284168879AC}"/>
          </ac:spMkLst>
        </pc:spChg>
        <pc:spChg chg="add mod">
          <ac:chgData name="Paul Wassell" userId="609912a88ec840f0" providerId="LiveId" clId="{685AF9B8-310F-4A20-9CE6-2791A85C9CC6}" dt="2025-02-03T13:59:41.246" v="5390"/>
          <ac:spMkLst>
            <pc:docMk/>
            <pc:sldMk cId="1551038023" sldId="309"/>
            <ac:spMk id="7" creationId="{62D4515B-A5F3-91DC-5AC5-997EC5A6ABD8}"/>
          </ac:spMkLst>
        </pc:spChg>
        <pc:spChg chg="add mod">
          <ac:chgData name="Paul Wassell" userId="609912a88ec840f0" providerId="LiveId" clId="{685AF9B8-310F-4A20-9CE6-2791A85C9CC6}" dt="2025-02-03T13:59:41.246" v="5390"/>
          <ac:spMkLst>
            <pc:docMk/>
            <pc:sldMk cId="1551038023" sldId="309"/>
            <ac:spMk id="8" creationId="{7F134789-FFAB-6C88-D0FA-E9218746BA9F}"/>
          </ac:spMkLst>
        </pc:spChg>
        <pc:picChg chg="add mod">
          <ac:chgData name="Paul Wassell" userId="609912a88ec840f0" providerId="LiveId" clId="{685AF9B8-310F-4A20-9CE6-2791A85C9CC6}" dt="2025-02-03T13:59:41.246" v="5390"/>
          <ac:picMkLst>
            <pc:docMk/>
            <pc:sldMk cId="1551038023" sldId="309"/>
            <ac:picMk id="5" creationId="{8A6F3224-C565-4E2A-A023-8D77128B0793}"/>
          </ac:picMkLst>
        </pc:picChg>
        <pc:picChg chg="add mod">
          <ac:chgData name="Paul Wassell" userId="609912a88ec840f0" providerId="LiveId" clId="{685AF9B8-310F-4A20-9CE6-2791A85C9CC6}" dt="2025-02-03T13:59:41.246" v="5390"/>
          <ac:picMkLst>
            <pc:docMk/>
            <pc:sldMk cId="1551038023" sldId="309"/>
            <ac:picMk id="9" creationId="{011A8D06-4066-4B5E-E7BE-D6AE13CB2290}"/>
          </ac:picMkLst>
        </pc:picChg>
        <pc:picChg chg="add mod">
          <ac:chgData name="Paul Wassell" userId="609912a88ec840f0" providerId="LiveId" clId="{685AF9B8-310F-4A20-9CE6-2791A85C9CC6}" dt="2025-02-03T13:59:49.901" v="5393" actId="1076"/>
          <ac:picMkLst>
            <pc:docMk/>
            <pc:sldMk cId="1551038023" sldId="309"/>
            <ac:picMk id="10" creationId="{361FC522-B24F-D3DE-C33E-0B497221FCDA}"/>
          </ac:picMkLst>
        </pc:picChg>
        <pc:picChg chg="add mod">
          <ac:chgData name="Paul Wassell" userId="609912a88ec840f0" providerId="LiveId" clId="{685AF9B8-310F-4A20-9CE6-2791A85C9CC6}" dt="2025-02-03T14:00:11.218" v="5397" actId="14100"/>
          <ac:picMkLst>
            <pc:docMk/>
            <pc:sldMk cId="1551038023" sldId="309"/>
            <ac:picMk id="11" creationId="{006100FF-48A7-B8EF-8C03-729CF07A0980}"/>
          </ac:picMkLst>
        </pc:picChg>
        <pc:picChg chg="add mod">
          <ac:chgData name="Paul Wassell" userId="609912a88ec840f0" providerId="LiveId" clId="{685AF9B8-310F-4A20-9CE6-2791A85C9CC6}" dt="2025-02-03T14:00:32.244" v="5402" actId="1076"/>
          <ac:picMkLst>
            <pc:docMk/>
            <pc:sldMk cId="1551038023" sldId="309"/>
            <ac:picMk id="12" creationId="{150556A3-3F84-5D53-6EC0-C9B3F0ED1F3C}"/>
          </ac:picMkLst>
        </pc:picChg>
        <pc:picChg chg="add mod">
          <ac:chgData name="Paul Wassell" userId="609912a88ec840f0" providerId="LiveId" clId="{685AF9B8-310F-4A20-9CE6-2791A85C9CC6}" dt="2025-02-03T14:01:10.963" v="5409" actId="1076"/>
          <ac:picMkLst>
            <pc:docMk/>
            <pc:sldMk cId="1551038023" sldId="309"/>
            <ac:picMk id="13" creationId="{F339D007-599E-0EF2-98CD-54652F3201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FD45-3D1E-4370-B3B9-76EA02EAC8B5}"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94247-6AA6-4DB7-A14E-F79D0CF61BD9}" type="slidenum">
              <a:rPr lang="en-GB" smtClean="0"/>
              <a:t>‹#›</a:t>
            </a:fld>
            <a:endParaRPr lang="en-GB"/>
          </a:p>
        </p:txBody>
      </p:sp>
    </p:spTree>
    <p:extLst>
      <p:ext uri="{BB962C8B-B14F-4D97-AF65-F5344CB8AC3E}">
        <p14:creationId xmlns:p14="http://schemas.microsoft.com/office/powerpoint/2010/main" val="165928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link is broken, please get in touch at info@englishgcse.co.uk so we can help.</a:t>
            </a:r>
            <a:endParaRPr lang="en-GB" dirty="0"/>
          </a:p>
        </p:txBody>
      </p:sp>
      <p:sp>
        <p:nvSpPr>
          <p:cNvPr id="4" name="Slide Number Placeholder 3"/>
          <p:cNvSpPr>
            <a:spLocks noGrp="1"/>
          </p:cNvSpPr>
          <p:nvPr>
            <p:ph type="sldNum" sz="quarter" idx="5"/>
          </p:nvPr>
        </p:nvSpPr>
        <p:spPr/>
        <p:txBody>
          <a:bodyPr/>
          <a:lstStyle/>
          <a:p>
            <a:fld id="{49A94247-6AA6-4DB7-A14E-F79D0CF61BD9}" type="slidenum">
              <a:rPr lang="en-GB" smtClean="0"/>
              <a:t>4</a:t>
            </a:fld>
            <a:endParaRPr lang="en-GB"/>
          </a:p>
        </p:txBody>
      </p:sp>
    </p:spTree>
    <p:extLst>
      <p:ext uri="{BB962C8B-B14F-4D97-AF65-F5344CB8AC3E}">
        <p14:creationId xmlns:p14="http://schemas.microsoft.com/office/powerpoint/2010/main" val="17951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audio symbols to begin playing the music. </a:t>
            </a:r>
            <a:endParaRPr lang="en-GB" dirty="0"/>
          </a:p>
        </p:txBody>
      </p:sp>
      <p:sp>
        <p:nvSpPr>
          <p:cNvPr id="4" name="Slide Number Placeholder 3"/>
          <p:cNvSpPr>
            <a:spLocks noGrp="1"/>
          </p:cNvSpPr>
          <p:nvPr>
            <p:ph type="sldNum" sz="quarter" idx="5"/>
          </p:nvPr>
        </p:nvSpPr>
        <p:spPr/>
        <p:txBody>
          <a:bodyPr/>
          <a:lstStyle/>
          <a:p>
            <a:fld id="{49A94247-6AA6-4DB7-A14E-F79D0CF61BD9}" type="slidenum">
              <a:rPr lang="en-GB" smtClean="0"/>
              <a:t>6</a:t>
            </a:fld>
            <a:endParaRPr lang="en-GB"/>
          </a:p>
        </p:txBody>
      </p:sp>
    </p:spTree>
    <p:extLst>
      <p:ext uri="{BB962C8B-B14F-4D97-AF65-F5344CB8AC3E}">
        <p14:creationId xmlns:p14="http://schemas.microsoft.com/office/powerpoint/2010/main" val="194043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39771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61539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70203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39253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70377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68958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63918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121407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88915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61407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85447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80101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472827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4175190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395586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3381274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1000191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111332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2656162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350547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2696933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339060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E2C6-5954-4698-B4C8-BC7DAC3273C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31936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2248172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3541213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283407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5116-13EB-4921-A0B2-CFFE524EF744}"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CF371E-3E24-4BE5-9358-BC4F9A2E0CE1}" type="slidenum">
              <a:rPr lang="en-GB" smtClean="0"/>
              <a:t>‹#›</a:t>
            </a:fld>
            <a:endParaRPr lang="en-GB" dirty="0"/>
          </a:p>
        </p:txBody>
      </p:sp>
    </p:spTree>
    <p:extLst>
      <p:ext uri="{BB962C8B-B14F-4D97-AF65-F5344CB8AC3E}">
        <p14:creationId xmlns:p14="http://schemas.microsoft.com/office/powerpoint/2010/main" val="344454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9E2C6-5954-4698-B4C8-BC7DAC3273C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61115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9E2C6-5954-4698-B4C8-BC7DAC3273CF}"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18823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9E2C6-5954-4698-B4C8-BC7DAC3273CF}"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411698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9E2C6-5954-4698-B4C8-BC7DAC3273CF}"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1816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9E2C6-5954-4698-B4C8-BC7DAC3273C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122704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9E2C6-5954-4698-B4C8-BC7DAC3273C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E2490-EBA4-4775-80A4-67CE6B89956D}" type="slidenum">
              <a:rPr lang="en-GB" smtClean="0"/>
              <a:t>‹#›</a:t>
            </a:fld>
            <a:endParaRPr lang="en-GB"/>
          </a:p>
        </p:txBody>
      </p:sp>
    </p:spTree>
    <p:extLst>
      <p:ext uri="{BB962C8B-B14F-4D97-AF65-F5344CB8AC3E}">
        <p14:creationId xmlns:p14="http://schemas.microsoft.com/office/powerpoint/2010/main" val="353506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19E2C6-5954-4698-B4C8-BC7DAC3273CF}"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8E2490-EBA4-4775-80A4-67CE6B89956D}" type="slidenum">
              <a:rPr lang="en-GB" smtClean="0"/>
              <a:t>‹#›</a:t>
            </a:fld>
            <a:endParaRPr lang="en-GB"/>
          </a:p>
        </p:txBody>
      </p:sp>
      <p:sp>
        <p:nvSpPr>
          <p:cNvPr id="7" name="Footer Placeholder 2">
            <a:extLst>
              <a:ext uri="{FF2B5EF4-FFF2-40B4-BE49-F238E27FC236}">
                <a16:creationId xmlns:a16="http://schemas.microsoft.com/office/drawing/2014/main" id="{B5422749-CD53-F212-8A62-B1EFF379950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CABAA1C-4795-AA4C-FF09-341AFA8D1EF1}"/>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8B548A5-26C1-202B-8A39-863066CE88D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ED9C0D9-1830-B568-C785-5A3F427D418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7014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FAE83-51B9-4C75-8B49-9FF30CB422C6}"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9FD2-2435-404D-8CE2-107CB1E16CFA}" type="slidenum">
              <a:rPr lang="en-GB" smtClean="0"/>
              <a:t>‹#›</a:t>
            </a:fld>
            <a:endParaRPr lang="en-GB" dirty="0"/>
          </a:p>
        </p:txBody>
      </p:sp>
      <p:sp>
        <p:nvSpPr>
          <p:cNvPr id="7" name="Footer Placeholder 2">
            <a:extLst>
              <a:ext uri="{FF2B5EF4-FFF2-40B4-BE49-F238E27FC236}">
                <a16:creationId xmlns:a16="http://schemas.microsoft.com/office/drawing/2014/main" id="{2134241D-A5B9-B665-E5BF-F3AD56505376}"/>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AFC1FA-DE12-4E9B-2538-515A659E31D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CFFAB59-B923-D1D9-BDA3-80D6882EC43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C3805B6-230F-3B88-C7AC-F79C88FC924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634360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15116-13EB-4921-A0B2-CFFE524EF744}"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F371E-3E24-4BE5-9358-BC4F9A2E0CE1}" type="slidenum">
              <a:rPr lang="en-GB" smtClean="0"/>
              <a:t>‹#›</a:t>
            </a:fld>
            <a:endParaRPr lang="en-GB" dirty="0"/>
          </a:p>
        </p:txBody>
      </p:sp>
      <p:sp>
        <p:nvSpPr>
          <p:cNvPr id="7" name="Footer Placeholder 2">
            <a:extLst>
              <a:ext uri="{FF2B5EF4-FFF2-40B4-BE49-F238E27FC236}">
                <a16:creationId xmlns:a16="http://schemas.microsoft.com/office/drawing/2014/main" id="{C04538EF-D895-4175-3EB0-D2B297165E8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D6740F5-17A0-2FCF-9F22-F38B068F90A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5088DD0-6BFC-7914-18C3-72456AFF8389}"/>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85670B07-9C6A-52C4-4148-E21C9F38A0F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753006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P3c1h8v2ZQ"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4E91BF-037F-35C8-9BD9-F54A0FB2C9E0}"/>
              </a:ext>
            </a:extLst>
          </p:cNvPr>
          <p:cNvSpPr txBox="1"/>
          <p:nvPr/>
        </p:nvSpPr>
        <p:spPr>
          <a:xfrm>
            <a:off x="405114" y="381965"/>
            <a:ext cx="8368496"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1 Section – Q3: Structure</a:t>
            </a:r>
            <a:endParaRPr lang="en-GB" sz="2400" b="1" u="sng" dirty="0"/>
          </a:p>
        </p:txBody>
      </p:sp>
      <p:sp>
        <p:nvSpPr>
          <p:cNvPr id="5" name="Rectangle 4">
            <a:extLst>
              <a:ext uri="{FF2B5EF4-FFF2-40B4-BE49-F238E27FC236}">
                <a16:creationId xmlns:a16="http://schemas.microsoft.com/office/drawing/2014/main" id="{92DFDB14-9FD4-DFC8-0DED-EDACC263E257}"/>
              </a:ext>
            </a:extLst>
          </p:cNvPr>
          <p:cNvSpPr/>
          <p:nvPr/>
        </p:nvSpPr>
        <p:spPr>
          <a:xfrm rot="20982452">
            <a:off x="914400" y="1678329"/>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Mood</a:t>
            </a:r>
            <a:endParaRPr lang="en-GB" dirty="0"/>
          </a:p>
        </p:txBody>
      </p:sp>
      <p:sp>
        <p:nvSpPr>
          <p:cNvPr id="6" name="Rectangle 5">
            <a:extLst>
              <a:ext uri="{FF2B5EF4-FFF2-40B4-BE49-F238E27FC236}">
                <a16:creationId xmlns:a16="http://schemas.microsoft.com/office/drawing/2014/main" id="{5EA8F40C-67E0-07BB-5EAC-1092546504E0}"/>
              </a:ext>
            </a:extLst>
          </p:cNvPr>
          <p:cNvSpPr/>
          <p:nvPr/>
        </p:nvSpPr>
        <p:spPr>
          <a:xfrm rot="20982452">
            <a:off x="365028" y="3048660"/>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Perspective</a:t>
            </a:r>
            <a:endParaRPr lang="en-GB" dirty="0"/>
          </a:p>
        </p:txBody>
      </p:sp>
      <p:sp>
        <p:nvSpPr>
          <p:cNvPr id="7" name="Rectangle 6">
            <a:extLst>
              <a:ext uri="{FF2B5EF4-FFF2-40B4-BE49-F238E27FC236}">
                <a16:creationId xmlns:a16="http://schemas.microsoft.com/office/drawing/2014/main" id="{F3FAA3C4-E959-5ABE-C0C2-81A85BF4CB47}"/>
              </a:ext>
            </a:extLst>
          </p:cNvPr>
          <p:cNvSpPr/>
          <p:nvPr/>
        </p:nvSpPr>
        <p:spPr>
          <a:xfrm rot="20982452">
            <a:off x="2317945" y="2610752"/>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Character</a:t>
            </a:r>
            <a:endParaRPr lang="en-GB" dirty="0"/>
          </a:p>
        </p:txBody>
      </p:sp>
      <p:sp>
        <p:nvSpPr>
          <p:cNvPr id="8" name="Rectangle 7">
            <a:extLst>
              <a:ext uri="{FF2B5EF4-FFF2-40B4-BE49-F238E27FC236}">
                <a16:creationId xmlns:a16="http://schemas.microsoft.com/office/drawing/2014/main" id="{26CA1EB4-9AAC-2067-05AD-BE130F70703F}"/>
              </a:ext>
            </a:extLst>
          </p:cNvPr>
          <p:cNvSpPr/>
          <p:nvPr/>
        </p:nvSpPr>
        <p:spPr>
          <a:xfrm rot="20982452">
            <a:off x="1066800" y="3981082"/>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Time</a:t>
            </a:r>
            <a:endParaRPr lang="en-GB" dirty="0"/>
          </a:p>
        </p:txBody>
      </p:sp>
      <p:sp>
        <p:nvSpPr>
          <p:cNvPr id="9" name="Rectangle 8">
            <a:extLst>
              <a:ext uri="{FF2B5EF4-FFF2-40B4-BE49-F238E27FC236}">
                <a16:creationId xmlns:a16="http://schemas.microsoft.com/office/drawing/2014/main" id="{A03247B9-FB2A-C6CA-5DFA-BDACB470E9EE}"/>
              </a:ext>
            </a:extLst>
          </p:cNvPr>
          <p:cNvSpPr/>
          <p:nvPr/>
        </p:nvSpPr>
        <p:spPr>
          <a:xfrm rot="20982452">
            <a:off x="2828081" y="3543174"/>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Place</a:t>
            </a:r>
            <a:endParaRPr lang="en-GB" dirty="0"/>
          </a:p>
        </p:txBody>
      </p:sp>
      <p:sp>
        <p:nvSpPr>
          <p:cNvPr id="10" name="Rectangle 9">
            <a:extLst>
              <a:ext uri="{FF2B5EF4-FFF2-40B4-BE49-F238E27FC236}">
                <a16:creationId xmlns:a16="http://schemas.microsoft.com/office/drawing/2014/main" id="{0742C29F-9F0E-2DC5-A2B5-A790212510E8}"/>
              </a:ext>
            </a:extLst>
          </p:cNvPr>
          <p:cNvSpPr/>
          <p:nvPr/>
        </p:nvSpPr>
        <p:spPr>
          <a:xfrm rot="20982452">
            <a:off x="365027" y="5004345"/>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Topic</a:t>
            </a:r>
            <a:endParaRPr lang="en-GB" dirty="0"/>
          </a:p>
        </p:txBody>
      </p:sp>
      <p:sp>
        <p:nvSpPr>
          <p:cNvPr id="11" name="Rectangle 10">
            <a:extLst>
              <a:ext uri="{FF2B5EF4-FFF2-40B4-BE49-F238E27FC236}">
                <a16:creationId xmlns:a16="http://schemas.microsoft.com/office/drawing/2014/main" id="{62DCA426-EBA6-D095-2163-D74C4B3E85B9}"/>
              </a:ext>
            </a:extLst>
          </p:cNvPr>
          <p:cNvSpPr/>
          <p:nvPr/>
        </p:nvSpPr>
        <p:spPr>
          <a:xfrm rot="20982452">
            <a:off x="2828081" y="4675216"/>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Beginning</a:t>
            </a:r>
            <a:endParaRPr lang="en-GB" dirty="0"/>
          </a:p>
        </p:txBody>
      </p:sp>
      <p:sp>
        <p:nvSpPr>
          <p:cNvPr id="12" name="Rectangle 11">
            <a:extLst>
              <a:ext uri="{FF2B5EF4-FFF2-40B4-BE49-F238E27FC236}">
                <a16:creationId xmlns:a16="http://schemas.microsoft.com/office/drawing/2014/main" id="{E56B60B5-8731-CAF7-E919-70B1BFF0ACCF}"/>
              </a:ext>
            </a:extLst>
          </p:cNvPr>
          <p:cNvSpPr/>
          <p:nvPr/>
        </p:nvSpPr>
        <p:spPr>
          <a:xfrm rot="20982452">
            <a:off x="734993" y="5698479"/>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Middle</a:t>
            </a:r>
            <a:endParaRPr lang="en-GB" dirty="0"/>
          </a:p>
        </p:txBody>
      </p:sp>
      <p:sp>
        <p:nvSpPr>
          <p:cNvPr id="13" name="Rectangle 12">
            <a:extLst>
              <a:ext uri="{FF2B5EF4-FFF2-40B4-BE49-F238E27FC236}">
                <a16:creationId xmlns:a16="http://schemas.microsoft.com/office/drawing/2014/main" id="{E53A5B1D-ACC0-2C8C-15BA-A0D1F223A595}"/>
              </a:ext>
            </a:extLst>
          </p:cNvPr>
          <p:cNvSpPr/>
          <p:nvPr/>
        </p:nvSpPr>
        <p:spPr>
          <a:xfrm rot="20982452">
            <a:off x="3019718" y="5666654"/>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Ending</a:t>
            </a:r>
            <a:endParaRPr lang="en-GB" dirty="0"/>
          </a:p>
        </p:txBody>
      </p:sp>
      <p:sp>
        <p:nvSpPr>
          <p:cNvPr id="14" name="Rectangle 13">
            <a:extLst>
              <a:ext uri="{FF2B5EF4-FFF2-40B4-BE49-F238E27FC236}">
                <a16:creationId xmlns:a16="http://schemas.microsoft.com/office/drawing/2014/main" id="{B352DDDF-A810-18F4-4EE4-8AB4CF2F4D51}"/>
              </a:ext>
            </a:extLst>
          </p:cNvPr>
          <p:cNvSpPr/>
          <p:nvPr/>
        </p:nvSpPr>
        <p:spPr>
          <a:xfrm rot="20982452">
            <a:off x="2513096" y="1760617"/>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Tone</a:t>
            </a:r>
            <a:endParaRPr lang="en-GB" dirty="0"/>
          </a:p>
        </p:txBody>
      </p:sp>
      <p:pic>
        <p:nvPicPr>
          <p:cNvPr id="16" name="Picture 15" descr="A cartoon of a person with a trowel&#10;&#10;Description automatically generated">
            <a:extLst>
              <a:ext uri="{FF2B5EF4-FFF2-40B4-BE49-F238E27FC236}">
                <a16:creationId xmlns:a16="http://schemas.microsoft.com/office/drawing/2014/main" id="{A4D1EC43-8EF9-C511-34A6-C08E4F723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180" y="3833404"/>
            <a:ext cx="2287067" cy="2839424"/>
          </a:xfrm>
          <a:prstGeom prst="rect">
            <a:avLst/>
          </a:prstGeom>
        </p:spPr>
      </p:pic>
      <p:sp>
        <p:nvSpPr>
          <p:cNvPr id="17" name="TextBox 16">
            <a:extLst>
              <a:ext uri="{FF2B5EF4-FFF2-40B4-BE49-F238E27FC236}">
                <a16:creationId xmlns:a16="http://schemas.microsoft.com/office/drawing/2014/main" id="{BA8CB707-9180-DE74-0C89-F04C19AF37A8}"/>
              </a:ext>
            </a:extLst>
          </p:cNvPr>
          <p:cNvSpPr txBox="1"/>
          <p:nvPr/>
        </p:nvSpPr>
        <p:spPr>
          <a:xfrm>
            <a:off x="4751180" y="1122744"/>
            <a:ext cx="4022430" cy="258532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We are now going to focus on structure and structural analysis.</a:t>
            </a:r>
          </a:p>
          <a:p>
            <a:endParaRPr lang="en-US" dirty="0"/>
          </a:p>
          <a:p>
            <a:r>
              <a:rPr lang="en-US" dirty="0">
                <a:solidFill>
                  <a:srgbClr val="FF0000"/>
                </a:solidFill>
              </a:rPr>
              <a:t>What does ‘structure’ mean when you are talking about texts?</a:t>
            </a:r>
          </a:p>
          <a:p>
            <a:r>
              <a:rPr lang="en-US" dirty="0">
                <a:solidFill>
                  <a:schemeClr val="accent2">
                    <a:lumMod val="50000"/>
                  </a:schemeClr>
                </a:solidFill>
              </a:rPr>
              <a:t>How can writers change the structure of a text?</a:t>
            </a:r>
          </a:p>
          <a:p>
            <a:r>
              <a:rPr lang="en-US" dirty="0">
                <a:solidFill>
                  <a:srgbClr val="00B050"/>
                </a:solidFill>
              </a:rPr>
              <a:t>Why is structure just as important for a writer as language?</a:t>
            </a:r>
            <a:endParaRPr lang="en-GB" dirty="0">
              <a:solidFill>
                <a:srgbClr val="00B050"/>
              </a:solidFill>
            </a:endParaRPr>
          </a:p>
        </p:txBody>
      </p:sp>
    </p:spTree>
    <p:extLst>
      <p:ext uri="{BB962C8B-B14F-4D97-AF65-F5344CB8AC3E}">
        <p14:creationId xmlns:p14="http://schemas.microsoft.com/office/powerpoint/2010/main" val="162739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C6700-10FD-4352-FD3E-8E9ADF1556B7}"/>
            </a:ext>
          </a:extLst>
        </p:cNvPr>
        <p:cNvGrpSpPr/>
        <p:nvPr/>
      </p:nvGrpSpPr>
      <p:grpSpPr>
        <a:xfrm>
          <a:off x="0" y="0"/>
          <a:ext cx="0" cy="0"/>
          <a:chOff x="0" y="0"/>
          <a:chExt cx="0" cy="0"/>
        </a:xfrm>
      </p:grpSpPr>
      <p:pic>
        <p:nvPicPr>
          <p:cNvPr id="4" name="Picture 3" descr="A close up of a device&#10;&#10;Description generated with high confidence">
            <a:extLst>
              <a:ext uri="{FF2B5EF4-FFF2-40B4-BE49-F238E27FC236}">
                <a16:creationId xmlns:a16="http://schemas.microsoft.com/office/drawing/2014/main" id="{E94A36CC-5801-B989-6A74-BF3FA0DC2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1" y="288552"/>
            <a:ext cx="8580458" cy="6280895"/>
          </a:xfrm>
          <a:prstGeom prst="rect">
            <a:avLst/>
          </a:prstGeom>
        </p:spPr>
      </p:pic>
      <p:sp>
        <p:nvSpPr>
          <p:cNvPr id="5" name="TextBox 4">
            <a:extLst>
              <a:ext uri="{FF2B5EF4-FFF2-40B4-BE49-F238E27FC236}">
                <a16:creationId xmlns:a16="http://schemas.microsoft.com/office/drawing/2014/main" id="{D9BCA82A-15A1-5CFD-F9C7-4B122F8C2AD5}"/>
              </a:ext>
            </a:extLst>
          </p:cNvPr>
          <p:cNvSpPr txBox="1"/>
          <p:nvPr/>
        </p:nvSpPr>
        <p:spPr>
          <a:xfrm rot="16200000">
            <a:off x="-622529" y="377126"/>
            <a:ext cx="1723170" cy="277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Maximum tension</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C1D3BD-4F26-2FCF-6FC8-32CA2837F64A}"/>
              </a:ext>
            </a:extLst>
          </p:cNvPr>
          <p:cNvSpPr txBox="1"/>
          <p:nvPr/>
        </p:nvSpPr>
        <p:spPr>
          <a:xfrm rot="16200000">
            <a:off x="-908431" y="5240744"/>
            <a:ext cx="238040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Calm and peaceful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F1286F9-47A0-79E7-5C48-3DAA0B074BFE}"/>
              </a:ext>
            </a:extLst>
          </p:cNvPr>
          <p:cNvSpPr txBox="1"/>
          <p:nvPr/>
        </p:nvSpPr>
        <p:spPr>
          <a:xfrm>
            <a:off x="377557" y="6430947"/>
            <a:ext cx="168990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Beginning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D381236-AAB5-5414-E8B3-875EBB8CA147}"/>
              </a:ext>
            </a:extLst>
          </p:cNvPr>
          <p:cNvSpPr txBox="1"/>
          <p:nvPr/>
        </p:nvSpPr>
        <p:spPr>
          <a:xfrm>
            <a:off x="7921491" y="6460102"/>
            <a:ext cx="844952"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Ending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4BA82B9-C4E6-47D7-4EE7-2C12C73C38C3}"/>
              </a:ext>
            </a:extLst>
          </p:cNvPr>
          <p:cNvSpPr txBox="1"/>
          <p:nvPr/>
        </p:nvSpPr>
        <p:spPr>
          <a:xfrm>
            <a:off x="377557" y="2990418"/>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7A1F65-A53B-E310-2260-3D359AD052D9}"/>
              </a:ext>
            </a:extLst>
          </p:cNvPr>
          <p:cNvSpPr txBox="1"/>
          <p:nvPr/>
        </p:nvSpPr>
        <p:spPr>
          <a:xfrm>
            <a:off x="1048889" y="208952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6A9F91C-CF6C-9CC0-A9CD-F2B915DDFC7F}"/>
              </a:ext>
            </a:extLst>
          </p:cNvPr>
          <p:cNvSpPr txBox="1"/>
          <p:nvPr/>
        </p:nvSpPr>
        <p:spPr>
          <a:xfrm>
            <a:off x="2128448" y="251842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A823909-46B6-3903-B5B3-2E9892B22300}"/>
              </a:ext>
            </a:extLst>
          </p:cNvPr>
          <p:cNvSpPr txBox="1"/>
          <p:nvPr/>
        </p:nvSpPr>
        <p:spPr>
          <a:xfrm>
            <a:off x="3785632" y="1377211"/>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D719D36-5914-FD62-0121-7420E495766D}"/>
              </a:ext>
            </a:extLst>
          </p:cNvPr>
          <p:cNvSpPr txBox="1"/>
          <p:nvPr/>
        </p:nvSpPr>
        <p:spPr>
          <a:xfrm>
            <a:off x="8592823" y="412988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59F3BCD-4EEB-A9F8-0C3D-0A7300323B24}"/>
              </a:ext>
            </a:extLst>
          </p:cNvPr>
          <p:cNvSpPr txBox="1"/>
          <p:nvPr/>
        </p:nvSpPr>
        <p:spPr>
          <a:xfrm>
            <a:off x="7166323" y="670046"/>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B96655C-3397-14F1-1CE4-F48A099A317D}"/>
              </a:ext>
            </a:extLst>
          </p:cNvPr>
          <p:cNvSpPr txBox="1"/>
          <p:nvPr/>
        </p:nvSpPr>
        <p:spPr>
          <a:xfrm>
            <a:off x="5199673" y="1039378"/>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5CBA1E1-A67D-BC72-9D3C-0E0BB9B7AE3A}"/>
              </a:ext>
            </a:extLst>
          </p:cNvPr>
          <p:cNvSpPr txBox="1"/>
          <p:nvPr/>
        </p:nvSpPr>
        <p:spPr>
          <a:xfrm>
            <a:off x="6266474" y="85471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13636D98-14F1-2DAF-EADE-0F9B547612AC}"/>
              </a:ext>
            </a:extLst>
          </p:cNvPr>
          <p:cNvCxnSpPr/>
          <p:nvPr/>
        </p:nvCxnSpPr>
        <p:spPr>
          <a:xfrm flipV="1">
            <a:off x="551177" y="2274188"/>
            <a:ext cx="671332" cy="9008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01423E-61AB-AFD1-4266-AA77CD8C22C7}"/>
              </a:ext>
            </a:extLst>
          </p:cNvPr>
          <p:cNvCxnSpPr>
            <a:cxnSpLocks/>
          </p:cNvCxnSpPr>
          <p:nvPr/>
        </p:nvCxnSpPr>
        <p:spPr>
          <a:xfrm>
            <a:off x="1156249" y="2309606"/>
            <a:ext cx="1094183" cy="3934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413452-6BAA-94BB-3700-81191DF2EBAC}"/>
              </a:ext>
            </a:extLst>
          </p:cNvPr>
          <p:cNvCxnSpPr>
            <a:cxnSpLocks/>
          </p:cNvCxnSpPr>
          <p:nvPr/>
        </p:nvCxnSpPr>
        <p:spPr>
          <a:xfrm flipV="1">
            <a:off x="2300368" y="1561877"/>
            <a:ext cx="1658884" cy="11605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47525D-8B6D-A0EF-2514-0BE835E04EFD}"/>
              </a:ext>
            </a:extLst>
          </p:cNvPr>
          <p:cNvCxnSpPr>
            <a:cxnSpLocks/>
          </p:cNvCxnSpPr>
          <p:nvPr/>
        </p:nvCxnSpPr>
        <p:spPr>
          <a:xfrm flipV="1">
            <a:off x="3959252" y="1216746"/>
            <a:ext cx="1401121" cy="3611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301750-83AC-F834-8218-36A91610E8C4}"/>
              </a:ext>
            </a:extLst>
          </p:cNvPr>
          <p:cNvCxnSpPr>
            <a:cxnSpLocks/>
          </p:cNvCxnSpPr>
          <p:nvPr/>
        </p:nvCxnSpPr>
        <p:spPr>
          <a:xfrm flipV="1">
            <a:off x="5246981" y="1039378"/>
            <a:ext cx="1149532" cy="2050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F35B04-E655-12A8-A384-37ECD582579F}"/>
              </a:ext>
            </a:extLst>
          </p:cNvPr>
          <p:cNvCxnSpPr>
            <a:cxnSpLocks/>
          </p:cNvCxnSpPr>
          <p:nvPr/>
        </p:nvCxnSpPr>
        <p:spPr>
          <a:xfrm flipV="1">
            <a:off x="6364031" y="871724"/>
            <a:ext cx="969244" cy="14722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94C4B8-68DF-08C6-D2B9-3294A819A5A2}"/>
              </a:ext>
            </a:extLst>
          </p:cNvPr>
          <p:cNvCxnSpPr>
            <a:cxnSpLocks/>
          </p:cNvCxnSpPr>
          <p:nvPr/>
        </p:nvCxnSpPr>
        <p:spPr>
          <a:xfrm>
            <a:off x="7291288" y="882051"/>
            <a:ext cx="1453574" cy="343249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EB7254-9E31-F193-4FB3-DD823EE5373C}"/>
              </a:ext>
            </a:extLst>
          </p:cNvPr>
          <p:cNvSpPr txBox="1"/>
          <p:nvPr/>
        </p:nvSpPr>
        <p:spPr>
          <a:xfrm>
            <a:off x="4082399" y="1569175"/>
            <a:ext cx="1842853" cy="2492990"/>
          </a:xfrm>
          <a:prstGeom prst="rect">
            <a:avLst/>
          </a:prstGeom>
          <a:solidFill>
            <a:schemeClr val="bg1"/>
          </a:solidFill>
          <a:ln w="3810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tension increases again as Pi is seized with fear and slows down his description so that we hear every little sound he does: “The beating of its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legs against the benches made the whole boat shake”. This feels like a horror movie now as time seems to slow down and we wonder what will happen next.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711228C8-3CFC-376E-C08F-7C0A7D5CFF8D}"/>
              </a:ext>
            </a:extLst>
          </p:cNvPr>
          <p:cNvSpPr txBox="1"/>
          <p:nvPr/>
        </p:nvSpPr>
        <p:spPr>
          <a:xfrm>
            <a:off x="2196142" y="515625"/>
            <a:ext cx="1453575" cy="2677656"/>
          </a:xfrm>
          <a:prstGeom prst="rect">
            <a:avLst/>
          </a:prstGeom>
          <a:solidFill>
            <a:schemeClr val="bg1"/>
          </a:solidFill>
          <a:ln w="3810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sudden movements of the hyena raise the tension dramatically: “Nearly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immediately it leapt over the zebra and onto the stern bench.” The sudden shift from description to action makes us feel incredibly tense.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371108-85D1-D4B2-F1DF-186B07D64DA8}"/>
              </a:ext>
            </a:extLst>
          </p:cNvPr>
          <p:cNvSpPr txBox="1"/>
          <p:nvPr/>
        </p:nvSpPr>
        <p:spPr>
          <a:xfrm>
            <a:off x="6097061" y="1234502"/>
            <a:ext cx="1842853" cy="1754326"/>
          </a:xfrm>
          <a:prstGeom prst="rect">
            <a:avLst/>
          </a:prstGeom>
          <a:solidFill>
            <a:schemeClr val="bg1"/>
          </a:solidFill>
          <a:ln w="3810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this point our hearts are pounding! The hyena looks directly at Pi and he uses short sentences to slow down the pace but increase the tension: “I prepared for my end. For nothing.” He thinks he is going to die.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76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82F22-CE44-E40D-B141-65C97A770796}"/>
            </a:ext>
          </a:extLst>
        </p:cNvPr>
        <p:cNvGrpSpPr/>
        <p:nvPr/>
      </p:nvGrpSpPr>
      <p:grpSpPr>
        <a:xfrm>
          <a:off x="0" y="0"/>
          <a:ext cx="0" cy="0"/>
          <a:chOff x="0" y="0"/>
          <a:chExt cx="0" cy="0"/>
        </a:xfrm>
      </p:grpSpPr>
      <p:pic>
        <p:nvPicPr>
          <p:cNvPr id="4" name="Picture 3" descr="A close up of a device&#10;&#10;Description generated with high confidence">
            <a:extLst>
              <a:ext uri="{FF2B5EF4-FFF2-40B4-BE49-F238E27FC236}">
                <a16:creationId xmlns:a16="http://schemas.microsoft.com/office/drawing/2014/main" id="{7F4BD503-4C2E-9DD4-76C1-4ACD80C9B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1" y="288552"/>
            <a:ext cx="8580458" cy="6280895"/>
          </a:xfrm>
          <a:prstGeom prst="rect">
            <a:avLst/>
          </a:prstGeom>
        </p:spPr>
      </p:pic>
      <p:sp>
        <p:nvSpPr>
          <p:cNvPr id="5" name="TextBox 4">
            <a:extLst>
              <a:ext uri="{FF2B5EF4-FFF2-40B4-BE49-F238E27FC236}">
                <a16:creationId xmlns:a16="http://schemas.microsoft.com/office/drawing/2014/main" id="{5E26F2B5-FFEC-385B-EB14-80A02261C40E}"/>
              </a:ext>
            </a:extLst>
          </p:cNvPr>
          <p:cNvSpPr txBox="1"/>
          <p:nvPr/>
        </p:nvSpPr>
        <p:spPr>
          <a:xfrm rot="16200000">
            <a:off x="-622529" y="377126"/>
            <a:ext cx="1723170" cy="277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Maximum tension</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1809687-652B-1B4C-C99B-60EA89F1E008}"/>
              </a:ext>
            </a:extLst>
          </p:cNvPr>
          <p:cNvSpPr txBox="1"/>
          <p:nvPr/>
        </p:nvSpPr>
        <p:spPr>
          <a:xfrm rot="16200000">
            <a:off x="-908431" y="5240744"/>
            <a:ext cx="238040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Calm and peaceful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02C9FF8-433D-463E-1D99-45759F4EB6A6}"/>
              </a:ext>
            </a:extLst>
          </p:cNvPr>
          <p:cNvSpPr txBox="1"/>
          <p:nvPr/>
        </p:nvSpPr>
        <p:spPr>
          <a:xfrm>
            <a:off x="377557" y="6430947"/>
            <a:ext cx="168990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Beginning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61398B3-D6E8-B117-A7A7-126DD446748E}"/>
              </a:ext>
            </a:extLst>
          </p:cNvPr>
          <p:cNvSpPr txBox="1"/>
          <p:nvPr/>
        </p:nvSpPr>
        <p:spPr>
          <a:xfrm>
            <a:off x="7921491" y="6460102"/>
            <a:ext cx="844952"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Ending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27F9A12-6136-0C21-C5A0-9DEC5DCB611C}"/>
              </a:ext>
            </a:extLst>
          </p:cNvPr>
          <p:cNvSpPr txBox="1"/>
          <p:nvPr/>
        </p:nvSpPr>
        <p:spPr>
          <a:xfrm>
            <a:off x="377557" y="2990418"/>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E645DD2-FBE8-EF64-CEEE-2027757908D0}"/>
              </a:ext>
            </a:extLst>
          </p:cNvPr>
          <p:cNvSpPr txBox="1"/>
          <p:nvPr/>
        </p:nvSpPr>
        <p:spPr>
          <a:xfrm>
            <a:off x="1048889" y="208952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DA93BE3-1EAB-92DC-B6B1-2B454240B552}"/>
              </a:ext>
            </a:extLst>
          </p:cNvPr>
          <p:cNvSpPr txBox="1"/>
          <p:nvPr/>
        </p:nvSpPr>
        <p:spPr>
          <a:xfrm>
            <a:off x="2128448" y="251842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2A33720-DDD6-869C-4352-C204EF25B035}"/>
              </a:ext>
            </a:extLst>
          </p:cNvPr>
          <p:cNvSpPr txBox="1"/>
          <p:nvPr/>
        </p:nvSpPr>
        <p:spPr>
          <a:xfrm>
            <a:off x="3785632" y="1377211"/>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E916E5C-8762-2B08-ACAC-777D808B09B5}"/>
              </a:ext>
            </a:extLst>
          </p:cNvPr>
          <p:cNvSpPr txBox="1"/>
          <p:nvPr/>
        </p:nvSpPr>
        <p:spPr>
          <a:xfrm>
            <a:off x="8592823" y="412988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BE9B72-FA01-4DC2-7676-7402152F45F1}"/>
              </a:ext>
            </a:extLst>
          </p:cNvPr>
          <p:cNvSpPr txBox="1"/>
          <p:nvPr/>
        </p:nvSpPr>
        <p:spPr>
          <a:xfrm>
            <a:off x="7166323" y="670046"/>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7819403-7DC3-1445-AC09-EFE449BD3F8B}"/>
              </a:ext>
            </a:extLst>
          </p:cNvPr>
          <p:cNvSpPr txBox="1"/>
          <p:nvPr/>
        </p:nvSpPr>
        <p:spPr>
          <a:xfrm>
            <a:off x="5199673" y="1039378"/>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6BCB16-F8F8-CA96-B8CA-AA033EE65036}"/>
              </a:ext>
            </a:extLst>
          </p:cNvPr>
          <p:cNvSpPr txBox="1"/>
          <p:nvPr/>
        </p:nvSpPr>
        <p:spPr>
          <a:xfrm>
            <a:off x="6266474" y="854712"/>
            <a:ext cx="347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FBFB7A74-3BEA-F287-A2A8-E6C51487124A}"/>
              </a:ext>
            </a:extLst>
          </p:cNvPr>
          <p:cNvCxnSpPr/>
          <p:nvPr/>
        </p:nvCxnSpPr>
        <p:spPr>
          <a:xfrm flipV="1">
            <a:off x="551177" y="2274188"/>
            <a:ext cx="671332" cy="9008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526E2E-2A1E-5169-6EB4-9F6718E457B8}"/>
              </a:ext>
            </a:extLst>
          </p:cNvPr>
          <p:cNvCxnSpPr>
            <a:cxnSpLocks/>
          </p:cNvCxnSpPr>
          <p:nvPr/>
        </p:nvCxnSpPr>
        <p:spPr>
          <a:xfrm>
            <a:off x="1156249" y="2309606"/>
            <a:ext cx="1094183" cy="3934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858F5F-6145-1554-6EAA-5B18B7E67C72}"/>
              </a:ext>
            </a:extLst>
          </p:cNvPr>
          <p:cNvCxnSpPr>
            <a:cxnSpLocks/>
          </p:cNvCxnSpPr>
          <p:nvPr/>
        </p:nvCxnSpPr>
        <p:spPr>
          <a:xfrm flipV="1">
            <a:off x="2300368" y="1561877"/>
            <a:ext cx="1658884" cy="11605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17205C-03E7-E4D7-382C-E630A40ED569}"/>
              </a:ext>
            </a:extLst>
          </p:cNvPr>
          <p:cNvCxnSpPr>
            <a:cxnSpLocks/>
          </p:cNvCxnSpPr>
          <p:nvPr/>
        </p:nvCxnSpPr>
        <p:spPr>
          <a:xfrm flipV="1">
            <a:off x="3959252" y="1216746"/>
            <a:ext cx="1401121" cy="3611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136E05-5574-CF95-B8C7-F04FC295A821}"/>
              </a:ext>
            </a:extLst>
          </p:cNvPr>
          <p:cNvCxnSpPr>
            <a:cxnSpLocks/>
          </p:cNvCxnSpPr>
          <p:nvPr/>
        </p:nvCxnSpPr>
        <p:spPr>
          <a:xfrm flipV="1">
            <a:off x="5246981" y="1039378"/>
            <a:ext cx="1149532" cy="2050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788C48-C55D-606E-23E1-980BADD060EA}"/>
              </a:ext>
            </a:extLst>
          </p:cNvPr>
          <p:cNvCxnSpPr>
            <a:cxnSpLocks/>
          </p:cNvCxnSpPr>
          <p:nvPr/>
        </p:nvCxnSpPr>
        <p:spPr>
          <a:xfrm flipV="1">
            <a:off x="6364031" y="871724"/>
            <a:ext cx="969244" cy="14722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4B6D9E-67EE-CADC-E2A7-75B971044011}"/>
              </a:ext>
            </a:extLst>
          </p:cNvPr>
          <p:cNvCxnSpPr>
            <a:cxnSpLocks/>
          </p:cNvCxnSpPr>
          <p:nvPr/>
        </p:nvCxnSpPr>
        <p:spPr>
          <a:xfrm>
            <a:off x="7291288" y="882051"/>
            <a:ext cx="1453574" cy="343249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4915F76-E925-94DC-5E74-7F7446ABFD00}"/>
              </a:ext>
            </a:extLst>
          </p:cNvPr>
          <p:cNvSpPr txBox="1"/>
          <p:nvPr/>
        </p:nvSpPr>
        <p:spPr>
          <a:xfrm>
            <a:off x="6659362" y="4307882"/>
            <a:ext cx="1842853" cy="1754326"/>
          </a:xfrm>
          <a:prstGeom prst="rect">
            <a:avLst/>
          </a:prstGeom>
          <a:solidFill>
            <a:schemeClr val="bg1"/>
          </a:solidFill>
          <a:ln w="3810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the final paragraph of the extract, the tension drops as the hyena vomits and then lies down: “.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did not move from the restricted space for the rest of the day.” Whilst the tension remains, we know Pi is safe… for now.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176C458-2401-1C29-888E-353B2B319728}"/>
              </a:ext>
            </a:extLst>
          </p:cNvPr>
          <p:cNvSpPr txBox="1"/>
          <p:nvPr/>
        </p:nvSpPr>
        <p:spPr>
          <a:xfrm>
            <a:off x="7453370" y="780150"/>
            <a:ext cx="1486693" cy="2862322"/>
          </a:xfrm>
          <a:prstGeom prst="rect">
            <a:avLst/>
          </a:prstGeom>
          <a:solidFill>
            <a:schemeClr val="bg1"/>
          </a:solidFill>
          <a:ln w="3810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Pi tells us that the animal continues to run around the boat and “Every time the hyena paused at the stern bench, my heart jumped.” We thought Pi was going to die in the previous paragraph, but we are kept in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suspense </a:t>
            </a: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as the animal’s unpredictable behaviour continues.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57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351E-7456-A01C-176C-7780C7D19D1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Wow! That structure was </a:t>
            </a:r>
            <a:r>
              <a:rPr lang="en-US" b="1" dirty="0"/>
              <a:t>intense</a:t>
            </a:r>
            <a:endParaRPr lang="en-GB" dirty="0"/>
          </a:p>
        </p:txBody>
      </p:sp>
      <p:sp>
        <p:nvSpPr>
          <p:cNvPr id="3" name="Content Placeholder 2">
            <a:extLst>
              <a:ext uri="{FF2B5EF4-FFF2-40B4-BE49-F238E27FC236}">
                <a16:creationId xmlns:a16="http://schemas.microsoft.com/office/drawing/2014/main" id="{A7513CE6-B72D-4E2D-D41B-452BB0ABA45D}"/>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dirty="0"/>
              <a:t>Can you see how the writer manipulated our thoughts and feelings about Pi as we read through the extract?</a:t>
            </a:r>
          </a:p>
          <a:p>
            <a:pPr marL="0" indent="0">
              <a:buNone/>
            </a:pPr>
            <a:endParaRPr lang="en-US" dirty="0"/>
          </a:p>
          <a:p>
            <a:pPr marL="0" indent="0">
              <a:buNone/>
            </a:pPr>
            <a:r>
              <a:rPr lang="en-US" dirty="0"/>
              <a:t>We felt genuine </a:t>
            </a:r>
            <a:r>
              <a:rPr lang="en-US" b="1" dirty="0"/>
              <a:t>sympathy</a:t>
            </a:r>
            <a:r>
              <a:rPr lang="en-US" dirty="0"/>
              <a:t> but also terror for Pi as we waited to see whether the hyena would attack and kill him, but it doesn’t.</a:t>
            </a:r>
          </a:p>
          <a:p>
            <a:pPr marL="0" indent="0">
              <a:buNone/>
            </a:pPr>
            <a:endParaRPr lang="en-US" dirty="0"/>
          </a:p>
          <a:p>
            <a:pPr marL="0" indent="0">
              <a:buNone/>
            </a:pPr>
            <a:r>
              <a:rPr lang="en-US" dirty="0"/>
              <a:t>However, because it hasn’t acted yet it keeps us in </a:t>
            </a:r>
            <a:r>
              <a:rPr lang="en-US" b="1" dirty="0"/>
              <a:t>suspense, </a:t>
            </a:r>
            <a:r>
              <a:rPr lang="en-US" dirty="0"/>
              <a:t>and we are not sure what will happen in the next chapter. This is not a happy ending, but also not a terrifying one either.</a:t>
            </a:r>
            <a:endParaRPr lang="en-GB" dirty="0"/>
          </a:p>
        </p:txBody>
      </p:sp>
    </p:spTree>
    <p:extLst>
      <p:ext uri="{BB962C8B-B14F-4D97-AF65-F5344CB8AC3E}">
        <p14:creationId xmlns:p14="http://schemas.microsoft.com/office/powerpoint/2010/main" val="38626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932C-A810-41C7-10C6-A6E61CE0E20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Next lesson we will transform our ideas into detailed analyses</a:t>
            </a:r>
            <a:endParaRPr lang="en-GB" dirty="0"/>
          </a:p>
        </p:txBody>
      </p:sp>
      <p:sp>
        <p:nvSpPr>
          <p:cNvPr id="3" name="Content Placeholder 2">
            <a:extLst>
              <a:ext uri="{FF2B5EF4-FFF2-40B4-BE49-F238E27FC236}">
                <a16:creationId xmlns:a16="http://schemas.microsoft.com/office/drawing/2014/main" id="{A91C3BF4-23ED-722D-3BF1-3E4EAACD8AB9}"/>
              </a:ext>
            </a:extLst>
          </p:cNvPr>
          <p:cNvSpPr>
            <a:spLocks noGrp="1"/>
          </p:cNvSpPr>
          <p:nvPr>
            <p:ph idx="1"/>
          </p:nvPr>
        </p:nvSpPr>
        <p:spPr>
          <a:xfrm>
            <a:off x="628650" y="1825625"/>
            <a:ext cx="4695704"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US" sz="4000" dirty="0"/>
              <a:t>We will be using many of the same skills we used for Q2, but this time our focus will on </a:t>
            </a:r>
            <a:r>
              <a:rPr lang="en-US" sz="4000" b="1" dirty="0"/>
              <a:t>structure and its effects</a:t>
            </a:r>
            <a:r>
              <a:rPr lang="en-US" sz="4000" dirty="0"/>
              <a:t>, rather than </a:t>
            </a:r>
            <a:r>
              <a:rPr lang="en-US" sz="4000" i="1" dirty="0"/>
              <a:t>language.</a:t>
            </a:r>
            <a:endParaRPr lang="en-GB" sz="4000" dirty="0"/>
          </a:p>
        </p:txBody>
      </p:sp>
      <p:pic>
        <p:nvPicPr>
          <p:cNvPr id="10" name="Picture 9">
            <a:extLst>
              <a:ext uri="{FF2B5EF4-FFF2-40B4-BE49-F238E27FC236}">
                <a16:creationId xmlns:a16="http://schemas.microsoft.com/office/drawing/2014/main" id="{361FC522-B24F-D3DE-C33E-0B497221FCDA}"/>
              </a:ext>
            </a:extLst>
          </p:cNvPr>
          <p:cNvPicPr>
            <a:picLocks noChangeAspect="1"/>
          </p:cNvPicPr>
          <p:nvPr/>
        </p:nvPicPr>
        <p:blipFill>
          <a:blip r:embed="rId2"/>
          <a:stretch>
            <a:fillRect/>
          </a:stretch>
        </p:blipFill>
        <p:spPr>
          <a:xfrm>
            <a:off x="5830259" y="1825625"/>
            <a:ext cx="2862328" cy="1166917"/>
          </a:xfrm>
          <a:prstGeom prst="rect">
            <a:avLst/>
          </a:prstGeom>
        </p:spPr>
      </p:pic>
      <p:pic>
        <p:nvPicPr>
          <p:cNvPr id="11" name="Picture 10">
            <a:extLst>
              <a:ext uri="{FF2B5EF4-FFF2-40B4-BE49-F238E27FC236}">
                <a16:creationId xmlns:a16="http://schemas.microsoft.com/office/drawing/2014/main" id="{006100FF-48A7-B8EF-8C03-729CF07A0980}"/>
              </a:ext>
            </a:extLst>
          </p:cNvPr>
          <p:cNvPicPr>
            <a:picLocks noChangeAspect="1"/>
          </p:cNvPicPr>
          <p:nvPr/>
        </p:nvPicPr>
        <p:blipFill>
          <a:blip r:embed="rId3"/>
          <a:stretch>
            <a:fillRect/>
          </a:stretch>
        </p:blipFill>
        <p:spPr>
          <a:xfrm>
            <a:off x="7258340" y="3127478"/>
            <a:ext cx="1434247" cy="1166917"/>
          </a:xfrm>
          <a:prstGeom prst="rect">
            <a:avLst/>
          </a:prstGeom>
        </p:spPr>
      </p:pic>
      <p:pic>
        <p:nvPicPr>
          <p:cNvPr id="12" name="Picture 11">
            <a:extLst>
              <a:ext uri="{FF2B5EF4-FFF2-40B4-BE49-F238E27FC236}">
                <a16:creationId xmlns:a16="http://schemas.microsoft.com/office/drawing/2014/main" id="{150556A3-3F84-5D53-6EC0-C9B3F0ED1F3C}"/>
              </a:ext>
            </a:extLst>
          </p:cNvPr>
          <p:cNvPicPr>
            <a:picLocks noChangeAspect="1"/>
          </p:cNvPicPr>
          <p:nvPr/>
        </p:nvPicPr>
        <p:blipFill>
          <a:blip r:embed="rId4"/>
          <a:stretch>
            <a:fillRect/>
          </a:stretch>
        </p:blipFill>
        <p:spPr>
          <a:xfrm>
            <a:off x="5830259" y="3127478"/>
            <a:ext cx="1401151" cy="1166916"/>
          </a:xfrm>
          <a:prstGeom prst="rect">
            <a:avLst/>
          </a:prstGeom>
        </p:spPr>
      </p:pic>
      <p:pic>
        <p:nvPicPr>
          <p:cNvPr id="13" name="Picture 12">
            <a:extLst>
              <a:ext uri="{FF2B5EF4-FFF2-40B4-BE49-F238E27FC236}">
                <a16:creationId xmlns:a16="http://schemas.microsoft.com/office/drawing/2014/main" id="{F339D007-599E-0EF2-98CD-54652F3201B4}"/>
              </a:ext>
            </a:extLst>
          </p:cNvPr>
          <p:cNvPicPr>
            <a:picLocks noChangeAspect="1"/>
          </p:cNvPicPr>
          <p:nvPr/>
        </p:nvPicPr>
        <p:blipFill>
          <a:blip r:embed="rId5"/>
          <a:stretch>
            <a:fillRect/>
          </a:stretch>
        </p:blipFill>
        <p:spPr>
          <a:xfrm>
            <a:off x="5830259" y="4429330"/>
            <a:ext cx="2862721" cy="1166916"/>
          </a:xfrm>
          <a:prstGeom prst="rect">
            <a:avLst/>
          </a:prstGeom>
        </p:spPr>
      </p:pic>
    </p:spTree>
    <p:extLst>
      <p:ext uri="{BB962C8B-B14F-4D97-AF65-F5344CB8AC3E}">
        <p14:creationId xmlns:p14="http://schemas.microsoft.com/office/powerpoint/2010/main" val="155103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3043-AA6D-4BB2-AFE2-1334FEE3348F}"/>
              </a:ext>
            </a:extLst>
          </p:cNvPr>
          <p:cNvSpPr>
            <a:spLocks noGrp="1"/>
          </p:cNvSpPr>
          <p:nvPr>
            <p:ph type="title"/>
          </p:nvPr>
        </p:nvSpPr>
        <p:spPr>
          <a:xfrm>
            <a:off x="292231" y="368417"/>
            <a:ext cx="8663233"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True or False</a:t>
            </a:r>
          </a:p>
        </p:txBody>
      </p:sp>
      <p:sp>
        <p:nvSpPr>
          <p:cNvPr id="4" name="TextBox 3">
            <a:extLst>
              <a:ext uri="{FF2B5EF4-FFF2-40B4-BE49-F238E27FC236}">
                <a16:creationId xmlns:a16="http://schemas.microsoft.com/office/drawing/2014/main" id="{923A54D2-74A0-45FD-81C7-A28867B676D2}"/>
              </a:ext>
            </a:extLst>
          </p:cNvPr>
          <p:cNvSpPr txBox="1"/>
          <p:nvPr/>
        </p:nvSpPr>
        <p:spPr>
          <a:xfrm>
            <a:off x="2564091" y="1858640"/>
            <a:ext cx="6391373" cy="403187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We will now ask each other true or false questions about what we have learnt today, for 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“Structure isn’t as important as language.”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 prepared to explain your answers.</a:t>
            </a:r>
          </a:p>
        </p:txBody>
      </p:sp>
      <p:sp>
        <p:nvSpPr>
          <p:cNvPr id="8" name="Content Placeholder 2">
            <a:extLst>
              <a:ext uri="{FF2B5EF4-FFF2-40B4-BE49-F238E27FC236}">
                <a16:creationId xmlns:a16="http://schemas.microsoft.com/office/drawing/2014/main" id="{2CEA86E9-5EE4-4D41-A361-FCC54FDF3D00}"/>
              </a:ext>
            </a:extLst>
          </p:cNvPr>
          <p:cNvSpPr txBox="1">
            <a:spLocks/>
          </p:cNvSpPr>
          <p:nvPr/>
        </p:nvSpPr>
        <p:spPr>
          <a:xfrm>
            <a:off x="320512" y="1858640"/>
            <a:ext cx="2149311" cy="48279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the writer builds tension within an extract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the writer alters tension within the extract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B050"/>
                </a:solidFill>
                <a:effectLst/>
                <a:uLnTx/>
                <a:uFillTx/>
                <a:latin typeface="Calibri" panose="020F0502020204030204"/>
                <a:ea typeface="+mn-ea"/>
                <a:cs typeface="+mn-cs"/>
              </a:rPr>
              <a:t>To evaluate </a:t>
            </a:r>
            <a:r>
              <a:rPr lang="en-GB" sz="2400" dirty="0">
                <a:solidFill>
                  <a:srgbClr val="00B050"/>
                </a:solidFill>
                <a:latin typeface="Calibri" panose="020F0502020204030204"/>
              </a:rPr>
              <a:t>why the structure affects us as readers</a:t>
            </a:r>
            <a:endParaRPr kumimoji="0" lang="en-GB" sz="2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3074" name="Picture 2" descr="Image result for true or false">
            <a:extLst>
              <a:ext uri="{FF2B5EF4-FFF2-40B4-BE49-F238E27FC236}">
                <a16:creationId xmlns:a16="http://schemas.microsoft.com/office/drawing/2014/main" id="{805013F5-FF1E-4575-8A28-084C18E2F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075" y="220498"/>
            <a:ext cx="1593523" cy="163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1F0AB6-C7AF-BBFC-0CD3-0988C0F47CDE}"/>
              </a:ext>
            </a:extLst>
          </p:cNvPr>
          <p:cNvSpPr/>
          <p:nvPr/>
        </p:nvSpPr>
        <p:spPr>
          <a:xfrm>
            <a:off x="3966259" y="1035540"/>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Mood</a:t>
            </a:r>
            <a:endParaRPr lang="en-GB" dirty="0"/>
          </a:p>
        </p:txBody>
      </p:sp>
      <p:sp>
        <p:nvSpPr>
          <p:cNvPr id="5" name="Rectangle 4">
            <a:extLst>
              <a:ext uri="{FF2B5EF4-FFF2-40B4-BE49-F238E27FC236}">
                <a16:creationId xmlns:a16="http://schemas.microsoft.com/office/drawing/2014/main" id="{9E81396C-595A-6887-B87E-8D1239691096}"/>
              </a:ext>
            </a:extLst>
          </p:cNvPr>
          <p:cNvSpPr/>
          <p:nvPr/>
        </p:nvSpPr>
        <p:spPr>
          <a:xfrm>
            <a:off x="2567226" y="1032646"/>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Perspective</a:t>
            </a:r>
            <a:endParaRPr lang="en-GB" dirty="0"/>
          </a:p>
        </p:txBody>
      </p:sp>
      <p:sp>
        <p:nvSpPr>
          <p:cNvPr id="6" name="Rectangle 5">
            <a:extLst>
              <a:ext uri="{FF2B5EF4-FFF2-40B4-BE49-F238E27FC236}">
                <a16:creationId xmlns:a16="http://schemas.microsoft.com/office/drawing/2014/main" id="{BB5E6DAF-AF2F-141C-EA5E-C23125A6F1A5}"/>
              </a:ext>
            </a:extLst>
          </p:cNvPr>
          <p:cNvSpPr/>
          <p:nvPr/>
        </p:nvSpPr>
        <p:spPr>
          <a:xfrm>
            <a:off x="1168193" y="1032646"/>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Character</a:t>
            </a:r>
            <a:endParaRPr lang="en-GB" dirty="0"/>
          </a:p>
        </p:txBody>
      </p:sp>
      <p:sp>
        <p:nvSpPr>
          <p:cNvPr id="7" name="Rectangle 6">
            <a:extLst>
              <a:ext uri="{FF2B5EF4-FFF2-40B4-BE49-F238E27FC236}">
                <a16:creationId xmlns:a16="http://schemas.microsoft.com/office/drawing/2014/main" id="{1D541E4E-6F15-252B-7E2E-5997C8274631}"/>
              </a:ext>
            </a:extLst>
          </p:cNvPr>
          <p:cNvSpPr/>
          <p:nvPr/>
        </p:nvSpPr>
        <p:spPr>
          <a:xfrm>
            <a:off x="2025566"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Time</a:t>
            </a:r>
            <a:endParaRPr lang="en-GB" dirty="0"/>
          </a:p>
        </p:txBody>
      </p:sp>
      <p:sp>
        <p:nvSpPr>
          <p:cNvPr id="8" name="Rectangle 7">
            <a:extLst>
              <a:ext uri="{FF2B5EF4-FFF2-40B4-BE49-F238E27FC236}">
                <a16:creationId xmlns:a16="http://schemas.microsoft.com/office/drawing/2014/main" id="{083FE5D5-D643-11E3-2620-9E2421354C5D}"/>
              </a:ext>
            </a:extLst>
          </p:cNvPr>
          <p:cNvSpPr/>
          <p:nvPr/>
        </p:nvSpPr>
        <p:spPr>
          <a:xfrm>
            <a:off x="2108097" y="537735"/>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Place</a:t>
            </a:r>
            <a:endParaRPr lang="en-GB" dirty="0"/>
          </a:p>
        </p:txBody>
      </p:sp>
      <p:sp>
        <p:nvSpPr>
          <p:cNvPr id="9" name="Rectangle 8">
            <a:extLst>
              <a:ext uri="{FF2B5EF4-FFF2-40B4-BE49-F238E27FC236}">
                <a16:creationId xmlns:a16="http://schemas.microsoft.com/office/drawing/2014/main" id="{B542168F-7333-B49F-6056-E0F624AE3C75}"/>
              </a:ext>
            </a:extLst>
          </p:cNvPr>
          <p:cNvSpPr/>
          <p:nvPr/>
        </p:nvSpPr>
        <p:spPr>
          <a:xfrm>
            <a:off x="3424715"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Topic</a:t>
            </a:r>
            <a:endParaRPr lang="en-GB" dirty="0"/>
          </a:p>
        </p:txBody>
      </p:sp>
      <p:sp>
        <p:nvSpPr>
          <p:cNvPr id="10" name="Rectangle 9">
            <a:extLst>
              <a:ext uri="{FF2B5EF4-FFF2-40B4-BE49-F238E27FC236}">
                <a16:creationId xmlns:a16="http://schemas.microsoft.com/office/drawing/2014/main" id="{EAE4C0B7-B515-441E-C612-4300EC1C8F71}"/>
              </a:ext>
            </a:extLst>
          </p:cNvPr>
          <p:cNvSpPr/>
          <p:nvPr/>
        </p:nvSpPr>
        <p:spPr>
          <a:xfrm>
            <a:off x="734991" y="526954"/>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Beginning</a:t>
            </a:r>
            <a:endParaRPr lang="en-GB" dirty="0"/>
          </a:p>
        </p:txBody>
      </p:sp>
      <p:sp>
        <p:nvSpPr>
          <p:cNvPr id="11" name="Rectangle 10">
            <a:extLst>
              <a:ext uri="{FF2B5EF4-FFF2-40B4-BE49-F238E27FC236}">
                <a16:creationId xmlns:a16="http://schemas.microsoft.com/office/drawing/2014/main" id="{87E219CC-CCE5-6880-C8CC-2BA23D9AD3A3}"/>
              </a:ext>
            </a:extLst>
          </p:cNvPr>
          <p:cNvSpPr/>
          <p:nvPr/>
        </p:nvSpPr>
        <p:spPr>
          <a:xfrm>
            <a:off x="568778"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Middle</a:t>
            </a:r>
            <a:endParaRPr lang="en-GB" dirty="0"/>
          </a:p>
        </p:txBody>
      </p:sp>
      <p:sp>
        <p:nvSpPr>
          <p:cNvPr id="12" name="Rectangle 11">
            <a:extLst>
              <a:ext uri="{FF2B5EF4-FFF2-40B4-BE49-F238E27FC236}">
                <a16:creationId xmlns:a16="http://schemas.microsoft.com/office/drawing/2014/main" id="{8ACA308E-539F-1470-F1AC-6F49BC92CAFC}"/>
              </a:ext>
            </a:extLst>
          </p:cNvPr>
          <p:cNvSpPr/>
          <p:nvPr/>
        </p:nvSpPr>
        <p:spPr>
          <a:xfrm>
            <a:off x="4823865" y="1538338"/>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Ending</a:t>
            </a:r>
            <a:endParaRPr lang="en-GB" dirty="0"/>
          </a:p>
        </p:txBody>
      </p:sp>
      <p:sp>
        <p:nvSpPr>
          <p:cNvPr id="13" name="Rectangle 12">
            <a:extLst>
              <a:ext uri="{FF2B5EF4-FFF2-40B4-BE49-F238E27FC236}">
                <a16:creationId xmlns:a16="http://schemas.microsoft.com/office/drawing/2014/main" id="{6EDA41E7-54D6-CB8C-5C76-CB1678B12C5B}"/>
              </a:ext>
            </a:extLst>
          </p:cNvPr>
          <p:cNvSpPr/>
          <p:nvPr/>
        </p:nvSpPr>
        <p:spPr>
          <a:xfrm>
            <a:off x="3481203" y="537734"/>
            <a:ext cx="134266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Tone</a:t>
            </a:r>
            <a:endParaRPr lang="en-GB" dirty="0"/>
          </a:p>
        </p:txBody>
      </p:sp>
      <p:pic>
        <p:nvPicPr>
          <p:cNvPr id="14" name="Picture 13" descr="A cartoon of a person with a trowel&#10;&#10;Description automatically generated">
            <a:extLst>
              <a:ext uri="{FF2B5EF4-FFF2-40B4-BE49-F238E27FC236}">
                <a16:creationId xmlns:a16="http://schemas.microsoft.com/office/drawing/2014/main" id="{C882997D-C5D3-B288-59CC-408D3B3FC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509" y="526954"/>
            <a:ext cx="1232931" cy="1530700"/>
          </a:xfrm>
          <a:prstGeom prst="rect">
            <a:avLst/>
          </a:prstGeom>
        </p:spPr>
      </p:pic>
      <p:sp>
        <p:nvSpPr>
          <p:cNvPr id="15" name="TextBox 14">
            <a:extLst>
              <a:ext uri="{FF2B5EF4-FFF2-40B4-BE49-F238E27FC236}">
                <a16:creationId xmlns:a16="http://schemas.microsoft.com/office/drawing/2014/main" id="{53FFA2F9-3DA1-DB63-5FA5-C1B58D2B7D43}"/>
              </a:ext>
            </a:extLst>
          </p:cNvPr>
          <p:cNvSpPr txBox="1"/>
          <p:nvPr/>
        </p:nvSpPr>
        <p:spPr>
          <a:xfrm>
            <a:off x="428263" y="2607373"/>
            <a:ext cx="8287474" cy="34163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A writer will think about the </a:t>
            </a:r>
            <a:r>
              <a:rPr lang="en-US" b="1" dirty="0"/>
              <a:t>structure </a:t>
            </a:r>
            <a:r>
              <a:rPr lang="en-US" dirty="0"/>
              <a:t>of their text just as much as the language they use.</a:t>
            </a:r>
          </a:p>
          <a:p>
            <a:endParaRPr lang="en-US" b="1" dirty="0"/>
          </a:p>
          <a:p>
            <a:r>
              <a:rPr lang="en-GB" dirty="0"/>
              <a:t>You may think that a text always starts with a beginning, but sometimes writers will start at the middle or even the ending! Have you heard of </a:t>
            </a:r>
            <a:r>
              <a:rPr lang="en-GB" b="1" dirty="0"/>
              <a:t>flashbacks and flashforwards</a:t>
            </a:r>
            <a:r>
              <a:rPr lang="en-GB" dirty="0"/>
              <a:t>?</a:t>
            </a:r>
          </a:p>
          <a:p>
            <a:endParaRPr lang="en-GB" dirty="0"/>
          </a:p>
          <a:p>
            <a:r>
              <a:rPr lang="en-GB" dirty="0"/>
              <a:t>Sometimes a writer will alter the </a:t>
            </a:r>
            <a:r>
              <a:rPr lang="en-GB" b="1" dirty="0"/>
              <a:t>mood, tone and perspective</a:t>
            </a:r>
            <a:r>
              <a:rPr lang="en-GB" dirty="0"/>
              <a:t> in a text to </a:t>
            </a:r>
            <a:r>
              <a:rPr lang="en-GB" b="1" dirty="0"/>
              <a:t>affect how the reader thinks and feels</a:t>
            </a:r>
            <a:r>
              <a:rPr lang="en-GB" dirty="0"/>
              <a:t>.</a:t>
            </a:r>
          </a:p>
          <a:p>
            <a:endParaRPr lang="en-GB" dirty="0"/>
          </a:p>
          <a:p>
            <a:r>
              <a:rPr lang="en-GB" dirty="0"/>
              <a:t>This is what we mean by structural analysis. We analyse a text to see how the writer has put together different building blocks and why.</a:t>
            </a:r>
          </a:p>
        </p:txBody>
      </p:sp>
    </p:spTree>
    <p:extLst>
      <p:ext uri="{BB962C8B-B14F-4D97-AF65-F5344CB8AC3E}">
        <p14:creationId xmlns:p14="http://schemas.microsoft.com/office/powerpoint/2010/main" val="314060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8E5E-2ED7-6A5D-7E84-5317FA5B045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5C1D7A65-37B8-9817-87C8-593F852D85F8}"/>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the writer builds tension within an extract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36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the writer alters tension within the extract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3600" b="0" i="0" u="none" strike="noStrike" kern="1200" cap="none" spc="0" normalizeH="0" baseline="0" noProof="0" dirty="0">
                <a:ln>
                  <a:noFill/>
                </a:ln>
                <a:solidFill>
                  <a:srgbClr val="00B050"/>
                </a:solidFill>
                <a:effectLst/>
                <a:uLnTx/>
                <a:uFillTx/>
                <a:latin typeface="Calibri" panose="020F0502020204030204"/>
                <a:ea typeface="+mn-ea"/>
                <a:cs typeface="+mn-cs"/>
              </a:rPr>
              <a:t>To evaluate </a:t>
            </a:r>
            <a:r>
              <a:rPr lang="en-GB" sz="3600" dirty="0">
                <a:solidFill>
                  <a:srgbClr val="00B050"/>
                </a:solidFill>
                <a:latin typeface="Calibri" panose="020F0502020204030204"/>
              </a:rPr>
              <a:t>why the structure affects us as readers</a:t>
            </a:r>
            <a:endParaRPr kumimoji="0" lang="en-GB" sz="36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indent="0">
              <a:buNone/>
            </a:pPr>
            <a:endParaRPr lang="en-GB" sz="3600" dirty="0"/>
          </a:p>
        </p:txBody>
      </p:sp>
    </p:spTree>
    <p:extLst>
      <p:ext uri="{BB962C8B-B14F-4D97-AF65-F5344CB8AC3E}">
        <p14:creationId xmlns:p14="http://schemas.microsoft.com/office/powerpoint/2010/main" val="67230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B993-D450-464B-BC77-CD46F774F07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4000" dirty="0"/>
              <a:t>Let’s look at how one person analyses structure</a:t>
            </a:r>
          </a:p>
        </p:txBody>
      </p:sp>
      <p:sp>
        <p:nvSpPr>
          <p:cNvPr id="3" name="Content Placeholder 2">
            <a:extLst>
              <a:ext uri="{FF2B5EF4-FFF2-40B4-BE49-F238E27FC236}">
                <a16:creationId xmlns:a16="http://schemas.microsoft.com/office/drawing/2014/main" id="{9D5CFB3D-6A70-4BE0-A8A7-2BA3E5002788}"/>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lstStyle/>
          <a:p>
            <a:pPr marL="0" indent="0">
              <a:buNone/>
            </a:pPr>
            <a:r>
              <a:rPr lang="en-GB" dirty="0">
                <a:hlinkClick r:id="rId3"/>
              </a:rPr>
              <a:t>https://www.youtube.com/watch?v=oP3c1h8v2ZQ</a:t>
            </a:r>
            <a:endParaRPr lang="en-GB" dirty="0"/>
          </a:p>
          <a:p>
            <a:pPr marL="0" indent="0">
              <a:buNone/>
            </a:pPr>
            <a:endParaRPr lang="en-GB" dirty="0"/>
          </a:p>
          <a:p>
            <a:pPr marL="0" indent="0">
              <a:buNone/>
            </a:pPr>
            <a:r>
              <a:rPr lang="en-GB" sz="4000" dirty="0">
                <a:solidFill>
                  <a:srgbClr val="7030A0"/>
                </a:solidFill>
              </a:rPr>
              <a:t>Discuss: Why might this be a useful way of analysing structure?</a:t>
            </a:r>
          </a:p>
        </p:txBody>
      </p:sp>
      <p:pic>
        <p:nvPicPr>
          <p:cNvPr id="5" name="Picture 4" descr="A close up of a device&#10;&#10;Description generated with high confidence">
            <a:extLst>
              <a:ext uri="{FF2B5EF4-FFF2-40B4-BE49-F238E27FC236}">
                <a16:creationId xmlns:a16="http://schemas.microsoft.com/office/drawing/2014/main" id="{F6248FDE-2BCB-4E90-9A30-BD8F59D9E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064" y="4582464"/>
            <a:ext cx="2609850" cy="1910410"/>
          </a:xfrm>
          <a:prstGeom prst="rect">
            <a:avLst/>
          </a:prstGeom>
          <a:ln w="38100">
            <a:solidFill>
              <a:srgbClr val="7030A0"/>
            </a:solidFill>
          </a:ln>
          <a:effectLst>
            <a:outerShdw blurRad="50800" dist="38100" dir="2700000" algn="tl" rotWithShape="0">
              <a:prstClr val="black">
                <a:alpha val="40000"/>
              </a:prstClr>
            </a:outerShdw>
          </a:effectLst>
        </p:spPr>
      </p:pic>
      <p:pic>
        <p:nvPicPr>
          <p:cNvPr id="2050" name="Picture 2" descr="Arrow, Business, Financial, Graph, Performance">
            <a:extLst>
              <a:ext uri="{FF2B5EF4-FFF2-40B4-BE49-F238E27FC236}">
                <a16:creationId xmlns:a16="http://schemas.microsoft.com/office/drawing/2014/main" id="{96108E34-EB57-403E-96FA-E8AEB9C3F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 y="4307394"/>
            <a:ext cx="4130040" cy="218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4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9F55-DE86-3BD7-9C82-FB841FAAE99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US" dirty="0"/>
              <a:t>The extract we have been exploring is from the </a:t>
            </a:r>
            <a:r>
              <a:rPr lang="en-US" b="1" dirty="0"/>
              <a:t>middle</a:t>
            </a:r>
            <a:r>
              <a:rPr lang="en-US" dirty="0"/>
              <a:t> of a novel</a:t>
            </a:r>
            <a:endParaRPr lang="en-GB" dirty="0"/>
          </a:p>
        </p:txBody>
      </p:sp>
      <p:sp>
        <p:nvSpPr>
          <p:cNvPr id="4" name="TextBox 3">
            <a:extLst>
              <a:ext uri="{FF2B5EF4-FFF2-40B4-BE49-F238E27FC236}">
                <a16:creationId xmlns:a16="http://schemas.microsoft.com/office/drawing/2014/main" id="{C227F36F-C4B3-5220-E823-95F49E167A9C}"/>
              </a:ext>
            </a:extLst>
          </p:cNvPr>
          <p:cNvSpPr txBox="1"/>
          <p:nvPr/>
        </p:nvSpPr>
        <p:spPr>
          <a:xfrm>
            <a:off x="628650" y="1966867"/>
            <a:ext cx="7886700" cy="288282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r>
              <a:rPr lang="en-GB" sz="2000" dirty="0"/>
              <a:t>Because the extract is from the </a:t>
            </a:r>
            <a:r>
              <a:rPr lang="en-GB" sz="2000" b="1" dirty="0"/>
              <a:t>middle of a novel</a:t>
            </a:r>
            <a:r>
              <a:rPr lang="en-GB" sz="2000" dirty="0"/>
              <a:t>, a number of areas have already been addressed. </a:t>
            </a:r>
          </a:p>
          <a:p>
            <a:endParaRPr lang="en-GB" sz="2000" dirty="0"/>
          </a:p>
          <a:p>
            <a:r>
              <a:rPr lang="en-GB" sz="2000" dirty="0"/>
              <a:t>Any reader of this text will </a:t>
            </a:r>
            <a:r>
              <a:rPr lang="en-GB" sz="2000" b="1" dirty="0"/>
              <a:t>already know </a:t>
            </a:r>
            <a:r>
              <a:rPr lang="en-GB" sz="2000" dirty="0"/>
              <a:t>about </a:t>
            </a:r>
            <a:r>
              <a:rPr lang="en-GB" sz="2000" b="1" dirty="0"/>
              <a:t>some of the characters, the plot so far, the settings and the key themes. </a:t>
            </a:r>
          </a:p>
          <a:p>
            <a:endParaRPr lang="en-GB" sz="2000" dirty="0"/>
          </a:p>
          <a:p>
            <a:r>
              <a:rPr lang="en-GB" sz="2000" dirty="0"/>
              <a:t>Therefore, the </a:t>
            </a:r>
            <a:r>
              <a:rPr lang="en-GB" sz="2000" b="1" dirty="0"/>
              <a:t>focus</a:t>
            </a:r>
            <a:r>
              <a:rPr lang="en-GB" sz="2000" dirty="0"/>
              <a:t> is likely to be on developing these areas further, perhaps with a particular focus (such as the hyena and how it reacts to being in this new setting). </a:t>
            </a:r>
          </a:p>
        </p:txBody>
      </p:sp>
      <p:sp>
        <p:nvSpPr>
          <p:cNvPr id="5" name="TextBox 4">
            <a:extLst>
              <a:ext uri="{FF2B5EF4-FFF2-40B4-BE49-F238E27FC236}">
                <a16:creationId xmlns:a16="http://schemas.microsoft.com/office/drawing/2014/main" id="{B6F429E7-3FB1-1009-4E82-A038E6A5F8B8}"/>
              </a:ext>
            </a:extLst>
          </p:cNvPr>
          <p:cNvSpPr txBox="1"/>
          <p:nvPr/>
        </p:nvSpPr>
        <p:spPr>
          <a:xfrm>
            <a:off x="628650" y="5058137"/>
            <a:ext cx="7886700" cy="923330"/>
          </a:xfrm>
          <a:prstGeom prst="rect">
            <a:avLst/>
          </a:prstGeom>
          <a:solidFill>
            <a:schemeClr val="accent2">
              <a:lumMod val="40000"/>
              <a:lumOff val="6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Q3 will </a:t>
            </a:r>
            <a:r>
              <a:rPr lang="en-US" b="1" dirty="0"/>
              <a:t>always</a:t>
            </a:r>
            <a:r>
              <a:rPr lang="en-US" dirty="0"/>
              <a:t> tell whether the text is from the beginning, the middle or the end of the story it is from. Make sure you look out for this information when sitting your exam.</a:t>
            </a:r>
            <a:endParaRPr lang="en-GB" dirty="0"/>
          </a:p>
        </p:txBody>
      </p:sp>
    </p:spTree>
    <p:extLst>
      <p:ext uri="{BB962C8B-B14F-4D97-AF65-F5344CB8AC3E}">
        <p14:creationId xmlns:p14="http://schemas.microsoft.com/office/powerpoint/2010/main" val="366347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DC5C25-1BB1-0045-6C39-EF80752DB979}"/>
              </a:ext>
            </a:extLst>
          </p:cNvPr>
          <p:cNvSpPr txBox="1"/>
          <p:nvPr/>
        </p:nvSpPr>
        <p:spPr>
          <a:xfrm>
            <a:off x="4572000" y="2943522"/>
            <a:ext cx="3943350" cy="323344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noAutofit/>
          </a:bodyPr>
          <a:lstStyle/>
          <a:p>
            <a:r>
              <a:rPr lang="en-US" dirty="0"/>
              <a:t>We will listen to a couple of audio clips with very different </a:t>
            </a:r>
            <a:r>
              <a:rPr lang="en-US" b="1" dirty="0"/>
              <a:t>moods</a:t>
            </a:r>
            <a:r>
              <a:rPr lang="en-US" dirty="0"/>
              <a:t>.</a:t>
            </a:r>
          </a:p>
          <a:p>
            <a:endParaRPr lang="en-US" dirty="0"/>
          </a:p>
          <a:p>
            <a:r>
              <a:rPr lang="en-US" dirty="0">
                <a:solidFill>
                  <a:srgbClr val="FF0000"/>
                </a:solidFill>
              </a:rPr>
              <a:t>What do these two pieces of</a:t>
            </a:r>
          </a:p>
          <a:p>
            <a:r>
              <a:rPr lang="en-US" dirty="0">
                <a:solidFill>
                  <a:srgbClr val="FF0000"/>
                </a:solidFill>
              </a:rPr>
              <a:t>music make you feel?</a:t>
            </a:r>
          </a:p>
          <a:p>
            <a:r>
              <a:rPr lang="en-US" dirty="0">
                <a:solidFill>
                  <a:schemeClr val="accent2">
                    <a:lumMod val="50000"/>
                  </a:schemeClr>
                </a:solidFill>
              </a:rPr>
              <a:t>Which one of these two</a:t>
            </a:r>
          </a:p>
          <a:p>
            <a:r>
              <a:rPr lang="en-US" dirty="0">
                <a:solidFill>
                  <a:schemeClr val="accent2">
                    <a:lumMod val="50000"/>
                  </a:schemeClr>
                </a:solidFill>
              </a:rPr>
              <a:t>pieces of music is </a:t>
            </a:r>
            <a:r>
              <a:rPr lang="en-US" b="1" dirty="0">
                <a:solidFill>
                  <a:schemeClr val="accent2">
                    <a:lumMod val="50000"/>
                  </a:schemeClr>
                </a:solidFill>
              </a:rPr>
              <a:t>more tense?</a:t>
            </a:r>
          </a:p>
          <a:p>
            <a:r>
              <a:rPr lang="en-US" dirty="0">
                <a:solidFill>
                  <a:srgbClr val="00B050"/>
                </a:solidFill>
              </a:rPr>
              <a:t>Why did one piece of music make you feel more tense than the other? </a:t>
            </a:r>
          </a:p>
          <a:p>
            <a:endParaRPr lang="en-US" dirty="0"/>
          </a:p>
          <a:p>
            <a:endParaRPr lang="en-GB" dirty="0"/>
          </a:p>
        </p:txBody>
      </p:sp>
      <p:sp>
        <p:nvSpPr>
          <p:cNvPr id="2" name="Title 1">
            <a:extLst>
              <a:ext uri="{FF2B5EF4-FFF2-40B4-BE49-F238E27FC236}">
                <a16:creationId xmlns:a16="http://schemas.microsoft.com/office/drawing/2014/main" id="{639713E2-7ACD-8B5D-C34F-8445675F809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Q3 gives you an area of structure to focus on: </a:t>
            </a:r>
            <a:r>
              <a:rPr lang="en-US" b="1" dirty="0"/>
              <a:t>tension</a:t>
            </a:r>
            <a:endParaRPr lang="en-GB" dirty="0"/>
          </a:p>
        </p:txBody>
      </p:sp>
      <p:sp>
        <p:nvSpPr>
          <p:cNvPr id="4" name="Content Placeholder 2">
            <a:extLst>
              <a:ext uri="{FF2B5EF4-FFF2-40B4-BE49-F238E27FC236}">
                <a16:creationId xmlns:a16="http://schemas.microsoft.com/office/drawing/2014/main" id="{572F2A93-374C-4521-4F7A-7DDE8175AA22}"/>
              </a:ext>
            </a:extLst>
          </p:cNvPr>
          <p:cNvSpPr>
            <a:spLocks noGrp="1"/>
          </p:cNvSpPr>
          <p:nvPr>
            <p:ph idx="1"/>
          </p:nvPr>
        </p:nvSpPr>
        <p:spPr>
          <a:xfrm>
            <a:off x="628650" y="1825625"/>
            <a:ext cx="3721408" cy="4351338"/>
          </a:xfr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a:normAutofit fontScale="32500" lnSpcReduction="20000"/>
          </a:bodyPr>
          <a:lstStyle/>
          <a:p>
            <a:r>
              <a:rPr lang="en-US" sz="3700" dirty="0"/>
              <a:t>Short, snappy simple sentences that mean the reader has to keep pausing</a:t>
            </a:r>
          </a:p>
          <a:p>
            <a:r>
              <a:rPr lang="en-US" sz="3700" dirty="0"/>
              <a:t>Ellipses (…)</a:t>
            </a:r>
          </a:p>
          <a:p>
            <a:r>
              <a:rPr lang="en-US" sz="3700" dirty="0"/>
              <a:t>Keeping the action away from the reader as long as possible.</a:t>
            </a:r>
          </a:p>
          <a:p>
            <a:r>
              <a:rPr lang="en-US" sz="3700" dirty="0"/>
              <a:t>Powerful verbs (Thrashing, hitting, pummeling)</a:t>
            </a:r>
          </a:p>
          <a:p>
            <a:r>
              <a:rPr lang="en-US" sz="3700" dirty="0"/>
              <a:t>Including the 5 senses (See, hear, touch, taste, smell)</a:t>
            </a:r>
          </a:p>
          <a:p>
            <a:r>
              <a:rPr lang="en-US" sz="3700" dirty="0"/>
              <a:t>Emotive language</a:t>
            </a:r>
          </a:p>
          <a:p>
            <a:r>
              <a:rPr lang="en-US" sz="3700" dirty="0"/>
              <a:t>A change in the </a:t>
            </a:r>
            <a:r>
              <a:rPr lang="en-US" sz="3700" dirty="0" err="1"/>
              <a:t>behaviour</a:t>
            </a:r>
            <a:r>
              <a:rPr lang="en-US" sz="3700" dirty="0"/>
              <a:t> of characters</a:t>
            </a:r>
          </a:p>
          <a:p>
            <a:r>
              <a:rPr lang="en-GB" sz="3700" dirty="0"/>
              <a:t>Creating an anxious mood and atmosphere to begin with</a:t>
            </a:r>
          </a:p>
          <a:p>
            <a:r>
              <a:rPr lang="en-GB" sz="3700" dirty="0"/>
              <a:t>Changing to a chaotic mood and atmosphere</a:t>
            </a:r>
          </a:p>
          <a:p>
            <a:r>
              <a:rPr lang="en-GB" sz="3700" dirty="0"/>
              <a:t>Speeding up or slowing down time</a:t>
            </a:r>
          </a:p>
          <a:p>
            <a:r>
              <a:rPr lang="en-GB" sz="3700" dirty="0"/>
              <a:t>Repetition </a:t>
            </a:r>
          </a:p>
          <a:p>
            <a:r>
              <a:rPr lang="en-GB" sz="3700" dirty="0"/>
              <a:t>Onomatopoeia (Crash! Bang! Wallop!)</a:t>
            </a:r>
          </a:p>
          <a:p>
            <a:r>
              <a:rPr lang="en-GB" sz="3700" dirty="0"/>
              <a:t>Foreshadowing and foreboding (Hinting at what will happen)</a:t>
            </a:r>
          </a:p>
          <a:p>
            <a:r>
              <a:rPr lang="en-GB" sz="3700" dirty="0"/>
              <a:t>Italics for emphasis</a:t>
            </a:r>
          </a:p>
          <a:p>
            <a:endParaRPr lang="en-GB" dirty="0"/>
          </a:p>
        </p:txBody>
      </p:sp>
      <p:sp>
        <p:nvSpPr>
          <p:cNvPr id="5" name="TextBox 4">
            <a:extLst>
              <a:ext uri="{FF2B5EF4-FFF2-40B4-BE49-F238E27FC236}">
                <a16:creationId xmlns:a16="http://schemas.microsoft.com/office/drawing/2014/main" id="{E093328B-2D4B-E10E-6B36-7DA581DE62E3}"/>
              </a:ext>
            </a:extLst>
          </p:cNvPr>
          <p:cNvSpPr txBox="1"/>
          <p:nvPr/>
        </p:nvSpPr>
        <p:spPr>
          <a:xfrm>
            <a:off x="4572000" y="1825625"/>
            <a:ext cx="3943350"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In the text we are looking at, the examiner wants you to focus on </a:t>
            </a:r>
            <a:r>
              <a:rPr lang="en-US" b="1" dirty="0"/>
              <a:t>tension</a:t>
            </a:r>
            <a:r>
              <a:rPr lang="en-US" dirty="0"/>
              <a:t>.</a:t>
            </a:r>
            <a:endParaRPr lang="en-GB" dirty="0"/>
          </a:p>
        </p:txBody>
      </p:sp>
      <p:pic>
        <p:nvPicPr>
          <p:cNvPr id="6" name="calm-acoustic-calm-expeditions-251651">
            <a:hlinkClick r:id="" action="ppaction://media"/>
            <a:extLst>
              <a:ext uri="{FF2B5EF4-FFF2-40B4-BE49-F238E27FC236}">
                <a16:creationId xmlns:a16="http://schemas.microsoft.com/office/drawing/2014/main" id="{BEBB4FCF-FF17-7269-5C6F-EE01271FB6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05510" y="3656488"/>
            <a:ext cx="487363" cy="487363"/>
          </a:xfrm>
          <a:prstGeom prst="rect">
            <a:avLst/>
          </a:prstGeom>
        </p:spPr>
      </p:pic>
      <p:pic>
        <p:nvPicPr>
          <p:cNvPr id="7" name="tense-horror-background-174809">
            <a:hlinkClick r:id="" action="ppaction://media"/>
            <a:extLst>
              <a:ext uri="{FF2B5EF4-FFF2-40B4-BE49-F238E27FC236}">
                <a16:creationId xmlns:a16="http://schemas.microsoft.com/office/drawing/2014/main" id="{B1E50F80-721E-618B-3163-64F78DD197D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905510" y="4373219"/>
            <a:ext cx="487363" cy="487363"/>
          </a:xfrm>
          <a:prstGeom prst="rect">
            <a:avLst/>
          </a:prstGeom>
        </p:spPr>
      </p:pic>
    </p:spTree>
    <p:extLst>
      <p:ext uri="{BB962C8B-B14F-4D97-AF65-F5344CB8AC3E}">
        <p14:creationId xmlns:p14="http://schemas.microsoft.com/office/powerpoint/2010/main" val="18913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2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18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44AF-D5D8-3B90-ADE9-ACB96AB406E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We will now explore the changing tension in the extract</a:t>
            </a:r>
            <a:endParaRPr lang="en-GB" dirty="0"/>
          </a:p>
        </p:txBody>
      </p:sp>
      <p:sp>
        <p:nvSpPr>
          <p:cNvPr id="3" name="Content Placeholder 2">
            <a:extLst>
              <a:ext uri="{FF2B5EF4-FFF2-40B4-BE49-F238E27FC236}">
                <a16:creationId xmlns:a16="http://schemas.microsoft.com/office/drawing/2014/main" id="{6949770D-B457-05C8-6B3B-DC08388EE8D4}"/>
              </a:ext>
            </a:extLst>
          </p:cNvPr>
          <p:cNvSpPr>
            <a:spLocks noGrp="1"/>
          </p:cNvSpPr>
          <p:nvPr>
            <p:ph idx="1"/>
          </p:nvPr>
        </p:nvSpPr>
        <p:spPr>
          <a:xfrm>
            <a:off x="628650" y="1825625"/>
            <a:ext cx="4093821"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US" dirty="0"/>
              <a:t>On your graph:</a:t>
            </a:r>
          </a:p>
          <a:p>
            <a:pPr marL="0" indent="0">
              <a:buNone/>
            </a:pPr>
            <a:endParaRPr lang="en-US" dirty="0"/>
          </a:p>
          <a:p>
            <a:pPr marL="0" indent="0">
              <a:buNone/>
            </a:pPr>
            <a:r>
              <a:rPr lang="en-US" dirty="0">
                <a:solidFill>
                  <a:srgbClr val="FF0000"/>
                </a:solidFill>
              </a:rPr>
              <a:t>Put an ‘x’ where you would place each </a:t>
            </a:r>
            <a:r>
              <a:rPr lang="en-US" b="1" dirty="0">
                <a:solidFill>
                  <a:srgbClr val="FF0000"/>
                </a:solidFill>
              </a:rPr>
              <a:t>paragraph</a:t>
            </a:r>
            <a:r>
              <a:rPr lang="en-US" dirty="0">
                <a:solidFill>
                  <a:srgbClr val="FF0000"/>
                </a:solidFill>
              </a:rPr>
              <a:t>.</a:t>
            </a:r>
          </a:p>
          <a:p>
            <a:pPr marL="0" indent="0">
              <a:buNone/>
            </a:pPr>
            <a:r>
              <a:rPr lang="en-US" dirty="0">
                <a:solidFill>
                  <a:schemeClr val="accent2">
                    <a:lumMod val="50000"/>
                  </a:schemeClr>
                </a:solidFill>
              </a:rPr>
              <a:t>Add a quote in for each ‘x’ to support your interpretations.</a:t>
            </a:r>
          </a:p>
          <a:p>
            <a:pPr marL="0" indent="0">
              <a:buNone/>
            </a:pPr>
            <a:r>
              <a:rPr lang="en-US" dirty="0">
                <a:solidFill>
                  <a:srgbClr val="00B050"/>
                </a:solidFill>
              </a:rPr>
              <a:t>Explain why you chose each quotation.</a:t>
            </a:r>
            <a:endParaRPr lang="en-GB" dirty="0">
              <a:solidFill>
                <a:srgbClr val="00B050"/>
              </a:solidFill>
            </a:endParaRPr>
          </a:p>
        </p:txBody>
      </p:sp>
      <p:pic>
        <p:nvPicPr>
          <p:cNvPr id="4" name="Picture 3">
            <a:extLst>
              <a:ext uri="{FF2B5EF4-FFF2-40B4-BE49-F238E27FC236}">
                <a16:creationId xmlns:a16="http://schemas.microsoft.com/office/drawing/2014/main" id="{F7BDCE7D-22D6-9CEC-5CD5-74C4D2A7BA60}"/>
              </a:ext>
            </a:extLst>
          </p:cNvPr>
          <p:cNvPicPr>
            <a:picLocks noChangeAspect="1"/>
          </p:cNvPicPr>
          <p:nvPr/>
        </p:nvPicPr>
        <p:blipFill>
          <a:blip r:embed="rId2"/>
          <a:stretch>
            <a:fillRect/>
          </a:stretch>
        </p:blipFill>
        <p:spPr>
          <a:xfrm>
            <a:off x="5090389" y="2431982"/>
            <a:ext cx="3794765" cy="2846074"/>
          </a:xfrm>
          <a:prstGeom prst="rect">
            <a:avLst/>
          </a:prstGeom>
          <a:ln w="38100">
            <a:solidFill>
              <a:srgbClr val="7030A0"/>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3185B6D5-CA52-B2EE-8DA7-7CC3221C426C}"/>
              </a:ext>
            </a:extLst>
          </p:cNvPr>
          <p:cNvSpPr txBox="1"/>
          <p:nvPr/>
        </p:nvSpPr>
        <p:spPr>
          <a:xfrm>
            <a:off x="5116011" y="3865536"/>
            <a:ext cx="347240" cy="369332"/>
          </a:xfrm>
          <a:prstGeom prst="rect">
            <a:avLst/>
          </a:prstGeom>
          <a:noFill/>
        </p:spPr>
        <p:txBody>
          <a:bodyPr wrap="square" rtlCol="0">
            <a:spAutoFit/>
          </a:bodyPr>
          <a:lstStyle/>
          <a:p>
            <a:r>
              <a:rPr lang="en-US" dirty="0"/>
              <a:t>x</a:t>
            </a:r>
            <a:endParaRPr lang="en-GB" dirty="0"/>
          </a:p>
        </p:txBody>
      </p:sp>
      <p:sp>
        <p:nvSpPr>
          <p:cNvPr id="7" name="TextBox 6">
            <a:extLst>
              <a:ext uri="{FF2B5EF4-FFF2-40B4-BE49-F238E27FC236}">
                <a16:creationId xmlns:a16="http://schemas.microsoft.com/office/drawing/2014/main" id="{D322DBB2-5D93-E83A-B162-378AEBFA0105}"/>
              </a:ext>
            </a:extLst>
          </p:cNvPr>
          <p:cNvSpPr txBox="1"/>
          <p:nvPr/>
        </p:nvSpPr>
        <p:spPr>
          <a:xfrm>
            <a:off x="5719823" y="3415060"/>
            <a:ext cx="347240" cy="369332"/>
          </a:xfrm>
          <a:prstGeom prst="rect">
            <a:avLst/>
          </a:prstGeom>
          <a:noFill/>
        </p:spPr>
        <p:txBody>
          <a:bodyPr wrap="square" rtlCol="0">
            <a:spAutoFit/>
          </a:bodyPr>
          <a:lstStyle/>
          <a:p>
            <a:r>
              <a:rPr lang="en-US" dirty="0"/>
              <a:t>x</a:t>
            </a:r>
            <a:endParaRPr lang="en-GB" dirty="0"/>
          </a:p>
        </p:txBody>
      </p:sp>
      <p:sp>
        <p:nvSpPr>
          <p:cNvPr id="8" name="TextBox 7">
            <a:extLst>
              <a:ext uri="{FF2B5EF4-FFF2-40B4-BE49-F238E27FC236}">
                <a16:creationId xmlns:a16="http://schemas.microsoft.com/office/drawing/2014/main" id="{47C57AC6-390B-A86E-04DD-96A1F80554E8}"/>
              </a:ext>
            </a:extLst>
          </p:cNvPr>
          <p:cNvSpPr txBox="1"/>
          <p:nvPr/>
        </p:nvSpPr>
        <p:spPr>
          <a:xfrm>
            <a:off x="6427808" y="4116104"/>
            <a:ext cx="347240" cy="369332"/>
          </a:xfrm>
          <a:prstGeom prst="rect">
            <a:avLst/>
          </a:prstGeom>
          <a:noFill/>
        </p:spPr>
        <p:txBody>
          <a:bodyPr wrap="square" rtlCol="0">
            <a:spAutoFit/>
          </a:bodyPr>
          <a:lstStyle/>
          <a:p>
            <a:r>
              <a:rPr lang="en-US" dirty="0"/>
              <a:t>x</a:t>
            </a:r>
            <a:endParaRPr lang="en-GB" dirty="0"/>
          </a:p>
        </p:txBody>
      </p:sp>
      <p:sp>
        <p:nvSpPr>
          <p:cNvPr id="9" name="TextBox 8">
            <a:extLst>
              <a:ext uri="{FF2B5EF4-FFF2-40B4-BE49-F238E27FC236}">
                <a16:creationId xmlns:a16="http://schemas.microsoft.com/office/drawing/2014/main" id="{D7DDB279-F61D-2C21-3060-520568DA37EF}"/>
              </a:ext>
            </a:extLst>
          </p:cNvPr>
          <p:cNvSpPr txBox="1"/>
          <p:nvPr/>
        </p:nvSpPr>
        <p:spPr>
          <a:xfrm>
            <a:off x="6987771" y="2856393"/>
            <a:ext cx="347240" cy="369332"/>
          </a:xfrm>
          <a:prstGeom prst="rect">
            <a:avLst/>
          </a:prstGeom>
          <a:noFill/>
        </p:spPr>
        <p:txBody>
          <a:bodyPr wrap="square" rtlCol="0">
            <a:spAutoFit/>
          </a:bodyPr>
          <a:lstStyle/>
          <a:p>
            <a:r>
              <a:rPr lang="en-US" dirty="0"/>
              <a:t>x</a:t>
            </a:r>
            <a:endParaRPr lang="en-GB" dirty="0"/>
          </a:p>
        </p:txBody>
      </p:sp>
      <p:sp>
        <p:nvSpPr>
          <p:cNvPr id="10" name="TextBox 9">
            <a:extLst>
              <a:ext uri="{FF2B5EF4-FFF2-40B4-BE49-F238E27FC236}">
                <a16:creationId xmlns:a16="http://schemas.microsoft.com/office/drawing/2014/main" id="{1D473233-D12C-CEBE-F7DA-AB1B7078EDAC}"/>
              </a:ext>
            </a:extLst>
          </p:cNvPr>
          <p:cNvSpPr txBox="1"/>
          <p:nvPr/>
        </p:nvSpPr>
        <p:spPr>
          <a:xfrm>
            <a:off x="7747841" y="4485436"/>
            <a:ext cx="347240" cy="369332"/>
          </a:xfrm>
          <a:prstGeom prst="rect">
            <a:avLst/>
          </a:prstGeom>
          <a:noFill/>
        </p:spPr>
        <p:txBody>
          <a:bodyPr wrap="square" rtlCol="0">
            <a:spAutoFit/>
          </a:bodyPr>
          <a:lstStyle/>
          <a:p>
            <a:r>
              <a:rPr lang="en-US" dirty="0"/>
              <a:t>x</a:t>
            </a:r>
            <a:endParaRPr lang="en-GB" dirty="0"/>
          </a:p>
        </p:txBody>
      </p:sp>
      <p:sp>
        <p:nvSpPr>
          <p:cNvPr id="11" name="TextBox 10">
            <a:extLst>
              <a:ext uri="{FF2B5EF4-FFF2-40B4-BE49-F238E27FC236}">
                <a16:creationId xmlns:a16="http://schemas.microsoft.com/office/drawing/2014/main" id="{89902320-E4CD-B65E-9525-57AB23D91385}"/>
              </a:ext>
            </a:extLst>
          </p:cNvPr>
          <p:cNvSpPr txBox="1"/>
          <p:nvPr/>
        </p:nvSpPr>
        <p:spPr>
          <a:xfrm>
            <a:off x="5902113" y="4525685"/>
            <a:ext cx="347240" cy="369332"/>
          </a:xfrm>
          <a:prstGeom prst="rect">
            <a:avLst/>
          </a:prstGeom>
          <a:noFill/>
        </p:spPr>
        <p:txBody>
          <a:bodyPr wrap="square" rtlCol="0">
            <a:spAutoFit/>
          </a:bodyPr>
          <a:lstStyle/>
          <a:p>
            <a:r>
              <a:rPr lang="en-US" dirty="0"/>
              <a:t>x</a:t>
            </a:r>
            <a:endParaRPr lang="en-GB" dirty="0"/>
          </a:p>
        </p:txBody>
      </p:sp>
      <p:sp>
        <p:nvSpPr>
          <p:cNvPr id="12" name="TextBox 11">
            <a:extLst>
              <a:ext uri="{FF2B5EF4-FFF2-40B4-BE49-F238E27FC236}">
                <a16:creationId xmlns:a16="http://schemas.microsoft.com/office/drawing/2014/main" id="{D8F29E0F-CA1A-37C3-1755-1E16C8B8F717}"/>
              </a:ext>
            </a:extLst>
          </p:cNvPr>
          <p:cNvSpPr txBox="1"/>
          <p:nvPr/>
        </p:nvSpPr>
        <p:spPr>
          <a:xfrm>
            <a:off x="7987138" y="2773194"/>
            <a:ext cx="347240" cy="369332"/>
          </a:xfrm>
          <a:prstGeom prst="rect">
            <a:avLst/>
          </a:prstGeom>
          <a:noFill/>
        </p:spPr>
        <p:txBody>
          <a:bodyPr wrap="square" rtlCol="0">
            <a:spAutoFit/>
          </a:bodyPr>
          <a:lstStyle/>
          <a:p>
            <a:r>
              <a:rPr lang="en-US" dirty="0"/>
              <a:t>x</a:t>
            </a:r>
            <a:endParaRPr lang="en-GB" dirty="0"/>
          </a:p>
        </p:txBody>
      </p:sp>
      <p:sp>
        <p:nvSpPr>
          <p:cNvPr id="13" name="TextBox 12">
            <a:extLst>
              <a:ext uri="{FF2B5EF4-FFF2-40B4-BE49-F238E27FC236}">
                <a16:creationId xmlns:a16="http://schemas.microsoft.com/office/drawing/2014/main" id="{036707E2-0D6F-BB01-B936-7C9955B68533}"/>
              </a:ext>
            </a:extLst>
          </p:cNvPr>
          <p:cNvSpPr txBox="1"/>
          <p:nvPr/>
        </p:nvSpPr>
        <p:spPr>
          <a:xfrm>
            <a:off x="8436146" y="2515468"/>
            <a:ext cx="347240" cy="369332"/>
          </a:xfrm>
          <a:prstGeom prst="rect">
            <a:avLst/>
          </a:prstGeom>
          <a:noFill/>
        </p:spPr>
        <p:txBody>
          <a:bodyPr wrap="square" rtlCol="0">
            <a:spAutoFit/>
          </a:bodyPr>
          <a:lstStyle/>
          <a:p>
            <a:r>
              <a:rPr lang="en-US" dirty="0"/>
              <a:t>x</a:t>
            </a:r>
            <a:endParaRPr lang="en-GB" dirty="0"/>
          </a:p>
        </p:txBody>
      </p:sp>
      <p:sp>
        <p:nvSpPr>
          <p:cNvPr id="14" name="TextBox 13">
            <a:extLst>
              <a:ext uri="{FF2B5EF4-FFF2-40B4-BE49-F238E27FC236}">
                <a16:creationId xmlns:a16="http://schemas.microsoft.com/office/drawing/2014/main" id="{7BB6B5B5-F3DB-0707-2AAD-48DA76FEB395}"/>
              </a:ext>
            </a:extLst>
          </p:cNvPr>
          <p:cNvSpPr txBox="1"/>
          <p:nvPr/>
        </p:nvSpPr>
        <p:spPr>
          <a:xfrm>
            <a:off x="5565019" y="5468514"/>
            <a:ext cx="3320135" cy="923330"/>
          </a:xfrm>
          <a:prstGeom prst="rect">
            <a:avLst/>
          </a:prstGeom>
          <a:noFill/>
        </p:spPr>
        <p:txBody>
          <a:bodyPr wrap="square" rtlCol="0">
            <a:spAutoFit/>
          </a:bodyPr>
          <a:lstStyle/>
          <a:p>
            <a:pPr algn="r"/>
            <a:r>
              <a:rPr lang="en-US" dirty="0"/>
              <a:t>Don’t copy this graph – it’s just an example and deliberately not accurate!</a:t>
            </a:r>
            <a:endParaRPr lang="en-GB" dirty="0"/>
          </a:p>
        </p:txBody>
      </p:sp>
    </p:spTree>
    <p:extLst>
      <p:ext uri="{BB962C8B-B14F-4D97-AF65-F5344CB8AC3E}">
        <p14:creationId xmlns:p14="http://schemas.microsoft.com/office/powerpoint/2010/main" val="185538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device&#10;&#10;Description generated with high confidence">
            <a:extLst>
              <a:ext uri="{FF2B5EF4-FFF2-40B4-BE49-F238E27FC236}">
                <a16:creationId xmlns:a16="http://schemas.microsoft.com/office/drawing/2014/main" id="{2FB82BFB-51E2-4770-F577-CED487D28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1" y="288552"/>
            <a:ext cx="8580458" cy="6280895"/>
          </a:xfrm>
          <a:prstGeom prst="rect">
            <a:avLst/>
          </a:prstGeom>
        </p:spPr>
      </p:pic>
      <p:sp>
        <p:nvSpPr>
          <p:cNvPr id="5" name="TextBox 4">
            <a:extLst>
              <a:ext uri="{FF2B5EF4-FFF2-40B4-BE49-F238E27FC236}">
                <a16:creationId xmlns:a16="http://schemas.microsoft.com/office/drawing/2014/main" id="{588608DB-462C-EB2B-E8E6-C54E0832A8CF}"/>
              </a:ext>
            </a:extLst>
          </p:cNvPr>
          <p:cNvSpPr txBox="1"/>
          <p:nvPr/>
        </p:nvSpPr>
        <p:spPr>
          <a:xfrm rot="16200000">
            <a:off x="-908431" y="5240744"/>
            <a:ext cx="2380406" cy="276999"/>
          </a:xfrm>
          <a:prstGeom prst="rect">
            <a:avLst/>
          </a:prstGeom>
          <a:noFill/>
        </p:spPr>
        <p:txBody>
          <a:bodyPr wrap="square" rtlCol="0">
            <a:spAutoFit/>
          </a:bodyPr>
          <a:lstStyle/>
          <a:p>
            <a:r>
              <a:rPr lang="en-US" sz="1200" dirty="0"/>
              <a:t>Calm and peaceful</a:t>
            </a:r>
            <a:endParaRPr lang="en-GB" sz="1200" dirty="0"/>
          </a:p>
        </p:txBody>
      </p:sp>
      <p:sp>
        <p:nvSpPr>
          <p:cNvPr id="6" name="TextBox 5">
            <a:extLst>
              <a:ext uri="{FF2B5EF4-FFF2-40B4-BE49-F238E27FC236}">
                <a16:creationId xmlns:a16="http://schemas.microsoft.com/office/drawing/2014/main" id="{8A8BCC6E-CD2E-04EC-A3E1-66AF0BA87037}"/>
              </a:ext>
            </a:extLst>
          </p:cNvPr>
          <p:cNvSpPr txBox="1"/>
          <p:nvPr/>
        </p:nvSpPr>
        <p:spPr>
          <a:xfrm>
            <a:off x="377557" y="6430947"/>
            <a:ext cx="1689904" cy="276999"/>
          </a:xfrm>
          <a:prstGeom prst="rect">
            <a:avLst/>
          </a:prstGeom>
          <a:noFill/>
        </p:spPr>
        <p:txBody>
          <a:bodyPr wrap="square" rtlCol="0">
            <a:spAutoFit/>
          </a:bodyPr>
          <a:lstStyle/>
          <a:p>
            <a:r>
              <a:rPr lang="en-US" sz="1200" dirty="0"/>
              <a:t>Beginning</a:t>
            </a:r>
            <a:endParaRPr lang="en-GB" sz="1200" dirty="0"/>
          </a:p>
        </p:txBody>
      </p:sp>
      <p:sp>
        <p:nvSpPr>
          <p:cNvPr id="7" name="TextBox 6">
            <a:extLst>
              <a:ext uri="{FF2B5EF4-FFF2-40B4-BE49-F238E27FC236}">
                <a16:creationId xmlns:a16="http://schemas.microsoft.com/office/drawing/2014/main" id="{99310BB1-B1D9-FB84-6666-6C6E8EED7452}"/>
              </a:ext>
            </a:extLst>
          </p:cNvPr>
          <p:cNvSpPr txBox="1"/>
          <p:nvPr/>
        </p:nvSpPr>
        <p:spPr>
          <a:xfrm>
            <a:off x="7921491" y="6460102"/>
            <a:ext cx="844952" cy="276999"/>
          </a:xfrm>
          <a:prstGeom prst="rect">
            <a:avLst/>
          </a:prstGeom>
          <a:noFill/>
        </p:spPr>
        <p:txBody>
          <a:bodyPr wrap="square" rtlCol="0">
            <a:spAutoFit/>
          </a:bodyPr>
          <a:lstStyle/>
          <a:p>
            <a:pPr algn="r"/>
            <a:r>
              <a:rPr lang="en-US" sz="1200" dirty="0"/>
              <a:t>Ending</a:t>
            </a:r>
            <a:endParaRPr lang="en-GB" sz="1200" dirty="0"/>
          </a:p>
        </p:txBody>
      </p:sp>
      <p:sp>
        <p:nvSpPr>
          <p:cNvPr id="8" name="TextBox 7">
            <a:extLst>
              <a:ext uri="{FF2B5EF4-FFF2-40B4-BE49-F238E27FC236}">
                <a16:creationId xmlns:a16="http://schemas.microsoft.com/office/drawing/2014/main" id="{BC3A5033-DC1E-C3AB-9F5E-E47D6A78BF17}"/>
              </a:ext>
            </a:extLst>
          </p:cNvPr>
          <p:cNvSpPr txBox="1"/>
          <p:nvPr/>
        </p:nvSpPr>
        <p:spPr>
          <a:xfrm rot="16200000">
            <a:off x="-622529" y="377126"/>
            <a:ext cx="1723170" cy="277000"/>
          </a:xfrm>
          <a:prstGeom prst="rect">
            <a:avLst/>
          </a:prstGeom>
          <a:noFill/>
        </p:spPr>
        <p:txBody>
          <a:bodyPr wrap="square" rtlCol="0">
            <a:spAutoFit/>
          </a:bodyPr>
          <a:lstStyle/>
          <a:p>
            <a:r>
              <a:rPr lang="en-US" sz="1200" dirty="0"/>
              <a:t>Maximum tension</a:t>
            </a:r>
            <a:endParaRPr lang="en-GB" sz="1200" dirty="0"/>
          </a:p>
        </p:txBody>
      </p:sp>
    </p:spTree>
    <p:extLst>
      <p:ext uri="{BB962C8B-B14F-4D97-AF65-F5344CB8AC3E}">
        <p14:creationId xmlns:p14="http://schemas.microsoft.com/office/powerpoint/2010/main" val="183677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generated with high confidence">
            <a:extLst>
              <a:ext uri="{FF2B5EF4-FFF2-40B4-BE49-F238E27FC236}">
                <a16:creationId xmlns:a16="http://schemas.microsoft.com/office/drawing/2014/main" id="{FFA12FF4-463A-2B37-55FE-040DA4F2D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1" y="288552"/>
            <a:ext cx="8580458" cy="6280895"/>
          </a:xfrm>
          <a:prstGeom prst="rect">
            <a:avLst/>
          </a:prstGeom>
        </p:spPr>
      </p:pic>
      <p:sp>
        <p:nvSpPr>
          <p:cNvPr id="5" name="TextBox 4">
            <a:extLst>
              <a:ext uri="{FF2B5EF4-FFF2-40B4-BE49-F238E27FC236}">
                <a16:creationId xmlns:a16="http://schemas.microsoft.com/office/drawing/2014/main" id="{E29D47B2-8A15-351E-8255-A09F5D738D10}"/>
              </a:ext>
            </a:extLst>
          </p:cNvPr>
          <p:cNvSpPr txBox="1"/>
          <p:nvPr/>
        </p:nvSpPr>
        <p:spPr>
          <a:xfrm rot="16200000">
            <a:off x="-622529" y="377126"/>
            <a:ext cx="1723170" cy="277000"/>
          </a:xfrm>
          <a:prstGeom prst="rect">
            <a:avLst/>
          </a:prstGeom>
          <a:noFill/>
        </p:spPr>
        <p:txBody>
          <a:bodyPr wrap="square" rtlCol="0">
            <a:spAutoFit/>
          </a:bodyPr>
          <a:lstStyle/>
          <a:p>
            <a:r>
              <a:rPr lang="en-US" sz="1200" dirty="0"/>
              <a:t>Maximum tension</a:t>
            </a:r>
            <a:endParaRPr lang="en-GB" sz="1200" dirty="0"/>
          </a:p>
        </p:txBody>
      </p:sp>
      <p:sp>
        <p:nvSpPr>
          <p:cNvPr id="6" name="TextBox 5">
            <a:extLst>
              <a:ext uri="{FF2B5EF4-FFF2-40B4-BE49-F238E27FC236}">
                <a16:creationId xmlns:a16="http://schemas.microsoft.com/office/drawing/2014/main" id="{1E596D4E-2DFD-3DF3-617C-1A4D7E602F9F}"/>
              </a:ext>
            </a:extLst>
          </p:cNvPr>
          <p:cNvSpPr txBox="1"/>
          <p:nvPr/>
        </p:nvSpPr>
        <p:spPr>
          <a:xfrm rot="16200000">
            <a:off x="-908431" y="5240744"/>
            <a:ext cx="2380406" cy="276999"/>
          </a:xfrm>
          <a:prstGeom prst="rect">
            <a:avLst/>
          </a:prstGeom>
          <a:noFill/>
        </p:spPr>
        <p:txBody>
          <a:bodyPr wrap="square" rtlCol="0">
            <a:spAutoFit/>
          </a:bodyPr>
          <a:lstStyle/>
          <a:p>
            <a:r>
              <a:rPr lang="en-US" sz="1200" dirty="0"/>
              <a:t>Calm and peaceful</a:t>
            </a:r>
            <a:endParaRPr lang="en-GB" sz="1200" dirty="0"/>
          </a:p>
        </p:txBody>
      </p:sp>
      <p:sp>
        <p:nvSpPr>
          <p:cNvPr id="7" name="TextBox 6">
            <a:extLst>
              <a:ext uri="{FF2B5EF4-FFF2-40B4-BE49-F238E27FC236}">
                <a16:creationId xmlns:a16="http://schemas.microsoft.com/office/drawing/2014/main" id="{54102204-F9E7-686C-0794-EE29836273C3}"/>
              </a:ext>
            </a:extLst>
          </p:cNvPr>
          <p:cNvSpPr txBox="1"/>
          <p:nvPr/>
        </p:nvSpPr>
        <p:spPr>
          <a:xfrm>
            <a:off x="377557" y="6430947"/>
            <a:ext cx="1689904" cy="276999"/>
          </a:xfrm>
          <a:prstGeom prst="rect">
            <a:avLst/>
          </a:prstGeom>
          <a:noFill/>
        </p:spPr>
        <p:txBody>
          <a:bodyPr wrap="square" rtlCol="0">
            <a:spAutoFit/>
          </a:bodyPr>
          <a:lstStyle/>
          <a:p>
            <a:r>
              <a:rPr lang="en-US" sz="1200" dirty="0"/>
              <a:t>Beginning</a:t>
            </a:r>
            <a:endParaRPr lang="en-GB" sz="1200" dirty="0"/>
          </a:p>
        </p:txBody>
      </p:sp>
      <p:sp>
        <p:nvSpPr>
          <p:cNvPr id="8" name="TextBox 7">
            <a:extLst>
              <a:ext uri="{FF2B5EF4-FFF2-40B4-BE49-F238E27FC236}">
                <a16:creationId xmlns:a16="http://schemas.microsoft.com/office/drawing/2014/main" id="{69315387-FF62-8F92-583F-3116BDA5D81B}"/>
              </a:ext>
            </a:extLst>
          </p:cNvPr>
          <p:cNvSpPr txBox="1"/>
          <p:nvPr/>
        </p:nvSpPr>
        <p:spPr>
          <a:xfrm>
            <a:off x="7921491" y="6460102"/>
            <a:ext cx="844952" cy="276999"/>
          </a:xfrm>
          <a:prstGeom prst="rect">
            <a:avLst/>
          </a:prstGeom>
          <a:noFill/>
        </p:spPr>
        <p:txBody>
          <a:bodyPr wrap="square" rtlCol="0">
            <a:spAutoFit/>
          </a:bodyPr>
          <a:lstStyle/>
          <a:p>
            <a:pPr algn="r"/>
            <a:r>
              <a:rPr lang="en-US" sz="1200" dirty="0"/>
              <a:t>Ending</a:t>
            </a:r>
            <a:endParaRPr lang="en-GB" sz="1200" dirty="0"/>
          </a:p>
        </p:txBody>
      </p:sp>
      <p:sp>
        <p:nvSpPr>
          <p:cNvPr id="9" name="TextBox 8">
            <a:extLst>
              <a:ext uri="{FF2B5EF4-FFF2-40B4-BE49-F238E27FC236}">
                <a16:creationId xmlns:a16="http://schemas.microsoft.com/office/drawing/2014/main" id="{719D5FF5-C5F5-A901-404C-A24561B17D36}"/>
              </a:ext>
            </a:extLst>
          </p:cNvPr>
          <p:cNvSpPr txBox="1"/>
          <p:nvPr/>
        </p:nvSpPr>
        <p:spPr>
          <a:xfrm>
            <a:off x="377557" y="2990418"/>
            <a:ext cx="347240" cy="369332"/>
          </a:xfrm>
          <a:prstGeom prst="rect">
            <a:avLst/>
          </a:prstGeom>
          <a:noFill/>
        </p:spPr>
        <p:txBody>
          <a:bodyPr wrap="square" rtlCol="0">
            <a:spAutoFit/>
          </a:bodyPr>
          <a:lstStyle/>
          <a:p>
            <a:r>
              <a:rPr lang="en-US" dirty="0"/>
              <a:t>x</a:t>
            </a:r>
            <a:endParaRPr lang="en-GB" dirty="0"/>
          </a:p>
        </p:txBody>
      </p:sp>
      <p:sp>
        <p:nvSpPr>
          <p:cNvPr id="10" name="TextBox 9">
            <a:extLst>
              <a:ext uri="{FF2B5EF4-FFF2-40B4-BE49-F238E27FC236}">
                <a16:creationId xmlns:a16="http://schemas.microsoft.com/office/drawing/2014/main" id="{4A55C10A-2BC9-14E8-812E-0B4CA4E0F52B}"/>
              </a:ext>
            </a:extLst>
          </p:cNvPr>
          <p:cNvSpPr txBox="1"/>
          <p:nvPr/>
        </p:nvSpPr>
        <p:spPr>
          <a:xfrm>
            <a:off x="1048889" y="2089522"/>
            <a:ext cx="347240" cy="369332"/>
          </a:xfrm>
          <a:prstGeom prst="rect">
            <a:avLst/>
          </a:prstGeom>
          <a:noFill/>
        </p:spPr>
        <p:txBody>
          <a:bodyPr wrap="square" rtlCol="0">
            <a:spAutoFit/>
          </a:bodyPr>
          <a:lstStyle/>
          <a:p>
            <a:r>
              <a:rPr lang="en-US" dirty="0"/>
              <a:t>x</a:t>
            </a:r>
            <a:endParaRPr lang="en-GB" dirty="0"/>
          </a:p>
        </p:txBody>
      </p:sp>
      <p:sp>
        <p:nvSpPr>
          <p:cNvPr id="11" name="TextBox 10">
            <a:extLst>
              <a:ext uri="{FF2B5EF4-FFF2-40B4-BE49-F238E27FC236}">
                <a16:creationId xmlns:a16="http://schemas.microsoft.com/office/drawing/2014/main" id="{9335E665-5797-B31F-204C-0F005E1BB406}"/>
              </a:ext>
            </a:extLst>
          </p:cNvPr>
          <p:cNvSpPr txBox="1"/>
          <p:nvPr/>
        </p:nvSpPr>
        <p:spPr>
          <a:xfrm>
            <a:off x="2128448" y="2518422"/>
            <a:ext cx="347240" cy="369332"/>
          </a:xfrm>
          <a:prstGeom prst="rect">
            <a:avLst/>
          </a:prstGeom>
          <a:noFill/>
        </p:spPr>
        <p:txBody>
          <a:bodyPr wrap="square" rtlCol="0">
            <a:spAutoFit/>
          </a:bodyPr>
          <a:lstStyle/>
          <a:p>
            <a:r>
              <a:rPr lang="en-US" dirty="0"/>
              <a:t>x</a:t>
            </a:r>
            <a:endParaRPr lang="en-GB" dirty="0"/>
          </a:p>
        </p:txBody>
      </p:sp>
      <p:sp>
        <p:nvSpPr>
          <p:cNvPr id="12" name="TextBox 11">
            <a:extLst>
              <a:ext uri="{FF2B5EF4-FFF2-40B4-BE49-F238E27FC236}">
                <a16:creationId xmlns:a16="http://schemas.microsoft.com/office/drawing/2014/main" id="{27D24ADD-557A-F481-573C-35A77435259C}"/>
              </a:ext>
            </a:extLst>
          </p:cNvPr>
          <p:cNvSpPr txBox="1"/>
          <p:nvPr/>
        </p:nvSpPr>
        <p:spPr>
          <a:xfrm>
            <a:off x="3785632" y="1377211"/>
            <a:ext cx="347240" cy="369332"/>
          </a:xfrm>
          <a:prstGeom prst="rect">
            <a:avLst/>
          </a:prstGeom>
          <a:noFill/>
        </p:spPr>
        <p:txBody>
          <a:bodyPr wrap="square" rtlCol="0">
            <a:spAutoFit/>
          </a:bodyPr>
          <a:lstStyle/>
          <a:p>
            <a:r>
              <a:rPr lang="en-US" dirty="0"/>
              <a:t>x</a:t>
            </a:r>
            <a:endParaRPr lang="en-GB" dirty="0"/>
          </a:p>
        </p:txBody>
      </p:sp>
      <p:sp>
        <p:nvSpPr>
          <p:cNvPr id="13" name="TextBox 12">
            <a:extLst>
              <a:ext uri="{FF2B5EF4-FFF2-40B4-BE49-F238E27FC236}">
                <a16:creationId xmlns:a16="http://schemas.microsoft.com/office/drawing/2014/main" id="{9C6C8A3D-CE6A-BF0E-EE42-9CB1A8D5F35C}"/>
              </a:ext>
            </a:extLst>
          </p:cNvPr>
          <p:cNvSpPr txBox="1"/>
          <p:nvPr/>
        </p:nvSpPr>
        <p:spPr>
          <a:xfrm>
            <a:off x="8592823" y="4129882"/>
            <a:ext cx="347240" cy="369332"/>
          </a:xfrm>
          <a:prstGeom prst="rect">
            <a:avLst/>
          </a:prstGeom>
          <a:noFill/>
        </p:spPr>
        <p:txBody>
          <a:bodyPr wrap="square" rtlCol="0">
            <a:spAutoFit/>
          </a:bodyPr>
          <a:lstStyle/>
          <a:p>
            <a:r>
              <a:rPr lang="en-US" dirty="0"/>
              <a:t>x</a:t>
            </a:r>
            <a:endParaRPr lang="en-GB" dirty="0"/>
          </a:p>
        </p:txBody>
      </p:sp>
      <p:sp>
        <p:nvSpPr>
          <p:cNvPr id="14" name="TextBox 13">
            <a:extLst>
              <a:ext uri="{FF2B5EF4-FFF2-40B4-BE49-F238E27FC236}">
                <a16:creationId xmlns:a16="http://schemas.microsoft.com/office/drawing/2014/main" id="{4C27ED2A-4BFA-F54E-EB79-2FEA39DA0855}"/>
              </a:ext>
            </a:extLst>
          </p:cNvPr>
          <p:cNvSpPr txBox="1"/>
          <p:nvPr/>
        </p:nvSpPr>
        <p:spPr>
          <a:xfrm>
            <a:off x="7166323" y="670046"/>
            <a:ext cx="347240" cy="369332"/>
          </a:xfrm>
          <a:prstGeom prst="rect">
            <a:avLst/>
          </a:prstGeom>
          <a:noFill/>
        </p:spPr>
        <p:txBody>
          <a:bodyPr wrap="square" rtlCol="0">
            <a:spAutoFit/>
          </a:bodyPr>
          <a:lstStyle/>
          <a:p>
            <a:r>
              <a:rPr lang="en-US" dirty="0"/>
              <a:t>x</a:t>
            </a:r>
            <a:endParaRPr lang="en-GB" dirty="0"/>
          </a:p>
        </p:txBody>
      </p:sp>
      <p:sp>
        <p:nvSpPr>
          <p:cNvPr id="15" name="TextBox 14">
            <a:extLst>
              <a:ext uri="{FF2B5EF4-FFF2-40B4-BE49-F238E27FC236}">
                <a16:creationId xmlns:a16="http://schemas.microsoft.com/office/drawing/2014/main" id="{41414A8A-88BC-1FE3-5C1A-4862D5784D0F}"/>
              </a:ext>
            </a:extLst>
          </p:cNvPr>
          <p:cNvSpPr txBox="1"/>
          <p:nvPr/>
        </p:nvSpPr>
        <p:spPr>
          <a:xfrm>
            <a:off x="5199673" y="1039378"/>
            <a:ext cx="347240" cy="369332"/>
          </a:xfrm>
          <a:prstGeom prst="rect">
            <a:avLst/>
          </a:prstGeom>
          <a:noFill/>
        </p:spPr>
        <p:txBody>
          <a:bodyPr wrap="square" rtlCol="0">
            <a:spAutoFit/>
          </a:bodyPr>
          <a:lstStyle/>
          <a:p>
            <a:r>
              <a:rPr lang="en-US" dirty="0"/>
              <a:t>x</a:t>
            </a:r>
            <a:endParaRPr lang="en-GB" dirty="0"/>
          </a:p>
        </p:txBody>
      </p:sp>
      <p:sp>
        <p:nvSpPr>
          <p:cNvPr id="16" name="TextBox 15">
            <a:extLst>
              <a:ext uri="{FF2B5EF4-FFF2-40B4-BE49-F238E27FC236}">
                <a16:creationId xmlns:a16="http://schemas.microsoft.com/office/drawing/2014/main" id="{4E9BD0AC-E68E-3C5F-AC3A-FD1C2B0658CC}"/>
              </a:ext>
            </a:extLst>
          </p:cNvPr>
          <p:cNvSpPr txBox="1"/>
          <p:nvPr/>
        </p:nvSpPr>
        <p:spPr>
          <a:xfrm>
            <a:off x="6266474" y="854712"/>
            <a:ext cx="347240" cy="369332"/>
          </a:xfrm>
          <a:prstGeom prst="rect">
            <a:avLst/>
          </a:prstGeom>
          <a:noFill/>
        </p:spPr>
        <p:txBody>
          <a:bodyPr wrap="square" rtlCol="0">
            <a:spAutoFit/>
          </a:bodyPr>
          <a:lstStyle/>
          <a:p>
            <a:r>
              <a:rPr lang="en-US" dirty="0"/>
              <a:t>x</a:t>
            </a:r>
            <a:endParaRPr lang="en-GB" dirty="0"/>
          </a:p>
        </p:txBody>
      </p:sp>
      <p:cxnSp>
        <p:nvCxnSpPr>
          <p:cNvPr id="18" name="Straight Connector 17">
            <a:extLst>
              <a:ext uri="{FF2B5EF4-FFF2-40B4-BE49-F238E27FC236}">
                <a16:creationId xmlns:a16="http://schemas.microsoft.com/office/drawing/2014/main" id="{1873D07D-3E04-C9C0-22D2-436D6F2A7B43}"/>
              </a:ext>
            </a:extLst>
          </p:cNvPr>
          <p:cNvCxnSpPr/>
          <p:nvPr/>
        </p:nvCxnSpPr>
        <p:spPr>
          <a:xfrm flipV="1">
            <a:off x="551177" y="2274188"/>
            <a:ext cx="671332" cy="9008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2C1671-5A7C-07DF-F7C4-ACFB31ADDA5E}"/>
              </a:ext>
            </a:extLst>
          </p:cNvPr>
          <p:cNvCxnSpPr>
            <a:cxnSpLocks/>
          </p:cNvCxnSpPr>
          <p:nvPr/>
        </p:nvCxnSpPr>
        <p:spPr>
          <a:xfrm>
            <a:off x="1156249" y="2309606"/>
            <a:ext cx="1094183" cy="3934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A4CEC3-E2F8-5BF2-066D-1F939CAB0F58}"/>
              </a:ext>
            </a:extLst>
          </p:cNvPr>
          <p:cNvCxnSpPr>
            <a:cxnSpLocks/>
          </p:cNvCxnSpPr>
          <p:nvPr/>
        </p:nvCxnSpPr>
        <p:spPr>
          <a:xfrm flipV="1">
            <a:off x="2300368" y="1561877"/>
            <a:ext cx="1658884" cy="11605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0A6A76-AB25-2A3F-F958-87F1910E98FE}"/>
              </a:ext>
            </a:extLst>
          </p:cNvPr>
          <p:cNvCxnSpPr>
            <a:cxnSpLocks/>
          </p:cNvCxnSpPr>
          <p:nvPr/>
        </p:nvCxnSpPr>
        <p:spPr>
          <a:xfrm flipV="1">
            <a:off x="3959252" y="1216746"/>
            <a:ext cx="1401121" cy="3611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E937AC-2C0C-8FA1-9CDE-BD1F666E72E4}"/>
              </a:ext>
            </a:extLst>
          </p:cNvPr>
          <p:cNvCxnSpPr>
            <a:cxnSpLocks/>
          </p:cNvCxnSpPr>
          <p:nvPr/>
        </p:nvCxnSpPr>
        <p:spPr>
          <a:xfrm flipV="1">
            <a:off x="5246981" y="1039378"/>
            <a:ext cx="1149532" cy="2050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2DDD161-7623-63E1-B76A-5E3DE0A3673C}"/>
              </a:ext>
            </a:extLst>
          </p:cNvPr>
          <p:cNvCxnSpPr>
            <a:cxnSpLocks/>
          </p:cNvCxnSpPr>
          <p:nvPr/>
        </p:nvCxnSpPr>
        <p:spPr>
          <a:xfrm flipV="1">
            <a:off x="6364031" y="871724"/>
            <a:ext cx="969244" cy="14722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4EC043-0B57-692C-198F-A0C66B59FAC8}"/>
              </a:ext>
            </a:extLst>
          </p:cNvPr>
          <p:cNvCxnSpPr>
            <a:cxnSpLocks/>
          </p:cNvCxnSpPr>
          <p:nvPr/>
        </p:nvCxnSpPr>
        <p:spPr>
          <a:xfrm>
            <a:off x="7291288" y="882051"/>
            <a:ext cx="1453574" cy="343249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D70F459-3A45-351E-1A11-6FADAAB22404}"/>
              </a:ext>
            </a:extLst>
          </p:cNvPr>
          <p:cNvSpPr txBox="1"/>
          <p:nvPr/>
        </p:nvSpPr>
        <p:spPr>
          <a:xfrm>
            <a:off x="724797" y="3175084"/>
            <a:ext cx="2099426" cy="1815882"/>
          </a:xfrm>
          <a:prstGeom prst="rect">
            <a:avLst/>
          </a:prstGeom>
          <a:solidFill>
            <a:schemeClr val="bg1"/>
          </a:solidFill>
          <a:ln w="38100">
            <a:solidFill>
              <a:srgbClr val="002060"/>
            </a:solidFill>
          </a:ln>
        </p:spPr>
        <p:txBody>
          <a:bodyPr wrap="square" rtlCol="0">
            <a:spAutoFit/>
          </a:bodyPr>
          <a:lstStyle/>
          <a:p>
            <a:r>
              <a:rPr lang="en-US" sz="1400" dirty="0"/>
              <a:t>Pi describes his worry about the hyena based on what his father has told him in the past: “It was the hyena that worried me.” Straight away, the beginning of the extract is tense.</a:t>
            </a:r>
            <a:endParaRPr lang="en-GB" sz="1400" dirty="0"/>
          </a:p>
        </p:txBody>
      </p:sp>
      <p:sp>
        <p:nvSpPr>
          <p:cNvPr id="33" name="TextBox 32">
            <a:extLst>
              <a:ext uri="{FF2B5EF4-FFF2-40B4-BE49-F238E27FC236}">
                <a16:creationId xmlns:a16="http://schemas.microsoft.com/office/drawing/2014/main" id="{CC9BBAAC-BF73-E181-84D8-8CC4D1EFCF81}"/>
              </a:ext>
            </a:extLst>
          </p:cNvPr>
          <p:cNvSpPr txBox="1"/>
          <p:nvPr/>
        </p:nvSpPr>
        <p:spPr>
          <a:xfrm>
            <a:off x="573965" y="683581"/>
            <a:ext cx="1842853" cy="1200329"/>
          </a:xfrm>
          <a:prstGeom prst="rect">
            <a:avLst/>
          </a:prstGeom>
          <a:solidFill>
            <a:schemeClr val="bg1"/>
          </a:solidFill>
          <a:ln w="38100">
            <a:solidFill>
              <a:srgbClr val="002060"/>
            </a:solidFill>
          </a:ln>
        </p:spPr>
        <p:txBody>
          <a:bodyPr wrap="square" rtlCol="0">
            <a:spAutoFit/>
          </a:bodyPr>
          <a:lstStyle/>
          <a:p>
            <a:r>
              <a:rPr lang="en-US" sz="1200" dirty="0"/>
              <a:t>The tension increases as Pi hopes the zebra or orangutan “would distract it from thoughts of me”. He is terrified the hyena may attack him. </a:t>
            </a:r>
            <a:endParaRPr lang="en-GB" sz="1200" dirty="0"/>
          </a:p>
        </p:txBody>
      </p:sp>
      <p:sp>
        <p:nvSpPr>
          <p:cNvPr id="34" name="TextBox 33">
            <a:extLst>
              <a:ext uri="{FF2B5EF4-FFF2-40B4-BE49-F238E27FC236}">
                <a16:creationId xmlns:a16="http://schemas.microsoft.com/office/drawing/2014/main" id="{872DD428-0A78-C5A0-2181-353ECDA84BCC}"/>
              </a:ext>
            </a:extLst>
          </p:cNvPr>
          <p:cNvSpPr txBox="1"/>
          <p:nvPr/>
        </p:nvSpPr>
        <p:spPr>
          <a:xfrm>
            <a:off x="2735671" y="2100052"/>
            <a:ext cx="1842853" cy="1938992"/>
          </a:xfrm>
          <a:prstGeom prst="rect">
            <a:avLst/>
          </a:prstGeom>
          <a:solidFill>
            <a:schemeClr val="bg1"/>
          </a:solidFill>
          <a:ln w="38100">
            <a:solidFill>
              <a:srgbClr val="002060"/>
            </a:solidFill>
          </a:ln>
        </p:spPr>
        <p:txBody>
          <a:bodyPr wrap="square" rtlCol="0">
            <a:spAutoFit/>
          </a:bodyPr>
          <a:lstStyle/>
          <a:p>
            <a:r>
              <a:rPr lang="en-US" sz="1200" dirty="0"/>
              <a:t>The focus shifts to the description of the hyena and its ugly appearance: it was ugly beyond redemption”. Arguably this is less tense as the focus is on its appearance and Pi’s disgust for the animal, rather than on its immediate danger to him.</a:t>
            </a:r>
            <a:endParaRPr lang="en-GB" sz="1200" dirty="0"/>
          </a:p>
        </p:txBody>
      </p:sp>
    </p:spTree>
    <p:extLst>
      <p:ext uri="{BB962C8B-B14F-4D97-AF65-F5344CB8AC3E}">
        <p14:creationId xmlns:p14="http://schemas.microsoft.com/office/powerpoint/2010/main" val="536810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1283</Words>
  <Application>Microsoft Office PowerPoint</Application>
  <PresentationFormat>On-screen Show (4:3)</PresentationFormat>
  <Paragraphs>158</Paragraphs>
  <Slides>14</Slides>
  <Notes>2</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Aptos</vt:lpstr>
      <vt:lpstr>Aptos Display</vt:lpstr>
      <vt:lpstr>Arial</vt:lpstr>
      <vt:lpstr>Calibri</vt:lpstr>
      <vt:lpstr>Calibri Light</vt:lpstr>
      <vt:lpstr>gg sans</vt:lpstr>
      <vt:lpstr>Times New Roman</vt:lpstr>
      <vt:lpstr>Office Theme</vt:lpstr>
      <vt:lpstr>4_Office Theme</vt:lpstr>
      <vt:lpstr>5_Office Theme</vt:lpstr>
      <vt:lpstr>PowerPoint Presentation</vt:lpstr>
      <vt:lpstr>PowerPoint Presentation</vt:lpstr>
      <vt:lpstr>Learning outcomes</vt:lpstr>
      <vt:lpstr>Let’s look at how one person analyses structure</vt:lpstr>
      <vt:lpstr>The extract we have been exploring is from the middle of a novel</vt:lpstr>
      <vt:lpstr>Q3 gives you an area of structure to focus on: tension</vt:lpstr>
      <vt:lpstr>We will now explore the changing tension in the extract</vt:lpstr>
      <vt:lpstr>PowerPoint Presentation</vt:lpstr>
      <vt:lpstr>PowerPoint Presentation</vt:lpstr>
      <vt:lpstr>PowerPoint Presentation</vt:lpstr>
      <vt:lpstr>PowerPoint Presentation</vt:lpstr>
      <vt:lpstr>Wow! That structure was intense</vt:lpstr>
      <vt:lpstr>Next lesson we will transform our ideas into detailed analyses</vt:lpstr>
      <vt:lpstr>Plenary: True or False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2025-02-03T12:55:29Z</dcterms:created>
  <dcterms:modified xsi:type="dcterms:W3CDTF">2025-08-12T09:49:32Z</dcterms:modified>
</cp:coreProperties>
</file>