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56" r:id="rId4"/>
    <p:sldId id="257" r:id="rId5"/>
    <p:sldId id="319" r:id="rId6"/>
    <p:sldId id="316" r:id="rId7"/>
    <p:sldId id="317" r:id="rId8"/>
    <p:sldId id="318" r:id="rId9"/>
    <p:sldId id="314" r:id="rId10"/>
    <p:sldId id="315" r:id="rId11"/>
    <p:sldId id="262" r:id="rId12"/>
    <p:sldId id="263" r:id="rId13"/>
    <p:sldId id="320" r:id="rId14"/>
    <p:sldId id="313" r:id="rId15"/>
    <p:sldId id="286" r:id="rId16"/>
    <p:sldId id="321" r:id="rId17"/>
    <p:sldId id="322" r:id="rId18"/>
    <p:sldId id="323" r:id="rId19"/>
    <p:sldId id="3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A6AF9-F55F-4940-A073-176F13A57F72}" v="85" dt="2025-03-10T18:08:19.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547A6AF9-F55F-4940-A073-176F13A57F72}"/>
    <pc:docChg chg="undo custSel addSld delSld modSld sldOrd">
      <pc:chgData name="Paul Wassell" userId="609912a88ec840f0" providerId="LiveId" clId="{547A6AF9-F55F-4940-A073-176F13A57F72}" dt="2025-03-10T18:08:53.910" v="4390"/>
      <pc:docMkLst>
        <pc:docMk/>
      </pc:docMkLst>
      <pc:sldChg chg="addSp delSp modSp mod">
        <pc:chgData name="Paul Wassell" userId="609912a88ec840f0" providerId="LiveId" clId="{547A6AF9-F55F-4940-A073-176F13A57F72}" dt="2025-03-10T17:37:11.049" v="1369" actId="20577"/>
        <pc:sldMkLst>
          <pc:docMk/>
          <pc:sldMk cId="2115848118" sldId="256"/>
        </pc:sldMkLst>
        <pc:spChg chg="add mod">
          <ac:chgData name="Paul Wassell" userId="609912a88ec840f0" providerId="LiveId" clId="{547A6AF9-F55F-4940-A073-176F13A57F72}" dt="2025-03-10T17:33:36.227" v="858" actId="1076"/>
          <ac:spMkLst>
            <pc:docMk/>
            <pc:sldMk cId="2115848118" sldId="256"/>
            <ac:spMk id="5" creationId="{01656E21-6C21-2D78-18AE-A012BAA6D171}"/>
          </ac:spMkLst>
        </pc:spChg>
        <pc:spChg chg="add mod">
          <ac:chgData name="Paul Wassell" userId="609912a88ec840f0" providerId="LiveId" clId="{547A6AF9-F55F-4940-A073-176F13A57F72}" dt="2025-03-10T17:37:11.049" v="1369" actId="20577"/>
          <ac:spMkLst>
            <pc:docMk/>
            <pc:sldMk cId="2115848118" sldId="256"/>
            <ac:spMk id="6" creationId="{6D202550-AC97-8C93-64E0-5E94ED206031}"/>
          </ac:spMkLst>
        </pc:spChg>
        <pc:spChg chg="add del mod">
          <ac:chgData name="Paul Wassell" userId="609912a88ec840f0" providerId="LiveId" clId="{547A6AF9-F55F-4940-A073-176F13A57F72}" dt="2025-03-10T17:34:18.668" v="924" actId="478"/>
          <ac:spMkLst>
            <pc:docMk/>
            <pc:sldMk cId="2115848118" sldId="256"/>
            <ac:spMk id="7" creationId="{317DF3B5-1123-8FD2-868F-519126CF992D}"/>
          </ac:spMkLst>
        </pc:spChg>
        <pc:spChg chg="add mod">
          <ac:chgData name="Paul Wassell" userId="609912a88ec840f0" providerId="LiveId" clId="{547A6AF9-F55F-4940-A073-176F13A57F72}" dt="2025-03-10T17:36:50.162" v="1358" actId="14861"/>
          <ac:spMkLst>
            <pc:docMk/>
            <pc:sldMk cId="2115848118" sldId="256"/>
            <ac:spMk id="8" creationId="{DF69E3B0-701F-3DB5-38EE-5571F74D4FC4}"/>
          </ac:spMkLst>
        </pc:spChg>
        <pc:spChg chg="add mod">
          <ac:chgData name="Paul Wassell" userId="609912a88ec840f0" providerId="LiveId" clId="{547A6AF9-F55F-4940-A073-176F13A57F72}" dt="2025-03-10T17:37:04.508" v="1360" actId="1076"/>
          <ac:spMkLst>
            <pc:docMk/>
            <pc:sldMk cId="2115848118" sldId="256"/>
            <ac:spMk id="9" creationId="{45ED93A3-0BA8-1594-B955-24EA89D008F3}"/>
          </ac:spMkLst>
        </pc:spChg>
        <pc:spChg chg="add mod">
          <ac:chgData name="Paul Wassell" userId="609912a88ec840f0" providerId="LiveId" clId="{547A6AF9-F55F-4940-A073-176F13A57F72}" dt="2025-03-10T17:37:04.508" v="1360" actId="1076"/>
          <ac:spMkLst>
            <pc:docMk/>
            <pc:sldMk cId="2115848118" sldId="256"/>
            <ac:spMk id="10" creationId="{53A2E055-CE77-FCB1-E001-B935DE403372}"/>
          </ac:spMkLst>
        </pc:spChg>
        <pc:spChg chg="add mod">
          <ac:chgData name="Paul Wassell" userId="609912a88ec840f0" providerId="LiveId" clId="{547A6AF9-F55F-4940-A073-176F13A57F72}" dt="2025-03-10T17:37:04.508" v="1360" actId="1076"/>
          <ac:spMkLst>
            <pc:docMk/>
            <pc:sldMk cId="2115848118" sldId="256"/>
            <ac:spMk id="11" creationId="{7BF8BC2F-EDEE-B875-D977-116EF85C7A4B}"/>
          </ac:spMkLst>
        </pc:spChg>
        <pc:spChg chg="add mod">
          <ac:chgData name="Paul Wassell" userId="609912a88ec840f0" providerId="LiveId" clId="{547A6AF9-F55F-4940-A073-176F13A57F72}" dt="2025-03-10T17:37:04.508" v="1360" actId="1076"/>
          <ac:spMkLst>
            <pc:docMk/>
            <pc:sldMk cId="2115848118" sldId="256"/>
            <ac:spMk id="12" creationId="{010344C6-E448-57CB-AD18-96B4CBB7093B}"/>
          </ac:spMkLst>
        </pc:spChg>
        <pc:picChg chg="add mod">
          <ac:chgData name="Paul Wassell" userId="609912a88ec840f0" providerId="LiveId" clId="{547A6AF9-F55F-4940-A073-176F13A57F72}" dt="2025-03-10T17:37:04.508" v="1360" actId="1076"/>
          <ac:picMkLst>
            <pc:docMk/>
            <pc:sldMk cId="2115848118" sldId="256"/>
            <ac:picMk id="13" creationId="{778AF79D-18D9-5B16-BB71-B9C3B8FEAD30}"/>
          </ac:picMkLst>
        </pc:picChg>
        <pc:picChg chg="add mod">
          <ac:chgData name="Paul Wassell" userId="609912a88ec840f0" providerId="LiveId" clId="{547A6AF9-F55F-4940-A073-176F13A57F72}" dt="2025-03-10T17:37:04.508" v="1360" actId="1076"/>
          <ac:picMkLst>
            <pc:docMk/>
            <pc:sldMk cId="2115848118" sldId="256"/>
            <ac:picMk id="14" creationId="{00D88DB1-F1B9-4FB6-2F19-03A5E2604D6E}"/>
          </ac:picMkLst>
        </pc:picChg>
        <pc:picChg chg="add mod">
          <ac:chgData name="Paul Wassell" userId="609912a88ec840f0" providerId="LiveId" clId="{547A6AF9-F55F-4940-A073-176F13A57F72}" dt="2025-03-10T17:37:04.508" v="1360" actId="1076"/>
          <ac:picMkLst>
            <pc:docMk/>
            <pc:sldMk cId="2115848118" sldId="256"/>
            <ac:picMk id="15" creationId="{57927ED1-717E-3240-B8C2-0EA7E16AA1C5}"/>
          </ac:picMkLst>
        </pc:picChg>
      </pc:sldChg>
      <pc:sldChg chg="modSp mod setBg">
        <pc:chgData name="Paul Wassell" userId="609912a88ec840f0" providerId="LiveId" clId="{547A6AF9-F55F-4940-A073-176F13A57F72}" dt="2025-03-10T18:08:48.338" v="4389" actId="403"/>
        <pc:sldMkLst>
          <pc:docMk/>
          <pc:sldMk cId="2495238666" sldId="257"/>
        </pc:sldMkLst>
        <pc:spChg chg="mod">
          <ac:chgData name="Paul Wassell" userId="609912a88ec840f0" providerId="LiveId" clId="{547A6AF9-F55F-4940-A073-176F13A57F72}" dt="2025-03-10T17:35:48.667" v="1223" actId="14861"/>
          <ac:spMkLst>
            <pc:docMk/>
            <pc:sldMk cId="2495238666" sldId="257"/>
            <ac:spMk id="2" creationId="{CB04AC59-F1C0-5AE8-A273-CF8AB80D6264}"/>
          </ac:spMkLst>
        </pc:spChg>
        <pc:spChg chg="mod">
          <ac:chgData name="Paul Wassell" userId="609912a88ec840f0" providerId="LiveId" clId="{547A6AF9-F55F-4940-A073-176F13A57F72}" dt="2025-03-10T18:08:48.338" v="4389" actId="403"/>
          <ac:spMkLst>
            <pc:docMk/>
            <pc:sldMk cId="2495238666" sldId="257"/>
            <ac:spMk id="3" creationId="{EF2C705D-B962-FF74-E9B8-A727A199BD69}"/>
          </ac:spMkLst>
        </pc:spChg>
      </pc:sldChg>
      <pc:sldChg chg="del">
        <pc:chgData name="Paul Wassell" userId="609912a88ec840f0" providerId="LiveId" clId="{547A6AF9-F55F-4940-A073-176F13A57F72}" dt="2025-03-10T17:53:42.619" v="3005" actId="47"/>
        <pc:sldMkLst>
          <pc:docMk/>
          <pc:sldMk cId="189193464" sldId="261"/>
        </pc:sldMkLst>
      </pc:sldChg>
      <pc:sldChg chg="addSp delSp modSp mod">
        <pc:chgData name="Paul Wassell" userId="609912a88ec840f0" providerId="LiveId" clId="{547A6AF9-F55F-4940-A073-176F13A57F72}" dt="2025-03-10T17:55:35.429" v="3079" actId="207"/>
        <pc:sldMkLst>
          <pc:docMk/>
          <pc:sldMk cId="4235539444" sldId="262"/>
        </pc:sldMkLst>
        <pc:spChg chg="mod">
          <ac:chgData name="Paul Wassell" userId="609912a88ec840f0" providerId="LiveId" clId="{547A6AF9-F55F-4940-A073-176F13A57F72}" dt="2025-03-10T17:52:18.669" v="2751" actId="20577"/>
          <ac:spMkLst>
            <pc:docMk/>
            <pc:sldMk cId="4235539444" sldId="262"/>
            <ac:spMk id="2" creationId="{99167AB6-B869-46A3-8FBA-6DD9B46C6EB0}"/>
          </ac:spMkLst>
        </pc:spChg>
        <pc:spChg chg="add mod">
          <ac:chgData name="Paul Wassell" userId="609912a88ec840f0" providerId="LiveId" clId="{547A6AF9-F55F-4940-A073-176F13A57F72}" dt="2025-03-10T17:55:35.429" v="3079" actId="207"/>
          <ac:spMkLst>
            <pc:docMk/>
            <pc:sldMk cId="4235539444" sldId="262"/>
            <ac:spMk id="3" creationId="{909D9A9E-2346-DF43-E559-56AF1DDF4E5E}"/>
          </ac:spMkLst>
        </pc:spChg>
        <pc:spChg chg="mod">
          <ac:chgData name="Paul Wassell" userId="609912a88ec840f0" providerId="LiveId" clId="{547A6AF9-F55F-4940-A073-176F13A57F72}" dt="2025-03-10T17:52:38.418" v="2811" actId="20577"/>
          <ac:spMkLst>
            <pc:docMk/>
            <pc:sldMk cId="4235539444" sldId="262"/>
            <ac:spMk id="15" creationId="{B2B05136-3011-4D5F-A04C-D056EA3A2BDB}"/>
          </ac:spMkLst>
        </pc:spChg>
        <pc:spChg chg="del">
          <ac:chgData name="Paul Wassell" userId="609912a88ec840f0" providerId="LiveId" clId="{547A6AF9-F55F-4940-A073-176F13A57F72}" dt="2025-03-10T17:51:51.039" v="2710" actId="478"/>
          <ac:spMkLst>
            <pc:docMk/>
            <pc:sldMk cId="4235539444" sldId="262"/>
            <ac:spMk id="16" creationId="{BCD6BD66-BA67-4D68-8A30-2D3CD6DB32A8}"/>
          </ac:spMkLst>
        </pc:spChg>
        <pc:picChg chg="del">
          <ac:chgData name="Paul Wassell" userId="609912a88ec840f0" providerId="LiveId" clId="{547A6AF9-F55F-4940-A073-176F13A57F72}" dt="2025-03-10T17:51:52.755" v="2711" actId="478"/>
          <ac:picMkLst>
            <pc:docMk/>
            <pc:sldMk cId="4235539444" sldId="262"/>
            <ac:picMk id="18" creationId="{615B9AAA-4A19-45DE-BC81-9BF476C78BBB}"/>
          </ac:picMkLst>
        </pc:picChg>
      </pc:sldChg>
      <pc:sldChg chg="modSp">
        <pc:chgData name="Paul Wassell" userId="609912a88ec840f0" providerId="LiveId" clId="{547A6AF9-F55F-4940-A073-176F13A57F72}" dt="2025-03-10T17:56:36.439" v="3086" actId="20577"/>
        <pc:sldMkLst>
          <pc:docMk/>
          <pc:sldMk cId="899220154" sldId="286"/>
        </pc:sldMkLst>
        <pc:spChg chg="mod">
          <ac:chgData name="Paul Wassell" userId="609912a88ec840f0" providerId="LiveId" clId="{547A6AF9-F55F-4940-A073-176F13A57F72}" dt="2025-03-10T17:56:36.439" v="3086" actId="20577"/>
          <ac:spMkLst>
            <pc:docMk/>
            <pc:sldMk cId="899220154" sldId="286"/>
            <ac:spMk id="8" creationId="{00000000-0000-0000-0000-000000000000}"/>
          </ac:spMkLst>
        </pc:spChg>
      </pc:sldChg>
      <pc:sldChg chg="modSp mod setBg">
        <pc:chgData name="Paul Wassell" userId="609912a88ec840f0" providerId="LiveId" clId="{547A6AF9-F55F-4940-A073-176F13A57F72}" dt="2025-03-10T18:08:53.910" v="4390"/>
        <pc:sldMkLst>
          <pc:docMk/>
          <pc:sldMk cId="2949414559" sldId="312"/>
        </pc:sldMkLst>
        <pc:spChg chg="mod">
          <ac:chgData name="Paul Wassell" userId="609912a88ec840f0" providerId="LiveId" clId="{547A6AF9-F55F-4940-A073-176F13A57F72}" dt="2025-03-10T18:08:53.910" v="4390"/>
          <ac:spMkLst>
            <pc:docMk/>
            <pc:sldMk cId="2949414559" sldId="312"/>
            <ac:spMk id="15" creationId="{00000000-0000-0000-0000-000000000000}"/>
          </ac:spMkLst>
        </pc:spChg>
      </pc:sldChg>
      <pc:sldChg chg="addSp delSp modSp new mod ord">
        <pc:chgData name="Paul Wassell" userId="609912a88ec840f0" providerId="LiveId" clId="{547A6AF9-F55F-4940-A073-176F13A57F72}" dt="2025-03-10T17:58:59.424" v="3213" actId="404"/>
        <pc:sldMkLst>
          <pc:docMk/>
          <pc:sldMk cId="1032398697" sldId="313"/>
        </pc:sldMkLst>
        <pc:spChg chg="del">
          <ac:chgData name="Paul Wassell" userId="609912a88ec840f0" providerId="LiveId" clId="{547A6AF9-F55F-4940-A073-176F13A57F72}" dt="2025-03-10T16:26:03.616" v="2" actId="478"/>
          <ac:spMkLst>
            <pc:docMk/>
            <pc:sldMk cId="1032398697" sldId="313"/>
            <ac:spMk id="2" creationId="{51A7FC9A-386E-5DA9-5BE4-23661544D990}"/>
          </ac:spMkLst>
        </pc:spChg>
        <pc:spChg chg="del">
          <ac:chgData name="Paul Wassell" userId="609912a88ec840f0" providerId="LiveId" clId="{547A6AF9-F55F-4940-A073-176F13A57F72}" dt="2025-03-10T16:26:03.616" v="2" actId="478"/>
          <ac:spMkLst>
            <pc:docMk/>
            <pc:sldMk cId="1032398697" sldId="313"/>
            <ac:spMk id="3" creationId="{2C2C0551-8024-2451-CA69-7F06D2CF624A}"/>
          </ac:spMkLst>
        </pc:spChg>
        <pc:spChg chg="add del mod">
          <ac:chgData name="Paul Wassell" userId="609912a88ec840f0" providerId="LiveId" clId="{547A6AF9-F55F-4940-A073-176F13A57F72}" dt="2025-03-10T17:58:59.424" v="3213" actId="404"/>
          <ac:spMkLst>
            <pc:docMk/>
            <pc:sldMk cId="1032398697" sldId="313"/>
            <ac:spMk id="5" creationId="{DCFDC193-13CC-FF5A-FA51-3E51CDD84B45}"/>
          </ac:spMkLst>
        </pc:spChg>
        <pc:picChg chg="add del mod">
          <ac:chgData name="Paul Wassell" userId="609912a88ec840f0" providerId="LiveId" clId="{547A6AF9-F55F-4940-A073-176F13A57F72}" dt="2025-03-10T17:58:16.279" v="3197" actId="478"/>
          <ac:picMkLst>
            <pc:docMk/>
            <pc:sldMk cId="1032398697" sldId="313"/>
            <ac:picMk id="6" creationId="{B26C7B5D-B291-89C9-52F1-59FE752500E7}"/>
          </ac:picMkLst>
        </pc:picChg>
      </pc:sldChg>
      <pc:sldChg chg="addSp delSp modSp new mod setBg">
        <pc:chgData name="Paul Wassell" userId="609912a88ec840f0" providerId="LiveId" clId="{547A6AF9-F55F-4940-A073-176F13A57F72}" dt="2025-03-10T17:49:39.401" v="2644" actId="20577"/>
        <pc:sldMkLst>
          <pc:docMk/>
          <pc:sldMk cId="850402451" sldId="314"/>
        </pc:sldMkLst>
        <pc:spChg chg="del">
          <ac:chgData name="Paul Wassell" userId="609912a88ec840f0" providerId="LiveId" clId="{547A6AF9-F55F-4940-A073-176F13A57F72}" dt="2025-03-10T16:33:01.054" v="27" actId="478"/>
          <ac:spMkLst>
            <pc:docMk/>
            <pc:sldMk cId="850402451" sldId="314"/>
            <ac:spMk id="2" creationId="{E1D7CF29-A98C-9F62-A3EE-85C332ED4237}"/>
          </ac:spMkLst>
        </pc:spChg>
        <pc:spChg chg="del">
          <ac:chgData name="Paul Wassell" userId="609912a88ec840f0" providerId="LiveId" clId="{547A6AF9-F55F-4940-A073-176F13A57F72}" dt="2025-03-10T16:33:01.054" v="27" actId="478"/>
          <ac:spMkLst>
            <pc:docMk/>
            <pc:sldMk cId="850402451" sldId="314"/>
            <ac:spMk id="3" creationId="{4F64DCC2-21F9-FFA1-E8F9-40D6C0581D84}"/>
          </ac:spMkLst>
        </pc:spChg>
        <pc:spChg chg="add mod">
          <ac:chgData name="Paul Wassell" userId="609912a88ec840f0" providerId="LiveId" clId="{547A6AF9-F55F-4940-A073-176F13A57F72}" dt="2025-03-10T16:33:01.296" v="28"/>
          <ac:spMkLst>
            <pc:docMk/>
            <pc:sldMk cId="850402451" sldId="314"/>
            <ac:spMk id="4" creationId="{1CCE673D-030A-7691-D4E0-19B420D4A71B}"/>
          </ac:spMkLst>
        </pc:spChg>
        <pc:spChg chg="add mod">
          <ac:chgData name="Paul Wassell" userId="609912a88ec840f0" providerId="LiveId" clId="{547A6AF9-F55F-4940-A073-176F13A57F72}" dt="2025-03-10T16:33:01.330" v="29" actId="27636"/>
          <ac:spMkLst>
            <pc:docMk/>
            <pc:sldMk cId="850402451" sldId="314"/>
            <ac:spMk id="5" creationId="{C97456B9-2E3E-622E-F805-585E961E27DE}"/>
          </ac:spMkLst>
        </pc:spChg>
        <pc:spChg chg="add mod">
          <ac:chgData name="Paul Wassell" userId="609912a88ec840f0" providerId="LiveId" clId="{547A6AF9-F55F-4940-A073-176F13A57F72}" dt="2025-03-10T17:49:39.401" v="2644" actId="20577"/>
          <ac:spMkLst>
            <pc:docMk/>
            <pc:sldMk cId="850402451" sldId="314"/>
            <ac:spMk id="6" creationId="{18E8C861-A654-22B2-BD1D-D2D52794CFB4}"/>
          </ac:spMkLst>
        </pc:spChg>
      </pc:sldChg>
      <pc:sldChg chg="addSp delSp modSp new mod">
        <pc:chgData name="Paul Wassell" userId="609912a88ec840f0" providerId="LiveId" clId="{547A6AF9-F55F-4940-A073-176F13A57F72}" dt="2025-03-10T17:50:39.118" v="2659" actId="14100"/>
        <pc:sldMkLst>
          <pc:docMk/>
          <pc:sldMk cId="2447835520" sldId="315"/>
        </pc:sldMkLst>
        <pc:spChg chg="del">
          <ac:chgData name="Paul Wassell" userId="609912a88ec840f0" providerId="LiveId" clId="{547A6AF9-F55F-4940-A073-176F13A57F72}" dt="2025-03-10T16:33:46.554" v="36" actId="478"/>
          <ac:spMkLst>
            <pc:docMk/>
            <pc:sldMk cId="2447835520" sldId="315"/>
            <ac:spMk id="2" creationId="{07611993-4222-97C8-4146-63576EFEB59C}"/>
          </ac:spMkLst>
        </pc:spChg>
        <pc:spChg chg="mod">
          <ac:chgData name="Paul Wassell" userId="609912a88ec840f0" providerId="LiveId" clId="{547A6AF9-F55F-4940-A073-176F13A57F72}" dt="2025-03-10T17:50:22.223" v="2656" actId="5793"/>
          <ac:spMkLst>
            <pc:docMk/>
            <pc:sldMk cId="2447835520" sldId="315"/>
            <ac:spMk id="3" creationId="{4451F165-6097-159D-6182-51CE5AC00F25}"/>
          </ac:spMkLst>
        </pc:spChg>
        <pc:spChg chg="add mod">
          <ac:chgData name="Paul Wassell" userId="609912a88ec840f0" providerId="LiveId" clId="{547A6AF9-F55F-4940-A073-176F13A57F72}" dt="2025-03-10T17:50:39.118" v="2659" actId="14100"/>
          <ac:spMkLst>
            <pc:docMk/>
            <pc:sldMk cId="2447835520" sldId="315"/>
            <ac:spMk id="5" creationId="{28BFC920-E362-BCF3-EA16-59B35BB3251A}"/>
          </ac:spMkLst>
        </pc:spChg>
      </pc:sldChg>
      <pc:sldChg chg="addSp delSp modSp new mod setBg">
        <pc:chgData name="Paul Wassell" userId="609912a88ec840f0" providerId="LiveId" clId="{547A6AF9-F55F-4940-A073-176F13A57F72}" dt="2025-03-10T17:46:58.289" v="2319" actId="113"/>
        <pc:sldMkLst>
          <pc:docMk/>
          <pc:sldMk cId="87006903" sldId="316"/>
        </pc:sldMkLst>
        <pc:spChg chg="mod">
          <ac:chgData name="Paul Wassell" userId="609912a88ec840f0" providerId="LiveId" clId="{547A6AF9-F55F-4940-A073-176F13A57F72}" dt="2025-03-10T17:46:45.341" v="2317" actId="404"/>
          <ac:spMkLst>
            <pc:docMk/>
            <pc:sldMk cId="87006903" sldId="316"/>
            <ac:spMk id="2" creationId="{625FB67B-8564-EBD3-2802-55A3E453A74B}"/>
          </ac:spMkLst>
        </pc:spChg>
        <pc:spChg chg="mod">
          <ac:chgData name="Paul Wassell" userId="609912a88ec840f0" providerId="LiveId" clId="{547A6AF9-F55F-4940-A073-176F13A57F72}" dt="2025-03-10T17:46:58.289" v="2319" actId="113"/>
          <ac:spMkLst>
            <pc:docMk/>
            <pc:sldMk cId="87006903" sldId="316"/>
            <ac:spMk id="3" creationId="{CF5C03ED-4D4E-FEA4-73AC-6ACE9EB48347}"/>
          </ac:spMkLst>
        </pc:spChg>
        <pc:spChg chg="add mod">
          <ac:chgData name="Paul Wassell" userId="609912a88ec840f0" providerId="LiveId" clId="{547A6AF9-F55F-4940-A073-176F13A57F72}" dt="2025-03-10T17:03:22.462" v="85" actId="14100"/>
          <ac:spMkLst>
            <pc:docMk/>
            <pc:sldMk cId="87006903" sldId="316"/>
            <ac:spMk id="4" creationId="{2C6E838A-CBAE-7C13-2E56-760E57F5D561}"/>
          </ac:spMkLst>
        </pc:spChg>
        <pc:spChg chg="add mod">
          <ac:chgData name="Paul Wassell" userId="609912a88ec840f0" providerId="LiveId" clId="{547A6AF9-F55F-4940-A073-176F13A57F72}" dt="2025-03-10T17:15:26.081" v="225" actId="1076"/>
          <ac:spMkLst>
            <pc:docMk/>
            <pc:sldMk cId="87006903" sldId="316"/>
            <ac:spMk id="5" creationId="{71A7E51C-E319-31F5-F782-82F7C78FDC57}"/>
          </ac:spMkLst>
        </pc:spChg>
        <pc:spChg chg="add del mod">
          <ac:chgData name="Paul Wassell" userId="609912a88ec840f0" providerId="LiveId" clId="{547A6AF9-F55F-4940-A073-176F13A57F72}" dt="2025-03-10T17:15:47.684" v="229" actId="21"/>
          <ac:spMkLst>
            <pc:docMk/>
            <pc:sldMk cId="87006903" sldId="316"/>
            <ac:spMk id="8" creationId="{250378B3-D187-CDA4-44EB-64F046179888}"/>
          </ac:spMkLst>
        </pc:spChg>
        <pc:spChg chg="add del mod">
          <ac:chgData name="Paul Wassell" userId="609912a88ec840f0" providerId="LiveId" clId="{547A6AF9-F55F-4940-A073-176F13A57F72}" dt="2025-03-10T17:15:47.684" v="229" actId="21"/>
          <ac:spMkLst>
            <pc:docMk/>
            <pc:sldMk cId="87006903" sldId="316"/>
            <ac:spMk id="11" creationId="{B8669942-B714-9BC7-EFB5-3189D6BE8DF4}"/>
          </ac:spMkLst>
        </pc:spChg>
        <pc:spChg chg="add del mod">
          <ac:chgData name="Paul Wassell" userId="609912a88ec840f0" providerId="LiveId" clId="{547A6AF9-F55F-4940-A073-176F13A57F72}" dt="2025-03-10T17:15:47.684" v="229" actId="21"/>
          <ac:spMkLst>
            <pc:docMk/>
            <pc:sldMk cId="87006903" sldId="316"/>
            <ac:spMk id="14" creationId="{42E8EF03-06A7-CF1B-792E-83F656EEC6C8}"/>
          </ac:spMkLst>
        </pc:spChg>
        <pc:spChg chg="add del mod">
          <ac:chgData name="Paul Wassell" userId="609912a88ec840f0" providerId="LiveId" clId="{547A6AF9-F55F-4940-A073-176F13A57F72}" dt="2025-03-10T17:15:47.684" v="229" actId="21"/>
          <ac:spMkLst>
            <pc:docMk/>
            <pc:sldMk cId="87006903" sldId="316"/>
            <ac:spMk id="15" creationId="{D27CF050-6AD0-704D-B301-A31EE0121857}"/>
          </ac:spMkLst>
        </pc:spChg>
        <pc:spChg chg="add del mod">
          <ac:chgData name="Paul Wassell" userId="609912a88ec840f0" providerId="LiveId" clId="{547A6AF9-F55F-4940-A073-176F13A57F72}" dt="2025-03-10T17:15:47.684" v="229" actId="21"/>
          <ac:spMkLst>
            <pc:docMk/>
            <pc:sldMk cId="87006903" sldId="316"/>
            <ac:spMk id="16" creationId="{F77F0A41-3CE0-A408-485A-EB275FBE795C}"/>
          </ac:spMkLst>
        </pc:spChg>
        <pc:spChg chg="add mod">
          <ac:chgData name="Paul Wassell" userId="609912a88ec840f0" providerId="LiveId" clId="{547A6AF9-F55F-4940-A073-176F13A57F72}" dt="2025-03-10T17:15:26.081" v="225" actId="1076"/>
          <ac:spMkLst>
            <pc:docMk/>
            <pc:sldMk cId="87006903" sldId="316"/>
            <ac:spMk id="17" creationId="{7AE1CC91-3903-63CF-C427-F11CCC9F8DDB}"/>
          </ac:spMkLst>
        </pc:spChg>
        <pc:spChg chg="add del mod">
          <ac:chgData name="Paul Wassell" userId="609912a88ec840f0" providerId="LiveId" clId="{547A6AF9-F55F-4940-A073-176F13A57F72}" dt="2025-03-10T17:15:47.684" v="229" actId="21"/>
          <ac:spMkLst>
            <pc:docMk/>
            <pc:sldMk cId="87006903" sldId="316"/>
            <ac:spMk id="21" creationId="{18FBE736-01E2-8979-3800-2EAD4DF263EE}"/>
          </ac:spMkLst>
        </pc:spChg>
        <pc:spChg chg="add del mod">
          <ac:chgData name="Paul Wassell" userId="609912a88ec840f0" providerId="LiveId" clId="{547A6AF9-F55F-4940-A073-176F13A57F72}" dt="2025-03-10T17:15:47.684" v="229" actId="21"/>
          <ac:spMkLst>
            <pc:docMk/>
            <pc:sldMk cId="87006903" sldId="316"/>
            <ac:spMk id="22" creationId="{8323B4E6-32E5-EC79-E22A-09593FCCF67D}"/>
          </ac:spMkLst>
        </pc:spChg>
        <pc:spChg chg="add del mod">
          <ac:chgData name="Paul Wassell" userId="609912a88ec840f0" providerId="LiveId" clId="{547A6AF9-F55F-4940-A073-176F13A57F72}" dt="2025-03-10T17:15:47.684" v="229" actId="21"/>
          <ac:spMkLst>
            <pc:docMk/>
            <pc:sldMk cId="87006903" sldId="316"/>
            <ac:spMk id="23" creationId="{3A8E3CF6-6D3A-1F03-1850-B41449C7388D}"/>
          </ac:spMkLst>
        </pc:spChg>
        <pc:spChg chg="add del mod">
          <ac:chgData name="Paul Wassell" userId="609912a88ec840f0" providerId="LiveId" clId="{547A6AF9-F55F-4940-A073-176F13A57F72}" dt="2025-03-10T17:15:47.684" v="229" actId="21"/>
          <ac:spMkLst>
            <pc:docMk/>
            <pc:sldMk cId="87006903" sldId="316"/>
            <ac:spMk id="24" creationId="{F3C6B79B-4576-CB83-A094-26ECD4BBEB06}"/>
          </ac:spMkLst>
        </pc:spChg>
        <pc:spChg chg="add mod">
          <ac:chgData name="Paul Wassell" userId="609912a88ec840f0" providerId="LiveId" clId="{547A6AF9-F55F-4940-A073-176F13A57F72}" dt="2025-03-10T17:15:32.459" v="226" actId="1076"/>
          <ac:spMkLst>
            <pc:docMk/>
            <pc:sldMk cId="87006903" sldId="316"/>
            <ac:spMk id="26" creationId="{87AEDA76-7DFD-224B-68DA-C321E4823458}"/>
          </ac:spMkLst>
        </pc:spChg>
        <pc:spChg chg="add del mod">
          <ac:chgData name="Paul Wassell" userId="609912a88ec840f0" providerId="LiveId" clId="{547A6AF9-F55F-4940-A073-176F13A57F72}" dt="2025-03-10T17:15:47.684" v="229" actId="21"/>
          <ac:spMkLst>
            <pc:docMk/>
            <pc:sldMk cId="87006903" sldId="316"/>
            <ac:spMk id="28" creationId="{2A894118-ABB5-375E-200B-EA69769E1F42}"/>
          </ac:spMkLst>
        </pc:spChg>
        <pc:picChg chg="add mod">
          <ac:chgData name="Paul Wassell" userId="609912a88ec840f0" providerId="LiveId" clId="{547A6AF9-F55F-4940-A073-176F13A57F72}" dt="2025-03-10T17:05:11.350" v="92" actId="1076"/>
          <ac:picMkLst>
            <pc:docMk/>
            <pc:sldMk cId="87006903" sldId="316"/>
            <ac:picMk id="7" creationId="{1DDD848A-8B13-D28B-AC6C-30CFE9233D99}"/>
          </ac:picMkLst>
        </pc:picChg>
        <pc:picChg chg="add mod">
          <ac:chgData name="Paul Wassell" userId="609912a88ec840f0" providerId="LiveId" clId="{547A6AF9-F55F-4940-A073-176F13A57F72}" dt="2025-03-10T17:06:41.055" v="125" actId="1076"/>
          <ac:picMkLst>
            <pc:docMk/>
            <pc:sldMk cId="87006903" sldId="316"/>
            <ac:picMk id="10" creationId="{A90A3673-1EFB-3D56-8AE1-6AADD09DAC12}"/>
          </ac:picMkLst>
        </pc:picChg>
        <pc:picChg chg="add mod ord">
          <ac:chgData name="Paul Wassell" userId="609912a88ec840f0" providerId="LiveId" clId="{547A6AF9-F55F-4940-A073-176F13A57F72}" dt="2025-03-10T17:08:25.138" v="144" actId="1076"/>
          <ac:picMkLst>
            <pc:docMk/>
            <pc:sldMk cId="87006903" sldId="316"/>
            <ac:picMk id="13" creationId="{9BE40682-1787-9ECF-9D68-A21061165E55}"/>
          </ac:picMkLst>
        </pc:picChg>
        <pc:picChg chg="add mod">
          <ac:chgData name="Paul Wassell" userId="609912a88ec840f0" providerId="LiveId" clId="{547A6AF9-F55F-4940-A073-176F13A57F72}" dt="2025-03-10T17:09:37.234" v="154" actId="1076"/>
          <ac:picMkLst>
            <pc:docMk/>
            <pc:sldMk cId="87006903" sldId="316"/>
            <ac:picMk id="18" creationId="{017027F0-E1B2-6EB8-B58F-2C5380E5A644}"/>
          </ac:picMkLst>
        </pc:picChg>
        <pc:picChg chg="add mod ord">
          <ac:chgData name="Paul Wassell" userId="609912a88ec840f0" providerId="LiveId" clId="{547A6AF9-F55F-4940-A073-176F13A57F72}" dt="2025-03-10T17:09:57.750" v="170" actId="1076"/>
          <ac:picMkLst>
            <pc:docMk/>
            <pc:sldMk cId="87006903" sldId="316"/>
            <ac:picMk id="19" creationId="{764345D9-3255-CD50-8FE4-F03CCAA9EB8D}"/>
          </ac:picMkLst>
        </pc:picChg>
        <pc:picChg chg="add mod ord">
          <ac:chgData name="Paul Wassell" userId="609912a88ec840f0" providerId="LiveId" clId="{547A6AF9-F55F-4940-A073-176F13A57F72}" dt="2025-03-10T17:10:22.202" v="184" actId="1076"/>
          <ac:picMkLst>
            <pc:docMk/>
            <pc:sldMk cId="87006903" sldId="316"/>
            <ac:picMk id="20" creationId="{69B33067-8ED2-4D02-0CAC-2D2553090319}"/>
          </ac:picMkLst>
        </pc:picChg>
        <pc:picChg chg="add del mod">
          <ac:chgData name="Paul Wassell" userId="609912a88ec840f0" providerId="LiveId" clId="{547A6AF9-F55F-4940-A073-176F13A57F72}" dt="2025-03-10T17:10:14.954" v="181" actId="478"/>
          <ac:picMkLst>
            <pc:docMk/>
            <pc:sldMk cId="87006903" sldId="316"/>
            <ac:picMk id="25" creationId="{6E0A163C-3323-7F89-6019-08C60FFB3541}"/>
          </ac:picMkLst>
        </pc:picChg>
        <pc:picChg chg="add del mod">
          <ac:chgData name="Paul Wassell" userId="609912a88ec840f0" providerId="LiveId" clId="{547A6AF9-F55F-4940-A073-176F13A57F72}" dt="2025-03-10T17:10:48.752" v="207" actId="478"/>
          <ac:picMkLst>
            <pc:docMk/>
            <pc:sldMk cId="87006903" sldId="316"/>
            <ac:picMk id="27" creationId="{F5B7C675-A982-1CFE-2425-5FE3A11F6274}"/>
          </ac:picMkLst>
        </pc:picChg>
        <pc:picChg chg="add mod">
          <ac:chgData name="Paul Wassell" userId="609912a88ec840f0" providerId="LiveId" clId="{547A6AF9-F55F-4940-A073-176F13A57F72}" dt="2025-03-10T17:15:32.459" v="226" actId="1076"/>
          <ac:picMkLst>
            <pc:docMk/>
            <pc:sldMk cId="87006903" sldId="316"/>
            <ac:picMk id="29" creationId="{126CB67B-6402-2A73-05BB-5248C2988AF2}"/>
          </ac:picMkLst>
        </pc:picChg>
        <pc:picChg chg="add mod">
          <ac:chgData name="Paul Wassell" userId="609912a88ec840f0" providerId="LiveId" clId="{547A6AF9-F55F-4940-A073-176F13A57F72}" dt="2025-03-10T17:46:54.450" v="2318" actId="1076"/>
          <ac:picMkLst>
            <pc:docMk/>
            <pc:sldMk cId="87006903" sldId="316"/>
            <ac:picMk id="30" creationId="{37AE3AC2-582E-2EF2-58ED-6DB569E545A5}"/>
          </ac:picMkLst>
        </pc:picChg>
      </pc:sldChg>
      <pc:sldChg chg="addSp delSp modSp new mod setBg">
        <pc:chgData name="Paul Wassell" userId="609912a88ec840f0" providerId="LiveId" clId="{547A6AF9-F55F-4940-A073-176F13A57F72}" dt="2025-03-10T17:47:31.700" v="2341" actId="113"/>
        <pc:sldMkLst>
          <pc:docMk/>
          <pc:sldMk cId="344627413" sldId="317"/>
        </pc:sldMkLst>
        <pc:spChg chg="del">
          <ac:chgData name="Paul Wassell" userId="609912a88ec840f0" providerId="LiveId" clId="{547A6AF9-F55F-4940-A073-176F13A57F72}" dt="2025-03-10T17:47:06.379" v="2321" actId="478"/>
          <ac:spMkLst>
            <pc:docMk/>
            <pc:sldMk cId="344627413" sldId="317"/>
            <ac:spMk id="2" creationId="{451D1C93-E5ED-7858-E5D3-6BD4E875E7D9}"/>
          </ac:spMkLst>
        </pc:spChg>
        <pc:spChg chg="mod">
          <ac:chgData name="Paul Wassell" userId="609912a88ec840f0" providerId="LiveId" clId="{547A6AF9-F55F-4940-A073-176F13A57F72}" dt="2025-03-10T17:47:31.700" v="2341" actId="113"/>
          <ac:spMkLst>
            <pc:docMk/>
            <pc:sldMk cId="344627413" sldId="317"/>
            <ac:spMk id="3" creationId="{106BD2F1-E1C3-B8E9-ADBD-D5AF666EF042}"/>
          </ac:spMkLst>
        </pc:spChg>
        <pc:spChg chg="add del mod">
          <ac:chgData name="Paul Wassell" userId="609912a88ec840f0" providerId="LiveId" clId="{547A6AF9-F55F-4940-A073-176F13A57F72}" dt="2025-03-10T17:17:55.250" v="233" actId="21"/>
          <ac:spMkLst>
            <pc:docMk/>
            <pc:sldMk cId="344627413" sldId="317"/>
            <ac:spMk id="5" creationId="{31C4CA5E-F112-BAAE-59F9-92BD2A6CA6EF}"/>
          </ac:spMkLst>
        </pc:spChg>
        <pc:spChg chg="add del mod">
          <ac:chgData name="Paul Wassell" userId="609912a88ec840f0" providerId="LiveId" clId="{547A6AF9-F55F-4940-A073-176F13A57F72}" dt="2025-03-10T17:17:55.250" v="233" actId="21"/>
          <ac:spMkLst>
            <pc:docMk/>
            <pc:sldMk cId="344627413" sldId="317"/>
            <ac:spMk id="9" creationId="{2F49D4BD-1B27-B221-498C-3C2D619516C9}"/>
          </ac:spMkLst>
        </pc:spChg>
        <pc:spChg chg="add del mod">
          <ac:chgData name="Paul Wassell" userId="609912a88ec840f0" providerId="LiveId" clId="{547A6AF9-F55F-4940-A073-176F13A57F72}" dt="2025-03-10T17:17:55.250" v="233" actId="21"/>
          <ac:spMkLst>
            <pc:docMk/>
            <pc:sldMk cId="344627413" sldId="317"/>
            <ac:spMk id="10" creationId="{D51629EE-C4A3-61A4-A821-7D492B7ED8A9}"/>
          </ac:spMkLst>
        </pc:spChg>
        <pc:spChg chg="add del mod">
          <ac:chgData name="Paul Wassell" userId="609912a88ec840f0" providerId="LiveId" clId="{547A6AF9-F55F-4940-A073-176F13A57F72}" dt="2025-03-10T17:17:55.250" v="233" actId="21"/>
          <ac:spMkLst>
            <pc:docMk/>
            <pc:sldMk cId="344627413" sldId="317"/>
            <ac:spMk id="11" creationId="{7AEA4E1E-767A-A255-608D-3FBD713E300B}"/>
          </ac:spMkLst>
        </pc:spChg>
        <pc:spChg chg="add del mod">
          <ac:chgData name="Paul Wassell" userId="609912a88ec840f0" providerId="LiveId" clId="{547A6AF9-F55F-4940-A073-176F13A57F72}" dt="2025-03-10T17:17:55.250" v="233" actId="21"/>
          <ac:spMkLst>
            <pc:docMk/>
            <pc:sldMk cId="344627413" sldId="317"/>
            <ac:spMk id="12" creationId="{E5C0B34D-849E-5148-FD86-C5DADA7D5CCA}"/>
          </ac:spMkLst>
        </pc:spChg>
        <pc:spChg chg="add del mod">
          <ac:chgData name="Paul Wassell" userId="609912a88ec840f0" providerId="LiveId" clId="{547A6AF9-F55F-4940-A073-176F13A57F72}" dt="2025-03-10T17:17:55.250" v="233" actId="21"/>
          <ac:spMkLst>
            <pc:docMk/>
            <pc:sldMk cId="344627413" sldId="317"/>
            <ac:spMk id="16" creationId="{94C0D7F5-F375-D683-EE58-67435086F2CF}"/>
          </ac:spMkLst>
        </pc:spChg>
        <pc:spChg chg="add del mod">
          <ac:chgData name="Paul Wassell" userId="609912a88ec840f0" providerId="LiveId" clId="{547A6AF9-F55F-4940-A073-176F13A57F72}" dt="2025-03-10T17:17:55.250" v="233" actId="21"/>
          <ac:spMkLst>
            <pc:docMk/>
            <pc:sldMk cId="344627413" sldId="317"/>
            <ac:spMk id="17" creationId="{A3790431-572A-84E3-8311-6A54E69B8046}"/>
          </ac:spMkLst>
        </pc:spChg>
        <pc:spChg chg="add del mod">
          <ac:chgData name="Paul Wassell" userId="609912a88ec840f0" providerId="LiveId" clId="{547A6AF9-F55F-4940-A073-176F13A57F72}" dt="2025-03-10T17:17:55.250" v="233" actId="21"/>
          <ac:spMkLst>
            <pc:docMk/>
            <pc:sldMk cId="344627413" sldId="317"/>
            <ac:spMk id="20" creationId="{08849380-3AFD-CA12-DAEE-A5CE13365AB4}"/>
          </ac:spMkLst>
        </pc:spChg>
        <pc:spChg chg="add del mod">
          <ac:chgData name="Paul Wassell" userId="609912a88ec840f0" providerId="LiveId" clId="{547A6AF9-F55F-4940-A073-176F13A57F72}" dt="2025-03-10T17:17:55.250" v="233" actId="21"/>
          <ac:spMkLst>
            <pc:docMk/>
            <pc:sldMk cId="344627413" sldId="317"/>
            <ac:spMk id="22" creationId="{FD8D21B8-4741-215F-F37B-BA758333100A}"/>
          </ac:spMkLst>
        </pc:spChg>
        <pc:spChg chg="add del mod">
          <ac:chgData name="Paul Wassell" userId="609912a88ec840f0" providerId="LiveId" clId="{547A6AF9-F55F-4940-A073-176F13A57F72}" dt="2025-03-10T17:17:55.250" v="233" actId="21"/>
          <ac:spMkLst>
            <pc:docMk/>
            <pc:sldMk cId="344627413" sldId="317"/>
            <ac:spMk id="23" creationId="{E2E0D9A8-F1E3-26DF-0E37-5F99F7B82EDB}"/>
          </ac:spMkLst>
        </pc:spChg>
        <pc:spChg chg="add mod">
          <ac:chgData name="Paul Wassell" userId="609912a88ec840f0" providerId="LiveId" clId="{547A6AF9-F55F-4940-A073-176F13A57F72}" dt="2025-03-10T17:29:16.897" v="365" actId="1076"/>
          <ac:spMkLst>
            <pc:docMk/>
            <pc:sldMk cId="344627413" sldId="317"/>
            <ac:spMk id="25" creationId="{C1F9D7DB-45C5-84B5-4E51-FC353FCB95F2}"/>
          </ac:spMkLst>
        </pc:spChg>
        <pc:spChg chg="add mod">
          <ac:chgData name="Paul Wassell" userId="609912a88ec840f0" providerId="LiveId" clId="{547A6AF9-F55F-4940-A073-176F13A57F72}" dt="2025-03-10T17:22:26.364" v="263" actId="1076"/>
          <ac:spMkLst>
            <pc:docMk/>
            <pc:sldMk cId="344627413" sldId="317"/>
            <ac:spMk id="26" creationId="{D7EDB193-338F-0801-5932-D23513029626}"/>
          </ac:spMkLst>
        </pc:spChg>
        <pc:spChg chg="add mod">
          <ac:chgData name="Paul Wassell" userId="609912a88ec840f0" providerId="LiveId" clId="{547A6AF9-F55F-4940-A073-176F13A57F72}" dt="2025-03-10T17:29:16.897" v="365" actId="1076"/>
          <ac:spMkLst>
            <pc:docMk/>
            <pc:sldMk cId="344627413" sldId="317"/>
            <ac:spMk id="28" creationId="{7AA42EFA-3FA7-1ACD-B955-F6488F40B467}"/>
          </ac:spMkLst>
        </pc:spChg>
        <pc:spChg chg="add mod">
          <ac:chgData name="Paul Wassell" userId="609912a88ec840f0" providerId="LiveId" clId="{547A6AF9-F55F-4940-A073-176F13A57F72}" dt="2025-03-10T17:29:16.897" v="365" actId="1076"/>
          <ac:spMkLst>
            <pc:docMk/>
            <pc:sldMk cId="344627413" sldId="317"/>
            <ac:spMk id="30" creationId="{92B94200-95BF-E8CB-D8AC-CEE132E5BEB5}"/>
          </ac:spMkLst>
        </pc:spChg>
        <pc:spChg chg="add mod">
          <ac:chgData name="Paul Wassell" userId="609912a88ec840f0" providerId="LiveId" clId="{547A6AF9-F55F-4940-A073-176F13A57F72}" dt="2025-03-10T17:29:16.897" v="365" actId="1076"/>
          <ac:spMkLst>
            <pc:docMk/>
            <pc:sldMk cId="344627413" sldId="317"/>
            <ac:spMk id="31" creationId="{57D1433F-FEA3-CC22-22F3-C424DFB570EF}"/>
          </ac:spMkLst>
        </pc:spChg>
        <pc:spChg chg="mod">
          <ac:chgData name="Paul Wassell" userId="609912a88ec840f0" providerId="LiveId" clId="{547A6AF9-F55F-4940-A073-176F13A57F72}" dt="2025-03-10T17:23:08.630" v="289" actId="20577"/>
          <ac:spMkLst>
            <pc:docMk/>
            <pc:sldMk cId="344627413" sldId="317"/>
            <ac:spMk id="32" creationId="{481981DB-970E-12F7-9058-1A2D4BA7744E}"/>
          </ac:spMkLst>
        </pc:spChg>
        <pc:spChg chg="add mod">
          <ac:chgData name="Paul Wassell" userId="609912a88ec840f0" providerId="LiveId" clId="{547A6AF9-F55F-4940-A073-176F13A57F72}" dt="2025-03-10T17:18:45.275" v="235"/>
          <ac:spMkLst>
            <pc:docMk/>
            <pc:sldMk cId="344627413" sldId="317"/>
            <ac:spMk id="33" creationId="{34761FE4-1310-0774-EA41-33A12AAA4F0D}"/>
          </ac:spMkLst>
        </pc:spChg>
        <pc:spChg chg="mod">
          <ac:chgData name="Paul Wassell" userId="609912a88ec840f0" providerId="LiveId" clId="{547A6AF9-F55F-4940-A073-176F13A57F72}" dt="2025-03-10T17:25:42.574" v="304" actId="20577"/>
          <ac:spMkLst>
            <pc:docMk/>
            <pc:sldMk cId="344627413" sldId="317"/>
            <ac:spMk id="34" creationId="{C19F36AB-49CE-038D-5A20-0AA720F436EC}"/>
          </ac:spMkLst>
        </pc:spChg>
        <pc:spChg chg="add mod">
          <ac:chgData name="Paul Wassell" userId="609912a88ec840f0" providerId="LiveId" clId="{547A6AF9-F55F-4940-A073-176F13A57F72}" dt="2025-03-10T17:29:16.897" v="365" actId="1076"/>
          <ac:spMkLst>
            <pc:docMk/>
            <pc:sldMk cId="344627413" sldId="317"/>
            <ac:spMk id="37" creationId="{FC1895F0-BBE6-C7F5-C310-F01362AA1D35}"/>
          </ac:spMkLst>
        </pc:spChg>
        <pc:spChg chg="add mod">
          <ac:chgData name="Paul Wassell" userId="609912a88ec840f0" providerId="LiveId" clId="{547A6AF9-F55F-4940-A073-176F13A57F72}" dt="2025-03-10T17:29:16.897" v="365" actId="1076"/>
          <ac:spMkLst>
            <pc:docMk/>
            <pc:sldMk cId="344627413" sldId="317"/>
            <ac:spMk id="38" creationId="{11CA6620-C408-E4A9-510A-5736CA9A35BE}"/>
          </ac:spMkLst>
        </pc:spChg>
        <pc:spChg chg="del">
          <ac:chgData name="Paul Wassell" userId="609912a88ec840f0" providerId="LiveId" clId="{547A6AF9-F55F-4940-A073-176F13A57F72}" dt="2025-03-10T17:25:49.622" v="305" actId="478"/>
          <ac:spMkLst>
            <pc:docMk/>
            <pc:sldMk cId="344627413" sldId="317"/>
            <ac:spMk id="40" creationId="{59014E7B-01C4-8011-F3CD-6C1E3933CC63}"/>
          </ac:spMkLst>
        </pc:spChg>
        <pc:spChg chg="add del mod">
          <ac:chgData name="Paul Wassell" userId="609912a88ec840f0" providerId="LiveId" clId="{547A6AF9-F55F-4940-A073-176F13A57F72}" dt="2025-03-10T17:25:49.622" v="305" actId="478"/>
          <ac:spMkLst>
            <pc:docMk/>
            <pc:sldMk cId="344627413" sldId="317"/>
            <ac:spMk id="41" creationId="{707F4740-1286-9DBF-4F96-124EEE9BC35B}"/>
          </ac:spMkLst>
        </pc:spChg>
        <pc:spChg chg="del">
          <ac:chgData name="Paul Wassell" userId="609912a88ec840f0" providerId="LiveId" clId="{547A6AF9-F55F-4940-A073-176F13A57F72}" dt="2025-03-10T17:25:49.622" v="305" actId="478"/>
          <ac:spMkLst>
            <pc:docMk/>
            <pc:sldMk cId="344627413" sldId="317"/>
            <ac:spMk id="43" creationId="{2919D1EE-5637-A671-77FA-221AFCA0CD18}"/>
          </ac:spMkLst>
        </pc:spChg>
        <pc:spChg chg="add del mod">
          <ac:chgData name="Paul Wassell" userId="609912a88ec840f0" providerId="LiveId" clId="{547A6AF9-F55F-4940-A073-176F13A57F72}" dt="2025-03-10T17:25:49.622" v="305" actId="478"/>
          <ac:spMkLst>
            <pc:docMk/>
            <pc:sldMk cId="344627413" sldId="317"/>
            <ac:spMk id="44" creationId="{50C6ED1A-050C-3E16-849D-8CAE7C654E32}"/>
          </ac:spMkLst>
        </pc:spChg>
        <pc:spChg chg="add mod">
          <ac:chgData name="Paul Wassell" userId="609912a88ec840f0" providerId="LiveId" clId="{547A6AF9-F55F-4940-A073-176F13A57F72}" dt="2025-03-10T17:28:18.418" v="350" actId="403"/>
          <ac:spMkLst>
            <pc:docMk/>
            <pc:sldMk cId="344627413" sldId="317"/>
            <ac:spMk id="58" creationId="{1886AB12-090B-C00C-85B7-36AFB720FF33}"/>
          </ac:spMkLst>
        </pc:spChg>
        <pc:spChg chg="add mod">
          <ac:chgData name="Paul Wassell" userId="609912a88ec840f0" providerId="LiveId" clId="{547A6AF9-F55F-4940-A073-176F13A57F72}" dt="2025-03-10T17:28:18.418" v="350" actId="403"/>
          <ac:spMkLst>
            <pc:docMk/>
            <pc:sldMk cId="344627413" sldId="317"/>
            <ac:spMk id="59" creationId="{6D25CE7C-35EE-D536-D984-6D7ABE28117E}"/>
          </ac:spMkLst>
        </pc:spChg>
        <pc:spChg chg="add mod">
          <ac:chgData name="Paul Wassell" userId="609912a88ec840f0" providerId="LiveId" clId="{547A6AF9-F55F-4940-A073-176F13A57F72}" dt="2025-03-10T17:29:16.897" v="365" actId="1076"/>
          <ac:spMkLst>
            <pc:docMk/>
            <pc:sldMk cId="344627413" sldId="317"/>
            <ac:spMk id="60" creationId="{1FE4023B-4434-DB66-F7FB-E7BF1F85F972}"/>
          </ac:spMkLst>
        </pc:spChg>
        <pc:spChg chg="add mod">
          <ac:chgData name="Paul Wassell" userId="609912a88ec840f0" providerId="LiveId" clId="{547A6AF9-F55F-4940-A073-176F13A57F72}" dt="2025-03-10T17:28:18.418" v="350" actId="403"/>
          <ac:spMkLst>
            <pc:docMk/>
            <pc:sldMk cId="344627413" sldId="317"/>
            <ac:spMk id="61" creationId="{A91570D4-7143-7D34-DABF-D63180EADDE4}"/>
          </ac:spMkLst>
        </pc:spChg>
        <pc:spChg chg="add mod">
          <ac:chgData name="Paul Wassell" userId="609912a88ec840f0" providerId="LiveId" clId="{547A6AF9-F55F-4940-A073-176F13A57F72}" dt="2025-03-10T17:28:18.418" v="350" actId="403"/>
          <ac:spMkLst>
            <pc:docMk/>
            <pc:sldMk cId="344627413" sldId="317"/>
            <ac:spMk id="62" creationId="{5F569098-80BD-AA72-DCB7-715DB4BAF4BF}"/>
          </ac:spMkLst>
        </pc:spChg>
        <pc:spChg chg="add mod">
          <ac:chgData name="Paul Wassell" userId="609912a88ec840f0" providerId="LiveId" clId="{547A6AF9-F55F-4940-A073-176F13A57F72}" dt="2025-03-10T17:29:16.897" v="365" actId="1076"/>
          <ac:spMkLst>
            <pc:docMk/>
            <pc:sldMk cId="344627413" sldId="317"/>
            <ac:spMk id="63" creationId="{1817542D-AE7D-0E2D-B29D-1A585818BB1D}"/>
          </ac:spMkLst>
        </pc:spChg>
        <pc:spChg chg="add mod">
          <ac:chgData name="Paul Wassell" userId="609912a88ec840f0" providerId="LiveId" clId="{547A6AF9-F55F-4940-A073-176F13A57F72}" dt="2025-03-10T17:29:16.897" v="365" actId="1076"/>
          <ac:spMkLst>
            <pc:docMk/>
            <pc:sldMk cId="344627413" sldId="317"/>
            <ac:spMk id="64" creationId="{1AB08F29-D1AE-F1B6-20E8-69DFDF182BEB}"/>
          </ac:spMkLst>
        </pc:spChg>
        <pc:spChg chg="add mod">
          <ac:chgData name="Paul Wassell" userId="609912a88ec840f0" providerId="LiveId" clId="{547A6AF9-F55F-4940-A073-176F13A57F72}" dt="2025-03-10T17:29:16.897" v="365" actId="1076"/>
          <ac:spMkLst>
            <pc:docMk/>
            <pc:sldMk cId="344627413" sldId="317"/>
            <ac:spMk id="65" creationId="{2BFF99C6-AFE1-BF13-407D-6229FE42D356}"/>
          </ac:spMkLst>
        </pc:spChg>
        <pc:spChg chg="add mod">
          <ac:chgData name="Paul Wassell" userId="609912a88ec840f0" providerId="LiveId" clId="{547A6AF9-F55F-4940-A073-176F13A57F72}" dt="2025-03-10T17:47:12.029" v="2326" actId="20577"/>
          <ac:spMkLst>
            <pc:docMk/>
            <pc:sldMk cId="344627413" sldId="317"/>
            <ac:spMk id="66" creationId="{97A7430D-6C49-2F50-0119-EB0DD9EAC187}"/>
          </ac:spMkLst>
        </pc:spChg>
        <pc:picChg chg="del">
          <ac:chgData name="Paul Wassell" userId="609912a88ec840f0" providerId="LiveId" clId="{547A6AF9-F55F-4940-A073-176F13A57F72}" dt="2025-03-10T17:18:52.405" v="236" actId="478"/>
          <ac:picMkLst>
            <pc:docMk/>
            <pc:sldMk cId="344627413" sldId="317"/>
            <ac:picMk id="27" creationId="{EAB7FD53-D35E-7881-7134-1E3574E0F52F}"/>
          </ac:picMkLst>
        </pc:picChg>
        <pc:picChg chg="del">
          <ac:chgData name="Paul Wassell" userId="609912a88ec840f0" providerId="LiveId" clId="{547A6AF9-F55F-4940-A073-176F13A57F72}" dt="2025-03-10T17:22:19.102" v="257" actId="478"/>
          <ac:picMkLst>
            <pc:docMk/>
            <pc:sldMk cId="344627413" sldId="317"/>
            <ac:picMk id="29" creationId="{B581A984-FF85-FC07-D859-B90B0B3ECBCB}"/>
          </ac:picMkLst>
        </pc:picChg>
        <pc:picChg chg="del">
          <ac:chgData name="Paul Wassell" userId="609912a88ec840f0" providerId="LiveId" clId="{547A6AF9-F55F-4940-A073-176F13A57F72}" dt="2025-03-10T17:22:42.156" v="274" actId="478"/>
          <ac:picMkLst>
            <pc:docMk/>
            <pc:sldMk cId="344627413" sldId="317"/>
            <ac:picMk id="35" creationId="{BF451A15-49F1-FF63-B3BE-925DF09A60B8}"/>
          </ac:picMkLst>
        </pc:picChg>
        <pc:picChg chg="del">
          <ac:chgData name="Paul Wassell" userId="609912a88ec840f0" providerId="LiveId" clId="{547A6AF9-F55F-4940-A073-176F13A57F72}" dt="2025-03-10T17:25:00.576" v="290" actId="478"/>
          <ac:picMkLst>
            <pc:docMk/>
            <pc:sldMk cId="344627413" sldId="317"/>
            <ac:picMk id="36" creationId="{115CA788-814B-9B7B-0B6D-EDBA6A08F173}"/>
          </ac:picMkLst>
        </pc:picChg>
        <pc:picChg chg="del">
          <ac:chgData name="Paul Wassell" userId="609912a88ec840f0" providerId="LiveId" clId="{547A6AF9-F55F-4940-A073-176F13A57F72}" dt="2025-03-10T17:25:55.082" v="306" actId="478"/>
          <ac:picMkLst>
            <pc:docMk/>
            <pc:sldMk cId="344627413" sldId="317"/>
            <ac:picMk id="39" creationId="{E9F2B15B-F8F3-33F8-9233-EBC0B374039E}"/>
          </ac:picMkLst>
        </pc:picChg>
        <pc:picChg chg="del">
          <ac:chgData name="Paul Wassell" userId="609912a88ec840f0" providerId="LiveId" clId="{547A6AF9-F55F-4940-A073-176F13A57F72}" dt="2025-03-10T17:25:49.622" v="305" actId="478"/>
          <ac:picMkLst>
            <pc:docMk/>
            <pc:sldMk cId="344627413" sldId="317"/>
            <ac:picMk id="42" creationId="{3774D715-E971-2DEE-E268-D18504F19476}"/>
          </ac:picMkLst>
        </pc:picChg>
        <pc:picChg chg="del">
          <ac:chgData name="Paul Wassell" userId="609912a88ec840f0" providerId="LiveId" clId="{547A6AF9-F55F-4940-A073-176F13A57F72}" dt="2025-03-10T17:25:49.622" v="305" actId="478"/>
          <ac:picMkLst>
            <pc:docMk/>
            <pc:sldMk cId="344627413" sldId="317"/>
            <ac:picMk id="45" creationId="{9100425F-67CE-5758-707D-038675315C18}"/>
          </ac:picMkLst>
        </pc:picChg>
        <pc:picChg chg="add del mod">
          <ac:chgData name="Paul Wassell" userId="609912a88ec840f0" providerId="LiveId" clId="{547A6AF9-F55F-4940-A073-176F13A57F72}" dt="2025-03-10T17:20:46.039" v="243" actId="478"/>
          <ac:picMkLst>
            <pc:docMk/>
            <pc:sldMk cId="344627413" sldId="317"/>
            <ac:picMk id="47" creationId="{67CBCDB8-E9AB-0247-86BF-37CFBC9979A1}"/>
          </ac:picMkLst>
        </pc:picChg>
        <pc:picChg chg="add mod">
          <ac:chgData name="Paul Wassell" userId="609912a88ec840f0" providerId="LiveId" clId="{547A6AF9-F55F-4940-A073-176F13A57F72}" dt="2025-03-10T17:21:16.884" v="246" actId="1076"/>
          <ac:picMkLst>
            <pc:docMk/>
            <pc:sldMk cId="344627413" sldId="317"/>
            <ac:picMk id="49" creationId="{5DCAC2AD-A623-73AF-765F-FA0822A1562A}"/>
          </ac:picMkLst>
        </pc:picChg>
        <pc:picChg chg="add mod">
          <ac:chgData name="Paul Wassell" userId="609912a88ec840f0" providerId="LiveId" clId="{547A6AF9-F55F-4940-A073-176F13A57F72}" dt="2025-03-10T17:22:28.775" v="264" actId="1076"/>
          <ac:picMkLst>
            <pc:docMk/>
            <pc:sldMk cId="344627413" sldId="317"/>
            <ac:picMk id="51" creationId="{6C14DAF6-E797-6F0C-346E-9077EC412918}"/>
          </ac:picMkLst>
        </pc:picChg>
        <pc:picChg chg="add mod">
          <ac:chgData name="Paul Wassell" userId="609912a88ec840f0" providerId="LiveId" clId="{547A6AF9-F55F-4940-A073-176F13A57F72}" dt="2025-03-10T17:23:05" v="282" actId="1076"/>
          <ac:picMkLst>
            <pc:docMk/>
            <pc:sldMk cId="344627413" sldId="317"/>
            <ac:picMk id="52" creationId="{6A58094F-03B1-6E49-4DBD-7329B3CDA189}"/>
          </ac:picMkLst>
        </pc:picChg>
        <pc:picChg chg="add mod">
          <ac:chgData name="Paul Wassell" userId="609912a88ec840f0" providerId="LiveId" clId="{547A6AF9-F55F-4940-A073-176F13A57F72}" dt="2025-03-10T17:23:03.007" v="281" actId="1076"/>
          <ac:picMkLst>
            <pc:docMk/>
            <pc:sldMk cId="344627413" sldId="317"/>
            <ac:picMk id="53" creationId="{5C0CDA5B-C173-5590-13F1-3E167366B28B}"/>
          </ac:picMkLst>
        </pc:picChg>
        <pc:picChg chg="add mod">
          <ac:chgData name="Paul Wassell" userId="609912a88ec840f0" providerId="LiveId" clId="{547A6AF9-F55F-4940-A073-176F13A57F72}" dt="2025-03-10T17:25:10.311" v="293" actId="1076"/>
          <ac:picMkLst>
            <pc:docMk/>
            <pc:sldMk cId="344627413" sldId="317"/>
            <ac:picMk id="55" creationId="{8C6F1B6D-E544-51E3-C97B-407240EC4DFF}"/>
          </ac:picMkLst>
        </pc:picChg>
        <pc:picChg chg="add mod">
          <ac:chgData name="Paul Wassell" userId="609912a88ec840f0" providerId="LiveId" clId="{547A6AF9-F55F-4940-A073-176F13A57F72}" dt="2025-03-10T17:25:40.065" v="296" actId="1076"/>
          <ac:picMkLst>
            <pc:docMk/>
            <pc:sldMk cId="344627413" sldId="317"/>
            <ac:picMk id="57" creationId="{D9BEE1EC-E7D8-671D-FE02-DB5F89F82840}"/>
          </ac:picMkLst>
        </pc:picChg>
      </pc:sldChg>
      <pc:sldChg chg="addSp delSp modSp new mod setBg">
        <pc:chgData name="Paul Wassell" userId="609912a88ec840f0" providerId="LiveId" clId="{547A6AF9-F55F-4940-A073-176F13A57F72}" dt="2025-03-10T17:33:18.883" v="856" actId="113"/>
        <pc:sldMkLst>
          <pc:docMk/>
          <pc:sldMk cId="2917283000" sldId="318"/>
        </pc:sldMkLst>
        <pc:spChg chg="mod">
          <ac:chgData name="Paul Wassell" userId="609912a88ec840f0" providerId="LiveId" clId="{547A6AF9-F55F-4940-A073-176F13A57F72}" dt="2025-03-10T17:31:52.571" v="431" actId="14861"/>
          <ac:spMkLst>
            <pc:docMk/>
            <pc:sldMk cId="2917283000" sldId="318"/>
            <ac:spMk id="2" creationId="{5220C357-FC3B-9108-B99A-231B84432B69}"/>
          </ac:spMkLst>
        </pc:spChg>
        <pc:spChg chg="del">
          <ac:chgData name="Paul Wassell" userId="609912a88ec840f0" providerId="LiveId" clId="{547A6AF9-F55F-4940-A073-176F13A57F72}" dt="2025-03-10T17:29:55.309" v="368" actId="478"/>
          <ac:spMkLst>
            <pc:docMk/>
            <pc:sldMk cId="2917283000" sldId="318"/>
            <ac:spMk id="3" creationId="{343245E4-D0A3-E823-1E93-00CAEC66260B}"/>
          </ac:spMkLst>
        </pc:spChg>
        <pc:spChg chg="add mod">
          <ac:chgData name="Paul Wassell" userId="609912a88ec840f0" providerId="LiveId" clId="{547A6AF9-F55F-4940-A073-176F13A57F72}" dt="2025-03-10T17:31:45.026" v="429" actId="1076"/>
          <ac:spMkLst>
            <pc:docMk/>
            <pc:sldMk cId="2917283000" sldId="318"/>
            <ac:spMk id="7" creationId="{F136F928-7364-C258-AE6B-9AF3422EEC86}"/>
          </ac:spMkLst>
        </pc:spChg>
        <pc:spChg chg="add mod">
          <ac:chgData name="Paul Wassell" userId="609912a88ec840f0" providerId="LiveId" clId="{547A6AF9-F55F-4940-A073-176F13A57F72}" dt="2025-03-10T17:33:18.883" v="856" actId="113"/>
          <ac:spMkLst>
            <pc:docMk/>
            <pc:sldMk cId="2917283000" sldId="318"/>
            <ac:spMk id="8" creationId="{B4318152-4A55-1FC5-5989-67840BDA0C13}"/>
          </ac:spMkLst>
        </pc:spChg>
        <pc:picChg chg="add mod">
          <ac:chgData name="Paul Wassell" userId="609912a88ec840f0" providerId="LiveId" clId="{547A6AF9-F55F-4940-A073-176F13A57F72}" dt="2025-03-10T17:31:36.518" v="427" actId="1076"/>
          <ac:picMkLst>
            <pc:docMk/>
            <pc:sldMk cId="2917283000" sldId="318"/>
            <ac:picMk id="4" creationId="{CCDBBEE5-9360-C2BF-7D34-B0CD98197602}"/>
          </ac:picMkLst>
        </pc:picChg>
        <pc:picChg chg="add mod">
          <ac:chgData name="Paul Wassell" userId="609912a88ec840f0" providerId="LiveId" clId="{547A6AF9-F55F-4940-A073-176F13A57F72}" dt="2025-03-10T17:31:32.407" v="426" actId="1076"/>
          <ac:picMkLst>
            <pc:docMk/>
            <pc:sldMk cId="2917283000" sldId="318"/>
            <ac:picMk id="5" creationId="{911F3027-E6CE-0AFB-AFE3-1B3362973080}"/>
          </ac:picMkLst>
        </pc:picChg>
        <pc:picChg chg="add mod">
          <ac:chgData name="Paul Wassell" userId="609912a88ec840f0" providerId="LiveId" clId="{547A6AF9-F55F-4940-A073-176F13A57F72}" dt="2025-03-10T17:31:32.407" v="426" actId="1076"/>
          <ac:picMkLst>
            <pc:docMk/>
            <pc:sldMk cId="2917283000" sldId="318"/>
            <ac:picMk id="6" creationId="{94CE0974-5F19-D43E-5A67-54A6D254A6B1}"/>
          </ac:picMkLst>
        </pc:picChg>
      </pc:sldChg>
      <pc:sldChg chg="addSp delSp modSp new mod setBg">
        <pc:chgData name="Paul Wassell" userId="609912a88ec840f0" providerId="LiveId" clId="{547A6AF9-F55F-4940-A073-176F13A57F72}" dt="2025-03-10T17:43:34.927" v="2250" actId="1076"/>
        <pc:sldMkLst>
          <pc:docMk/>
          <pc:sldMk cId="1788049419" sldId="319"/>
        </pc:sldMkLst>
        <pc:spChg chg="del">
          <ac:chgData name="Paul Wassell" userId="609912a88ec840f0" providerId="LiveId" clId="{547A6AF9-F55F-4940-A073-176F13A57F72}" dt="2025-03-10T17:37:24.859" v="1371" actId="478"/>
          <ac:spMkLst>
            <pc:docMk/>
            <pc:sldMk cId="1788049419" sldId="319"/>
            <ac:spMk id="2" creationId="{C1DE905F-83D4-25A2-D3F5-CFC740430D1E}"/>
          </ac:spMkLst>
        </pc:spChg>
        <pc:spChg chg="del">
          <ac:chgData name="Paul Wassell" userId="609912a88ec840f0" providerId="LiveId" clId="{547A6AF9-F55F-4940-A073-176F13A57F72}" dt="2025-03-10T17:37:24.859" v="1371" actId="478"/>
          <ac:spMkLst>
            <pc:docMk/>
            <pc:sldMk cId="1788049419" sldId="319"/>
            <ac:spMk id="3" creationId="{502BEA90-B0EE-8F9F-ACE4-EDA9541F4028}"/>
          </ac:spMkLst>
        </pc:spChg>
        <pc:spChg chg="add mod">
          <ac:chgData name="Paul Wassell" userId="609912a88ec840f0" providerId="LiveId" clId="{547A6AF9-F55F-4940-A073-176F13A57F72}" dt="2025-03-10T17:37:28.374" v="1373" actId="1076"/>
          <ac:spMkLst>
            <pc:docMk/>
            <pc:sldMk cId="1788049419" sldId="319"/>
            <ac:spMk id="4" creationId="{56D11E7A-144E-48E7-94D3-2A4E269604DB}"/>
          </ac:spMkLst>
        </pc:spChg>
        <pc:spChg chg="add mod">
          <ac:chgData name="Paul Wassell" userId="609912a88ec840f0" providerId="LiveId" clId="{547A6AF9-F55F-4940-A073-176F13A57F72}" dt="2025-03-10T17:42:28.101" v="2071" actId="14100"/>
          <ac:spMkLst>
            <pc:docMk/>
            <pc:sldMk cId="1788049419" sldId="319"/>
            <ac:spMk id="7" creationId="{6F9BCA4D-708F-1FED-901F-2423C3356285}"/>
          </ac:spMkLst>
        </pc:spChg>
        <pc:spChg chg="add mod">
          <ac:chgData name="Paul Wassell" userId="609912a88ec840f0" providerId="LiveId" clId="{547A6AF9-F55F-4940-A073-176F13A57F72}" dt="2025-03-10T17:42:08.240" v="2063" actId="14100"/>
          <ac:spMkLst>
            <pc:docMk/>
            <pc:sldMk cId="1788049419" sldId="319"/>
            <ac:spMk id="9" creationId="{274C41F3-C0CF-2AF6-3817-15110438334C}"/>
          </ac:spMkLst>
        </pc:spChg>
        <pc:spChg chg="add mod">
          <ac:chgData name="Paul Wassell" userId="609912a88ec840f0" providerId="LiveId" clId="{547A6AF9-F55F-4940-A073-176F13A57F72}" dt="2025-03-10T17:42:22.257" v="2069" actId="14100"/>
          <ac:spMkLst>
            <pc:docMk/>
            <pc:sldMk cId="1788049419" sldId="319"/>
            <ac:spMk id="15" creationId="{4FAA9E95-60DD-9A79-50E4-DF0731C7E138}"/>
          </ac:spMkLst>
        </pc:spChg>
        <pc:spChg chg="add mod">
          <ac:chgData name="Paul Wassell" userId="609912a88ec840f0" providerId="LiveId" clId="{547A6AF9-F55F-4940-A073-176F13A57F72}" dt="2025-03-10T17:43:22.035" v="2245" actId="1076"/>
          <ac:spMkLst>
            <pc:docMk/>
            <pc:sldMk cId="1788049419" sldId="319"/>
            <ac:spMk id="19" creationId="{79957622-773F-CE60-00A1-5BC912F1F005}"/>
          </ac:spMkLst>
        </pc:spChg>
        <pc:spChg chg="add del mod">
          <ac:chgData name="Paul Wassell" userId="609912a88ec840f0" providerId="LiveId" clId="{547A6AF9-F55F-4940-A073-176F13A57F72}" dt="2025-03-10T17:43:29.949" v="2247" actId="21"/>
          <ac:spMkLst>
            <pc:docMk/>
            <pc:sldMk cId="1788049419" sldId="319"/>
            <ac:spMk id="20" creationId="{9B8C42C8-1920-A3DE-F420-48C3B2599AC3}"/>
          </ac:spMkLst>
        </pc:spChg>
        <pc:spChg chg="add del mod">
          <ac:chgData name="Paul Wassell" userId="609912a88ec840f0" providerId="LiveId" clId="{547A6AF9-F55F-4940-A073-176F13A57F72}" dt="2025-03-10T17:43:29.949" v="2247" actId="21"/>
          <ac:spMkLst>
            <pc:docMk/>
            <pc:sldMk cId="1788049419" sldId="319"/>
            <ac:spMk id="21" creationId="{3DE29F40-021D-C02F-C60F-489E920E3497}"/>
          </ac:spMkLst>
        </pc:spChg>
        <pc:spChg chg="add del mod">
          <ac:chgData name="Paul Wassell" userId="609912a88ec840f0" providerId="LiveId" clId="{547A6AF9-F55F-4940-A073-176F13A57F72}" dt="2025-03-10T17:43:29.949" v="2247" actId="21"/>
          <ac:spMkLst>
            <pc:docMk/>
            <pc:sldMk cId="1788049419" sldId="319"/>
            <ac:spMk id="22" creationId="{47700250-C1EB-1333-5622-A02EB5ECD0ED}"/>
          </ac:spMkLst>
        </pc:spChg>
        <pc:spChg chg="add del mod">
          <ac:chgData name="Paul Wassell" userId="609912a88ec840f0" providerId="LiveId" clId="{547A6AF9-F55F-4940-A073-176F13A57F72}" dt="2025-03-10T17:43:29.949" v="2247" actId="21"/>
          <ac:spMkLst>
            <pc:docMk/>
            <pc:sldMk cId="1788049419" sldId="319"/>
            <ac:spMk id="23" creationId="{834D0063-C34C-1D7A-0B67-F9485B94CDF3}"/>
          </ac:spMkLst>
        </pc:spChg>
        <pc:picChg chg="add del mod">
          <ac:chgData name="Paul Wassell" userId="609912a88ec840f0" providerId="LiveId" clId="{547A6AF9-F55F-4940-A073-176F13A57F72}" dt="2025-03-10T17:43:29.949" v="2247" actId="21"/>
          <ac:picMkLst>
            <pc:docMk/>
            <pc:sldMk cId="1788049419" sldId="319"/>
            <ac:picMk id="24" creationId="{9CE137A2-9100-06F7-6261-B74BCEE894A8}"/>
          </ac:picMkLst>
        </pc:picChg>
        <pc:picChg chg="add del mod">
          <ac:chgData name="Paul Wassell" userId="609912a88ec840f0" providerId="LiveId" clId="{547A6AF9-F55F-4940-A073-176F13A57F72}" dt="2025-03-10T17:43:29.949" v="2247" actId="21"/>
          <ac:picMkLst>
            <pc:docMk/>
            <pc:sldMk cId="1788049419" sldId="319"/>
            <ac:picMk id="25" creationId="{D188B882-2F06-CAB6-8E59-452476B6EE6C}"/>
          </ac:picMkLst>
        </pc:picChg>
        <pc:picChg chg="add del mod">
          <ac:chgData name="Paul Wassell" userId="609912a88ec840f0" providerId="LiveId" clId="{547A6AF9-F55F-4940-A073-176F13A57F72}" dt="2025-03-10T17:43:29.949" v="2247" actId="21"/>
          <ac:picMkLst>
            <pc:docMk/>
            <pc:sldMk cId="1788049419" sldId="319"/>
            <ac:picMk id="26" creationId="{7ADC0A23-E14B-D243-F553-4BE48092A8C3}"/>
          </ac:picMkLst>
        </pc:picChg>
        <pc:picChg chg="add mod">
          <ac:chgData name="Paul Wassell" userId="609912a88ec840f0" providerId="LiveId" clId="{547A6AF9-F55F-4940-A073-176F13A57F72}" dt="2025-03-10T17:43:34.927" v="2250" actId="1076"/>
          <ac:picMkLst>
            <pc:docMk/>
            <pc:sldMk cId="1788049419" sldId="319"/>
            <ac:picMk id="27" creationId="{CE2DA8EF-B94C-A2AA-41A0-71C6414EC792}"/>
          </ac:picMkLst>
        </pc:picChg>
        <pc:cxnChg chg="add mod">
          <ac:chgData name="Paul Wassell" userId="609912a88ec840f0" providerId="LiveId" clId="{547A6AF9-F55F-4940-A073-176F13A57F72}" dt="2025-03-10T17:38:44.108" v="1613" actId="14100"/>
          <ac:cxnSpMkLst>
            <pc:docMk/>
            <pc:sldMk cId="1788049419" sldId="319"/>
            <ac:cxnSpMk id="6" creationId="{90E5EC11-7931-C1E0-1987-FD66E37CF096}"/>
          </ac:cxnSpMkLst>
        </pc:cxnChg>
        <pc:cxnChg chg="add mod">
          <ac:chgData name="Paul Wassell" userId="609912a88ec840f0" providerId="LiveId" clId="{547A6AF9-F55F-4940-A073-176F13A57F72}" dt="2025-03-10T17:40:32.299" v="1904" actId="14100"/>
          <ac:cxnSpMkLst>
            <pc:docMk/>
            <pc:sldMk cId="1788049419" sldId="319"/>
            <ac:cxnSpMk id="10" creationId="{F3890D25-F6BC-C744-20D8-7777C05B89D8}"/>
          </ac:cxnSpMkLst>
        </pc:cxnChg>
        <pc:cxnChg chg="add mod">
          <ac:chgData name="Paul Wassell" userId="609912a88ec840f0" providerId="LiveId" clId="{547A6AF9-F55F-4940-A073-176F13A57F72}" dt="2025-03-10T17:41:49.700" v="2055" actId="14100"/>
          <ac:cxnSpMkLst>
            <pc:docMk/>
            <pc:sldMk cId="1788049419" sldId="319"/>
            <ac:cxnSpMk id="13" creationId="{2465EB42-C656-CD9E-8CB8-D1917C7F414E}"/>
          </ac:cxnSpMkLst>
        </pc:cxnChg>
        <pc:cxnChg chg="add mod">
          <ac:chgData name="Paul Wassell" userId="609912a88ec840f0" providerId="LiveId" clId="{547A6AF9-F55F-4940-A073-176F13A57F72}" dt="2025-03-10T17:42:00.048" v="2059" actId="1076"/>
          <ac:cxnSpMkLst>
            <pc:docMk/>
            <pc:sldMk cId="1788049419" sldId="319"/>
            <ac:cxnSpMk id="17" creationId="{238CDFD3-AB59-5339-C2B1-B99D553B751C}"/>
          </ac:cxnSpMkLst>
        </pc:cxnChg>
      </pc:sldChg>
      <pc:sldChg chg="modSp new mod setBg">
        <pc:chgData name="Paul Wassell" userId="609912a88ec840f0" providerId="LiveId" clId="{547A6AF9-F55F-4940-A073-176F13A57F72}" dt="2025-03-10T18:01:13.166" v="3536" actId="692"/>
        <pc:sldMkLst>
          <pc:docMk/>
          <pc:sldMk cId="2587394588" sldId="320"/>
        </pc:sldMkLst>
        <pc:spChg chg="mod">
          <ac:chgData name="Paul Wassell" userId="609912a88ec840f0" providerId="LiveId" clId="{547A6AF9-F55F-4940-A073-176F13A57F72}" dt="2025-03-10T17:59:28.177" v="3284" actId="113"/>
          <ac:spMkLst>
            <pc:docMk/>
            <pc:sldMk cId="2587394588" sldId="320"/>
            <ac:spMk id="2" creationId="{776F8435-AB6A-FE35-DCAB-8E36EEB97971}"/>
          </ac:spMkLst>
        </pc:spChg>
        <pc:spChg chg="mod">
          <ac:chgData name="Paul Wassell" userId="609912a88ec840f0" providerId="LiveId" clId="{547A6AF9-F55F-4940-A073-176F13A57F72}" dt="2025-03-10T18:01:13.166" v="3536" actId="692"/>
          <ac:spMkLst>
            <pc:docMk/>
            <pc:sldMk cId="2587394588" sldId="320"/>
            <ac:spMk id="3" creationId="{FAAE7C38-F6F1-C2E8-E13A-77AF8522FA4D}"/>
          </ac:spMkLst>
        </pc:spChg>
      </pc:sldChg>
      <pc:sldChg chg="addSp modSp new mod setBg modAnim">
        <pc:chgData name="Paul Wassell" userId="609912a88ec840f0" providerId="LiveId" clId="{547A6AF9-F55F-4940-A073-176F13A57F72}" dt="2025-03-10T17:58:46.729" v="3209" actId="1076"/>
        <pc:sldMkLst>
          <pc:docMk/>
          <pc:sldMk cId="1862982945" sldId="321"/>
        </pc:sldMkLst>
        <pc:spChg chg="add mod">
          <ac:chgData name="Paul Wassell" userId="609912a88ec840f0" providerId="LiveId" clId="{547A6AF9-F55F-4940-A073-176F13A57F72}" dt="2025-03-10T17:58:27.899" v="3200"/>
          <ac:spMkLst>
            <pc:docMk/>
            <pc:sldMk cId="1862982945" sldId="321"/>
            <ac:spMk id="2" creationId="{DD30666A-3EAD-4084-15BB-B958C3E9A2DF}"/>
          </ac:spMkLst>
        </pc:spChg>
        <pc:spChg chg="add mod">
          <ac:chgData name="Paul Wassell" userId="609912a88ec840f0" providerId="LiveId" clId="{547A6AF9-F55F-4940-A073-176F13A57F72}" dt="2025-03-10T17:58:27.899" v="3200"/>
          <ac:spMkLst>
            <pc:docMk/>
            <pc:sldMk cId="1862982945" sldId="321"/>
            <ac:spMk id="3" creationId="{AB3DC66B-A7D4-78FD-C981-8D1053896A00}"/>
          </ac:spMkLst>
        </pc:spChg>
        <pc:spChg chg="add mod">
          <ac:chgData name="Paul Wassell" userId="609912a88ec840f0" providerId="LiveId" clId="{547A6AF9-F55F-4940-A073-176F13A57F72}" dt="2025-03-10T17:58:27.899" v="3200"/>
          <ac:spMkLst>
            <pc:docMk/>
            <pc:sldMk cId="1862982945" sldId="321"/>
            <ac:spMk id="4" creationId="{9FC10C76-0F46-DCB4-F8F3-2D9F2DB3ABB5}"/>
          </ac:spMkLst>
        </pc:spChg>
        <pc:spChg chg="add mod">
          <ac:chgData name="Paul Wassell" userId="609912a88ec840f0" providerId="LiveId" clId="{547A6AF9-F55F-4940-A073-176F13A57F72}" dt="2025-03-10T17:58:27.899" v="3200"/>
          <ac:spMkLst>
            <pc:docMk/>
            <pc:sldMk cId="1862982945" sldId="321"/>
            <ac:spMk id="5" creationId="{1653138F-39BB-5166-1924-C9C5484B6A10}"/>
          </ac:spMkLst>
        </pc:spChg>
        <pc:spChg chg="add mod">
          <ac:chgData name="Paul Wassell" userId="609912a88ec840f0" providerId="LiveId" clId="{547A6AF9-F55F-4940-A073-176F13A57F72}" dt="2025-03-10T17:58:27.899" v="3200"/>
          <ac:spMkLst>
            <pc:docMk/>
            <pc:sldMk cId="1862982945" sldId="321"/>
            <ac:spMk id="6" creationId="{CFE23286-5A00-B84A-819E-E583BFA0958B}"/>
          </ac:spMkLst>
        </pc:spChg>
        <pc:spChg chg="add mod">
          <ac:chgData name="Paul Wassell" userId="609912a88ec840f0" providerId="LiveId" clId="{547A6AF9-F55F-4940-A073-176F13A57F72}" dt="2025-03-10T17:58:27.899" v="3200"/>
          <ac:spMkLst>
            <pc:docMk/>
            <pc:sldMk cId="1862982945" sldId="321"/>
            <ac:spMk id="7" creationId="{CB0E1239-7557-2F5C-BB42-358BDFE10D7A}"/>
          </ac:spMkLst>
        </pc:spChg>
        <pc:spChg chg="add mod">
          <ac:chgData name="Paul Wassell" userId="609912a88ec840f0" providerId="LiveId" clId="{547A6AF9-F55F-4940-A073-176F13A57F72}" dt="2025-03-10T17:58:27.899" v="3200"/>
          <ac:spMkLst>
            <pc:docMk/>
            <pc:sldMk cId="1862982945" sldId="321"/>
            <ac:spMk id="8" creationId="{57AE543B-7737-B58F-68D6-EA0E7FF57CBE}"/>
          </ac:spMkLst>
        </pc:spChg>
        <pc:picChg chg="add mod">
          <ac:chgData name="Paul Wassell" userId="609912a88ec840f0" providerId="LiveId" clId="{547A6AF9-F55F-4940-A073-176F13A57F72}" dt="2025-03-10T17:58:27.899" v="3200"/>
          <ac:picMkLst>
            <pc:docMk/>
            <pc:sldMk cId="1862982945" sldId="321"/>
            <ac:picMk id="9" creationId="{0DA9CC87-25C9-C255-59F0-810BA59D9534}"/>
          </ac:picMkLst>
        </pc:picChg>
        <pc:picChg chg="add mod">
          <ac:chgData name="Paul Wassell" userId="609912a88ec840f0" providerId="LiveId" clId="{547A6AF9-F55F-4940-A073-176F13A57F72}" dt="2025-03-10T17:58:42.607" v="3207" actId="1076"/>
          <ac:picMkLst>
            <pc:docMk/>
            <pc:sldMk cId="1862982945" sldId="321"/>
            <ac:picMk id="10" creationId="{DC525128-DCD0-7081-0C93-E08491A9ACE1}"/>
          </ac:picMkLst>
        </pc:picChg>
        <pc:picChg chg="add mod">
          <ac:chgData name="Paul Wassell" userId="609912a88ec840f0" providerId="LiveId" clId="{547A6AF9-F55F-4940-A073-176F13A57F72}" dt="2025-03-10T17:58:46.729" v="3209" actId="1076"/>
          <ac:picMkLst>
            <pc:docMk/>
            <pc:sldMk cId="1862982945" sldId="321"/>
            <ac:picMk id="11" creationId="{99CE5346-19B4-89EA-54B2-DBFC538B7B40}"/>
          </ac:picMkLst>
        </pc:picChg>
      </pc:sldChg>
      <pc:sldChg chg="addSp modSp new mod setBg">
        <pc:chgData name="Paul Wassell" userId="609912a88ec840f0" providerId="LiveId" clId="{547A6AF9-F55F-4940-A073-176F13A57F72}" dt="2025-03-10T18:07:05.805" v="4251" actId="1076"/>
        <pc:sldMkLst>
          <pc:docMk/>
          <pc:sldMk cId="3818864562" sldId="322"/>
        </pc:sldMkLst>
        <pc:spChg chg="add mod">
          <ac:chgData name="Paul Wassell" userId="609912a88ec840f0" providerId="LiveId" clId="{547A6AF9-F55F-4940-A073-176F13A57F72}" dt="2025-03-10T18:03:56.495" v="3771" actId="13926"/>
          <ac:spMkLst>
            <pc:docMk/>
            <pc:sldMk cId="3818864562" sldId="322"/>
            <ac:spMk id="3" creationId="{1A086B27-23DD-849C-E1E5-83A922DE2591}"/>
          </ac:spMkLst>
        </pc:spChg>
        <pc:spChg chg="add mod">
          <ac:chgData name="Paul Wassell" userId="609912a88ec840f0" providerId="LiveId" clId="{547A6AF9-F55F-4940-A073-176F13A57F72}" dt="2025-03-10T18:04:18.523" v="3774" actId="13926"/>
          <ac:spMkLst>
            <pc:docMk/>
            <pc:sldMk cId="3818864562" sldId="322"/>
            <ac:spMk id="4" creationId="{C8586D79-6E9B-31F5-E782-7C17C12BC90E}"/>
          </ac:spMkLst>
        </pc:spChg>
        <pc:spChg chg="add mod">
          <ac:chgData name="Paul Wassell" userId="609912a88ec840f0" providerId="LiveId" clId="{547A6AF9-F55F-4940-A073-176F13A57F72}" dt="2025-03-10T18:06:04.252" v="4107" actId="13926"/>
          <ac:spMkLst>
            <pc:docMk/>
            <pc:sldMk cId="3818864562" sldId="322"/>
            <ac:spMk id="5" creationId="{961FC749-2204-07E3-CE87-2B7BD16F4F13}"/>
          </ac:spMkLst>
        </pc:spChg>
        <pc:spChg chg="add mod">
          <ac:chgData name="Paul Wassell" userId="609912a88ec840f0" providerId="LiveId" clId="{547A6AF9-F55F-4940-A073-176F13A57F72}" dt="2025-03-10T18:04:03.099" v="3773" actId="113"/>
          <ac:spMkLst>
            <pc:docMk/>
            <pc:sldMk cId="3818864562" sldId="322"/>
            <ac:spMk id="6" creationId="{148E2E9C-0493-BF51-9B43-596DD47B1A0B}"/>
          </ac:spMkLst>
        </pc:spChg>
        <pc:spChg chg="add mod">
          <ac:chgData name="Paul Wassell" userId="609912a88ec840f0" providerId="LiveId" clId="{547A6AF9-F55F-4940-A073-176F13A57F72}" dt="2025-03-10T18:05:17.974" v="3911" actId="13926"/>
          <ac:spMkLst>
            <pc:docMk/>
            <pc:sldMk cId="3818864562" sldId="322"/>
            <ac:spMk id="7" creationId="{78748E8E-B25D-C788-7E83-847FD0643E2B}"/>
          </ac:spMkLst>
        </pc:spChg>
        <pc:spChg chg="add mod">
          <ac:chgData name="Paul Wassell" userId="609912a88ec840f0" providerId="LiveId" clId="{547A6AF9-F55F-4940-A073-176F13A57F72}" dt="2025-03-10T18:06:01.173" v="4106" actId="13926"/>
          <ac:spMkLst>
            <pc:docMk/>
            <pc:sldMk cId="3818864562" sldId="322"/>
            <ac:spMk id="8" creationId="{3DB945D0-DE45-5A6C-2272-0474C9A600A0}"/>
          </ac:spMkLst>
        </pc:spChg>
        <pc:spChg chg="add mod">
          <ac:chgData name="Paul Wassell" userId="609912a88ec840f0" providerId="LiveId" clId="{547A6AF9-F55F-4940-A073-176F13A57F72}" dt="2025-03-10T18:07:05.805" v="4251" actId="1076"/>
          <ac:spMkLst>
            <pc:docMk/>
            <pc:sldMk cId="3818864562" sldId="322"/>
            <ac:spMk id="10" creationId="{3DB3D3B5-0D38-AF20-84EA-D1416EAA3941}"/>
          </ac:spMkLst>
        </pc:spChg>
        <pc:spChg chg="add mod">
          <ac:chgData name="Paul Wassell" userId="609912a88ec840f0" providerId="LiveId" clId="{547A6AF9-F55F-4940-A073-176F13A57F72}" dt="2025-03-10T18:06:54.446" v="4249" actId="13926"/>
          <ac:spMkLst>
            <pc:docMk/>
            <pc:sldMk cId="3818864562" sldId="322"/>
            <ac:spMk id="11" creationId="{B4C0064E-4126-6832-E3CF-7CF61A3701BF}"/>
          </ac:spMkLst>
        </pc:spChg>
      </pc:sldChg>
      <pc:sldChg chg="addSp modSp new mod setBg">
        <pc:chgData name="Paul Wassell" userId="609912a88ec840f0" providerId="LiveId" clId="{547A6AF9-F55F-4940-A073-176F13A57F72}" dt="2025-03-10T18:08:19.690" v="4345"/>
        <pc:sldMkLst>
          <pc:docMk/>
          <pc:sldMk cId="3758581901" sldId="323"/>
        </pc:sldMkLst>
        <pc:spChg chg="add mod">
          <ac:chgData name="Paul Wassell" userId="609912a88ec840f0" providerId="LiveId" clId="{547A6AF9-F55F-4940-A073-176F13A57F72}" dt="2025-03-10T18:08:10.185" v="4344" actId="20577"/>
          <ac:spMkLst>
            <pc:docMk/>
            <pc:sldMk cId="3758581901" sldId="323"/>
            <ac:spMk id="2" creationId="{23D913CD-7D00-5074-84B7-62C58303D352}"/>
          </ac:spMkLst>
        </pc:spChg>
        <pc:spChg chg="add mod">
          <ac:chgData name="Paul Wassell" userId="609912a88ec840f0" providerId="LiveId" clId="{547A6AF9-F55F-4940-A073-176F13A57F72}" dt="2025-03-10T18:08:19.690" v="4345"/>
          <ac:spMkLst>
            <pc:docMk/>
            <pc:sldMk cId="3758581901" sldId="323"/>
            <ac:spMk id="6" creationId="{81BDA77F-B9E0-EB08-8D31-E8E380494F07}"/>
          </ac:spMkLst>
        </pc:spChg>
        <pc:picChg chg="add mod">
          <ac:chgData name="Paul Wassell" userId="609912a88ec840f0" providerId="LiveId" clId="{547A6AF9-F55F-4940-A073-176F13A57F72}" dt="2025-03-10T18:08:19.690" v="4345"/>
          <ac:picMkLst>
            <pc:docMk/>
            <pc:sldMk cId="3758581901" sldId="323"/>
            <ac:picMk id="3" creationId="{55F4E374-B7C4-0850-54B5-46E315C5DA96}"/>
          </ac:picMkLst>
        </pc:picChg>
        <pc:picChg chg="add mod">
          <ac:chgData name="Paul Wassell" userId="609912a88ec840f0" providerId="LiveId" clId="{547A6AF9-F55F-4940-A073-176F13A57F72}" dt="2025-03-10T18:08:19.690" v="4345"/>
          <ac:picMkLst>
            <pc:docMk/>
            <pc:sldMk cId="3758581901" sldId="323"/>
            <ac:picMk id="4" creationId="{E8EA5B14-2573-37AE-03D6-30C8154995C9}"/>
          </ac:picMkLst>
        </pc:picChg>
        <pc:picChg chg="add mod">
          <ac:chgData name="Paul Wassell" userId="609912a88ec840f0" providerId="LiveId" clId="{547A6AF9-F55F-4940-A073-176F13A57F72}" dt="2025-03-10T18:08:19.690" v="4345"/>
          <ac:picMkLst>
            <pc:docMk/>
            <pc:sldMk cId="3758581901" sldId="323"/>
            <ac:picMk id="5" creationId="{9A95D8DB-A9C6-0EBD-8410-5612CC1561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E6ADB-FB90-4224-BC34-80D164E96709}"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2317-90AF-425D-9351-6A44296ADD86}" type="slidenum">
              <a:rPr lang="en-GB" smtClean="0"/>
              <a:t>‹#›</a:t>
            </a:fld>
            <a:endParaRPr lang="en-GB"/>
          </a:p>
        </p:txBody>
      </p:sp>
    </p:spTree>
    <p:extLst>
      <p:ext uri="{BB962C8B-B14F-4D97-AF65-F5344CB8AC3E}">
        <p14:creationId xmlns:p14="http://schemas.microsoft.com/office/powerpoint/2010/main" val="119415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CB297-1BD3-484A-84B2-502D704C1D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61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68F808-F967-4AB4-84AE-38E98864C3A9}"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81513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8849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69784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AE1E-4C03-4D52-9D23-48B23374AA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AF0DE92-2B28-4A68-B7DB-01CC28FEB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7EAEE5-838F-4DEE-8091-CAA5E7F4778F}"/>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3AB54D0E-5B8F-4939-A872-1CA31D043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33D96-9B97-4811-A8CA-54C8E476FC92}"/>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32408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9598-B866-4BA2-89D1-9FA03BAEE7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CCBC4-0749-4493-8363-41029AF67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54875-C586-48CA-A109-850ABF88F0C3}"/>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DE36FDB4-599E-449B-97BA-90E328978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2B082E-B903-4402-B632-AEB10D0F41B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03432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4A79-8964-4713-82B5-BC0298FCD72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36050-47FB-4278-A5F6-7763759AD6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094F9-A480-40DB-ACAF-F7C5367C4A7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58F1196D-F497-44A0-813B-8AAAAA260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1056C-3997-438A-8EC8-71736912D36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3527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CF4F-5E4C-416D-9011-5E7DAB9518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9D0FC-C31E-4440-9FD1-53B115A842C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E437C-CE62-47A9-B754-61D47118D5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1EBDB-364E-4D37-AAD9-51DBCE905A5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73B901EF-6B61-4F5D-8082-A32E22A9E5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08D68-7040-469F-B51C-239F45035B7E}"/>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8882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0622-4E01-44F9-96C8-58B3A2A6BFD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7399C4-8D34-4FE6-96B1-13594531D0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30F36-DE48-42DE-A6B2-46782AD7EB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ABC725-7B5D-47C3-B6F0-5A6D770610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48C66-F158-466C-A694-DD37E461012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D96F45-A639-4C69-9E1C-F2297905FAB4}"/>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8" name="Footer Placeholder 7">
            <a:extLst>
              <a:ext uri="{FF2B5EF4-FFF2-40B4-BE49-F238E27FC236}">
                <a16:creationId xmlns:a16="http://schemas.microsoft.com/office/drawing/2014/main" id="{AC2B50DB-0BC3-4F44-B53E-219BC3950B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0E0297-6623-41CE-86FC-E0F8C51E9243}"/>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92918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8E88-2908-4AC3-8FB5-37EDF26DE4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9FD345-83F7-4FF7-8A87-18F79C505AC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4" name="Footer Placeholder 3">
            <a:extLst>
              <a:ext uri="{FF2B5EF4-FFF2-40B4-BE49-F238E27FC236}">
                <a16:creationId xmlns:a16="http://schemas.microsoft.com/office/drawing/2014/main" id="{3A82EE35-23EA-4FA0-B3A2-EDD0DB110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506F4-1832-469C-8D00-10AF53F24055}"/>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31332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096AB3-4336-42B9-B28F-E513195D085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3" name="Footer Placeholder 2">
            <a:extLst>
              <a:ext uri="{FF2B5EF4-FFF2-40B4-BE49-F238E27FC236}">
                <a16:creationId xmlns:a16="http://schemas.microsoft.com/office/drawing/2014/main" id="{4F9F8B8F-1FDA-4075-8973-BA94EFD8D6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A0E6F1-2ECE-4B2E-A2E4-CDC9B655086F}"/>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23266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8873-6822-4265-A98E-FE5DE12EDA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7571B7-67D7-4219-B4C3-D4106C82DA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5AA48A-D1E4-4511-932E-D4589FE0B6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A9317DF-A649-4215-AC33-8F8137BF6258}"/>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01CAFC3C-423C-4A90-AF10-38D766442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608A9-9A37-41B6-AFC7-D97662654A71}"/>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6987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512550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6F8F-B0D3-4FDF-8662-E7D9F6B79A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735EA6-BBB5-492A-9C28-0FB191BD6C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799DCE0-F880-4BC6-8DF5-AD6C1B3A3A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D9BC3D-33CF-4380-AFC1-36CED46352DB}"/>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6" name="Footer Placeholder 5">
            <a:extLst>
              <a:ext uri="{FF2B5EF4-FFF2-40B4-BE49-F238E27FC236}">
                <a16:creationId xmlns:a16="http://schemas.microsoft.com/office/drawing/2014/main" id="{CD10AE0C-27C2-4DA5-BCEF-7CF3C04E5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4ABF8-27B8-486B-B0C4-F99C6C9ABC79}"/>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157240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6BB4-ED16-4485-B8DF-3FE51D9872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97D422-8961-44A6-86E3-51012555D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EBBFA-DAF4-4291-BDF0-D0E797E6840C}"/>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E8703473-0BB4-42F1-8AAA-A7A049CF4E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B26A4-1C70-426E-9D5B-6CF092F49A9C}"/>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2749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40AAC-FA73-489F-AAA3-1F10DD8238F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3E157-8F0B-419B-932A-DD87553F05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0BBB5-C2D7-453D-A1AE-ACBB18EA9791}"/>
              </a:ext>
            </a:extLst>
          </p:cNvPr>
          <p:cNvSpPr>
            <a:spLocks noGrp="1"/>
          </p:cNvSpPr>
          <p:nvPr>
            <p:ph type="dt" sz="half" idx="10"/>
          </p:nvPr>
        </p:nvSpPr>
        <p:spPr/>
        <p:txBody>
          <a:body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283B4563-1586-43AE-AC50-832D1B236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F7797-28D2-4E50-A39C-0AFFA5B42FAD}"/>
              </a:ext>
            </a:extLst>
          </p:cNvPr>
          <p:cNvSpPr>
            <a:spLocks noGrp="1"/>
          </p:cNvSpPr>
          <p:nvPr>
            <p:ph type="sldNum" sz="quarter" idx="12"/>
          </p:nvPr>
        </p:nvSpPr>
        <p:spPr/>
        <p:txBody>
          <a:bodyPr/>
          <a:lstStyle/>
          <a:p>
            <a:fld id="{22B25A57-50D0-49DD-90F8-FE20BE5D5309}" type="slidenum">
              <a:rPr lang="en-GB" smtClean="0"/>
              <a:t>‹#›</a:t>
            </a:fld>
            <a:endParaRPr lang="en-GB"/>
          </a:p>
        </p:txBody>
      </p:sp>
    </p:spTree>
    <p:extLst>
      <p:ext uri="{BB962C8B-B14F-4D97-AF65-F5344CB8AC3E}">
        <p14:creationId xmlns:p14="http://schemas.microsoft.com/office/powerpoint/2010/main" val="249672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36096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77672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341473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2231237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23FD70D-0CB4-4E37-8D6F-5AA79CB048DA}"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82187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3FD70D-0CB4-4E37-8D6F-5AA79CB048DA}"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1711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FD70D-0CB4-4E37-8D6F-5AA79CB048DA}"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47198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888281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3803005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3FD70D-0CB4-4E37-8D6F-5AA79CB048DA}"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41726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087994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3FD70D-0CB4-4E37-8D6F-5AA79CB048DA}"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B6F612-8063-4765-8DE1-6C28CCB78AEA}" type="slidenum">
              <a:rPr lang="en-GB" smtClean="0"/>
              <a:t>‹#›</a:t>
            </a:fld>
            <a:endParaRPr lang="en-GB"/>
          </a:p>
        </p:txBody>
      </p:sp>
    </p:spTree>
    <p:extLst>
      <p:ext uri="{BB962C8B-B14F-4D97-AF65-F5344CB8AC3E}">
        <p14:creationId xmlns:p14="http://schemas.microsoft.com/office/powerpoint/2010/main" val="102063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80081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A30D9-9F58-4807-95F7-3EE67EB7951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62713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A30D9-9F58-4807-95F7-3EE67EB7951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65182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30D9-9F58-4807-95F7-3EE67EB7951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59614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4684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98543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A30D9-9F58-4807-95F7-3EE67EB7951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5FFB-F4D5-43F9-9444-BF91F27AAABD}" type="slidenum">
              <a:rPr lang="en-GB" smtClean="0"/>
              <a:t>‹#›</a:t>
            </a:fld>
            <a:endParaRPr lang="en-GB"/>
          </a:p>
        </p:txBody>
      </p:sp>
      <p:sp>
        <p:nvSpPr>
          <p:cNvPr id="7" name="Footer Placeholder 2">
            <a:extLst>
              <a:ext uri="{FF2B5EF4-FFF2-40B4-BE49-F238E27FC236}">
                <a16:creationId xmlns:a16="http://schemas.microsoft.com/office/drawing/2014/main" id="{5187219E-A500-5351-1471-0E7E3BDAB1A4}"/>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4C3359-1B4A-A454-E929-006EAC5126C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F5CDBB3-34A5-FAAC-76EA-8596C07DC37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5D23D8A-765A-344F-D6FA-6B1C27A09C04}"/>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77182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FF1FE-96DD-43EA-9B79-0DA2C85158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5B5AB-65D2-47BE-A380-1E6983C3A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BAD94-D548-4F04-B627-1D8E3F28D8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4E62DB-4034-4FF9-B7B8-44476AAC3F2D}" type="datetimeFigureOut">
              <a:rPr lang="en-GB" smtClean="0"/>
              <a:t>12/08/2025</a:t>
            </a:fld>
            <a:endParaRPr lang="en-GB"/>
          </a:p>
        </p:txBody>
      </p:sp>
      <p:sp>
        <p:nvSpPr>
          <p:cNvPr id="5" name="Footer Placeholder 4">
            <a:extLst>
              <a:ext uri="{FF2B5EF4-FFF2-40B4-BE49-F238E27FC236}">
                <a16:creationId xmlns:a16="http://schemas.microsoft.com/office/drawing/2014/main" id="{8AAFBEAF-092F-4049-9BBE-30A2E06CD2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1F008D-6045-438F-810E-882BF46577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B25A57-50D0-49DD-90F8-FE20BE5D5309}" type="slidenum">
              <a:rPr lang="en-GB" smtClean="0"/>
              <a:t>‹#›</a:t>
            </a:fld>
            <a:endParaRPr lang="en-GB"/>
          </a:p>
        </p:txBody>
      </p:sp>
      <p:sp>
        <p:nvSpPr>
          <p:cNvPr id="7" name="Footer Placeholder 2">
            <a:extLst>
              <a:ext uri="{FF2B5EF4-FFF2-40B4-BE49-F238E27FC236}">
                <a16:creationId xmlns:a16="http://schemas.microsoft.com/office/drawing/2014/main" id="{101B1732-EA5A-E61F-BD19-15F4D8D7A97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65B4F5C-3BAA-06AA-0C7A-891644ED616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6E07A353-39B4-A6CF-4D71-3EBBA41C1B0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EA4C896-0EBE-1084-A707-E0565688E87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073534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FD70D-0CB4-4E37-8D6F-5AA79CB048DA}" type="datetimeFigureOut">
              <a:rPr lang="en-GB" smtClean="0"/>
              <a:t>12/08/2025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6F612-8063-4765-8DE1-6C28CCB78AEA}" type="slidenum">
              <a:rPr lang="en-GB" smtClean="0"/>
              <a:t>‹#›</a:t>
            </a:fld>
            <a:endParaRPr lang="en-GB"/>
          </a:p>
        </p:txBody>
      </p:sp>
      <p:sp>
        <p:nvSpPr>
          <p:cNvPr id="7" name="Footer Placeholder 2">
            <a:extLst>
              <a:ext uri="{FF2B5EF4-FFF2-40B4-BE49-F238E27FC236}">
                <a16:creationId xmlns:a16="http://schemas.microsoft.com/office/drawing/2014/main" id="{9DC5DD21-3C28-B3D9-73E8-4E62AF9BDC9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38F1F4C-AEC5-234F-0AC8-03B542A2CAE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B6B6C6C-9CA2-C13E-80FC-8271CE5DB90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94DAA53-46B4-44AE-0D4F-D5420D5A81F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212397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1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656E21-6C21-2D78-18AE-A012BAA6D171}"/>
              </a:ext>
            </a:extLst>
          </p:cNvPr>
          <p:cNvSpPr txBox="1"/>
          <p:nvPr/>
        </p:nvSpPr>
        <p:spPr>
          <a:xfrm>
            <a:off x="526649" y="1182962"/>
            <a:ext cx="4572000" cy="29787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07000"/>
              </a:lnSpc>
              <a:spcAft>
                <a:spcPts val="800"/>
              </a:spcAft>
              <a:buNone/>
            </a:pP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 now I found myself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the way to the local dog rehoming centre!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 always filled with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little trepidation when going to these places.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serve a fantastic purpose</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but it can be incredibly challenging to see so many saddened and desperate animals, all longing for their own identity with a new owner and a new home.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Unsurprisingly,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 can be tremendously tough to choose just one animal out of hundreds, but I do believe in some sort of fate, and when you see your future canine, you just know.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least I hoped so.</a:t>
            </a:r>
          </a:p>
        </p:txBody>
      </p:sp>
      <p:sp>
        <p:nvSpPr>
          <p:cNvPr id="6" name="TextBox 5">
            <a:extLst>
              <a:ext uri="{FF2B5EF4-FFF2-40B4-BE49-F238E27FC236}">
                <a16:creationId xmlns:a16="http://schemas.microsoft.com/office/drawing/2014/main" id="{6D202550-AC97-8C93-64E0-5E94ED206031}"/>
              </a:ext>
            </a:extLst>
          </p:cNvPr>
          <p:cNvSpPr txBox="1"/>
          <p:nvPr/>
        </p:nvSpPr>
        <p:spPr>
          <a:xfrm>
            <a:off x="526649" y="428263"/>
            <a:ext cx="8316410"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1 Section B: Sentences</a:t>
            </a:r>
            <a:endParaRPr lang="en-GB" sz="2400" b="1" u="sng" dirty="0"/>
          </a:p>
        </p:txBody>
      </p:sp>
      <p:sp>
        <p:nvSpPr>
          <p:cNvPr id="8" name="TextBox 7">
            <a:extLst>
              <a:ext uri="{FF2B5EF4-FFF2-40B4-BE49-F238E27FC236}">
                <a16:creationId xmlns:a16="http://schemas.microsoft.com/office/drawing/2014/main" id="{DF69E3B0-701F-3DB5-38EE-5571F74D4FC4}"/>
              </a:ext>
            </a:extLst>
          </p:cNvPr>
          <p:cNvSpPr txBox="1"/>
          <p:nvPr/>
        </p:nvSpPr>
        <p:spPr>
          <a:xfrm>
            <a:off x="5416952" y="1182962"/>
            <a:ext cx="3426107" cy="501675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000" dirty="0"/>
              <a:t>Today we are going to explore how we can use our sentence structures to create effects and impact the reader.</a:t>
            </a:r>
          </a:p>
          <a:p>
            <a:endParaRPr lang="en-US" sz="2000" dirty="0"/>
          </a:p>
          <a:p>
            <a:r>
              <a:rPr lang="en-US" sz="2000" dirty="0"/>
              <a:t>Read this short extract from the story we have been analysing.</a:t>
            </a:r>
          </a:p>
          <a:p>
            <a:endParaRPr lang="en-US" sz="2000" dirty="0"/>
          </a:p>
          <a:p>
            <a:r>
              <a:rPr lang="en-US" sz="2000" dirty="0">
                <a:solidFill>
                  <a:srgbClr val="FF0000"/>
                </a:solidFill>
              </a:rPr>
              <a:t>What do you notice about how the sentences start?</a:t>
            </a:r>
          </a:p>
          <a:p>
            <a:r>
              <a:rPr lang="en-US" sz="2000" dirty="0">
                <a:solidFill>
                  <a:schemeClr val="accent2">
                    <a:lumMod val="50000"/>
                  </a:schemeClr>
                </a:solidFill>
              </a:rPr>
              <a:t>How is the final sentence different to the others?</a:t>
            </a:r>
          </a:p>
          <a:p>
            <a:r>
              <a:rPr lang="en-US" sz="2000" dirty="0">
                <a:solidFill>
                  <a:srgbClr val="00B050"/>
                </a:solidFill>
              </a:rPr>
              <a:t>Why do these sentence structures engage us as readers? Provide examples.</a:t>
            </a:r>
          </a:p>
        </p:txBody>
      </p:sp>
      <p:sp>
        <p:nvSpPr>
          <p:cNvPr id="9" name="Rectangle: Rounded Corners 8">
            <a:extLst>
              <a:ext uri="{FF2B5EF4-FFF2-40B4-BE49-F238E27FC236}">
                <a16:creationId xmlns:a16="http://schemas.microsoft.com/office/drawing/2014/main" id="{45ED93A3-0BA8-1594-B955-24EA89D008F3}"/>
              </a:ext>
            </a:extLst>
          </p:cNvPr>
          <p:cNvSpPr/>
          <p:nvPr/>
        </p:nvSpPr>
        <p:spPr>
          <a:xfrm>
            <a:off x="1406778" y="4765091"/>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3A2E055-CE77-FCB1-E001-B935DE403372}"/>
              </a:ext>
            </a:extLst>
          </p:cNvPr>
          <p:cNvSpPr txBox="1"/>
          <p:nvPr/>
        </p:nvSpPr>
        <p:spPr>
          <a:xfrm>
            <a:off x="1418353" y="5545986"/>
            <a:ext cx="1180618" cy="246221"/>
          </a:xfrm>
          <a:prstGeom prst="rect">
            <a:avLst/>
          </a:prstGeom>
          <a:noFill/>
        </p:spPr>
        <p:txBody>
          <a:bodyPr wrap="square" rtlCol="0">
            <a:spAutoFit/>
          </a:bodyPr>
          <a:lstStyle/>
          <a:p>
            <a:pPr algn="ctr"/>
            <a:r>
              <a:rPr lang="en-US" sz="1000" dirty="0"/>
              <a:t>Sentences</a:t>
            </a:r>
            <a:endParaRPr lang="en-GB" sz="1000" dirty="0"/>
          </a:p>
        </p:txBody>
      </p:sp>
      <p:sp>
        <p:nvSpPr>
          <p:cNvPr id="11" name="Rectangle: Rounded Corners 10">
            <a:extLst>
              <a:ext uri="{FF2B5EF4-FFF2-40B4-BE49-F238E27FC236}">
                <a16:creationId xmlns:a16="http://schemas.microsoft.com/office/drawing/2014/main" id="{7BF8BC2F-EDEE-B875-D977-116EF85C7A4B}"/>
              </a:ext>
            </a:extLst>
          </p:cNvPr>
          <p:cNvSpPr/>
          <p:nvPr/>
        </p:nvSpPr>
        <p:spPr>
          <a:xfrm>
            <a:off x="2789650" y="4765091"/>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0344C6-E448-57CB-AD18-96B4CBB7093B}"/>
              </a:ext>
            </a:extLst>
          </p:cNvPr>
          <p:cNvSpPr txBox="1"/>
          <p:nvPr/>
        </p:nvSpPr>
        <p:spPr>
          <a:xfrm>
            <a:off x="2801225" y="5545986"/>
            <a:ext cx="1180618" cy="246221"/>
          </a:xfrm>
          <a:prstGeom prst="rect">
            <a:avLst/>
          </a:prstGeom>
          <a:noFill/>
        </p:spPr>
        <p:txBody>
          <a:bodyPr wrap="square" rtlCol="0">
            <a:spAutoFit/>
          </a:bodyPr>
          <a:lstStyle/>
          <a:p>
            <a:pPr algn="ctr"/>
            <a:r>
              <a:rPr lang="en-US" sz="1000" dirty="0"/>
              <a:t>Effects</a:t>
            </a:r>
            <a:endParaRPr lang="en-GB" sz="1000" dirty="0"/>
          </a:p>
        </p:txBody>
      </p:sp>
      <p:pic>
        <p:nvPicPr>
          <p:cNvPr id="13" name="Graphic 12">
            <a:extLst>
              <a:ext uri="{FF2B5EF4-FFF2-40B4-BE49-F238E27FC236}">
                <a16:creationId xmlns:a16="http://schemas.microsoft.com/office/drawing/2014/main" id="{778AF79D-18D9-5B16-BB71-B9C3B8FEA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2371" y="4861620"/>
            <a:ext cx="929431" cy="616898"/>
          </a:xfrm>
          <a:prstGeom prst="rect">
            <a:avLst/>
          </a:prstGeom>
        </p:spPr>
      </p:pic>
      <p:pic>
        <p:nvPicPr>
          <p:cNvPr id="14" name="Graphic 13">
            <a:extLst>
              <a:ext uri="{FF2B5EF4-FFF2-40B4-BE49-F238E27FC236}">
                <a16:creationId xmlns:a16="http://schemas.microsoft.com/office/drawing/2014/main" id="{00D88DB1-F1B9-4FB6-2F19-03A5E2604D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7522" y="5081450"/>
            <a:ext cx="504328" cy="468284"/>
          </a:xfrm>
          <a:prstGeom prst="rect">
            <a:avLst/>
          </a:prstGeom>
        </p:spPr>
      </p:pic>
      <p:pic>
        <p:nvPicPr>
          <p:cNvPr id="15" name="Graphic 14">
            <a:extLst>
              <a:ext uri="{FF2B5EF4-FFF2-40B4-BE49-F238E27FC236}">
                <a16:creationId xmlns:a16="http://schemas.microsoft.com/office/drawing/2014/main" id="{57927ED1-717E-3240-B8C2-0EA7E16AA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7923" y="4906532"/>
            <a:ext cx="550903" cy="468284"/>
          </a:xfrm>
          <a:prstGeom prst="rect">
            <a:avLst/>
          </a:prstGeom>
        </p:spPr>
      </p:pic>
    </p:spTree>
    <p:extLst>
      <p:ext uri="{BB962C8B-B14F-4D97-AF65-F5344CB8AC3E}">
        <p14:creationId xmlns:p14="http://schemas.microsoft.com/office/powerpoint/2010/main" val="211584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71FDC-8781-4511-8883-3837A978B62B}"/>
              </a:ext>
            </a:extLst>
          </p:cNvPr>
          <p:cNvPicPr>
            <a:picLocks noChangeAspect="1"/>
          </p:cNvPicPr>
          <p:nvPr/>
        </p:nvPicPr>
        <p:blipFill>
          <a:blip r:embed="rId3"/>
          <a:stretch>
            <a:fillRect/>
          </a:stretch>
        </p:blipFill>
        <p:spPr>
          <a:xfrm>
            <a:off x="107914" y="184216"/>
            <a:ext cx="2612426" cy="1695576"/>
          </a:xfrm>
          <a:prstGeom prst="rect">
            <a:avLst/>
          </a:prstGeom>
        </p:spPr>
      </p:pic>
      <p:pic>
        <p:nvPicPr>
          <p:cNvPr id="5" name="Picture 4">
            <a:extLst>
              <a:ext uri="{FF2B5EF4-FFF2-40B4-BE49-F238E27FC236}">
                <a16:creationId xmlns:a16="http://schemas.microsoft.com/office/drawing/2014/main" id="{6B095A3E-04F0-4C39-847B-4E4E357CFDD6}"/>
              </a:ext>
            </a:extLst>
          </p:cNvPr>
          <p:cNvPicPr>
            <a:picLocks noChangeAspect="1"/>
          </p:cNvPicPr>
          <p:nvPr/>
        </p:nvPicPr>
        <p:blipFill>
          <a:blip r:embed="rId3"/>
          <a:stretch>
            <a:fillRect/>
          </a:stretch>
        </p:blipFill>
        <p:spPr>
          <a:xfrm>
            <a:off x="2832064" y="184216"/>
            <a:ext cx="2612426" cy="1695576"/>
          </a:xfrm>
          <a:prstGeom prst="rect">
            <a:avLst/>
          </a:prstGeom>
        </p:spPr>
      </p:pic>
      <p:pic>
        <p:nvPicPr>
          <p:cNvPr id="6" name="Picture 5">
            <a:extLst>
              <a:ext uri="{FF2B5EF4-FFF2-40B4-BE49-F238E27FC236}">
                <a16:creationId xmlns:a16="http://schemas.microsoft.com/office/drawing/2014/main" id="{D4AFAC5A-8C77-42B7-9962-789F5A969352}"/>
              </a:ext>
            </a:extLst>
          </p:cNvPr>
          <p:cNvPicPr>
            <a:picLocks noChangeAspect="1"/>
          </p:cNvPicPr>
          <p:nvPr/>
        </p:nvPicPr>
        <p:blipFill>
          <a:blip r:embed="rId3"/>
          <a:stretch>
            <a:fillRect/>
          </a:stretch>
        </p:blipFill>
        <p:spPr>
          <a:xfrm>
            <a:off x="5750524" y="184216"/>
            <a:ext cx="2612426" cy="1695576"/>
          </a:xfrm>
          <a:prstGeom prst="rect">
            <a:avLst/>
          </a:prstGeom>
        </p:spPr>
      </p:pic>
      <p:pic>
        <p:nvPicPr>
          <p:cNvPr id="7" name="Picture 6">
            <a:extLst>
              <a:ext uri="{FF2B5EF4-FFF2-40B4-BE49-F238E27FC236}">
                <a16:creationId xmlns:a16="http://schemas.microsoft.com/office/drawing/2014/main" id="{71855650-D387-4908-928F-EA544FF27A6B}"/>
              </a:ext>
            </a:extLst>
          </p:cNvPr>
          <p:cNvPicPr>
            <a:picLocks noChangeAspect="1"/>
          </p:cNvPicPr>
          <p:nvPr/>
        </p:nvPicPr>
        <p:blipFill>
          <a:blip r:embed="rId3"/>
          <a:stretch>
            <a:fillRect/>
          </a:stretch>
        </p:blipFill>
        <p:spPr>
          <a:xfrm>
            <a:off x="107914" y="2005396"/>
            <a:ext cx="2612426" cy="1695576"/>
          </a:xfrm>
          <a:prstGeom prst="rect">
            <a:avLst/>
          </a:prstGeom>
        </p:spPr>
      </p:pic>
      <p:pic>
        <p:nvPicPr>
          <p:cNvPr id="8" name="Picture 7">
            <a:extLst>
              <a:ext uri="{FF2B5EF4-FFF2-40B4-BE49-F238E27FC236}">
                <a16:creationId xmlns:a16="http://schemas.microsoft.com/office/drawing/2014/main" id="{B8BF91C5-47D1-410B-AB48-83782EF33A7D}"/>
              </a:ext>
            </a:extLst>
          </p:cNvPr>
          <p:cNvPicPr>
            <a:picLocks noChangeAspect="1"/>
          </p:cNvPicPr>
          <p:nvPr/>
        </p:nvPicPr>
        <p:blipFill>
          <a:blip r:embed="rId3"/>
          <a:stretch>
            <a:fillRect/>
          </a:stretch>
        </p:blipFill>
        <p:spPr>
          <a:xfrm>
            <a:off x="2832064" y="2005396"/>
            <a:ext cx="2612426" cy="1695576"/>
          </a:xfrm>
          <a:prstGeom prst="rect">
            <a:avLst/>
          </a:prstGeom>
        </p:spPr>
      </p:pic>
      <p:pic>
        <p:nvPicPr>
          <p:cNvPr id="9" name="Picture 8">
            <a:extLst>
              <a:ext uri="{FF2B5EF4-FFF2-40B4-BE49-F238E27FC236}">
                <a16:creationId xmlns:a16="http://schemas.microsoft.com/office/drawing/2014/main" id="{C660AA66-7F96-40B5-8F89-11BD075DECD4}"/>
              </a:ext>
            </a:extLst>
          </p:cNvPr>
          <p:cNvPicPr>
            <a:picLocks noChangeAspect="1"/>
          </p:cNvPicPr>
          <p:nvPr/>
        </p:nvPicPr>
        <p:blipFill>
          <a:blip r:embed="rId3"/>
          <a:stretch>
            <a:fillRect/>
          </a:stretch>
        </p:blipFill>
        <p:spPr>
          <a:xfrm>
            <a:off x="5750524" y="2005396"/>
            <a:ext cx="2612426" cy="1695576"/>
          </a:xfrm>
          <a:prstGeom prst="rect">
            <a:avLst/>
          </a:prstGeom>
        </p:spPr>
      </p:pic>
      <p:pic>
        <p:nvPicPr>
          <p:cNvPr id="10" name="Picture 9">
            <a:extLst>
              <a:ext uri="{FF2B5EF4-FFF2-40B4-BE49-F238E27FC236}">
                <a16:creationId xmlns:a16="http://schemas.microsoft.com/office/drawing/2014/main" id="{23528088-F254-4C04-80EB-8E9E9FE6EAA7}"/>
              </a:ext>
            </a:extLst>
          </p:cNvPr>
          <p:cNvPicPr>
            <a:picLocks noChangeAspect="1"/>
          </p:cNvPicPr>
          <p:nvPr/>
        </p:nvPicPr>
        <p:blipFill>
          <a:blip r:embed="rId3"/>
          <a:stretch>
            <a:fillRect/>
          </a:stretch>
        </p:blipFill>
        <p:spPr>
          <a:xfrm>
            <a:off x="107914" y="3826576"/>
            <a:ext cx="2612426" cy="1695576"/>
          </a:xfrm>
          <a:prstGeom prst="rect">
            <a:avLst/>
          </a:prstGeom>
        </p:spPr>
      </p:pic>
      <p:pic>
        <p:nvPicPr>
          <p:cNvPr id="11" name="Picture 10">
            <a:extLst>
              <a:ext uri="{FF2B5EF4-FFF2-40B4-BE49-F238E27FC236}">
                <a16:creationId xmlns:a16="http://schemas.microsoft.com/office/drawing/2014/main" id="{CE2B5914-437C-4F5E-9C59-DA2F76299093}"/>
              </a:ext>
            </a:extLst>
          </p:cNvPr>
          <p:cNvPicPr>
            <a:picLocks noChangeAspect="1"/>
          </p:cNvPicPr>
          <p:nvPr/>
        </p:nvPicPr>
        <p:blipFill>
          <a:blip r:embed="rId3"/>
          <a:stretch>
            <a:fillRect/>
          </a:stretch>
        </p:blipFill>
        <p:spPr>
          <a:xfrm>
            <a:off x="2832064" y="3826576"/>
            <a:ext cx="2612426" cy="1695576"/>
          </a:xfrm>
          <a:prstGeom prst="rect">
            <a:avLst/>
          </a:prstGeom>
        </p:spPr>
      </p:pic>
      <p:pic>
        <p:nvPicPr>
          <p:cNvPr id="12" name="Picture 11">
            <a:extLst>
              <a:ext uri="{FF2B5EF4-FFF2-40B4-BE49-F238E27FC236}">
                <a16:creationId xmlns:a16="http://schemas.microsoft.com/office/drawing/2014/main" id="{E4AF917C-EB3C-4878-87F9-A96592C3E5B8}"/>
              </a:ext>
            </a:extLst>
          </p:cNvPr>
          <p:cNvPicPr>
            <a:picLocks noChangeAspect="1"/>
          </p:cNvPicPr>
          <p:nvPr/>
        </p:nvPicPr>
        <p:blipFill>
          <a:blip r:embed="rId3"/>
          <a:stretch>
            <a:fillRect/>
          </a:stretch>
        </p:blipFill>
        <p:spPr>
          <a:xfrm>
            <a:off x="5750524" y="3826576"/>
            <a:ext cx="2612426" cy="1695576"/>
          </a:xfrm>
          <a:prstGeom prst="rect">
            <a:avLst/>
          </a:prstGeom>
        </p:spPr>
      </p:pic>
    </p:spTree>
    <p:extLst>
      <p:ext uri="{BB962C8B-B14F-4D97-AF65-F5344CB8AC3E}">
        <p14:creationId xmlns:p14="http://schemas.microsoft.com/office/powerpoint/2010/main" val="319529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8435-AB6A-FE35-DCAB-8E36EEB9797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can also use different </a:t>
            </a:r>
            <a:r>
              <a:rPr lang="en-US" b="1" dirty="0"/>
              <a:t>sentence types </a:t>
            </a:r>
            <a:r>
              <a:rPr lang="en-US" dirty="0"/>
              <a:t>to engage your readers</a:t>
            </a:r>
            <a:endParaRPr lang="en-GB" dirty="0"/>
          </a:p>
        </p:txBody>
      </p:sp>
      <p:sp>
        <p:nvSpPr>
          <p:cNvPr id="3" name="Content Placeholder 2">
            <a:extLst>
              <a:ext uri="{FF2B5EF4-FFF2-40B4-BE49-F238E27FC236}">
                <a16:creationId xmlns:a16="http://schemas.microsoft.com/office/drawing/2014/main" id="{FAAE7C38-F6F1-C2E8-E13A-77AF8522FA4D}"/>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US" sz="2800" dirty="0"/>
              <a:t>Read the example story we have been analysing again.</a:t>
            </a:r>
          </a:p>
          <a:p>
            <a:pPr marL="0" indent="0">
              <a:buNone/>
            </a:pPr>
            <a:endParaRPr lang="en-US" sz="2800" dirty="0"/>
          </a:p>
          <a:p>
            <a:pPr marL="0" indent="0">
              <a:buNone/>
            </a:pPr>
            <a:r>
              <a:rPr lang="en-GB" sz="2800" dirty="0">
                <a:solidFill>
                  <a:srgbClr val="7030A0"/>
                </a:solidFill>
              </a:rPr>
              <a:t>Find and annotate (label) at least one simple sentence, one compound sentence and one complex sentence.</a:t>
            </a:r>
          </a:p>
          <a:p>
            <a:pPr marL="0" indent="0">
              <a:buNone/>
            </a:pPr>
            <a:endParaRPr lang="en-GB" sz="2800" dirty="0">
              <a:solidFill>
                <a:srgbClr val="7030A0"/>
              </a:solidFill>
            </a:endParaRPr>
          </a:p>
          <a:p>
            <a:pPr marL="0" indent="0">
              <a:buNone/>
            </a:pPr>
            <a:r>
              <a:rPr lang="en-GB" sz="2800" b="1" dirty="0">
                <a:solidFill>
                  <a:srgbClr val="7030A0"/>
                </a:solidFill>
              </a:rPr>
              <a:t>Bonus Challenge: Explain how the use of these different sentence types creates effects for the reader.</a:t>
            </a:r>
          </a:p>
        </p:txBody>
      </p:sp>
    </p:spTree>
    <p:extLst>
      <p:ext uri="{BB962C8B-B14F-4D97-AF65-F5344CB8AC3E}">
        <p14:creationId xmlns:p14="http://schemas.microsoft.com/office/powerpoint/2010/main" val="258739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DC193-13CC-FF5A-FA51-3E51CDD84B45}"/>
              </a:ext>
            </a:extLst>
          </p:cNvPr>
          <p:cNvSpPr txBox="1"/>
          <p:nvPr/>
        </p:nvSpPr>
        <p:spPr>
          <a:xfrm>
            <a:off x="202557" y="210170"/>
            <a:ext cx="7077919" cy="6437147"/>
          </a:xfrm>
          <a:prstGeom prst="rect">
            <a:avLst/>
          </a:prstGeom>
          <a:noFill/>
        </p:spPr>
        <p:txBody>
          <a:bodyPr wrap="square">
            <a:spAutoFit/>
          </a:bodyPr>
          <a:lstStyle/>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Life was great for me: a decent flat, a job that I enjoyed, I was living in a town full of friendly folk and with my family nearby. I should have been happy, but I’d had this nagging feeling at the back of my mind for a while now. Ultimately, the flat was wonderful but often too quiet. </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 I’m always filled with a little trepidation when going to these places. They serve a fantastic purpose, but it can be incredibly challenging to see so many saddened and desperate animals, all longing for their own identity with a new owner and a new home. Unsurprisingly, it can be tremendously tough to choose just one animal out of hundreds, but I do believe in some sort of fate, and when you see your future canine, you just know. At least I hoped so.</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 Putting together hundreds of dogs together is never going to greet your nose with pleasant fragrances, and the overwhelming ‘eau du </a:t>
            </a:r>
            <a:r>
              <a:rPr lang="en-GB" sz="1050" kern="100" dirty="0" err="1">
                <a:effectLst/>
                <a:latin typeface="Calibri" panose="020F0502020204030204" pitchFamily="34" charset="0"/>
                <a:ea typeface="Calibri" panose="020F0502020204030204" pitchFamily="34" charset="0"/>
                <a:cs typeface="Times New Roman" panose="02020603050405020304" pitchFamily="18" charset="0"/>
              </a:rPr>
              <a:t>parfam</a:t>
            </a: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 is made up of urine, defecation, and cheap meat. When you’ve filled in the numerous piles of paper, put your signature on every dotted line, you’re allowed into the enclosures. </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 Going past each cage, the howls and whines increased. Some of the animals barked, others lay down and cried. Honestly, I really wanted to take them all home with me, but I knew that was just a far-fetched fantasy.</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 She wasn’t interested in getting my attention, it was as if she was resigned to being bottom of the pile and last in the queue for a new place to live. She was a little Jack Russell-type dog, with a beautiful brown head, a predominantly white body and a large black patch on her back that was shaped similarly to a heart. Was this ordained by some force above? I didn’t know, but I had a good feeling about this one.</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As I walked into her cage, she looked up at me for the first time and her tail immediately began to wag. Its speed accelerated, to the point where I was worried she was going to fly off into the air and disappear for good. She jumped up and put her paws on my knees. If I didn’t know better, I’d say she was smiling at me.</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She didn’t pull on her lead, even though she was excited to get out of her enclosure. She was the one for me!</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The sun began to head towards the horizon as the daylight was drawing to a close, but what a successful few hours this had been. Having considered giving my new friend a moniker, I went with ‘Lethe’. It’s a bit unusual, isn’t it? It’s the name of a Greek goddess, the goddess of forgotten things, which felt particularly apt for such a beautiful little creature trapped in a prison cell many miles from people. </a:t>
            </a:r>
          </a:p>
          <a:p>
            <a:pPr marL="0" indent="0">
              <a:lnSpc>
                <a:spcPct val="107000"/>
              </a:lnSpc>
              <a:spcAft>
                <a:spcPts val="800"/>
              </a:spcAft>
              <a:buNone/>
            </a:pPr>
            <a:r>
              <a:rPr lang="en-GB" sz="1050" kern="100" dirty="0">
                <a:effectLst/>
                <a:latin typeface="Calibri" panose="020F0502020204030204" pitchFamily="34" charset="0"/>
                <a:ea typeface="Calibri" panose="020F0502020204030204" pitchFamily="34" charset="0"/>
                <a:cs typeface="Times New Roman" panose="02020603050405020304" pitchFamily="18" charset="0"/>
              </a:rPr>
              <a:t>Finally, I helped her into the back of my car and attached her to the special harness fitted in the back seat. Smiling at Lethe, we drove off, both on our way to our new lives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39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251520" y="174625"/>
            <a:ext cx="2448271" cy="24314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alibri" pitchFamily="34" charset="0"/>
                <a:ea typeface="+mn-ea"/>
                <a:cs typeface="+mn-cs"/>
              </a:rPr>
              <a:t>Simple sentences </a:t>
            </a:r>
            <a:r>
              <a:rPr kumimoji="0" lang="en-GB" altLang="en-US" sz="2400" b="0" i="0" u="none" strike="noStrike" kern="1200" cap="none" spc="0" normalizeH="0" baseline="0" noProof="0" dirty="0">
                <a:ln>
                  <a:noFill/>
                </a:ln>
                <a:solidFill>
                  <a:prstClr val="black"/>
                </a:solidFill>
                <a:effectLst/>
                <a:uLnTx/>
                <a:uFillTx/>
                <a:latin typeface="Calibri" pitchFamily="34" charset="0"/>
                <a:ea typeface="+mn-ea"/>
                <a:cs typeface="+mn-cs"/>
              </a:rPr>
              <a:t>have only </a:t>
            </a:r>
            <a:r>
              <a:rPr kumimoji="0" lang="en-GB" altLang="en-US" sz="2400" b="1" i="0" u="none" strike="noStrike" kern="1200" cap="none" spc="0" normalizeH="0" baseline="0" noProof="0" dirty="0">
                <a:ln>
                  <a:noFill/>
                </a:ln>
                <a:solidFill>
                  <a:prstClr val="black"/>
                </a:solidFill>
                <a:effectLst/>
                <a:uLnTx/>
                <a:uFillTx/>
                <a:latin typeface="Calibri" pitchFamily="34" charset="0"/>
                <a:ea typeface="+mn-ea"/>
                <a:cs typeface="+mn-cs"/>
              </a:rPr>
              <a:t>one</a:t>
            </a:r>
            <a:r>
              <a:rPr kumimoji="0" lang="en-GB" altLang="en-US" sz="24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GB" altLang="en-US" sz="2400" b="1" i="0" u="none" strike="noStrike" kern="1200" cap="none" spc="0" normalizeH="0" baseline="0" noProof="0" dirty="0">
                <a:ln>
                  <a:noFill/>
                </a:ln>
                <a:solidFill>
                  <a:srgbClr val="7030A0"/>
                </a:solidFill>
                <a:effectLst/>
                <a:uLnTx/>
                <a:uFillTx/>
                <a:latin typeface="Calibri" pitchFamily="34" charset="0"/>
                <a:ea typeface="+mn-ea"/>
                <a:cs typeface="+mn-cs"/>
              </a:rPr>
              <a:t>verb</a:t>
            </a:r>
            <a:r>
              <a:rPr kumimoji="0" lang="en-GB" altLang="en-US" sz="2400" b="1" i="0" u="none" strike="noStrike" kern="1200" cap="none" spc="0" normalizeH="0" baseline="0" noProof="0" dirty="0">
                <a:ln>
                  <a:noFill/>
                </a:ln>
                <a:solidFill>
                  <a:srgbClr val="008000"/>
                </a:solidFill>
                <a:effectLst/>
                <a:uLnTx/>
                <a:uFillTx/>
                <a:latin typeface="Calibri" pitchFamily="34" charset="0"/>
                <a:ea typeface="+mn-ea"/>
                <a:cs typeface="+mn-cs"/>
              </a:rPr>
              <a:t>. </a:t>
            </a:r>
            <a:r>
              <a:rPr kumimoji="0" lang="en-GB" altLang="en-US" sz="2400" b="1" i="0" u="none" strike="noStrike" kern="1200" cap="none" spc="0" normalizeH="0" baseline="0" noProof="0" dirty="0">
                <a:ln>
                  <a:noFill/>
                </a:ln>
                <a:solidFill>
                  <a:prstClr val="black"/>
                </a:solidFill>
                <a:effectLst/>
                <a:uLnTx/>
                <a:uFillTx/>
                <a:latin typeface="Calibri" pitchFamily="34" charset="0"/>
                <a:ea typeface="+mn-ea"/>
                <a:cs typeface="+mn-cs"/>
              </a:rPr>
              <a:t>They can be quite short.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1" i="0" u="none" strike="noStrike" kern="1200" cap="none" spc="0" normalizeH="0" baseline="0" noProof="0" dirty="0">
              <a:ln>
                <a:noFill/>
              </a:ln>
              <a:solidFill>
                <a:srgbClr val="00800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8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7173" name="TextBox 9"/>
          <p:cNvSpPr txBox="1">
            <a:spLocks noChangeArrowheads="1"/>
          </p:cNvSpPr>
          <p:nvPr/>
        </p:nvSpPr>
        <p:spPr bwMode="auto">
          <a:xfrm>
            <a:off x="251519" y="2940072"/>
            <a:ext cx="2448272" cy="34163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Joe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works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hard.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Molly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whispered</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to Isabelle.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Miss Smith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asked</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for silence.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Boris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plays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the keyboard.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Caitlin </a:t>
            </a:r>
            <a:r>
              <a:rPr kumimoji="0" lang="en-GB" altLang="en-US" sz="1800" b="0" i="0" u="none" strike="noStrike" kern="1200" cap="none" spc="0" normalizeH="0" baseline="0" noProof="0" dirty="0">
                <a:ln>
                  <a:noFill/>
                </a:ln>
                <a:solidFill>
                  <a:srgbClr val="7030A0"/>
                </a:solidFill>
                <a:effectLst/>
                <a:uLnTx/>
                <a:uFillTx/>
                <a:latin typeface="Calibri" pitchFamily="34" charset="0"/>
                <a:ea typeface="+mn-ea"/>
                <a:cs typeface="+mn-cs"/>
              </a:rPr>
              <a:t>likes</a:t>
            </a:r>
            <a:r>
              <a:rPr kumimoji="0" lang="en-GB" altLang="en-US" sz="1800" b="0" i="0" u="none" strike="noStrike" kern="1200" cap="none" spc="0" normalizeH="0" baseline="0" noProof="0" dirty="0">
                <a:ln>
                  <a:noFill/>
                </a:ln>
                <a:solidFill>
                  <a:prstClr val="black"/>
                </a:solidFill>
                <a:effectLst/>
                <a:uLnTx/>
                <a:uFillTx/>
                <a:latin typeface="Calibri" pitchFamily="34" charset="0"/>
                <a:ea typeface="+mn-ea"/>
                <a:cs typeface="+mn-cs"/>
              </a:rPr>
              <a:t> reading.</a:t>
            </a:r>
            <a:endParaRPr kumimoji="0" lang="en-GB" altLang="en-US" sz="1800" b="0" i="0" u="none" strike="noStrike" kern="1200" cap="none" spc="0" normalizeH="0" baseline="0" noProof="0" dirty="0">
              <a:ln>
                <a:noFill/>
              </a:ln>
              <a:solidFill>
                <a:srgbClr val="CC0066"/>
              </a:solidFill>
              <a:effectLst/>
              <a:uLnTx/>
              <a:uFillTx/>
              <a:latin typeface="Calibri" pitchFamily="34" charset="0"/>
              <a:ea typeface="+mn-ea"/>
              <a:cs typeface="+mn-cs"/>
            </a:endParaRPr>
          </a:p>
        </p:txBody>
      </p:sp>
      <p:sp>
        <p:nvSpPr>
          <p:cNvPr id="5" name="TextBox 1"/>
          <p:cNvSpPr txBox="1">
            <a:spLocks noChangeArrowheads="1"/>
          </p:cNvSpPr>
          <p:nvPr/>
        </p:nvSpPr>
        <p:spPr bwMode="auto">
          <a:xfrm>
            <a:off x="2915816" y="182896"/>
            <a:ext cx="2520280" cy="24314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alibri" pitchFamily="34" charset="0"/>
                <a:ea typeface="+mn-ea"/>
                <a:cs typeface="+mn-cs"/>
              </a:rPr>
              <a:t>Compound sentences</a:t>
            </a:r>
            <a:r>
              <a:rPr kumimoji="0" lang="en-GB" altLang="en-US" sz="1600" b="1" i="0" u="sng" strike="noStrike" kern="1200" cap="none" spc="0" normalizeH="0" baseline="0" noProof="0" dirty="0">
                <a:ln>
                  <a:noFill/>
                </a:ln>
                <a:solidFill>
                  <a:prstClr val="black"/>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itchFamily="34" charset="0"/>
                <a:ea typeface="+mn-ea"/>
                <a:cs typeface="+mn-cs"/>
              </a:rPr>
              <a:t>these are two or more simple sentences joined by words like </a:t>
            </a:r>
            <a:r>
              <a:rPr kumimoji="0" lang="en-GB" altLang="en-US" sz="1800" b="1" i="0" u="none" strike="noStrike" kern="1200" cap="none" spc="0" normalizeH="0" baseline="0" noProof="0" dirty="0">
                <a:ln>
                  <a:noFill/>
                </a:ln>
                <a:solidFill>
                  <a:srgbClr val="002060"/>
                </a:solidFill>
                <a:effectLst/>
                <a:uLnTx/>
                <a:uFillTx/>
                <a:latin typeface="Calibri" pitchFamily="34" charset="0"/>
                <a:ea typeface="+mn-ea"/>
                <a:cs typeface="+mn-cs"/>
              </a:rPr>
              <a:t>‘for’ ‘and’, ‘nor, ‘but’, ‘or’, ‘yet’, ‘so’  </a:t>
            </a:r>
            <a:r>
              <a:rPr kumimoji="0" lang="en-GB" altLang="en-US" sz="1600" b="1" i="0" u="none" strike="noStrike" kern="1200" cap="none" spc="0" normalizeH="0" baseline="0" noProof="0" dirty="0">
                <a:ln>
                  <a:noFill/>
                </a:ln>
                <a:solidFill>
                  <a:prstClr val="black"/>
                </a:solidFill>
                <a:effectLst/>
                <a:uLnTx/>
                <a:uFillTx/>
                <a:latin typeface="Calibri" pitchFamily="34" charset="0"/>
                <a:ea typeface="+mn-ea"/>
                <a:cs typeface="+mn-cs"/>
              </a:rPr>
              <a:t>(these are called </a:t>
            </a:r>
            <a:r>
              <a:rPr kumimoji="0" lang="en-GB" altLang="en-US" sz="1600" b="1" i="0" u="none" strike="noStrike" kern="1200" cap="none" spc="0" normalizeH="0" baseline="0" noProof="0" dirty="0">
                <a:ln>
                  <a:noFill/>
                </a:ln>
                <a:solidFill>
                  <a:srgbClr val="002060"/>
                </a:solidFill>
                <a:effectLst/>
                <a:uLnTx/>
                <a:uFillTx/>
                <a:latin typeface="Calibri" pitchFamily="34" charset="0"/>
                <a:ea typeface="+mn-ea"/>
                <a:cs typeface="+mn-cs"/>
              </a:rPr>
              <a:t>conjunctions</a:t>
            </a:r>
            <a:r>
              <a:rPr kumimoji="0" lang="en-GB" altLang="en-US" sz="1600" b="1" i="0" u="none" strike="noStrike" kern="1200" cap="none" spc="0" normalizeH="0" baseline="0" noProof="0" dirty="0">
                <a:ln>
                  <a:noFill/>
                </a:ln>
                <a:solidFill>
                  <a:prstClr val="black"/>
                </a:solidFill>
                <a:effectLst/>
                <a:uLnTx/>
                <a:uFillTx/>
                <a:latin typeface="Calibri" pitchFamily="34" charset="0"/>
                <a:ea typeface="+mn-ea"/>
                <a:cs typeface="+mn-cs"/>
              </a:rPr>
              <a:t>).</a:t>
            </a:r>
          </a:p>
        </p:txBody>
      </p:sp>
      <p:sp>
        <p:nvSpPr>
          <p:cNvPr id="6" name="TextBox 1"/>
          <p:cNvSpPr txBox="1">
            <a:spLocks noChangeArrowheads="1"/>
          </p:cNvSpPr>
          <p:nvPr/>
        </p:nvSpPr>
        <p:spPr bwMode="auto">
          <a:xfrm>
            <a:off x="5650270" y="182896"/>
            <a:ext cx="3386226" cy="220060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Calibri" pitchFamily="34" charset="0"/>
                <a:ea typeface="+mn-ea"/>
                <a:cs typeface="+mn-cs"/>
              </a:rPr>
              <a:t>Complex sentences</a:t>
            </a:r>
            <a:r>
              <a:rPr kumimoji="0" lang="en-GB" altLang="en-US" sz="1200" b="1" i="0" u="sng" strike="noStrike" kern="1200" cap="none" spc="0" normalizeH="0" baseline="0" noProof="0" dirty="0">
                <a:ln>
                  <a:noFill/>
                </a:ln>
                <a:solidFill>
                  <a:prstClr val="black"/>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These are sentences that have more than one </a:t>
            </a:r>
            <a:r>
              <a:rPr kumimoji="0" lang="en-GB" altLang="en-US" sz="1400" b="1" i="0" u="none" strike="noStrike" kern="1200" cap="none" spc="0" normalizeH="0" baseline="0" noProof="0" dirty="0">
                <a:ln>
                  <a:noFill/>
                </a:ln>
                <a:solidFill>
                  <a:srgbClr val="7030A0"/>
                </a:solidFill>
                <a:effectLst/>
                <a:uLnTx/>
                <a:uFillTx/>
                <a:latin typeface="Calibri" pitchFamily="34" charset="0"/>
                <a:ea typeface="+mn-ea"/>
                <a:cs typeface="+mn-cs"/>
              </a:rPr>
              <a:t>verb</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have more than one </a:t>
            </a:r>
            <a:r>
              <a:rPr kumimoji="0" lang="en-GB" altLang="en-US" sz="1400" b="1" i="0" u="none" strike="noStrike" kern="1200" cap="none" spc="0" normalizeH="0" baseline="0" noProof="0" dirty="0">
                <a:ln>
                  <a:noFill/>
                </a:ln>
                <a:solidFill>
                  <a:srgbClr val="00B0F0"/>
                </a:solidFill>
                <a:effectLst/>
                <a:uLnTx/>
                <a:uFillTx/>
                <a:latin typeface="Calibri" pitchFamily="34" charset="0"/>
                <a:ea typeface="+mn-ea"/>
                <a:cs typeface="+mn-cs"/>
              </a:rPr>
              <a:t>clause</a:t>
            </a:r>
            <a:r>
              <a:rPr kumimoji="0" lang="en-GB" altLang="en-US" sz="1400" b="0" i="0" u="none" strike="noStrike" kern="1200" cap="none" spc="0" normalizeH="0" baseline="0" noProof="0" dirty="0">
                <a:ln>
                  <a:noFill/>
                </a:ln>
                <a:solidFill>
                  <a:srgbClr val="00B0F0"/>
                </a:solidFill>
                <a:effectLst/>
                <a:uLnTx/>
                <a:uFillTx/>
                <a:latin typeface="Calibri" pitchFamily="34" charset="0"/>
                <a:ea typeface="+mn-ea"/>
                <a:cs typeface="+mn-cs"/>
              </a:rPr>
              <a:t> </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(part)</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can use </a:t>
            </a:r>
            <a:r>
              <a:rPr kumimoji="0" lang="en-GB" altLang="en-US" sz="1400" b="1" i="0" u="none" strike="noStrike" kern="1200" cap="none" spc="0" normalizeH="0" baseline="0" noProof="0" dirty="0">
                <a:ln>
                  <a:noFill/>
                </a:ln>
                <a:solidFill>
                  <a:srgbClr val="0070C0"/>
                </a:solidFill>
                <a:effectLst/>
                <a:uLnTx/>
                <a:uFillTx/>
                <a:latin typeface="Calibri" pitchFamily="34" charset="0"/>
                <a:ea typeface="+mn-ea"/>
                <a:cs typeface="+mn-cs"/>
              </a:rPr>
              <a:t>connectives</a:t>
            </a:r>
          </a:p>
          <a:p>
            <a:pPr marL="0" marR="0" lvl="0" indent="0" algn="l" defTabSz="914400" rtl="0" eaLnBrk="1" fontAlgn="auto" latinLnBrk="0" hangingPunct="1">
              <a:lnSpc>
                <a:spcPct val="100000"/>
              </a:lnSpc>
              <a:spcBef>
                <a:spcPct val="50000"/>
              </a:spcBef>
              <a:spcAft>
                <a:spcPts val="0"/>
              </a:spcAft>
              <a:buClrTx/>
              <a:buSzTx/>
              <a:buFont typeface="Arial" charset="0"/>
              <a:buChar char="•"/>
              <a:tabLst/>
              <a:defRPr/>
            </a:pP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They can use ‘</a:t>
            </a:r>
            <a:r>
              <a:rPr kumimoji="0" lang="en-GB" altLang="en-US" sz="1400" b="1" i="0" u="none" strike="noStrike" kern="1200" cap="none" spc="0" normalizeH="0" baseline="0" noProof="0" dirty="0" err="1">
                <a:ln>
                  <a:noFill/>
                </a:ln>
                <a:solidFill>
                  <a:srgbClr val="7030A0"/>
                </a:solidFill>
                <a:effectLst/>
                <a:uLnTx/>
                <a:uFillTx/>
                <a:latin typeface="Calibri" pitchFamily="34" charset="0"/>
                <a:ea typeface="+mn-ea"/>
                <a:cs typeface="+mn-cs"/>
              </a:rPr>
              <a:t>ing</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or ‘</a:t>
            </a:r>
            <a:r>
              <a:rPr kumimoji="0" lang="en-GB" altLang="en-US" sz="1400" b="1" i="0" u="none" strike="noStrike" kern="1200" cap="none" spc="0" normalizeH="0" baseline="0" noProof="0" dirty="0" err="1">
                <a:ln>
                  <a:noFill/>
                </a:ln>
                <a:solidFill>
                  <a:srgbClr val="7030A0"/>
                </a:solidFill>
                <a:effectLst/>
                <a:uLnTx/>
                <a:uFillTx/>
                <a:latin typeface="Calibri" pitchFamily="34" charset="0"/>
                <a:ea typeface="+mn-ea"/>
                <a:cs typeface="+mn-cs"/>
              </a:rPr>
              <a:t>ed</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GB" altLang="en-US" sz="1400" b="0" i="0" u="none" strike="noStrike" kern="1200" cap="none" spc="0" normalizeH="0" baseline="0" noProof="0" dirty="0">
                <a:ln>
                  <a:noFill/>
                </a:ln>
                <a:solidFill>
                  <a:srgbClr val="7030A0"/>
                </a:solidFill>
                <a:effectLst/>
                <a:uLnTx/>
                <a:uFillTx/>
                <a:latin typeface="Calibri" pitchFamily="34" charset="0"/>
                <a:ea typeface="+mn-ea"/>
                <a:cs typeface="+mn-cs"/>
              </a:rPr>
              <a:t>verbs</a:t>
            </a:r>
            <a:r>
              <a:rPr kumimoji="0" lang="en-GB" altLang="en-US" sz="1400" b="0" i="0" u="none" strike="noStrike" kern="1200" cap="none" spc="0" normalizeH="0" baseline="0" noProof="0" dirty="0">
                <a:ln>
                  <a:noFill/>
                </a:ln>
                <a:solidFill>
                  <a:prstClr val="black"/>
                </a:solidFill>
                <a:effectLst/>
                <a:uLnTx/>
                <a:uFillTx/>
                <a:latin typeface="Calibri" pitchFamily="34" charset="0"/>
                <a:ea typeface="+mn-ea"/>
                <a:cs typeface="+mn-cs"/>
              </a:rPr>
              <a:t> at the beginning. </a:t>
            </a:r>
          </a:p>
        </p:txBody>
      </p:sp>
      <p:sp>
        <p:nvSpPr>
          <p:cNvPr id="7" name="TextBox 9"/>
          <p:cNvSpPr txBox="1">
            <a:spLocks noChangeArrowheads="1"/>
          </p:cNvSpPr>
          <p:nvPr/>
        </p:nvSpPr>
        <p:spPr bwMode="auto">
          <a:xfrm>
            <a:off x="2914890" y="2940072"/>
            <a:ext cx="2520281" cy="372863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Joe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works</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hard </a:t>
            </a:r>
            <a:r>
              <a:rPr kumimoji="0" lang="en-GB" altLang="en-US" sz="2000" b="1" i="0" u="none" strike="noStrike" kern="1200" cap="none" spc="0" normalizeH="0" baseline="0" noProof="0" dirty="0">
                <a:ln>
                  <a:noFill/>
                </a:ln>
                <a:solidFill>
                  <a:srgbClr val="002060"/>
                </a:solidFill>
                <a:effectLst/>
                <a:uLnTx/>
                <a:uFillTx/>
                <a:latin typeface="Calibri" pitchFamily="34" charset="0"/>
                <a:ea typeface="+mn-ea"/>
                <a:cs typeface="+mn-cs"/>
              </a:rPr>
              <a:t>and</a:t>
            </a:r>
            <a:r>
              <a:rPr kumimoji="0" lang="en-GB" altLang="en-US" sz="2000" b="0" i="0" u="none" strike="noStrike" kern="1200" cap="none" spc="0" normalizeH="0" baseline="0" noProof="0" dirty="0">
                <a:ln>
                  <a:noFill/>
                </a:ln>
                <a:solidFill>
                  <a:srgbClr val="002060"/>
                </a:solidFill>
                <a:effectLst/>
                <a:uLnTx/>
                <a:uFillTx/>
                <a:latin typeface="Calibri" pitchFamily="34" charset="0"/>
                <a:ea typeface="+mn-ea"/>
                <a:cs typeface="+mn-cs"/>
              </a:rPr>
              <a:t>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enjoys</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English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Miss Smith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asked</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for silence </a:t>
            </a:r>
            <a:r>
              <a:rPr kumimoji="0" lang="en-GB" altLang="en-US" sz="2000" b="1" i="0" u="none" strike="noStrike" kern="1200" cap="none" spc="0" normalizeH="0" baseline="0" noProof="0" dirty="0">
                <a:ln>
                  <a:noFill/>
                </a:ln>
                <a:solidFill>
                  <a:srgbClr val="002060"/>
                </a:solidFill>
                <a:effectLst/>
                <a:uLnTx/>
                <a:uFillTx/>
                <a:latin typeface="Calibri" pitchFamily="34" charset="0"/>
                <a:ea typeface="+mn-ea"/>
                <a:cs typeface="+mn-cs"/>
              </a:rPr>
              <a:t>but</a:t>
            </a:r>
            <a:r>
              <a:rPr kumimoji="0" lang="en-GB" altLang="en-US" sz="2000" b="0" i="0" u="none" strike="noStrike" kern="1200" cap="none" spc="0" normalizeH="0" baseline="0" noProof="0" dirty="0">
                <a:ln>
                  <a:noFill/>
                </a:ln>
                <a:solidFill>
                  <a:srgbClr val="B70954"/>
                </a:solidFill>
                <a:effectLst/>
                <a:uLnTx/>
                <a:uFillTx/>
                <a:latin typeface="Calibri" pitchFamily="34" charset="0"/>
                <a:ea typeface="+mn-ea"/>
                <a:cs typeface="+mn-cs"/>
              </a:rPr>
              <a:t> </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Molly </a:t>
            </a:r>
            <a:r>
              <a:rPr kumimoji="0" lang="en-GB" altLang="en-US" sz="2000" b="0" i="0" u="none" strike="noStrike" kern="1200" cap="none" spc="0" normalizeH="0" baseline="0" noProof="0" dirty="0">
                <a:ln>
                  <a:noFill/>
                </a:ln>
                <a:solidFill>
                  <a:srgbClr val="7030A0"/>
                </a:solidFill>
                <a:effectLst/>
                <a:uLnTx/>
                <a:uFillTx/>
                <a:latin typeface="Calibri" pitchFamily="34" charset="0"/>
                <a:ea typeface="+mn-ea"/>
                <a:cs typeface="+mn-cs"/>
              </a:rPr>
              <a:t>whispered</a:t>
            </a:r>
            <a:r>
              <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rPr>
              <a:t> to Isabelle.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CC0066"/>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CC0066"/>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Text Box 7"/>
          <p:cNvSpPr txBox="1">
            <a:spLocks noChangeArrowheads="1"/>
          </p:cNvSpPr>
          <p:nvPr/>
        </p:nvSpPr>
        <p:spPr bwMode="auto">
          <a:xfrm>
            <a:off x="5650270" y="2940072"/>
            <a:ext cx="3386227" cy="37215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Connectives: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 because,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whenever,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despite,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even though,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however,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although, whilst,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until, before,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itchFamily="34" charset="0"/>
                <a:ea typeface="+mn-ea"/>
                <a:cs typeface="+mn-cs"/>
              </a:rPr>
              <a:t>after </a:t>
            </a:r>
            <a:endParaRPr kumimoji="0" lang="en-US" altLang="en-US" sz="1600" b="1"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9" name="TextBox 8"/>
          <p:cNvSpPr txBox="1">
            <a:spLocks noChangeArrowheads="1"/>
          </p:cNvSpPr>
          <p:nvPr/>
        </p:nvSpPr>
        <p:spPr bwMode="auto">
          <a:xfrm>
            <a:off x="7344522" y="2940072"/>
            <a:ext cx="169197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Running</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towards the ball, </a:t>
            </a:r>
            <a:r>
              <a:rPr kumimoji="0" lang="en-GB" altLang="en-US" sz="2000" b="0" i="0" u="none" strike="noStrike" kern="1200" cap="none" spc="0" normalizeH="0" baseline="0" noProof="0" dirty="0">
                <a:ln>
                  <a:noFill/>
                </a:ln>
                <a:solidFill>
                  <a:srgbClr val="4BACC6"/>
                </a:solidFill>
                <a:effectLst/>
                <a:uLnTx/>
                <a:uFillTx/>
                <a:latin typeface="Calibri" panose="020F0502020204030204" pitchFamily="34" charset="0"/>
                <a:ea typeface="+mn-ea"/>
                <a:cs typeface="Calibri" panose="020F0502020204030204" pitchFamily="34" charset="0"/>
              </a:rPr>
              <a:t>Matt tripped</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Despite</a:t>
            </a:r>
            <a:r>
              <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not feeling confident, </a:t>
            </a:r>
            <a:r>
              <a:rPr kumimoji="0" lang="en-GB" altLang="en-US" sz="2000" b="0" i="0" u="none" strike="noStrike" kern="1200" cap="none" spc="0" normalizeH="0" baseline="0" noProof="0" dirty="0">
                <a:ln>
                  <a:noFill/>
                </a:ln>
                <a:solidFill>
                  <a:srgbClr val="4BACC6"/>
                </a:solidFill>
                <a:effectLst/>
                <a:uLnTx/>
                <a:uFillTx/>
                <a:latin typeface="Calibri" panose="020F0502020204030204" pitchFamily="34" charset="0"/>
                <a:ea typeface="+mn-ea"/>
                <a:cs typeface="Calibri" panose="020F0502020204030204" pitchFamily="34" charset="0"/>
              </a:rPr>
              <a:t>Gertrude did well in the assessment.</a:t>
            </a:r>
          </a:p>
        </p:txBody>
      </p:sp>
      <p:pic>
        <p:nvPicPr>
          <p:cNvPr id="10" name="Picture 9">
            <a:extLst>
              <a:ext uri="{FF2B5EF4-FFF2-40B4-BE49-F238E27FC236}">
                <a16:creationId xmlns:a16="http://schemas.microsoft.com/office/drawing/2014/main" id="{C17850CB-C731-4ED0-A85D-6881ED1F6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1954">
            <a:off x="4440981" y="2359862"/>
            <a:ext cx="1207692" cy="603846"/>
          </a:xfrm>
          <a:prstGeom prst="rect">
            <a:avLst/>
          </a:prstGeom>
        </p:spPr>
      </p:pic>
    </p:spTree>
    <p:extLst>
      <p:ext uri="{BB962C8B-B14F-4D97-AF65-F5344CB8AC3E}">
        <p14:creationId xmlns:p14="http://schemas.microsoft.com/office/powerpoint/2010/main" val="899220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blinds(horizontal)">
                                      <p:cBhvr>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blinds(horizontal)">
                                      <p:cBhvr>
                                        <p:cTn id="12" dur="500"/>
                                        <p:tgtEl>
                                          <p:spTgt spid="71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linds(horizontal)">
                                      <p:cBhvr>
                                        <p:cTn id="17" dur="500"/>
                                        <p:tgtEl>
                                          <p:spTgt spid="71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3">
                                            <p:txEl>
                                              <p:pRg st="4" end="4"/>
                                            </p:txEl>
                                          </p:spTgt>
                                        </p:tgtEl>
                                        <p:attrNameLst>
                                          <p:attrName>style.visibility</p:attrName>
                                        </p:attrNameLst>
                                      </p:cBhvr>
                                      <p:to>
                                        <p:strVal val="visible"/>
                                      </p:to>
                                    </p:set>
                                    <p:animEffect transition="in" filter="blinds(horizontal)">
                                      <p:cBhvr>
                                        <p:cTn id="22" dur="500"/>
                                        <p:tgtEl>
                                          <p:spTgt spid="717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3">
                                            <p:txEl>
                                              <p:pRg st="6" end="6"/>
                                            </p:txEl>
                                          </p:spTgt>
                                        </p:tgtEl>
                                        <p:attrNameLst>
                                          <p:attrName>style.visibility</p:attrName>
                                        </p:attrNameLst>
                                      </p:cBhvr>
                                      <p:to>
                                        <p:strVal val="visible"/>
                                      </p:to>
                                    </p:set>
                                    <p:animEffect transition="in" filter="blinds(horizontal)">
                                      <p:cBhvr>
                                        <p:cTn id="27" dur="500"/>
                                        <p:tgtEl>
                                          <p:spTgt spid="717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3">
                                            <p:txEl>
                                              <p:pRg st="8" end="8"/>
                                            </p:txEl>
                                          </p:spTgt>
                                        </p:tgtEl>
                                        <p:attrNameLst>
                                          <p:attrName>style.visibility</p:attrName>
                                        </p:attrNameLst>
                                      </p:cBhvr>
                                      <p:to>
                                        <p:strVal val="visible"/>
                                      </p:to>
                                    </p:set>
                                    <p:animEffect transition="in" filter="blinds(horizontal)">
                                      <p:cBhvr>
                                        <p:cTn id="32" dur="500"/>
                                        <p:tgtEl>
                                          <p:spTgt spid="717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linds(horizont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blinds(horizontal)">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blinds(horizontal)">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linds(horizontal)">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blinds(horizontal)">
                                      <p:cBhvr>
                                        <p:cTn id="67" dur="50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
                                            <p:bg/>
                                          </p:spTgt>
                                        </p:tgtEl>
                                        <p:attrNameLst>
                                          <p:attrName>style.visibility</p:attrName>
                                        </p:attrNameLst>
                                      </p:cBhvr>
                                      <p:to>
                                        <p:strVal val="visible"/>
                                      </p:to>
                                    </p:set>
                                    <p:animEffect transition="in" filter="blinds(horizontal)">
                                      <p:cBhvr>
                                        <p:cTn id="72" dur="500"/>
                                        <p:tgtEl>
                                          <p:spTgt spid="8">
                                            <p:bg/>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
                                            <p:txEl>
                                              <p:pRg st="0" end="0"/>
                                            </p:txEl>
                                          </p:spTgt>
                                        </p:tgtEl>
                                        <p:attrNameLst>
                                          <p:attrName>style.visibility</p:attrName>
                                        </p:attrNameLst>
                                      </p:cBhvr>
                                      <p:to>
                                        <p:strVal val="visible"/>
                                      </p:to>
                                    </p:set>
                                    <p:animEffect transition="in" filter="blinds(horizontal)">
                                      <p:cBhvr>
                                        <p:cTn id="75" dur="500"/>
                                        <p:tgtEl>
                                          <p:spTgt spid="8">
                                            <p:txEl>
                                              <p:pRg st="0" end="0"/>
                                            </p:txEl>
                                          </p:spTgt>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
                                            <p:txEl>
                                              <p:pRg st="1" end="1"/>
                                            </p:txEl>
                                          </p:spTgt>
                                        </p:tgtEl>
                                        <p:attrNameLst>
                                          <p:attrName>style.visibility</p:attrName>
                                        </p:attrNameLst>
                                      </p:cBhvr>
                                      <p:to>
                                        <p:strVal val="visible"/>
                                      </p:to>
                                    </p:set>
                                    <p:animEffect transition="in" filter="blinds(horizontal)">
                                      <p:cBhvr>
                                        <p:cTn id="78" dur="500"/>
                                        <p:tgtEl>
                                          <p:spTgt spid="8">
                                            <p:txEl>
                                              <p:pRg st="1" end="1"/>
                                            </p:txEl>
                                          </p:spTgt>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8">
                                            <p:txEl>
                                              <p:pRg st="2" end="2"/>
                                            </p:txEl>
                                          </p:spTgt>
                                        </p:tgtEl>
                                        <p:attrNameLst>
                                          <p:attrName>style.visibility</p:attrName>
                                        </p:attrNameLst>
                                      </p:cBhvr>
                                      <p:to>
                                        <p:strVal val="visible"/>
                                      </p:to>
                                    </p:set>
                                    <p:animEffect transition="in" filter="blinds(horizontal)">
                                      <p:cBhvr>
                                        <p:cTn id="81" dur="500"/>
                                        <p:tgtEl>
                                          <p:spTgt spid="8">
                                            <p:txEl>
                                              <p:pRg st="2" end="2"/>
                                            </p:txEl>
                                          </p:spTgt>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blinds(horizontal)">
                                      <p:cBhvr>
                                        <p:cTn id="84" dur="500"/>
                                        <p:tgtEl>
                                          <p:spTgt spid="8">
                                            <p:txEl>
                                              <p:pRg st="3" end="3"/>
                                            </p:txEl>
                                          </p:spTgt>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8">
                                            <p:txEl>
                                              <p:pRg st="4" end="4"/>
                                            </p:txEl>
                                          </p:spTgt>
                                        </p:tgtEl>
                                        <p:attrNameLst>
                                          <p:attrName>style.visibility</p:attrName>
                                        </p:attrNameLst>
                                      </p:cBhvr>
                                      <p:to>
                                        <p:strVal val="visible"/>
                                      </p:to>
                                    </p:set>
                                    <p:animEffect transition="in" filter="blinds(horizontal)">
                                      <p:cBhvr>
                                        <p:cTn id="87" dur="500"/>
                                        <p:tgtEl>
                                          <p:spTgt spid="8">
                                            <p:txEl>
                                              <p:pRg st="4" end="4"/>
                                            </p:txEl>
                                          </p:spTgt>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Effect transition="in" filter="blinds(horizontal)">
                                      <p:cBhvr>
                                        <p:cTn id="90" dur="500"/>
                                        <p:tgtEl>
                                          <p:spTgt spid="8">
                                            <p:txEl>
                                              <p:pRg st="5" end="5"/>
                                            </p:txEl>
                                          </p:spTgt>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8">
                                            <p:txEl>
                                              <p:pRg st="6" end="6"/>
                                            </p:txEl>
                                          </p:spTgt>
                                        </p:tgtEl>
                                        <p:attrNameLst>
                                          <p:attrName>style.visibility</p:attrName>
                                        </p:attrNameLst>
                                      </p:cBhvr>
                                      <p:to>
                                        <p:strVal val="visible"/>
                                      </p:to>
                                    </p:set>
                                    <p:animEffect transition="in" filter="blinds(horizontal)">
                                      <p:cBhvr>
                                        <p:cTn id="93" dur="500"/>
                                        <p:tgtEl>
                                          <p:spTgt spid="8">
                                            <p:txEl>
                                              <p:pRg st="6" end="6"/>
                                            </p:txEl>
                                          </p:spTgt>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8">
                                            <p:txEl>
                                              <p:pRg st="7" end="7"/>
                                            </p:txEl>
                                          </p:spTgt>
                                        </p:tgtEl>
                                        <p:attrNameLst>
                                          <p:attrName>style.visibility</p:attrName>
                                        </p:attrNameLst>
                                      </p:cBhvr>
                                      <p:to>
                                        <p:strVal val="visible"/>
                                      </p:to>
                                    </p:set>
                                    <p:animEffect transition="in" filter="blinds(horizontal)">
                                      <p:cBhvr>
                                        <p:cTn id="96" dur="500"/>
                                        <p:tgtEl>
                                          <p:spTgt spid="8">
                                            <p:txEl>
                                              <p:pRg st="7" end="7"/>
                                            </p:txEl>
                                          </p:spTgt>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8">
                                            <p:txEl>
                                              <p:pRg st="8" end="8"/>
                                            </p:txEl>
                                          </p:spTgt>
                                        </p:tgtEl>
                                        <p:attrNameLst>
                                          <p:attrName>style.visibility</p:attrName>
                                        </p:attrNameLst>
                                      </p:cBhvr>
                                      <p:to>
                                        <p:strVal val="visible"/>
                                      </p:to>
                                    </p:set>
                                    <p:animEffect transition="in" filter="blinds(horizontal)">
                                      <p:cBhvr>
                                        <p:cTn id="99" dur="500"/>
                                        <p:tgtEl>
                                          <p:spTgt spid="8">
                                            <p:txEl>
                                              <p:pRg st="8" end="8"/>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8">
                                            <p:txEl>
                                              <p:pRg st="0" end="0"/>
                                            </p:txEl>
                                          </p:spTgt>
                                        </p:tgtEl>
                                        <p:attrNameLst>
                                          <p:attrName>style.visibility</p:attrName>
                                        </p:attrNameLst>
                                      </p:cBhvr>
                                      <p:to>
                                        <p:strVal val="visible"/>
                                      </p:to>
                                    </p:set>
                                    <p:animEffect transition="in" filter="blinds(horizontal)">
                                      <p:cBhvr>
                                        <p:cTn id="104" dur="500"/>
                                        <p:tgtEl>
                                          <p:spTgt spid="8">
                                            <p:txEl>
                                              <p:pRg st="0" end="0"/>
                                            </p:txEl>
                                          </p:spTgt>
                                        </p:tgtEl>
                                      </p:cBhvr>
                                    </p:animEffect>
                                  </p:childTnLst>
                                </p:cTn>
                              </p:par>
                              <p:par>
                                <p:cTn id="105" presetID="3" presetClass="entr" presetSubtype="10" fill="hold" nodeType="withEffect">
                                  <p:stCondLst>
                                    <p:cond delay="0"/>
                                  </p:stCondLst>
                                  <p:childTnLst>
                                    <p:set>
                                      <p:cBhvr>
                                        <p:cTn id="106" dur="1" fill="hold">
                                          <p:stCondLst>
                                            <p:cond delay="0"/>
                                          </p:stCondLst>
                                        </p:cTn>
                                        <p:tgtEl>
                                          <p:spTgt spid="8">
                                            <p:txEl>
                                              <p:pRg st="1" end="1"/>
                                            </p:txEl>
                                          </p:spTgt>
                                        </p:tgtEl>
                                        <p:attrNameLst>
                                          <p:attrName>style.visibility</p:attrName>
                                        </p:attrNameLst>
                                      </p:cBhvr>
                                      <p:to>
                                        <p:strVal val="visible"/>
                                      </p:to>
                                    </p:set>
                                    <p:animEffect transition="in" filter="blinds(horizontal)">
                                      <p:cBhvr>
                                        <p:cTn id="107" dur="500"/>
                                        <p:tgtEl>
                                          <p:spTgt spid="8">
                                            <p:txEl>
                                              <p:pRg st="1" end="1"/>
                                            </p:txEl>
                                          </p:spTgt>
                                        </p:tgtEl>
                                      </p:cBhvr>
                                    </p:animEffect>
                                  </p:childTnLst>
                                </p:cTn>
                              </p:par>
                              <p:par>
                                <p:cTn id="108" presetID="3" presetClass="entr" presetSubtype="10" fill="hold" nodeType="withEffect">
                                  <p:stCondLst>
                                    <p:cond delay="0"/>
                                  </p:stCondLst>
                                  <p:childTnLst>
                                    <p:set>
                                      <p:cBhvr>
                                        <p:cTn id="109" dur="1" fill="hold">
                                          <p:stCondLst>
                                            <p:cond delay="0"/>
                                          </p:stCondLst>
                                        </p:cTn>
                                        <p:tgtEl>
                                          <p:spTgt spid="8">
                                            <p:txEl>
                                              <p:pRg st="2" end="2"/>
                                            </p:txEl>
                                          </p:spTgt>
                                        </p:tgtEl>
                                        <p:attrNameLst>
                                          <p:attrName>style.visibility</p:attrName>
                                        </p:attrNameLst>
                                      </p:cBhvr>
                                      <p:to>
                                        <p:strVal val="visible"/>
                                      </p:to>
                                    </p:set>
                                    <p:animEffect transition="in" filter="blinds(horizontal)">
                                      <p:cBhvr>
                                        <p:cTn id="110" dur="500"/>
                                        <p:tgtEl>
                                          <p:spTgt spid="8">
                                            <p:txEl>
                                              <p:pRg st="2" end="2"/>
                                            </p:txEl>
                                          </p:spTgt>
                                        </p:tgtEl>
                                      </p:cBhvr>
                                    </p:animEffect>
                                  </p:childTnLst>
                                </p:cTn>
                              </p:par>
                              <p:par>
                                <p:cTn id="111" presetID="3" presetClass="entr" presetSubtype="10" fill="hold" nodeType="withEffect">
                                  <p:stCondLst>
                                    <p:cond delay="0"/>
                                  </p:stCondLst>
                                  <p:childTnLst>
                                    <p:set>
                                      <p:cBhvr>
                                        <p:cTn id="112" dur="1" fill="hold">
                                          <p:stCondLst>
                                            <p:cond delay="0"/>
                                          </p:stCondLst>
                                        </p:cTn>
                                        <p:tgtEl>
                                          <p:spTgt spid="8">
                                            <p:txEl>
                                              <p:pRg st="3" end="3"/>
                                            </p:txEl>
                                          </p:spTgt>
                                        </p:tgtEl>
                                        <p:attrNameLst>
                                          <p:attrName>style.visibility</p:attrName>
                                        </p:attrNameLst>
                                      </p:cBhvr>
                                      <p:to>
                                        <p:strVal val="visible"/>
                                      </p:to>
                                    </p:set>
                                    <p:animEffect transition="in" filter="blinds(horizontal)">
                                      <p:cBhvr>
                                        <p:cTn id="113" dur="500"/>
                                        <p:tgtEl>
                                          <p:spTgt spid="8">
                                            <p:txEl>
                                              <p:pRg st="3" end="3"/>
                                            </p:txEl>
                                          </p:spTgt>
                                        </p:tgtEl>
                                      </p:cBhvr>
                                    </p:animEffect>
                                  </p:childTnLst>
                                </p:cTn>
                              </p:par>
                              <p:par>
                                <p:cTn id="114" presetID="3" presetClass="entr" presetSubtype="10" fill="hold" nodeType="withEffect">
                                  <p:stCondLst>
                                    <p:cond delay="0"/>
                                  </p:stCondLst>
                                  <p:childTnLst>
                                    <p:set>
                                      <p:cBhvr>
                                        <p:cTn id="115" dur="1" fill="hold">
                                          <p:stCondLst>
                                            <p:cond delay="0"/>
                                          </p:stCondLst>
                                        </p:cTn>
                                        <p:tgtEl>
                                          <p:spTgt spid="8">
                                            <p:txEl>
                                              <p:pRg st="4" end="4"/>
                                            </p:txEl>
                                          </p:spTgt>
                                        </p:tgtEl>
                                        <p:attrNameLst>
                                          <p:attrName>style.visibility</p:attrName>
                                        </p:attrNameLst>
                                      </p:cBhvr>
                                      <p:to>
                                        <p:strVal val="visible"/>
                                      </p:to>
                                    </p:set>
                                    <p:animEffect transition="in" filter="blinds(horizontal)">
                                      <p:cBhvr>
                                        <p:cTn id="116" dur="500"/>
                                        <p:tgtEl>
                                          <p:spTgt spid="8">
                                            <p:txEl>
                                              <p:pRg st="4" end="4"/>
                                            </p:txEl>
                                          </p:spTgt>
                                        </p:tgtEl>
                                      </p:cBhvr>
                                    </p:animEffect>
                                  </p:childTnLst>
                                </p:cTn>
                              </p:par>
                              <p:par>
                                <p:cTn id="117" presetID="3" presetClass="entr" presetSubtype="10" fill="hold" nodeType="withEffect">
                                  <p:stCondLst>
                                    <p:cond delay="0"/>
                                  </p:stCondLst>
                                  <p:childTnLst>
                                    <p:set>
                                      <p:cBhvr>
                                        <p:cTn id="118" dur="1" fill="hold">
                                          <p:stCondLst>
                                            <p:cond delay="0"/>
                                          </p:stCondLst>
                                        </p:cTn>
                                        <p:tgtEl>
                                          <p:spTgt spid="8">
                                            <p:txEl>
                                              <p:pRg st="5" end="5"/>
                                            </p:txEl>
                                          </p:spTgt>
                                        </p:tgtEl>
                                        <p:attrNameLst>
                                          <p:attrName>style.visibility</p:attrName>
                                        </p:attrNameLst>
                                      </p:cBhvr>
                                      <p:to>
                                        <p:strVal val="visible"/>
                                      </p:to>
                                    </p:set>
                                    <p:animEffect transition="in" filter="blinds(horizontal)">
                                      <p:cBhvr>
                                        <p:cTn id="119" dur="500"/>
                                        <p:tgtEl>
                                          <p:spTgt spid="8">
                                            <p:txEl>
                                              <p:pRg st="5" end="5"/>
                                            </p:txEl>
                                          </p:spTgt>
                                        </p:tgtEl>
                                      </p:cBhvr>
                                    </p:animEffect>
                                  </p:childTnLst>
                                </p:cTn>
                              </p:par>
                              <p:par>
                                <p:cTn id="120" presetID="3" presetClass="entr" presetSubtype="10" fill="hold" nodeType="withEffect">
                                  <p:stCondLst>
                                    <p:cond delay="0"/>
                                  </p:stCondLst>
                                  <p:childTnLst>
                                    <p:set>
                                      <p:cBhvr>
                                        <p:cTn id="121" dur="1" fill="hold">
                                          <p:stCondLst>
                                            <p:cond delay="0"/>
                                          </p:stCondLst>
                                        </p:cTn>
                                        <p:tgtEl>
                                          <p:spTgt spid="8">
                                            <p:txEl>
                                              <p:pRg st="6" end="6"/>
                                            </p:txEl>
                                          </p:spTgt>
                                        </p:tgtEl>
                                        <p:attrNameLst>
                                          <p:attrName>style.visibility</p:attrName>
                                        </p:attrNameLst>
                                      </p:cBhvr>
                                      <p:to>
                                        <p:strVal val="visible"/>
                                      </p:to>
                                    </p:set>
                                    <p:animEffect transition="in" filter="blinds(horizontal)">
                                      <p:cBhvr>
                                        <p:cTn id="122" dur="500"/>
                                        <p:tgtEl>
                                          <p:spTgt spid="8">
                                            <p:txEl>
                                              <p:pRg st="6" end="6"/>
                                            </p:txEl>
                                          </p:spTgt>
                                        </p:tgtEl>
                                      </p:cBhvr>
                                    </p:animEffect>
                                  </p:childTnLst>
                                </p:cTn>
                              </p:par>
                              <p:par>
                                <p:cTn id="123" presetID="3" presetClass="entr" presetSubtype="10" fill="hold" nodeType="withEffect">
                                  <p:stCondLst>
                                    <p:cond delay="0"/>
                                  </p:stCondLst>
                                  <p:childTnLst>
                                    <p:set>
                                      <p:cBhvr>
                                        <p:cTn id="124" dur="1" fill="hold">
                                          <p:stCondLst>
                                            <p:cond delay="0"/>
                                          </p:stCondLst>
                                        </p:cTn>
                                        <p:tgtEl>
                                          <p:spTgt spid="8">
                                            <p:txEl>
                                              <p:pRg st="7" end="7"/>
                                            </p:txEl>
                                          </p:spTgt>
                                        </p:tgtEl>
                                        <p:attrNameLst>
                                          <p:attrName>style.visibility</p:attrName>
                                        </p:attrNameLst>
                                      </p:cBhvr>
                                      <p:to>
                                        <p:strVal val="visible"/>
                                      </p:to>
                                    </p:set>
                                    <p:animEffect transition="in" filter="blinds(horizontal)">
                                      <p:cBhvr>
                                        <p:cTn id="125" dur="500"/>
                                        <p:tgtEl>
                                          <p:spTgt spid="8">
                                            <p:txEl>
                                              <p:pRg st="7" end="7"/>
                                            </p:txEl>
                                          </p:spTgt>
                                        </p:tgtEl>
                                      </p:cBhvr>
                                    </p:animEffect>
                                  </p:childTnLst>
                                </p:cTn>
                              </p:par>
                              <p:par>
                                <p:cTn id="126" presetID="3" presetClass="entr" presetSubtype="10" fill="hold" nodeType="withEffect">
                                  <p:stCondLst>
                                    <p:cond delay="0"/>
                                  </p:stCondLst>
                                  <p:childTnLst>
                                    <p:set>
                                      <p:cBhvr>
                                        <p:cTn id="127" dur="1" fill="hold">
                                          <p:stCondLst>
                                            <p:cond delay="0"/>
                                          </p:stCondLst>
                                        </p:cTn>
                                        <p:tgtEl>
                                          <p:spTgt spid="8">
                                            <p:txEl>
                                              <p:pRg st="8" end="8"/>
                                            </p:txEl>
                                          </p:spTgt>
                                        </p:tgtEl>
                                        <p:attrNameLst>
                                          <p:attrName>style.visibility</p:attrName>
                                        </p:attrNameLst>
                                      </p:cBhvr>
                                      <p:to>
                                        <p:strVal val="visible"/>
                                      </p:to>
                                    </p:set>
                                    <p:animEffect transition="in" filter="blinds(horizontal)">
                                      <p:cBhvr>
                                        <p:cTn id="128" dur="500"/>
                                        <p:tgtEl>
                                          <p:spTgt spid="8">
                                            <p:txEl>
                                              <p:pRg st="8" end="8"/>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9">
                                            <p:txEl>
                                              <p:pRg st="0" end="0"/>
                                            </p:txEl>
                                          </p:spTgt>
                                        </p:tgtEl>
                                        <p:attrNameLst>
                                          <p:attrName>style.visibility</p:attrName>
                                        </p:attrNameLst>
                                      </p:cBhvr>
                                      <p:to>
                                        <p:strVal val="visible"/>
                                      </p:to>
                                    </p:set>
                                    <p:animEffect transition="in" filter="blinds(horizontal)">
                                      <p:cBhvr>
                                        <p:cTn id="133" dur="500"/>
                                        <p:tgtEl>
                                          <p:spTgt spid="9">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9">
                                            <p:txEl>
                                              <p:pRg st="2" end="2"/>
                                            </p:txEl>
                                          </p:spTgt>
                                        </p:tgtEl>
                                        <p:attrNameLst>
                                          <p:attrName>style.visibility</p:attrName>
                                        </p:attrNameLst>
                                      </p:cBhvr>
                                      <p:to>
                                        <p:strVal val="visible"/>
                                      </p:to>
                                    </p:set>
                                    <p:animEffect transition="in" filter="blinds(horizontal)">
                                      <p:cBhvr>
                                        <p:cTn id="138" dur="500"/>
                                        <p:tgtEl>
                                          <p:spTgt spid="9">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7">
                                            <p:txEl>
                                              <p:pRg st="0" end="0"/>
                                            </p:txEl>
                                          </p:spTgt>
                                        </p:tgtEl>
                                        <p:attrNameLst>
                                          <p:attrName>style.visibility</p:attrName>
                                        </p:attrNameLst>
                                      </p:cBhvr>
                                      <p:to>
                                        <p:strVal val="visible"/>
                                      </p:to>
                                    </p:set>
                                    <p:animEffect transition="in" filter="fade">
                                      <p:cBhvr>
                                        <p:cTn id="143" dur="500"/>
                                        <p:tgtEl>
                                          <p:spTgt spid="7">
                                            <p:txEl>
                                              <p:pRg st="0" end="0"/>
                                            </p:txEl>
                                          </p:spTgt>
                                        </p:tgtEl>
                                      </p:cBhvr>
                                    </p:animEffect>
                                  </p:childTnLst>
                                </p:cTn>
                              </p:par>
                              <p:par>
                                <p:cTn id="144" presetID="10" presetClass="entr" presetSubtype="0" fill="hold" nodeType="withEffect">
                                  <p:stCondLst>
                                    <p:cond delay="0"/>
                                  </p:stCondLst>
                                  <p:childTnLst>
                                    <p:set>
                                      <p:cBhvr>
                                        <p:cTn id="145" dur="1" fill="hold">
                                          <p:stCondLst>
                                            <p:cond delay="0"/>
                                          </p:stCondLst>
                                        </p:cTn>
                                        <p:tgtEl>
                                          <p:spTgt spid="7">
                                            <p:txEl>
                                              <p:pRg st="2" end="2"/>
                                            </p:txEl>
                                          </p:spTgt>
                                        </p:tgtEl>
                                        <p:attrNameLst>
                                          <p:attrName>style.visibility</p:attrName>
                                        </p:attrNameLst>
                                      </p:cBhvr>
                                      <p:to>
                                        <p:strVal val="visible"/>
                                      </p:to>
                                    </p:set>
                                    <p:animEffect transition="in" filter="fade">
                                      <p:cBhvr>
                                        <p:cTn id="1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525128-DCD0-7081-0C93-E08491A9ACE1}"/>
              </a:ext>
            </a:extLst>
          </p:cNvPr>
          <p:cNvPicPr>
            <a:picLocks noChangeAspect="1"/>
          </p:cNvPicPr>
          <p:nvPr/>
        </p:nvPicPr>
        <p:blipFill>
          <a:blip r:embed="rId2"/>
          <a:stretch>
            <a:fillRect/>
          </a:stretch>
        </p:blipFill>
        <p:spPr>
          <a:xfrm rot="16200000">
            <a:off x="-571374" y="1294885"/>
            <a:ext cx="5763871" cy="4268232"/>
          </a:xfrm>
          <a:prstGeom prst="rect">
            <a:avLst/>
          </a:prstGeom>
        </p:spPr>
      </p:pic>
      <p:pic>
        <p:nvPicPr>
          <p:cNvPr id="11" name="Picture 10">
            <a:extLst>
              <a:ext uri="{FF2B5EF4-FFF2-40B4-BE49-F238E27FC236}">
                <a16:creationId xmlns:a16="http://schemas.microsoft.com/office/drawing/2014/main" id="{99CE5346-19B4-89EA-54B2-DBFC538B7B40}"/>
              </a:ext>
            </a:extLst>
          </p:cNvPr>
          <p:cNvPicPr>
            <a:picLocks noChangeAspect="1"/>
          </p:cNvPicPr>
          <p:nvPr/>
        </p:nvPicPr>
        <p:blipFill>
          <a:blip r:embed="rId2"/>
          <a:stretch>
            <a:fillRect/>
          </a:stretch>
        </p:blipFill>
        <p:spPr>
          <a:xfrm rot="16200000">
            <a:off x="3824182" y="1294886"/>
            <a:ext cx="5763871" cy="4268232"/>
          </a:xfrm>
          <a:prstGeom prst="rect">
            <a:avLst/>
          </a:prstGeom>
        </p:spPr>
      </p:pic>
    </p:spTree>
    <p:extLst>
      <p:ext uri="{BB962C8B-B14F-4D97-AF65-F5344CB8AC3E}">
        <p14:creationId xmlns:p14="http://schemas.microsoft.com/office/powerpoint/2010/main" val="186298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086B27-23DD-849C-E1E5-83A922DE2591}"/>
              </a:ext>
            </a:extLst>
          </p:cNvPr>
          <p:cNvSpPr txBox="1"/>
          <p:nvPr/>
        </p:nvSpPr>
        <p:spPr>
          <a:xfrm>
            <a:off x="364603" y="621361"/>
            <a:ext cx="4572000" cy="147732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Based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 the outskirts of my hometown, surrounded by countryside and located close to a dairy farm, the air at the home consisted of smells of fertiliser before a wave of doggy odours hits you.</a:t>
            </a:r>
            <a:endParaRPr lang="en-GB" dirty="0"/>
          </a:p>
        </p:txBody>
      </p:sp>
      <p:sp>
        <p:nvSpPr>
          <p:cNvPr id="4" name="TextBox 3">
            <a:extLst>
              <a:ext uri="{FF2B5EF4-FFF2-40B4-BE49-F238E27FC236}">
                <a16:creationId xmlns:a16="http://schemas.microsoft.com/office/drawing/2014/main" id="{C8586D79-6E9B-31F5-E782-7C17C12BC90E}"/>
              </a:ext>
            </a:extLst>
          </p:cNvPr>
          <p:cNvSpPr txBox="1"/>
          <p:nvPr/>
        </p:nvSpPr>
        <p:spPr>
          <a:xfrm>
            <a:off x="364603" y="2763020"/>
            <a:ext cx="457200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Was this ordained by some force above? </a:t>
            </a:r>
            <a:r>
              <a:rPr lang="en-GB" sz="18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 didn’t know, but I had a good feeling about this one.</a:t>
            </a:r>
            <a:endParaRPr lang="en-GB" dirty="0">
              <a:highlight>
                <a:srgbClr val="00FF00"/>
              </a:highlight>
            </a:endParaRPr>
          </a:p>
        </p:txBody>
      </p:sp>
      <p:sp>
        <p:nvSpPr>
          <p:cNvPr id="5" name="TextBox 4">
            <a:extLst>
              <a:ext uri="{FF2B5EF4-FFF2-40B4-BE49-F238E27FC236}">
                <a16:creationId xmlns:a16="http://schemas.microsoft.com/office/drawing/2014/main" id="{961FC749-2204-07E3-CE87-2B7BD16F4F13}"/>
              </a:ext>
            </a:extLst>
          </p:cNvPr>
          <p:cNvSpPr txBox="1"/>
          <p:nvPr/>
        </p:nvSpPr>
        <p:spPr>
          <a:xfrm>
            <a:off x="364603" y="4350682"/>
            <a:ext cx="4572000" cy="67191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07000"/>
              </a:lnSpc>
              <a:spcAft>
                <a:spcPts val="800"/>
              </a:spcAft>
              <a:buNone/>
            </a:pPr>
            <a:r>
              <a:rPr lang="en-GB"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If I didn’t know better, I’d say she was smiling at me.</a:t>
            </a:r>
          </a:p>
        </p:txBody>
      </p:sp>
      <p:sp>
        <p:nvSpPr>
          <p:cNvPr id="6" name="TextBox 5">
            <a:extLst>
              <a:ext uri="{FF2B5EF4-FFF2-40B4-BE49-F238E27FC236}">
                <a16:creationId xmlns:a16="http://schemas.microsoft.com/office/drawing/2014/main" id="{148E2E9C-0493-BF51-9B43-596DD47B1A0B}"/>
              </a:ext>
            </a:extLst>
          </p:cNvPr>
          <p:cNvSpPr txBox="1"/>
          <p:nvPr/>
        </p:nvSpPr>
        <p:spPr>
          <a:xfrm>
            <a:off x="5216325" y="621361"/>
            <a:ext cx="3563072"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paragraph begins with an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–ed sentence opener</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but it also includes a </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complex sentence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that has four clauses. This helps to build a powerful description of the rescue centre.</a:t>
            </a:r>
            <a:endParaRPr lang="en-GB" sz="1600" dirty="0"/>
          </a:p>
        </p:txBody>
      </p:sp>
      <p:sp>
        <p:nvSpPr>
          <p:cNvPr id="7" name="TextBox 6">
            <a:extLst>
              <a:ext uri="{FF2B5EF4-FFF2-40B4-BE49-F238E27FC236}">
                <a16:creationId xmlns:a16="http://schemas.microsoft.com/office/drawing/2014/main" id="{78748E8E-B25D-C788-7E83-847FD0643E2B}"/>
              </a:ext>
            </a:extLst>
          </p:cNvPr>
          <p:cNvSpPr txBox="1"/>
          <p:nvPr/>
        </p:nvSpPr>
        <p:spPr>
          <a:xfrm>
            <a:off x="5216325" y="2763020"/>
            <a:ext cx="3563072" cy="10772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section features a </a:t>
            </a:r>
            <a:r>
              <a:rPr lang="en-GB" sz="16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compound sentence</a:t>
            </a:r>
            <a:r>
              <a:rPr lang="en-GB" sz="16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that allows the narrator to explain how they are feeling about the dog. </a:t>
            </a:r>
            <a:endParaRPr lang="en-GB" sz="1600" dirty="0"/>
          </a:p>
        </p:txBody>
      </p:sp>
      <p:sp>
        <p:nvSpPr>
          <p:cNvPr id="8" name="TextBox 7">
            <a:extLst>
              <a:ext uri="{FF2B5EF4-FFF2-40B4-BE49-F238E27FC236}">
                <a16:creationId xmlns:a16="http://schemas.microsoft.com/office/drawing/2014/main" id="{3DB945D0-DE45-5A6C-2272-0474C9A600A0}"/>
              </a:ext>
            </a:extLst>
          </p:cNvPr>
          <p:cNvSpPr txBox="1"/>
          <p:nvPr/>
        </p:nvSpPr>
        <p:spPr>
          <a:xfrm>
            <a:off x="5216325" y="4350682"/>
            <a:ext cx="3563072" cy="10772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is a </a:t>
            </a:r>
            <a:r>
              <a:rPr lang="en-GB" sz="16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complex sentence</a:t>
            </a:r>
            <a:r>
              <a:rPr lang="en-GB" sz="16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that conveys how the narrator sees the dog, convincing themselves that the chosen dog may even be smiling at them. </a:t>
            </a:r>
            <a:endParaRPr lang="en-GB" sz="1600" dirty="0"/>
          </a:p>
        </p:txBody>
      </p:sp>
      <p:sp>
        <p:nvSpPr>
          <p:cNvPr id="10" name="TextBox 9">
            <a:extLst>
              <a:ext uri="{FF2B5EF4-FFF2-40B4-BE49-F238E27FC236}">
                <a16:creationId xmlns:a16="http://schemas.microsoft.com/office/drawing/2014/main" id="{3DB3D3B5-0D38-AF20-84EA-D1416EAA3941}"/>
              </a:ext>
            </a:extLst>
          </p:cNvPr>
          <p:cNvSpPr txBox="1"/>
          <p:nvPr/>
        </p:nvSpPr>
        <p:spPr>
          <a:xfrm>
            <a:off x="364603" y="5820728"/>
            <a:ext cx="4572000" cy="37555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07000"/>
              </a:lnSpc>
              <a:spcAft>
                <a:spcPts val="800"/>
              </a:spcAft>
              <a:buNone/>
            </a:pPr>
            <a:r>
              <a:rPr lang="en-GB" sz="1800" kern="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She was the one for me!</a:t>
            </a:r>
          </a:p>
        </p:txBody>
      </p:sp>
      <p:sp>
        <p:nvSpPr>
          <p:cNvPr id="11" name="TextBox 10">
            <a:extLst>
              <a:ext uri="{FF2B5EF4-FFF2-40B4-BE49-F238E27FC236}">
                <a16:creationId xmlns:a16="http://schemas.microsoft.com/office/drawing/2014/main" id="{B4C0064E-4126-6832-E3CF-7CF61A3701BF}"/>
              </a:ext>
            </a:extLst>
          </p:cNvPr>
          <p:cNvSpPr txBox="1"/>
          <p:nvPr/>
        </p:nvSpPr>
        <p:spPr>
          <a:xfrm>
            <a:off x="5216325" y="5780782"/>
            <a:ext cx="3563072"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en-GB" sz="1600" kern="1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short sentence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at the end of th</a:t>
            </a:r>
            <a:r>
              <a:rPr lang="en-GB" sz="1600" kern="100" dirty="0">
                <a:latin typeface="Calibri" panose="020F0502020204030204" pitchFamily="34" charset="0"/>
                <a:ea typeface="Calibri" panose="020F0502020204030204" pitchFamily="34" charset="0"/>
                <a:cs typeface="Times New Roman" panose="02020603050405020304" pitchFamily="18" charset="0"/>
              </a:rPr>
              <a:t>e paragraphs gets across how excited the narrator is about their new dog.</a:t>
            </a:r>
            <a:endParaRPr lang="en-GB" sz="1600" dirty="0"/>
          </a:p>
        </p:txBody>
      </p:sp>
    </p:spTree>
    <p:extLst>
      <p:ext uri="{BB962C8B-B14F-4D97-AF65-F5344CB8AC3E}">
        <p14:creationId xmlns:p14="http://schemas.microsoft.com/office/powerpoint/2010/main" val="381886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13CD-7D00-5074-84B7-62C58303D352}"/>
              </a:ext>
            </a:extLst>
          </p:cNvPr>
          <p:cNvSpPr txBox="1">
            <a:spLocks/>
          </p:cNvSpPr>
          <p:nvPr/>
        </p:nvSpPr>
        <p:spPr>
          <a:xfrm>
            <a:off x="628650" y="365126"/>
            <a:ext cx="7886700" cy="132556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Next lesson we will continue to explore how we can use sentences for effect</a:t>
            </a:r>
            <a:endParaRPr lang="en-GB" sz="4000" dirty="0"/>
          </a:p>
        </p:txBody>
      </p:sp>
      <p:pic>
        <p:nvPicPr>
          <p:cNvPr id="3" name="Picture 2">
            <a:extLst>
              <a:ext uri="{FF2B5EF4-FFF2-40B4-BE49-F238E27FC236}">
                <a16:creationId xmlns:a16="http://schemas.microsoft.com/office/drawing/2014/main" id="{55F4E374-B7C4-0850-54B5-46E315C5DA96}"/>
              </a:ext>
            </a:extLst>
          </p:cNvPr>
          <p:cNvPicPr>
            <a:picLocks noChangeAspect="1"/>
          </p:cNvPicPr>
          <p:nvPr/>
        </p:nvPicPr>
        <p:blipFill>
          <a:blip r:embed="rId2"/>
          <a:stretch>
            <a:fillRect/>
          </a:stretch>
        </p:blipFill>
        <p:spPr>
          <a:xfrm>
            <a:off x="1022189" y="1975632"/>
            <a:ext cx="2688569" cy="1170533"/>
          </a:xfrm>
          <a:prstGeom prst="rect">
            <a:avLst/>
          </a:prstGeom>
        </p:spPr>
      </p:pic>
      <p:pic>
        <p:nvPicPr>
          <p:cNvPr id="4" name="Picture 3">
            <a:extLst>
              <a:ext uri="{FF2B5EF4-FFF2-40B4-BE49-F238E27FC236}">
                <a16:creationId xmlns:a16="http://schemas.microsoft.com/office/drawing/2014/main" id="{E8EA5B14-2573-37AE-03D6-30C8154995C9}"/>
              </a:ext>
            </a:extLst>
          </p:cNvPr>
          <p:cNvPicPr>
            <a:picLocks noChangeAspect="1"/>
          </p:cNvPicPr>
          <p:nvPr/>
        </p:nvPicPr>
        <p:blipFill>
          <a:blip r:embed="rId3"/>
          <a:stretch>
            <a:fillRect/>
          </a:stretch>
        </p:blipFill>
        <p:spPr>
          <a:xfrm>
            <a:off x="1739059" y="4090731"/>
            <a:ext cx="1304657" cy="1176630"/>
          </a:xfrm>
          <a:prstGeom prst="rect">
            <a:avLst/>
          </a:prstGeom>
        </p:spPr>
      </p:pic>
      <p:pic>
        <p:nvPicPr>
          <p:cNvPr id="5" name="Picture 4">
            <a:extLst>
              <a:ext uri="{FF2B5EF4-FFF2-40B4-BE49-F238E27FC236}">
                <a16:creationId xmlns:a16="http://schemas.microsoft.com/office/drawing/2014/main" id="{9A95D8DB-A9C6-0EBD-8410-5612CC1561DB}"/>
              </a:ext>
            </a:extLst>
          </p:cNvPr>
          <p:cNvPicPr>
            <a:picLocks noChangeAspect="1"/>
          </p:cNvPicPr>
          <p:nvPr/>
        </p:nvPicPr>
        <p:blipFill>
          <a:blip r:embed="rId4"/>
          <a:stretch>
            <a:fillRect/>
          </a:stretch>
        </p:blipFill>
        <p:spPr>
          <a:xfrm>
            <a:off x="370389" y="5322341"/>
            <a:ext cx="4041998" cy="1170533"/>
          </a:xfrm>
          <a:prstGeom prst="rect">
            <a:avLst/>
          </a:prstGeom>
        </p:spPr>
      </p:pic>
      <p:sp>
        <p:nvSpPr>
          <p:cNvPr id="6" name="Arrow: Down 5">
            <a:extLst>
              <a:ext uri="{FF2B5EF4-FFF2-40B4-BE49-F238E27FC236}">
                <a16:creationId xmlns:a16="http://schemas.microsoft.com/office/drawing/2014/main" id="{81BDA77F-B9E0-EB08-8D31-E8E380494F07}"/>
              </a:ext>
            </a:extLst>
          </p:cNvPr>
          <p:cNvSpPr/>
          <p:nvPr/>
        </p:nvSpPr>
        <p:spPr>
          <a:xfrm>
            <a:off x="2060293" y="3328620"/>
            <a:ext cx="659757" cy="57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858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98"/>
            <a:ext cx="8083649" cy="1143000"/>
          </a:xfrm>
          <a:solidFill>
            <a:schemeClr val="bg1"/>
          </a:solidFill>
          <a:ln w="38100">
            <a:solidFill>
              <a:srgbClr val="7030A0"/>
            </a:solidFill>
          </a:ln>
        </p:spPr>
        <p:txBody>
          <a:bodyPr/>
          <a:lstStyle/>
          <a:p>
            <a:r>
              <a:rPr lang="en-GB" dirty="0"/>
              <a:t>Plenary: Which picture?</a:t>
            </a:r>
          </a:p>
        </p:txBody>
      </p:sp>
      <p:pic>
        <p:nvPicPr>
          <p:cNvPr id="6" name="Picture 5" descr="Image result for new ideas"/>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3374"/>
            <a:ext cx="2602632" cy="2107633"/>
          </a:xfrm>
          <a:prstGeom prst="rect">
            <a:avLst/>
          </a:prstGeom>
          <a:noFill/>
          <a:ln w="38100">
            <a:solidFill>
              <a:srgbClr val="7030A0"/>
            </a:solidFill>
          </a:ln>
        </p:spPr>
      </p:pic>
      <p:pic>
        <p:nvPicPr>
          <p:cNvPr id="7" name="Picture 6" descr="Image result for teamwork"/>
          <p:cNvPicPr/>
          <p:nvPr/>
        </p:nvPicPr>
        <p:blipFill>
          <a:blip r:embed="rId3">
            <a:extLst>
              <a:ext uri="{28A0092B-C50C-407E-A947-70E740481C1C}">
                <a14:useLocalDpi xmlns:a14="http://schemas.microsoft.com/office/drawing/2010/main" val="0"/>
              </a:ext>
            </a:extLst>
          </a:blip>
          <a:srcRect/>
          <a:stretch>
            <a:fillRect/>
          </a:stretch>
        </p:blipFill>
        <p:spPr bwMode="auto">
          <a:xfrm>
            <a:off x="3510347" y="1393374"/>
            <a:ext cx="2123306" cy="2098923"/>
          </a:xfrm>
          <a:prstGeom prst="rect">
            <a:avLst/>
          </a:prstGeom>
          <a:noFill/>
          <a:ln w="38100">
            <a:solidFill>
              <a:srgbClr val="7030A0"/>
            </a:solidFill>
          </a:ln>
        </p:spPr>
      </p:pic>
      <p:pic>
        <p:nvPicPr>
          <p:cNvPr id="9" name="Picture 8" descr="Image result for paintbrus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393374"/>
            <a:ext cx="2240657" cy="1827659"/>
          </a:xfrm>
          <a:prstGeom prst="rect">
            <a:avLst/>
          </a:prstGeom>
          <a:noFill/>
          <a:ln w="38100">
            <a:solidFill>
              <a:srgbClr val="7030A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3861048"/>
            <a:ext cx="2602632" cy="1656184"/>
          </a:xfrm>
          <a:prstGeom prst="rect">
            <a:avLst/>
          </a:prstGeom>
          <a:ln w="38100">
            <a:solidFill>
              <a:srgbClr val="7030A0"/>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3861047"/>
            <a:ext cx="2213781" cy="1656185"/>
          </a:xfrm>
          <a:prstGeom prst="rect">
            <a:avLst/>
          </a:prstGeom>
          <a:ln w="38100">
            <a:solidFill>
              <a:srgbClr val="7030A0"/>
            </a:solidFill>
          </a:ln>
        </p:spPr>
      </p:pic>
      <p:pic>
        <p:nvPicPr>
          <p:cNvPr id="13" name="Picture 12" descr="Image result for handshake"/>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864096"/>
            <a:ext cx="2240657" cy="1656185"/>
          </a:xfrm>
          <a:prstGeom prst="rect">
            <a:avLst/>
          </a:prstGeom>
          <a:noFill/>
          <a:ln w="38100">
            <a:solidFill>
              <a:srgbClr val="7030A0"/>
            </a:solidFill>
          </a:ln>
        </p:spPr>
      </p:pic>
      <p:sp>
        <p:nvSpPr>
          <p:cNvPr id="14" name="TextBox 13"/>
          <p:cNvSpPr txBox="1"/>
          <p:nvPr/>
        </p:nvSpPr>
        <p:spPr>
          <a:xfrm>
            <a:off x="457200" y="5749985"/>
            <a:ext cx="3394720" cy="923330"/>
          </a:xfrm>
          <a:prstGeom prst="rect">
            <a:avLst/>
          </a:prstGeom>
          <a:solidFill>
            <a:schemeClr val="bg1"/>
          </a:solid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prstClr val="black"/>
                </a:solidFill>
                <a:effectLst/>
                <a:uLnTx/>
                <a:uFillTx/>
                <a:latin typeface="Calibri"/>
                <a:ea typeface="+mn-ea"/>
                <a:cs typeface="+mn-cs"/>
              </a:rPr>
              <a:t>Which picture best describes your learning today? Why? Be prepared to share your ideas.</a:t>
            </a:r>
          </a:p>
        </p:txBody>
      </p:sp>
      <p:sp>
        <p:nvSpPr>
          <p:cNvPr id="15" name="Rectangle 14"/>
          <p:cNvSpPr/>
          <p:nvPr/>
        </p:nvSpPr>
        <p:spPr>
          <a:xfrm>
            <a:off x="3995936" y="5749985"/>
            <a:ext cx="4544913" cy="954107"/>
          </a:xfrm>
          <a:prstGeom prst="rect">
            <a:avLst/>
          </a:prstGeom>
          <a:solidFill>
            <a:schemeClr val="bg1"/>
          </a:solidFill>
          <a:ln w="38100">
            <a:solidFill>
              <a:srgbClr val="7030A0"/>
            </a:solidFill>
          </a:ln>
        </p:spPr>
        <p:txBody>
          <a:bodyPr wrap="square">
            <a:spAutoFit/>
          </a:bodyPr>
          <a:lstStyle/>
          <a:p>
            <a:pPr marL="0" indent="0">
              <a:buNone/>
            </a:pPr>
            <a:r>
              <a:rPr lang="en-GB" sz="1400" dirty="0">
                <a:solidFill>
                  <a:srgbClr val="FF0000"/>
                </a:solidFill>
              </a:rPr>
              <a:t>To describe how we can vary sentences for effect</a:t>
            </a:r>
            <a:endParaRPr lang="en-GB" sz="1400" dirty="0">
              <a:solidFill>
                <a:srgbClr val="002060"/>
              </a:solidFill>
            </a:endParaRPr>
          </a:p>
          <a:p>
            <a:pPr marL="0" indent="0">
              <a:buNone/>
            </a:pPr>
            <a:r>
              <a:rPr lang="en-GB" sz="1400" dirty="0">
                <a:solidFill>
                  <a:schemeClr val="accent2">
                    <a:lumMod val="50000"/>
                  </a:schemeClr>
                </a:solidFill>
              </a:rPr>
              <a:t>To analyse how sentence types can affect a reader</a:t>
            </a:r>
          </a:p>
          <a:p>
            <a:pPr marL="0" indent="0">
              <a:buNone/>
            </a:pPr>
            <a:r>
              <a:rPr lang="en-GB" sz="1400" dirty="0">
                <a:solidFill>
                  <a:srgbClr val="00B050"/>
                </a:solidFill>
              </a:rPr>
              <a:t>To evaluate the effectiveness of our use of sentence in our writing</a:t>
            </a:r>
          </a:p>
        </p:txBody>
      </p:sp>
    </p:spTree>
    <p:extLst>
      <p:ext uri="{BB962C8B-B14F-4D97-AF65-F5344CB8AC3E}">
        <p14:creationId xmlns:p14="http://schemas.microsoft.com/office/powerpoint/2010/main" val="294941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AC59-F1C0-5AE8-A273-CF8AB80D626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EF2C705D-B962-FF74-E9B8-A727A199BD69}"/>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sz="4000" dirty="0">
                <a:solidFill>
                  <a:srgbClr val="FF0000"/>
                </a:solidFill>
              </a:rPr>
              <a:t>To describe how we can vary sentences for effect</a:t>
            </a:r>
            <a:endParaRPr lang="en-GB" sz="4000" dirty="0">
              <a:solidFill>
                <a:srgbClr val="002060"/>
              </a:solidFill>
            </a:endParaRPr>
          </a:p>
          <a:p>
            <a:pPr marL="0" indent="0">
              <a:buNone/>
            </a:pPr>
            <a:r>
              <a:rPr lang="en-GB" sz="4000" dirty="0">
                <a:solidFill>
                  <a:schemeClr val="accent2">
                    <a:lumMod val="50000"/>
                  </a:schemeClr>
                </a:solidFill>
              </a:rPr>
              <a:t>To analyse how sentence types can affect a reader</a:t>
            </a:r>
          </a:p>
          <a:p>
            <a:pPr marL="0" indent="0">
              <a:buNone/>
            </a:pPr>
            <a:r>
              <a:rPr lang="en-GB" sz="4000" dirty="0">
                <a:solidFill>
                  <a:srgbClr val="00B050"/>
                </a:solidFill>
              </a:rPr>
              <a:t>To evaluate the effectiveness of our use of sentence in our writing</a:t>
            </a:r>
          </a:p>
          <a:p>
            <a:pPr marL="0" indent="0">
              <a:buNone/>
            </a:pPr>
            <a:endParaRPr lang="en-GB" dirty="0"/>
          </a:p>
        </p:txBody>
      </p:sp>
    </p:spTree>
    <p:extLst>
      <p:ext uri="{BB962C8B-B14F-4D97-AF65-F5344CB8AC3E}">
        <p14:creationId xmlns:p14="http://schemas.microsoft.com/office/powerpoint/2010/main" val="249523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D11E7A-144E-48E7-94D3-2A4E269604DB}"/>
              </a:ext>
            </a:extLst>
          </p:cNvPr>
          <p:cNvSpPr txBox="1"/>
          <p:nvPr/>
        </p:nvSpPr>
        <p:spPr>
          <a:xfrm>
            <a:off x="2286000" y="1939618"/>
            <a:ext cx="4572000" cy="29787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07000"/>
              </a:lnSpc>
              <a:spcAft>
                <a:spcPts val="800"/>
              </a:spcAft>
              <a:buNone/>
            </a:pP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So now I found myself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 the way to the local dog rehoming centre!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 always filled with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little trepidation when going to these places.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serve a fantastic purpose</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but it can be incredibly challenging to see so many saddened and desperate animals, all longing for their own identity with a new owner and a new home.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Unsurprisingly, </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 can be tremendously tough to choose just one animal out of hundreds, but I do believe in some sort of fate, and when you see your future canine, you just know. </a:t>
            </a:r>
            <a:r>
              <a:rPr lang="en-GB"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least I hoped so.</a:t>
            </a:r>
          </a:p>
        </p:txBody>
      </p:sp>
      <p:cxnSp>
        <p:nvCxnSpPr>
          <p:cNvPr id="6" name="Straight Arrow Connector 5">
            <a:extLst>
              <a:ext uri="{FF2B5EF4-FFF2-40B4-BE49-F238E27FC236}">
                <a16:creationId xmlns:a16="http://schemas.microsoft.com/office/drawing/2014/main" id="{90E5EC11-7931-C1E0-1987-FD66E37CF096}"/>
              </a:ext>
            </a:extLst>
          </p:cNvPr>
          <p:cNvCxnSpPr>
            <a:cxnSpLocks/>
          </p:cNvCxnSpPr>
          <p:nvPr/>
        </p:nvCxnSpPr>
        <p:spPr>
          <a:xfrm flipH="1" flipV="1">
            <a:off x="5822066" y="4643269"/>
            <a:ext cx="509286" cy="1097774"/>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F9BCA4D-708F-1FED-901F-2423C3356285}"/>
              </a:ext>
            </a:extLst>
          </p:cNvPr>
          <p:cNvSpPr txBox="1"/>
          <p:nvPr/>
        </p:nvSpPr>
        <p:spPr>
          <a:xfrm>
            <a:off x="4960716" y="5190816"/>
            <a:ext cx="3889095"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The writer has chosen to end the paragraph with a </a:t>
            </a:r>
            <a:r>
              <a:rPr lang="en-US" sz="1600" b="1" dirty="0"/>
              <a:t>short sentence</a:t>
            </a:r>
            <a:r>
              <a:rPr lang="en-US" sz="1600" dirty="0"/>
              <a:t>. It highlights their doubt about finding the right dog for you but also reveals some hope they have that it might happen.</a:t>
            </a:r>
            <a:endParaRPr lang="en-GB" sz="1600" dirty="0"/>
          </a:p>
        </p:txBody>
      </p:sp>
      <p:sp>
        <p:nvSpPr>
          <p:cNvPr id="9" name="TextBox 8">
            <a:extLst>
              <a:ext uri="{FF2B5EF4-FFF2-40B4-BE49-F238E27FC236}">
                <a16:creationId xmlns:a16="http://schemas.microsoft.com/office/drawing/2014/main" id="{274C41F3-C0CF-2AF6-3817-15110438334C}"/>
              </a:ext>
            </a:extLst>
          </p:cNvPr>
          <p:cNvSpPr txBox="1"/>
          <p:nvPr/>
        </p:nvSpPr>
        <p:spPr>
          <a:xfrm>
            <a:off x="388716" y="282189"/>
            <a:ext cx="4572000"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b="1" dirty="0"/>
              <a:t>Each sentence begins in a different way. </a:t>
            </a:r>
          </a:p>
          <a:p>
            <a:endParaRPr lang="en-US" sz="1400" dirty="0"/>
          </a:p>
          <a:p>
            <a:r>
              <a:rPr lang="en-US" sz="1400" dirty="0"/>
              <a:t>You can repeat the beginning of sentences to create effects, but using a variety of sentence openers makes a text easier to read, provides a greater fluidity or clarity of writing, and keeps the reader engaged throughout.</a:t>
            </a:r>
            <a:endParaRPr lang="en-GB" sz="1400" dirty="0"/>
          </a:p>
        </p:txBody>
      </p:sp>
      <p:cxnSp>
        <p:nvCxnSpPr>
          <p:cNvPr id="10" name="Straight Arrow Connector 9">
            <a:extLst>
              <a:ext uri="{FF2B5EF4-FFF2-40B4-BE49-F238E27FC236}">
                <a16:creationId xmlns:a16="http://schemas.microsoft.com/office/drawing/2014/main" id="{F3890D25-F6BC-C744-20D8-7777C05B89D8}"/>
              </a:ext>
            </a:extLst>
          </p:cNvPr>
          <p:cNvCxnSpPr>
            <a:cxnSpLocks/>
          </p:cNvCxnSpPr>
          <p:nvPr/>
        </p:nvCxnSpPr>
        <p:spPr>
          <a:xfrm>
            <a:off x="1504709" y="1667184"/>
            <a:ext cx="781290" cy="474132"/>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465EB42-C656-CD9E-8CB8-D1917C7F414E}"/>
              </a:ext>
            </a:extLst>
          </p:cNvPr>
          <p:cNvCxnSpPr>
            <a:cxnSpLocks/>
          </p:cNvCxnSpPr>
          <p:nvPr/>
        </p:nvCxnSpPr>
        <p:spPr>
          <a:xfrm flipH="1">
            <a:off x="6721997" y="928520"/>
            <a:ext cx="136003" cy="1686928"/>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FAA9E95-60DD-9A79-50E4-DF0731C7E138}"/>
              </a:ext>
            </a:extLst>
          </p:cNvPr>
          <p:cNvSpPr txBox="1"/>
          <p:nvPr/>
        </p:nvSpPr>
        <p:spPr>
          <a:xfrm>
            <a:off x="5255871" y="282189"/>
            <a:ext cx="3593940" cy="10772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This is a compound sentence</a:t>
            </a:r>
            <a:r>
              <a:rPr lang="en-US" sz="1600" dirty="0"/>
              <a:t>. It is made up of different </a:t>
            </a:r>
            <a:r>
              <a:rPr lang="en-US" sz="1600" b="1" dirty="0"/>
              <a:t>clauses</a:t>
            </a:r>
            <a:r>
              <a:rPr lang="en-US" sz="1600" dirty="0"/>
              <a:t> (parts of a sentence) linked together by a </a:t>
            </a:r>
            <a:r>
              <a:rPr lang="en-US" sz="1600" b="1" dirty="0"/>
              <a:t>conjunction (but). </a:t>
            </a:r>
            <a:endParaRPr lang="en-GB" sz="1600" dirty="0"/>
          </a:p>
        </p:txBody>
      </p:sp>
      <p:cxnSp>
        <p:nvCxnSpPr>
          <p:cNvPr id="17" name="Straight Arrow Connector 16">
            <a:extLst>
              <a:ext uri="{FF2B5EF4-FFF2-40B4-BE49-F238E27FC236}">
                <a16:creationId xmlns:a16="http://schemas.microsoft.com/office/drawing/2014/main" id="{238CDFD3-AB59-5339-C2B1-B99D553B751C}"/>
              </a:ext>
            </a:extLst>
          </p:cNvPr>
          <p:cNvCxnSpPr>
            <a:cxnSpLocks/>
          </p:cNvCxnSpPr>
          <p:nvPr/>
        </p:nvCxnSpPr>
        <p:spPr>
          <a:xfrm flipV="1">
            <a:off x="1319515" y="3748589"/>
            <a:ext cx="2151926" cy="842595"/>
          </a:xfrm>
          <a:prstGeom prst="straightConnector1">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9957622-773F-CE60-00A1-5BC912F1F005}"/>
              </a:ext>
            </a:extLst>
          </p:cNvPr>
          <p:cNvSpPr txBox="1"/>
          <p:nvPr/>
        </p:nvSpPr>
        <p:spPr>
          <a:xfrm>
            <a:off x="388716" y="3535170"/>
            <a:ext cx="1663861" cy="304698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b="1" dirty="0"/>
              <a:t>The writer chose to use an </a:t>
            </a:r>
            <a:r>
              <a:rPr lang="en-US" sz="1600" b="1" i="1" dirty="0"/>
              <a:t>adverbial starter</a:t>
            </a:r>
            <a:r>
              <a:rPr lang="en-US" sz="1600" i="1" dirty="0"/>
              <a:t> for this sentence. </a:t>
            </a:r>
            <a:r>
              <a:rPr lang="en-US" sz="1600" dirty="0"/>
              <a:t>Using –</a:t>
            </a:r>
            <a:r>
              <a:rPr lang="en-US" sz="1600" dirty="0" err="1"/>
              <a:t>ly</a:t>
            </a:r>
            <a:r>
              <a:rPr lang="en-US" sz="1600" dirty="0"/>
              <a:t> words at the beginning of sentences is an easy way to provide variety in your sentence openers.</a:t>
            </a:r>
            <a:endParaRPr lang="en-GB" sz="1600" dirty="0"/>
          </a:p>
        </p:txBody>
      </p:sp>
      <p:pic>
        <p:nvPicPr>
          <p:cNvPr id="27" name="Picture 26">
            <a:extLst>
              <a:ext uri="{FF2B5EF4-FFF2-40B4-BE49-F238E27FC236}">
                <a16:creationId xmlns:a16="http://schemas.microsoft.com/office/drawing/2014/main" id="{CE2DA8EF-B94C-A2AA-41A0-71C6414EC792}"/>
              </a:ext>
            </a:extLst>
          </p:cNvPr>
          <p:cNvPicPr>
            <a:picLocks noChangeAspect="1"/>
          </p:cNvPicPr>
          <p:nvPr/>
        </p:nvPicPr>
        <p:blipFill>
          <a:blip r:embed="rId2"/>
          <a:stretch>
            <a:fillRect/>
          </a:stretch>
        </p:blipFill>
        <p:spPr>
          <a:xfrm>
            <a:off x="7132898" y="3080479"/>
            <a:ext cx="1885246" cy="822653"/>
          </a:xfrm>
          <a:prstGeom prst="rect">
            <a:avLst/>
          </a:prstGeom>
        </p:spPr>
      </p:pic>
    </p:spTree>
    <p:extLst>
      <p:ext uri="{BB962C8B-B14F-4D97-AF65-F5344CB8AC3E}">
        <p14:creationId xmlns:p14="http://schemas.microsoft.com/office/powerpoint/2010/main" val="178804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B67B-8564-EBD3-2802-55A3E453A74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You are marked out of 24 marks for AO5</a:t>
            </a:r>
            <a:endParaRPr lang="en-GB" sz="3600" dirty="0"/>
          </a:p>
        </p:txBody>
      </p:sp>
      <p:sp>
        <p:nvSpPr>
          <p:cNvPr id="3" name="Content Placeholder 2">
            <a:extLst>
              <a:ext uri="{FF2B5EF4-FFF2-40B4-BE49-F238E27FC236}">
                <a16:creationId xmlns:a16="http://schemas.microsoft.com/office/drawing/2014/main" id="{CF5C03ED-4D4E-FEA4-73AC-6ACE9EB48347}"/>
              </a:ext>
            </a:extLst>
          </p:cNvPr>
          <p:cNvSpPr>
            <a:spLocks noGrp="1"/>
          </p:cNvSpPr>
          <p:nvPr>
            <p:ph idx="1"/>
          </p:nvPr>
        </p:nvSpPr>
        <p:spPr>
          <a:xfrm>
            <a:off x="628650" y="1825625"/>
            <a:ext cx="7886700" cy="20866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AO5 Content and organisation</a:t>
            </a:r>
          </a:p>
          <a:p>
            <a:pPr marL="0" indent="0">
              <a:buNone/>
            </a:pPr>
            <a:r>
              <a:rPr lang="en-US" sz="2000" dirty="0"/>
              <a:t>Communicate clearly, effectively and imaginatively, selecting and adapting tone, style and register for different forms, purposes and audiences.</a:t>
            </a:r>
          </a:p>
          <a:p>
            <a:pPr marL="0" indent="0">
              <a:buNone/>
            </a:pPr>
            <a:r>
              <a:rPr lang="en-US" sz="2000" dirty="0" err="1"/>
              <a:t>Organise</a:t>
            </a:r>
            <a:r>
              <a:rPr lang="en-US" sz="2000" dirty="0"/>
              <a:t> information and ideas, using structural and grammatical features to support coherence and cohesion of texts.</a:t>
            </a:r>
            <a:endParaRPr lang="en-GB" sz="2000" dirty="0"/>
          </a:p>
        </p:txBody>
      </p:sp>
      <p:pic>
        <p:nvPicPr>
          <p:cNvPr id="30" name="Picture 29">
            <a:extLst>
              <a:ext uri="{FF2B5EF4-FFF2-40B4-BE49-F238E27FC236}">
                <a16:creationId xmlns:a16="http://schemas.microsoft.com/office/drawing/2014/main" id="{37AE3AC2-582E-2EF2-58ED-6DB569E545A5}"/>
              </a:ext>
            </a:extLst>
          </p:cNvPr>
          <p:cNvPicPr>
            <a:picLocks noChangeAspect="1"/>
          </p:cNvPicPr>
          <p:nvPr/>
        </p:nvPicPr>
        <p:blipFill>
          <a:blip r:embed="rId2"/>
          <a:stretch>
            <a:fillRect/>
          </a:stretch>
        </p:blipFill>
        <p:spPr>
          <a:xfrm>
            <a:off x="428263" y="4786041"/>
            <a:ext cx="8287473" cy="1043964"/>
          </a:xfrm>
          <a:prstGeom prst="rect">
            <a:avLst/>
          </a:prstGeom>
        </p:spPr>
      </p:pic>
    </p:spTree>
    <p:extLst>
      <p:ext uri="{BB962C8B-B14F-4D97-AF65-F5344CB8AC3E}">
        <p14:creationId xmlns:p14="http://schemas.microsoft.com/office/powerpoint/2010/main" val="8700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BD2F1-E1C3-B8E9-ADBD-D5AF666EF042}"/>
              </a:ext>
            </a:extLst>
          </p:cNvPr>
          <p:cNvSpPr>
            <a:spLocks noGrp="1"/>
          </p:cNvSpPr>
          <p:nvPr>
            <p:ph idx="1"/>
          </p:nvPr>
        </p:nvSpPr>
        <p:spPr>
          <a:xfrm>
            <a:off x="706504" y="1825625"/>
            <a:ext cx="7808845" cy="208661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b="1" dirty="0"/>
              <a:t>AO6 Technical accuracy</a:t>
            </a:r>
          </a:p>
          <a:p>
            <a:pPr marL="0" indent="0">
              <a:buNone/>
            </a:pPr>
            <a:r>
              <a:rPr lang="en-US" dirty="0"/>
              <a:t>Students must use a range of vocabulary and sentence structures for clarity, purpose and effect, with accurate spelling and punctuation. </a:t>
            </a:r>
            <a:endParaRPr lang="en-GB" dirty="0"/>
          </a:p>
        </p:txBody>
      </p:sp>
      <p:sp>
        <p:nvSpPr>
          <p:cNvPr id="25" name="Rectangle: Rounded Corners 24">
            <a:extLst>
              <a:ext uri="{FF2B5EF4-FFF2-40B4-BE49-F238E27FC236}">
                <a16:creationId xmlns:a16="http://schemas.microsoft.com/office/drawing/2014/main" id="{C1F9D7DB-45C5-84B5-4E51-FC353FCB95F2}"/>
              </a:ext>
            </a:extLst>
          </p:cNvPr>
          <p:cNvSpPr/>
          <p:nvPr/>
        </p:nvSpPr>
        <p:spPr>
          <a:xfrm>
            <a:off x="1261640"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D7EDB193-338F-0801-5932-D23513029626}"/>
              </a:ext>
            </a:extLst>
          </p:cNvPr>
          <p:cNvSpPr/>
          <p:nvPr/>
        </p:nvSpPr>
        <p:spPr>
          <a:xfrm>
            <a:off x="2617807"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AA42EFA-3FA7-1ACD-B955-F6488F40B467}"/>
              </a:ext>
            </a:extLst>
          </p:cNvPr>
          <p:cNvSpPr txBox="1"/>
          <p:nvPr/>
        </p:nvSpPr>
        <p:spPr>
          <a:xfrm>
            <a:off x="1261641" y="5644247"/>
            <a:ext cx="1180618" cy="246221"/>
          </a:xfrm>
          <a:prstGeom prst="rect">
            <a:avLst/>
          </a:prstGeom>
          <a:noFill/>
        </p:spPr>
        <p:txBody>
          <a:bodyPr wrap="square" rtlCol="0">
            <a:spAutoFit/>
          </a:bodyPr>
          <a:lstStyle/>
          <a:p>
            <a:pPr algn="ctr"/>
            <a:r>
              <a:rPr lang="en-US" sz="1000" dirty="0"/>
              <a:t>Vocabulary</a:t>
            </a:r>
            <a:endParaRPr lang="en-GB" sz="1000" dirty="0"/>
          </a:p>
        </p:txBody>
      </p:sp>
      <p:sp>
        <p:nvSpPr>
          <p:cNvPr id="30" name="TextBox 29">
            <a:extLst>
              <a:ext uri="{FF2B5EF4-FFF2-40B4-BE49-F238E27FC236}">
                <a16:creationId xmlns:a16="http://schemas.microsoft.com/office/drawing/2014/main" id="{92B94200-95BF-E8CB-D8AC-CEE132E5BEB5}"/>
              </a:ext>
            </a:extLst>
          </p:cNvPr>
          <p:cNvSpPr txBox="1"/>
          <p:nvPr/>
        </p:nvSpPr>
        <p:spPr>
          <a:xfrm>
            <a:off x="2629382" y="5673307"/>
            <a:ext cx="1180618" cy="246221"/>
          </a:xfrm>
          <a:prstGeom prst="rect">
            <a:avLst/>
          </a:prstGeom>
          <a:noFill/>
        </p:spPr>
        <p:txBody>
          <a:bodyPr wrap="square" rtlCol="0">
            <a:spAutoFit/>
          </a:bodyPr>
          <a:lstStyle/>
          <a:p>
            <a:pPr algn="ctr"/>
            <a:r>
              <a:rPr lang="en-US" sz="1000" dirty="0"/>
              <a:t>Sentences</a:t>
            </a:r>
            <a:endParaRPr lang="en-GB" sz="1000" dirty="0"/>
          </a:p>
        </p:txBody>
      </p:sp>
      <p:sp>
        <p:nvSpPr>
          <p:cNvPr id="31" name="Rectangle: Rounded Corners 30">
            <a:extLst>
              <a:ext uri="{FF2B5EF4-FFF2-40B4-BE49-F238E27FC236}">
                <a16:creationId xmlns:a16="http://schemas.microsoft.com/office/drawing/2014/main" id="{57D1433F-FEA3-CC22-22F3-C424DFB570EF}"/>
              </a:ext>
            </a:extLst>
          </p:cNvPr>
          <p:cNvSpPr/>
          <p:nvPr/>
        </p:nvSpPr>
        <p:spPr>
          <a:xfrm>
            <a:off x="4000679"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81981DB-970E-12F7-9058-1A2D4BA7744E}"/>
              </a:ext>
            </a:extLst>
          </p:cNvPr>
          <p:cNvSpPr txBox="1"/>
          <p:nvPr/>
        </p:nvSpPr>
        <p:spPr>
          <a:xfrm>
            <a:off x="4012254" y="5673307"/>
            <a:ext cx="1180618" cy="246221"/>
          </a:xfrm>
          <a:prstGeom prst="rect">
            <a:avLst/>
          </a:prstGeom>
          <a:noFill/>
        </p:spPr>
        <p:txBody>
          <a:bodyPr wrap="square" rtlCol="0">
            <a:spAutoFit/>
          </a:bodyPr>
          <a:lstStyle/>
          <a:p>
            <a:pPr algn="ctr"/>
            <a:r>
              <a:rPr lang="en-US" sz="1000" dirty="0"/>
              <a:t>Effects</a:t>
            </a:r>
            <a:endParaRPr lang="en-GB" sz="1000" dirty="0"/>
          </a:p>
        </p:txBody>
      </p:sp>
      <p:sp>
        <p:nvSpPr>
          <p:cNvPr id="33" name="Rectangle: Rounded Corners 32">
            <a:extLst>
              <a:ext uri="{FF2B5EF4-FFF2-40B4-BE49-F238E27FC236}">
                <a16:creationId xmlns:a16="http://schemas.microsoft.com/office/drawing/2014/main" id="{34761FE4-1310-0774-EA41-33A12AAA4F0D}"/>
              </a:ext>
            </a:extLst>
          </p:cNvPr>
          <p:cNvSpPr/>
          <p:nvPr/>
        </p:nvSpPr>
        <p:spPr>
          <a:xfrm>
            <a:off x="5383551" y="4892412"/>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19F36AB-49CE-038D-5A20-0AA720F436EC}"/>
              </a:ext>
            </a:extLst>
          </p:cNvPr>
          <p:cNvSpPr txBox="1"/>
          <p:nvPr/>
        </p:nvSpPr>
        <p:spPr>
          <a:xfrm>
            <a:off x="5395126" y="5715644"/>
            <a:ext cx="1180618" cy="246221"/>
          </a:xfrm>
          <a:prstGeom prst="rect">
            <a:avLst/>
          </a:prstGeom>
          <a:noFill/>
        </p:spPr>
        <p:txBody>
          <a:bodyPr wrap="square" rtlCol="0">
            <a:spAutoFit/>
          </a:bodyPr>
          <a:lstStyle/>
          <a:p>
            <a:pPr algn="ctr"/>
            <a:r>
              <a:rPr lang="en-US" sz="1000" dirty="0"/>
              <a:t>Spelling</a:t>
            </a:r>
            <a:endParaRPr lang="en-GB" sz="1000" dirty="0"/>
          </a:p>
        </p:txBody>
      </p:sp>
      <p:sp>
        <p:nvSpPr>
          <p:cNvPr id="37" name="Rectangle: Rounded Corners 36">
            <a:extLst>
              <a:ext uri="{FF2B5EF4-FFF2-40B4-BE49-F238E27FC236}">
                <a16:creationId xmlns:a16="http://schemas.microsoft.com/office/drawing/2014/main" id="{FC1895F0-BBE6-C7F5-C310-F01362AA1D35}"/>
              </a:ext>
            </a:extLst>
          </p:cNvPr>
          <p:cNvSpPr/>
          <p:nvPr/>
        </p:nvSpPr>
        <p:spPr>
          <a:xfrm>
            <a:off x="6742729" y="4908569"/>
            <a:ext cx="1180618" cy="105329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1CA6620-C408-E4A9-510A-5736CA9A35BE}"/>
              </a:ext>
            </a:extLst>
          </p:cNvPr>
          <p:cNvSpPr txBox="1"/>
          <p:nvPr/>
        </p:nvSpPr>
        <p:spPr>
          <a:xfrm>
            <a:off x="6789573" y="5717797"/>
            <a:ext cx="1180618" cy="246221"/>
          </a:xfrm>
          <a:prstGeom prst="rect">
            <a:avLst/>
          </a:prstGeom>
          <a:noFill/>
        </p:spPr>
        <p:txBody>
          <a:bodyPr wrap="square" rtlCol="0">
            <a:spAutoFit/>
          </a:bodyPr>
          <a:lstStyle/>
          <a:p>
            <a:pPr algn="ctr"/>
            <a:r>
              <a:rPr lang="en-US" sz="1000" dirty="0"/>
              <a:t>Punctuation</a:t>
            </a:r>
            <a:endParaRPr lang="en-GB" sz="1000" dirty="0"/>
          </a:p>
        </p:txBody>
      </p:sp>
      <p:pic>
        <p:nvPicPr>
          <p:cNvPr id="49" name="Graphic 48">
            <a:extLst>
              <a:ext uri="{FF2B5EF4-FFF2-40B4-BE49-F238E27FC236}">
                <a16:creationId xmlns:a16="http://schemas.microsoft.com/office/drawing/2014/main" id="{5DCAC2AD-A623-73AF-765F-FA0822A156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691" y="4951643"/>
            <a:ext cx="576841" cy="702832"/>
          </a:xfrm>
          <a:prstGeom prst="rect">
            <a:avLst/>
          </a:prstGeom>
        </p:spPr>
      </p:pic>
      <p:pic>
        <p:nvPicPr>
          <p:cNvPr id="51" name="Graphic 50">
            <a:extLst>
              <a:ext uri="{FF2B5EF4-FFF2-40B4-BE49-F238E27FC236}">
                <a16:creationId xmlns:a16="http://schemas.microsoft.com/office/drawing/2014/main" id="{6C14DAF6-E797-6F0C-346E-9077EC412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3400" y="4988941"/>
            <a:ext cx="929431" cy="616898"/>
          </a:xfrm>
          <a:prstGeom prst="rect">
            <a:avLst/>
          </a:prstGeom>
        </p:spPr>
      </p:pic>
      <p:pic>
        <p:nvPicPr>
          <p:cNvPr id="52" name="Graphic 51">
            <a:extLst>
              <a:ext uri="{FF2B5EF4-FFF2-40B4-BE49-F238E27FC236}">
                <a16:creationId xmlns:a16="http://schemas.microsoft.com/office/drawing/2014/main" id="{6A58094F-03B1-6E49-4DBD-7329B3CDA1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8551" y="5208771"/>
            <a:ext cx="504328" cy="468284"/>
          </a:xfrm>
          <a:prstGeom prst="rect">
            <a:avLst/>
          </a:prstGeom>
        </p:spPr>
      </p:pic>
      <p:pic>
        <p:nvPicPr>
          <p:cNvPr id="53" name="Graphic 52">
            <a:extLst>
              <a:ext uri="{FF2B5EF4-FFF2-40B4-BE49-F238E27FC236}">
                <a16:creationId xmlns:a16="http://schemas.microsoft.com/office/drawing/2014/main" id="{5C0CDA5B-C173-5590-13F1-3E167366B2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98952" y="5033853"/>
            <a:ext cx="550903" cy="468284"/>
          </a:xfrm>
          <a:prstGeom prst="rect">
            <a:avLst/>
          </a:prstGeom>
        </p:spPr>
      </p:pic>
      <p:pic>
        <p:nvPicPr>
          <p:cNvPr id="55" name="Graphic 54">
            <a:extLst>
              <a:ext uri="{FF2B5EF4-FFF2-40B4-BE49-F238E27FC236}">
                <a16:creationId xmlns:a16="http://schemas.microsoft.com/office/drawing/2014/main" id="{8C6F1B6D-E544-51E3-C97B-407240EC4D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73708" y="4908569"/>
            <a:ext cx="882570" cy="882570"/>
          </a:xfrm>
          <a:prstGeom prst="rect">
            <a:avLst/>
          </a:prstGeom>
        </p:spPr>
      </p:pic>
      <p:pic>
        <p:nvPicPr>
          <p:cNvPr id="57" name="Graphic 56">
            <a:extLst>
              <a:ext uri="{FF2B5EF4-FFF2-40B4-BE49-F238E27FC236}">
                <a16:creationId xmlns:a16="http://schemas.microsoft.com/office/drawing/2014/main" id="{D9BEE1EC-E7D8-671D-FE02-DB5F89F828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26783" y="4908569"/>
            <a:ext cx="581628" cy="581628"/>
          </a:xfrm>
          <a:prstGeom prst="rect">
            <a:avLst/>
          </a:prstGeom>
        </p:spPr>
      </p:pic>
      <p:sp>
        <p:nvSpPr>
          <p:cNvPr id="58" name="TextBox 57">
            <a:extLst>
              <a:ext uri="{FF2B5EF4-FFF2-40B4-BE49-F238E27FC236}">
                <a16:creationId xmlns:a16="http://schemas.microsoft.com/office/drawing/2014/main" id="{1886AB12-090B-C00C-85B7-36AFB720FF33}"/>
              </a:ext>
            </a:extLst>
          </p:cNvPr>
          <p:cNvSpPr txBox="1"/>
          <p:nvPr/>
        </p:nvSpPr>
        <p:spPr>
          <a:xfrm>
            <a:off x="6910086" y="5033853"/>
            <a:ext cx="381964" cy="461665"/>
          </a:xfrm>
          <a:prstGeom prst="rect">
            <a:avLst/>
          </a:prstGeom>
          <a:noFill/>
        </p:spPr>
        <p:txBody>
          <a:bodyPr wrap="square" rtlCol="0">
            <a:spAutoFit/>
          </a:bodyPr>
          <a:lstStyle/>
          <a:p>
            <a:r>
              <a:rPr lang="en-US" sz="2400" b="1" dirty="0"/>
              <a:t>?</a:t>
            </a:r>
            <a:endParaRPr lang="en-GB" sz="2400" b="1" dirty="0"/>
          </a:p>
        </p:txBody>
      </p:sp>
      <p:sp>
        <p:nvSpPr>
          <p:cNvPr id="59" name="TextBox 58">
            <a:extLst>
              <a:ext uri="{FF2B5EF4-FFF2-40B4-BE49-F238E27FC236}">
                <a16:creationId xmlns:a16="http://schemas.microsoft.com/office/drawing/2014/main" id="{6D25CE7C-35EE-D536-D984-6D7ABE28117E}"/>
              </a:ext>
            </a:extLst>
          </p:cNvPr>
          <p:cNvSpPr txBox="1"/>
          <p:nvPr/>
        </p:nvSpPr>
        <p:spPr>
          <a:xfrm>
            <a:off x="7062486" y="5186253"/>
            <a:ext cx="381964" cy="461665"/>
          </a:xfrm>
          <a:prstGeom prst="rect">
            <a:avLst/>
          </a:prstGeom>
          <a:noFill/>
        </p:spPr>
        <p:txBody>
          <a:bodyPr wrap="square" rtlCol="0">
            <a:spAutoFit/>
          </a:bodyPr>
          <a:lstStyle/>
          <a:p>
            <a:r>
              <a:rPr lang="en-US" sz="2400" b="1" dirty="0"/>
              <a:t>!</a:t>
            </a:r>
            <a:endParaRPr lang="en-GB" sz="2400" b="1" dirty="0"/>
          </a:p>
        </p:txBody>
      </p:sp>
      <p:sp>
        <p:nvSpPr>
          <p:cNvPr id="60" name="TextBox 59">
            <a:extLst>
              <a:ext uri="{FF2B5EF4-FFF2-40B4-BE49-F238E27FC236}">
                <a16:creationId xmlns:a16="http://schemas.microsoft.com/office/drawing/2014/main" id="{1FE4023B-4434-DB66-F7FB-E7BF1F85F972}"/>
              </a:ext>
            </a:extLst>
          </p:cNvPr>
          <p:cNvSpPr txBox="1"/>
          <p:nvPr/>
        </p:nvSpPr>
        <p:spPr>
          <a:xfrm>
            <a:off x="7214886" y="5338653"/>
            <a:ext cx="381964" cy="461665"/>
          </a:xfrm>
          <a:prstGeom prst="rect">
            <a:avLst/>
          </a:prstGeom>
          <a:noFill/>
        </p:spPr>
        <p:txBody>
          <a:bodyPr wrap="square" rtlCol="0">
            <a:spAutoFit/>
          </a:bodyPr>
          <a:lstStyle/>
          <a:p>
            <a:r>
              <a:rPr lang="en-US" sz="2400" b="1" dirty="0"/>
              <a:t>:</a:t>
            </a:r>
            <a:endParaRPr lang="en-GB" sz="2400" b="1" dirty="0"/>
          </a:p>
        </p:txBody>
      </p:sp>
      <p:sp>
        <p:nvSpPr>
          <p:cNvPr id="61" name="TextBox 60">
            <a:extLst>
              <a:ext uri="{FF2B5EF4-FFF2-40B4-BE49-F238E27FC236}">
                <a16:creationId xmlns:a16="http://schemas.microsoft.com/office/drawing/2014/main" id="{A91570D4-7143-7D34-DABF-D63180EADDE4}"/>
              </a:ext>
            </a:extLst>
          </p:cNvPr>
          <p:cNvSpPr txBox="1"/>
          <p:nvPr/>
        </p:nvSpPr>
        <p:spPr>
          <a:xfrm>
            <a:off x="7357085" y="5016330"/>
            <a:ext cx="381964" cy="461665"/>
          </a:xfrm>
          <a:prstGeom prst="rect">
            <a:avLst/>
          </a:prstGeom>
          <a:noFill/>
        </p:spPr>
        <p:txBody>
          <a:bodyPr wrap="square" rtlCol="0">
            <a:spAutoFit/>
          </a:bodyPr>
          <a:lstStyle/>
          <a:p>
            <a:r>
              <a:rPr lang="en-US" sz="2400" b="1" dirty="0"/>
              <a:t>;</a:t>
            </a:r>
            <a:endParaRPr lang="en-GB" sz="2400" b="1" dirty="0"/>
          </a:p>
        </p:txBody>
      </p:sp>
      <p:sp>
        <p:nvSpPr>
          <p:cNvPr id="62" name="TextBox 61">
            <a:extLst>
              <a:ext uri="{FF2B5EF4-FFF2-40B4-BE49-F238E27FC236}">
                <a16:creationId xmlns:a16="http://schemas.microsoft.com/office/drawing/2014/main" id="{5F569098-80BD-AA72-DCB7-715DB4BAF4BF}"/>
              </a:ext>
            </a:extLst>
          </p:cNvPr>
          <p:cNvSpPr txBox="1"/>
          <p:nvPr/>
        </p:nvSpPr>
        <p:spPr>
          <a:xfrm>
            <a:off x="7509485" y="5168730"/>
            <a:ext cx="381964" cy="461665"/>
          </a:xfrm>
          <a:prstGeom prst="rect">
            <a:avLst/>
          </a:prstGeom>
          <a:noFill/>
        </p:spPr>
        <p:txBody>
          <a:bodyPr wrap="square" rtlCol="0">
            <a:spAutoFit/>
          </a:bodyPr>
          <a:lstStyle/>
          <a:p>
            <a:r>
              <a:rPr lang="en-US" sz="2400" b="1" dirty="0"/>
              <a:t>.</a:t>
            </a:r>
            <a:endParaRPr lang="en-GB" sz="2400" b="1" dirty="0"/>
          </a:p>
        </p:txBody>
      </p:sp>
      <p:sp>
        <p:nvSpPr>
          <p:cNvPr id="63" name="TextBox 62">
            <a:extLst>
              <a:ext uri="{FF2B5EF4-FFF2-40B4-BE49-F238E27FC236}">
                <a16:creationId xmlns:a16="http://schemas.microsoft.com/office/drawing/2014/main" id="{1817542D-AE7D-0E2D-B29D-1A585818BB1D}"/>
              </a:ext>
            </a:extLst>
          </p:cNvPr>
          <p:cNvSpPr txBox="1"/>
          <p:nvPr/>
        </p:nvSpPr>
        <p:spPr>
          <a:xfrm>
            <a:off x="7357085" y="4919132"/>
            <a:ext cx="959879" cy="461665"/>
          </a:xfrm>
          <a:prstGeom prst="rect">
            <a:avLst/>
          </a:prstGeom>
          <a:noFill/>
        </p:spPr>
        <p:txBody>
          <a:bodyPr wrap="square" rtlCol="0">
            <a:spAutoFit/>
          </a:bodyPr>
          <a:lstStyle/>
          <a:p>
            <a:r>
              <a:rPr lang="en-US" sz="2400" b="1" dirty="0"/>
              <a:t>“”</a:t>
            </a:r>
            <a:endParaRPr lang="en-GB" sz="2400" b="1" dirty="0"/>
          </a:p>
        </p:txBody>
      </p:sp>
      <p:sp>
        <p:nvSpPr>
          <p:cNvPr id="64" name="TextBox 63">
            <a:extLst>
              <a:ext uri="{FF2B5EF4-FFF2-40B4-BE49-F238E27FC236}">
                <a16:creationId xmlns:a16="http://schemas.microsoft.com/office/drawing/2014/main" id="{1AB08F29-D1AE-F1B6-20E8-69DFDF182BEB}"/>
              </a:ext>
            </a:extLst>
          </p:cNvPr>
          <p:cNvSpPr txBox="1"/>
          <p:nvPr/>
        </p:nvSpPr>
        <p:spPr>
          <a:xfrm>
            <a:off x="6822429" y="5421807"/>
            <a:ext cx="381964" cy="369332"/>
          </a:xfrm>
          <a:prstGeom prst="rect">
            <a:avLst/>
          </a:prstGeom>
          <a:noFill/>
        </p:spPr>
        <p:txBody>
          <a:bodyPr wrap="square" rtlCol="0">
            <a:spAutoFit/>
          </a:bodyPr>
          <a:lstStyle/>
          <a:p>
            <a:r>
              <a:rPr lang="en-US" b="1" dirty="0"/>
              <a:t>-</a:t>
            </a:r>
            <a:endParaRPr lang="en-GB" b="1" dirty="0"/>
          </a:p>
        </p:txBody>
      </p:sp>
      <p:sp>
        <p:nvSpPr>
          <p:cNvPr id="65" name="TextBox 64">
            <a:extLst>
              <a:ext uri="{FF2B5EF4-FFF2-40B4-BE49-F238E27FC236}">
                <a16:creationId xmlns:a16="http://schemas.microsoft.com/office/drawing/2014/main" id="{2BFF99C6-AFE1-BF13-407D-6229FE42D356}"/>
              </a:ext>
            </a:extLst>
          </p:cNvPr>
          <p:cNvSpPr txBox="1"/>
          <p:nvPr/>
        </p:nvSpPr>
        <p:spPr>
          <a:xfrm>
            <a:off x="6813196" y="4862920"/>
            <a:ext cx="381964" cy="369332"/>
          </a:xfrm>
          <a:prstGeom prst="rect">
            <a:avLst/>
          </a:prstGeom>
          <a:noFill/>
        </p:spPr>
        <p:txBody>
          <a:bodyPr wrap="square" rtlCol="0">
            <a:spAutoFit/>
          </a:bodyPr>
          <a:lstStyle/>
          <a:p>
            <a:r>
              <a:rPr lang="en-US" b="1" dirty="0"/>
              <a:t>…</a:t>
            </a:r>
            <a:endParaRPr lang="en-GB" b="1" dirty="0"/>
          </a:p>
        </p:txBody>
      </p:sp>
      <p:sp>
        <p:nvSpPr>
          <p:cNvPr id="66" name="Title 1">
            <a:extLst>
              <a:ext uri="{FF2B5EF4-FFF2-40B4-BE49-F238E27FC236}">
                <a16:creationId xmlns:a16="http://schemas.microsoft.com/office/drawing/2014/main" id="{97A7430D-6C49-2F50-0119-EB0DD9EAC187}"/>
              </a:ext>
            </a:extLst>
          </p:cNvPr>
          <p:cNvSpPr txBox="1">
            <a:spLocks/>
          </p:cNvSpPr>
          <p:nvPr/>
        </p:nvSpPr>
        <p:spPr>
          <a:xfrm>
            <a:off x="706505" y="331562"/>
            <a:ext cx="7886700" cy="132556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You are marked out of 16 marks for AO6</a:t>
            </a:r>
            <a:endParaRPr lang="en-GB" sz="3600" dirty="0"/>
          </a:p>
        </p:txBody>
      </p:sp>
    </p:spTree>
    <p:extLst>
      <p:ext uri="{BB962C8B-B14F-4D97-AF65-F5344CB8AC3E}">
        <p14:creationId xmlns:p14="http://schemas.microsoft.com/office/powerpoint/2010/main" val="3446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C357-FC3B-9108-B99A-231B84432B6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Sentences have effects on a reader</a:t>
            </a:r>
            <a:endParaRPr lang="en-GB" sz="4000" dirty="0"/>
          </a:p>
        </p:txBody>
      </p:sp>
      <p:pic>
        <p:nvPicPr>
          <p:cNvPr id="4" name="Picture 3">
            <a:extLst>
              <a:ext uri="{FF2B5EF4-FFF2-40B4-BE49-F238E27FC236}">
                <a16:creationId xmlns:a16="http://schemas.microsoft.com/office/drawing/2014/main" id="{CCDBBEE5-9360-C2BF-7D34-B0CD98197602}"/>
              </a:ext>
            </a:extLst>
          </p:cNvPr>
          <p:cNvPicPr>
            <a:picLocks noChangeAspect="1"/>
          </p:cNvPicPr>
          <p:nvPr/>
        </p:nvPicPr>
        <p:blipFill>
          <a:blip r:embed="rId2"/>
          <a:stretch>
            <a:fillRect/>
          </a:stretch>
        </p:blipFill>
        <p:spPr>
          <a:xfrm>
            <a:off x="1022189" y="1975632"/>
            <a:ext cx="2688569" cy="1170533"/>
          </a:xfrm>
          <a:prstGeom prst="rect">
            <a:avLst/>
          </a:prstGeom>
        </p:spPr>
      </p:pic>
      <p:pic>
        <p:nvPicPr>
          <p:cNvPr id="5" name="Picture 4">
            <a:extLst>
              <a:ext uri="{FF2B5EF4-FFF2-40B4-BE49-F238E27FC236}">
                <a16:creationId xmlns:a16="http://schemas.microsoft.com/office/drawing/2014/main" id="{911F3027-E6CE-0AFB-AFE3-1B3362973080}"/>
              </a:ext>
            </a:extLst>
          </p:cNvPr>
          <p:cNvPicPr>
            <a:picLocks noChangeAspect="1"/>
          </p:cNvPicPr>
          <p:nvPr/>
        </p:nvPicPr>
        <p:blipFill>
          <a:blip r:embed="rId3"/>
          <a:stretch>
            <a:fillRect/>
          </a:stretch>
        </p:blipFill>
        <p:spPr>
          <a:xfrm>
            <a:off x="1739059" y="4090731"/>
            <a:ext cx="1304657" cy="1176630"/>
          </a:xfrm>
          <a:prstGeom prst="rect">
            <a:avLst/>
          </a:prstGeom>
        </p:spPr>
      </p:pic>
      <p:pic>
        <p:nvPicPr>
          <p:cNvPr id="6" name="Picture 5">
            <a:extLst>
              <a:ext uri="{FF2B5EF4-FFF2-40B4-BE49-F238E27FC236}">
                <a16:creationId xmlns:a16="http://schemas.microsoft.com/office/drawing/2014/main" id="{94CE0974-5F19-D43E-5A67-54A6D254A6B1}"/>
              </a:ext>
            </a:extLst>
          </p:cNvPr>
          <p:cNvPicPr>
            <a:picLocks noChangeAspect="1"/>
          </p:cNvPicPr>
          <p:nvPr/>
        </p:nvPicPr>
        <p:blipFill>
          <a:blip r:embed="rId4"/>
          <a:stretch>
            <a:fillRect/>
          </a:stretch>
        </p:blipFill>
        <p:spPr>
          <a:xfrm>
            <a:off x="370389" y="5322341"/>
            <a:ext cx="4041998" cy="1170533"/>
          </a:xfrm>
          <a:prstGeom prst="rect">
            <a:avLst/>
          </a:prstGeom>
        </p:spPr>
      </p:pic>
      <p:sp>
        <p:nvSpPr>
          <p:cNvPr id="7" name="Arrow: Down 6">
            <a:extLst>
              <a:ext uri="{FF2B5EF4-FFF2-40B4-BE49-F238E27FC236}">
                <a16:creationId xmlns:a16="http://schemas.microsoft.com/office/drawing/2014/main" id="{F136F928-7364-C258-AE6B-9AF3422EEC86}"/>
              </a:ext>
            </a:extLst>
          </p:cNvPr>
          <p:cNvSpPr/>
          <p:nvPr/>
        </p:nvSpPr>
        <p:spPr>
          <a:xfrm>
            <a:off x="2060293" y="3328620"/>
            <a:ext cx="659757" cy="5796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318152-4A55-1FC5-5989-67840BDA0C13}"/>
              </a:ext>
            </a:extLst>
          </p:cNvPr>
          <p:cNvSpPr txBox="1"/>
          <p:nvPr/>
        </p:nvSpPr>
        <p:spPr>
          <a:xfrm>
            <a:off x="4791919" y="1851949"/>
            <a:ext cx="3723431" cy="369331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Using different </a:t>
            </a:r>
            <a:r>
              <a:rPr lang="en-US" b="1" dirty="0"/>
              <a:t>sentence types, sentence openers and sentence structures</a:t>
            </a:r>
            <a:r>
              <a:rPr lang="en-US" dirty="0"/>
              <a:t> all affect how a reader understands your writing.</a:t>
            </a:r>
          </a:p>
          <a:p>
            <a:endParaRPr lang="en-US" dirty="0"/>
          </a:p>
          <a:p>
            <a:r>
              <a:rPr lang="en-US" dirty="0"/>
              <a:t>These effects all impact on the </a:t>
            </a:r>
            <a:r>
              <a:rPr lang="en-US" b="1" dirty="0"/>
              <a:t>organisation of your story, your communication, your use of tone and the style of your writing.</a:t>
            </a:r>
          </a:p>
          <a:p>
            <a:endParaRPr lang="en-US" dirty="0"/>
          </a:p>
          <a:p>
            <a:r>
              <a:rPr lang="en-US" dirty="0"/>
              <a:t>That is why it is </a:t>
            </a:r>
            <a:r>
              <a:rPr lang="en-US" b="1" dirty="0"/>
              <a:t>crucial</a:t>
            </a:r>
            <a:r>
              <a:rPr lang="en-US" dirty="0"/>
              <a:t> to think carefully about how you use your sentences in your writing.</a:t>
            </a:r>
            <a:endParaRPr lang="en-GB" dirty="0"/>
          </a:p>
        </p:txBody>
      </p:sp>
    </p:spTree>
    <p:extLst>
      <p:ext uri="{BB962C8B-B14F-4D97-AF65-F5344CB8AC3E}">
        <p14:creationId xmlns:p14="http://schemas.microsoft.com/office/powerpoint/2010/main" val="291728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CE673D-030A-7691-D4E0-19B420D4A71B}"/>
              </a:ext>
            </a:extLst>
          </p:cNvPr>
          <p:cNvSpPr>
            <a:spLocks noGrp="1"/>
          </p:cNvSpPr>
          <p:nvPr>
            <p:ph type="title"/>
          </p:nvPr>
        </p:nvSpPr>
        <p:spPr>
          <a:xfrm>
            <a:off x="628650" y="365126"/>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err="1">
                <a:solidFill>
                  <a:srgbClr val="7030A0"/>
                </a:solidFill>
              </a:rPr>
              <a:t>i</a:t>
            </a:r>
            <a:r>
              <a:rPr lang="en-GB" dirty="0" err="1">
                <a:solidFill>
                  <a:srgbClr val="0070C0"/>
                </a:solidFill>
              </a:rPr>
              <a:t>S</a:t>
            </a:r>
            <a:r>
              <a:rPr lang="en-GB" dirty="0" err="1">
                <a:solidFill>
                  <a:schemeClr val="accent4">
                    <a:lumMod val="75000"/>
                  </a:schemeClr>
                </a:solidFill>
              </a:rPr>
              <a:t>p</a:t>
            </a:r>
            <a:r>
              <a:rPr lang="en-GB" dirty="0" err="1">
                <a:solidFill>
                  <a:schemeClr val="accent2">
                    <a:lumMod val="75000"/>
                  </a:schemeClr>
                </a:solidFill>
              </a:rPr>
              <a:t>a</a:t>
            </a:r>
            <a:r>
              <a:rPr lang="en-GB" dirty="0" err="1">
                <a:solidFill>
                  <a:schemeClr val="accent6">
                    <a:lumMod val="75000"/>
                  </a:schemeClr>
                </a:solidFill>
              </a:rPr>
              <a:t>c</a:t>
            </a:r>
            <a:r>
              <a:rPr lang="en-GB" dirty="0" err="1">
                <a:solidFill>
                  <a:srgbClr val="FFC000"/>
                </a:solidFill>
              </a:rPr>
              <a:t>e</a:t>
            </a:r>
            <a:r>
              <a:rPr lang="en-GB" dirty="0" err="1">
                <a:solidFill>
                  <a:srgbClr val="92D050"/>
                </a:solidFill>
              </a:rPr>
              <a:t>d</a:t>
            </a:r>
            <a:r>
              <a:rPr lang="en-GB" dirty="0"/>
              <a:t>!</a:t>
            </a:r>
          </a:p>
        </p:txBody>
      </p:sp>
      <p:sp>
        <p:nvSpPr>
          <p:cNvPr id="5" name="Content Placeholder 2">
            <a:extLst>
              <a:ext uri="{FF2B5EF4-FFF2-40B4-BE49-F238E27FC236}">
                <a16:creationId xmlns:a16="http://schemas.microsoft.com/office/drawing/2014/main" id="{C97456B9-2E3E-622E-F805-585E961E27DE}"/>
              </a:ext>
            </a:extLst>
          </p:cNvPr>
          <p:cNvSpPr>
            <a:spLocks noGrp="1"/>
          </p:cNvSpPr>
          <p:nvPr>
            <p:ph idx="1"/>
          </p:nvPr>
        </p:nvSpPr>
        <p:spPr>
          <a:xfrm>
            <a:off x="628650" y="1825625"/>
            <a:ext cx="5155924"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r>
              <a:rPr lang="en-GB" sz="3200" dirty="0"/>
              <a:t>-</a:t>
            </a:r>
            <a:r>
              <a:rPr lang="en-GB" sz="3200" dirty="0" err="1">
                <a:solidFill>
                  <a:srgbClr val="7030A0"/>
                </a:solidFill>
              </a:rPr>
              <a:t>i</a:t>
            </a:r>
            <a:r>
              <a:rPr lang="en-GB" sz="3200" dirty="0" err="1"/>
              <a:t>ng</a:t>
            </a:r>
            <a:r>
              <a:rPr lang="en-GB" sz="3200" dirty="0"/>
              <a:t> sentence openers</a:t>
            </a:r>
          </a:p>
          <a:p>
            <a:r>
              <a:rPr lang="en-GB" sz="3200" dirty="0">
                <a:solidFill>
                  <a:srgbClr val="0070C0"/>
                </a:solidFill>
              </a:rPr>
              <a:t>S</a:t>
            </a:r>
            <a:r>
              <a:rPr lang="en-GB" sz="3200" dirty="0"/>
              <a:t>imile sentence openers</a:t>
            </a:r>
          </a:p>
          <a:p>
            <a:r>
              <a:rPr lang="en-GB" sz="3200" dirty="0">
                <a:solidFill>
                  <a:schemeClr val="accent4">
                    <a:lumMod val="75000"/>
                  </a:schemeClr>
                </a:solidFill>
              </a:rPr>
              <a:t>P</a:t>
            </a:r>
            <a:r>
              <a:rPr lang="en-GB" sz="3200" dirty="0"/>
              <a:t>reposition sentence openers</a:t>
            </a:r>
          </a:p>
          <a:p>
            <a:r>
              <a:rPr lang="en-GB" sz="3200" dirty="0">
                <a:solidFill>
                  <a:schemeClr val="accent2">
                    <a:lumMod val="75000"/>
                  </a:schemeClr>
                </a:solidFill>
              </a:rPr>
              <a:t>A</a:t>
            </a:r>
            <a:r>
              <a:rPr lang="en-GB" sz="3200" dirty="0"/>
              <a:t>dverbial sentence openers</a:t>
            </a:r>
          </a:p>
          <a:p>
            <a:r>
              <a:rPr lang="en-GB" sz="3200" dirty="0">
                <a:solidFill>
                  <a:schemeClr val="accent6">
                    <a:lumMod val="75000"/>
                  </a:schemeClr>
                </a:solidFill>
              </a:rPr>
              <a:t>C</a:t>
            </a:r>
            <a:r>
              <a:rPr lang="en-GB" sz="3200" dirty="0"/>
              <a:t>onnective sentence openers</a:t>
            </a:r>
          </a:p>
          <a:p>
            <a:r>
              <a:rPr lang="en-GB" sz="3200" dirty="0"/>
              <a:t>-</a:t>
            </a:r>
            <a:r>
              <a:rPr lang="en-GB" sz="3200" dirty="0" err="1">
                <a:solidFill>
                  <a:srgbClr val="FFC000"/>
                </a:solidFill>
              </a:rPr>
              <a:t>e</a:t>
            </a:r>
            <a:r>
              <a:rPr lang="en-GB" sz="3200" dirty="0" err="1"/>
              <a:t>d</a:t>
            </a:r>
            <a:r>
              <a:rPr lang="en-GB" sz="3200" dirty="0"/>
              <a:t> sentence openers</a:t>
            </a:r>
          </a:p>
          <a:p>
            <a:r>
              <a:rPr lang="en-GB" sz="3200" dirty="0">
                <a:solidFill>
                  <a:srgbClr val="92D050"/>
                </a:solidFill>
              </a:rPr>
              <a:t>D</a:t>
            </a:r>
            <a:r>
              <a:rPr lang="en-GB" sz="3200" dirty="0"/>
              <a:t>ialogue sentence openers</a:t>
            </a:r>
          </a:p>
          <a:p>
            <a:endParaRPr lang="en-GB" sz="3200" dirty="0"/>
          </a:p>
        </p:txBody>
      </p:sp>
      <p:sp>
        <p:nvSpPr>
          <p:cNvPr id="6" name="TextBox 5">
            <a:extLst>
              <a:ext uri="{FF2B5EF4-FFF2-40B4-BE49-F238E27FC236}">
                <a16:creationId xmlns:a16="http://schemas.microsoft.com/office/drawing/2014/main" id="{18E8C861-A654-22B2-BD1D-D2D52794CFB4}"/>
              </a:ext>
            </a:extLst>
          </p:cNvPr>
          <p:cNvSpPr txBox="1"/>
          <p:nvPr/>
        </p:nvSpPr>
        <p:spPr>
          <a:xfrm>
            <a:off x="5933661" y="1825625"/>
            <a:ext cx="2581689" cy="403187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1600" dirty="0"/>
              <a:t>Using </a:t>
            </a:r>
            <a:r>
              <a:rPr lang="en-GB" sz="1600" dirty="0" err="1"/>
              <a:t>iSpaced</a:t>
            </a:r>
            <a:r>
              <a:rPr lang="en-GB" sz="1600" dirty="0"/>
              <a:t> and the worksheet given to you:</a:t>
            </a:r>
          </a:p>
          <a:p>
            <a:endParaRPr lang="en-GB" sz="1600" dirty="0"/>
          </a:p>
          <a:p>
            <a:r>
              <a:rPr lang="en-GB" sz="1600" dirty="0">
                <a:solidFill>
                  <a:srgbClr val="FF0000"/>
                </a:solidFill>
              </a:rPr>
              <a:t>Write out the first paragraph of your story</a:t>
            </a:r>
          </a:p>
          <a:p>
            <a:endParaRPr lang="en-GB" sz="1600" dirty="0"/>
          </a:p>
          <a:p>
            <a:r>
              <a:rPr lang="en-GB" sz="1600" dirty="0">
                <a:solidFill>
                  <a:schemeClr val="accent2">
                    <a:lumMod val="50000"/>
                  </a:schemeClr>
                </a:solidFill>
              </a:rPr>
              <a:t>Write out the first paragraph of your story and include at least two different sentence openers</a:t>
            </a:r>
          </a:p>
          <a:p>
            <a:endParaRPr lang="en-GB" sz="1600" dirty="0"/>
          </a:p>
          <a:p>
            <a:r>
              <a:rPr lang="en-GB" sz="1600" dirty="0">
                <a:solidFill>
                  <a:srgbClr val="00B050"/>
                </a:solidFill>
              </a:rPr>
              <a:t>Write out the first paragraph of your story and see which sentence openers work best for </a:t>
            </a:r>
            <a:r>
              <a:rPr lang="en-GB" sz="1600" b="1" dirty="0">
                <a:solidFill>
                  <a:srgbClr val="00B050"/>
                </a:solidFill>
              </a:rPr>
              <a:t>creating effects</a:t>
            </a:r>
            <a:r>
              <a:rPr lang="en-GB" sz="1600" dirty="0">
                <a:solidFill>
                  <a:srgbClr val="00B050"/>
                </a:solidFill>
              </a:rPr>
              <a:t>.</a:t>
            </a:r>
          </a:p>
        </p:txBody>
      </p:sp>
    </p:spTree>
    <p:extLst>
      <p:ext uri="{BB962C8B-B14F-4D97-AF65-F5344CB8AC3E}">
        <p14:creationId xmlns:p14="http://schemas.microsoft.com/office/powerpoint/2010/main" val="85040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1F165-6097-159D-6182-51CE5AC00F25}"/>
              </a:ext>
            </a:extLst>
          </p:cNvPr>
          <p:cNvSpPr>
            <a:spLocks noGrp="1"/>
          </p:cNvSpPr>
          <p:nvPr>
            <p:ph idx="1"/>
          </p:nvPr>
        </p:nvSpPr>
        <p:spPr>
          <a:xfrm>
            <a:off x="628650" y="474562"/>
            <a:ext cx="7886700" cy="6146157"/>
          </a:xfrm>
        </p:spPr>
        <p:txBody>
          <a:bodyPr numCol="2" spcCol="72000">
            <a:noAutofit/>
          </a:bodyPr>
          <a:lstStyle/>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ing</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Consider</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his future, he went to the Careers Advisor</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Dur</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evening, it snowed heavily.</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Shout</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she ran away from the ghost.</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Simile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As</a:t>
            </a:r>
            <a:r>
              <a:rPr lang="en-GB" sz="1200" dirty="0">
                <a:effectLst/>
                <a:latin typeface="Calibri" panose="020F0502020204030204" pitchFamily="34" charset="0"/>
                <a:ea typeface="Calibri" panose="020F0502020204030204" pitchFamily="34" charset="0"/>
                <a:cs typeface="Times New Roman" panose="02020603050405020304" pitchFamily="18" charset="0"/>
              </a:rPr>
              <a:t> fast as a cheetah, he made his escape.</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Like</a:t>
            </a:r>
            <a:r>
              <a:rPr lang="en-GB" sz="1200" dirty="0">
                <a:effectLst/>
                <a:latin typeface="Calibri" panose="020F0502020204030204" pitchFamily="34" charset="0"/>
                <a:ea typeface="Calibri" panose="020F0502020204030204" pitchFamily="34" charset="0"/>
                <a:cs typeface="Times New Roman" panose="02020603050405020304" pitchFamily="18" charset="0"/>
              </a:rPr>
              <a:t> a fish in the sea, she swam across the water.</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Pre</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position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At</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end of the evening, they returned home.</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Through</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streets of Birmingham, there are thousands of shops.</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Inside</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cupboard, it was dark and scary.</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Adverbial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Quick</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he packed his bag for school.</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Silent</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she read the book in the Library.</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Surprising</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ly</a:t>
            </a:r>
            <a:r>
              <a:rPr lang="en-GB" sz="1200" dirty="0">
                <a:effectLst/>
                <a:latin typeface="Calibri" panose="020F0502020204030204" pitchFamily="34" charset="0"/>
                <a:ea typeface="Calibri" panose="020F0502020204030204" pitchFamily="34" charset="0"/>
                <a:cs typeface="Times New Roman" panose="02020603050405020304" pitchFamily="18" charset="0"/>
              </a:rPr>
              <a:t>, no one was in the classroom.</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Connective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Although</a:t>
            </a:r>
            <a:r>
              <a:rPr lang="en-GB" sz="1200" dirty="0">
                <a:effectLst/>
                <a:latin typeface="Calibri" panose="020F0502020204030204" pitchFamily="34" charset="0"/>
                <a:ea typeface="Calibri" panose="020F0502020204030204" pitchFamily="34" charset="0"/>
                <a:cs typeface="Times New Roman" panose="02020603050405020304" pitchFamily="18" charset="0"/>
              </a:rPr>
              <a:t> you worked hard today, it wasn’t quite enough for a merit.</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However</a:t>
            </a:r>
            <a:r>
              <a:rPr lang="en-GB" sz="1200" dirty="0">
                <a:effectLst/>
                <a:latin typeface="Calibri" panose="020F0502020204030204" pitchFamily="34" charset="0"/>
                <a:ea typeface="Calibri" panose="020F0502020204030204" pitchFamily="34" charset="0"/>
                <a:cs typeface="Times New Roman" panose="02020603050405020304" pitchFamily="18" charset="0"/>
              </a:rPr>
              <a:t>, I will say well done for your effort.</a:t>
            </a:r>
          </a:p>
          <a:p>
            <a:pPr marL="742950" lvl="1" indent="-285750">
              <a:lnSpc>
                <a:spcPct val="107000"/>
              </a:lnSpc>
              <a:spcAft>
                <a:spcPts val="800"/>
              </a:spcAft>
              <a:buFont typeface="Arial" panose="020B0604020202020204" pitchFamily="34" charset="0"/>
              <a:buChar char="•"/>
              <a:tabLst>
                <a:tab pos="914400" algn="l"/>
              </a:tabLst>
            </a:pPr>
            <a:r>
              <a:rPr lang="en-GB" sz="1200" u="sng" dirty="0">
                <a:effectLst/>
                <a:latin typeface="Calibri" panose="020F0502020204030204" pitchFamily="34" charset="0"/>
                <a:ea typeface="Calibri" panose="020F0502020204030204" pitchFamily="34" charset="0"/>
                <a:cs typeface="Times New Roman" panose="02020603050405020304" pitchFamily="18" charset="0"/>
              </a:rPr>
              <a:t>Despite</a:t>
            </a:r>
            <a:r>
              <a:rPr lang="en-GB" sz="1200" dirty="0">
                <a:effectLst/>
                <a:latin typeface="Calibri" panose="020F0502020204030204" pitchFamily="34" charset="0"/>
                <a:ea typeface="Calibri" panose="020F0502020204030204" pitchFamily="34" charset="0"/>
                <a:cs typeface="Times New Roman" panose="02020603050405020304" pitchFamily="18" charset="0"/>
              </a:rPr>
              <a:t> his disappointment, the student kept smiling. </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-ed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Disguis</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her costume, she was a hit at Halloween</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Shock</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by the score, the football team gave up.</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Challeng</a:t>
            </a:r>
            <a:r>
              <a:rPr lang="en-GB" sz="1200" u="sng" dirty="0">
                <a:effectLst/>
                <a:latin typeface="Calibri" panose="020F0502020204030204" pitchFamily="34" charset="0"/>
                <a:ea typeface="Calibri" panose="020F0502020204030204" pitchFamily="34" charset="0"/>
                <a:cs typeface="Times New Roman" panose="02020603050405020304" pitchFamily="18" charset="0"/>
              </a:rPr>
              <a:t>ed</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a staring contest, the student reluctantly agreed.</a:t>
            </a:r>
          </a:p>
          <a:p>
            <a:pPr marL="0" lvl="0" indent="0">
              <a:lnSpc>
                <a:spcPct val="107000"/>
              </a:lnSpc>
              <a:spcAft>
                <a:spcPts val="800"/>
              </a:spcAft>
              <a:buNone/>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Dialogue sentence openers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can start a sentence with dialogue!” shouted the teacher.</a:t>
            </a:r>
          </a:p>
          <a:p>
            <a:pPr marL="742950" lvl="1" indent="-285750">
              <a:lnSpc>
                <a:spcPct val="107000"/>
              </a:lnSpc>
              <a:spcAft>
                <a:spcPts val="800"/>
              </a:spcAft>
              <a:buFont typeface="Arial" panose="020B0604020202020204" pitchFamily="34" charset="0"/>
              <a:buChar char="•"/>
              <a:tabLst>
                <a:tab pos="9144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“That is amazing,” said the student, “I didn’t realise that!”</a:t>
            </a:r>
          </a:p>
          <a:p>
            <a:pPr marL="0" indent="0">
              <a:buNone/>
            </a:pPr>
            <a:endParaRPr lang="en-GB" sz="1200" dirty="0"/>
          </a:p>
        </p:txBody>
      </p:sp>
      <p:sp>
        <p:nvSpPr>
          <p:cNvPr id="5" name="TextBox 4">
            <a:extLst>
              <a:ext uri="{FF2B5EF4-FFF2-40B4-BE49-F238E27FC236}">
                <a16:creationId xmlns:a16="http://schemas.microsoft.com/office/drawing/2014/main" id="{28BFC920-E362-BCF3-EA16-59B35BB3251A}"/>
              </a:ext>
            </a:extLst>
          </p:cNvPr>
          <p:cNvSpPr txBox="1"/>
          <p:nvPr/>
        </p:nvSpPr>
        <p:spPr>
          <a:xfrm>
            <a:off x="7286263" y="6251387"/>
            <a:ext cx="1637818" cy="369332"/>
          </a:xfrm>
          <a:prstGeom prst="rect">
            <a:avLst/>
          </a:prstGeom>
          <a:noFill/>
        </p:spPr>
        <p:txBody>
          <a:bodyPr wrap="square">
            <a:spAutoFit/>
          </a:bodyPr>
          <a:lstStyle/>
          <a:p>
            <a:r>
              <a:rPr lang="en-GB" dirty="0" err="1">
                <a:solidFill>
                  <a:srgbClr val="7030A0"/>
                </a:solidFill>
              </a:rPr>
              <a:t>i</a:t>
            </a:r>
            <a:r>
              <a:rPr lang="en-GB" dirty="0" err="1">
                <a:solidFill>
                  <a:srgbClr val="0070C0"/>
                </a:solidFill>
              </a:rPr>
              <a:t>S</a:t>
            </a:r>
            <a:r>
              <a:rPr lang="en-GB" dirty="0" err="1">
                <a:solidFill>
                  <a:schemeClr val="accent4">
                    <a:lumMod val="75000"/>
                  </a:schemeClr>
                </a:solidFill>
              </a:rPr>
              <a:t>p</a:t>
            </a:r>
            <a:r>
              <a:rPr lang="en-GB" dirty="0" err="1">
                <a:solidFill>
                  <a:schemeClr val="accent2">
                    <a:lumMod val="75000"/>
                  </a:schemeClr>
                </a:solidFill>
              </a:rPr>
              <a:t>a</a:t>
            </a:r>
            <a:r>
              <a:rPr lang="en-GB" dirty="0" err="1">
                <a:solidFill>
                  <a:schemeClr val="accent6">
                    <a:lumMod val="75000"/>
                  </a:schemeClr>
                </a:solidFill>
              </a:rPr>
              <a:t>c</a:t>
            </a:r>
            <a:r>
              <a:rPr lang="en-GB" dirty="0" err="1">
                <a:solidFill>
                  <a:srgbClr val="FFC000"/>
                </a:solidFill>
              </a:rPr>
              <a:t>e</a:t>
            </a:r>
            <a:r>
              <a:rPr lang="en-GB" dirty="0" err="1">
                <a:solidFill>
                  <a:srgbClr val="92D050"/>
                </a:solidFill>
              </a:rPr>
              <a:t>d</a:t>
            </a:r>
            <a:r>
              <a:rPr lang="en-GB" dirty="0"/>
              <a:t>!</a:t>
            </a:r>
          </a:p>
        </p:txBody>
      </p:sp>
    </p:spTree>
    <p:extLst>
      <p:ext uri="{BB962C8B-B14F-4D97-AF65-F5344CB8AC3E}">
        <p14:creationId xmlns:p14="http://schemas.microsoft.com/office/powerpoint/2010/main" val="24478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7AB6-B869-46A3-8FBA-6DD9B46C6EB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 will now peer assess our paragraphs</a:t>
            </a:r>
          </a:p>
        </p:txBody>
      </p:sp>
      <p:pic>
        <p:nvPicPr>
          <p:cNvPr id="14" name="Picture 13">
            <a:extLst>
              <a:ext uri="{FF2B5EF4-FFF2-40B4-BE49-F238E27FC236}">
                <a16:creationId xmlns:a16="http://schemas.microsoft.com/office/drawing/2014/main" id="{53734C3D-5B19-416A-B0D8-4CFCF9B8E04F}"/>
              </a:ext>
            </a:extLst>
          </p:cNvPr>
          <p:cNvPicPr>
            <a:picLocks noChangeAspect="1"/>
          </p:cNvPicPr>
          <p:nvPr/>
        </p:nvPicPr>
        <p:blipFill>
          <a:blip r:embed="rId2"/>
          <a:stretch>
            <a:fillRect/>
          </a:stretch>
        </p:blipFill>
        <p:spPr>
          <a:xfrm rot="20902509">
            <a:off x="713566" y="1763693"/>
            <a:ext cx="3370026" cy="2187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2B05136-3011-4D5F-A04C-D056EA3A2BDB}"/>
              </a:ext>
            </a:extLst>
          </p:cNvPr>
          <p:cNvSpPr txBox="1"/>
          <p:nvPr/>
        </p:nvSpPr>
        <p:spPr>
          <a:xfrm>
            <a:off x="4697730" y="1920240"/>
            <a:ext cx="3817620" cy="163121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Glue in your sentence opener colour key into your book or onto your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7030A0"/>
                </a:solidFill>
                <a:latin typeface="Calibri" panose="020F0502020204030204"/>
              </a:rPr>
              <a:t>Swap books with another student.</a:t>
            </a:r>
          </a:p>
        </p:txBody>
      </p:sp>
      <p:sp>
        <p:nvSpPr>
          <p:cNvPr id="3" name="TextBox 2">
            <a:extLst>
              <a:ext uri="{FF2B5EF4-FFF2-40B4-BE49-F238E27FC236}">
                <a16:creationId xmlns:a16="http://schemas.microsoft.com/office/drawing/2014/main" id="{909D9A9E-2346-DF43-E559-56AF1DDF4E5E}"/>
              </a:ext>
            </a:extLst>
          </p:cNvPr>
          <p:cNvSpPr txBox="1"/>
          <p:nvPr/>
        </p:nvSpPr>
        <p:spPr>
          <a:xfrm>
            <a:off x="775504" y="4352081"/>
            <a:ext cx="7739846" cy="203132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solidFill>
                  <a:srgbClr val="7030A0"/>
                </a:solidFill>
              </a:rPr>
              <a:t>Feedback to your partner:</a:t>
            </a:r>
          </a:p>
          <a:p>
            <a:endParaRPr lang="en-US" dirty="0">
              <a:solidFill>
                <a:srgbClr val="7030A0"/>
              </a:solidFill>
            </a:endParaRPr>
          </a:p>
          <a:p>
            <a:r>
              <a:rPr lang="en-US" dirty="0">
                <a:solidFill>
                  <a:srgbClr val="7030A0"/>
                </a:solidFill>
              </a:rPr>
              <a:t>What did they do well?</a:t>
            </a:r>
          </a:p>
          <a:p>
            <a:r>
              <a:rPr lang="en-US" dirty="0">
                <a:solidFill>
                  <a:srgbClr val="7030A0"/>
                </a:solidFill>
              </a:rPr>
              <a:t>Example: </a:t>
            </a:r>
            <a:r>
              <a:rPr lang="en-US" i="1" dirty="0">
                <a:solidFill>
                  <a:srgbClr val="7030A0"/>
                </a:solidFill>
              </a:rPr>
              <a:t>You used –</a:t>
            </a:r>
            <a:r>
              <a:rPr lang="en-US" i="1" dirty="0" err="1">
                <a:solidFill>
                  <a:srgbClr val="7030A0"/>
                </a:solidFill>
              </a:rPr>
              <a:t>ly</a:t>
            </a:r>
            <a:r>
              <a:rPr lang="en-US" i="1" dirty="0">
                <a:solidFill>
                  <a:srgbClr val="7030A0"/>
                </a:solidFill>
              </a:rPr>
              <a:t> words at the start of two sentences.</a:t>
            </a:r>
          </a:p>
          <a:p>
            <a:endParaRPr lang="en-US" i="1" dirty="0">
              <a:solidFill>
                <a:srgbClr val="7030A0"/>
              </a:solidFill>
            </a:endParaRPr>
          </a:p>
          <a:p>
            <a:r>
              <a:rPr lang="en-US" dirty="0">
                <a:solidFill>
                  <a:srgbClr val="7030A0"/>
                </a:solidFill>
              </a:rPr>
              <a:t>What could they improve on?</a:t>
            </a:r>
          </a:p>
          <a:p>
            <a:r>
              <a:rPr lang="en-US" dirty="0">
                <a:solidFill>
                  <a:srgbClr val="7030A0"/>
                </a:solidFill>
              </a:rPr>
              <a:t>Example: </a:t>
            </a:r>
            <a:r>
              <a:rPr lang="en-US" i="1" dirty="0">
                <a:solidFill>
                  <a:srgbClr val="7030A0"/>
                </a:solidFill>
              </a:rPr>
              <a:t>Try to use an –</a:t>
            </a:r>
            <a:r>
              <a:rPr lang="en-US" i="1" dirty="0" err="1">
                <a:solidFill>
                  <a:srgbClr val="7030A0"/>
                </a:solidFill>
              </a:rPr>
              <a:t>ing</a:t>
            </a:r>
            <a:r>
              <a:rPr lang="en-US" i="1" dirty="0">
                <a:solidFill>
                  <a:srgbClr val="7030A0"/>
                </a:solidFill>
              </a:rPr>
              <a:t> sentence opener in your paragraph.</a:t>
            </a:r>
            <a:endParaRPr lang="en-GB" dirty="0">
              <a:solidFill>
                <a:srgbClr val="7030A0"/>
              </a:solidFill>
            </a:endParaRPr>
          </a:p>
        </p:txBody>
      </p:sp>
    </p:spTree>
    <p:extLst>
      <p:ext uri="{BB962C8B-B14F-4D97-AF65-F5344CB8AC3E}">
        <p14:creationId xmlns:p14="http://schemas.microsoft.com/office/powerpoint/2010/main" val="4235539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2230</Words>
  <Application>Microsoft Office PowerPoint</Application>
  <PresentationFormat>On-screen Show (4:3)</PresentationFormat>
  <Paragraphs>169</Paragraphs>
  <Slides>17</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Learning outcomes</vt:lpstr>
      <vt:lpstr>PowerPoint Presentation</vt:lpstr>
      <vt:lpstr>You are marked out of 24 marks for AO5</vt:lpstr>
      <vt:lpstr>PowerPoint Presentation</vt:lpstr>
      <vt:lpstr>Sentences have effects on a reader</vt:lpstr>
      <vt:lpstr>iSpaced!</vt:lpstr>
      <vt:lpstr>PowerPoint Presentation</vt:lpstr>
      <vt:lpstr>We will now peer assess our paragraphs</vt:lpstr>
      <vt:lpstr>PowerPoint Presentation</vt:lpstr>
      <vt:lpstr>You can also use different sentence types to engage your readers</vt:lpstr>
      <vt:lpstr>PowerPoint Presentation</vt:lpstr>
      <vt:lpstr>PowerPoint Presentation</vt:lpstr>
      <vt:lpstr>PowerPoint Presentation</vt:lpstr>
      <vt:lpstr>PowerPoint Presentation</vt:lpstr>
      <vt:lpstr>PowerPoint Presentation</vt:lpstr>
      <vt:lpstr>Plenary: Which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2025-03-10T16:24:39Z</dcterms:created>
  <dcterms:modified xsi:type="dcterms:W3CDTF">2025-08-12T09:39:54Z</dcterms:modified>
</cp:coreProperties>
</file>