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5" r:id="rId14"/>
    <p:sldId id="286" r:id="rId15"/>
    <p:sldId id="287" r:id="rId16"/>
    <p:sldId id="288" r:id="rId17"/>
    <p:sldId id="289" r:id="rId18"/>
    <p:sldId id="31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16633E-73F7-462E-BD5C-2C56D80A8D95}" v="47" dt="2025-02-02T15:52:23.9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Wassell" userId="609912a88ec840f0" providerId="LiveId" clId="{C516633E-73F7-462E-BD5C-2C56D80A8D95}"/>
    <pc:docChg chg="undo custSel addSld modSld">
      <pc:chgData name="Paul Wassell" userId="609912a88ec840f0" providerId="LiveId" clId="{C516633E-73F7-462E-BD5C-2C56D80A8D95}" dt="2025-02-02T15:53:11.406" v="4858"/>
      <pc:docMkLst>
        <pc:docMk/>
      </pc:docMkLst>
      <pc:sldChg chg="modSp mod">
        <pc:chgData name="Paul Wassell" userId="609912a88ec840f0" providerId="LiveId" clId="{C516633E-73F7-462E-BD5C-2C56D80A8D95}" dt="2025-02-02T15:53:03.455" v="4857" actId="27636"/>
        <pc:sldMkLst>
          <pc:docMk/>
          <pc:sldMk cId="2776322149" sldId="257"/>
        </pc:sldMkLst>
        <pc:spChg chg="mod">
          <ac:chgData name="Paul Wassell" userId="609912a88ec840f0" providerId="LiveId" clId="{C516633E-73F7-462E-BD5C-2C56D80A8D95}" dt="2025-02-02T15:53:03.455" v="4857" actId="27636"/>
          <ac:spMkLst>
            <pc:docMk/>
            <pc:sldMk cId="2776322149" sldId="257"/>
            <ac:spMk id="3" creationId="{BC3B62FD-A13B-E11A-FB5D-55E6AE520EE1}"/>
          </ac:spMkLst>
        </pc:spChg>
      </pc:sldChg>
      <pc:sldChg chg="addSp modSp mod">
        <pc:chgData name="Paul Wassell" userId="609912a88ec840f0" providerId="LiveId" clId="{C516633E-73F7-462E-BD5C-2C56D80A8D95}" dt="2025-02-02T15:05:51.234" v="75" actId="113"/>
        <pc:sldMkLst>
          <pc:docMk/>
          <pc:sldMk cId="2487724992" sldId="258"/>
        </pc:sldMkLst>
        <pc:spChg chg="mod">
          <ac:chgData name="Paul Wassell" userId="609912a88ec840f0" providerId="LiveId" clId="{C516633E-73F7-462E-BD5C-2C56D80A8D95}" dt="2025-02-02T15:05:32.696" v="72" actId="20577"/>
          <ac:spMkLst>
            <pc:docMk/>
            <pc:sldMk cId="2487724992" sldId="258"/>
            <ac:spMk id="5" creationId="{2939B28E-04C1-43C7-D393-35D31F73D17B}"/>
          </ac:spMkLst>
        </pc:spChg>
        <pc:spChg chg="add mod">
          <ac:chgData name="Paul Wassell" userId="609912a88ec840f0" providerId="LiveId" clId="{C516633E-73F7-462E-BD5C-2C56D80A8D95}" dt="2025-02-02T15:05:51.234" v="75" actId="113"/>
          <ac:spMkLst>
            <pc:docMk/>
            <pc:sldMk cId="2487724992" sldId="258"/>
            <ac:spMk id="7" creationId="{F1EE5681-2B58-DAD1-8AA2-FAD192284155}"/>
          </ac:spMkLst>
        </pc:spChg>
      </pc:sldChg>
      <pc:sldChg chg="addSp delSp modSp new mod setBg">
        <pc:chgData name="Paul Wassell" userId="609912a88ec840f0" providerId="LiveId" clId="{C516633E-73F7-462E-BD5C-2C56D80A8D95}" dt="2025-02-02T15:11:54.927" v="358" actId="1076"/>
        <pc:sldMkLst>
          <pc:docMk/>
          <pc:sldMk cId="309891998" sldId="259"/>
        </pc:sldMkLst>
        <pc:spChg chg="del">
          <ac:chgData name="Paul Wassell" userId="609912a88ec840f0" providerId="LiveId" clId="{C516633E-73F7-462E-BD5C-2C56D80A8D95}" dt="2025-02-02T15:06:43.928" v="87" actId="478"/>
          <ac:spMkLst>
            <pc:docMk/>
            <pc:sldMk cId="309891998" sldId="259"/>
            <ac:spMk id="2" creationId="{88874A65-590B-2D27-78A0-BB35C5694885}"/>
          </ac:spMkLst>
        </pc:spChg>
        <pc:spChg chg="del">
          <ac:chgData name="Paul Wassell" userId="609912a88ec840f0" providerId="LiveId" clId="{C516633E-73F7-462E-BD5C-2C56D80A8D95}" dt="2025-02-02T15:06:00.357" v="77" actId="478"/>
          <ac:spMkLst>
            <pc:docMk/>
            <pc:sldMk cId="309891998" sldId="259"/>
            <ac:spMk id="3" creationId="{B77BFFD6-2B2D-760A-7BED-D64D5C78719E}"/>
          </ac:spMkLst>
        </pc:spChg>
        <pc:spChg chg="add mod">
          <ac:chgData name="Paul Wassell" userId="609912a88ec840f0" providerId="LiveId" clId="{C516633E-73F7-462E-BD5C-2C56D80A8D95}" dt="2025-02-02T15:06:46.983" v="88" actId="1076"/>
          <ac:spMkLst>
            <pc:docMk/>
            <pc:sldMk cId="309891998" sldId="259"/>
            <ac:spMk id="4" creationId="{B4D692BF-CA4A-F3BE-FD0F-2F24E50B4EDF}"/>
          </ac:spMkLst>
        </pc:spChg>
        <pc:spChg chg="add mod">
          <ac:chgData name="Paul Wassell" userId="609912a88ec840f0" providerId="LiveId" clId="{C516633E-73F7-462E-BD5C-2C56D80A8D95}" dt="2025-02-02T15:08:33.865" v="177" actId="1076"/>
          <ac:spMkLst>
            <pc:docMk/>
            <pc:sldMk cId="309891998" sldId="259"/>
            <ac:spMk id="5" creationId="{09374E7F-5684-C317-A6C7-DE37D1F81EE3}"/>
          </ac:spMkLst>
        </pc:spChg>
        <pc:spChg chg="add mod">
          <ac:chgData name="Paul Wassell" userId="609912a88ec840f0" providerId="LiveId" clId="{C516633E-73F7-462E-BD5C-2C56D80A8D95}" dt="2025-02-02T15:08:49.278" v="186" actId="20577"/>
          <ac:spMkLst>
            <pc:docMk/>
            <pc:sldMk cId="309891998" sldId="259"/>
            <ac:spMk id="6" creationId="{3210C93A-33CA-64CD-9E61-F293D03B65FE}"/>
          </ac:spMkLst>
        </pc:spChg>
        <pc:graphicFrameChg chg="add mod modGraphic">
          <ac:chgData name="Paul Wassell" userId="609912a88ec840f0" providerId="LiveId" clId="{C516633E-73F7-462E-BD5C-2C56D80A8D95}" dt="2025-02-02T15:11:33.727" v="351"/>
          <ac:graphicFrameMkLst>
            <pc:docMk/>
            <pc:sldMk cId="309891998" sldId="259"/>
            <ac:graphicFrameMk id="8" creationId="{54DAF11E-4639-D0CB-57F4-5798D921C6F0}"/>
          </ac:graphicFrameMkLst>
        </pc:graphicFrameChg>
        <pc:picChg chg="add mod">
          <ac:chgData name="Paul Wassell" userId="609912a88ec840f0" providerId="LiveId" clId="{C516633E-73F7-462E-BD5C-2C56D80A8D95}" dt="2025-02-02T15:09:01.133" v="188" actId="1076"/>
          <ac:picMkLst>
            <pc:docMk/>
            <pc:sldMk cId="309891998" sldId="259"/>
            <ac:picMk id="7" creationId="{9BD6577F-FAAE-E258-E7AE-EB71F1D80B85}"/>
          </ac:picMkLst>
        </pc:picChg>
        <pc:picChg chg="add mod">
          <ac:chgData name="Paul Wassell" userId="609912a88ec840f0" providerId="LiveId" clId="{C516633E-73F7-462E-BD5C-2C56D80A8D95}" dt="2025-02-02T15:11:39.679" v="353" actId="1076"/>
          <ac:picMkLst>
            <pc:docMk/>
            <pc:sldMk cId="309891998" sldId="259"/>
            <ac:picMk id="9" creationId="{6EB6BAD0-8D8A-4CF1-6B0B-57BB522CC575}"/>
          </ac:picMkLst>
        </pc:picChg>
        <pc:picChg chg="add mod">
          <ac:chgData name="Paul Wassell" userId="609912a88ec840f0" providerId="LiveId" clId="{C516633E-73F7-462E-BD5C-2C56D80A8D95}" dt="2025-02-02T15:11:46.323" v="356" actId="1076"/>
          <ac:picMkLst>
            <pc:docMk/>
            <pc:sldMk cId="309891998" sldId="259"/>
            <ac:picMk id="10" creationId="{A8C37980-C853-6E31-13DD-D039D8E77F22}"/>
          </ac:picMkLst>
        </pc:picChg>
        <pc:picChg chg="add mod">
          <ac:chgData name="Paul Wassell" userId="609912a88ec840f0" providerId="LiveId" clId="{C516633E-73F7-462E-BD5C-2C56D80A8D95}" dt="2025-02-02T15:11:54.927" v="358" actId="1076"/>
          <ac:picMkLst>
            <pc:docMk/>
            <pc:sldMk cId="309891998" sldId="259"/>
            <ac:picMk id="11" creationId="{32A0A772-CC22-A74D-C91B-69BBCD85883C}"/>
          </ac:picMkLst>
        </pc:picChg>
      </pc:sldChg>
      <pc:sldChg chg="addSp delSp modSp new mod setBg">
        <pc:chgData name="Paul Wassell" userId="609912a88ec840f0" providerId="LiveId" clId="{C516633E-73F7-462E-BD5C-2C56D80A8D95}" dt="2025-02-02T15:15:11.920" v="624" actId="14861"/>
        <pc:sldMkLst>
          <pc:docMk/>
          <pc:sldMk cId="3748667243" sldId="260"/>
        </pc:sldMkLst>
        <pc:spChg chg="mod">
          <ac:chgData name="Paul Wassell" userId="609912a88ec840f0" providerId="LiveId" clId="{C516633E-73F7-462E-BD5C-2C56D80A8D95}" dt="2025-02-02T15:14:13.411" v="446" actId="404"/>
          <ac:spMkLst>
            <pc:docMk/>
            <pc:sldMk cId="3748667243" sldId="260"/>
            <ac:spMk id="2" creationId="{4267E9B3-C386-1847-D477-7EF8EC033575}"/>
          </ac:spMkLst>
        </pc:spChg>
        <pc:spChg chg="del">
          <ac:chgData name="Paul Wassell" userId="609912a88ec840f0" providerId="LiveId" clId="{C516633E-73F7-462E-BD5C-2C56D80A8D95}" dt="2025-02-02T15:12:14.112" v="360" actId="478"/>
          <ac:spMkLst>
            <pc:docMk/>
            <pc:sldMk cId="3748667243" sldId="260"/>
            <ac:spMk id="3" creationId="{52283AB1-F086-0C87-6002-0CE62B01B348}"/>
          </ac:spMkLst>
        </pc:spChg>
        <pc:spChg chg="add mod">
          <ac:chgData name="Paul Wassell" userId="609912a88ec840f0" providerId="LiveId" clId="{C516633E-73F7-462E-BD5C-2C56D80A8D95}" dt="2025-02-02T15:13:09.020" v="415" actId="27636"/>
          <ac:spMkLst>
            <pc:docMk/>
            <pc:sldMk cId="3748667243" sldId="260"/>
            <ac:spMk id="4" creationId="{597C06B4-8D64-4873-9F4D-12FEC703E7FF}"/>
          </ac:spMkLst>
        </pc:spChg>
        <pc:spChg chg="add mod">
          <ac:chgData name="Paul Wassell" userId="609912a88ec840f0" providerId="LiveId" clId="{C516633E-73F7-462E-BD5C-2C56D80A8D95}" dt="2025-02-02T15:13:13.154" v="416" actId="13926"/>
          <ac:spMkLst>
            <pc:docMk/>
            <pc:sldMk cId="3748667243" sldId="260"/>
            <ac:spMk id="5" creationId="{74CD4DDC-A56D-8873-3AC1-CFE2730475A1}"/>
          </ac:spMkLst>
        </pc:spChg>
        <pc:spChg chg="add mod">
          <ac:chgData name="Paul Wassell" userId="609912a88ec840f0" providerId="LiveId" clId="{C516633E-73F7-462E-BD5C-2C56D80A8D95}" dt="2025-02-02T15:14:19.110" v="447" actId="207"/>
          <ac:spMkLst>
            <pc:docMk/>
            <pc:sldMk cId="3748667243" sldId="260"/>
            <ac:spMk id="7" creationId="{5A12323B-6B96-6E70-2A92-C172CE3A4331}"/>
          </ac:spMkLst>
        </pc:spChg>
        <pc:spChg chg="add mod">
          <ac:chgData name="Paul Wassell" userId="609912a88ec840f0" providerId="LiveId" clId="{C516633E-73F7-462E-BD5C-2C56D80A8D95}" dt="2025-02-02T15:15:11.920" v="624" actId="14861"/>
          <ac:spMkLst>
            <pc:docMk/>
            <pc:sldMk cId="3748667243" sldId="260"/>
            <ac:spMk id="8" creationId="{BA38FB7B-B911-3777-5FDF-3A114480A0AE}"/>
          </ac:spMkLst>
        </pc:spChg>
      </pc:sldChg>
      <pc:sldChg chg="addSp delSp modSp new mod setBg">
        <pc:chgData name="Paul Wassell" userId="609912a88ec840f0" providerId="LiveId" clId="{C516633E-73F7-462E-BD5C-2C56D80A8D95}" dt="2025-02-02T15:19:30.810" v="1104" actId="1076"/>
        <pc:sldMkLst>
          <pc:docMk/>
          <pc:sldMk cId="875827935" sldId="261"/>
        </pc:sldMkLst>
        <pc:spChg chg="del">
          <ac:chgData name="Paul Wassell" userId="609912a88ec840f0" providerId="LiveId" clId="{C516633E-73F7-462E-BD5C-2C56D80A8D95}" dt="2025-02-02T15:15:40.512" v="626" actId="478"/>
          <ac:spMkLst>
            <pc:docMk/>
            <pc:sldMk cId="875827935" sldId="261"/>
            <ac:spMk id="2" creationId="{EF008BEB-33BC-DFCF-3407-0EF960ED9AE8}"/>
          </ac:spMkLst>
        </pc:spChg>
        <pc:spChg chg="del">
          <ac:chgData name="Paul Wassell" userId="609912a88ec840f0" providerId="LiveId" clId="{C516633E-73F7-462E-BD5C-2C56D80A8D95}" dt="2025-02-02T15:15:40.512" v="626" actId="478"/>
          <ac:spMkLst>
            <pc:docMk/>
            <pc:sldMk cId="875827935" sldId="261"/>
            <ac:spMk id="3" creationId="{E35977C7-C3BF-A5DD-9C6F-C783B8CAB932}"/>
          </ac:spMkLst>
        </pc:spChg>
        <pc:spChg chg="add mod">
          <ac:chgData name="Paul Wassell" userId="609912a88ec840f0" providerId="LiveId" clId="{C516633E-73F7-462E-BD5C-2C56D80A8D95}" dt="2025-02-02T15:16:09.760" v="643" actId="13926"/>
          <ac:spMkLst>
            <pc:docMk/>
            <pc:sldMk cId="875827935" sldId="261"/>
            <ac:spMk id="5" creationId="{C23F2B7A-AE38-1CAE-194D-307BEFC224E8}"/>
          </ac:spMkLst>
        </pc:spChg>
        <pc:spChg chg="add mod">
          <ac:chgData name="Paul Wassell" userId="609912a88ec840f0" providerId="LiveId" clId="{C516633E-73F7-462E-BD5C-2C56D80A8D95}" dt="2025-02-02T15:18:40.021" v="1098" actId="207"/>
          <ac:spMkLst>
            <pc:docMk/>
            <pc:sldMk cId="875827935" sldId="261"/>
            <ac:spMk id="6" creationId="{DEECD36B-30C2-7EAF-7E04-E64FB48FFC09}"/>
          </ac:spMkLst>
        </pc:spChg>
        <pc:spChg chg="add del mod">
          <ac:chgData name="Paul Wassell" userId="609912a88ec840f0" providerId="LiveId" clId="{C516633E-73F7-462E-BD5C-2C56D80A8D95}" dt="2025-02-02T15:19:23.515" v="1101" actId="21"/>
          <ac:spMkLst>
            <pc:docMk/>
            <pc:sldMk cId="875827935" sldId="261"/>
            <ac:spMk id="7" creationId="{63B65D0C-2109-275F-E659-351AC5D91C60}"/>
          </ac:spMkLst>
        </pc:spChg>
        <pc:spChg chg="add del mod">
          <ac:chgData name="Paul Wassell" userId="609912a88ec840f0" providerId="LiveId" clId="{C516633E-73F7-462E-BD5C-2C56D80A8D95}" dt="2025-02-02T15:19:23.515" v="1101" actId="21"/>
          <ac:spMkLst>
            <pc:docMk/>
            <pc:sldMk cId="875827935" sldId="261"/>
            <ac:spMk id="8" creationId="{60FF84EB-A271-9772-883D-BE4ECD647941}"/>
          </ac:spMkLst>
        </pc:spChg>
        <pc:spChg chg="add del mod">
          <ac:chgData name="Paul Wassell" userId="609912a88ec840f0" providerId="LiveId" clId="{C516633E-73F7-462E-BD5C-2C56D80A8D95}" dt="2025-02-02T15:19:23.515" v="1101" actId="21"/>
          <ac:spMkLst>
            <pc:docMk/>
            <pc:sldMk cId="875827935" sldId="261"/>
            <ac:spMk id="14" creationId="{597846E9-6535-EE69-8941-0C852F7A8445}"/>
          </ac:spMkLst>
        </pc:spChg>
        <pc:spChg chg="add del mod">
          <ac:chgData name="Paul Wassell" userId="609912a88ec840f0" providerId="LiveId" clId="{C516633E-73F7-462E-BD5C-2C56D80A8D95}" dt="2025-02-02T15:19:23.515" v="1101" actId="21"/>
          <ac:spMkLst>
            <pc:docMk/>
            <pc:sldMk cId="875827935" sldId="261"/>
            <ac:spMk id="15" creationId="{A9650B01-A91C-1646-0E4A-8A9E3F1F462C}"/>
          </ac:spMkLst>
        </pc:spChg>
        <pc:spChg chg="add del mod">
          <ac:chgData name="Paul Wassell" userId="609912a88ec840f0" providerId="LiveId" clId="{C516633E-73F7-462E-BD5C-2C56D80A8D95}" dt="2025-02-02T15:19:23.515" v="1101" actId="21"/>
          <ac:spMkLst>
            <pc:docMk/>
            <pc:sldMk cId="875827935" sldId="261"/>
            <ac:spMk id="16" creationId="{C8608543-0C25-6650-B3B3-48D9BC43ADBB}"/>
          </ac:spMkLst>
        </pc:spChg>
        <pc:spChg chg="add del mod">
          <ac:chgData name="Paul Wassell" userId="609912a88ec840f0" providerId="LiveId" clId="{C516633E-73F7-462E-BD5C-2C56D80A8D95}" dt="2025-02-02T15:19:23.515" v="1101" actId="21"/>
          <ac:spMkLst>
            <pc:docMk/>
            <pc:sldMk cId="875827935" sldId="261"/>
            <ac:spMk id="17" creationId="{9CD4E902-42A6-61AF-A031-272174DEC404}"/>
          </ac:spMkLst>
        </pc:spChg>
        <pc:spChg chg="add del mod">
          <ac:chgData name="Paul Wassell" userId="609912a88ec840f0" providerId="LiveId" clId="{C516633E-73F7-462E-BD5C-2C56D80A8D95}" dt="2025-02-02T15:19:23.515" v="1101" actId="21"/>
          <ac:spMkLst>
            <pc:docMk/>
            <pc:sldMk cId="875827935" sldId="261"/>
            <ac:spMk id="18" creationId="{E8DA8D96-B5D1-7A0D-36CB-6D348EEDF1A2}"/>
          </ac:spMkLst>
        </pc:spChg>
        <pc:picChg chg="add del mod">
          <ac:chgData name="Paul Wassell" userId="609912a88ec840f0" providerId="LiveId" clId="{C516633E-73F7-462E-BD5C-2C56D80A8D95}" dt="2025-02-02T15:19:23.515" v="1101" actId="21"/>
          <ac:picMkLst>
            <pc:docMk/>
            <pc:sldMk cId="875827935" sldId="261"/>
            <ac:picMk id="9" creationId="{36B7D3A0-9CF8-87D6-5CFD-12DCBB901140}"/>
          </ac:picMkLst>
        </pc:picChg>
        <pc:picChg chg="add del mod">
          <ac:chgData name="Paul Wassell" userId="609912a88ec840f0" providerId="LiveId" clId="{C516633E-73F7-462E-BD5C-2C56D80A8D95}" dt="2025-02-02T15:19:23.515" v="1101" actId="21"/>
          <ac:picMkLst>
            <pc:docMk/>
            <pc:sldMk cId="875827935" sldId="261"/>
            <ac:picMk id="10" creationId="{D87E75BA-BC5C-ABD7-CA98-E42BE16BF53C}"/>
          </ac:picMkLst>
        </pc:picChg>
        <pc:picChg chg="add del mod">
          <ac:chgData name="Paul Wassell" userId="609912a88ec840f0" providerId="LiveId" clId="{C516633E-73F7-462E-BD5C-2C56D80A8D95}" dt="2025-02-02T15:19:23.515" v="1101" actId="21"/>
          <ac:picMkLst>
            <pc:docMk/>
            <pc:sldMk cId="875827935" sldId="261"/>
            <ac:picMk id="11" creationId="{D651106B-A7EF-97AD-FFBC-E38F990608AA}"/>
          </ac:picMkLst>
        </pc:picChg>
        <pc:picChg chg="add mod">
          <ac:chgData name="Paul Wassell" userId="609912a88ec840f0" providerId="LiveId" clId="{C516633E-73F7-462E-BD5C-2C56D80A8D95}" dt="2025-02-02T15:19:30.810" v="1104" actId="1076"/>
          <ac:picMkLst>
            <pc:docMk/>
            <pc:sldMk cId="875827935" sldId="261"/>
            <ac:picMk id="19" creationId="{71860F1F-F788-A6F7-FE1B-D24365433990}"/>
          </ac:picMkLst>
        </pc:picChg>
      </pc:sldChg>
      <pc:sldChg chg="addSp delSp modSp new mod setBg">
        <pc:chgData name="Paul Wassell" userId="609912a88ec840f0" providerId="LiveId" clId="{C516633E-73F7-462E-BD5C-2C56D80A8D95}" dt="2025-02-02T15:21:19.154" v="1411" actId="1076"/>
        <pc:sldMkLst>
          <pc:docMk/>
          <pc:sldMk cId="3784346451" sldId="262"/>
        </pc:sldMkLst>
        <pc:spChg chg="del">
          <ac:chgData name="Paul Wassell" userId="609912a88ec840f0" providerId="LiveId" clId="{C516633E-73F7-462E-BD5C-2C56D80A8D95}" dt="2025-02-02T15:19:36.572" v="1106" actId="478"/>
          <ac:spMkLst>
            <pc:docMk/>
            <pc:sldMk cId="3784346451" sldId="262"/>
            <ac:spMk id="2" creationId="{A07C44B3-5A1A-25B4-42F6-D7E5B0304E21}"/>
          </ac:spMkLst>
        </pc:spChg>
        <pc:spChg chg="del">
          <ac:chgData name="Paul Wassell" userId="609912a88ec840f0" providerId="LiveId" clId="{C516633E-73F7-462E-BD5C-2C56D80A8D95}" dt="2025-02-02T15:19:36.572" v="1106" actId="478"/>
          <ac:spMkLst>
            <pc:docMk/>
            <pc:sldMk cId="3784346451" sldId="262"/>
            <ac:spMk id="3" creationId="{5206FA1A-5ABF-FF61-7306-AB03698C0C4D}"/>
          </ac:spMkLst>
        </pc:spChg>
        <pc:spChg chg="add mod">
          <ac:chgData name="Paul Wassell" userId="609912a88ec840f0" providerId="LiveId" clId="{C516633E-73F7-462E-BD5C-2C56D80A8D95}" dt="2025-02-02T15:21:19.154" v="1411" actId="1076"/>
          <ac:spMkLst>
            <pc:docMk/>
            <pc:sldMk cId="3784346451" sldId="262"/>
            <ac:spMk id="5" creationId="{A44F67EF-C3D3-3E90-781F-84948723227C}"/>
          </ac:spMkLst>
        </pc:spChg>
        <pc:spChg chg="add mod">
          <ac:chgData name="Paul Wassell" userId="609912a88ec840f0" providerId="LiveId" clId="{C516633E-73F7-462E-BD5C-2C56D80A8D95}" dt="2025-02-02T15:21:19.154" v="1411" actId="1076"/>
          <ac:spMkLst>
            <pc:docMk/>
            <pc:sldMk cId="3784346451" sldId="262"/>
            <ac:spMk id="6" creationId="{A25C6B88-5ECD-60F5-9BF4-2E7549B65558}"/>
          </ac:spMkLst>
        </pc:spChg>
        <pc:spChg chg="add mod">
          <ac:chgData name="Paul Wassell" userId="609912a88ec840f0" providerId="LiveId" clId="{C516633E-73F7-462E-BD5C-2C56D80A8D95}" dt="2025-02-02T15:21:19.154" v="1411" actId="1076"/>
          <ac:spMkLst>
            <pc:docMk/>
            <pc:sldMk cId="3784346451" sldId="262"/>
            <ac:spMk id="7" creationId="{600D7098-DF2B-D8EE-5B7E-583D5ED4F33C}"/>
          </ac:spMkLst>
        </pc:spChg>
        <pc:picChg chg="add mod">
          <ac:chgData name="Paul Wassell" userId="609912a88ec840f0" providerId="LiveId" clId="{C516633E-73F7-462E-BD5C-2C56D80A8D95}" dt="2025-02-02T15:21:19.154" v="1411" actId="1076"/>
          <ac:picMkLst>
            <pc:docMk/>
            <pc:sldMk cId="3784346451" sldId="262"/>
            <ac:picMk id="4" creationId="{164EAAF9-91C3-E012-3042-48EEB5D06AED}"/>
          </ac:picMkLst>
        </pc:picChg>
      </pc:sldChg>
      <pc:sldChg chg="addSp delSp modSp new mod setBg">
        <pc:chgData name="Paul Wassell" userId="609912a88ec840f0" providerId="LiveId" clId="{C516633E-73F7-462E-BD5C-2C56D80A8D95}" dt="2025-02-02T15:25:15.069" v="1680" actId="207"/>
        <pc:sldMkLst>
          <pc:docMk/>
          <pc:sldMk cId="3245179925" sldId="263"/>
        </pc:sldMkLst>
        <pc:spChg chg="mod">
          <ac:chgData name="Paul Wassell" userId="609912a88ec840f0" providerId="LiveId" clId="{C516633E-73F7-462E-BD5C-2C56D80A8D95}" dt="2025-02-02T15:22:28.257" v="1490" actId="14861"/>
          <ac:spMkLst>
            <pc:docMk/>
            <pc:sldMk cId="3245179925" sldId="263"/>
            <ac:spMk id="2" creationId="{F93C7FEF-58DB-3811-6522-ED3A14450D1D}"/>
          </ac:spMkLst>
        </pc:spChg>
        <pc:spChg chg="del">
          <ac:chgData name="Paul Wassell" userId="609912a88ec840f0" providerId="LiveId" clId="{C516633E-73F7-462E-BD5C-2C56D80A8D95}" dt="2025-02-02T15:22:35.644" v="1492" actId="478"/>
          <ac:spMkLst>
            <pc:docMk/>
            <pc:sldMk cId="3245179925" sldId="263"/>
            <ac:spMk id="3" creationId="{241F1660-97D7-EACA-4614-6B2F8B187893}"/>
          </ac:spMkLst>
        </pc:spChg>
        <pc:spChg chg="add mod">
          <ac:chgData name="Paul Wassell" userId="609912a88ec840f0" providerId="LiveId" clId="{C516633E-73F7-462E-BD5C-2C56D80A8D95}" dt="2025-02-02T15:22:58.382" v="1511" actId="207"/>
          <ac:spMkLst>
            <pc:docMk/>
            <pc:sldMk cId="3245179925" sldId="263"/>
            <ac:spMk id="5" creationId="{E9D36718-3B91-44CE-C4E7-43610459BF3E}"/>
          </ac:spMkLst>
        </pc:spChg>
        <pc:spChg chg="add mod">
          <ac:chgData name="Paul Wassell" userId="609912a88ec840f0" providerId="LiveId" clId="{C516633E-73F7-462E-BD5C-2C56D80A8D95}" dt="2025-02-02T15:24:15.154" v="1543" actId="14861"/>
          <ac:spMkLst>
            <pc:docMk/>
            <pc:sldMk cId="3245179925" sldId="263"/>
            <ac:spMk id="11" creationId="{4A16666E-E78C-D8AE-F79D-2E793F90CC01}"/>
          </ac:spMkLst>
        </pc:spChg>
        <pc:spChg chg="add mod">
          <ac:chgData name="Paul Wassell" userId="609912a88ec840f0" providerId="LiveId" clId="{C516633E-73F7-462E-BD5C-2C56D80A8D95}" dt="2025-02-02T15:25:15.069" v="1680" actId="207"/>
          <ac:spMkLst>
            <pc:docMk/>
            <pc:sldMk cId="3245179925" sldId="263"/>
            <ac:spMk id="12" creationId="{8D536A9C-2B4A-0805-B3C4-69FB304B1108}"/>
          </ac:spMkLst>
        </pc:spChg>
        <pc:graphicFrameChg chg="add mod modGraphic">
          <ac:chgData name="Paul Wassell" userId="609912a88ec840f0" providerId="LiveId" clId="{C516633E-73F7-462E-BD5C-2C56D80A8D95}" dt="2025-02-02T15:24:19.735" v="1544" actId="403"/>
          <ac:graphicFrameMkLst>
            <pc:docMk/>
            <pc:sldMk cId="3245179925" sldId="263"/>
            <ac:graphicFrameMk id="6" creationId="{9F974B46-F4BC-C2F2-3B1D-327598445D19}"/>
          </ac:graphicFrameMkLst>
        </pc:graphicFrameChg>
        <pc:picChg chg="add del mod">
          <ac:chgData name="Paul Wassell" userId="609912a88ec840f0" providerId="LiveId" clId="{C516633E-73F7-462E-BD5C-2C56D80A8D95}" dt="2025-02-02T15:23:24.293" v="1514" actId="478"/>
          <ac:picMkLst>
            <pc:docMk/>
            <pc:sldMk cId="3245179925" sldId="263"/>
            <ac:picMk id="7" creationId="{4BD619A7-1C80-9F25-1B46-CBAF3B5A0115}"/>
          </ac:picMkLst>
        </pc:picChg>
        <pc:picChg chg="add del mod">
          <ac:chgData name="Paul Wassell" userId="609912a88ec840f0" providerId="LiveId" clId="{C516633E-73F7-462E-BD5C-2C56D80A8D95}" dt="2025-02-02T15:23:24.293" v="1514" actId="478"/>
          <ac:picMkLst>
            <pc:docMk/>
            <pc:sldMk cId="3245179925" sldId="263"/>
            <ac:picMk id="8" creationId="{0271E8E6-77B3-22B5-889E-B4CF5399BD3B}"/>
          </ac:picMkLst>
        </pc:picChg>
        <pc:picChg chg="add del mod">
          <ac:chgData name="Paul Wassell" userId="609912a88ec840f0" providerId="LiveId" clId="{C516633E-73F7-462E-BD5C-2C56D80A8D95}" dt="2025-02-02T15:23:24.293" v="1514" actId="478"/>
          <ac:picMkLst>
            <pc:docMk/>
            <pc:sldMk cId="3245179925" sldId="263"/>
            <ac:picMk id="9" creationId="{80E9F56B-CD3F-53F8-4A4D-478A005EADD8}"/>
          </ac:picMkLst>
        </pc:picChg>
      </pc:sldChg>
      <pc:sldChg chg="addSp modSp new mod setBg">
        <pc:chgData name="Paul Wassell" userId="609912a88ec840f0" providerId="LiveId" clId="{C516633E-73F7-462E-BD5C-2C56D80A8D95}" dt="2025-02-02T15:30:18.311" v="2144" actId="20577"/>
        <pc:sldMkLst>
          <pc:docMk/>
          <pc:sldMk cId="3076209830" sldId="264"/>
        </pc:sldMkLst>
        <pc:spChg chg="mod">
          <ac:chgData name="Paul Wassell" userId="609912a88ec840f0" providerId="LiveId" clId="{C516633E-73F7-462E-BD5C-2C56D80A8D95}" dt="2025-02-02T15:29:10.658" v="2124" actId="14861"/>
          <ac:spMkLst>
            <pc:docMk/>
            <pc:sldMk cId="3076209830" sldId="264"/>
            <ac:spMk id="2" creationId="{B419923E-1E67-D005-171F-E8F6D8C46713}"/>
          </ac:spMkLst>
        </pc:spChg>
        <pc:spChg chg="mod">
          <ac:chgData name="Paul Wassell" userId="609912a88ec840f0" providerId="LiveId" clId="{C516633E-73F7-462E-BD5C-2C56D80A8D95}" dt="2025-02-02T15:30:18.311" v="2144" actId="20577"/>
          <ac:spMkLst>
            <pc:docMk/>
            <pc:sldMk cId="3076209830" sldId="264"/>
            <ac:spMk id="3" creationId="{0A47CA96-8F04-6529-E971-8B7B19D9E769}"/>
          </ac:spMkLst>
        </pc:spChg>
        <pc:spChg chg="add mod">
          <ac:chgData name="Paul Wassell" userId="609912a88ec840f0" providerId="LiveId" clId="{C516633E-73F7-462E-BD5C-2C56D80A8D95}" dt="2025-02-02T15:28:39.849" v="2031" actId="13926"/>
          <ac:spMkLst>
            <pc:docMk/>
            <pc:sldMk cId="3076209830" sldId="264"/>
            <ac:spMk id="4" creationId="{56860DE6-62C1-AF6D-248D-B415220469F1}"/>
          </ac:spMkLst>
        </pc:spChg>
      </pc:sldChg>
      <pc:sldChg chg="addSp delSp modSp new mod setBg">
        <pc:chgData name="Paul Wassell" userId="609912a88ec840f0" providerId="LiveId" clId="{C516633E-73F7-462E-BD5C-2C56D80A8D95}" dt="2025-02-02T15:33:28.647" v="2448" actId="5793"/>
        <pc:sldMkLst>
          <pc:docMk/>
          <pc:sldMk cId="1880613192" sldId="265"/>
        </pc:sldMkLst>
        <pc:spChg chg="mod">
          <ac:chgData name="Paul Wassell" userId="609912a88ec840f0" providerId="LiveId" clId="{C516633E-73F7-462E-BD5C-2C56D80A8D95}" dt="2025-02-02T15:33:28.647" v="2448" actId="5793"/>
          <ac:spMkLst>
            <pc:docMk/>
            <pc:sldMk cId="1880613192" sldId="265"/>
            <ac:spMk id="2" creationId="{3A209C0D-A7F9-DECB-6641-5672FAE6CFC5}"/>
          </ac:spMkLst>
        </pc:spChg>
        <pc:spChg chg="del">
          <ac:chgData name="Paul Wassell" userId="609912a88ec840f0" providerId="LiveId" clId="{C516633E-73F7-462E-BD5C-2C56D80A8D95}" dt="2025-02-02T15:29:47.996" v="2126" actId="478"/>
          <ac:spMkLst>
            <pc:docMk/>
            <pc:sldMk cId="1880613192" sldId="265"/>
            <ac:spMk id="3" creationId="{70DF64CC-A782-5195-7E30-C3101C0A959F}"/>
          </ac:spMkLst>
        </pc:spChg>
        <pc:spChg chg="add mod">
          <ac:chgData name="Paul Wassell" userId="609912a88ec840f0" providerId="LiveId" clId="{C516633E-73F7-462E-BD5C-2C56D80A8D95}" dt="2025-02-02T15:32:26.865" v="2324" actId="27636"/>
          <ac:spMkLst>
            <pc:docMk/>
            <pc:sldMk cId="1880613192" sldId="265"/>
            <ac:spMk id="4" creationId="{2482BFEF-4437-3869-696F-D417E0EBFEA8}"/>
          </ac:spMkLst>
        </pc:spChg>
        <pc:spChg chg="add mod">
          <ac:chgData name="Paul Wassell" userId="609912a88ec840f0" providerId="LiveId" clId="{C516633E-73F7-462E-BD5C-2C56D80A8D95}" dt="2025-02-02T15:31:47.131" v="2319" actId="20577"/>
          <ac:spMkLst>
            <pc:docMk/>
            <pc:sldMk cId="1880613192" sldId="265"/>
            <ac:spMk id="5" creationId="{00AF1459-566F-A795-A14A-AA2590108562}"/>
          </ac:spMkLst>
        </pc:spChg>
        <pc:spChg chg="add mod">
          <ac:chgData name="Paul Wassell" userId="609912a88ec840f0" providerId="LiveId" clId="{C516633E-73F7-462E-BD5C-2C56D80A8D95}" dt="2025-02-02T15:33:00.180" v="2383" actId="403"/>
          <ac:spMkLst>
            <pc:docMk/>
            <pc:sldMk cId="1880613192" sldId="265"/>
            <ac:spMk id="6" creationId="{366D0B88-3FEA-B4B5-AEC7-6E6007F5BD45}"/>
          </ac:spMkLst>
        </pc:spChg>
        <pc:spChg chg="add mod">
          <ac:chgData name="Paul Wassell" userId="609912a88ec840f0" providerId="LiveId" clId="{C516633E-73F7-462E-BD5C-2C56D80A8D95}" dt="2025-02-02T15:33:10.029" v="2393" actId="20577"/>
          <ac:spMkLst>
            <pc:docMk/>
            <pc:sldMk cId="1880613192" sldId="265"/>
            <ac:spMk id="7" creationId="{59148249-524C-13B5-8DFA-7BC4CDC12800}"/>
          </ac:spMkLst>
        </pc:spChg>
        <pc:spChg chg="add mod">
          <ac:chgData name="Paul Wassell" userId="609912a88ec840f0" providerId="LiveId" clId="{C516633E-73F7-462E-BD5C-2C56D80A8D95}" dt="2025-02-02T15:33:19.307" v="2396" actId="20577"/>
          <ac:spMkLst>
            <pc:docMk/>
            <pc:sldMk cId="1880613192" sldId="265"/>
            <ac:spMk id="8" creationId="{2EF2CD72-F88A-DCDD-FDAA-E8A5B8ED7AD9}"/>
          </ac:spMkLst>
        </pc:spChg>
      </pc:sldChg>
      <pc:sldChg chg="addSp delSp modSp new mod setBg">
        <pc:chgData name="Paul Wassell" userId="609912a88ec840f0" providerId="LiveId" clId="{C516633E-73F7-462E-BD5C-2C56D80A8D95}" dt="2025-02-02T15:36:01.103" v="2940" actId="14861"/>
        <pc:sldMkLst>
          <pc:docMk/>
          <pc:sldMk cId="1637340904" sldId="266"/>
        </pc:sldMkLst>
        <pc:spChg chg="mod">
          <ac:chgData name="Paul Wassell" userId="609912a88ec840f0" providerId="LiveId" clId="{C516633E-73F7-462E-BD5C-2C56D80A8D95}" dt="2025-02-02T15:36:01.103" v="2940" actId="14861"/>
          <ac:spMkLst>
            <pc:docMk/>
            <pc:sldMk cId="1637340904" sldId="266"/>
            <ac:spMk id="2" creationId="{26985B23-AD7E-DDAF-1AE8-1E9F9BD0AD67}"/>
          </ac:spMkLst>
        </pc:spChg>
        <pc:spChg chg="del">
          <ac:chgData name="Paul Wassell" userId="609912a88ec840f0" providerId="LiveId" clId="{C516633E-73F7-462E-BD5C-2C56D80A8D95}" dt="2025-02-02T15:34:06.856" v="2451" actId="478"/>
          <ac:spMkLst>
            <pc:docMk/>
            <pc:sldMk cId="1637340904" sldId="266"/>
            <ac:spMk id="3" creationId="{B882081B-2F04-3D7F-07AF-91506CE5E700}"/>
          </ac:spMkLst>
        </pc:spChg>
        <pc:spChg chg="add mod">
          <ac:chgData name="Paul Wassell" userId="609912a88ec840f0" providerId="LiveId" clId="{C516633E-73F7-462E-BD5C-2C56D80A8D95}" dt="2025-02-02T15:35:20.495" v="2794" actId="14861"/>
          <ac:spMkLst>
            <pc:docMk/>
            <pc:sldMk cId="1637340904" sldId="266"/>
            <ac:spMk id="5" creationId="{7525FFE8-4C77-BC4F-2D8F-9D5778A8A43C}"/>
          </ac:spMkLst>
        </pc:spChg>
        <pc:picChg chg="add mod">
          <ac:chgData name="Paul Wassell" userId="609912a88ec840f0" providerId="LiveId" clId="{C516633E-73F7-462E-BD5C-2C56D80A8D95}" dt="2025-02-02T15:34:10.727" v="2454" actId="14100"/>
          <ac:picMkLst>
            <pc:docMk/>
            <pc:sldMk cId="1637340904" sldId="266"/>
            <ac:picMk id="4" creationId="{1D29C07B-31B0-2D51-BEF8-50D9F06CF63A}"/>
          </ac:picMkLst>
        </pc:picChg>
      </pc:sldChg>
      <pc:sldChg chg="addSp modSp new mod setBg">
        <pc:chgData name="Paul Wassell" userId="609912a88ec840f0" providerId="LiveId" clId="{C516633E-73F7-462E-BD5C-2C56D80A8D95}" dt="2025-02-02T15:41:39.236" v="3556" actId="20577"/>
        <pc:sldMkLst>
          <pc:docMk/>
          <pc:sldMk cId="386137016" sldId="267"/>
        </pc:sldMkLst>
        <pc:spChg chg="mod">
          <ac:chgData name="Paul Wassell" userId="609912a88ec840f0" providerId="LiveId" clId="{C516633E-73F7-462E-BD5C-2C56D80A8D95}" dt="2025-02-02T15:36:28.271" v="3004" actId="14861"/>
          <ac:spMkLst>
            <pc:docMk/>
            <pc:sldMk cId="386137016" sldId="267"/>
            <ac:spMk id="2" creationId="{894525C5-91CD-65C5-1205-F5A050D26C26}"/>
          </ac:spMkLst>
        </pc:spChg>
        <pc:spChg chg="mod">
          <ac:chgData name="Paul Wassell" userId="609912a88ec840f0" providerId="LiveId" clId="{C516633E-73F7-462E-BD5C-2C56D80A8D95}" dt="2025-02-02T15:37:30.844" v="3265" actId="207"/>
          <ac:spMkLst>
            <pc:docMk/>
            <pc:sldMk cId="386137016" sldId="267"/>
            <ac:spMk id="3" creationId="{8E2F6B19-FF10-ADC0-4476-6AB51F14E80D}"/>
          </ac:spMkLst>
        </pc:spChg>
        <pc:graphicFrameChg chg="add mod modGraphic">
          <ac:chgData name="Paul Wassell" userId="609912a88ec840f0" providerId="LiveId" clId="{C516633E-73F7-462E-BD5C-2C56D80A8D95}" dt="2025-02-02T15:41:39.236" v="3556" actId="20577"/>
          <ac:graphicFrameMkLst>
            <pc:docMk/>
            <pc:sldMk cId="386137016" sldId="267"/>
            <ac:graphicFrameMk id="4" creationId="{11D3C578-0ADD-7BD9-3D67-F69450EF903B}"/>
          </ac:graphicFrameMkLst>
        </pc:graphicFrameChg>
      </pc:sldChg>
      <pc:sldChg chg="addSp delSp modSp mod">
        <pc:chgData name="Paul Wassell" userId="609912a88ec840f0" providerId="LiveId" clId="{C516633E-73F7-462E-BD5C-2C56D80A8D95}" dt="2025-02-02T15:41:33.527" v="3546" actId="20577"/>
        <pc:sldMkLst>
          <pc:docMk/>
          <pc:sldMk cId="485748622" sldId="285"/>
        </pc:sldMkLst>
        <pc:spChg chg="mod">
          <ac:chgData name="Paul Wassell" userId="609912a88ec840f0" providerId="LiveId" clId="{C516633E-73F7-462E-BD5C-2C56D80A8D95}" dt="2025-02-02T15:40:03.203" v="3447" actId="20577"/>
          <ac:spMkLst>
            <pc:docMk/>
            <pc:sldMk cId="485748622" sldId="285"/>
            <ac:spMk id="2" creationId="{E9D75A94-9EBE-A293-47B8-6C0ED3DDFE52}"/>
          </ac:spMkLst>
        </pc:spChg>
        <pc:spChg chg="del mod">
          <ac:chgData name="Paul Wassell" userId="609912a88ec840f0" providerId="LiveId" clId="{C516633E-73F7-462E-BD5C-2C56D80A8D95}" dt="2025-02-02T15:40:28.420" v="3453" actId="478"/>
          <ac:spMkLst>
            <pc:docMk/>
            <pc:sldMk cId="485748622" sldId="285"/>
            <ac:spMk id="9" creationId="{26F1A4CC-97EC-0E6C-C2C8-2231D2E52E9F}"/>
          </ac:spMkLst>
        </pc:spChg>
        <pc:graphicFrameChg chg="add mod modGraphic">
          <ac:chgData name="Paul Wassell" userId="609912a88ec840f0" providerId="LiveId" clId="{C516633E-73F7-462E-BD5C-2C56D80A8D95}" dt="2025-02-02T15:41:33.527" v="3546" actId="20577"/>
          <ac:graphicFrameMkLst>
            <pc:docMk/>
            <pc:sldMk cId="485748622" sldId="285"/>
            <ac:graphicFrameMk id="10" creationId="{F5728E7C-713E-8492-0826-A2727BD1BF59}"/>
          </ac:graphicFrameMkLst>
        </pc:graphicFrameChg>
      </pc:sldChg>
      <pc:sldChg chg="addSp delSp modSp new mod modNotesTx">
        <pc:chgData name="Paul Wassell" userId="609912a88ec840f0" providerId="LiveId" clId="{C516633E-73F7-462E-BD5C-2C56D80A8D95}" dt="2025-02-02T15:43:17.499" v="3604" actId="20577"/>
        <pc:sldMkLst>
          <pc:docMk/>
          <pc:sldMk cId="624369164" sldId="286"/>
        </pc:sldMkLst>
        <pc:spChg chg="del">
          <ac:chgData name="Paul Wassell" userId="609912a88ec840f0" providerId="LiveId" clId="{C516633E-73F7-462E-BD5C-2C56D80A8D95}" dt="2025-02-02T15:41:57.181" v="3558" actId="478"/>
          <ac:spMkLst>
            <pc:docMk/>
            <pc:sldMk cId="624369164" sldId="286"/>
            <ac:spMk id="2" creationId="{E864A4AC-71EB-888B-6FC0-054ECE9C2C6D}"/>
          </ac:spMkLst>
        </pc:spChg>
        <pc:spChg chg="del">
          <ac:chgData name="Paul Wassell" userId="609912a88ec840f0" providerId="LiveId" clId="{C516633E-73F7-462E-BD5C-2C56D80A8D95}" dt="2025-02-02T15:41:57.181" v="3558" actId="478"/>
          <ac:spMkLst>
            <pc:docMk/>
            <pc:sldMk cId="624369164" sldId="286"/>
            <ac:spMk id="3" creationId="{94ACC5E6-14B2-8B29-88F7-A5BBFDCA9108}"/>
          </ac:spMkLst>
        </pc:spChg>
        <pc:graphicFrameChg chg="add mod modGraphic">
          <ac:chgData name="Paul Wassell" userId="609912a88ec840f0" providerId="LiveId" clId="{C516633E-73F7-462E-BD5C-2C56D80A8D95}" dt="2025-02-02T15:43:17.499" v="3604" actId="20577"/>
          <ac:graphicFrameMkLst>
            <pc:docMk/>
            <pc:sldMk cId="624369164" sldId="286"/>
            <ac:graphicFrameMk id="4" creationId="{5BF7B062-CE33-9D4E-F80D-E46B8521F4B9}"/>
          </ac:graphicFrameMkLst>
        </pc:graphicFrameChg>
        <pc:graphicFrameChg chg="add del mod modGraphic">
          <ac:chgData name="Paul Wassell" userId="609912a88ec840f0" providerId="LiveId" clId="{C516633E-73F7-462E-BD5C-2C56D80A8D95}" dt="2025-02-02T15:42:41.007" v="3597" actId="478"/>
          <ac:graphicFrameMkLst>
            <pc:docMk/>
            <pc:sldMk cId="624369164" sldId="286"/>
            <ac:graphicFrameMk id="5" creationId="{FF38C58D-93B0-1336-8FD8-EF4E202D5751}"/>
          </ac:graphicFrameMkLst>
        </pc:graphicFrameChg>
      </pc:sldChg>
      <pc:sldChg chg="modSp new mod setBg">
        <pc:chgData name="Paul Wassell" userId="609912a88ec840f0" providerId="LiveId" clId="{C516633E-73F7-462E-BD5C-2C56D80A8D95}" dt="2025-02-02T15:47:26.144" v="3972" actId="27636"/>
        <pc:sldMkLst>
          <pc:docMk/>
          <pc:sldMk cId="2876958895" sldId="287"/>
        </pc:sldMkLst>
        <pc:spChg chg="mod">
          <ac:chgData name="Paul Wassell" userId="609912a88ec840f0" providerId="LiveId" clId="{C516633E-73F7-462E-BD5C-2C56D80A8D95}" dt="2025-02-02T15:44:39.494" v="3671" actId="14861"/>
          <ac:spMkLst>
            <pc:docMk/>
            <pc:sldMk cId="2876958895" sldId="287"/>
            <ac:spMk id="2" creationId="{DE23F3B7-537A-358A-62F6-3098E077ED31}"/>
          </ac:spMkLst>
        </pc:spChg>
        <pc:spChg chg="mod">
          <ac:chgData name="Paul Wassell" userId="609912a88ec840f0" providerId="LiveId" clId="{C516633E-73F7-462E-BD5C-2C56D80A8D95}" dt="2025-02-02T15:47:26.144" v="3972" actId="27636"/>
          <ac:spMkLst>
            <pc:docMk/>
            <pc:sldMk cId="2876958895" sldId="287"/>
            <ac:spMk id="3" creationId="{462B161B-53CF-0D47-236A-E7AB5B418DD7}"/>
          </ac:spMkLst>
        </pc:spChg>
      </pc:sldChg>
      <pc:sldChg chg="addSp modSp new mod setBg">
        <pc:chgData name="Paul Wassell" userId="609912a88ec840f0" providerId="LiveId" clId="{C516633E-73F7-462E-BD5C-2C56D80A8D95}" dt="2025-02-02T15:49:07.978" v="4290" actId="1076"/>
        <pc:sldMkLst>
          <pc:docMk/>
          <pc:sldMk cId="3399764008" sldId="288"/>
        </pc:sldMkLst>
        <pc:spChg chg="mod">
          <ac:chgData name="Paul Wassell" userId="609912a88ec840f0" providerId="LiveId" clId="{C516633E-73F7-462E-BD5C-2C56D80A8D95}" dt="2025-02-02T15:48:41.452" v="4288" actId="14861"/>
          <ac:spMkLst>
            <pc:docMk/>
            <pc:sldMk cId="3399764008" sldId="288"/>
            <ac:spMk id="2" creationId="{4F0E1840-F14F-15AB-AA22-A344E2925C01}"/>
          </ac:spMkLst>
        </pc:spChg>
        <pc:spChg chg="mod">
          <ac:chgData name="Paul Wassell" userId="609912a88ec840f0" providerId="LiveId" clId="{C516633E-73F7-462E-BD5C-2C56D80A8D95}" dt="2025-02-02T15:48:27.758" v="4266" actId="14861"/>
          <ac:spMkLst>
            <pc:docMk/>
            <pc:sldMk cId="3399764008" sldId="288"/>
            <ac:spMk id="3" creationId="{C0A0997F-222F-3C87-D2FA-6892C789F9DC}"/>
          </ac:spMkLst>
        </pc:spChg>
        <pc:spChg chg="add mod">
          <ac:chgData name="Paul Wassell" userId="609912a88ec840f0" providerId="LiveId" clId="{C516633E-73F7-462E-BD5C-2C56D80A8D95}" dt="2025-02-02T15:49:07.978" v="4290" actId="1076"/>
          <ac:spMkLst>
            <pc:docMk/>
            <pc:sldMk cId="3399764008" sldId="288"/>
            <ac:spMk id="4" creationId="{8D972C47-8B12-BD8C-A28F-810A2F808928}"/>
          </ac:spMkLst>
        </pc:spChg>
        <pc:spChg chg="add mod">
          <ac:chgData name="Paul Wassell" userId="609912a88ec840f0" providerId="LiveId" clId="{C516633E-73F7-462E-BD5C-2C56D80A8D95}" dt="2025-02-02T15:49:07.978" v="4290" actId="1076"/>
          <ac:spMkLst>
            <pc:docMk/>
            <pc:sldMk cId="3399764008" sldId="288"/>
            <ac:spMk id="6" creationId="{850DED02-6191-DFF2-7019-316A4A348DC0}"/>
          </ac:spMkLst>
        </pc:spChg>
        <pc:picChg chg="add mod">
          <ac:chgData name="Paul Wassell" userId="609912a88ec840f0" providerId="LiveId" clId="{C516633E-73F7-462E-BD5C-2C56D80A8D95}" dt="2025-02-02T15:49:07.978" v="4290" actId="1076"/>
          <ac:picMkLst>
            <pc:docMk/>
            <pc:sldMk cId="3399764008" sldId="288"/>
            <ac:picMk id="5" creationId="{A83135C6-402C-A480-D301-26F14F9A0DBE}"/>
          </ac:picMkLst>
        </pc:picChg>
      </pc:sldChg>
      <pc:sldChg chg="addSp delSp modSp mod">
        <pc:chgData name="Paul Wassell" userId="609912a88ec840f0" providerId="LiveId" clId="{C516633E-73F7-462E-BD5C-2C56D80A8D95}" dt="2025-02-02T15:51:26.368" v="4683" actId="1076"/>
        <pc:sldMkLst>
          <pc:docMk/>
          <pc:sldMk cId="2008414333" sldId="289"/>
        </pc:sldMkLst>
        <pc:spChg chg="mod">
          <ac:chgData name="Paul Wassell" userId="609912a88ec840f0" providerId="LiveId" clId="{C516633E-73F7-462E-BD5C-2C56D80A8D95}" dt="2025-02-02T15:49:35.742" v="4292" actId="20577"/>
          <ac:spMkLst>
            <pc:docMk/>
            <pc:sldMk cId="2008414333" sldId="289"/>
            <ac:spMk id="2" creationId="{6A676E03-3B0C-CE17-EC17-C52C17D94BEE}"/>
          </ac:spMkLst>
        </pc:spChg>
        <pc:spChg chg="mod">
          <ac:chgData name="Paul Wassell" userId="609912a88ec840f0" providerId="LiveId" clId="{C516633E-73F7-462E-BD5C-2C56D80A8D95}" dt="2025-02-02T15:51:12.051" v="4680" actId="20577"/>
          <ac:spMkLst>
            <pc:docMk/>
            <pc:sldMk cId="2008414333" sldId="289"/>
            <ac:spMk id="3" creationId="{43EF248A-E186-4D6B-488F-436E2375F419}"/>
          </ac:spMkLst>
        </pc:spChg>
        <pc:spChg chg="del">
          <ac:chgData name="Paul Wassell" userId="609912a88ec840f0" providerId="LiveId" clId="{C516633E-73F7-462E-BD5C-2C56D80A8D95}" dt="2025-02-02T15:51:15.631" v="4681" actId="478"/>
          <ac:spMkLst>
            <pc:docMk/>
            <pc:sldMk cId="2008414333" sldId="289"/>
            <ac:spMk id="4" creationId="{360FA030-5DD8-E52E-C410-3B1A18483F1A}"/>
          </ac:spMkLst>
        </pc:spChg>
        <pc:spChg chg="del">
          <ac:chgData name="Paul Wassell" userId="609912a88ec840f0" providerId="LiveId" clId="{C516633E-73F7-462E-BD5C-2C56D80A8D95}" dt="2025-02-02T15:51:15.631" v="4681" actId="478"/>
          <ac:spMkLst>
            <pc:docMk/>
            <pc:sldMk cId="2008414333" sldId="289"/>
            <ac:spMk id="6" creationId="{394C66BC-8B49-D6F1-B95F-3F67D80D249B}"/>
          </ac:spMkLst>
        </pc:spChg>
        <pc:picChg chg="del">
          <ac:chgData name="Paul Wassell" userId="609912a88ec840f0" providerId="LiveId" clId="{C516633E-73F7-462E-BD5C-2C56D80A8D95}" dt="2025-02-02T15:51:15.631" v="4681" actId="478"/>
          <ac:picMkLst>
            <pc:docMk/>
            <pc:sldMk cId="2008414333" sldId="289"/>
            <ac:picMk id="5" creationId="{A564F763-E1CD-C77E-EF79-E0F9AB4864BE}"/>
          </ac:picMkLst>
        </pc:picChg>
        <pc:picChg chg="add mod">
          <ac:chgData name="Paul Wassell" userId="609912a88ec840f0" providerId="LiveId" clId="{C516633E-73F7-462E-BD5C-2C56D80A8D95}" dt="2025-02-02T15:51:26.368" v="4683" actId="1076"/>
          <ac:picMkLst>
            <pc:docMk/>
            <pc:sldMk cId="2008414333" sldId="289"/>
            <ac:picMk id="7" creationId="{AADA0964-81B1-2CA6-3C0E-D9C8B5DF3C20}"/>
          </ac:picMkLst>
        </pc:picChg>
        <pc:picChg chg="add mod">
          <ac:chgData name="Paul Wassell" userId="609912a88ec840f0" providerId="LiveId" clId="{C516633E-73F7-462E-BD5C-2C56D80A8D95}" dt="2025-02-02T15:51:26.368" v="4683" actId="1076"/>
          <ac:picMkLst>
            <pc:docMk/>
            <pc:sldMk cId="2008414333" sldId="289"/>
            <ac:picMk id="8" creationId="{4C2E3134-4FAC-8E35-9319-1C163A12538C}"/>
          </ac:picMkLst>
        </pc:picChg>
        <pc:picChg chg="add mod">
          <ac:chgData name="Paul Wassell" userId="609912a88ec840f0" providerId="LiveId" clId="{C516633E-73F7-462E-BD5C-2C56D80A8D95}" dt="2025-02-02T15:51:26.368" v="4683" actId="1076"/>
          <ac:picMkLst>
            <pc:docMk/>
            <pc:sldMk cId="2008414333" sldId="289"/>
            <ac:picMk id="9" creationId="{1FA4BD73-A5AD-6B11-920F-090C182DEDFA}"/>
          </ac:picMkLst>
        </pc:picChg>
        <pc:picChg chg="add mod">
          <ac:chgData name="Paul Wassell" userId="609912a88ec840f0" providerId="LiveId" clId="{C516633E-73F7-462E-BD5C-2C56D80A8D95}" dt="2025-02-02T15:51:26.368" v="4683" actId="1076"/>
          <ac:picMkLst>
            <pc:docMk/>
            <pc:sldMk cId="2008414333" sldId="289"/>
            <ac:picMk id="10" creationId="{6929F27D-28D7-A1A6-206D-928182D89E13}"/>
          </ac:picMkLst>
        </pc:picChg>
        <pc:picChg chg="add mod">
          <ac:chgData name="Paul Wassell" userId="609912a88ec840f0" providerId="LiveId" clId="{C516633E-73F7-462E-BD5C-2C56D80A8D95}" dt="2025-02-02T15:51:26.368" v="4683" actId="1076"/>
          <ac:picMkLst>
            <pc:docMk/>
            <pc:sldMk cId="2008414333" sldId="289"/>
            <ac:picMk id="11" creationId="{19C23ED6-7E05-50F0-58C2-0ACD7A433174}"/>
          </ac:picMkLst>
        </pc:picChg>
      </pc:sldChg>
      <pc:sldChg chg="modSp mod">
        <pc:chgData name="Paul Wassell" userId="609912a88ec840f0" providerId="LiveId" clId="{C516633E-73F7-462E-BD5C-2C56D80A8D95}" dt="2025-02-02T15:53:11.406" v="4858"/>
        <pc:sldMkLst>
          <pc:docMk/>
          <pc:sldMk cId="2949414559" sldId="312"/>
        </pc:sldMkLst>
        <pc:spChg chg="mod">
          <ac:chgData name="Paul Wassell" userId="609912a88ec840f0" providerId="LiveId" clId="{C516633E-73F7-462E-BD5C-2C56D80A8D95}" dt="2025-02-02T15:53:11.406" v="4858"/>
          <ac:spMkLst>
            <pc:docMk/>
            <pc:sldMk cId="2949414559" sldId="312"/>
            <ac:spMk id="1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BFABB-115E-463C-BA05-CBD9F3BA6C37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B7F87-CB66-4D81-A3B9-3DF83737A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881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print out for students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B7F87-CB66-4D81-A3B9-3DF83737A2D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5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60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57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854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8C30-CF00-42DF-AF7C-E6B7EF537FFF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8854-5694-473F-9807-DFD3C4BB9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354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8C30-CF00-42DF-AF7C-E6B7EF537FFF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8854-5694-473F-9807-DFD3C4BB9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070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8C30-CF00-42DF-AF7C-E6B7EF537FFF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8854-5694-473F-9807-DFD3C4BB9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585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8C30-CF00-42DF-AF7C-E6B7EF537FFF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8854-5694-473F-9807-DFD3C4BB9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8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8C30-CF00-42DF-AF7C-E6B7EF537FFF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8854-5694-473F-9807-DFD3C4BB9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819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8C30-CF00-42DF-AF7C-E6B7EF537FFF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8854-5694-473F-9807-DFD3C4BB9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2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8C30-CF00-42DF-AF7C-E6B7EF537FFF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8854-5694-473F-9807-DFD3C4BB9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498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8C30-CF00-42DF-AF7C-E6B7EF537FFF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8854-5694-473F-9807-DFD3C4BB9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26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294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8C30-CF00-42DF-AF7C-E6B7EF537FFF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8854-5694-473F-9807-DFD3C4BB9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596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8C30-CF00-42DF-AF7C-E6B7EF537FFF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8854-5694-473F-9807-DFD3C4BB9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054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8C30-CF00-42DF-AF7C-E6B7EF537FFF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8854-5694-473F-9807-DFD3C4BB9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10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04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958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54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4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53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39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47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C7C5868-A082-DF52-5EB9-8822CB02CFB4}"/>
              </a:ext>
            </a:extLst>
          </p:cNvPr>
          <p:cNvSpPr txBox="1">
            <a:spLocks/>
          </p:cNvSpPr>
          <p:nvPr userDrawn="1"/>
        </p:nvSpPr>
        <p:spPr>
          <a:xfrm>
            <a:off x="0" y="659529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E3A116-ECA9-C142-3076-029E1E2BA826}"/>
              </a:ext>
            </a:extLst>
          </p:cNvPr>
          <p:cNvSpPr txBox="1"/>
          <p:nvPr userDrawn="1"/>
        </p:nvSpPr>
        <p:spPr>
          <a:xfrm>
            <a:off x="611505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0E8F899-146C-4B0E-DA5D-A640BA7B189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31" y="2154235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358ADF-47CB-4E92-4166-38A5BCDAA4E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44" y="136524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5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08C30-CF00-42DF-AF7C-E6B7EF537FFF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18854-5694-473F-9807-DFD3C4BB928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7AB4A7E-21D1-3A3B-9BCD-923E378115BC}"/>
              </a:ext>
            </a:extLst>
          </p:cNvPr>
          <p:cNvSpPr txBox="1">
            <a:spLocks/>
          </p:cNvSpPr>
          <p:nvPr userDrawn="1"/>
        </p:nvSpPr>
        <p:spPr>
          <a:xfrm>
            <a:off x="0" y="659529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6EDECB-BE97-EC47-5C43-C1BB40404FDB}"/>
              </a:ext>
            </a:extLst>
          </p:cNvPr>
          <p:cNvSpPr txBox="1"/>
          <p:nvPr userDrawn="1"/>
        </p:nvSpPr>
        <p:spPr>
          <a:xfrm>
            <a:off x="611505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A47085C-7495-7401-79F8-158781CE45A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31" y="2154235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97C0A3F-0D69-1CBE-2BB2-359478C265C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44" y="136524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32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01546-D8A0-4757-8C57-41CCFC56648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u="sng" dirty="0"/>
              <a:t>English Language Paper 1 – Q2: Improving Language Analyses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767E5-9B44-993C-AE76-C22331105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7120"/>
            <a:ext cx="3526661" cy="2491731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“Pi describes the hyena as ugly and he doesn’t like it because he says it is ugly.</a:t>
            </a:r>
          </a:p>
          <a:p>
            <a:pPr marL="0" indent="0">
              <a:buNone/>
            </a:pPr>
            <a:r>
              <a:rPr lang="en-US" sz="2400" dirty="0"/>
              <a:t>“He says it is shaggy and coarse so that makes it sound really bad.”</a:t>
            </a:r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E375B0-54C4-C6D8-0342-F2570C800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057120"/>
            <a:ext cx="4075246" cy="22486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B28E-04C1-43C7-D393-35D31F73D17B}"/>
              </a:ext>
            </a:extLst>
          </p:cNvPr>
          <p:cNvSpPr txBox="1"/>
          <p:nvPr/>
        </p:nvSpPr>
        <p:spPr>
          <a:xfrm>
            <a:off x="628650" y="4745620"/>
            <a:ext cx="4927198" cy="1754326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Read the student answer to Q2 above.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What skills did they use in their answer?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How could they improve this answer?</a:t>
            </a: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en-GB" dirty="0">
                <a:solidFill>
                  <a:srgbClr val="00B050"/>
                </a:solidFill>
              </a:rPr>
              <a:t>Why does this answer not address AO2 effectively? Provide examples.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EE5681-2B58-DAD1-8AA2-FAD192284155}"/>
              </a:ext>
            </a:extLst>
          </p:cNvPr>
          <p:cNvSpPr txBox="1"/>
          <p:nvPr/>
        </p:nvSpPr>
        <p:spPr>
          <a:xfrm>
            <a:off x="5717894" y="4672213"/>
            <a:ext cx="2797456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sz="1400" b="1" dirty="0"/>
              <a:t>AO2</a:t>
            </a:r>
          </a:p>
          <a:p>
            <a:r>
              <a:rPr lang="en-GB" sz="1400" dirty="0"/>
              <a:t>Explain, comment on and analyse how writers use language to achieve effects and</a:t>
            </a:r>
          </a:p>
          <a:p>
            <a:r>
              <a:rPr lang="en-GB" sz="1400" dirty="0"/>
              <a:t>influence readers, using relevant subject terminology to support their views</a:t>
            </a:r>
          </a:p>
        </p:txBody>
      </p:sp>
    </p:spTree>
    <p:extLst>
      <p:ext uri="{BB962C8B-B14F-4D97-AF65-F5344CB8AC3E}">
        <p14:creationId xmlns:p14="http://schemas.microsoft.com/office/powerpoint/2010/main" val="2487724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5B23-AD7E-DDAF-1AE8-1E9F9BD0AD6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/>
              <a:t>You must </a:t>
            </a:r>
            <a:r>
              <a:rPr lang="en-US" sz="4000" b="1" dirty="0"/>
              <a:t>explain</a:t>
            </a:r>
            <a:r>
              <a:rPr lang="en-US" sz="4000" dirty="0"/>
              <a:t> your interpretations</a:t>
            </a:r>
            <a:endParaRPr lang="en-GB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29C07B-31B0-2D51-BEF8-50D9F06CF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95074"/>
            <a:ext cx="5354830" cy="29547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525FFE8-4C77-BC4F-2D8F-9D5778A8A43C}"/>
              </a:ext>
            </a:extLst>
          </p:cNvPr>
          <p:cNvSpPr txBox="1"/>
          <p:nvPr/>
        </p:nvSpPr>
        <p:spPr>
          <a:xfrm>
            <a:off x="6215605" y="1990846"/>
            <a:ext cx="2299745" cy="341632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Remember that it is </a:t>
            </a:r>
            <a:r>
              <a:rPr lang="en-US" u="sng" dirty="0"/>
              <a:t>crucial</a:t>
            </a:r>
            <a:r>
              <a:rPr lang="en-US" dirty="0"/>
              <a:t> that you include explanations as to </a:t>
            </a:r>
            <a:r>
              <a:rPr lang="en-US" b="1" dirty="0"/>
              <a:t>why the quotes and devices have effects on the reader.</a:t>
            </a:r>
          </a:p>
          <a:p>
            <a:endParaRPr lang="en-US" b="1" dirty="0"/>
          </a:p>
          <a:p>
            <a:r>
              <a:rPr lang="en-US" b="1" dirty="0"/>
              <a:t>How do those quotes make the reader </a:t>
            </a:r>
            <a:r>
              <a:rPr lang="en-US" b="1" u="sng" dirty="0"/>
              <a:t>think and feel?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7340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25C5-91CD-65C5-1205-F5A050D26C2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/>
              <a:t>Last lesson we wrote our own Q2 answers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F6B19-FF10-ADC0-4476-6AB51F14E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441061" cy="4351338"/>
          </a:xfr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/>
              <a:t>Drafting and redrafting is an important activity in English because it helps you to become a more effective English analyst.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GB" sz="3600" dirty="0">
                <a:solidFill>
                  <a:srgbClr val="7030A0"/>
                </a:solidFill>
              </a:rPr>
              <a:t>Using your learning from today and the success criteria, rewrite your answer.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1D3C578-0ADD-7BD9-3D67-F69450EF90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902242"/>
              </p:ext>
            </p:extLst>
          </p:nvPr>
        </p:nvGraphicFramePr>
        <p:xfrm>
          <a:off x="5370652" y="1825625"/>
          <a:ext cx="3144698" cy="4333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72349">
                  <a:extLst>
                    <a:ext uri="{9D8B030D-6E8A-4147-A177-3AD203B41FA5}">
                      <a16:colId xmlns:a16="http://schemas.microsoft.com/office/drawing/2014/main" val="1687930855"/>
                    </a:ext>
                  </a:extLst>
                </a:gridCol>
                <a:gridCol w="1572349">
                  <a:extLst>
                    <a:ext uri="{9D8B030D-6E8A-4147-A177-3AD203B41FA5}">
                      <a16:colId xmlns:a16="http://schemas.microsoft.com/office/drawing/2014/main" val="247876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Your answer for Q2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916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Analysed</a:t>
                      </a:r>
                      <a:r>
                        <a:rPr lang="en-US" sz="1400" dirty="0"/>
                        <a:t> the effects of the language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8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Included quotes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0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Included subject terminology (devices)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4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Bonus criteria: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184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Included analytical verbs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404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Used a range of quotes to support your ideas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406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37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75A94-9EBE-A293-47B8-6C0ED3DDFE5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/>
              <a:t>We will now peer assess our new answers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D4445-4E12-ABE3-014D-C836C2BB3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Swap your answers with another student.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A646D4-F12C-FDF3-AF77-4E74261E9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336085"/>
            <a:ext cx="1033362" cy="8382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9CF5B6-D58D-2C38-D5D3-3B28EB7690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174358"/>
            <a:ext cx="1033362" cy="8407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DE7508-20D0-D5ED-F41F-4198E21319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850" y="4043973"/>
            <a:ext cx="1002879" cy="8413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38CE4D-CB48-FA09-F73B-A7DAC134FE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746" y="5823706"/>
            <a:ext cx="1051652" cy="835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6A4EB4-2887-0A30-FA13-D44D94C9E7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5415" y="4914156"/>
            <a:ext cx="1030314" cy="835225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5728E7C-713E-8492-0826-A2727BD1B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240047"/>
              </p:ext>
            </p:extLst>
          </p:nvPr>
        </p:nvGraphicFramePr>
        <p:xfrm>
          <a:off x="2372810" y="2372993"/>
          <a:ext cx="6186741" cy="393890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62247">
                  <a:extLst>
                    <a:ext uri="{9D8B030D-6E8A-4147-A177-3AD203B41FA5}">
                      <a16:colId xmlns:a16="http://schemas.microsoft.com/office/drawing/2014/main" val="1687930855"/>
                    </a:ext>
                  </a:extLst>
                </a:gridCol>
                <a:gridCol w="808275">
                  <a:extLst>
                    <a:ext uri="{9D8B030D-6E8A-4147-A177-3AD203B41FA5}">
                      <a16:colId xmlns:a16="http://schemas.microsoft.com/office/drawing/2014/main" val="247876497"/>
                    </a:ext>
                  </a:extLst>
                </a:gridCol>
                <a:gridCol w="3316219">
                  <a:extLst>
                    <a:ext uri="{9D8B030D-6E8A-4147-A177-3AD203B41FA5}">
                      <a16:colId xmlns:a16="http://schemas.microsoft.com/office/drawing/2014/main" val="3646840743"/>
                    </a:ext>
                  </a:extLst>
                </a:gridCol>
              </a:tblGrid>
              <a:tr h="552639">
                <a:tc>
                  <a:txBody>
                    <a:bodyPr/>
                    <a:lstStyle/>
                    <a:p>
                      <a:r>
                        <a:rPr lang="en-US" sz="1400" dirty="0"/>
                        <a:t>Student’s Q2 answer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What could they add or change to improve their answer?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916935"/>
                  </a:ext>
                </a:extLst>
              </a:tr>
              <a:tr h="552639">
                <a:tc>
                  <a:txBody>
                    <a:bodyPr/>
                    <a:lstStyle/>
                    <a:p>
                      <a:r>
                        <a:rPr lang="en-US" sz="1400" dirty="0" err="1"/>
                        <a:t>Analysed</a:t>
                      </a:r>
                      <a:r>
                        <a:rPr lang="en-US" sz="1400" dirty="0"/>
                        <a:t> the effects of the language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8601"/>
                  </a:ext>
                </a:extLst>
              </a:tr>
              <a:tr h="552639">
                <a:tc>
                  <a:txBody>
                    <a:bodyPr/>
                    <a:lstStyle/>
                    <a:p>
                      <a:r>
                        <a:rPr lang="en-US" sz="1400" dirty="0"/>
                        <a:t>Included quotes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0796"/>
                  </a:ext>
                </a:extLst>
              </a:tr>
              <a:tr h="780196">
                <a:tc>
                  <a:txBody>
                    <a:bodyPr/>
                    <a:lstStyle/>
                    <a:p>
                      <a:r>
                        <a:rPr lang="en-US" sz="1400" dirty="0"/>
                        <a:t>Included subject terminology (devices)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4039"/>
                  </a:ext>
                </a:extLst>
              </a:tr>
              <a:tr h="39551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Bonus criteria: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184329"/>
                  </a:ext>
                </a:extLst>
              </a:tr>
              <a:tr h="552639">
                <a:tc>
                  <a:txBody>
                    <a:bodyPr/>
                    <a:lstStyle/>
                    <a:p>
                      <a:r>
                        <a:rPr lang="en-US" sz="1400" dirty="0"/>
                        <a:t>Included analytical verbs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404808"/>
                  </a:ext>
                </a:extLst>
              </a:tr>
              <a:tr h="552639">
                <a:tc>
                  <a:txBody>
                    <a:bodyPr/>
                    <a:lstStyle/>
                    <a:p>
                      <a:r>
                        <a:rPr lang="en-US" sz="1400" dirty="0"/>
                        <a:t>Used a range of quotes to support your ideas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406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748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BF7B062-CE33-9D4E-F80D-E46B8521F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605619"/>
              </p:ext>
            </p:extLst>
          </p:nvPr>
        </p:nvGraphicFramePr>
        <p:xfrm>
          <a:off x="370389" y="254826"/>
          <a:ext cx="8530543" cy="619227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843514">
                  <a:extLst>
                    <a:ext uri="{9D8B030D-6E8A-4147-A177-3AD203B41FA5}">
                      <a16:colId xmlns:a16="http://schemas.microsoft.com/office/drawing/2014/main" val="1687930855"/>
                    </a:ext>
                  </a:extLst>
                </a:gridCol>
                <a:gridCol w="605743">
                  <a:extLst>
                    <a:ext uri="{9D8B030D-6E8A-4147-A177-3AD203B41FA5}">
                      <a16:colId xmlns:a16="http://schemas.microsoft.com/office/drawing/2014/main" val="247876497"/>
                    </a:ext>
                  </a:extLst>
                </a:gridCol>
                <a:gridCol w="5081286">
                  <a:extLst>
                    <a:ext uri="{9D8B030D-6E8A-4147-A177-3AD203B41FA5}">
                      <a16:colId xmlns:a16="http://schemas.microsoft.com/office/drawing/2014/main" val="3646840743"/>
                    </a:ext>
                  </a:extLst>
                </a:gridCol>
              </a:tblGrid>
              <a:tr h="499013">
                <a:tc>
                  <a:txBody>
                    <a:bodyPr/>
                    <a:lstStyle/>
                    <a:p>
                      <a:r>
                        <a:rPr lang="en-US" sz="1400" dirty="0"/>
                        <a:t>Student’s Q2 answer: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What could they add or change to improve their answer?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916935"/>
                  </a:ext>
                </a:extLst>
              </a:tr>
              <a:tr h="1186525">
                <a:tc>
                  <a:txBody>
                    <a:bodyPr/>
                    <a:lstStyle/>
                    <a:p>
                      <a:r>
                        <a:rPr lang="en-US" sz="1400" dirty="0" err="1"/>
                        <a:t>Analysed</a:t>
                      </a:r>
                      <a:r>
                        <a:rPr lang="en-US" sz="1400" dirty="0"/>
                        <a:t> the effects of the language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8601"/>
                  </a:ext>
                </a:extLst>
              </a:tr>
              <a:tr h="818049">
                <a:tc>
                  <a:txBody>
                    <a:bodyPr/>
                    <a:lstStyle/>
                    <a:p>
                      <a:r>
                        <a:rPr lang="en-US" sz="1400" dirty="0"/>
                        <a:t>Included quotes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0796"/>
                  </a:ext>
                </a:extLst>
              </a:tr>
              <a:tr h="1186525">
                <a:tc>
                  <a:txBody>
                    <a:bodyPr/>
                    <a:lstStyle/>
                    <a:p>
                      <a:r>
                        <a:rPr lang="en-US" sz="1400" dirty="0"/>
                        <a:t>Included subject terminology (devices)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4039"/>
                  </a:ext>
                </a:extLst>
              </a:tr>
              <a:tr h="49758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Bonus criteria: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184329"/>
                  </a:ext>
                </a:extLst>
              </a:tr>
              <a:tr h="818049">
                <a:tc>
                  <a:txBody>
                    <a:bodyPr/>
                    <a:lstStyle/>
                    <a:p>
                      <a:r>
                        <a:rPr lang="en-US" sz="1400" dirty="0"/>
                        <a:t>Included analytical verbs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404808"/>
                  </a:ext>
                </a:extLst>
              </a:tr>
              <a:tr h="1186525">
                <a:tc>
                  <a:txBody>
                    <a:bodyPr/>
                    <a:lstStyle/>
                    <a:p>
                      <a:r>
                        <a:rPr lang="en-US" sz="1400" dirty="0"/>
                        <a:t>Used a range of quotes to support your ideas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406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369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F3B7-537A-358A-62F6-3098E077ED3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/>
              <a:t>Let’s recap Paper 1 Section A so far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B161B-53CF-0D47-236A-E7AB5B418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343681"/>
          </a:xfr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Close your exercise books and cover up your notes.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7030A0"/>
                </a:solidFill>
              </a:rPr>
              <a:t>What skills do you need to show for Q1? (4 marks)</a:t>
            </a:r>
          </a:p>
          <a:p>
            <a:pPr marL="0" indent="0">
              <a:buNone/>
            </a:pPr>
            <a:endParaRPr lang="en-US" sz="32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7030A0"/>
                </a:solidFill>
              </a:rPr>
              <a:t>What skills do you need to show for Q2? (8 marks)</a:t>
            </a:r>
            <a:endParaRPr lang="en-GB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958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E1840-F14F-15AB-AA22-A344E2925C0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Q1 Recap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0997F-222F-3C87-D2FA-6892C789F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533659" cy="435133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en-US" dirty="0"/>
              <a:t>Q1: You are given a short extract from the beginning of the text. </a:t>
            </a:r>
          </a:p>
          <a:p>
            <a:pPr marL="0" indent="0">
              <a:buNone/>
            </a:pPr>
            <a:r>
              <a:rPr lang="en-US" dirty="0"/>
              <a:t>You are given four multiple choice questions: three options in each one.</a:t>
            </a:r>
          </a:p>
          <a:p>
            <a:pPr marL="0" indent="0">
              <a:buNone/>
            </a:pPr>
            <a:r>
              <a:rPr lang="en-US" dirty="0"/>
              <a:t>Put a tick next to the correct answer for each question.</a:t>
            </a:r>
          </a:p>
          <a:p>
            <a:pPr marL="0" indent="0">
              <a:buNone/>
            </a:pPr>
            <a:r>
              <a:rPr lang="en-US" dirty="0"/>
              <a:t>Do not put more than one tick per question.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972C47-8B12-BD8C-A28F-810A2F808928}"/>
              </a:ext>
            </a:extLst>
          </p:cNvPr>
          <p:cNvSpPr/>
          <p:nvPr/>
        </p:nvSpPr>
        <p:spPr>
          <a:xfrm>
            <a:off x="6628677" y="1877992"/>
            <a:ext cx="1886673" cy="1551008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83135C6-402C-A480-D301-26F14F9A0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4748" y="2072129"/>
            <a:ext cx="874529" cy="8591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0DED02-6191-DFF2-7019-316A4A348DC0}"/>
              </a:ext>
            </a:extLst>
          </p:cNvPr>
          <p:cNvSpPr txBox="1"/>
          <p:nvPr/>
        </p:nvSpPr>
        <p:spPr>
          <a:xfrm>
            <a:off x="6790722" y="3058610"/>
            <a:ext cx="1562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Identifying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9764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774E62-B278-1511-454C-15C8F10E41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76E03-3B0C-CE17-EC17-C52C17D94B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Q2 Recap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F248A-E186-4D6B-488F-436E2375F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533659" cy="435133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Q2: You are given a short extract from the text.</a:t>
            </a:r>
          </a:p>
          <a:p>
            <a:pPr marL="0" indent="0">
              <a:buNone/>
            </a:pPr>
            <a:r>
              <a:rPr lang="en-US" dirty="0"/>
              <a:t>You are asked to </a:t>
            </a:r>
            <a:r>
              <a:rPr lang="en-US" b="1" dirty="0"/>
              <a:t>explain</a:t>
            </a:r>
            <a:r>
              <a:rPr lang="en-US" dirty="0"/>
              <a:t> how the writer describes something in that part of the text.</a:t>
            </a:r>
          </a:p>
          <a:p>
            <a:pPr marL="0" indent="0">
              <a:buNone/>
            </a:pPr>
            <a:r>
              <a:rPr lang="en-US" dirty="0"/>
              <a:t>You </a:t>
            </a:r>
            <a:r>
              <a:rPr lang="en-US" b="1" dirty="0"/>
              <a:t>must</a:t>
            </a:r>
            <a:r>
              <a:rPr lang="en-US" dirty="0"/>
              <a:t> include quotes or evidence to support your ideas.</a:t>
            </a:r>
          </a:p>
          <a:p>
            <a:pPr marL="0" indent="0">
              <a:buNone/>
            </a:pPr>
            <a:r>
              <a:rPr lang="en-US" dirty="0"/>
              <a:t>You </a:t>
            </a:r>
            <a:r>
              <a:rPr lang="en-US" b="1" dirty="0"/>
              <a:t>should</a:t>
            </a:r>
            <a:r>
              <a:rPr lang="en-US" dirty="0"/>
              <a:t> include some language devices.</a:t>
            </a:r>
          </a:p>
          <a:p>
            <a:pPr marL="0" indent="0">
              <a:buNone/>
            </a:pPr>
            <a:r>
              <a:rPr lang="en-US" dirty="0"/>
              <a:t>You </a:t>
            </a:r>
            <a:r>
              <a:rPr lang="en-US" b="1" dirty="0"/>
              <a:t>must </a:t>
            </a:r>
            <a:r>
              <a:rPr lang="en-US" dirty="0"/>
              <a:t>explain how those quotes and devices support your ideas.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DA0964-81B1-2CA6-3C0E-D9C8B5DF3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7602" y="1825625"/>
            <a:ext cx="1033362" cy="8382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2E3134-4FAC-8E35-9319-1C163A125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7602" y="2663898"/>
            <a:ext cx="1033362" cy="8407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FA4BD73-A5AD-6B11-920F-090C182DED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1802" y="3533513"/>
            <a:ext cx="1002879" cy="84132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929F27D-28D7-A1A6-206D-928182D89E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3698" y="5313246"/>
            <a:ext cx="1051652" cy="8352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9C23ED6-7E05-50F0-58C2-0ACD7A4331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74367" y="4403696"/>
            <a:ext cx="1030314" cy="83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414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83649" cy="923330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GB" dirty="0"/>
              <a:t>Plenary: Which picture?</a:t>
            </a:r>
          </a:p>
        </p:txBody>
      </p:sp>
      <p:pic>
        <p:nvPicPr>
          <p:cNvPr id="6" name="Picture 5" descr="Image result for new ide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93374"/>
            <a:ext cx="2602632" cy="2107633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Image result for teamwor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347" y="1393374"/>
            <a:ext cx="2123306" cy="2098923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 descr="Image result for paintbrush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417638"/>
            <a:ext cx="2240657" cy="1827659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3861048"/>
            <a:ext cx="2602632" cy="1656184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725049"/>
            <a:ext cx="2213781" cy="1792184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Image result for handshake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725049"/>
            <a:ext cx="2240657" cy="1792183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457200" y="5626874"/>
            <a:ext cx="369735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Which picture best describes your learning today? Why? Be prepared to share your ideas.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56881" y="5626874"/>
            <a:ext cx="4283968" cy="1169551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describe </a:t>
            </a:r>
            <a:r>
              <a:rPr lang="en-GB" sz="1400" dirty="0">
                <a:solidFill>
                  <a:srgbClr val="FF0000"/>
                </a:solidFill>
                <a:latin typeface="Calibri"/>
              </a:rPr>
              <a:t>ways of improving our Q2 answers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explain how student answers can better meet the requirements of the mark scheme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evaluate the effectiveness of our improved Q2 answers</a:t>
            </a:r>
          </a:p>
        </p:txBody>
      </p:sp>
    </p:spTree>
    <p:extLst>
      <p:ext uri="{BB962C8B-B14F-4D97-AF65-F5344CB8AC3E}">
        <p14:creationId xmlns:p14="http://schemas.microsoft.com/office/powerpoint/2010/main" val="294941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7413-D28D-F540-6551-AB02AA8673E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Learning outcomes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B62FD-A13B-E11A-FB5D-55E6AE520EE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describe </a:t>
            </a:r>
            <a:r>
              <a:rPr lang="en-GB" sz="4400" dirty="0">
                <a:solidFill>
                  <a:srgbClr val="FF0000"/>
                </a:solidFill>
                <a:latin typeface="Calibri"/>
              </a:rPr>
              <a:t>ways of improving our Q2 answers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explain how student answers can better meet the requirements of the mark scheme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evaluate the effectiveness of our improved Q2 answers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322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D692BF-CA4A-F3BE-FD0F-2F24E50B4EDF}"/>
              </a:ext>
            </a:extLst>
          </p:cNvPr>
          <p:cNvSpPr txBox="1"/>
          <p:nvPr/>
        </p:nvSpPr>
        <p:spPr>
          <a:xfrm>
            <a:off x="628650" y="516901"/>
            <a:ext cx="7886700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sz="2000" b="1" dirty="0"/>
              <a:t>AO2</a:t>
            </a:r>
          </a:p>
          <a:p>
            <a:r>
              <a:rPr lang="en-GB" sz="2000" dirty="0"/>
              <a:t>Explain, comment on and analyse how writers use language to achieve effects and influence readers, using relevant subject terminology to support their views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374E7F-5684-C317-A6C7-DE37D1F81EE3}"/>
              </a:ext>
            </a:extLst>
          </p:cNvPr>
          <p:cNvSpPr txBox="1"/>
          <p:nvPr/>
        </p:nvSpPr>
        <p:spPr>
          <a:xfrm>
            <a:off x="628650" y="2410938"/>
            <a:ext cx="7886700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Shows perceptive and detailed understanding of language:</a:t>
            </a:r>
          </a:p>
          <a:p>
            <a:r>
              <a:rPr lang="en-US" dirty="0"/>
              <a:t>• Analyses the effects of the writer’s choices of language</a:t>
            </a:r>
          </a:p>
          <a:p>
            <a:r>
              <a:rPr lang="en-US" dirty="0"/>
              <a:t>• Selects a range of judicious textual detail</a:t>
            </a:r>
          </a:p>
          <a:p>
            <a:r>
              <a:rPr lang="en-US" dirty="0"/>
              <a:t>• Makes sophisticated and accurate use of subject terminology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10C93A-33CA-64CD-9E61-F293D03B65FE}"/>
              </a:ext>
            </a:extLst>
          </p:cNvPr>
          <p:cNvSpPr txBox="1"/>
          <p:nvPr/>
        </p:nvSpPr>
        <p:spPr>
          <a:xfrm>
            <a:off x="524477" y="1940973"/>
            <a:ext cx="788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the mark scheme that examiners use to mark Q2: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D6577F-FAAE-E258-E7AE-EB71F1D80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839621"/>
            <a:ext cx="4075246" cy="2248662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4DAF11E-4639-D0CB-57F4-5798D921C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465631"/>
              </p:ext>
            </p:extLst>
          </p:nvPr>
        </p:nvGraphicFramePr>
        <p:xfrm>
          <a:off x="4903807" y="3839621"/>
          <a:ext cx="3611544" cy="25958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805772">
                  <a:extLst>
                    <a:ext uri="{9D8B030D-6E8A-4147-A177-3AD203B41FA5}">
                      <a16:colId xmlns:a16="http://schemas.microsoft.com/office/drawing/2014/main" val="1687930855"/>
                    </a:ext>
                  </a:extLst>
                </a:gridCol>
                <a:gridCol w="1805772">
                  <a:extLst>
                    <a:ext uri="{9D8B030D-6E8A-4147-A177-3AD203B41FA5}">
                      <a16:colId xmlns:a16="http://schemas.microsoft.com/office/drawing/2014/main" val="247876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Student’s answer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916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Analysed</a:t>
                      </a:r>
                      <a:r>
                        <a:rPr lang="en-US" sz="1600" dirty="0"/>
                        <a:t> the effects of the language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8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Included quotes to support ideas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0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Included subject terminology to support ideas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4039"/>
                  </a:ext>
                </a:extLst>
              </a:tr>
            </a:tbl>
          </a:graphicData>
        </a:graphic>
      </p:graphicFrame>
      <p:pic>
        <p:nvPicPr>
          <p:cNvPr id="9" name="Picture 8" descr="A red x on a black background&#10;&#10;Description automatically generated">
            <a:extLst>
              <a:ext uri="{FF2B5EF4-FFF2-40B4-BE49-F238E27FC236}">
                <a16:creationId xmlns:a16="http://schemas.microsoft.com/office/drawing/2014/main" id="{6EB6BAD0-8D8A-4CF1-6B0B-57BB522CC5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14" y="4303382"/>
            <a:ext cx="681037" cy="681037"/>
          </a:xfrm>
          <a:prstGeom prst="rect">
            <a:avLst/>
          </a:prstGeom>
        </p:spPr>
      </p:pic>
      <p:pic>
        <p:nvPicPr>
          <p:cNvPr id="10" name="Picture 9" descr="A green check mark on a black background&#10;&#10;Description automatically generated">
            <a:extLst>
              <a:ext uri="{FF2B5EF4-FFF2-40B4-BE49-F238E27FC236}">
                <a16:creationId xmlns:a16="http://schemas.microsoft.com/office/drawing/2014/main" id="{A8C37980-C853-6E31-13DD-D039D8E77F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404" y="4979302"/>
            <a:ext cx="551847" cy="631246"/>
          </a:xfrm>
          <a:prstGeom prst="rect">
            <a:avLst/>
          </a:prstGeom>
        </p:spPr>
      </p:pic>
      <p:pic>
        <p:nvPicPr>
          <p:cNvPr id="11" name="Picture 10" descr="A red x on a black background&#10;&#10;Description automatically generated">
            <a:extLst>
              <a:ext uri="{FF2B5EF4-FFF2-40B4-BE49-F238E27FC236}">
                <a16:creationId xmlns:a16="http://schemas.microsoft.com/office/drawing/2014/main" id="{32A0A772-CC22-A74D-C91B-69BBCD8588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14" y="5682506"/>
            <a:ext cx="681037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9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7E9B3-C386-1847-D477-7EF8EC03357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/>
              <a:t>The student did include quotes, but…</a:t>
            </a:r>
            <a:endParaRPr lang="en-GB" sz="4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7C06B4-8D64-4873-9F4D-12FEC703E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7120"/>
            <a:ext cx="4475785" cy="2491731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“Pi describes the hyena as </a:t>
            </a:r>
            <a:r>
              <a:rPr lang="en-US" sz="2400" dirty="0">
                <a:highlight>
                  <a:srgbClr val="FFFF00"/>
                </a:highlight>
              </a:rPr>
              <a:t>ugly</a:t>
            </a:r>
            <a:r>
              <a:rPr lang="en-US" sz="2400" dirty="0"/>
              <a:t> and he doesn’t like it because he says it is ugly.</a:t>
            </a:r>
          </a:p>
          <a:p>
            <a:pPr marL="0" indent="0">
              <a:buNone/>
            </a:pPr>
            <a:r>
              <a:rPr lang="en-US" sz="2400" dirty="0"/>
              <a:t>“He says it is </a:t>
            </a:r>
            <a:r>
              <a:rPr lang="en-US" sz="2400" dirty="0">
                <a:highlight>
                  <a:srgbClr val="FFFF00"/>
                </a:highlight>
              </a:rPr>
              <a:t>shaggy and coarse</a:t>
            </a:r>
            <a:r>
              <a:rPr lang="en-US" sz="2400" dirty="0"/>
              <a:t> so that makes it sound really bad.”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CD4DDC-A56D-8873-3AC1-CFE2730475A1}"/>
              </a:ext>
            </a:extLst>
          </p:cNvPr>
          <p:cNvSpPr txBox="1"/>
          <p:nvPr/>
        </p:nvSpPr>
        <p:spPr>
          <a:xfrm>
            <a:off x="5567423" y="2057120"/>
            <a:ext cx="2947927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• Selects a range of judicious </a:t>
            </a:r>
            <a:r>
              <a:rPr lang="en-US" dirty="0">
                <a:highlight>
                  <a:srgbClr val="FFFF00"/>
                </a:highlight>
              </a:rPr>
              <a:t>textual detail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12323B-6B96-6E70-2A92-C172CE3A4331}"/>
              </a:ext>
            </a:extLst>
          </p:cNvPr>
          <p:cNvSpPr txBox="1"/>
          <p:nvPr/>
        </p:nvSpPr>
        <p:spPr>
          <a:xfrm>
            <a:off x="5567423" y="2979819"/>
            <a:ext cx="2947927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/>
              <a:t>Judicious</a:t>
            </a:r>
            <a:r>
              <a:rPr lang="en-GB" sz="2400" dirty="0"/>
              <a:t> means showing good judgement and sense.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38FB7B-B911-3777-5FDF-3A114480A0AE}"/>
              </a:ext>
            </a:extLst>
          </p:cNvPr>
          <p:cNvSpPr txBox="1"/>
          <p:nvPr/>
        </p:nvSpPr>
        <p:spPr>
          <a:xfrm>
            <a:off x="628650" y="4780344"/>
            <a:ext cx="7886700" cy="120032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/>
              <a:t>… They didn’t explain the effects of language on the reader, and one good way to do this is by using a range of quotes that back up your interpretations.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4866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3F2B7A-AE38-1CAE-194D-307BEFC224E8}"/>
              </a:ext>
            </a:extLst>
          </p:cNvPr>
          <p:cNvSpPr txBox="1"/>
          <p:nvPr/>
        </p:nvSpPr>
        <p:spPr>
          <a:xfrm>
            <a:off x="491924" y="409652"/>
            <a:ext cx="4572000" cy="3729547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1800" dirty="0"/>
              <a:t>	This part of the text conveys Pi’s sense of disgust towards the hyena and hyenas in general, as he uses hyperbole to create an almost caricature-like description of the animal. </a:t>
            </a:r>
            <a:r>
              <a:rPr lang="en-GB" sz="1800" dirty="0">
                <a:highlight>
                  <a:srgbClr val="FFFF00"/>
                </a:highlight>
              </a:rPr>
              <a:t>Pi says the hyena is ‘ugly beyond redemption’, </a:t>
            </a:r>
            <a:r>
              <a:rPr lang="en-GB" sz="1800" dirty="0">
                <a:highlight>
                  <a:srgbClr val="00FFFF"/>
                </a:highlight>
              </a:rPr>
              <a:t>which implies the hyena cannot ever improve on its appearance, and this in turn conveys Pi’s sense of disgust at the way the hyena looks.</a:t>
            </a:r>
            <a:r>
              <a:rPr lang="en-GB" sz="1800" dirty="0"/>
              <a:t> </a:t>
            </a:r>
            <a:r>
              <a:rPr lang="en-GB" sz="1800" dirty="0">
                <a:highlight>
                  <a:srgbClr val="00FF00"/>
                </a:highlight>
              </a:rPr>
              <a:t>This is skilfully amplified with the use of the curt sentence here.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ECD36B-30C2-7EAF-7E04-E64FB48FFC09}"/>
              </a:ext>
            </a:extLst>
          </p:cNvPr>
          <p:cNvSpPr txBox="1"/>
          <p:nvPr/>
        </p:nvSpPr>
        <p:spPr>
          <a:xfrm>
            <a:off x="5301205" y="409652"/>
            <a:ext cx="3541853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This student’s answer uses the same quote but</a:t>
            </a:r>
            <a:r>
              <a:rPr lang="en-US" dirty="0"/>
              <a:t> look at how they’ve </a:t>
            </a:r>
            <a:r>
              <a:rPr lang="en-US" b="1" dirty="0"/>
              <a:t>zoomed in </a:t>
            </a:r>
            <a:r>
              <a:rPr lang="en-US" dirty="0"/>
              <a:t>on that quote and </a:t>
            </a:r>
            <a:r>
              <a:rPr lang="en-US" b="1" dirty="0"/>
              <a:t>explained</a:t>
            </a:r>
            <a:r>
              <a:rPr lang="en-US" dirty="0"/>
              <a:t> the </a:t>
            </a:r>
            <a:r>
              <a:rPr lang="en-US" b="1" dirty="0"/>
              <a:t>effects on the reader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Pi does say the hyena is ugly, but ‘ugly beyond redemption’. </a:t>
            </a:r>
            <a:r>
              <a:rPr lang="en-US" dirty="0">
                <a:highlight>
                  <a:srgbClr val="00FFFF"/>
                </a:highlight>
              </a:rPr>
              <a:t>This means it is doomed to be like this forever, and that makes us as readers think the hyena is hideously ugly. </a:t>
            </a:r>
          </a:p>
          <a:p>
            <a:endParaRPr lang="en-US" dirty="0"/>
          </a:p>
          <a:p>
            <a:r>
              <a:rPr lang="en-US" dirty="0">
                <a:highlight>
                  <a:srgbClr val="00FF00"/>
                </a:highlight>
              </a:rPr>
              <a:t>The student even goes on to say the short or curt sentence </a:t>
            </a:r>
            <a:r>
              <a:rPr lang="en-US" b="1" dirty="0">
                <a:highlight>
                  <a:srgbClr val="00FF00"/>
                </a:highlight>
              </a:rPr>
              <a:t>amplifies</a:t>
            </a:r>
            <a:r>
              <a:rPr lang="en-US" dirty="0">
                <a:highlight>
                  <a:srgbClr val="00FF00"/>
                </a:highlight>
              </a:rPr>
              <a:t> that sense of ugliness. </a:t>
            </a:r>
            <a:endParaRPr lang="en-GB" dirty="0">
              <a:highlight>
                <a:srgbClr val="00FF00"/>
              </a:highlight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1860F1F-F788-A6F7-FE1B-D24365433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788" y="4371294"/>
            <a:ext cx="4273136" cy="207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827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64EAAF9-91C3-E012-3042-48EEB5D06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274" y="574799"/>
            <a:ext cx="7390025" cy="35920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44F67EF-C3D3-3E90-781F-84948723227C}"/>
              </a:ext>
            </a:extLst>
          </p:cNvPr>
          <p:cNvSpPr txBox="1"/>
          <p:nvPr/>
        </p:nvSpPr>
        <p:spPr>
          <a:xfrm>
            <a:off x="3148313" y="4491505"/>
            <a:ext cx="2650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“ugly beyond redemption”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5C6B88-5ECD-60F5-9BF4-2E7549B65558}"/>
              </a:ext>
            </a:extLst>
          </p:cNvPr>
          <p:cNvSpPr txBox="1"/>
          <p:nvPr/>
        </p:nvSpPr>
        <p:spPr>
          <a:xfrm>
            <a:off x="620210" y="4260673"/>
            <a:ext cx="20004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“I want to convey how much Pi is disgusted by the hyena.”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0D7098-DF2B-D8EE-5B7E-583D5ED4F33C}"/>
              </a:ext>
            </a:extLst>
          </p:cNvPr>
          <p:cNvSpPr txBox="1"/>
          <p:nvPr/>
        </p:nvSpPr>
        <p:spPr>
          <a:xfrm>
            <a:off x="6060312" y="4260673"/>
            <a:ext cx="26506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“Wow, this hyena isn’t just ugly, it is ugly beyond any hope! Pi is really disgusted by the hyena.”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346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C7FEF-58DB-3811-6522-ED3A14450D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Let’s help this student to improve part of their answer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D36718-3B91-44CE-C4E7-43610459BF3E}"/>
              </a:ext>
            </a:extLst>
          </p:cNvPr>
          <p:cNvSpPr txBox="1"/>
          <p:nvPr/>
        </p:nvSpPr>
        <p:spPr>
          <a:xfrm>
            <a:off x="628649" y="1951259"/>
            <a:ext cx="788669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/>
              <a:t>“He says it is </a:t>
            </a:r>
            <a:r>
              <a:rPr lang="en-US" sz="2800" dirty="0">
                <a:highlight>
                  <a:srgbClr val="FFFF00"/>
                </a:highlight>
              </a:rPr>
              <a:t>shaggy and coarse</a:t>
            </a:r>
            <a:r>
              <a:rPr lang="en-US" sz="2800" dirty="0"/>
              <a:t> so that makes it sound really bad.”</a:t>
            </a:r>
            <a:endParaRPr lang="en-GB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F974B46-F4BC-C2F2-3B1D-327598445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489135"/>
              </p:ext>
            </p:extLst>
          </p:nvPr>
        </p:nvGraphicFramePr>
        <p:xfrm>
          <a:off x="5660020" y="3165936"/>
          <a:ext cx="2855328" cy="29260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27664">
                  <a:extLst>
                    <a:ext uri="{9D8B030D-6E8A-4147-A177-3AD203B41FA5}">
                      <a16:colId xmlns:a16="http://schemas.microsoft.com/office/drawing/2014/main" val="1687930855"/>
                    </a:ext>
                  </a:extLst>
                </a:gridCol>
                <a:gridCol w="1427664">
                  <a:extLst>
                    <a:ext uri="{9D8B030D-6E8A-4147-A177-3AD203B41FA5}">
                      <a16:colId xmlns:a16="http://schemas.microsoft.com/office/drawing/2014/main" val="247876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Student’s answer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916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Analysed</a:t>
                      </a:r>
                      <a:r>
                        <a:rPr lang="en-US" sz="1400" dirty="0"/>
                        <a:t> the effects of the language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8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Included quotes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0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Included subject terminology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40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A16666E-E78C-D8AE-F79D-2E793F90CC01}"/>
              </a:ext>
            </a:extLst>
          </p:cNvPr>
          <p:cNvSpPr txBox="1"/>
          <p:nvPr/>
        </p:nvSpPr>
        <p:spPr>
          <a:xfrm>
            <a:off x="628649" y="3165936"/>
            <a:ext cx="4572000" cy="954107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sz="2800" dirty="0"/>
              <a:t>“Its shaggy, coarse coat is a bungled mix of colours”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536A9C-2B4A-0805-B3C4-69FB304B1108}"/>
              </a:ext>
            </a:extLst>
          </p:cNvPr>
          <p:cNvSpPr txBox="1"/>
          <p:nvPr/>
        </p:nvSpPr>
        <p:spPr>
          <a:xfrm>
            <a:off x="628649" y="4340506"/>
            <a:ext cx="4572000" cy="1815882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Using your understanding of the Q2 mark scheme, transform this into a more effective answer.</a:t>
            </a:r>
            <a:endParaRPr lang="en-GB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179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9923E-1E67-D005-171F-E8F6D8C467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/>
              <a:t>Let’s look at another student’s answer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CA96-8F04-6529-E971-8B7B19D9E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961922" cy="435133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/>
              <a:t>Similarly, </a:t>
            </a:r>
            <a:r>
              <a:rPr lang="en-GB" sz="2800" dirty="0">
                <a:highlight>
                  <a:srgbClr val="FFFF00"/>
                </a:highlight>
              </a:rPr>
              <a:t>the adjectives ‘shaggy’, ‘coarse’, ‘bungled’, ‘broad’ and ‘too massive’ </a:t>
            </a:r>
            <a:r>
              <a:rPr lang="en-GB" sz="2800" dirty="0">
                <a:highlight>
                  <a:srgbClr val="00FF00"/>
                </a:highlight>
              </a:rPr>
              <a:t>all make the hyena sound like a poorly evolved, terribly designed animal, </a:t>
            </a:r>
            <a:r>
              <a:rPr lang="en-GB" sz="2800" dirty="0"/>
              <a:t>and Pi couples this with similes that compare the hyena to an aesthetically impressive beast such as the leopard: “</a:t>
            </a:r>
            <a:r>
              <a:rPr lang="en-GB" sz="2800" dirty="0">
                <a:highlight>
                  <a:srgbClr val="FFFF00"/>
                </a:highlight>
              </a:rPr>
              <a:t>with the spots having none of the classy ostentation of a leopard’s</a:t>
            </a:r>
            <a:r>
              <a:rPr lang="en-GB" dirty="0">
                <a:highlight>
                  <a:srgbClr val="FFFF00"/>
                </a:highlight>
              </a:rPr>
              <a:t>”.</a:t>
            </a:r>
            <a:endParaRPr lang="en-GB" sz="28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860DE6-62C1-AF6D-248D-B415220469F1}"/>
              </a:ext>
            </a:extLst>
          </p:cNvPr>
          <p:cNvSpPr txBox="1"/>
          <p:nvPr/>
        </p:nvSpPr>
        <p:spPr>
          <a:xfrm>
            <a:off x="5822066" y="1825625"/>
            <a:ext cx="2693284" cy="36933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This student’s answer </a:t>
            </a:r>
            <a:r>
              <a:rPr lang="en-US" dirty="0">
                <a:highlight>
                  <a:srgbClr val="FFFF00"/>
                </a:highlight>
              </a:rPr>
              <a:t>includes a range of evidence or quotes </a:t>
            </a:r>
            <a:r>
              <a:rPr lang="en-US" dirty="0">
                <a:highlight>
                  <a:srgbClr val="00FF00"/>
                </a:highlight>
              </a:rPr>
              <a:t>from the text that all help to support their idea: that the hyena is described as poorly designed</a:t>
            </a:r>
            <a:r>
              <a:rPr lang="en-US" dirty="0"/>
              <a:t>. Using evidence from different parts of the extract can help to convince the examiner that you’re using evidence </a:t>
            </a:r>
            <a:r>
              <a:rPr lang="en-US" b="1" dirty="0"/>
              <a:t>judiciously.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209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09C0D-A7F9-DECB-6641-5672FAE6CFC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We should also include some language devices…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82BFEF-4437-3869-696F-D417E0EBF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3619259" cy="3417707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800" dirty="0"/>
              <a:t>Similarly, </a:t>
            </a:r>
            <a:r>
              <a:rPr lang="en-GB" sz="2800" dirty="0">
                <a:highlight>
                  <a:srgbClr val="00FFFF"/>
                </a:highlight>
              </a:rPr>
              <a:t>the adjectives </a:t>
            </a:r>
            <a:r>
              <a:rPr lang="en-GB" sz="2800" dirty="0"/>
              <a:t>‘shaggy’, ‘coarse’, ‘bungled’, ‘broad’ and ‘too massive’ </a:t>
            </a:r>
            <a:r>
              <a:rPr lang="en-GB" sz="2800" dirty="0">
                <a:highlight>
                  <a:srgbClr val="C0C0C0"/>
                </a:highlight>
              </a:rPr>
              <a:t>all make the hyena sound like a poorly evolved, terribly designed animal,</a:t>
            </a:r>
            <a:r>
              <a:rPr lang="en-GB" sz="2800" dirty="0"/>
              <a:t> and Pi couples this </a:t>
            </a:r>
            <a:r>
              <a:rPr lang="en-GB" sz="2800" dirty="0">
                <a:highlight>
                  <a:srgbClr val="00FFFF"/>
                </a:highlight>
              </a:rPr>
              <a:t>with similes </a:t>
            </a:r>
            <a:r>
              <a:rPr lang="en-GB" sz="2800" dirty="0"/>
              <a:t>that </a:t>
            </a:r>
            <a:r>
              <a:rPr lang="en-GB" sz="2800" dirty="0">
                <a:highlight>
                  <a:srgbClr val="C0C0C0"/>
                </a:highlight>
              </a:rPr>
              <a:t>compare the hyena to an aesthetically impressive beast such as the leopard</a:t>
            </a:r>
            <a:r>
              <a:rPr lang="en-GB" sz="2800" dirty="0"/>
              <a:t>: “with the spots having none of the classy ostentation of a leopard’s”.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0AF1459-566F-A795-A14A-AA2590108562}"/>
              </a:ext>
            </a:extLst>
          </p:cNvPr>
          <p:cNvSpPr txBox="1">
            <a:spLocks/>
          </p:cNvSpPr>
          <p:nvPr/>
        </p:nvSpPr>
        <p:spPr>
          <a:xfrm>
            <a:off x="4896091" y="1825625"/>
            <a:ext cx="3619259" cy="3417707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Similarly, </a:t>
            </a:r>
            <a:r>
              <a:rPr lang="en-GB" dirty="0">
                <a:highlight>
                  <a:srgbClr val="00FFFF"/>
                </a:highlight>
              </a:rPr>
              <a:t>the adjectives </a:t>
            </a:r>
            <a:r>
              <a:rPr lang="en-GB" dirty="0"/>
              <a:t>‘shaggy’, ‘coarse’, ‘bungled’, ‘broad’ and ‘too massive’ make it sound ugly, and also </a:t>
            </a:r>
            <a:r>
              <a:rPr lang="en-GB" dirty="0">
                <a:highlight>
                  <a:srgbClr val="00FFFF"/>
                </a:highlight>
              </a:rPr>
              <a:t>similes </a:t>
            </a:r>
            <a:r>
              <a:rPr lang="en-GB" dirty="0"/>
              <a:t>: “with the spots having none of the classy ostentation of a leopard’s”.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6D0B88-3FEA-B4B5-AEC7-6E6007F5BD45}"/>
              </a:ext>
            </a:extLst>
          </p:cNvPr>
          <p:cNvSpPr txBox="1"/>
          <p:nvPr/>
        </p:nvSpPr>
        <p:spPr>
          <a:xfrm>
            <a:off x="628650" y="5474825"/>
            <a:ext cx="7886700" cy="954107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Discuss: What has the Student 1 included that Student 2 has not?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9148249-524C-13B5-8DFA-7BC4CDC12800}"/>
              </a:ext>
            </a:extLst>
          </p:cNvPr>
          <p:cNvSpPr/>
          <p:nvPr/>
        </p:nvSpPr>
        <p:spPr>
          <a:xfrm>
            <a:off x="2824223" y="4872942"/>
            <a:ext cx="1423686" cy="37039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1</a:t>
            </a:r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EF2CD72-F88A-DCDD-FDAA-E8A5B8ED7AD9}"/>
              </a:ext>
            </a:extLst>
          </p:cNvPr>
          <p:cNvSpPr/>
          <p:nvPr/>
        </p:nvSpPr>
        <p:spPr>
          <a:xfrm>
            <a:off x="7091664" y="4879694"/>
            <a:ext cx="1423686" cy="37039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613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1323</Words>
  <Application>Microsoft Office PowerPoint</Application>
  <PresentationFormat>On-screen Show (4:3)</PresentationFormat>
  <Paragraphs>116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gg sans</vt:lpstr>
      <vt:lpstr>Times New Roman</vt:lpstr>
      <vt:lpstr>Office Theme</vt:lpstr>
      <vt:lpstr>2_Office Theme</vt:lpstr>
      <vt:lpstr>English Language Paper 1 – Q2: Improving Language Analyses</vt:lpstr>
      <vt:lpstr>Learning outcomes</vt:lpstr>
      <vt:lpstr>PowerPoint Presentation</vt:lpstr>
      <vt:lpstr>The student did include quotes, but…</vt:lpstr>
      <vt:lpstr>PowerPoint Presentation</vt:lpstr>
      <vt:lpstr>PowerPoint Presentation</vt:lpstr>
      <vt:lpstr>Let’s help this student to improve part of their answer</vt:lpstr>
      <vt:lpstr>Let’s look at another student’s answer</vt:lpstr>
      <vt:lpstr>We should also include some language devices…</vt:lpstr>
      <vt:lpstr>You must explain your interpretations</vt:lpstr>
      <vt:lpstr>Last lesson we wrote our own Q2 answers</vt:lpstr>
      <vt:lpstr>We will now peer assess our new answers</vt:lpstr>
      <vt:lpstr>PowerPoint Presentation</vt:lpstr>
      <vt:lpstr>Let’s recap Paper 1 Section A so far</vt:lpstr>
      <vt:lpstr>Q1 Recap</vt:lpstr>
      <vt:lpstr>Q2 Recap</vt:lpstr>
      <vt:lpstr>Plenary: Which picture?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Wassell</dc:creator>
  <cp:lastModifiedBy>Chezka Mae Madrona</cp:lastModifiedBy>
  <cp:revision>2</cp:revision>
  <dcterms:created xsi:type="dcterms:W3CDTF">2025-02-02T14:57:29Z</dcterms:created>
  <dcterms:modified xsi:type="dcterms:W3CDTF">2025-08-12T09:49:12Z</dcterms:modified>
</cp:coreProperties>
</file>