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18"/>
  </p:notesMasterIdLst>
  <p:sldIdLst>
    <p:sldId id="256" r:id="rId4"/>
    <p:sldId id="279" r:id="rId5"/>
    <p:sldId id="278" r:id="rId6"/>
    <p:sldId id="280" r:id="rId7"/>
    <p:sldId id="281" r:id="rId8"/>
    <p:sldId id="305" r:id="rId9"/>
    <p:sldId id="265" r:id="rId10"/>
    <p:sldId id="266" r:id="rId11"/>
    <p:sldId id="282" r:id="rId12"/>
    <p:sldId id="283" r:id="rId13"/>
    <p:sldId id="284" r:id="rId14"/>
    <p:sldId id="286" r:id="rId15"/>
    <p:sldId id="285" r:id="rId16"/>
    <p:sldId id="28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6B030E-1977-4525-B791-6460F94CFE8E}" v="58" dt="2025-03-26T14:11:01.1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2" d="100"/>
          <a:sy n="92"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AE6B030E-1977-4525-B791-6460F94CFE8E}"/>
    <pc:docChg chg="custSel addSld delSld modSld delMainMaster">
      <pc:chgData name="Paul Wassell" userId="609912a88ec840f0" providerId="LiveId" clId="{AE6B030E-1977-4525-B791-6460F94CFE8E}" dt="2025-03-26T14:12:14.601" v="5688" actId="14100"/>
      <pc:docMkLst>
        <pc:docMk/>
      </pc:docMkLst>
      <pc:sldChg chg="addSp delSp modSp mod setBg">
        <pc:chgData name="Paul Wassell" userId="609912a88ec840f0" providerId="LiveId" clId="{AE6B030E-1977-4525-B791-6460F94CFE8E}" dt="2025-03-26T14:02:53.952" v="5482" actId="113"/>
        <pc:sldMkLst>
          <pc:docMk/>
          <pc:sldMk cId="773265321" sldId="256"/>
        </pc:sldMkLst>
        <pc:spChg chg="add mod">
          <ac:chgData name="Paul Wassell" userId="609912a88ec840f0" providerId="LiveId" clId="{AE6B030E-1977-4525-B791-6460F94CFE8E}" dt="2025-03-26T13:15:48.816" v="596" actId="207"/>
          <ac:spMkLst>
            <pc:docMk/>
            <pc:sldMk cId="773265321" sldId="256"/>
            <ac:spMk id="2" creationId="{D35D0C03-1891-53BA-69A4-BAEE7F9D4DAF}"/>
          </ac:spMkLst>
        </pc:spChg>
        <pc:spChg chg="add mod">
          <ac:chgData name="Paul Wassell" userId="609912a88ec840f0" providerId="LiveId" clId="{AE6B030E-1977-4525-B791-6460F94CFE8E}" dt="2025-03-26T13:10:47.553" v="111" actId="20577"/>
          <ac:spMkLst>
            <pc:docMk/>
            <pc:sldMk cId="773265321" sldId="256"/>
            <ac:spMk id="3" creationId="{E1039E55-7B59-CAAE-1345-1A859036AEEE}"/>
          </ac:spMkLst>
        </pc:spChg>
        <pc:spChg chg="add mod">
          <ac:chgData name="Paul Wassell" userId="609912a88ec840f0" providerId="LiveId" clId="{AE6B030E-1977-4525-B791-6460F94CFE8E}" dt="2025-03-26T14:02:53.952" v="5482" actId="113"/>
          <ac:spMkLst>
            <pc:docMk/>
            <pc:sldMk cId="773265321" sldId="256"/>
            <ac:spMk id="4" creationId="{4782AD64-29CA-B067-E2FB-C663EAA70571}"/>
          </ac:spMkLst>
        </pc:spChg>
        <pc:spChg chg="add del mod">
          <ac:chgData name="Paul Wassell" userId="609912a88ec840f0" providerId="LiveId" clId="{AE6B030E-1977-4525-B791-6460F94CFE8E}" dt="2025-03-26T13:14:11.682" v="576" actId="21"/>
          <ac:spMkLst>
            <pc:docMk/>
            <pc:sldMk cId="773265321" sldId="256"/>
            <ac:spMk id="5" creationId="{8FD3F342-9A07-47A4-24F6-9ED2030564C3}"/>
          </ac:spMkLst>
        </pc:spChg>
        <pc:spChg chg="add del mod">
          <ac:chgData name="Paul Wassell" userId="609912a88ec840f0" providerId="LiveId" clId="{AE6B030E-1977-4525-B791-6460F94CFE8E}" dt="2025-03-26T13:14:11.682" v="576" actId="21"/>
          <ac:spMkLst>
            <pc:docMk/>
            <pc:sldMk cId="773265321" sldId="256"/>
            <ac:spMk id="7" creationId="{8F9E0028-908F-BB1E-EFD9-3595A4648C98}"/>
          </ac:spMkLst>
        </pc:spChg>
        <pc:spChg chg="add mod">
          <ac:chgData name="Paul Wassell" userId="609912a88ec840f0" providerId="LiveId" clId="{AE6B030E-1977-4525-B791-6460F94CFE8E}" dt="2025-03-26T13:14:56.300" v="585"/>
          <ac:spMkLst>
            <pc:docMk/>
            <pc:sldMk cId="773265321" sldId="256"/>
            <ac:spMk id="10" creationId="{E8B99DE9-A1BD-8901-EA02-92781785EBCE}"/>
          </ac:spMkLst>
        </pc:spChg>
        <pc:spChg chg="add mod">
          <ac:chgData name="Paul Wassell" userId="609912a88ec840f0" providerId="LiveId" clId="{AE6B030E-1977-4525-B791-6460F94CFE8E}" dt="2025-03-26T13:14:56.300" v="585"/>
          <ac:spMkLst>
            <pc:docMk/>
            <pc:sldMk cId="773265321" sldId="256"/>
            <ac:spMk id="11" creationId="{77C0E05E-9175-86B6-AC43-BEC6EB170BDE}"/>
          </ac:spMkLst>
        </pc:spChg>
        <pc:picChg chg="add del mod">
          <ac:chgData name="Paul Wassell" userId="609912a88ec840f0" providerId="LiveId" clId="{AE6B030E-1977-4525-B791-6460F94CFE8E}" dt="2025-03-26T13:14:11.682" v="576" actId="21"/>
          <ac:picMkLst>
            <pc:docMk/>
            <pc:sldMk cId="773265321" sldId="256"/>
            <ac:picMk id="6" creationId="{D239446A-1BC6-E4CD-3E94-D645E9A32517}"/>
          </ac:picMkLst>
        </pc:picChg>
        <pc:picChg chg="add mod">
          <ac:chgData name="Paul Wassell" userId="609912a88ec840f0" providerId="LiveId" clId="{AE6B030E-1977-4525-B791-6460F94CFE8E}" dt="2025-03-26T13:14:17.914" v="579" actId="1076"/>
          <ac:picMkLst>
            <pc:docMk/>
            <pc:sldMk cId="773265321" sldId="256"/>
            <ac:picMk id="8" creationId="{261C53E2-96D1-3663-E49A-95E0C69C231C}"/>
          </ac:picMkLst>
        </pc:picChg>
        <pc:picChg chg="add mod">
          <ac:chgData name="Paul Wassell" userId="609912a88ec840f0" providerId="LiveId" clId="{AE6B030E-1977-4525-B791-6460F94CFE8E}" dt="2025-03-26T13:15:12.142" v="590" actId="1076"/>
          <ac:picMkLst>
            <pc:docMk/>
            <pc:sldMk cId="773265321" sldId="256"/>
            <ac:picMk id="9" creationId="{CFD60F35-302E-ADD8-CCE3-05F99A49B496}"/>
          </ac:picMkLst>
        </pc:picChg>
        <pc:picChg chg="add mod">
          <ac:chgData name="Paul Wassell" userId="609912a88ec840f0" providerId="LiveId" clId="{AE6B030E-1977-4525-B791-6460F94CFE8E}" dt="2025-03-26T13:14:56.300" v="585"/>
          <ac:picMkLst>
            <pc:docMk/>
            <pc:sldMk cId="773265321" sldId="256"/>
            <ac:picMk id="12" creationId="{1D0F9C61-A6D7-7426-DA14-491F4601B320}"/>
          </ac:picMkLst>
        </pc:picChg>
        <pc:picChg chg="add mod">
          <ac:chgData name="Paul Wassell" userId="609912a88ec840f0" providerId="LiveId" clId="{AE6B030E-1977-4525-B791-6460F94CFE8E}" dt="2025-03-26T13:15:07.440" v="589" actId="14100"/>
          <ac:picMkLst>
            <pc:docMk/>
            <pc:sldMk cId="773265321" sldId="256"/>
            <ac:picMk id="13" creationId="{7598DE5C-91B7-9C2A-7C4F-00A0193D6881}"/>
          </ac:picMkLst>
        </pc:picChg>
        <pc:picChg chg="add mod">
          <ac:chgData name="Paul Wassell" userId="609912a88ec840f0" providerId="LiveId" clId="{AE6B030E-1977-4525-B791-6460F94CFE8E}" dt="2025-03-26T13:15:41.218" v="594" actId="1076"/>
          <ac:picMkLst>
            <pc:docMk/>
            <pc:sldMk cId="773265321" sldId="256"/>
            <ac:picMk id="14" creationId="{45B05284-3F2B-8836-4419-11C089471617}"/>
          </ac:picMkLst>
        </pc:picChg>
      </pc:sldChg>
      <pc:sldChg chg="delSp modSp del mod">
        <pc:chgData name="Paul Wassell" userId="609912a88ec840f0" providerId="LiveId" clId="{AE6B030E-1977-4525-B791-6460F94CFE8E}" dt="2025-03-26T14:03:10.264" v="5483" actId="47"/>
        <pc:sldMkLst>
          <pc:docMk/>
          <pc:sldMk cId="3212953373" sldId="260"/>
        </pc:sldMkLst>
        <pc:spChg chg="mod">
          <ac:chgData name="Paul Wassell" userId="609912a88ec840f0" providerId="LiveId" clId="{AE6B030E-1977-4525-B791-6460F94CFE8E}" dt="2025-03-26T14:02:16.299" v="5390" actId="20577"/>
          <ac:spMkLst>
            <pc:docMk/>
            <pc:sldMk cId="3212953373" sldId="260"/>
            <ac:spMk id="2" creationId="{00000000-0000-0000-0000-000000000000}"/>
          </ac:spMkLst>
        </pc:spChg>
        <pc:spChg chg="mod">
          <ac:chgData name="Paul Wassell" userId="609912a88ec840f0" providerId="LiveId" clId="{AE6B030E-1977-4525-B791-6460F94CFE8E}" dt="2025-03-26T14:02:37.324" v="5480" actId="20577"/>
          <ac:spMkLst>
            <pc:docMk/>
            <pc:sldMk cId="3212953373" sldId="260"/>
            <ac:spMk id="3" creationId="{00000000-0000-0000-0000-000000000000}"/>
          </ac:spMkLst>
        </pc:spChg>
        <pc:spChg chg="del">
          <ac:chgData name="Paul Wassell" userId="609912a88ec840f0" providerId="LiveId" clId="{AE6B030E-1977-4525-B791-6460F94CFE8E}" dt="2025-03-26T13:44:48.998" v="4441" actId="478"/>
          <ac:spMkLst>
            <pc:docMk/>
            <pc:sldMk cId="3212953373" sldId="260"/>
            <ac:spMk id="5" creationId="{00000000-0000-0000-0000-000000000000}"/>
          </ac:spMkLst>
        </pc:spChg>
        <pc:graphicFrameChg chg="del mod modGraphic">
          <ac:chgData name="Paul Wassell" userId="609912a88ec840f0" providerId="LiveId" clId="{AE6B030E-1977-4525-B791-6460F94CFE8E}" dt="2025-03-26T13:51:56.928" v="4473" actId="21"/>
          <ac:graphicFrameMkLst>
            <pc:docMk/>
            <pc:sldMk cId="3212953373" sldId="260"/>
            <ac:graphicFrameMk id="4" creationId="{6ED94E29-57D5-4F3A-8591-0E050E1FEF23}"/>
          </ac:graphicFrameMkLst>
        </pc:graphicFrameChg>
        <pc:picChg chg="del">
          <ac:chgData name="Paul Wassell" userId="609912a88ec840f0" providerId="LiveId" clId="{AE6B030E-1977-4525-B791-6460F94CFE8E}" dt="2025-03-26T13:44:23.374" v="4437" actId="478"/>
          <ac:picMkLst>
            <pc:docMk/>
            <pc:sldMk cId="3212953373" sldId="260"/>
            <ac:picMk id="8" creationId="{9DE8BE81-9153-4472-B1A9-AC15E625B8D7}"/>
          </ac:picMkLst>
        </pc:picChg>
      </pc:sldChg>
      <pc:sldChg chg="del">
        <pc:chgData name="Paul Wassell" userId="609912a88ec840f0" providerId="LiveId" clId="{AE6B030E-1977-4525-B791-6460F94CFE8E}" dt="2025-03-26T13:57:23.913" v="5072" actId="2696"/>
        <pc:sldMkLst>
          <pc:docMk/>
          <pc:sldMk cId="1706158592" sldId="261"/>
        </pc:sldMkLst>
      </pc:sldChg>
      <pc:sldChg chg="addSp modSp mod">
        <pc:chgData name="Paul Wassell" userId="609912a88ec840f0" providerId="LiveId" clId="{AE6B030E-1977-4525-B791-6460F94CFE8E}" dt="2025-03-26T14:12:14.601" v="5688" actId="14100"/>
        <pc:sldMkLst>
          <pc:docMk/>
          <pc:sldMk cId="1776752970" sldId="265"/>
        </pc:sldMkLst>
        <pc:spChg chg="mod">
          <ac:chgData name="Paul Wassell" userId="609912a88ec840f0" providerId="LiveId" clId="{AE6B030E-1977-4525-B791-6460F94CFE8E}" dt="2025-03-26T13:07:07.925" v="35" actId="20577"/>
          <ac:spMkLst>
            <pc:docMk/>
            <pc:sldMk cId="1776752970" sldId="265"/>
            <ac:spMk id="2" creationId="{E5FAE2E7-A96F-40AC-BECB-B921B1882CAA}"/>
          </ac:spMkLst>
        </pc:spChg>
        <pc:spChg chg="add mod">
          <ac:chgData name="Paul Wassell" userId="609912a88ec840f0" providerId="LiveId" clId="{AE6B030E-1977-4525-B791-6460F94CFE8E}" dt="2025-03-26T14:12:14.601" v="5688" actId="14100"/>
          <ac:spMkLst>
            <pc:docMk/>
            <pc:sldMk cId="1776752970" sldId="265"/>
            <ac:spMk id="4" creationId="{1BD24AE8-EAA6-D64B-72C9-1ACBC34D3E8F}"/>
          </ac:spMkLst>
        </pc:spChg>
        <pc:spChg chg="mod">
          <ac:chgData name="Paul Wassell" userId="609912a88ec840f0" providerId="LiveId" clId="{AE6B030E-1977-4525-B791-6460F94CFE8E}" dt="2025-03-26T13:05:14.438" v="22" actId="20577"/>
          <ac:spMkLst>
            <pc:docMk/>
            <pc:sldMk cId="1776752970" sldId="265"/>
            <ac:spMk id="6" creationId="{37C8FAA6-D9CA-4173-A314-36FAC274C749}"/>
          </ac:spMkLst>
        </pc:spChg>
        <pc:picChg chg="mod">
          <ac:chgData name="Paul Wassell" userId="609912a88ec840f0" providerId="LiveId" clId="{AE6B030E-1977-4525-B791-6460F94CFE8E}" dt="2025-03-26T13:25:11.616" v="2037" actId="14826"/>
          <ac:picMkLst>
            <pc:docMk/>
            <pc:sldMk cId="1776752970" sldId="265"/>
            <ac:picMk id="5" creationId="{0D68A110-B957-4BBD-8327-4FD392829931}"/>
          </ac:picMkLst>
        </pc:picChg>
      </pc:sldChg>
      <pc:sldChg chg="delSp modSp mod">
        <pc:chgData name="Paul Wassell" userId="609912a88ec840f0" providerId="LiveId" clId="{AE6B030E-1977-4525-B791-6460F94CFE8E}" dt="2025-03-26T13:38:53.820" v="4164" actId="20577"/>
        <pc:sldMkLst>
          <pc:docMk/>
          <pc:sldMk cId="664412307" sldId="266"/>
        </pc:sldMkLst>
        <pc:graphicFrameChg chg="mod modGraphic">
          <ac:chgData name="Paul Wassell" userId="609912a88ec840f0" providerId="LiveId" clId="{AE6B030E-1977-4525-B791-6460F94CFE8E}" dt="2025-03-26T13:38:53.820" v="4164" actId="20577"/>
          <ac:graphicFrameMkLst>
            <pc:docMk/>
            <pc:sldMk cId="664412307" sldId="266"/>
            <ac:graphicFrameMk id="4" creationId="{E181E1F3-D971-45DA-9E5E-698381874EE2}"/>
          </ac:graphicFrameMkLst>
        </pc:graphicFrameChg>
        <pc:picChg chg="del">
          <ac:chgData name="Paul Wassell" userId="609912a88ec840f0" providerId="LiveId" clId="{AE6B030E-1977-4525-B791-6460F94CFE8E}" dt="2025-03-26T13:05:34.091" v="23" actId="478"/>
          <ac:picMkLst>
            <pc:docMk/>
            <pc:sldMk cId="664412307" sldId="266"/>
            <ac:picMk id="7" creationId="{CBFD4B10-0289-4AB8-ACD0-80B90BE5BDC8}"/>
          </ac:picMkLst>
        </pc:picChg>
        <pc:picChg chg="del">
          <ac:chgData name="Paul Wassell" userId="609912a88ec840f0" providerId="LiveId" clId="{AE6B030E-1977-4525-B791-6460F94CFE8E}" dt="2025-03-26T13:05:34.091" v="23" actId="478"/>
          <ac:picMkLst>
            <pc:docMk/>
            <pc:sldMk cId="664412307" sldId="266"/>
            <ac:picMk id="8" creationId="{6C8C6D9A-1B6B-4BB5-908D-0DCFA5FA1066}"/>
          </ac:picMkLst>
        </pc:picChg>
        <pc:picChg chg="del">
          <ac:chgData name="Paul Wassell" userId="609912a88ec840f0" providerId="LiveId" clId="{AE6B030E-1977-4525-B791-6460F94CFE8E}" dt="2025-03-26T13:05:34.091" v="23" actId="478"/>
          <ac:picMkLst>
            <pc:docMk/>
            <pc:sldMk cId="664412307" sldId="266"/>
            <ac:picMk id="9" creationId="{D9847BCB-4048-497B-AD6C-690993066999}"/>
          </ac:picMkLst>
        </pc:picChg>
        <pc:picChg chg="del">
          <ac:chgData name="Paul Wassell" userId="609912a88ec840f0" providerId="LiveId" clId="{AE6B030E-1977-4525-B791-6460F94CFE8E}" dt="2025-03-26T13:05:34.091" v="23" actId="478"/>
          <ac:picMkLst>
            <pc:docMk/>
            <pc:sldMk cId="664412307" sldId="266"/>
            <ac:picMk id="10" creationId="{92F36040-AA2B-4951-992C-EB489C7712ED}"/>
          </ac:picMkLst>
        </pc:picChg>
      </pc:sldChg>
      <pc:sldChg chg="modSp del mod setBg">
        <pc:chgData name="Paul Wassell" userId="609912a88ec840f0" providerId="LiveId" clId="{AE6B030E-1977-4525-B791-6460F94CFE8E}" dt="2025-03-26T13:07:00.080" v="30" actId="47"/>
        <pc:sldMkLst>
          <pc:docMk/>
          <pc:sldMk cId="139334469" sldId="269"/>
        </pc:sldMkLst>
        <pc:spChg chg="mod">
          <ac:chgData name="Paul Wassell" userId="609912a88ec840f0" providerId="LiveId" clId="{AE6B030E-1977-4525-B791-6460F94CFE8E}" dt="2025-03-26T13:06:42.760" v="29" actId="404"/>
          <ac:spMkLst>
            <pc:docMk/>
            <pc:sldMk cId="139334469" sldId="269"/>
            <ac:spMk id="8" creationId="{66267881-84A7-46A8-8577-577D83776B45}"/>
          </ac:spMkLst>
        </pc:spChg>
      </pc:sldChg>
      <pc:sldChg chg="modSp mod">
        <pc:chgData name="Paul Wassell" userId="609912a88ec840f0" providerId="LiveId" clId="{AE6B030E-1977-4525-B791-6460F94CFE8E}" dt="2025-03-26T13:23:43.767" v="1893" actId="114"/>
        <pc:sldMkLst>
          <pc:docMk/>
          <pc:sldMk cId="4142693622" sldId="278"/>
        </pc:sldMkLst>
        <pc:spChg chg="mod">
          <ac:chgData name="Paul Wassell" userId="609912a88ec840f0" providerId="LiveId" clId="{AE6B030E-1977-4525-B791-6460F94CFE8E}" dt="2025-03-26T13:18:48.081" v="658" actId="404"/>
          <ac:spMkLst>
            <pc:docMk/>
            <pc:sldMk cId="4142693622" sldId="278"/>
            <ac:spMk id="2" creationId="{97FD45B1-597F-45F8-9A3A-5C66B5EBDAB6}"/>
          </ac:spMkLst>
        </pc:spChg>
        <pc:spChg chg="mod">
          <ac:chgData name="Paul Wassell" userId="609912a88ec840f0" providerId="LiveId" clId="{AE6B030E-1977-4525-B791-6460F94CFE8E}" dt="2025-03-26T13:23:43.767" v="1893" actId="114"/>
          <ac:spMkLst>
            <pc:docMk/>
            <pc:sldMk cId="4142693622" sldId="278"/>
            <ac:spMk id="6" creationId="{2E85FB7C-2965-4916-861A-56313742A897}"/>
          </ac:spMkLst>
        </pc:spChg>
      </pc:sldChg>
      <pc:sldChg chg="modSp new mod setBg">
        <pc:chgData name="Paul Wassell" userId="609912a88ec840f0" providerId="LiveId" clId="{AE6B030E-1977-4525-B791-6460F94CFE8E}" dt="2025-03-26T14:04:14.627" v="5672"/>
        <pc:sldMkLst>
          <pc:docMk/>
          <pc:sldMk cId="1770641264" sldId="279"/>
        </pc:sldMkLst>
        <pc:spChg chg="mod">
          <ac:chgData name="Paul Wassell" userId="609912a88ec840f0" providerId="LiveId" clId="{AE6B030E-1977-4525-B791-6460F94CFE8E}" dt="2025-03-26T13:16:10.560" v="631" actId="14861"/>
          <ac:spMkLst>
            <pc:docMk/>
            <pc:sldMk cId="1770641264" sldId="279"/>
            <ac:spMk id="2" creationId="{500CB2DC-E650-97FD-FDA4-2FF59E1BDE1A}"/>
          </ac:spMkLst>
        </pc:spChg>
        <pc:spChg chg="mod">
          <ac:chgData name="Paul Wassell" userId="609912a88ec840f0" providerId="LiveId" clId="{AE6B030E-1977-4525-B791-6460F94CFE8E}" dt="2025-03-26T14:04:14.627" v="5672"/>
          <ac:spMkLst>
            <pc:docMk/>
            <pc:sldMk cId="1770641264" sldId="279"/>
            <ac:spMk id="3" creationId="{2593DC19-CC6F-8EE3-0927-5DE828A154F4}"/>
          </ac:spMkLst>
        </pc:spChg>
      </pc:sldChg>
      <pc:sldChg chg="modSp mod">
        <pc:chgData name="Paul Wassell" userId="609912a88ec840f0" providerId="LiveId" clId="{AE6B030E-1977-4525-B791-6460F94CFE8E}" dt="2025-03-26T13:21:25.369" v="1336" actId="113"/>
        <pc:sldMkLst>
          <pc:docMk/>
          <pc:sldMk cId="2241987832" sldId="280"/>
        </pc:sldMkLst>
        <pc:spChg chg="mod">
          <ac:chgData name="Paul Wassell" userId="609912a88ec840f0" providerId="LiveId" clId="{AE6B030E-1977-4525-B791-6460F94CFE8E}" dt="2025-03-26T13:21:25.369" v="1336" actId="113"/>
          <ac:spMkLst>
            <pc:docMk/>
            <pc:sldMk cId="2241987832" sldId="280"/>
            <ac:spMk id="6" creationId="{D4A73E73-E4CC-CD24-FDB1-4D5F77D24792}"/>
          </ac:spMkLst>
        </pc:spChg>
      </pc:sldChg>
      <pc:sldChg chg="modSp mod">
        <pc:chgData name="Paul Wassell" userId="609912a88ec840f0" providerId="LiveId" clId="{AE6B030E-1977-4525-B791-6460F94CFE8E}" dt="2025-03-26T13:23:33.453" v="1892" actId="113"/>
        <pc:sldMkLst>
          <pc:docMk/>
          <pc:sldMk cId="1474490801" sldId="281"/>
        </pc:sldMkLst>
        <pc:spChg chg="mod">
          <ac:chgData name="Paul Wassell" userId="609912a88ec840f0" providerId="LiveId" clId="{AE6B030E-1977-4525-B791-6460F94CFE8E}" dt="2025-03-26T13:23:33.453" v="1892" actId="113"/>
          <ac:spMkLst>
            <pc:docMk/>
            <pc:sldMk cId="1474490801" sldId="281"/>
            <ac:spMk id="6" creationId="{013B91C5-5CFB-93EB-15F6-4BA53C1546E0}"/>
          </ac:spMkLst>
        </pc:spChg>
      </pc:sldChg>
      <pc:sldChg chg="addSp delSp modSp new mod setBg">
        <pc:chgData name="Paul Wassell" userId="609912a88ec840f0" providerId="LiveId" clId="{AE6B030E-1977-4525-B791-6460F94CFE8E}" dt="2025-03-26T13:31:37.116" v="3383" actId="20577"/>
        <pc:sldMkLst>
          <pc:docMk/>
          <pc:sldMk cId="1031270209" sldId="282"/>
        </pc:sldMkLst>
        <pc:spChg chg="del">
          <ac:chgData name="Paul Wassell" userId="609912a88ec840f0" providerId="LiveId" clId="{AE6B030E-1977-4525-B791-6460F94CFE8E}" dt="2025-03-26T13:26:26.314" v="2040" actId="478"/>
          <ac:spMkLst>
            <pc:docMk/>
            <pc:sldMk cId="1031270209" sldId="282"/>
            <ac:spMk id="2" creationId="{D943AC28-6BA4-1D0D-630F-AA7B83C19C64}"/>
          </ac:spMkLst>
        </pc:spChg>
        <pc:spChg chg="del">
          <ac:chgData name="Paul Wassell" userId="609912a88ec840f0" providerId="LiveId" clId="{AE6B030E-1977-4525-B791-6460F94CFE8E}" dt="2025-03-26T13:26:26.314" v="2040" actId="478"/>
          <ac:spMkLst>
            <pc:docMk/>
            <pc:sldMk cId="1031270209" sldId="282"/>
            <ac:spMk id="3" creationId="{31507114-A127-83CE-2D85-84055E9278C9}"/>
          </ac:spMkLst>
        </pc:spChg>
        <pc:graphicFrameChg chg="add mod modGraphic">
          <ac:chgData name="Paul Wassell" userId="609912a88ec840f0" providerId="LiveId" clId="{AE6B030E-1977-4525-B791-6460F94CFE8E}" dt="2025-03-26T13:31:37.116" v="3383" actId="20577"/>
          <ac:graphicFrameMkLst>
            <pc:docMk/>
            <pc:sldMk cId="1031270209" sldId="282"/>
            <ac:graphicFrameMk id="4" creationId="{DA113157-63DA-2CC8-1DB3-02B3135E1FA2}"/>
          </ac:graphicFrameMkLst>
        </pc:graphicFrameChg>
      </pc:sldChg>
      <pc:sldChg chg="addSp delSp modSp new mod setBg">
        <pc:chgData name="Paul Wassell" userId="609912a88ec840f0" providerId="LiveId" clId="{AE6B030E-1977-4525-B791-6460F94CFE8E}" dt="2025-03-26T13:40:02.043" v="4396" actId="20577"/>
        <pc:sldMkLst>
          <pc:docMk/>
          <pc:sldMk cId="2784200862" sldId="283"/>
        </pc:sldMkLst>
        <pc:spChg chg="del">
          <ac:chgData name="Paul Wassell" userId="609912a88ec840f0" providerId="LiveId" clId="{AE6B030E-1977-4525-B791-6460F94CFE8E}" dt="2025-03-26T13:31:47.681" v="3385" actId="478"/>
          <ac:spMkLst>
            <pc:docMk/>
            <pc:sldMk cId="2784200862" sldId="283"/>
            <ac:spMk id="2" creationId="{F931501E-6B1D-0A21-A484-D0CF291F361C}"/>
          </ac:spMkLst>
        </pc:spChg>
        <pc:spChg chg="del">
          <ac:chgData name="Paul Wassell" userId="609912a88ec840f0" providerId="LiveId" clId="{AE6B030E-1977-4525-B791-6460F94CFE8E}" dt="2025-03-26T13:31:47.681" v="3385" actId="478"/>
          <ac:spMkLst>
            <pc:docMk/>
            <pc:sldMk cId="2784200862" sldId="283"/>
            <ac:spMk id="3" creationId="{EB2852E0-1D92-3E27-93B7-219CB670A676}"/>
          </ac:spMkLst>
        </pc:spChg>
        <pc:graphicFrameChg chg="add mod modGraphic">
          <ac:chgData name="Paul Wassell" userId="609912a88ec840f0" providerId="LiveId" clId="{AE6B030E-1977-4525-B791-6460F94CFE8E}" dt="2025-03-26T13:40:02.043" v="4396" actId="20577"/>
          <ac:graphicFrameMkLst>
            <pc:docMk/>
            <pc:sldMk cId="2784200862" sldId="283"/>
            <ac:graphicFrameMk id="4" creationId="{D7C17AB3-1963-75BA-5010-BB630C7D3E6F}"/>
          </ac:graphicFrameMkLst>
        </pc:graphicFrameChg>
      </pc:sldChg>
      <pc:sldChg chg="addSp delSp modSp new mod setBg">
        <pc:chgData name="Paul Wassell" userId="609912a88ec840f0" providerId="LiveId" clId="{AE6B030E-1977-4525-B791-6460F94CFE8E}" dt="2025-03-26T14:00:53.726" v="5359" actId="207"/>
        <pc:sldMkLst>
          <pc:docMk/>
          <pc:sldMk cId="292249046" sldId="284"/>
        </pc:sldMkLst>
        <pc:spChg chg="del">
          <ac:chgData name="Paul Wassell" userId="609912a88ec840f0" providerId="LiveId" clId="{AE6B030E-1977-4525-B791-6460F94CFE8E}" dt="2025-03-26T13:51:58.996" v="4474" actId="478"/>
          <ac:spMkLst>
            <pc:docMk/>
            <pc:sldMk cId="292249046" sldId="284"/>
            <ac:spMk id="2" creationId="{3A8A6A72-6AC7-B95D-BFC7-AD0FEF21CBDA}"/>
          </ac:spMkLst>
        </pc:spChg>
        <pc:spChg chg="del">
          <ac:chgData name="Paul Wassell" userId="609912a88ec840f0" providerId="LiveId" clId="{AE6B030E-1977-4525-B791-6460F94CFE8E}" dt="2025-03-26T13:51:58.996" v="4474" actId="478"/>
          <ac:spMkLst>
            <pc:docMk/>
            <pc:sldMk cId="292249046" sldId="284"/>
            <ac:spMk id="3" creationId="{16DDCF38-CA8C-3970-AFE7-58AE5568B81F}"/>
          </ac:spMkLst>
        </pc:spChg>
        <pc:spChg chg="add mod">
          <ac:chgData name="Paul Wassell" userId="609912a88ec840f0" providerId="LiveId" clId="{AE6B030E-1977-4525-B791-6460F94CFE8E}" dt="2025-03-26T14:00:50.856" v="5358" actId="207"/>
          <ac:spMkLst>
            <pc:docMk/>
            <pc:sldMk cId="292249046" sldId="284"/>
            <ac:spMk id="5" creationId="{34B9669D-F465-09B3-4AF9-6C4FDC92F9C1}"/>
          </ac:spMkLst>
        </pc:spChg>
        <pc:spChg chg="add mod">
          <ac:chgData name="Paul Wassell" userId="609912a88ec840f0" providerId="LiveId" clId="{AE6B030E-1977-4525-B791-6460F94CFE8E}" dt="2025-03-26T13:53:14.881" v="4693" actId="14100"/>
          <ac:spMkLst>
            <pc:docMk/>
            <pc:sldMk cId="292249046" sldId="284"/>
            <ac:spMk id="6" creationId="{C61F06C4-A732-6E1C-1CD6-D87A3BC17AB5}"/>
          </ac:spMkLst>
        </pc:spChg>
        <pc:spChg chg="add mod">
          <ac:chgData name="Paul Wassell" userId="609912a88ec840f0" providerId="LiveId" clId="{AE6B030E-1977-4525-B791-6460F94CFE8E}" dt="2025-03-26T13:54:06.182" v="4850" actId="1076"/>
          <ac:spMkLst>
            <pc:docMk/>
            <pc:sldMk cId="292249046" sldId="284"/>
            <ac:spMk id="7" creationId="{FAC4B190-12DC-608B-E7B6-C72F3FC9033C}"/>
          </ac:spMkLst>
        </pc:spChg>
        <pc:spChg chg="add mod">
          <ac:chgData name="Paul Wassell" userId="609912a88ec840f0" providerId="LiveId" clId="{AE6B030E-1977-4525-B791-6460F94CFE8E}" dt="2025-03-26T14:00:53.726" v="5359" actId="207"/>
          <ac:spMkLst>
            <pc:docMk/>
            <pc:sldMk cId="292249046" sldId="284"/>
            <ac:spMk id="9" creationId="{FD5DD348-EFEF-52AB-3807-03EF1959B8D3}"/>
          </ac:spMkLst>
        </pc:spChg>
        <pc:spChg chg="add mod">
          <ac:chgData name="Paul Wassell" userId="609912a88ec840f0" providerId="LiveId" clId="{AE6B030E-1977-4525-B791-6460F94CFE8E}" dt="2025-03-26T13:55:26.198" v="4879" actId="20577"/>
          <ac:spMkLst>
            <pc:docMk/>
            <pc:sldMk cId="292249046" sldId="284"/>
            <ac:spMk id="10" creationId="{362F4997-C8B9-5B05-BAE4-44A11EE0E0A1}"/>
          </ac:spMkLst>
        </pc:spChg>
        <pc:spChg chg="add mod">
          <ac:chgData name="Paul Wassell" userId="609912a88ec840f0" providerId="LiveId" clId="{AE6B030E-1977-4525-B791-6460F94CFE8E}" dt="2025-03-26T13:55:38.540" v="4899" actId="14100"/>
          <ac:spMkLst>
            <pc:docMk/>
            <pc:sldMk cId="292249046" sldId="284"/>
            <ac:spMk id="11" creationId="{EC6B95E3-4925-83F8-43EE-58F7FC8A7574}"/>
          </ac:spMkLst>
        </pc:spChg>
        <pc:spChg chg="add mod">
          <ac:chgData name="Paul Wassell" userId="609912a88ec840f0" providerId="LiveId" clId="{AE6B030E-1977-4525-B791-6460F94CFE8E}" dt="2025-03-26T13:56:32.713" v="5058" actId="207"/>
          <ac:spMkLst>
            <pc:docMk/>
            <pc:sldMk cId="292249046" sldId="284"/>
            <ac:spMk id="12" creationId="{4ABF754F-DD4C-F62F-B0B3-9701C8AB6565}"/>
          </ac:spMkLst>
        </pc:spChg>
        <pc:graphicFrameChg chg="add mod modGraphic">
          <ac:chgData name="Paul Wassell" userId="609912a88ec840f0" providerId="LiveId" clId="{AE6B030E-1977-4525-B791-6460F94CFE8E}" dt="2025-03-26T13:56:40.231" v="5071" actId="20577"/>
          <ac:graphicFrameMkLst>
            <pc:docMk/>
            <pc:sldMk cId="292249046" sldId="284"/>
            <ac:graphicFrameMk id="4" creationId="{6ED94E29-57D5-4F3A-8591-0E050E1FEF23}"/>
          </ac:graphicFrameMkLst>
        </pc:graphicFrameChg>
        <pc:picChg chg="add mod">
          <ac:chgData name="Paul Wassell" userId="609912a88ec840f0" providerId="LiveId" clId="{AE6B030E-1977-4525-B791-6460F94CFE8E}" dt="2025-03-26T14:00:38.467" v="5357" actId="1076"/>
          <ac:picMkLst>
            <pc:docMk/>
            <pc:sldMk cId="292249046" sldId="284"/>
            <ac:picMk id="13" creationId="{81A92ABE-64ED-16A3-93F8-ABF55D365D08}"/>
          </ac:picMkLst>
        </pc:picChg>
      </pc:sldChg>
      <pc:sldChg chg="addSp delSp modSp new mod setBg">
        <pc:chgData name="Paul Wassell" userId="609912a88ec840f0" providerId="LiveId" clId="{AE6B030E-1977-4525-B791-6460F94CFE8E}" dt="2025-03-26T14:00:32.137" v="5355" actId="1076"/>
        <pc:sldMkLst>
          <pc:docMk/>
          <pc:sldMk cId="2645103578" sldId="285"/>
        </pc:sldMkLst>
        <pc:spChg chg="mod">
          <ac:chgData name="Paul Wassell" userId="609912a88ec840f0" providerId="LiveId" clId="{AE6B030E-1977-4525-B791-6460F94CFE8E}" dt="2025-03-26T13:59:44.519" v="5348" actId="14100"/>
          <ac:spMkLst>
            <pc:docMk/>
            <pc:sldMk cId="2645103578" sldId="285"/>
            <ac:spMk id="2" creationId="{F98DE1EB-CF74-4D41-CB4C-85A03F61628F}"/>
          </ac:spMkLst>
        </pc:spChg>
        <pc:spChg chg="del">
          <ac:chgData name="Paul Wassell" userId="609912a88ec840f0" providerId="LiveId" clId="{AE6B030E-1977-4525-B791-6460F94CFE8E}" dt="2025-03-26T13:58:35.483" v="5115" actId="478"/>
          <ac:spMkLst>
            <pc:docMk/>
            <pc:sldMk cId="2645103578" sldId="285"/>
            <ac:spMk id="3" creationId="{CEDFD74C-3C58-0BFC-1457-0CC5499FCE3D}"/>
          </ac:spMkLst>
        </pc:spChg>
        <pc:spChg chg="add mod">
          <ac:chgData name="Paul Wassell" userId="609912a88ec840f0" providerId="LiveId" clId="{AE6B030E-1977-4525-B791-6460F94CFE8E}" dt="2025-03-26T13:59:51.653" v="5351" actId="113"/>
          <ac:spMkLst>
            <pc:docMk/>
            <pc:sldMk cId="2645103578" sldId="285"/>
            <ac:spMk id="5" creationId="{3D106512-9A25-C0B3-F9BB-74D7EEABBB95}"/>
          </ac:spMkLst>
        </pc:spChg>
        <pc:graphicFrameChg chg="add mod">
          <ac:chgData name="Paul Wassell" userId="609912a88ec840f0" providerId="LiveId" clId="{AE6B030E-1977-4525-B791-6460F94CFE8E}" dt="2025-03-26T13:58:39.248" v="5117" actId="1076"/>
          <ac:graphicFrameMkLst>
            <pc:docMk/>
            <pc:sldMk cId="2645103578" sldId="285"/>
            <ac:graphicFrameMk id="4" creationId="{5503138D-B232-E092-2E0B-BFFE07A8D34C}"/>
          </ac:graphicFrameMkLst>
        </pc:graphicFrameChg>
        <pc:picChg chg="add mod">
          <ac:chgData name="Paul Wassell" userId="609912a88ec840f0" providerId="LiveId" clId="{AE6B030E-1977-4525-B791-6460F94CFE8E}" dt="2025-03-26T14:00:32.137" v="5355" actId="1076"/>
          <ac:picMkLst>
            <pc:docMk/>
            <pc:sldMk cId="2645103578" sldId="285"/>
            <ac:picMk id="6" creationId="{4D17BFDD-792F-F034-1174-AFB03DFBA539}"/>
          </ac:picMkLst>
        </pc:picChg>
      </pc:sldChg>
      <pc:sldChg chg="addSp delSp modSp new mod">
        <pc:chgData name="Paul Wassell" userId="609912a88ec840f0" providerId="LiveId" clId="{AE6B030E-1977-4525-B791-6460F94CFE8E}" dt="2025-03-26T14:01:41.117" v="5368" actId="1076"/>
        <pc:sldMkLst>
          <pc:docMk/>
          <pc:sldMk cId="2020250488" sldId="286"/>
        </pc:sldMkLst>
        <pc:spChg chg="del">
          <ac:chgData name="Paul Wassell" userId="609912a88ec840f0" providerId="LiveId" clId="{AE6B030E-1977-4525-B791-6460F94CFE8E}" dt="2025-03-26T14:01:27.013" v="5361" actId="478"/>
          <ac:spMkLst>
            <pc:docMk/>
            <pc:sldMk cId="2020250488" sldId="286"/>
            <ac:spMk id="2" creationId="{7DE46115-FA0B-4177-7AA2-BB1280370B43}"/>
          </ac:spMkLst>
        </pc:spChg>
        <pc:spChg chg="del">
          <ac:chgData name="Paul Wassell" userId="609912a88ec840f0" providerId="LiveId" clId="{AE6B030E-1977-4525-B791-6460F94CFE8E}" dt="2025-03-26T14:01:27.013" v="5361" actId="478"/>
          <ac:spMkLst>
            <pc:docMk/>
            <pc:sldMk cId="2020250488" sldId="286"/>
            <ac:spMk id="3" creationId="{5A3FFF04-006C-5ED4-4EA7-3740EE57159C}"/>
          </ac:spMkLst>
        </pc:spChg>
        <pc:graphicFrameChg chg="add mod">
          <ac:chgData name="Paul Wassell" userId="609912a88ec840f0" providerId="LiveId" clId="{AE6B030E-1977-4525-B791-6460F94CFE8E}" dt="2025-03-26T14:01:29.400" v="5363" actId="1076"/>
          <ac:graphicFrameMkLst>
            <pc:docMk/>
            <pc:sldMk cId="2020250488" sldId="286"/>
            <ac:graphicFrameMk id="4" creationId="{66B3F7EE-A4A1-75F5-05DD-E08A3D2DAD92}"/>
          </ac:graphicFrameMkLst>
        </pc:graphicFrameChg>
        <pc:graphicFrameChg chg="add mod">
          <ac:chgData name="Paul Wassell" userId="609912a88ec840f0" providerId="LiveId" clId="{AE6B030E-1977-4525-B791-6460F94CFE8E}" dt="2025-03-26T14:01:34.179" v="5366" actId="1076"/>
          <ac:graphicFrameMkLst>
            <pc:docMk/>
            <pc:sldMk cId="2020250488" sldId="286"/>
            <ac:graphicFrameMk id="6" creationId="{55F8D4C7-DAED-1F46-C39D-BE340BEF9FCE}"/>
          </ac:graphicFrameMkLst>
        </pc:graphicFrameChg>
        <pc:graphicFrameChg chg="add mod">
          <ac:chgData name="Paul Wassell" userId="609912a88ec840f0" providerId="LiveId" clId="{AE6B030E-1977-4525-B791-6460F94CFE8E}" dt="2025-03-26T14:01:41.117" v="5368" actId="1076"/>
          <ac:graphicFrameMkLst>
            <pc:docMk/>
            <pc:sldMk cId="2020250488" sldId="286"/>
            <ac:graphicFrameMk id="8" creationId="{A271EAEA-796D-95D4-C6FF-C1E38F170F7D}"/>
          </ac:graphicFrameMkLst>
        </pc:graphicFrameChg>
        <pc:graphicFrameChg chg="add mod">
          <ac:chgData name="Paul Wassell" userId="609912a88ec840f0" providerId="LiveId" clId="{AE6B030E-1977-4525-B791-6460F94CFE8E}" dt="2025-03-26T14:01:41.117" v="5368" actId="1076"/>
          <ac:graphicFrameMkLst>
            <pc:docMk/>
            <pc:sldMk cId="2020250488" sldId="286"/>
            <ac:graphicFrameMk id="10" creationId="{FA52DF8B-4350-0686-ACC8-D1B4C76D51F3}"/>
          </ac:graphicFrameMkLst>
        </pc:graphicFrameChg>
        <pc:picChg chg="add mod">
          <ac:chgData name="Paul Wassell" userId="609912a88ec840f0" providerId="LiveId" clId="{AE6B030E-1977-4525-B791-6460F94CFE8E}" dt="2025-03-26T14:01:29.400" v="5363" actId="1076"/>
          <ac:picMkLst>
            <pc:docMk/>
            <pc:sldMk cId="2020250488" sldId="286"/>
            <ac:picMk id="5" creationId="{84DA41B2-1B48-5A24-A79A-36BBE0520BD3}"/>
          </ac:picMkLst>
        </pc:picChg>
        <pc:picChg chg="add mod">
          <ac:chgData name="Paul Wassell" userId="609912a88ec840f0" providerId="LiveId" clId="{AE6B030E-1977-4525-B791-6460F94CFE8E}" dt="2025-03-26T14:01:34.179" v="5366" actId="1076"/>
          <ac:picMkLst>
            <pc:docMk/>
            <pc:sldMk cId="2020250488" sldId="286"/>
            <ac:picMk id="7" creationId="{F3C338D8-A3C2-F89C-16DE-29C4E324D49A}"/>
          </ac:picMkLst>
        </pc:picChg>
        <pc:picChg chg="add mod">
          <ac:chgData name="Paul Wassell" userId="609912a88ec840f0" providerId="LiveId" clId="{AE6B030E-1977-4525-B791-6460F94CFE8E}" dt="2025-03-26T14:01:41.117" v="5368" actId="1076"/>
          <ac:picMkLst>
            <pc:docMk/>
            <pc:sldMk cId="2020250488" sldId="286"/>
            <ac:picMk id="9" creationId="{BCD19F36-D980-8C7A-5F32-32659D704A7E}"/>
          </ac:picMkLst>
        </pc:picChg>
        <pc:picChg chg="add mod">
          <ac:chgData name="Paul Wassell" userId="609912a88ec840f0" providerId="LiveId" clId="{AE6B030E-1977-4525-B791-6460F94CFE8E}" dt="2025-03-26T14:01:41.117" v="5368" actId="1076"/>
          <ac:picMkLst>
            <pc:docMk/>
            <pc:sldMk cId="2020250488" sldId="286"/>
            <ac:picMk id="11" creationId="{8091C583-4689-78C3-CB71-39C064FB348F}"/>
          </ac:picMkLst>
        </pc:picChg>
      </pc:sldChg>
      <pc:sldChg chg="modSp mod">
        <pc:chgData name="Paul Wassell" userId="609912a88ec840f0" providerId="LiveId" clId="{AE6B030E-1977-4525-B791-6460F94CFE8E}" dt="2025-03-26T14:04:07.914" v="5670" actId="20577"/>
        <pc:sldMkLst>
          <pc:docMk/>
          <pc:sldMk cId="4093802257" sldId="287"/>
        </pc:sldMkLst>
        <pc:spChg chg="mod">
          <ac:chgData name="Paul Wassell" userId="609912a88ec840f0" providerId="LiveId" clId="{AE6B030E-1977-4525-B791-6460F94CFE8E}" dt="2025-03-26T14:04:07.914" v="5670" actId="20577"/>
          <ac:spMkLst>
            <pc:docMk/>
            <pc:sldMk cId="4093802257" sldId="287"/>
            <ac:spMk id="6" creationId="{00000000-0000-0000-0000-000000000000}"/>
          </ac:spMkLst>
        </pc:spChg>
      </pc:sldChg>
      <pc:sldChg chg="add">
        <pc:chgData name="Paul Wassell" userId="609912a88ec840f0" providerId="LiveId" clId="{AE6B030E-1977-4525-B791-6460F94CFE8E}" dt="2025-03-26T14:11:01.138" v="5673"/>
        <pc:sldMkLst>
          <pc:docMk/>
          <pc:sldMk cId="1683283189" sldId="305"/>
        </pc:sldMkLst>
      </pc:sldChg>
      <pc:sldMasterChg chg="del delSldLayout">
        <pc:chgData name="Paul Wassell" userId="609912a88ec840f0" providerId="LiveId" clId="{AE6B030E-1977-4525-B791-6460F94CFE8E}" dt="2025-03-26T13:57:23.913" v="5072" actId="2696"/>
        <pc:sldMasterMkLst>
          <pc:docMk/>
          <pc:sldMasterMk cId="63545925" sldId="2147483684"/>
        </pc:sldMasterMkLst>
        <pc:sldLayoutChg chg="del">
          <pc:chgData name="Paul Wassell" userId="609912a88ec840f0" providerId="LiveId" clId="{AE6B030E-1977-4525-B791-6460F94CFE8E}" dt="2025-03-26T13:57:23.913" v="5072" actId="2696"/>
          <pc:sldLayoutMkLst>
            <pc:docMk/>
            <pc:sldMasterMk cId="63545925" sldId="2147483684"/>
            <pc:sldLayoutMk cId="3823592093" sldId="2147483685"/>
          </pc:sldLayoutMkLst>
        </pc:sldLayoutChg>
        <pc:sldLayoutChg chg="del">
          <pc:chgData name="Paul Wassell" userId="609912a88ec840f0" providerId="LiveId" clId="{AE6B030E-1977-4525-B791-6460F94CFE8E}" dt="2025-03-26T13:57:23.913" v="5072" actId="2696"/>
          <pc:sldLayoutMkLst>
            <pc:docMk/>
            <pc:sldMasterMk cId="63545925" sldId="2147483684"/>
            <pc:sldLayoutMk cId="3470204582" sldId="2147483686"/>
          </pc:sldLayoutMkLst>
        </pc:sldLayoutChg>
        <pc:sldLayoutChg chg="del">
          <pc:chgData name="Paul Wassell" userId="609912a88ec840f0" providerId="LiveId" clId="{AE6B030E-1977-4525-B791-6460F94CFE8E}" dt="2025-03-26T13:57:23.913" v="5072" actId="2696"/>
          <pc:sldLayoutMkLst>
            <pc:docMk/>
            <pc:sldMasterMk cId="63545925" sldId="2147483684"/>
            <pc:sldLayoutMk cId="1311417135" sldId="2147483687"/>
          </pc:sldLayoutMkLst>
        </pc:sldLayoutChg>
        <pc:sldLayoutChg chg="del">
          <pc:chgData name="Paul Wassell" userId="609912a88ec840f0" providerId="LiveId" clId="{AE6B030E-1977-4525-B791-6460F94CFE8E}" dt="2025-03-26T13:57:23.913" v="5072" actId="2696"/>
          <pc:sldLayoutMkLst>
            <pc:docMk/>
            <pc:sldMasterMk cId="63545925" sldId="2147483684"/>
            <pc:sldLayoutMk cId="667341168" sldId="2147483688"/>
          </pc:sldLayoutMkLst>
        </pc:sldLayoutChg>
        <pc:sldLayoutChg chg="del">
          <pc:chgData name="Paul Wassell" userId="609912a88ec840f0" providerId="LiveId" clId="{AE6B030E-1977-4525-B791-6460F94CFE8E}" dt="2025-03-26T13:57:23.913" v="5072" actId="2696"/>
          <pc:sldLayoutMkLst>
            <pc:docMk/>
            <pc:sldMasterMk cId="63545925" sldId="2147483684"/>
            <pc:sldLayoutMk cId="2836917168" sldId="2147483689"/>
          </pc:sldLayoutMkLst>
        </pc:sldLayoutChg>
        <pc:sldLayoutChg chg="del">
          <pc:chgData name="Paul Wassell" userId="609912a88ec840f0" providerId="LiveId" clId="{AE6B030E-1977-4525-B791-6460F94CFE8E}" dt="2025-03-26T13:57:23.913" v="5072" actId="2696"/>
          <pc:sldLayoutMkLst>
            <pc:docMk/>
            <pc:sldMasterMk cId="63545925" sldId="2147483684"/>
            <pc:sldLayoutMk cId="544301694" sldId="2147483690"/>
          </pc:sldLayoutMkLst>
        </pc:sldLayoutChg>
        <pc:sldLayoutChg chg="del">
          <pc:chgData name="Paul Wassell" userId="609912a88ec840f0" providerId="LiveId" clId="{AE6B030E-1977-4525-B791-6460F94CFE8E}" dt="2025-03-26T13:57:23.913" v="5072" actId="2696"/>
          <pc:sldLayoutMkLst>
            <pc:docMk/>
            <pc:sldMasterMk cId="63545925" sldId="2147483684"/>
            <pc:sldLayoutMk cId="3964344049" sldId="2147483691"/>
          </pc:sldLayoutMkLst>
        </pc:sldLayoutChg>
        <pc:sldLayoutChg chg="del">
          <pc:chgData name="Paul Wassell" userId="609912a88ec840f0" providerId="LiveId" clId="{AE6B030E-1977-4525-B791-6460F94CFE8E}" dt="2025-03-26T13:57:23.913" v="5072" actId="2696"/>
          <pc:sldLayoutMkLst>
            <pc:docMk/>
            <pc:sldMasterMk cId="63545925" sldId="2147483684"/>
            <pc:sldLayoutMk cId="1236907656" sldId="2147483692"/>
          </pc:sldLayoutMkLst>
        </pc:sldLayoutChg>
        <pc:sldLayoutChg chg="del">
          <pc:chgData name="Paul Wassell" userId="609912a88ec840f0" providerId="LiveId" clId="{AE6B030E-1977-4525-B791-6460F94CFE8E}" dt="2025-03-26T13:57:23.913" v="5072" actId="2696"/>
          <pc:sldLayoutMkLst>
            <pc:docMk/>
            <pc:sldMasterMk cId="63545925" sldId="2147483684"/>
            <pc:sldLayoutMk cId="3537235476" sldId="2147483693"/>
          </pc:sldLayoutMkLst>
        </pc:sldLayoutChg>
        <pc:sldLayoutChg chg="del">
          <pc:chgData name="Paul Wassell" userId="609912a88ec840f0" providerId="LiveId" clId="{AE6B030E-1977-4525-B791-6460F94CFE8E}" dt="2025-03-26T13:57:23.913" v="5072" actId="2696"/>
          <pc:sldLayoutMkLst>
            <pc:docMk/>
            <pc:sldMasterMk cId="63545925" sldId="2147483684"/>
            <pc:sldLayoutMk cId="4192463816" sldId="2147483694"/>
          </pc:sldLayoutMkLst>
        </pc:sldLayoutChg>
        <pc:sldLayoutChg chg="del">
          <pc:chgData name="Paul Wassell" userId="609912a88ec840f0" providerId="LiveId" clId="{AE6B030E-1977-4525-B791-6460F94CFE8E}" dt="2025-03-26T13:57:23.913" v="5072" actId="2696"/>
          <pc:sldLayoutMkLst>
            <pc:docMk/>
            <pc:sldMasterMk cId="63545925" sldId="2147483684"/>
            <pc:sldLayoutMk cId="2573929370" sldId="2147483695"/>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7C34A5-90BC-418E-9A7F-934A82E714B4}" type="datetimeFigureOut">
              <a:rPr lang="en-GB" smtClean="0"/>
              <a:t>12/08/2025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79762D-D29E-4EF7-BAAD-150C1B8399C2}" type="slidenum">
              <a:rPr lang="en-GB" smtClean="0"/>
              <a:t>‹#›</a:t>
            </a:fld>
            <a:endParaRPr lang="en-GB"/>
          </a:p>
        </p:txBody>
      </p:sp>
    </p:spTree>
    <p:extLst>
      <p:ext uri="{BB962C8B-B14F-4D97-AF65-F5344CB8AC3E}">
        <p14:creationId xmlns:p14="http://schemas.microsoft.com/office/powerpoint/2010/main" val="2864283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D8CED02-A29F-49C8-871F-6E00DE2CA96C}"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6451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893375-955D-450C-8A9F-A78EE9C1B5E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46005A-9F22-469B-BD3D-DF65FF99178C}" type="slidenum">
              <a:rPr lang="en-GB" smtClean="0"/>
              <a:t>‹#›</a:t>
            </a:fld>
            <a:endParaRPr lang="en-GB"/>
          </a:p>
        </p:txBody>
      </p:sp>
    </p:spTree>
    <p:extLst>
      <p:ext uri="{BB962C8B-B14F-4D97-AF65-F5344CB8AC3E}">
        <p14:creationId xmlns:p14="http://schemas.microsoft.com/office/powerpoint/2010/main" val="3983260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893375-955D-450C-8A9F-A78EE9C1B5E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46005A-9F22-469B-BD3D-DF65FF99178C}" type="slidenum">
              <a:rPr lang="en-GB" smtClean="0"/>
              <a:t>‹#›</a:t>
            </a:fld>
            <a:endParaRPr lang="en-GB"/>
          </a:p>
        </p:txBody>
      </p:sp>
    </p:spTree>
    <p:extLst>
      <p:ext uri="{BB962C8B-B14F-4D97-AF65-F5344CB8AC3E}">
        <p14:creationId xmlns:p14="http://schemas.microsoft.com/office/powerpoint/2010/main" val="3646857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893375-955D-450C-8A9F-A78EE9C1B5E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46005A-9F22-469B-BD3D-DF65FF99178C}" type="slidenum">
              <a:rPr lang="en-GB" smtClean="0"/>
              <a:t>‹#›</a:t>
            </a:fld>
            <a:endParaRPr lang="en-GB"/>
          </a:p>
        </p:txBody>
      </p:sp>
    </p:spTree>
    <p:extLst>
      <p:ext uri="{BB962C8B-B14F-4D97-AF65-F5344CB8AC3E}">
        <p14:creationId xmlns:p14="http://schemas.microsoft.com/office/powerpoint/2010/main" val="4031925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563862-A5FB-4FC4-94C0-BEC365A487F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4B9FFB-5069-44D0-8712-BCB5930526FF}" type="slidenum">
              <a:rPr lang="en-GB" smtClean="0"/>
              <a:t>‹#›</a:t>
            </a:fld>
            <a:endParaRPr lang="en-GB"/>
          </a:p>
        </p:txBody>
      </p:sp>
    </p:spTree>
    <p:extLst>
      <p:ext uri="{BB962C8B-B14F-4D97-AF65-F5344CB8AC3E}">
        <p14:creationId xmlns:p14="http://schemas.microsoft.com/office/powerpoint/2010/main" val="4178893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563862-A5FB-4FC4-94C0-BEC365A487F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4B9FFB-5069-44D0-8712-BCB5930526FF}" type="slidenum">
              <a:rPr lang="en-GB" smtClean="0"/>
              <a:t>‹#›</a:t>
            </a:fld>
            <a:endParaRPr lang="en-GB"/>
          </a:p>
        </p:txBody>
      </p:sp>
    </p:spTree>
    <p:extLst>
      <p:ext uri="{BB962C8B-B14F-4D97-AF65-F5344CB8AC3E}">
        <p14:creationId xmlns:p14="http://schemas.microsoft.com/office/powerpoint/2010/main" val="6755411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563862-A5FB-4FC4-94C0-BEC365A487F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4B9FFB-5069-44D0-8712-BCB5930526FF}" type="slidenum">
              <a:rPr lang="en-GB" smtClean="0"/>
              <a:t>‹#›</a:t>
            </a:fld>
            <a:endParaRPr lang="en-GB"/>
          </a:p>
        </p:txBody>
      </p:sp>
    </p:spTree>
    <p:extLst>
      <p:ext uri="{BB962C8B-B14F-4D97-AF65-F5344CB8AC3E}">
        <p14:creationId xmlns:p14="http://schemas.microsoft.com/office/powerpoint/2010/main" val="25219395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563862-A5FB-4FC4-94C0-BEC365A487F9}"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4B9FFB-5069-44D0-8712-BCB5930526FF}" type="slidenum">
              <a:rPr lang="en-GB" smtClean="0"/>
              <a:t>‹#›</a:t>
            </a:fld>
            <a:endParaRPr lang="en-GB"/>
          </a:p>
        </p:txBody>
      </p:sp>
    </p:spTree>
    <p:extLst>
      <p:ext uri="{BB962C8B-B14F-4D97-AF65-F5344CB8AC3E}">
        <p14:creationId xmlns:p14="http://schemas.microsoft.com/office/powerpoint/2010/main" val="1671712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563862-A5FB-4FC4-94C0-BEC365A487F9}"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4B9FFB-5069-44D0-8712-BCB5930526FF}" type="slidenum">
              <a:rPr lang="en-GB" smtClean="0"/>
              <a:t>‹#›</a:t>
            </a:fld>
            <a:endParaRPr lang="en-GB"/>
          </a:p>
        </p:txBody>
      </p:sp>
    </p:spTree>
    <p:extLst>
      <p:ext uri="{BB962C8B-B14F-4D97-AF65-F5344CB8AC3E}">
        <p14:creationId xmlns:p14="http://schemas.microsoft.com/office/powerpoint/2010/main" val="24640007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563862-A5FB-4FC4-94C0-BEC365A487F9}"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4B9FFB-5069-44D0-8712-BCB5930526FF}" type="slidenum">
              <a:rPr lang="en-GB" smtClean="0"/>
              <a:t>‹#›</a:t>
            </a:fld>
            <a:endParaRPr lang="en-GB"/>
          </a:p>
        </p:txBody>
      </p:sp>
    </p:spTree>
    <p:extLst>
      <p:ext uri="{BB962C8B-B14F-4D97-AF65-F5344CB8AC3E}">
        <p14:creationId xmlns:p14="http://schemas.microsoft.com/office/powerpoint/2010/main" val="39886702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563862-A5FB-4FC4-94C0-BEC365A487F9}"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4B9FFB-5069-44D0-8712-BCB5930526FF}" type="slidenum">
              <a:rPr lang="en-GB" smtClean="0"/>
              <a:t>‹#›</a:t>
            </a:fld>
            <a:endParaRPr lang="en-GB"/>
          </a:p>
        </p:txBody>
      </p:sp>
    </p:spTree>
    <p:extLst>
      <p:ext uri="{BB962C8B-B14F-4D97-AF65-F5344CB8AC3E}">
        <p14:creationId xmlns:p14="http://schemas.microsoft.com/office/powerpoint/2010/main" val="4412291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563862-A5FB-4FC4-94C0-BEC365A487F9}"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4B9FFB-5069-44D0-8712-BCB5930526FF}" type="slidenum">
              <a:rPr lang="en-GB" smtClean="0"/>
              <a:t>‹#›</a:t>
            </a:fld>
            <a:endParaRPr lang="en-GB"/>
          </a:p>
        </p:txBody>
      </p:sp>
    </p:spTree>
    <p:extLst>
      <p:ext uri="{BB962C8B-B14F-4D97-AF65-F5344CB8AC3E}">
        <p14:creationId xmlns:p14="http://schemas.microsoft.com/office/powerpoint/2010/main" val="4027369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893375-955D-450C-8A9F-A78EE9C1B5E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46005A-9F22-469B-BD3D-DF65FF99178C}" type="slidenum">
              <a:rPr lang="en-GB" smtClean="0"/>
              <a:t>‹#›</a:t>
            </a:fld>
            <a:endParaRPr lang="en-GB"/>
          </a:p>
        </p:txBody>
      </p:sp>
    </p:spTree>
    <p:extLst>
      <p:ext uri="{BB962C8B-B14F-4D97-AF65-F5344CB8AC3E}">
        <p14:creationId xmlns:p14="http://schemas.microsoft.com/office/powerpoint/2010/main" val="20401547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563862-A5FB-4FC4-94C0-BEC365A487F9}"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4B9FFB-5069-44D0-8712-BCB5930526FF}" type="slidenum">
              <a:rPr lang="en-GB" smtClean="0"/>
              <a:t>‹#›</a:t>
            </a:fld>
            <a:endParaRPr lang="en-GB"/>
          </a:p>
        </p:txBody>
      </p:sp>
    </p:spTree>
    <p:extLst>
      <p:ext uri="{BB962C8B-B14F-4D97-AF65-F5344CB8AC3E}">
        <p14:creationId xmlns:p14="http://schemas.microsoft.com/office/powerpoint/2010/main" val="38002161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563862-A5FB-4FC4-94C0-BEC365A487F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4B9FFB-5069-44D0-8712-BCB5930526FF}" type="slidenum">
              <a:rPr lang="en-GB" smtClean="0"/>
              <a:t>‹#›</a:t>
            </a:fld>
            <a:endParaRPr lang="en-GB"/>
          </a:p>
        </p:txBody>
      </p:sp>
    </p:spTree>
    <p:extLst>
      <p:ext uri="{BB962C8B-B14F-4D97-AF65-F5344CB8AC3E}">
        <p14:creationId xmlns:p14="http://schemas.microsoft.com/office/powerpoint/2010/main" val="9719605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563862-A5FB-4FC4-94C0-BEC365A487F9}"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4B9FFB-5069-44D0-8712-BCB5930526FF}" type="slidenum">
              <a:rPr lang="en-GB" smtClean="0"/>
              <a:t>‹#›</a:t>
            </a:fld>
            <a:endParaRPr lang="en-GB"/>
          </a:p>
        </p:txBody>
      </p:sp>
    </p:spTree>
    <p:extLst>
      <p:ext uri="{BB962C8B-B14F-4D97-AF65-F5344CB8AC3E}">
        <p14:creationId xmlns:p14="http://schemas.microsoft.com/office/powerpoint/2010/main" val="14946042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549044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749880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595323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1907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801687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657514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3353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893375-955D-450C-8A9F-A78EE9C1B5E4}"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46005A-9F22-469B-BD3D-DF65FF99178C}" type="slidenum">
              <a:rPr lang="en-GB" smtClean="0"/>
              <a:t>‹#›</a:t>
            </a:fld>
            <a:endParaRPr lang="en-GB"/>
          </a:p>
        </p:txBody>
      </p:sp>
    </p:spTree>
    <p:extLst>
      <p:ext uri="{BB962C8B-B14F-4D97-AF65-F5344CB8AC3E}">
        <p14:creationId xmlns:p14="http://schemas.microsoft.com/office/powerpoint/2010/main" val="32637379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175324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932425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52659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63151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893375-955D-450C-8A9F-A78EE9C1B5E4}"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46005A-9F22-469B-BD3D-DF65FF99178C}" type="slidenum">
              <a:rPr lang="en-GB" smtClean="0"/>
              <a:t>‹#›</a:t>
            </a:fld>
            <a:endParaRPr lang="en-GB"/>
          </a:p>
        </p:txBody>
      </p:sp>
    </p:spTree>
    <p:extLst>
      <p:ext uri="{BB962C8B-B14F-4D97-AF65-F5344CB8AC3E}">
        <p14:creationId xmlns:p14="http://schemas.microsoft.com/office/powerpoint/2010/main" val="246839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C893375-955D-450C-8A9F-A78EE9C1B5E4}"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346005A-9F22-469B-BD3D-DF65FF99178C}" type="slidenum">
              <a:rPr lang="en-GB" smtClean="0"/>
              <a:t>‹#›</a:t>
            </a:fld>
            <a:endParaRPr lang="en-GB"/>
          </a:p>
        </p:txBody>
      </p:sp>
    </p:spTree>
    <p:extLst>
      <p:ext uri="{BB962C8B-B14F-4D97-AF65-F5344CB8AC3E}">
        <p14:creationId xmlns:p14="http://schemas.microsoft.com/office/powerpoint/2010/main" val="2507974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893375-955D-450C-8A9F-A78EE9C1B5E4}"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346005A-9F22-469B-BD3D-DF65FF99178C}" type="slidenum">
              <a:rPr lang="en-GB" smtClean="0"/>
              <a:t>‹#›</a:t>
            </a:fld>
            <a:endParaRPr lang="en-GB"/>
          </a:p>
        </p:txBody>
      </p:sp>
    </p:spTree>
    <p:extLst>
      <p:ext uri="{BB962C8B-B14F-4D97-AF65-F5344CB8AC3E}">
        <p14:creationId xmlns:p14="http://schemas.microsoft.com/office/powerpoint/2010/main" val="3740987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893375-955D-450C-8A9F-A78EE9C1B5E4}"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346005A-9F22-469B-BD3D-DF65FF99178C}" type="slidenum">
              <a:rPr lang="en-GB" smtClean="0"/>
              <a:t>‹#›</a:t>
            </a:fld>
            <a:endParaRPr lang="en-GB"/>
          </a:p>
        </p:txBody>
      </p:sp>
    </p:spTree>
    <p:extLst>
      <p:ext uri="{BB962C8B-B14F-4D97-AF65-F5344CB8AC3E}">
        <p14:creationId xmlns:p14="http://schemas.microsoft.com/office/powerpoint/2010/main" val="2489274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C893375-955D-450C-8A9F-A78EE9C1B5E4}"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46005A-9F22-469B-BD3D-DF65FF99178C}" type="slidenum">
              <a:rPr lang="en-GB" smtClean="0"/>
              <a:t>‹#›</a:t>
            </a:fld>
            <a:endParaRPr lang="en-GB"/>
          </a:p>
        </p:txBody>
      </p:sp>
    </p:spTree>
    <p:extLst>
      <p:ext uri="{BB962C8B-B14F-4D97-AF65-F5344CB8AC3E}">
        <p14:creationId xmlns:p14="http://schemas.microsoft.com/office/powerpoint/2010/main" val="189284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C893375-955D-450C-8A9F-A78EE9C1B5E4}"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46005A-9F22-469B-BD3D-DF65FF99178C}" type="slidenum">
              <a:rPr lang="en-GB" smtClean="0"/>
              <a:t>‹#›</a:t>
            </a:fld>
            <a:endParaRPr lang="en-GB"/>
          </a:p>
        </p:txBody>
      </p:sp>
    </p:spTree>
    <p:extLst>
      <p:ext uri="{BB962C8B-B14F-4D97-AF65-F5344CB8AC3E}">
        <p14:creationId xmlns:p14="http://schemas.microsoft.com/office/powerpoint/2010/main" val="678130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hyperlink" Target="http://www.exampaperspractice.co.uk/" TargetMode="Externa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C893375-955D-450C-8A9F-A78EE9C1B5E4}"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346005A-9F22-469B-BD3D-DF65FF99178C}" type="slidenum">
              <a:rPr lang="en-GB" smtClean="0"/>
              <a:t>‹#›</a:t>
            </a:fld>
            <a:endParaRPr lang="en-GB"/>
          </a:p>
        </p:txBody>
      </p:sp>
      <p:sp>
        <p:nvSpPr>
          <p:cNvPr id="7" name="Footer Placeholder 2">
            <a:extLst>
              <a:ext uri="{FF2B5EF4-FFF2-40B4-BE49-F238E27FC236}">
                <a16:creationId xmlns:a16="http://schemas.microsoft.com/office/drawing/2014/main" id="{B2B2954A-E1B5-4E2B-D54F-B6276D09312D}"/>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5EBD4C52-6605-52E2-A44B-2E7526999CCB}"/>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4174D424-4068-7895-FA54-EDD4B017AD08}"/>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A792A681-2F54-C86B-C7A0-12D1FC16FBF9}"/>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5664525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63862-A5FB-4FC4-94C0-BEC365A487F9}"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4B9FFB-5069-44D0-8712-BCB5930526FF}" type="slidenum">
              <a:rPr lang="en-GB" smtClean="0"/>
              <a:t>‹#›</a:t>
            </a:fld>
            <a:endParaRPr lang="en-GB"/>
          </a:p>
        </p:txBody>
      </p:sp>
      <p:sp>
        <p:nvSpPr>
          <p:cNvPr id="7" name="Footer Placeholder 2">
            <a:extLst>
              <a:ext uri="{FF2B5EF4-FFF2-40B4-BE49-F238E27FC236}">
                <a16:creationId xmlns:a16="http://schemas.microsoft.com/office/drawing/2014/main" id="{42C05602-A683-44D5-62F5-CC872EAE2E4C}"/>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F19A3732-8430-8A7D-D2C9-3A2365C5EDAA}"/>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8FBFD727-E96C-BB19-FB77-464B53E2F09A}"/>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AA089FED-41EB-41C4-6722-F910701D642C}"/>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8959299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262DD9-E33C-463F-8287-10BD1A544A72}" type="datetimeFigureOut">
              <a:rPr lang="en-GB" smtClean="0">
                <a:solidFill>
                  <a:prstClr val="black">
                    <a:tint val="75000"/>
                  </a:prstClr>
                </a:solidFill>
              </a:rPr>
              <a:pPr/>
              <a:t>12/08/2025</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8E13C-25A7-4691-977B-4735DABE3754}" type="slidenum">
              <a:rPr lang="en-GB" smtClean="0">
                <a:solidFill>
                  <a:prstClr val="black">
                    <a:tint val="75000"/>
                  </a:prstClr>
                </a:solidFill>
              </a:rPr>
              <a:pPr/>
              <a:t>‹#›</a:t>
            </a:fld>
            <a:endParaRPr lang="en-GB">
              <a:solidFill>
                <a:prstClr val="black">
                  <a:tint val="75000"/>
                </a:prstClr>
              </a:solidFill>
            </a:endParaRPr>
          </a:p>
        </p:txBody>
      </p:sp>
      <p:sp>
        <p:nvSpPr>
          <p:cNvPr id="7" name="Footer Placeholder 2">
            <a:extLst>
              <a:ext uri="{FF2B5EF4-FFF2-40B4-BE49-F238E27FC236}">
                <a16:creationId xmlns:a16="http://schemas.microsoft.com/office/drawing/2014/main" id="{5816E0C0-2D34-0BCF-50E8-4F80FB68EEA4}"/>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5BDC895-81A2-848D-D746-C7BF1E314874}"/>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EC95AB8A-3ECD-4A8F-EF6B-3B9C4001B9C0}"/>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A62A8897-AE97-8D44-C1D6-CF7A276950E8}"/>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25754998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24.xml"/><Relationship Id="rId4" Type="http://schemas.openxmlformats.org/officeDocument/2006/relationships/image" Target="../media/image14.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35D0C03-1891-53BA-69A4-BAEE7F9D4DAF}"/>
              </a:ext>
            </a:extLst>
          </p:cNvPr>
          <p:cNvSpPr txBox="1"/>
          <p:nvPr/>
        </p:nvSpPr>
        <p:spPr>
          <a:xfrm>
            <a:off x="708949" y="1689904"/>
            <a:ext cx="3319041" cy="2862322"/>
          </a:xfrm>
          <a:prstGeom prst="rect">
            <a:avLst/>
          </a:prstGeom>
          <a:solidFill>
            <a:schemeClr val="accent2">
              <a:lumMod val="20000"/>
              <a:lumOff val="80000"/>
            </a:schemeClr>
          </a:solidFill>
          <a:ln w="38100">
            <a:solidFill>
              <a:srgbClr val="92D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Direct address (“you”)</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O</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E</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S</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T</a:t>
            </a:r>
          </a:p>
        </p:txBody>
      </p:sp>
      <p:sp>
        <p:nvSpPr>
          <p:cNvPr id="3" name="Title 1">
            <a:extLst>
              <a:ext uri="{FF2B5EF4-FFF2-40B4-BE49-F238E27FC236}">
                <a16:creationId xmlns:a16="http://schemas.microsoft.com/office/drawing/2014/main" id="{E1039E55-7B59-CAAE-1345-1A859036AEEE}"/>
              </a:ext>
            </a:extLst>
          </p:cNvPr>
          <p:cNvSpPr>
            <a:spLocks noGrp="1"/>
          </p:cNvSpPr>
          <p:nvPr>
            <p:ph type="ctrTitle"/>
          </p:nvPr>
        </p:nvSpPr>
        <p:spPr>
          <a:xfrm>
            <a:off x="685800" y="270958"/>
            <a:ext cx="7772400" cy="1001859"/>
          </a:xfrm>
          <a:solidFill>
            <a:schemeClr val="bg1"/>
          </a:solidFill>
          <a:ln w="38100">
            <a:solidFill>
              <a:srgbClr val="7030A0"/>
            </a:solidFill>
          </a:ln>
          <a:effectLst>
            <a:outerShdw blurRad="50800" dist="38100" dir="2700000" algn="tl" rotWithShape="0">
              <a:prstClr val="black">
                <a:alpha val="40000"/>
              </a:prstClr>
            </a:outerShdw>
          </a:effectLst>
        </p:spPr>
        <p:txBody>
          <a:bodyPr anchor="t">
            <a:noAutofit/>
          </a:bodyPr>
          <a:lstStyle/>
          <a:p>
            <a:r>
              <a:rPr lang="en-GB" sz="3200" b="1" u="sng" dirty="0"/>
              <a:t>AQA English Language Paper 2 Section B: Language Devices</a:t>
            </a:r>
          </a:p>
        </p:txBody>
      </p:sp>
      <p:sp>
        <p:nvSpPr>
          <p:cNvPr id="4" name="TextBox 3">
            <a:extLst>
              <a:ext uri="{FF2B5EF4-FFF2-40B4-BE49-F238E27FC236}">
                <a16:creationId xmlns:a16="http://schemas.microsoft.com/office/drawing/2014/main" id="{4782AD64-29CA-B067-E2FB-C663EAA70571}"/>
              </a:ext>
            </a:extLst>
          </p:cNvPr>
          <p:cNvSpPr txBox="1"/>
          <p:nvPr/>
        </p:nvSpPr>
        <p:spPr>
          <a:xfrm>
            <a:off x="4572000" y="1689904"/>
            <a:ext cx="3886200" cy="4524315"/>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GB" dirty="0"/>
              <a:t>There are a number of language devices that are often used in non-fiction texts.</a:t>
            </a:r>
          </a:p>
          <a:p>
            <a:endParaRPr lang="en-GB" dirty="0"/>
          </a:p>
          <a:p>
            <a:r>
              <a:rPr lang="en-GB" b="1" dirty="0">
                <a:solidFill>
                  <a:srgbClr val="7030A0"/>
                </a:solidFill>
              </a:rPr>
              <a:t>Write down all of the DAFORREST techniques you can remember.</a:t>
            </a:r>
          </a:p>
          <a:p>
            <a:endParaRPr lang="en-GB" b="1" dirty="0">
              <a:solidFill>
                <a:srgbClr val="7030A0"/>
              </a:solidFill>
            </a:endParaRPr>
          </a:p>
          <a:p>
            <a:r>
              <a:rPr lang="en-GB" b="1" dirty="0">
                <a:solidFill>
                  <a:srgbClr val="7030A0"/>
                </a:solidFill>
              </a:rPr>
              <a:t>Bonus Challenge:</a:t>
            </a:r>
          </a:p>
          <a:p>
            <a:r>
              <a:rPr lang="en-GB" b="1" dirty="0">
                <a:solidFill>
                  <a:srgbClr val="7030A0"/>
                </a:solidFill>
              </a:rPr>
              <a:t>Explain how each one can be used to affect the audience of a non-fiction text.</a:t>
            </a:r>
          </a:p>
          <a:p>
            <a:r>
              <a:rPr lang="en-GB" b="1" i="1" dirty="0">
                <a:solidFill>
                  <a:srgbClr val="7030A0"/>
                </a:solidFill>
              </a:rPr>
              <a:t>Example: Direct address means the writer is speaking to the audience directly and making them feel aware or a part of the issues being discussed.</a:t>
            </a:r>
          </a:p>
        </p:txBody>
      </p:sp>
      <p:pic>
        <p:nvPicPr>
          <p:cNvPr id="8" name="Picture 7">
            <a:extLst>
              <a:ext uri="{FF2B5EF4-FFF2-40B4-BE49-F238E27FC236}">
                <a16:creationId xmlns:a16="http://schemas.microsoft.com/office/drawing/2014/main" id="{261C53E2-96D1-3663-E49A-95E0C69C231C}"/>
              </a:ext>
            </a:extLst>
          </p:cNvPr>
          <p:cNvPicPr>
            <a:picLocks noChangeAspect="1"/>
          </p:cNvPicPr>
          <p:nvPr/>
        </p:nvPicPr>
        <p:blipFill>
          <a:blip r:embed="rId2"/>
          <a:stretch>
            <a:fillRect/>
          </a:stretch>
        </p:blipFill>
        <p:spPr>
          <a:xfrm>
            <a:off x="412543" y="5299073"/>
            <a:ext cx="997430" cy="894890"/>
          </a:xfrm>
          <a:prstGeom prst="rect">
            <a:avLst/>
          </a:prstGeom>
        </p:spPr>
      </p:pic>
      <p:pic>
        <p:nvPicPr>
          <p:cNvPr id="9" name="Picture 8">
            <a:extLst>
              <a:ext uri="{FF2B5EF4-FFF2-40B4-BE49-F238E27FC236}">
                <a16:creationId xmlns:a16="http://schemas.microsoft.com/office/drawing/2014/main" id="{CFD60F35-302E-ADD8-CCE3-05F99A49B496}"/>
              </a:ext>
            </a:extLst>
          </p:cNvPr>
          <p:cNvPicPr>
            <a:picLocks noChangeAspect="1"/>
          </p:cNvPicPr>
          <p:nvPr/>
        </p:nvPicPr>
        <p:blipFill>
          <a:blip r:embed="rId3"/>
          <a:stretch>
            <a:fillRect/>
          </a:stretch>
        </p:blipFill>
        <p:spPr>
          <a:xfrm>
            <a:off x="3409515" y="5294871"/>
            <a:ext cx="997430" cy="899091"/>
          </a:xfrm>
          <a:prstGeom prst="rect">
            <a:avLst/>
          </a:prstGeom>
        </p:spPr>
      </p:pic>
      <p:pic>
        <p:nvPicPr>
          <p:cNvPr id="13" name="Picture 12">
            <a:extLst>
              <a:ext uri="{FF2B5EF4-FFF2-40B4-BE49-F238E27FC236}">
                <a16:creationId xmlns:a16="http://schemas.microsoft.com/office/drawing/2014/main" id="{7598DE5C-91B7-9C2A-7C4F-00A0193D6881}"/>
              </a:ext>
            </a:extLst>
          </p:cNvPr>
          <p:cNvPicPr>
            <a:picLocks noChangeAspect="1"/>
          </p:cNvPicPr>
          <p:nvPr/>
        </p:nvPicPr>
        <p:blipFill>
          <a:blip r:embed="rId4"/>
          <a:stretch>
            <a:fillRect/>
          </a:stretch>
        </p:blipFill>
        <p:spPr>
          <a:xfrm>
            <a:off x="2407403" y="5294872"/>
            <a:ext cx="1002112" cy="899091"/>
          </a:xfrm>
          <a:prstGeom prst="rect">
            <a:avLst/>
          </a:prstGeom>
        </p:spPr>
      </p:pic>
      <p:pic>
        <p:nvPicPr>
          <p:cNvPr id="14" name="Picture 13">
            <a:extLst>
              <a:ext uri="{FF2B5EF4-FFF2-40B4-BE49-F238E27FC236}">
                <a16:creationId xmlns:a16="http://schemas.microsoft.com/office/drawing/2014/main" id="{45B05284-3F2B-8836-4419-11C089471617}"/>
              </a:ext>
            </a:extLst>
          </p:cNvPr>
          <p:cNvPicPr>
            <a:picLocks noChangeAspect="1"/>
          </p:cNvPicPr>
          <p:nvPr/>
        </p:nvPicPr>
        <p:blipFill>
          <a:blip r:embed="rId5"/>
          <a:stretch>
            <a:fillRect/>
          </a:stretch>
        </p:blipFill>
        <p:spPr>
          <a:xfrm>
            <a:off x="1409972" y="5294871"/>
            <a:ext cx="997431" cy="899552"/>
          </a:xfrm>
          <a:prstGeom prst="rect">
            <a:avLst/>
          </a:prstGeom>
        </p:spPr>
      </p:pic>
    </p:spTree>
    <p:extLst>
      <p:ext uri="{BB962C8B-B14F-4D97-AF65-F5344CB8AC3E}">
        <p14:creationId xmlns:p14="http://schemas.microsoft.com/office/powerpoint/2010/main" val="773265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7C17AB3-1963-75BA-5010-BB630C7D3E6F}"/>
              </a:ext>
            </a:extLst>
          </p:cNvPr>
          <p:cNvGraphicFramePr>
            <a:graphicFrameLocks noGrp="1"/>
          </p:cNvGraphicFramePr>
          <p:nvPr>
            <p:extLst>
              <p:ext uri="{D42A27DB-BD31-4B8C-83A1-F6EECF244321}">
                <p14:modId xmlns:p14="http://schemas.microsoft.com/office/powerpoint/2010/main" val="1298158650"/>
              </p:ext>
            </p:extLst>
          </p:nvPr>
        </p:nvGraphicFramePr>
        <p:xfrm>
          <a:off x="235110" y="487695"/>
          <a:ext cx="8665821" cy="57590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020245">
                  <a:extLst>
                    <a:ext uri="{9D8B030D-6E8A-4147-A177-3AD203B41FA5}">
                      <a16:colId xmlns:a16="http://schemas.microsoft.com/office/drawing/2014/main" val="3776324940"/>
                    </a:ext>
                  </a:extLst>
                </a:gridCol>
                <a:gridCol w="1715448">
                  <a:extLst>
                    <a:ext uri="{9D8B030D-6E8A-4147-A177-3AD203B41FA5}">
                      <a16:colId xmlns:a16="http://schemas.microsoft.com/office/drawing/2014/main" val="2282279657"/>
                    </a:ext>
                  </a:extLst>
                </a:gridCol>
                <a:gridCol w="2558384">
                  <a:extLst>
                    <a:ext uri="{9D8B030D-6E8A-4147-A177-3AD203B41FA5}">
                      <a16:colId xmlns:a16="http://schemas.microsoft.com/office/drawing/2014/main" val="3781757109"/>
                    </a:ext>
                  </a:extLst>
                </a:gridCol>
                <a:gridCol w="3371744">
                  <a:extLst>
                    <a:ext uri="{9D8B030D-6E8A-4147-A177-3AD203B41FA5}">
                      <a16:colId xmlns:a16="http://schemas.microsoft.com/office/drawing/2014/main" val="560796114"/>
                    </a:ext>
                  </a:extLst>
                </a:gridCol>
              </a:tblGrid>
              <a:tr h="1919380">
                <a:tc>
                  <a:txBody>
                    <a:bodyPr/>
                    <a:lstStyle/>
                    <a:p>
                      <a:r>
                        <a:rPr lang="en-GB" sz="1200" b="1" dirty="0">
                          <a:solidFill>
                            <a:schemeClr val="tx1"/>
                          </a:solidFill>
                        </a:rPr>
                        <a:t>Emotive language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200" dirty="0">
                          <a:solidFill>
                            <a:schemeClr val="tx1"/>
                          </a:solidFill>
                        </a:rPr>
                        <a:t>Words and phrases which give off powerful emotions to the audience: This is disgusting.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800" b="0" kern="1200" dirty="0">
                          <a:solidFill>
                            <a:schemeClr val="tx1"/>
                          </a:solidFill>
                          <a:effectLst/>
                          <a:latin typeface="+mn-lt"/>
                          <a:ea typeface="+mn-ea"/>
                          <a:cs typeface="+mn-cs"/>
                        </a:rPr>
                        <a:t>Not only this, but the amount we spend on maintaining roads and filling in potholes is ludicrous. </a:t>
                      </a:r>
                      <a:endParaRPr lang="en-GB"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200" b="0" dirty="0">
                          <a:solidFill>
                            <a:schemeClr val="tx1"/>
                          </a:solidFill>
                        </a:rPr>
                        <a:t>The adjective ‘ludicrous’ is emotive and highlights the writer’s frustration that little action is being taken to address potholes in the local area. This language is used to make the council consider changes to their spending and convince them that the writer/speaker is arguing with passion and sincerity.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429664227"/>
                  </a:ext>
                </a:extLst>
              </a:tr>
              <a:tr h="1919380">
                <a:tc>
                  <a:txBody>
                    <a:bodyPr/>
                    <a:lstStyle/>
                    <a:p>
                      <a:r>
                        <a:rPr lang="en-GB" sz="1200" b="1" dirty="0"/>
                        <a:t>Hyperbole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200" dirty="0"/>
                        <a:t>Using ideas or words that exaggerate how bad or how good something 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600" kern="1200" dirty="0">
                          <a:solidFill>
                            <a:schemeClr val="dk1"/>
                          </a:solidFill>
                          <a:effectLst/>
                          <a:latin typeface="+mn-lt"/>
                          <a:ea typeface="+mn-ea"/>
                          <a:cs typeface="+mn-cs"/>
                        </a:rPr>
                        <a:t>The lack of quality public transport links in our communities that are resulting in many of us resorting to using polluting, traffic-inducing, noisy cars. </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200" dirty="0"/>
                        <a:t>Arguably, adjectives like “polluting, traffic-inducing, noisy” are a form of hyperbole, given the number of people who use cars in the local area, but the hyperbole is used to convince the council that buses offer alternatives to people and that more spending should be used on public transport.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032622803"/>
                  </a:ext>
                </a:extLst>
              </a:tr>
              <a:tr h="1576633">
                <a:tc>
                  <a:txBody>
                    <a:bodyPr/>
                    <a:lstStyle/>
                    <a:p>
                      <a:r>
                        <a:rPr lang="en-GB" sz="1050" b="1" dirty="0"/>
                        <a:t>Triplets / Rule of Three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050" dirty="0"/>
                        <a:t>The use of three ideas or adjectives in a row.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Making roads less congested, massively reducing our carbon footprint, and making journeys affordable for all.</a:t>
                      </a:r>
                    </a:p>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200" dirty="0"/>
                        <a:t>The writer has written three reasons why public transport offers benefits to the public in a row to add weight to their viewpoint and convince the council that more money should be spent on local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331622371"/>
                  </a:ext>
                </a:extLst>
              </a:tr>
            </a:tbl>
          </a:graphicData>
        </a:graphic>
      </p:graphicFrame>
    </p:spTree>
    <p:extLst>
      <p:ext uri="{BB962C8B-B14F-4D97-AF65-F5344CB8AC3E}">
        <p14:creationId xmlns:p14="http://schemas.microsoft.com/office/powerpoint/2010/main" val="2784200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4" name="Table 8">
            <a:extLst>
              <a:ext uri="{FF2B5EF4-FFF2-40B4-BE49-F238E27FC236}">
                <a16:creationId xmlns:a16="http://schemas.microsoft.com/office/drawing/2014/main" id="{6ED94E29-57D5-4F3A-8591-0E050E1FEF23}"/>
              </a:ext>
            </a:extLst>
          </p:cNvPr>
          <p:cNvGraphicFramePr>
            <a:graphicFrameLocks noGrp="1"/>
          </p:cNvGraphicFramePr>
          <p:nvPr>
            <p:extLst>
              <p:ext uri="{D42A27DB-BD31-4B8C-83A1-F6EECF244321}">
                <p14:modId xmlns:p14="http://schemas.microsoft.com/office/powerpoint/2010/main" val="2185198601"/>
              </p:ext>
            </p:extLst>
          </p:nvPr>
        </p:nvGraphicFramePr>
        <p:xfrm>
          <a:off x="5139159" y="4046173"/>
          <a:ext cx="3541853" cy="21945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178070">
                  <a:extLst>
                    <a:ext uri="{9D8B030D-6E8A-4147-A177-3AD203B41FA5}">
                      <a16:colId xmlns:a16="http://schemas.microsoft.com/office/drawing/2014/main" val="4080551166"/>
                    </a:ext>
                  </a:extLst>
                </a:gridCol>
                <a:gridCol w="363783">
                  <a:extLst>
                    <a:ext uri="{9D8B030D-6E8A-4147-A177-3AD203B41FA5}">
                      <a16:colId xmlns:a16="http://schemas.microsoft.com/office/drawing/2014/main" val="1766153652"/>
                    </a:ext>
                  </a:extLst>
                </a:gridCol>
              </a:tblGrid>
              <a:tr h="141808">
                <a:tc>
                  <a:txBody>
                    <a:bodyPr/>
                    <a:lstStyle/>
                    <a:p>
                      <a:r>
                        <a:rPr lang="en-GB" sz="1200" dirty="0"/>
                        <a:t>Language devices success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168321167"/>
                  </a:ext>
                </a:extLst>
              </a:tr>
              <a:tr h="191703">
                <a:tc>
                  <a:txBody>
                    <a:bodyPr/>
                    <a:lstStyle/>
                    <a:p>
                      <a:r>
                        <a:rPr lang="en-GB" sz="900" b="1" dirty="0"/>
                        <a:t>Pronouns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911184518"/>
                  </a:ext>
                </a:extLst>
              </a:tr>
              <a:tr h="191703">
                <a:tc>
                  <a:txBody>
                    <a:bodyPr/>
                    <a:lstStyle/>
                    <a:p>
                      <a:r>
                        <a:rPr lang="en-GB" sz="900" b="1" dirty="0"/>
                        <a:t>Repetition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70092512"/>
                  </a:ext>
                </a:extLst>
              </a:tr>
              <a:tr h="191703">
                <a:tc>
                  <a:txBody>
                    <a:bodyPr/>
                    <a:lstStyle/>
                    <a:p>
                      <a:r>
                        <a:rPr lang="en-GB" sz="900" b="1" dirty="0"/>
                        <a:t>Rhetorical questions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90636960"/>
                  </a:ext>
                </a:extLst>
              </a:tr>
              <a:tr h="191703">
                <a:tc>
                  <a:txBody>
                    <a:bodyPr/>
                    <a:lstStyle/>
                    <a:p>
                      <a:r>
                        <a:rPr lang="en-GB" sz="900" b="1" dirty="0"/>
                        <a:t>Statistics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613727284"/>
                  </a:ext>
                </a:extLst>
              </a:tr>
              <a:tr h="191703">
                <a:tc>
                  <a:txBody>
                    <a:bodyPr/>
                    <a:lstStyle/>
                    <a:p>
                      <a:r>
                        <a:rPr lang="en-GB" sz="900" b="1" dirty="0"/>
                        <a:t>Emotive language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953119466"/>
                  </a:ext>
                </a:extLst>
              </a:tr>
              <a:tr h="141808">
                <a:tc>
                  <a:txBody>
                    <a:bodyPr/>
                    <a:lstStyle/>
                    <a:p>
                      <a:r>
                        <a:rPr lang="en-GB" sz="900" b="1" dirty="0"/>
                        <a:t>Hyperbole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34463518"/>
                  </a:ext>
                </a:extLst>
              </a:tr>
              <a:tr h="141808">
                <a:tc>
                  <a:txBody>
                    <a:bodyPr/>
                    <a:lstStyle/>
                    <a:p>
                      <a:r>
                        <a:rPr lang="en-GB" sz="900" b="1" dirty="0"/>
                        <a:t>Triplets / Rule of Three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522690086"/>
                  </a:ext>
                </a:extLst>
              </a:tr>
            </a:tbl>
          </a:graphicData>
        </a:graphic>
      </p:graphicFrame>
      <p:sp>
        <p:nvSpPr>
          <p:cNvPr id="5" name="TextBox 4">
            <a:extLst>
              <a:ext uri="{FF2B5EF4-FFF2-40B4-BE49-F238E27FC236}">
                <a16:creationId xmlns:a16="http://schemas.microsoft.com/office/drawing/2014/main" id="{34B9669D-F465-09B3-4AF9-6C4FDC92F9C1}"/>
              </a:ext>
            </a:extLst>
          </p:cNvPr>
          <p:cNvSpPr txBox="1"/>
          <p:nvPr/>
        </p:nvSpPr>
        <p:spPr>
          <a:xfrm>
            <a:off x="3738622" y="2857623"/>
            <a:ext cx="4942390" cy="923330"/>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dirty="0"/>
              <a:t>Initially, we should focus on…</a:t>
            </a:r>
          </a:p>
          <a:p>
            <a:r>
              <a:rPr lang="en-GB" dirty="0"/>
              <a:t>To begin with, it’s important we consider…</a:t>
            </a:r>
          </a:p>
          <a:p>
            <a:r>
              <a:rPr lang="en-GB" dirty="0"/>
              <a:t>Our first priority must be…</a:t>
            </a:r>
          </a:p>
        </p:txBody>
      </p:sp>
      <p:sp>
        <p:nvSpPr>
          <p:cNvPr id="6" name="Title 1">
            <a:extLst>
              <a:ext uri="{FF2B5EF4-FFF2-40B4-BE49-F238E27FC236}">
                <a16:creationId xmlns:a16="http://schemas.microsoft.com/office/drawing/2014/main" id="{C61F06C4-A732-6E1C-1CD6-D87A3BC17AB5}"/>
              </a:ext>
            </a:extLst>
          </p:cNvPr>
          <p:cNvSpPr>
            <a:spLocks noGrp="1"/>
          </p:cNvSpPr>
          <p:nvPr>
            <p:ph type="title"/>
          </p:nvPr>
        </p:nvSpPr>
        <p:spPr>
          <a:xfrm>
            <a:off x="385580" y="166345"/>
            <a:ext cx="8307007" cy="683510"/>
          </a:xfrm>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GB" sz="2400" dirty="0">
                <a:latin typeface="+mn-lt"/>
              </a:rPr>
              <a:t>We will write a new paragraph for our own speeches</a:t>
            </a:r>
          </a:p>
        </p:txBody>
      </p:sp>
      <p:sp>
        <p:nvSpPr>
          <p:cNvPr id="7" name="TextBox 6">
            <a:extLst>
              <a:ext uri="{FF2B5EF4-FFF2-40B4-BE49-F238E27FC236}">
                <a16:creationId xmlns:a16="http://schemas.microsoft.com/office/drawing/2014/main" id="{FAC4B190-12DC-608B-E7B6-C72F3FC9033C}"/>
              </a:ext>
            </a:extLst>
          </p:cNvPr>
          <p:cNvSpPr txBox="1"/>
          <p:nvPr/>
        </p:nvSpPr>
        <p:spPr>
          <a:xfrm>
            <a:off x="3750197" y="1115075"/>
            <a:ext cx="4942390" cy="1477328"/>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dirty="0"/>
              <a:t>In the last lesson we wrote out our draft opening paragraphs.</a:t>
            </a:r>
          </a:p>
          <a:p>
            <a:endParaRPr lang="en-GB" dirty="0"/>
          </a:p>
          <a:p>
            <a:r>
              <a:rPr lang="en-GB" dirty="0"/>
              <a:t>Let’s move on to one specific topic we want to cover.</a:t>
            </a:r>
          </a:p>
        </p:txBody>
      </p:sp>
      <p:sp>
        <p:nvSpPr>
          <p:cNvPr id="9" name="TextBox 8">
            <a:extLst>
              <a:ext uri="{FF2B5EF4-FFF2-40B4-BE49-F238E27FC236}">
                <a16:creationId xmlns:a16="http://schemas.microsoft.com/office/drawing/2014/main" id="{FD5DD348-EFEF-52AB-3807-03EF1959B8D3}"/>
              </a:ext>
            </a:extLst>
          </p:cNvPr>
          <p:cNvSpPr txBox="1"/>
          <p:nvPr/>
        </p:nvSpPr>
        <p:spPr>
          <a:xfrm>
            <a:off x="385580" y="1115075"/>
            <a:ext cx="3260445" cy="2617768"/>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indent="457200">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At a time where we are all too aware of the harm car fumes are doing to our atmosphere and damaging the environment around us, it is pivotal that we embrace community buses, trams and trains. Instead of thirty separate vehicles travelling on our roads, we could have the same number of people or more in one bus, making roads less congested, massively reducing our carbon footprint, and making journeys affordable for all.</a:t>
            </a:r>
          </a:p>
        </p:txBody>
      </p:sp>
      <p:sp>
        <p:nvSpPr>
          <p:cNvPr id="10" name="Rectangle: Rounded Corners 9">
            <a:extLst>
              <a:ext uri="{FF2B5EF4-FFF2-40B4-BE49-F238E27FC236}">
                <a16:creationId xmlns:a16="http://schemas.microsoft.com/office/drawing/2014/main" id="{362F4997-C8B9-5B05-BAE4-44A11EE0E0A1}"/>
              </a:ext>
            </a:extLst>
          </p:cNvPr>
          <p:cNvSpPr/>
          <p:nvPr/>
        </p:nvSpPr>
        <p:spPr>
          <a:xfrm rot="20901342">
            <a:off x="12416" y="1031477"/>
            <a:ext cx="1255059" cy="251012"/>
          </a:xfrm>
          <a:prstGeom prst="roundRect">
            <a:avLst/>
          </a:prstGeom>
          <a:solidFill>
            <a:srgbClr val="7030A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panose="020F0502020204030204"/>
                <a:ea typeface="+mn-ea"/>
                <a:cs typeface="+mn-cs"/>
              </a:rPr>
              <a:t>Example</a:t>
            </a:r>
          </a:p>
        </p:txBody>
      </p:sp>
      <p:sp>
        <p:nvSpPr>
          <p:cNvPr id="11" name="Rectangle: Rounded Corners 10">
            <a:extLst>
              <a:ext uri="{FF2B5EF4-FFF2-40B4-BE49-F238E27FC236}">
                <a16:creationId xmlns:a16="http://schemas.microsoft.com/office/drawing/2014/main" id="{EC6B95E3-4925-83F8-43EE-58F7FC8A7574}"/>
              </a:ext>
            </a:extLst>
          </p:cNvPr>
          <p:cNvSpPr/>
          <p:nvPr/>
        </p:nvSpPr>
        <p:spPr>
          <a:xfrm rot="20901342">
            <a:off x="7415989" y="2711789"/>
            <a:ext cx="1597393" cy="310231"/>
          </a:xfrm>
          <a:prstGeom prst="roundRect">
            <a:avLst/>
          </a:prstGeom>
          <a:solidFill>
            <a:srgbClr val="7030A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Calibri" panose="020F0502020204030204"/>
                <a:ea typeface="+mn-ea"/>
                <a:cs typeface="+mn-cs"/>
              </a:rPr>
              <a:t>Sentence starters</a:t>
            </a:r>
          </a:p>
        </p:txBody>
      </p:sp>
      <p:sp>
        <p:nvSpPr>
          <p:cNvPr id="12" name="TextBox 11">
            <a:extLst>
              <a:ext uri="{FF2B5EF4-FFF2-40B4-BE49-F238E27FC236}">
                <a16:creationId xmlns:a16="http://schemas.microsoft.com/office/drawing/2014/main" id="{4ABF754F-DD4C-F62F-B0B3-9701C8AB6565}"/>
              </a:ext>
            </a:extLst>
          </p:cNvPr>
          <p:cNvSpPr txBox="1"/>
          <p:nvPr/>
        </p:nvSpPr>
        <p:spPr>
          <a:xfrm>
            <a:off x="385580" y="4046173"/>
            <a:ext cx="4348466" cy="2308324"/>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GB" sz="2400" dirty="0">
                <a:solidFill>
                  <a:srgbClr val="7030A0"/>
                </a:solidFill>
              </a:rPr>
              <a:t>Write out one paragraph for your speech.</a:t>
            </a:r>
          </a:p>
          <a:p>
            <a:endParaRPr lang="en-GB" sz="2400" dirty="0">
              <a:solidFill>
                <a:srgbClr val="7030A0"/>
              </a:solidFill>
            </a:endParaRPr>
          </a:p>
          <a:p>
            <a:r>
              <a:rPr lang="en-GB" sz="2400" dirty="0">
                <a:solidFill>
                  <a:srgbClr val="7030A0"/>
                </a:solidFill>
              </a:rPr>
              <a:t>Remember to include language devices that will help engage and influence the audience.</a:t>
            </a:r>
          </a:p>
        </p:txBody>
      </p:sp>
      <p:pic>
        <p:nvPicPr>
          <p:cNvPr id="13" name="Picture 12" descr="Correct, Done, Approved, Green, Circle, Round">
            <a:extLst>
              <a:ext uri="{FF2B5EF4-FFF2-40B4-BE49-F238E27FC236}">
                <a16:creationId xmlns:a16="http://schemas.microsoft.com/office/drawing/2014/main" id="{81A92ABE-64ED-16A3-93F8-ABF55D365D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9599" y="3976885"/>
            <a:ext cx="322988" cy="3194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249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8">
            <a:extLst>
              <a:ext uri="{FF2B5EF4-FFF2-40B4-BE49-F238E27FC236}">
                <a16:creationId xmlns:a16="http://schemas.microsoft.com/office/drawing/2014/main" id="{66B3F7EE-A4A1-75F5-05DD-E08A3D2DAD92}"/>
              </a:ext>
            </a:extLst>
          </p:cNvPr>
          <p:cNvGraphicFramePr>
            <a:graphicFrameLocks noGrp="1"/>
          </p:cNvGraphicFramePr>
          <p:nvPr>
            <p:extLst>
              <p:ext uri="{D42A27DB-BD31-4B8C-83A1-F6EECF244321}">
                <p14:modId xmlns:p14="http://schemas.microsoft.com/office/powerpoint/2010/main" val="261855914"/>
              </p:ext>
            </p:extLst>
          </p:nvPr>
        </p:nvGraphicFramePr>
        <p:xfrm>
          <a:off x="385581" y="440623"/>
          <a:ext cx="3541853" cy="21945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178070">
                  <a:extLst>
                    <a:ext uri="{9D8B030D-6E8A-4147-A177-3AD203B41FA5}">
                      <a16:colId xmlns:a16="http://schemas.microsoft.com/office/drawing/2014/main" val="4080551166"/>
                    </a:ext>
                  </a:extLst>
                </a:gridCol>
                <a:gridCol w="363783">
                  <a:extLst>
                    <a:ext uri="{9D8B030D-6E8A-4147-A177-3AD203B41FA5}">
                      <a16:colId xmlns:a16="http://schemas.microsoft.com/office/drawing/2014/main" val="1766153652"/>
                    </a:ext>
                  </a:extLst>
                </a:gridCol>
              </a:tblGrid>
              <a:tr h="141808">
                <a:tc>
                  <a:txBody>
                    <a:bodyPr/>
                    <a:lstStyle/>
                    <a:p>
                      <a:r>
                        <a:rPr lang="en-GB" sz="1200" dirty="0"/>
                        <a:t>Language devices success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168321167"/>
                  </a:ext>
                </a:extLst>
              </a:tr>
              <a:tr h="191703">
                <a:tc>
                  <a:txBody>
                    <a:bodyPr/>
                    <a:lstStyle/>
                    <a:p>
                      <a:r>
                        <a:rPr lang="en-GB" sz="900" b="1" dirty="0"/>
                        <a:t>Pronouns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911184518"/>
                  </a:ext>
                </a:extLst>
              </a:tr>
              <a:tr h="191703">
                <a:tc>
                  <a:txBody>
                    <a:bodyPr/>
                    <a:lstStyle/>
                    <a:p>
                      <a:r>
                        <a:rPr lang="en-GB" sz="900" b="1" dirty="0"/>
                        <a:t>Repetition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70092512"/>
                  </a:ext>
                </a:extLst>
              </a:tr>
              <a:tr h="191703">
                <a:tc>
                  <a:txBody>
                    <a:bodyPr/>
                    <a:lstStyle/>
                    <a:p>
                      <a:r>
                        <a:rPr lang="en-GB" sz="900" b="1" dirty="0"/>
                        <a:t>Rhetorical questions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90636960"/>
                  </a:ext>
                </a:extLst>
              </a:tr>
              <a:tr h="191703">
                <a:tc>
                  <a:txBody>
                    <a:bodyPr/>
                    <a:lstStyle/>
                    <a:p>
                      <a:r>
                        <a:rPr lang="en-GB" sz="900" b="1" dirty="0"/>
                        <a:t>Statistics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613727284"/>
                  </a:ext>
                </a:extLst>
              </a:tr>
              <a:tr h="191703">
                <a:tc>
                  <a:txBody>
                    <a:bodyPr/>
                    <a:lstStyle/>
                    <a:p>
                      <a:r>
                        <a:rPr lang="en-GB" sz="900" b="1" dirty="0"/>
                        <a:t>Emotive language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953119466"/>
                  </a:ext>
                </a:extLst>
              </a:tr>
              <a:tr h="141808">
                <a:tc>
                  <a:txBody>
                    <a:bodyPr/>
                    <a:lstStyle/>
                    <a:p>
                      <a:r>
                        <a:rPr lang="en-GB" sz="900" b="1" dirty="0"/>
                        <a:t>Hyperbole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34463518"/>
                  </a:ext>
                </a:extLst>
              </a:tr>
              <a:tr h="141808">
                <a:tc>
                  <a:txBody>
                    <a:bodyPr/>
                    <a:lstStyle/>
                    <a:p>
                      <a:r>
                        <a:rPr lang="en-GB" sz="900" b="1" dirty="0"/>
                        <a:t>Triplets / Rule of Three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522690086"/>
                  </a:ext>
                </a:extLst>
              </a:tr>
            </a:tbl>
          </a:graphicData>
        </a:graphic>
      </p:graphicFrame>
      <p:pic>
        <p:nvPicPr>
          <p:cNvPr id="5" name="Picture 4" descr="Correct, Done, Approved, Green, Circle, Round">
            <a:extLst>
              <a:ext uri="{FF2B5EF4-FFF2-40B4-BE49-F238E27FC236}">
                <a16:creationId xmlns:a16="http://schemas.microsoft.com/office/drawing/2014/main" id="{84DA41B2-1B48-5A24-A79A-36BBE0520B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4446" y="406684"/>
            <a:ext cx="322988" cy="31943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8">
            <a:extLst>
              <a:ext uri="{FF2B5EF4-FFF2-40B4-BE49-F238E27FC236}">
                <a16:creationId xmlns:a16="http://schemas.microsoft.com/office/drawing/2014/main" id="{55F8D4C7-DAED-1F46-C39D-BE340BEF9FCE}"/>
              </a:ext>
            </a:extLst>
          </p:cNvPr>
          <p:cNvGraphicFramePr>
            <a:graphicFrameLocks noGrp="1"/>
          </p:cNvGraphicFramePr>
          <p:nvPr>
            <p:extLst>
              <p:ext uri="{D42A27DB-BD31-4B8C-83A1-F6EECF244321}">
                <p14:modId xmlns:p14="http://schemas.microsoft.com/office/powerpoint/2010/main" val="2859960897"/>
              </p:ext>
            </p:extLst>
          </p:nvPr>
        </p:nvGraphicFramePr>
        <p:xfrm>
          <a:off x="4959511" y="464557"/>
          <a:ext cx="3541853" cy="21945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178070">
                  <a:extLst>
                    <a:ext uri="{9D8B030D-6E8A-4147-A177-3AD203B41FA5}">
                      <a16:colId xmlns:a16="http://schemas.microsoft.com/office/drawing/2014/main" val="4080551166"/>
                    </a:ext>
                  </a:extLst>
                </a:gridCol>
                <a:gridCol w="363783">
                  <a:extLst>
                    <a:ext uri="{9D8B030D-6E8A-4147-A177-3AD203B41FA5}">
                      <a16:colId xmlns:a16="http://schemas.microsoft.com/office/drawing/2014/main" val="1766153652"/>
                    </a:ext>
                  </a:extLst>
                </a:gridCol>
              </a:tblGrid>
              <a:tr h="141808">
                <a:tc>
                  <a:txBody>
                    <a:bodyPr/>
                    <a:lstStyle/>
                    <a:p>
                      <a:r>
                        <a:rPr lang="en-GB" sz="1200" dirty="0"/>
                        <a:t>Language devices success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168321167"/>
                  </a:ext>
                </a:extLst>
              </a:tr>
              <a:tr h="191703">
                <a:tc>
                  <a:txBody>
                    <a:bodyPr/>
                    <a:lstStyle/>
                    <a:p>
                      <a:r>
                        <a:rPr lang="en-GB" sz="900" b="1" dirty="0"/>
                        <a:t>Pronouns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911184518"/>
                  </a:ext>
                </a:extLst>
              </a:tr>
              <a:tr h="191703">
                <a:tc>
                  <a:txBody>
                    <a:bodyPr/>
                    <a:lstStyle/>
                    <a:p>
                      <a:r>
                        <a:rPr lang="en-GB" sz="900" b="1" dirty="0"/>
                        <a:t>Repetition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70092512"/>
                  </a:ext>
                </a:extLst>
              </a:tr>
              <a:tr h="191703">
                <a:tc>
                  <a:txBody>
                    <a:bodyPr/>
                    <a:lstStyle/>
                    <a:p>
                      <a:r>
                        <a:rPr lang="en-GB" sz="900" b="1" dirty="0"/>
                        <a:t>Rhetorical questions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90636960"/>
                  </a:ext>
                </a:extLst>
              </a:tr>
              <a:tr h="191703">
                <a:tc>
                  <a:txBody>
                    <a:bodyPr/>
                    <a:lstStyle/>
                    <a:p>
                      <a:r>
                        <a:rPr lang="en-GB" sz="900" b="1" dirty="0"/>
                        <a:t>Statistics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613727284"/>
                  </a:ext>
                </a:extLst>
              </a:tr>
              <a:tr h="191703">
                <a:tc>
                  <a:txBody>
                    <a:bodyPr/>
                    <a:lstStyle/>
                    <a:p>
                      <a:r>
                        <a:rPr lang="en-GB" sz="900" b="1" dirty="0"/>
                        <a:t>Emotive language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953119466"/>
                  </a:ext>
                </a:extLst>
              </a:tr>
              <a:tr h="141808">
                <a:tc>
                  <a:txBody>
                    <a:bodyPr/>
                    <a:lstStyle/>
                    <a:p>
                      <a:r>
                        <a:rPr lang="en-GB" sz="900" b="1" dirty="0"/>
                        <a:t>Hyperbole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34463518"/>
                  </a:ext>
                </a:extLst>
              </a:tr>
              <a:tr h="141808">
                <a:tc>
                  <a:txBody>
                    <a:bodyPr/>
                    <a:lstStyle/>
                    <a:p>
                      <a:r>
                        <a:rPr lang="en-GB" sz="900" b="1" dirty="0"/>
                        <a:t>Triplets / Rule of Three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522690086"/>
                  </a:ext>
                </a:extLst>
              </a:tr>
            </a:tbl>
          </a:graphicData>
        </a:graphic>
      </p:graphicFrame>
      <p:pic>
        <p:nvPicPr>
          <p:cNvPr id="7" name="Picture 6" descr="Correct, Done, Approved, Green, Circle, Round">
            <a:extLst>
              <a:ext uri="{FF2B5EF4-FFF2-40B4-BE49-F238E27FC236}">
                <a16:creationId xmlns:a16="http://schemas.microsoft.com/office/drawing/2014/main" id="{F3C338D8-A3C2-F89C-16DE-29C4E324D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8376" y="430618"/>
            <a:ext cx="322988" cy="31943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8">
            <a:extLst>
              <a:ext uri="{FF2B5EF4-FFF2-40B4-BE49-F238E27FC236}">
                <a16:creationId xmlns:a16="http://schemas.microsoft.com/office/drawing/2014/main" id="{A271EAEA-796D-95D4-C6FF-C1E38F170F7D}"/>
              </a:ext>
            </a:extLst>
          </p:cNvPr>
          <p:cNvGraphicFramePr>
            <a:graphicFrameLocks noGrp="1"/>
          </p:cNvGraphicFramePr>
          <p:nvPr>
            <p:extLst>
              <p:ext uri="{D42A27DB-BD31-4B8C-83A1-F6EECF244321}">
                <p14:modId xmlns:p14="http://schemas.microsoft.com/office/powerpoint/2010/main" val="2396361678"/>
              </p:ext>
            </p:extLst>
          </p:nvPr>
        </p:nvGraphicFramePr>
        <p:xfrm>
          <a:off x="385581" y="3405066"/>
          <a:ext cx="3541853" cy="21945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178070">
                  <a:extLst>
                    <a:ext uri="{9D8B030D-6E8A-4147-A177-3AD203B41FA5}">
                      <a16:colId xmlns:a16="http://schemas.microsoft.com/office/drawing/2014/main" val="4080551166"/>
                    </a:ext>
                  </a:extLst>
                </a:gridCol>
                <a:gridCol w="363783">
                  <a:extLst>
                    <a:ext uri="{9D8B030D-6E8A-4147-A177-3AD203B41FA5}">
                      <a16:colId xmlns:a16="http://schemas.microsoft.com/office/drawing/2014/main" val="1766153652"/>
                    </a:ext>
                  </a:extLst>
                </a:gridCol>
              </a:tblGrid>
              <a:tr h="141808">
                <a:tc>
                  <a:txBody>
                    <a:bodyPr/>
                    <a:lstStyle/>
                    <a:p>
                      <a:r>
                        <a:rPr lang="en-GB" sz="1200" dirty="0"/>
                        <a:t>Language devices success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168321167"/>
                  </a:ext>
                </a:extLst>
              </a:tr>
              <a:tr h="191703">
                <a:tc>
                  <a:txBody>
                    <a:bodyPr/>
                    <a:lstStyle/>
                    <a:p>
                      <a:r>
                        <a:rPr lang="en-GB" sz="900" b="1" dirty="0"/>
                        <a:t>Pronouns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911184518"/>
                  </a:ext>
                </a:extLst>
              </a:tr>
              <a:tr h="191703">
                <a:tc>
                  <a:txBody>
                    <a:bodyPr/>
                    <a:lstStyle/>
                    <a:p>
                      <a:r>
                        <a:rPr lang="en-GB" sz="900" b="1" dirty="0"/>
                        <a:t>Repetition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70092512"/>
                  </a:ext>
                </a:extLst>
              </a:tr>
              <a:tr h="191703">
                <a:tc>
                  <a:txBody>
                    <a:bodyPr/>
                    <a:lstStyle/>
                    <a:p>
                      <a:r>
                        <a:rPr lang="en-GB" sz="900" b="1" dirty="0"/>
                        <a:t>Rhetorical questions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90636960"/>
                  </a:ext>
                </a:extLst>
              </a:tr>
              <a:tr h="191703">
                <a:tc>
                  <a:txBody>
                    <a:bodyPr/>
                    <a:lstStyle/>
                    <a:p>
                      <a:r>
                        <a:rPr lang="en-GB" sz="900" b="1" dirty="0"/>
                        <a:t>Statistics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613727284"/>
                  </a:ext>
                </a:extLst>
              </a:tr>
              <a:tr h="191703">
                <a:tc>
                  <a:txBody>
                    <a:bodyPr/>
                    <a:lstStyle/>
                    <a:p>
                      <a:r>
                        <a:rPr lang="en-GB" sz="900" b="1" dirty="0"/>
                        <a:t>Emotive language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953119466"/>
                  </a:ext>
                </a:extLst>
              </a:tr>
              <a:tr h="141808">
                <a:tc>
                  <a:txBody>
                    <a:bodyPr/>
                    <a:lstStyle/>
                    <a:p>
                      <a:r>
                        <a:rPr lang="en-GB" sz="900" b="1" dirty="0"/>
                        <a:t>Hyperbole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34463518"/>
                  </a:ext>
                </a:extLst>
              </a:tr>
              <a:tr h="141808">
                <a:tc>
                  <a:txBody>
                    <a:bodyPr/>
                    <a:lstStyle/>
                    <a:p>
                      <a:r>
                        <a:rPr lang="en-GB" sz="900" b="1" dirty="0"/>
                        <a:t>Triplets / Rule of Three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522690086"/>
                  </a:ext>
                </a:extLst>
              </a:tr>
            </a:tbl>
          </a:graphicData>
        </a:graphic>
      </p:graphicFrame>
      <p:pic>
        <p:nvPicPr>
          <p:cNvPr id="9" name="Picture 8" descr="Correct, Done, Approved, Green, Circle, Round">
            <a:extLst>
              <a:ext uri="{FF2B5EF4-FFF2-40B4-BE49-F238E27FC236}">
                <a16:creationId xmlns:a16="http://schemas.microsoft.com/office/drawing/2014/main" id="{BCD19F36-D980-8C7A-5F32-32659D704A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4446" y="3371127"/>
            <a:ext cx="322988" cy="31943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e 8">
            <a:extLst>
              <a:ext uri="{FF2B5EF4-FFF2-40B4-BE49-F238E27FC236}">
                <a16:creationId xmlns:a16="http://schemas.microsoft.com/office/drawing/2014/main" id="{FA52DF8B-4350-0686-ACC8-D1B4C76D51F3}"/>
              </a:ext>
            </a:extLst>
          </p:cNvPr>
          <p:cNvGraphicFramePr>
            <a:graphicFrameLocks noGrp="1"/>
          </p:cNvGraphicFramePr>
          <p:nvPr>
            <p:extLst>
              <p:ext uri="{D42A27DB-BD31-4B8C-83A1-F6EECF244321}">
                <p14:modId xmlns:p14="http://schemas.microsoft.com/office/powerpoint/2010/main" val="3826402301"/>
              </p:ext>
            </p:extLst>
          </p:nvPr>
        </p:nvGraphicFramePr>
        <p:xfrm>
          <a:off x="4959511" y="3429000"/>
          <a:ext cx="3541853" cy="21945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178070">
                  <a:extLst>
                    <a:ext uri="{9D8B030D-6E8A-4147-A177-3AD203B41FA5}">
                      <a16:colId xmlns:a16="http://schemas.microsoft.com/office/drawing/2014/main" val="4080551166"/>
                    </a:ext>
                  </a:extLst>
                </a:gridCol>
                <a:gridCol w="363783">
                  <a:extLst>
                    <a:ext uri="{9D8B030D-6E8A-4147-A177-3AD203B41FA5}">
                      <a16:colId xmlns:a16="http://schemas.microsoft.com/office/drawing/2014/main" val="1766153652"/>
                    </a:ext>
                  </a:extLst>
                </a:gridCol>
              </a:tblGrid>
              <a:tr h="141808">
                <a:tc>
                  <a:txBody>
                    <a:bodyPr/>
                    <a:lstStyle/>
                    <a:p>
                      <a:r>
                        <a:rPr lang="en-GB" sz="1200" dirty="0"/>
                        <a:t>Language devices success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168321167"/>
                  </a:ext>
                </a:extLst>
              </a:tr>
              <a:tr h="191703">
                <a:tc>
                  <a:txBody>
                    <a:bodyPr/>
                    <a:lstStyle/>
                    <a:p>
                      <a:r>
                        <a:rPr lang="en-GB" sz="900" b="1" dirty="0"/>
                        <a:t>Pronouns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911184518"/>
                  </a:ext>
                </a:extLst>
              </a:tr>
              <a:tr h="191703">
                <a:tc>
                  <a:txBody>
                    <a:bodyPr/>
                    <a:lstStyle/>
                    <a:p>
                      <a:r>
                        <a:rPr lang="en-GB" sz="900" b="1" dirty="0"/>
                        <a:t>Repetition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70092512"/>
                  </a:ext>
                </a:extLst>
              </a:tr>
              <a:tr h="191703">
                <a:tc>
                  <a:txBody>
                    <a:bodyPr/>
                    <a:lstStyle/>
                    <a:p>
                      <a:r>
                        <a:rPr lang="en-GB" sz="900" b="1" dirty="0"/>
                        <a:t>Rhetorical questions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90636960"/>
                  </a:ext>
                </a:extLst>
              </a:tr>
              <a:tr h="191703">
                <a:tc>
                  <a:txBody>
                    <a:bodyPr/>
                    <a:lstStyle/>
                    <a:p>
                      <a:r>
                        <a:rPr lang="en-GB" sz="900" b="1" dirty="0"/>
                        <a:t>Statistics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613727284"/>
                  </a:ext>
                </a:extLst>
              </a:tr>
              <a:tr h="191703">
                <a:tc>
                  <a:txBody>
                    <a:bodyPr/>
                    <a:lstStyle/>
                    <a:p>
                      <a:r>
                        <a:rPr lang="en-GB" sz="900" b="1" dirty="0"/>
                        <a:t>Emotive language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953119466"/>
                  </a:ext>
                </a:extLst>
              </a:tr>
              <a:tr h="141808">
                <a:tc>
                  <a:txBody>
                    <a:bodyPr/>
                    <a:lstStyle/>
                    <a:p>
                      <a:r>
                        <a:rPr lang="en-GB" sz="900" b="1" dirty="0"/>
                        <a:t>Hyperbole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34463518"/>
                  </a:ext>
                </a:extLst>
              </a:tr>
              <a:tr h="141808">
                <a:tc>
                  <a:txBody>
                    <a:bodyPr/>
                    <a:lstStyle/>
                    <a:p>
                      <a:r>
                        <a:rPr lang="en-GB" sz="900" b="1" dirty="0"/>
                        <a:t>Triplets / Rule of Three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522690086"/>
                  </a:ext>
                </a:extLst>
              </a:tr>
            </a:tbl>
          </a:graphicData>
        </a:graphic>
      </p:graphicFrame>
      <p:pic>
        <p:nvPicPr>
          <p:cNvPr id="11" name="Picture 10" descr="Correct, Done, Approved, Green, Circle, Round">
            <a:extLst>
              <a:ext uri="{FF2B5EF4-FFF2-40B4-BE49-F238E27FC236}">
                <a16:creationId xmlns:a16="http://schemas.microsoft.com/office/drawing/2014/main" id="{8091C583-4689-78C3-CB71-39C064FB34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8376" y="3395061"/>
            <a:ext cx="322988" cy="3194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0250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E1EB-CF74-4D41-CB4C-85A03F61628F}"/>
              </a:ext>
            </a:extLst>
          </p:cNvPr>
          <p:cNvSpPr>
            <a:spLocks noGrp="1"/>
          </p:cNvSpPr>
          <p:nvPr>
            <p:ph type="title"/>
          </p:nvPr>
        </p:nvSpPr>
        <p:spPr>
          <a:xfrm>
            <a:off x="628650" y="365126"/>
            <a:ext cx="7886700" cy="803917"/>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sz="3200" dirty="0"/>
              <a:t>Swap paragraphs with another student</a:t>
            </a:r>
          </a:p>
        </p:txBody>
      </p:sp>
      <p:graphicFrame>
        <p:nvGraphicFramePr>
          <p:cNvPr id="4" name="Table 8">
            <a:extLst>
              <a:ext uri="{FF2B5EF4-FFF2-40B4-BE49-F238E27FC236}">
                <a16:creationId xmlns:a16="http://schemas.microsoft.com/office/drawing/2014/main" id="{5503138D-B232-E092-2E0B-BFFE07A8D34C}"/>
              </a:ext>
            </a:extLst>
          </p:cNvPr>
          <p:cNvGraphicFramePr>
            <a:graphicFrameLocks noGrp="1"/>
          </p:cNvGraphicFramePr>
          <p:nvPr>
            <p:extLst>
              <p:ext uri="{D42A27DB-BD31-4B8C-83A1-F6EECF244321}">
                <p14:modId xmlns:p14="http://schemas.microsoft.com/office/powerpoint/2010/main" val="2230108288"/>
              </p:ext>
            </p:extLst>
          </p:nvPr>
        </p:nvGraphicFramePr>
        <p:xfrm>
          <a:off x="628650" y="1690689"/>
          <a:ext cx="3541853" cy="21945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178070">
                  <a:extLst>
                    <a:ext uri="{9D8B030D-6E8A-4147-A177-3AD203B41FA5}">
                      <a16:colId xmlns:a16="http://schemas.microsoft.com/office/drawing/2014/main" val="4080551166"/>
                    </a:ext>
                  </a:extLst>
                </a:gridCol>
                <a:gridCol w="363783">
                  <a:extLst>
                    <a:ext uri="{9D8B030D-6E8A-4147-A177-3AD203B41FA5}">
                      <a16:colId xmlns:a16="http://schemas.microsoft.com/office/drawing/2014/main" val="1766153652"/>
                    </a:ext>
                  </a:extLst>
                </a:gridCol>
              </a:tblGrid>
              <a:tr h="141808">
                <a:tc>
                  <a:txBody>
                    <a:bodyPr/>
                    <a:lstStyle/>
                    <a:p>
                      <a:r>
                        <a:rPr lang="en-GB" sz="1200" dirty="0"/>
                        <a:t>Language devices success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168321167"/>
                  </a:ext>
                </a:extLst>
              </a:tr>
              <a:tr h="191703">
                <a:tc>
                  <a:txBody>
                    <a:bodyPr/>
                    <a:lstStyle/>
                    <a:p>
                      <a:r>
                        <a:rPr lang="en-GB" sz="900" b="1" dirty="0"/>
                        <a:t>Pronouns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911184518"/>
                  </a:ext>
                </a:extLst>
              </a:tr>
              <a:tr h="191703">
                <a:tc>
                  <a:txBody>
                    <a:bodyPr/>
                    <a:lstStyle/>
                    <a:p>
                      <a:r>
                        <a:rPr lang="en-GB" sz="900" b="1" dirty="0"/>
                        <a:t>Repetition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70092512"/>
                  </a:ext>
                </a:extLst>
              </a:tr>
              <a:tr h="191703">
                <a:tc>
                  <a:txBody>
                    <a:bodyPr/>
                    <a:lstStyle/>
                    <a:p>
                      <a:r>
                        <a:rPr lang="en-GB" sz="900" b="1" dirty="0"/>
                        <a:t>Rhetorical questions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90636960"/>
                  </a:ext>
                </a:extLst>
              </a:tr>
              <a:tr h="191703">
                <a:tc>
                  <a:txBody>
                    <a:bodyPr/>
                    <a:lstStyle/>
                    <a:p>
                      <a:r>
                        <a:rPr lang="en-GB" sz="900" b="1" dirty="0"/>
                        <a:t>Statistics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613727284"/>
                  </a:ext>
                </a:extLst>
              </a:tr>
              <a:tr h="191703">
                <a:tc>
                  <a:txBody>
                    <a:bodyPr/>
                    <a:lstStyle/>
                    <a:p>
                      <a:r>
                        <a:rPr lang="en-GB" sz="900" b="1" dirty="0"/>
                        <a:t>Emotive language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953119466"/>
                  </a:ext>
                </a:extLst>
              </a:tr>
              <a:tr h="141808">
                <a:tc>
                  <a:txBody>
                    <a:bodyPr/>
                    <a:lstStyle/>
                    <a:p>
                      <a:r>
                        <a:rPr lang="en-GB" sz="900" b="1" dirty="0"/>
                        <a:t>Hyperbole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534463518"/>
                  </a:ext>
                </a:extLst>
              </a:tr>
              <a:tr h="141808">
                <a:tc>
                  <a:txBody>
                    <a:bodyPr/>
                    <a:lstStyle/>
                    <a:p>
                      <a:r>
                        <a:rPr lang="en-GB" sz="900" b="1" dirty="0"/>
                        <a:t>Triplets / Rule of Three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522690086"/>
                  </a:ext>
                </a:extLst>
              </a:tr>
            </a:tbl>
          </a:graphicData>
        </a:graphic>
      </p:graphicFrame>
      <p:sp>
        <p:nvSpPr>
          <p:cNvPr id="5" name="TextBox 4">
            <a:extLst>
              <a:ext uri="{FF2B5EF4-FFF2-40B4-BE49-F238E27FC236}">
                <a16:creationId xmlns:a16="http://schemas.microsoft.com/office/drawing/2014/main" id="{3D106512-9A25-C0B3-F9BB-74D7EEABBB95}"/>
              </a:ext>
            </a:extLst>
          </p:cNvPr>
          <p:cNvSpPr txBox="1"/>
          <p:nvPr/>
        </p:nvSpPr>
        <p:spPr>
          <a:xfrm>
            <a:off x="4664597" y="1690689"/>
            <a:ext cx="3850753" cy="2308324"/>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GB" b="1" dirty="0">
                <a:solidFill>
                  <a:srgbClr val="7030A0"/>
                </a:solidFill>
              </a:rPr>
              <a:t>Use the success criteria checklist to see which DAFORREST techniques they have included in their paragraph.</a:t>
            </a:r>
          </a:p>
          <a:p>
            <a:endParaRPr lang="en-GB" b="1" dirty="0">
              <a:solidFill>
                <a:srgbClr val="7030A0"/>
              </a:solidFill>
            </a:endParaRPr>
          </a:p>
          <a:p>
            <a:r>
              <a:rPr lang="en-GB" b="1" dirty="0">
                <a:solidFill>
                  <a:srgbClr val="7030A0"/>
                </a:solidFill>
              </a:rPr>
              <a:t>What did they do well?</a:t>
            </a:r>
          </a:p>
          <a:p>
            <a:endParaRPr lang="en-GB" b="1" dirty="0">
              <a:solidFill>
                <a:srgbClr val="7030A0"/>
              </a:solidFill>
            </a:endParaRPr>
          </a:p>
          <a:p>
            <a:r>
              <a:rPr lang="en-GB" b="1" dirty="0">
                <a:solidFill>
                  <a:srgbClr val="7030A0"/>
                </a:solidFill>
              </a:rPr>
              <a:t>How could they improve their paragraph using language devices?</a:t>
            </a:r>
          </a:p>
        </p:txBody>
      </p:sp>
      <p:pic>
        <p:nvPicPr>
          <p:cNvPr id="6" name="Picture 5" descr="Correct, Done, Approved, Green, Circle, Round">
            <a:extLst>
              <a:ext uri="{FF2B5EF4-FFF2-40B4-BE49-F238E27FC236}">
                <a16:creationId xmlns:a16="http://schemas.microsoft.com/office/drawing/2014/main" id="{4D17BFDD-792F-F034-1174-AFB03DFBA5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7515" y="1656750"/>
            <a:ext cx="322988" cy="3194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5103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274638"/>
            <a:ext cx="8058150" cy="1143000"/>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Plenary: The Hand of Progress</a:t>
            </a:r>
          </a:p>
        </p:txBody>
      </p:sp>
      <p:sp>
        <p:nvSpPr>
          <p:cNvPr id="3" name="Content Placeholder 2"/>
          <p:cNvSpPr>
            <a:spLocks noGrp="1"/>
          </p:cNvSpPr>
          <p:nvPr>
            <p:ph idx="1"/>
          </p:nvPr>
        </p:nvSpPr>
        <p:spPr>
          <a:xfrm>
            <a:off x="628650" y="1825625"/>
            <a:ext cx="4579454" cy="4351338"/>
          </a:xfrm>
          <a:solidFill>
            <a:schemeClr val="accent3">
              <a:lumMod val="20000"/>
              <a:lumOff val="80000"/>
            </a:schemeClr>
          </a:solidFill>
          <a:ln w="38100">
            <a:solidFill>
              <a:srgbClr val="00B050"/>
            </a:solidFill>
          </a:ln>
          <a:effectLst>
            <a:outerShdw blurRad="50800" dist="38100" dir="2700000" algn="tl" rotWithShape="0">
              <a:prstClr val="black">
                <a:alpha val="40000"/>
              </a:prstClr>
            </a:outerShdw>
          </a:effectLst>
        </p:spPr>
        <p:txBody>
          <a:bodyPr/>
          <a:lstStyle/>
          <a:p>
            <a:r>
              <a:rPr lang="en-GB" dirty="0"/>
              <a:t>Draw around your hand in your exercise book.</a:t>
            </a:r>
          </a:p>
          <a:p>
            <a:endParaRPr lang="en-GB" dirty="0"/>
          </a:p>
          <a:p>
            <a:r>
              <a:rPr lang="en-GB" dirty="0"/>
              <a:t>On each finger, write down one thing you’ve learnt from today’s lesson.</a:t>
            </a:r>
          </a:p>
        </p:txBody>
      </p:sp>
      <p:sp>
        <p:nvSpPr>
          <p:cNvPr id="6" name="Content Placeholder 2"/>
          <p:cNvSpPr txBox="1">
            <a:spLocks/>
          </p:cNvSpPr>
          <p:nvPr/>
        </p:nvSpPr>
        <p:spPr>
          <a:xfrm>
            <a:off x="5292080" y="1825625"/>
            <a:ext cx="3456384" cy="4351338"/>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rgbClr val="FF0000"/>
                </a:solidFill>
                <a:effectLst/>
                <a:uLnTx/>
                <a:uFillTx/>
                <a:latin typeface="Calibri"/>
                <a:ea typeface="+mn-ea"/>
                <a:cs typeface="+mn-cs"/>
              </a:rPr>
              <a:t>To describe </a:t>
            </a:r>
            <a:r>
              <a:rPr lang="en-GB" sz="2000" dirty="0">
                <a:solidFill>
                  <a:srgbClr val="FF0000"/>
                </a:solidFill>
                <a:latin typeface="Calibri"/>
              </a:rPr>
              <a:t>key non-fiction language devices and their effects</a:t>
            </a:r>
            <a:endParaRPr kumimoji="0" lang="en-GB" sz="2000" b="0" i="0" u="none" strike="noStrike" kern="1200" cap="none" spc="0" normalizeH="0" baseline="0" noProof="0" dirty="0">
              <a:ln>
                <a:noFill/>
              </a:ln>
              <a:solidFill>
                <a:srgbClr val="FF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rgbClr val="F79646">
                    <a:lumMod val="50000"/>
                  </a:srgbClr>
                </a:solidFill>
                <a:effectLst/>
                <a:uLnTx/>
                <a:uFillTx/>
                <a:latin typeface="Calibri"/>
                <a:ea typeface="+mn-ea"/>
                <a:cs typeface="+mn-cs"/>
              </a:rPr>
              <a:t>To explain how </a:t>
            </a:r>
            <a:r>
              <a:rPr lang="en-GB" sz="2000" dirty="0">
                <a:solidFill>
                  <a:srgbClr val="F79646">
                    <a:lumMod val="50000"/>
                  </a:srgbClr>
                </a:solidFill>
                <a:latin typeface="Calibri"/>
              </a:rPr>
              <a:t>the writer uses language devices in an example speech</a:t>
            </a:r>
            <a:endParaRPr kumimoji="0" lang="en-GB" sz="2000" b="0" i="0" u="none" strike="noStrike" kern="1200" cap="none" spc="0" normalizeH="0" baseline="0" noProof="0" dirty="0">
              <a:ln>
                <a:noFill/>
              </a:ln>
              <a:solidFill>
                <a:srgbClr val="F79646">
                  <a:lumMod val="50000"/>
                </a:srgbClr>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rgbClr val="00B050"/>
                </a:solidFill>
                <a:effectLst/>
                <a:uLnTx/>
                <a:uFillTx/>
                <a:latin typeface="Calibri"/>
                <a:ea typeface="+mn-ea"/>
                <a:cs typeface="+mn-cs"/>
              </a:rPr>
              <a:t>To evaluate the effectiveness of our own paragraphs based on language technique success criteria.</a:t>
            </a:r>
          </a:p>
        </p:txBody>
      </p:sp>
      <p:pic>
        <p:nvPicPr>
          <p:cNvPr id="5" name="Graphic 4">
            <a:extLst>
              <a:ext uri="{FF2B5EF4-FFF2-40B4-BE49-F238E27FC236}">
                <a16:creationId xmlns:a16="http://schemas.microsoft.com/office/drawing/2014/main" id="{1DCE6091-44E0-41CD-A352-E20C2226B0F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72000" y="4851699"/>
            <a:ext cx="1805318" cy="2006301"/>
          </a:xfrm>
          <a:prstGeom prst="rect">
            <a:avLst/>
          </a:prstGeom>
        </p:spPr>
      </p:pic>
    </p:spTree>
    <p:extLst>
      <p:ext uri="{BB962C8B-B14F-4D97-AF65-F5344CB8AC3E}">
        <p14:creationId xmlns:p14="http://schemas.microsoft.com/office/powerpoint/2010/main" val="4093802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CB2DC-E650-97FD-FDA4-2FF59E1BDE1A}"/>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Learning outcomes</a:t>
            </a:r>
          </a:p>
        </p:txBody>
      </p:sp>
      <p:sp>
        <p:nvSpPr>
          <p:cNvPr id="3" name="Content Placeholder 2">
            <a:extLst>
              <a:ext uri="{FF2B5EF4-FFF2-40B4-BE49-F238E27FC236}">
                <a16:creationId xmlns:a16="http://schemas.microsoft.com/office/drawing/2014/main" id="{2593DC19-CC6F-8EE3-0927-5DE828A154F4}"/>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F0000"/>
                </a:solidFill>
                <a:effectLst/>
                <a:uLnTx/>
                <a:uFillTx/>
                <a:latin typeface="Calibri"/>
                <a:ea typeface="+mn-ea"/>
                <a:cs typeface="+mn-cs"/>
              </a:rPr>
              <a:t>To describe </a:t>
            </a:r>
            <a:r>
              <a:rPr lang="en-GB" sz="2800" dirty="0">
                <a:solidFill>
                  <a:srgbClr val="FF0000"/>
                </a:solidFill>
                <a:latin typeface="Calibri"/>
              </a:rPr>
              <a:t>key non-fiction language devices and their effects</a:t>
            </a:r>
            <a:endParaRPr kumimoji="0" lang="en-GB" sz="2800" b="0" i="0" u="none" strike="noStrike" kern="1200" cap="none" spc="0" normalizeH="0" baseline="0" noProof="0" dirty="0">
              <a:ln>
                <a:noFill/>
              </a:ln>
              <a:solidFill>
                <a:srgbClr val="FF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F79646">
                    <a:lumMod val="50000"/>
                  </a:srgbClr>
                </a:solidFill>
                <a:effectLst/>
                <a:uLnTx/>
                <a:uFillTx/>
                <a:latin typeface="Calibri"/>
                <a:ea typeface="+mn-ea"/>
                <a:cs typeface="+mn-cs"/>
              </a:rPr>
              <a:t>To explain how </a:t>
            </a:r>
            <a:r>
              <a:rPr lang="en-GB" sz="2800" dirty="0">
                <a:solidFill>
                  <a:srgbClr val="F79646">
                    <a:lumMod val="50000"/>
                  </a:srgbClr>
                </a:solidFill>
                <a:latin typeface="Calibri"/>
              </a:rPr>
              <a:t>the writer uses language devices in an example speech</a:t>
            </a:r>
            <a:endParaRPr kumimoji="0" lang="en-GB" sz="2800" b="0" i="0" u="none" strike="noStrike" kern="1200" cap="none" spc="0" normalizeH="0" baseline="0" noProof="0" dirty="0">
              <a:ln>
                <a:noFill/>
              </a:ln>
              <a:solidFill>
                <a:srgbClr val="F79646">
                  <a:lumMod val="50000"/>
                </a:srgbClr>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00B050"/>
                </a:solidFill>
                <a:effectLst/>
                <a:uLnTx/>
                <a:uFillTx/>
                <a:latin typeface="Calibri"/>
                <a:ea typeface="+mn-ea"/>
                <a:cs typeface="+mn-cs"/>
              </a:rPr>
              <a:t>To evaluate the effectiveness of our own paragraphs based on language technique success criteria.</a:t>
            </a:r>
          </a:p>
          <a:p>
            <a:pPr marL="0" indent="0">
              <a:buNone/>
            </a:pPr>
            <a:endParaRPr lang="en-GB" dirty="0"/>
          </a:p>
        </p:txBody>
      </p:sp>
    </p:spTree>
    <p:extLst>
      <p:ext uri="{BB962C8B-B14F-4D97-AF65-F5344CB8AC3E}">
        <p14:creationId xmlns:p14="http://schemas.microsoft.com/office/powerpoint/2010/main" val="1770641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D45B1-597F-45F8-9A3A-5C66B5EBDAB6}"/>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GB" sz="3600" dirty="0"/>
              <a:t>One easy way to remember non-fiction language devices is DAFORREST</a:t>
            </a:r>
          </a:p>
        </p:txBody>
      </p:sp>
      <p:sp>
        <p:nvSpPr>
          <p:cNvPr id="5" name="TextBox 4">
            <a:extLst>
              <a:ext uri="{FF2B5EF4-FFF2-40B4-BE49-F238E27FC236}">
                <a16:creationId xmlns:a16="http://schemas.microsoft.com/office/drawing/2014/main" id="{FB5DDE3A-346C-4C02-9567-1B0DF2BC9EC8}"/>
              </a:ext>
            </a:extLst>
          </p:cNvPr>
          <p:cNvSpPr txBox="1"/>
          <p:nvPr/>
        </p:nvSpPr>
        <p:spPr>
          <a:xfrm>
            <a:off x="628650" y="1843950"/>
            <a:ext cx="2860138" cy="317009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D</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irect address (“you”)</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A</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lliteration / Adjectives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F</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acts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O</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pinions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R</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hetorical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R</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epetition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E</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xaggeration / Emotive language / Examples</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S</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tatistics</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T</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one / Triplets</a:t>
            </a:r>
          </a:p>
        </p:txBody>
      </p:sp>
      <p:sp>
        <p:nvSpPr>
          <p:cNvPr id="6" name="TextBox 5">
            <a:extLst>
              <a:ext uri="{FF2B5EF4-FFF2-40B4-BE49-F238E27FC236}">
                <a16:creationId xmlns:a16="http://schemas.microsoft.com/office/drawing/2014/main" id="{2E85FB7C-2965-4916-861A-56313742A897}"/>
              </a:ext>
            </a:extLst>
          </p:cNvPr>
          <p:cNvSpPr txBox="1"/>
          <p:nvPr/>
        </p:nvSpPr>
        <p:spPr>
          <a:xfrm>
            <a:off x="3657600" y="1843950"/>
            <a:ext cx="4857750" cy="4247317"/>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prstClr val="black"/>
                </a:solidFill>
                <a:effectLst/>
                <a:uLnTx/>
                <a:uFillTx/>
                <a:latin typeface="Calibri" panose="020F0502020204030204"/>
                <a:ea typeface="+mn-ea"/>
                <a:cs typeface="+mn-cs"/>
              </a:rPr>
              <a:t>These are common features found in non-fiction texts, but there are many, many more and it’s best to know as many as you can before you sit an assessment or exam.</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b="1" dirty="0">
                <a:solidFill>
                  <a:schemeClr val="accent1">
                    <a:lumMod val="75000"/>
                  </a:schemeClr>
                </a:solidFill>
                <a:latin typeface="Calibri" panose="020F0502020204030204"/>
              </a:rPr>
              <a:t>Direct address </a:t>
            </a:r>
            <a:r>
              <a:rPr lang="en-GB" dirty="0">
                <a:solidFill>
                  <a:schemeClr val="accent1">
                    <a:lumMod val="75000"/>
                  </a:schemeClr>
                </a:solidFill>
              </a:rPr>
              <a:t>means the writer is speaking to the audience directly and making them feel aware or a part of the issues being discussed</a:t>
            </a:r>
            <a:r>
              <a:rPr lang="en-GB" i="1" dirty="0">
                <a:solidFill>
                  <a:schemeClr val="accent1">
                    <a:lumMod val="75000"/>
                  </a:schemeClr>
                </a:solidFill>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b="0" i="1" u="none" strike="noStrike" kern="1200" cap="none" spc="0" normalizeH="0" baseline="0" noProof="0" dirty="0">
              <a:ln>
                <a:noFill/>
              </a:ln>
              <a:solidFill>
                <a:schemeClr val="accent1">
                  <a:lumMod val="75000"/>
                </a:schemeClr>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b="1" u="none" strike="noStrike" kern="1200" cap="none" spc="0" normalizeH="0" baseline="0" noProof="0" dirty="0">
                <a:ln>
                  <a:noFill/>
                </a:ln>
                <a:solidFill>
                  <a:schemeClr val="accent1">
                    <a:lumMod val="75000"/>
                  </a:schemeClr>
                </a:solidFill>
                <a:effectLst/>
                <a:uLnTx/>
                <a:uFillTx/>
                <a:latin typeface="Calibri" panose="020F0502020204030204"/>
                <a:ea typeface="+mn-ea"/>
                <a:cs typeface="+mn-cs"/>
              </a:rPr>
              <a:t>Adjectives</a:t>
            </a:r>
            <a:r>
              <a:rPr kumimoji="0" lang="en-GB" b="0" u="none" strike="noStrike" kern="1200" cap="none" spc="0" normalizeH="0" baseline="0" noProof="0" dirty="0">
                <a:ln>
                  <a:noFill/>
                </a:ln>
                <a:solidFill>
                  <a:schemeClr val="accent1">
                    <a:lumMod val="75000"/>
                  </a:schemeClr>
                </a:solidFill>
                <a:effectLst/>
                <a:uLnTx/>
                <a:uFillTx/>
                <a:latin typeface="Calibri" panose="020F0502020204030204"/>
                <a:ea typeface="+mn-ea"/>
                <a:cs typeface="+mn-cs"/>
              </a:rPr>
              <a:t> are a useful way of describing something in a positive or negative way, which can help to convince an audience to think the same way as you do.</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dirty="0">
              <a:solidFill>
                <a:schemeClr val="accent1">
                  <a:lumMod val="75000"/>
                </a:schemeClr>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b="1" u="none" strike="noStrike" kern="1200" cap="none" spc="0" normalizeH="0" baseline="0" noProof="0" dirty="0">
                <a:ln>
                  <a:noFill/>
                </a:ln>
                <a:solidFill>
                  <a:schemeClr val="accent1">
                    <a:lumMod val="75000"/>
                  </a:schemeClr>
                </a:solidFill>
                <a:effectLst/>
                <a:uLnTx/>
                <a:uFillTx/>
                <a:latin typeface="Calibri" panose="020F0502020204030204"/>
                <a:ea typeface="+mn-ea"/>
                <a:cs typeface="+mn-cs"/>
              </a:rPr>
              <a:t>Facts</a:t>
            </a:r>
            <a:r>
              <a:rPr kumimoji="0" lang="en-GB" b="0" u="none" strike="noStrike" kern="1200" cap="none" spc="0" normalizeH="0" baseline="0" noProof="0" dirty="0">
                <a:ln>
                  <a:noFill/>
                </a:ln>
                <a:solidFill>
                  <a:schemeClr val="accent1">
                    <a:lumMod val="75000"/>
                  </a:schemeClr>
                </a:solidFill>
                <a:effectLst/>
                <a:uLnTx/>
                <a:uFillTx/>
                <a:latin typeface="Calibri" panose="020F0502020204030204"/>
                <a:ea typeface="+mn-ea"/>
                <a:cs typeface="+mn-cs"/>
              </a:rPr>
              <a:t> are used to add weight to a viewpoint.</a:t>
            </a:r>
          </a:p>
        </p:txBody>
      </p:sp>
      <p:pic>
        <p:nvPicPr>
          <p:cNvPr id="8" name="Picture 2" descr="Pencils, Colored Pencil, Box, Pencil Box, Drawing">
            <a:extLst>
              <a:ext uri="{FF2B5EF4-FFF2-40B4-BE49-F238E27FC236}">
                <a16:creationId xmlns:a16="http://schemas.microsoft.com/office/drawing/2014/main" id="{B9283734-E8DE-451D-BFEB-5DFB3BA477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650" y="5167310"/>
            <a:ext cx="881348" cy="114543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Loudspeaker, Sound, Speaker, Electrical, Signal">
            <a:extLst>
              <a:ext uri="{FF2B5EF4-FFF2-40B4-BE49-F238E27FC236}">
                <a16:creationId xmlns:a16="http://schemas.microsoft.com/office/drawing/2014/main" id="{DC37557A-31D4-498A-9E05-39FAA6ACEA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4459" y="5167310"/>
            <a:ext cx="1054329" cy="102031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Spotlight, Limelight, Lighting, Lights, Stage, Show">
            <a:extLst>
              <a:ext uri="{FF2B5EF4-FFF2-40B4-BE49-F238E27FC236}">
                <a16:creationId xmlns:a16="http://schemas.microsoft.com/office/drawing/2014/main" id="{6AC5E731-1DF1-4C77-842E-B3A6580016D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8998" y="5224837"/>
            <a:ext cx="1448972" cy="10203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693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BAE43D7B-7F22-0566-66B1-01BA291378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C45E79-4E0A-B43C-B3EF-3DDB47C7FEC4}"/>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GB" sz="3600" dirty="0"/>
              <a:t>One easy way to remember non-fiction language devices is DAFORREST</a:t>
            </a:r>
          </a:p>
        </p:txBody>
      </p:sp>
      <p:sp>
        <p:nvSpPr>
          <p:cNvPr id="5" name="TextBox 4">
            <a:extLst>
              <a:ext uri="{FF2B5EF4-FFF2-40B4-BE49-F238E27FC236}">
                <a16:creationId xmlns:a16="http://schemas.microsoft.com/office/drawing/2014/main" id="{060953BD-F9DA-AFAD-BE8D-7E7376995477}"/>
              </a:ext>
            </a:extLst>
          </p:cNvPr>
          <p:cNvSpPr txBox="1"/>
          <p:nvPr/>
        </p:nvSpPr>
        <p:spPr>
          <a:xfrm>
            <a:off x="628650" y="1843950"/>
            <a:ext cx="2860138" cy="317009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D</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irect address (“you”)</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A</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lliteration / Adjectives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F</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acts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O</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pinions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R</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hetorical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R</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epetition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E</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xaggeration / Emotive language / Examples</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S</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tatistics</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T</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one / Triplets</a:t>
            </a:r>
          </a:p>
        </p:txBody>
      </p:sp>
      <p:sp>
        <p:nvSpPr>
          <p:cNvPr id="6" name="TextBox 5">
            <a:extLst>
              <a:ext uri="{FF2B5EF4-FFF2-40B4-BE49-F238E27FC236}">
                <a16:creationId xmlns:a16="http://schemas.microsoft.com/office/drawing/2014/main" id="{D4A73E73-E4CC-CD24-FDB1-4D5F77D24792}"/>
              </a:ext>
            </a:extLst>
          </p:cNvPr>
          <p:cNvSpPr txBox="1"/>
          <p:nvPr/>
        </p:nvSpPr>
        <p:spPr>
          <a:xfrm>
            <a:off x="3657600" y="1843950"/>
            <a:ext cx="4857750" cy="3970318"/>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These are common features found in non-fiction texts, but there are many, many more and it’s best to know as many as you can before you sit an assessment or exam.</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Opinions </a:t>
            </a:r>
            <a:r>
              <a:rPr kumimoji="0" lang="en-GB" sz="180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are needed for most types of non-fiction writing to show a writer’s perspective on a topic.</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b="0" dirty="0">
              <a:solidFill>
                <a:srgbClr val="4472C4">
                  <a:lumMod val="75000"/>
                </a:srgbClr>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Rhetorical questions </a:t>
            </a:r>
            <a:r>
              <a:rPr kumimoji="0" lang="en-GB" sz="180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are often used in writing to persuade and writing to argue to convince an audience to agree with the writer’s viewpoint.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b="0" dirty="0">
              <a:solidFill>
                <a:srgbClr val="4472C4">
                  <a:lumMod val="75000"/>
                </a:srgbClr>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Repetition </a:t>
            </a:r>
            <a:r>
              <a:rPr kumimoji="0" lang="en-GB" sz="180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helps to reiterate or refocus on a central idea and highlight its importance.</a:t>
            </a:r>
            <a:endParaRPr kumimoji="0" lang="en-GB" sz="1800" b="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8" name="Picture 2" descr="Pencils, Colored Pencil, Box, Pencil Box, Drawing">
            <a:extLst>
              <a:ext uri="{FF2B5EF4-FFF2-40B4-BE49-F238E27FC236}">
                <a16:creationId xmlns:a16="http://schemas.microsoft.com/office/drawing/2014/main" id="{20DEF35C-8F0B-358A-42C5-5ABA8D09C6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650" y="5167310"/>
            <a:ext cx="881348" cy="114543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Loudspeaker, Sound, Speaker, Electrical, Signal">
            <a:extLst>
              <a:ext uri="{FF2B5EF4-FFF2-40B4-BE49-F238E27FC236}">
                <a16:creationId xmlns:a16="http://schemas.microsoft.com/office/drawing/2014/main" id="{97D6C524-B812-5BE3-91E7-5F0388E2E2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4459" y="5167310"/>
            <a:ext cx="1054329" cy="102031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Spotlight, Limelight, Lighting, Lights, Stage, Show">
            <a:extLst>
              <a:ext uri="{FF2B5EF4-FFF2-40B4-BE49-F238E27FC236}">
                <a16:creationId xmlns:a16="http://schemas.microsoft.com/office/drawing/2014/main" id="{E81136DB-E1F0-5F85-F604-9036381F079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8998" y="5224837"/>
            <a:ext cx="1448972" cy="10203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1987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45C05E8F-94A2-E14E-5C90-B24481D592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86ECFC-54C4-F195-E76A-F636AB9E214E}"/>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GB" sz="3600" dirty="0"/>
              <a:t>One easy way to remember non-fiction language devices is DAFORREST</a:t>
            </a:r>
          </a:p>
        </p:txBody>
      </p:sp>
      <p:sp>
        <p:nvSpPr>
          <p:cNvPr id="5" name="TextBox 4">
            <a:extLst>
              <a:ext uri="{FF2B5EF4-FFF2-40B4-BE49-F238E27FC236}">
                <a16:creationId xmlns:a16="http://schemas.microsoft.com/office/drawing/2014/main" id="{1CC85CA0-7530-D2A1-4646-2E552A261548}"/>
              </a:ext>
            </a:extLst>
          </p:cNvPr>
          <p:cNvSpPr txBox="1"/>
          <p:nvPr/>
        </p:nvSpPr>
        <p:spPr>
          <a:xfrm>
            <a:off x="628650" y="1843950"/>
            <a:ext cx="2860138" cy="317009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D</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irect address (“you”)</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A</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lliteration / Adjectives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F</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acts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O</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pinions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R</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hetorical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R</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epetition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E</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xaggeration / Emotive language / Examples</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S</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tatistics</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srgbClr val="00B050"/>
                </a:solidFill>
                <a:effectLst/>
                <a:uLnTx/>
                <a:uFillTx/>
                <a:latin typeface="Calibri" panose="020F0502020204030204"/>
                <a:ea typeface="+mn-ea"/>
                <a:cs typeface="+mn-cs"/>
              </a:rPr>
              <a:t>T</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one / Triplets</a:t>
            </a:r>
          </a:p>
        </p:txBody>
      </p:sp>
      <p:sp>
        <p:nvSpPr>
          <p:cNvPr id="6" name="TextBox 5">
            <a:extLst>
              <a:ext uri="{FF2B5EF4-FFF2-40B4-BE49-F238E27FC236}">
                <a16:creationId xmlns:a16="http://schemas.microsoft.com/office/drawing/2014/main" id="{013B91C5-5CFB-93EB-15F6-4BA53C1546E0}"/>
              </a:ext>
            </a:extLst>
          </p:cNvPr>
          <p:cNvSpPr txBox="1"/>
          <p:nvPr/>
        </p:nvSpPr>
        <p:spPr>
          <a:xfrm>
            <a:off x="3657600" y="1843950"/>
            <a:ext cx="4857750" cy="4616648"/>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These are common features found in non-fiction texts, but there are many, many more and it’s best to know as many as you can before you sit an assessment or exam.</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Exaggeration or hyperbole</a:t>
            </a:r>
            <a:r>
              <a:rPr kumimoji="0" lang="en-GB" sz="160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 can be used to convince an audience to see the importance of the viewpoint.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600" b="0" dirty="0">
              <a:solidFill>
                <a:srgbClr val="4472C4">
                  <a:lumMod val="75000"/>
                </a:srgbClr>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Emotive language </a:t>
            </a:r>
            <a:r>
              <a:rPr kumimoji="0" lang="en-GB" sz="160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highlights how passionate or strongly a writer believes in a topic.</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600" b="0" dirty="0">
              <a:solidFill>
                <a:srgbClr val="4472C4">
                  <a:lumMod val="75000"/>
                </a:srgbClr>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Statistics </a:t>
            </a:r>
            <a:r>
              <a:rPr kumimoji="0" lang="en-GB" sz="160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add weight to the writer’s perspective.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600" b="0" dirty="0">
              <a:solidFill>
                <a:srgbClr val="4472C4">
                  <a:lumMod val="75000"/>
                </a:srgbClr>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Tone</a:t>
            </a:r>
            <a:r>
              <a:rPr kumimoji="0" lang="en-GB" sz="160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 is crucial in convincing an audience to support a writer’s viewpoint. It is how the writing sounds to an audience.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600" b="0" dirty="0">
              <a:solidFill>
                <a:srgbClr val="4472C4">
                  <a:lumMod val="75000"/>
                </a:srgbClr>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Triples or rule of three </a:t>
            </a:r>
            <a:r>
              <a:rPr kumimoji="0" lang="en-GB" sz="160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are another way of adding weight to a viewpoint.</a:t>
            </a:r>
            <a:endParaRPr kumimoji="0" lang="en-GB" sz="1600" b="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8" name="Picture 2" descr="Pencils, Colored Pencil, Box, Pencil Box, Drawing">
            <a:extLst>
              <a:ext uri="{FF2B5EF4-FFF2-40B4-BE49-F238E27FC236}">
                <a16:creationId xmlns:a16="http://schemas.microsoft.com/office/drawing/2014/main" id="{886E9DBD-5836-0E92-CABA-11EAB1899D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650" y="5167310"/>
            <a:ext cx="881348" cy="114543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Loudspeaker, Sound, Speaker, Electrical, Signal">
            <a:extLst>
              <a:ext uri="{FF2B5EF4-FFF2-40B4-BE49-F238E27FC236}">
                <a16:creationId xmlns:a16="http://schemas.microsoft.com/office/drawing/2014/main" id="{F40D0467-B5BB-C9EA-918F-E255406E88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4459" y="5167310"/>
            <a:ext cx="1054329" cy="102031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Spotlight, Limelight, Lighting, Lights, Stage, Show">
            <a:extLst>
              <a:ext uri="{FF2B5EF4-FFF2-40B4-BE49-F238E27FC236}">
                <a16:creationId xmlns:a16="http://schemas.microsoft.com/office/drawing/2014/main" id="{85C54586-3AE3-B4C2-70A4-9D3D413C189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8998" y="5224837"/>
            <a:ext cx="1448972" cy="10203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4490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EB7C71-1184-43F8-B7AE-4C7958431E81}"/>
              </a:ext>
            </a:extLst>
          </p:cNvPr>
          <p:cNvSpPr>
            <a:spLocks noGrp="1"/>
          </p:cNvSpPr>
          <p:nvPr>
            <p:ph idx="1"/>
          </p:nvPr>
        </p:nvSpPr>
        <p:spPr>
          <a:xfrm rot="16200000">
            <a:off x="2080420" y="-212728"/>
            <a:ext cx="5136355" cy="8447885"/>
          </a:xfrm>
        </p:spPr>
        <p:txBody>
          <a:bodyPr>
            <a:normAutofit fontScale="55000" lnSpcReduction="20000"/>
          </a:bodyPr>
          <a:lstStyle/>
          <a:p>
            <a:pPr indent="45720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Thank you to the honoured ladies and gentlemen of the council who have allowed me to stand before you this evening. As one of thousands of concerned citizens across our beautiful county, I feel it a priority to speak about the lack of quality public transport links in our communities that are resulting in many of us resorting to using polluting, traffic-inducing, noisy cars. </a:t>
            </a:r>
          </a:p>
          <a:p>
            <a:pPr indent="45720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At a time where we are all too aware of the harm car fumes are doing to our atmosphere and damaging the environment around us, it is pivotal that we embrace community buses, trams and trains. Instead of thirty separate vehicles travelling on our roads, we could have the same number of people or more in one bus, making roads less congested, massively reducing our carbon footprint, and making journeys affordable for all.</a:t>
            </a:r>
          </a:p>
          <a:p>
            <a:pPr indent="45720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With the cost of living rocketing due to ever-increasing inflation, the number of jobs available plummeting and the wages of workers stagnating, it is becoming a greater challenge for many people to afford their own vehicle, to maintain it and to pay for the fuel needed to make essential journeys. Why are we not using council funds to increase the number of bus services available? Yes, taking a bus is less convenient and comfortable than a car, it is very hard to argue against that, but a journey by coach removes the responsibility of the individual to pay for fuel, vehicle maintenance and takes away the stresses of driving. </a:t>
            </a:r>
          </a:p>
          <a:p>
            <a:pPr indent="45720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Moreover, we all want our local towns to thrive, and we are competing against out-of-town retailers and online merchants at the same time. We need to offer incentives for potential customers and clients to visit our towns. Installing park-and-ride schemes would wipe out traffic in our major town centres and allow visitors access to the town and back to their parked vehicles with ease. I have seen such a successful scheme created in Shrewsbury in Shropshire and it has meant pedestrians feel safer now that traffic through narrow and winding streets has been vastly reduced. </a:t>
            </a:r>
          </a:p>
          <a:p>
            <a:pPr indent="45720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Additionally, tram services are becoming commonplace in larger cities and towns. Take the services being offered between Birmingham and Wolverhampton. They allow commuters a cheaper and less stressful method of going to and from work each day; they mean places just outside of the city centre have experienced greater footfall; they have reduced traffic and in turn – because the trams are fully electric – they have helped to reduce the cities’ pollution output. Of course, there is great cost involved, but the initial overheads are worth the eventual savings and benefits that can come from such investment. </a:t>
            </a:r>
          </a:p>
          <a:p>
            <a:pPr indent="45720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Not only this, but the amount we spend on maintaining roads and filling in potholes is ludicrous. It is certainly a common enough complaint from residents: 42% of those interviewed for a recent survey for the local Advertiser newspaper said they were frustrated by the number of potholes they found on their car journeys. These potholes are caused by wear and tear to the road surface which is, of course, exacerbated by the volume of traffic on our roads. If we reduce the traffic, we will reduce the pothole issue, meaning in turn that we can use the money saved to continue to improve our infrastructure and transport systems. </a:t>
            </a:r>
          </a:p>
          <a:p>
            <a:pPr indent="457200">
              <a:lnSpc>
                <a:spcPct val="107000"/>
              </a:lnSpc>
              <a:spcAft>
                <a:spcPts val="800"/>
              </a:spcAft>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Recently I visited Derby and saw first hand the advantages to increasing spending on local transport links. The bus services to and from Nottingham are absolutely wonderful: the buses have table seats, USB chargers for phones and other gadgets, curtains on the windows for a comfier journey, and all of the bus stops were well maintained and had digital timetables. These services are lightyears away from what we are offering at the moment, and I implore the members of the council to begin to take this issue seriously, so that we can move our county forwards into a brighter, cleaner and greener future. Thank you.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GB" dirty="0"/>
          </a:p>
        </p:txBody>
      </p:sp>
      <p:pic>
        <p:nvPicPr>
          <p:cNvPr id="6" name="Picture 5">
            <a:extLst>
              <a:ext uri="{FF2B5EF4-FFF2-40B4-BE49-F238E27FC236}">
                <a16:creationId xmlns:a16="http://schemas.microsoft.com/office/drawing/2014/main" id="{CC639E4B-CE8B-F8B5-947A-34883D92ABF8}"/>
              </a:ext>
            </a:extLst>
          </p:cNvPr>
          <p:cNvPicPr>
            <a:picLocks noChangeAspect="1"/>
          </p:cNvPicPr>
          <p:nvPr/>
        </p:nvPicPr>
        <p:blipFill>
          <a:blip r:embed="rId2"/>
          <a:stretch>
            <a:fillRect/>
          </a:stretch>
        </p:blipFill>
        <p:spPr>
          <a:xfrm rot="16200000">
            <a:off x="512882" y="-111296"/>
            <a:ext cx="1374536" cy="1857376"/>
          </a:xfrm>
          <a:prstGeom prst="rect">
            <a:avLst/>
          </a:prstGeom>
        </p:spPr>
      </p:pic>
      <p:sp>
        <p:nvSpPr>
          <p:cNvPr id="7" name="Content Placeholder 2">
            <a:extLst>
              <a:ext uri="{FF2B5EF4-FFF2-40B4-BE49-F238E27FC236}">
                <a16:creationId xmlns:a16="http://schemas.microsoft.com/office/drawing/2014/main" id="{B8BC8484-7F80-B889-0013-456BE44A3F1D}"/>
              </a:ext>
            </a:extLst>
          </p:cNvPr>
          <p:cNvSpPr txBox="1">
            <a:spLocks/>
          </p:cNvSpPr>
          <p:nvPr/>
        </p:nvSpPr>
        <p:spPr>
          <a:xfrm rot="16200000">
            <a:off x="3527034" y="-987823"/>
            <a:ext cx="1285873" cy="3575843"/>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rPr>
              <a:t>Here are the basic features to include: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It has the purpose and audience at its heart and addresses the audience clearly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Paragraphs are linked and show sequence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Uses rhetorical devices to show the audience is at the heart of the speech</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A sign off at the end of the speech, such as: "Thank you for listening."</a:t>
            </a: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328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AE2E7-A96F-40AC-BECB-B921B1882CAA}"/>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GB" sz="3200" dirty="0"/>
              <a:t>Let’s focus on how the writer is able to use language devices to engage their audience</a:t>
            </a:r>
          </a:p>
        </p:txBody>
      </p:sp>
      <p:pic>
        <p:nvPicPr>
          <p:cNvPr id="5" name="Picture 4">
            <a:extLst>
              <a:ext uri="{FF2B5EF4-FFF2-40B4-BE49-F238E27FC236}">
                <a16:creationId xmlns:a16="http://schemas.microsoft.com/office/drawing/2014/main" id="{0D68A110-B957-4BBD-8327-4FD392829931}"/>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rot="493692">
            <a:off x="3897560" y="1906129"/>
            <a:ext cx="4737413" cy="3553061"/>
          </a:xfrm>
          <a:prstGeom prst="rect">
            <a:avLst/>
          </a:prstGeom>
          <a:ln w="38100">
            <a:solidFill>
              <a:srgbClr val="7030A0"/>
            </a:solidFill>
          </a:ln>
          <a:effectLst>
            <a:outerShdw blurRad="50800" dist="38100" dir="2700000" algn="tl" rotWithShape="0">
              <a:prstClr val="black">
                <a:alpha val="40000"/>
              </a:prstClr>
            </a:outerShdw>
          </a:effectLst>
        </p:spPr>
      </p:pic>
      <p:sp>
        <p:nvSpPr>
          <p:cNvPr id="6" name="Content Placeholder 2">
            <a:extLst>
              <a:ext uri="{FF2B5EF4-FFF2-40B4-BE49-F238E27FC236}">
                <a16:creationId xmlns:a16="http://schemas.microsoft.com/office/drawing/2014/main" id="{37C8FAA6-D9CA-4173-A314-36FAC274C749}"/>
              </a:ext>
            </a:extLst>
          </p:cNvPr>
          <p:cNvSpPr>
            <a:spLocks noGrp="1"/>
          </p:cNvSpPr>
          <p:nvPr>
            <p:ph idx="1"/>
          </p:nvPr>
        </p:nvSpPr>
        <p:spPr>
          <a:xfrm>
            <a:off x="628650" y="1861073"/>
            <a:ext cx="4093957" cy="4822848"/>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a:bodyPr>
          <a:lstStyle/>
          <a:p>
            <a:pPr marL="0" indent="0">
              <a:buNone/>
            </a:pPr>
            <a:r>
              <a:rPr lang="en-GB" sz="2400" dirty="0">
                <a:solidFill>
                  <a:srgbClr val="FF0000"/>
                </a:solidFill>
              </a:rPr>
              <a:t>Challenge: Complete the table, finding examples of each type of technique being used in the example speech.</a:t>
            </a:r>
          </a:p>
          <a:p>
            <a:pPr marL="0" indent="0">
              <a:buNone/>
            </a:pPr>
            <a:r>
              <a:rPr lang="en-GB" sz="2400" dirty="0">
                <a:solidFill>
                  <a:schemeClr val="accent4">
                    <a:lumMod val="75000"/>
                  </a:schemeClr>
                </a:solidFill>
              </a:rPr>
              <a:t>Extra Challenge: Explain how each technique helps to have a particular effect on the audience.</a:t>
            </a:r>
          </a:p>
          <a:p>
            <a:pPr marL="0" indent="0">
              <a:buNone/>
            </a:pPr>
            <a:r>
              <a:rPr lang="en-GB" sz="2400" dirty="0">
                <a:solidFill>
                  <a:srgbClr val="00B050"/>
                </a:solidFill>
              </a:rPr>
              <a:t>Mega Challenge: Include at least </a:t>
            </a:r>
            <a:r>
              <a:rPr lang="en-GB" sz="2400" b="1" dirty="0">
                <a:solidFill>
                  <a:srgbClr val="00B050"/>
                </a:solidFill>
              </a:rPr>
              <a:t>one analytical verb (see table on sheet)</a:t>
            </a:r>
            <a:r>
              <a:rPr lang="en-GB" sz="2400" dirty="0">
                <a:solidFill>
                  <a:srgbClr val="00B050"/>
                </a:solidFill>
              </a:rPr>
              <a:t> in each of your analyses.</a:t>
            </a:r>
          </a:p>
        </p:txBody>
      </p:sp>
      <p:sp>
        <p:nvSpPr>
          <p:cNvPr id="4" name="TextBox 3">
            <a:extLst>
              <a:ext uri="{FF2B5EF4-FFF2-40B4-BE49-F238E27FC236}">
                <a16:creationId xmlns:a16="http://schemas.microsoft.com/office/drawing/2014/main" id="{1BD24AE8-EAA6-D64B-72C9-1ACBC34D3E8F}"/>
              </a:ext>
            </a:extLst>
          </p:cNvPr>
          <p:cNvSpPr txBox="1"/>
          <p:nvPr/>
        </p:nvSpPr>
        <p:spPr>
          <a:xfrm>
            <a:off x="5144947" y="4533920"/>
            <a:ext cx="3370403" cy="1754326"/>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b="1" dirty="0">
                <a:effectLst/>
                <a:latin typeface="Calibri" panose="020F0502020204030204" pitchFamily="34" charset="0"/>
                <a:ea typeface="Calibri" panose="020F0502020204030204" pitchFamily="34" charset="0"/>
                <a:cs typeface="Times New Roman" panose="02020603050405020304" pitchFamily="18" charset="0"/>
              </a:rPr>
              <a:t>'Cars are convenient, comfortable and save time. However, we need to use them less by making public transport such as trains, trams, and buses cheaper, more reliable and easier to access.'</a:t>
            </a:r>
            <a:endParaRPr kumimoji="0" lang="en-GB" b="1" i="0" u="none" strike="noStrike" kern="1200" cap="none" spc="0" normalizeH="0" baseline="0" noProof="0" dirty="0">
              <a:ln>
                <a:noFill/>
              </a:ln>
              <a:solidFill>
                <a:srgbClr val="7030A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6752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181E1F3-D971-45DA-9E5E-698381874EE2}"/>
              </a:ext>
            </a:extLst>
          </p:cNvPr>
          <p:cNvGraphicFramePr>
            <a:graphicFrameLocks noGrp="1"/>
          </p:cNvGraphicFramePr>
          <p:nvPr>
            <p:extLst>
              <p:ext uri="{D42A27DB-BD31-4B8C-83A1-F6EECF244321}">
                <p14:modId xmlns:p14="http://schemas.microsoft.com/office/powerpoint/2010/main" val="2028456697"/>
              </p:ext>
            </p:extLst>
          </p:nvPr>
        </p:nvGraphicFramePr>
        <p:xfrm>
          <a:off x="139959" y="168467"/>
          <a:ext cx="6303872" cy="652401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742168">
                  <a:extLst>
                    <a:ext uri="{9D8B030D-6E8A-4147-A177-3AD203B41FA5}">
                      <a16:colId xmlns:a16="http://schemas.microsoft.com/office/drawing/2014/main" val="3148416479"/>
                    </a:ext>
                  </a:extLst>
                </a:gridCol>
                <a:gridCol w="1247887">
                  <a:extLst>
                    <a:ext uri="{9D8B030D-6E8A-4147-A177-3AD203B41FA5}">
                      <a16:colId xmlns:a16="http://schemas.microsoft.com/office/drawing/2014/main" val="2260152357"/>
                    </a:ext>
                  </a:extLst>
                </a:gridCol>
                <a:gridCol w="1861073">
                  <a:extLst>
                    <a:ext uri="{9D8B030D-6E8A-4147-A177-3AD203B41FA5}">
                      <a16:colId xmlns:a16="http://schemas.microsoft.com/office/drawing/2014/main" val="3983906516"/>
                    </a:ext>
                  </a:extLst>
                </a:gridCol>
                <a:gridCol w="2452744">
                  <a:extLst>
                    <a:ext uri="{9D8B030D-6E8A-4147-A177-3AD203B41FA5}">
                      <a16:colId xmlns:a16="http://schemas.microsoft.com/office/drawing/2014/main" val="4183095834"/>
                    </a:ext>
                  </a:extLst>
                </a:gridCol>
              </a:tblGrid>
              <a:tr h="484012">
                <a:tc>
                  <a:txBody>
                    <a:bodyPr/>
                    <a:lstStyle/>
                    <a:p>
                      <a:r>
                        <a:rPr lang="en-GB" sz="900" dirty="0"/>
                        <a:t>Technique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GB" sz="900" dirty="0"/>
                        <a:t>Meaning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GB" sz="900" dirty="0"/>
                        <a:t>Example from speech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GB" sz="900" dirty="0"/>
                        <a:t>Effect it has on the audience? Use analytical </a:t>
                      </a:r>
                      <a:r>
                        <a:rPr lang="en-GB" sz="900" i="1" dirty="0"/>
                        <a:t>verb</a:t>
                      </a:r>
                      <a:r>
                        <a:rPr lang="en-GB" sz="900" i="0" dirty="0"/>
                        <a:t>(s)</a:t>
                      </a:r>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288494754"/>
                  </a:ext>
                </a:extLst>
              </a:tr>
              <a:tr h="670171">
                <a:tc>
                  <a:txBody>
                    <a:bodyPr/>
                    <a:lstStyle/>
                    <a:p>
                      <a:r>
                        <a:rPr lang="en-GB" sz="900" b="1" dirty="0"/>
                        <a:t>Pronouns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900" dirty="0"/>
                        <a:t>Words that replace names, “we”, “you,” they”.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800" kern="1200" dirty="0">
                          <a:solidFill>
                            <a:schemeClr val="dk1"/>
                          </a:solidFill>
                          <a:effectLst/>
                          <a:latin typeface="+mn-lt"/>
                          <a:ea typeface="+mn-ea"/>
                          <a:cs typeface="+mn-cs"/>
                        </a:rPr>
                        <a:t>At a time where we are all too aware of the harm car fumes are doing to our atmosphere and damaging the environment around us, it is pivotal that we embrace community buses, trams and trains. </a:t>
                      </a:r>
                      <a:endParaRPr lang="en-GB"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626338568"/>
                  </a:ext>
                </a:extLst>
              </a:tr>
              <a:tr h="670171">
                <a:tc>
                  <a:txBody>
                    <a:bodyPr/>
                    <a:lstStyle/>
                    <a:p>
                      <a:r>
                        <a:rPr lang="en-GB" sz="900" b="1" dirty="0"/>
                        <a:t>Repetition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900" dirty="0"/>
                        <a:t>Repeating words or ideas again and again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294896790"/>
                  </a:ext>
                </a:extLst>
              </a:tr>
              <a:tr h="935399">
                <a:tc>
                  <a:txBody>
                    <a:bodyPr/>
                    <a:lstStyle/>
                    <a:p>
                      <a:r>
                        <a:rPr lang="en-GB" sz="900" b="1" dirty="0"/>
                        <a:t>Rhetorical questions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900" dirty="0"/>
                        <a:t>Asking a question without expecting an answer – the audience already knows what the answer 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663234679"/>
                  </a:ext>
                </a:extLst>
              </a:tr>
              <a:tr h="670171">
                <a:tc>
                  <a:txBody>
                    <a:bodyPr/>
                    <a:lstStyle/>
                    <a:p>
                      <a:r>
                        <a:rPr lang="en-GB" sz="900" b="1" dirty="0"/>
                        <a:t>Statistics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900" dirty="0"/>
                        <a:t>Figures and numbers, including percentages.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921911255"/>
                  </a:ext>
                </a:extLst>
              </a:tr>
              <a:tr h="1042488">
                <a:tc>
                  <a:txBody>
                    <a:bodyPr/>
                    <a:lstStyle/>
                    <a:p>
                      <a:r>
                        <a:rPr lang="en-GB" sz="900" b="1" dirty="0"/>
                        <a:t>Emotive language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900" dirty="0"/>
                        <a:t>Words and phrases which give off powerful emotions to the audience: This is disgusting.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848798808"/>
                  </a:ext>
                </a:extLst>
              </a:tr>
              <a:tr h="1042488">
                <a:tc>
                  <a:txBody>
                    <a:bodyPr/>
                    <a:lstStyle/>
                    <a:p>
                      <a:r>
                        <a:rPr lang="en-GB" sz="900" b="1" dirty="0"/>
                        <a:t>Hyperbole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900" dirty="0"/>
                        <a:t>Using ideas or words that exaggerate how bad or how good something 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466148018"/>
                  </a:ext>
                </a:extLst>
              </a:tr>
              <a:tr h="856329">
                <a:tc>
                  <a:txBody>
                    <a:bodyPr/>
                    <a:lstStyle/>
                    <a:p>
                      <a:r>
                        <a:rPr lang="en-GB" sz="900" b="1" dirty="0"/>
                        <a:t>Triplets / Rule of Three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900" dirty="0"/>
                        <a:t>The use of three ideas or adjectives in a row.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GB"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156002771"/>
                  </a:ext>
                </a:extLst>
              </a:tr>
            </a:tbl>
          </a:graphicData>
        </a:graphic>
      </p:graphicFrame>
      <p:graphicFrame>
        <p:nvGraphicFramePr>
          <p:cNvPr id="6" name="Table 6">
            <a:extLst>
              <a:ext uri="{FF2B5EF4-FFF2-40B4-BE49-F238E27FC236}">
                <a16:creationId xmlns:a16="http://schemas.microsoft.com/office/drawing/2014/main" id="{C2968824-9F22-48E3-8991-FFA079876CB4}"/>
              </a:ext>
            </a:extLst>
          </p:cNvPr>
          <p:cNvGraphicFramePr>
            <a:graphicFrameLocks noGrp="1"/>
          </p:cNvGraphicFramePr>
          <p:nvPr/>
        </p:nvGraphicFramePr>
        <p:xfrm>
          <a:off x="6540649" y="168468"/>
          <a:ext cx="2463391" cy="59080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774551">
                  <a:extLst>
                    <a:ext uri="{9D8B030D-6E8A-4147-A177-3AD203B41FA5}">
                      <a16:colId xmlns:a16="http://schemas.microsoft.com/office/drawing/2014/main" val="3675198825"/>
                    </a:ext>
                  </a:extLst>
                </a:gridCol>
                <a:gridCol w="1688840">
                  <a:extLst>
                    <a:ext uri="{9D8B030D-6E8A-4147-A177-3AD203B41FA5}">
                      <a16:colId xmlns:a16="http://schemas.microsoft.com/office/drawing/2014/main" val="889229788"/>
                    </a:ext>
                  </a:extLst>
                </a:gridCol>
              </a:tblGrid>
              <a:tr h="370840">
                <a:tc>
                  <a:txBody>
                    <a:bodyPr/>
                    <a:lstStyle/>
                    <a:p>
                      <a:r>
                        <a:rPr lang="en-GB" sz="800" dirty="0"/>
                        <a:t>Analytical verb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800" dirty="0"/>
                        <a:t>Meaning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818434336"/>
                  </a:ext>
                </a:extLst>
              </a:tr>
              <a:tr h="370840">
                <a:tc>
                  <a:txBody>
                    <a:bodyPr/>
                    <a:lstStyle/>
                    <a:p>
                      <a:r>
                        <a:rPr lang="en-GB" sz="700" dirty="0"/>
                        <a:t>Emphasises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GB" sz="800" dirty="0"/>
                        <a:t>Makes clearer to an audience by focusing on something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966990423"/>
                  </a:ext>
                </a:extLst>
              </a:tr>
              <a:tr h="370840">
                <a:tc>
                  <a:txBody>
                    <a:bodyPr/>
                    <a:lstStyle/>
                    <a:p>
                      <a:r>
                        <a:rPr lang="en-GB" sz="800" dirty="0"/>
                        <a:t>Connotes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GB" sz="800" dirty="0"/>
                        <a:t>Implies something beyond a literal meaning to the audience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673964304"/>
                  </a:ext>
                </a:extLst>
              </a:tr>
              <a:tr h="370840">
                <a:tc>
                  <a:txBody>
                    <a:bodyPr/>
                    <a:lstStyle/>
                    <a:p>
                      <a:r>
                        <a:rPr lang="en-GB" sz="800" dirty="0"/>
                        <a:t>Conveys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GB" sz="800" dirty="0"/>
                        <a:t>To get across a message or idea to the audience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289825608"/>
                  </a:ext>
                </a:extLst>
              </a:tr>
              <a:tr h="370840">
                <a:tc>
                  <a:txBody>
                    <a:bodyPr/>
                    <a:lstStyle/>
                    <a:p>
                      <a:r>
                        <a:rPr lang="en-GB" sz="800" dirty="0"/>
                        <a:t>Highlights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GB" sz="800" dirty="0"/>
                        <a:t>Makes the audience focus on something by making an idea stand out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717435761"/>
                  </a:ext>
                </a:extLst>
              </a:tr>
              <a:tr h="370840">
                <a:tc>
                  <a:txBody>
                    <a:bodyPr/>
                    <a:lstStyle/>
                    <a:p>
                      <a:r>
                        <a:rPr lang="en-GB" sz="700" dirty="0"/>
                        <a:t>Exaggerates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GB" sz="800" dirty="0"/>
                        <a:t>To make something seem better or worse than it is to emphasise an idea to the audience.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413380891"/>
                  </a:ext>
                </a:extLst>
              </a:tr>
              <a:tr h="370840">
                <a:tc>
                  <a:txBody>
                    <a:bodyPr/>
                    <a:lstStyle/>
                    <a:p>
                      <a:r>
                        <a:rPr lang="en-GB" sz="800" dirty="0"/>
                        <a:t>Illustrates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r>
                        <a:rPr lang="en-GB" sz="800" dirty="0"/>
                        <a:t>Makes the audience see a particular image or idea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373928434"/>
                  </a:ext>
                </a:extLst>
              </a:tr>
              <a:tr h="370840">
                <a:tc>
                  <a:txBody>
                    <a:bodyPr/>
                    <a:lstStyle/>
                    <a:p>
                      <a:r>
                        <a:rPr lang="en-GB" sz="800" dirty="0"/>
                        <a:t>Amplifies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r>
                        <a:rPr lang="en-GB" sz="800" dirty="0"/>
                        <a:t>Emphasises something by making it clearer by adding more detail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3387753915"/>
                  </a:ext>
                </a:extLst>
              </a:tr>
              <a:tr h="370840">
                <a:tc>
                  <a:txBody>
                    <a:bodyPr/>
                    <a:lstStyle/>
                    <a:p>
                      <a:r>
                        <a:rPr lang="en-GB" sz="800" dirty="0"/>
                        <a:t>Indicates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r>
                        <a:rPr lang="en-GB" sz="800" dirty="0"/>
                        <a:t>Helps the audience to see a particular idea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3648482450"/>
                  </a:ext>
                </a:extLst>
              </a:tr>
              <a:tr h="370840">
                <a:tc>
                  <a:txBody>
                    <a:bodyPr/>
                    <a:lstStyle/>
                    <a:p>
                      <a:r>
                        <a:rPr lang="en-GB" sz="800" dirty="0"/>
                        <a:t>Evokes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r>
                        <a:rPr lang="en-GB" sz="800" dirty="0"/>
                        <a:t>Make an audience feel a particular emotion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660053044"/>
                  </a:ext>
                </a:extLst>
              </a:tr>
              <a:tr h="370840">
                <a:tc>
                  <a:txBody>
                    <a:bodyPr/>
                    <a:lstStyle/>
                    <a:p>
                      <a:r>
                        <a:rPr lang="en-GB" sz="800" dirty="0"/>
                        <a:t>Provokes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GB" sz="800" dirty="0"/>
                        <a:t>Makes the audience react to something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95952924"/>
                  </a:ext>
                </a:extLst>
              </a:tr>
              <a:tr h="370840">
                <a:tc>
                  <a:txBody>
                    <a:bodyPr/>
                    <a:lstStyle/>
                    <a:p>
                      <a:r>
                        <a:rPr lang="en-GB" sz="600" dirty="0"/>
                        <a:t>Foreshadows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GB" sz="800" dirty="0"/>
                        <a:t>Provides hints to the audience about something that may happen in the future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939254421"/>
                  </a:ext>
                </a:extLst>
              </a:tr>
              <a:tr h="370840">
                <a:tc>
                  <a:txBody>
                    <a:bodyPr/>
                    <a:lstStyle/>
                    <a:p>
                      <a:r>
                        <a:rPr lang="en-GB" sz="800" dirty="0"/>
                        <a:t>Parallels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GB" sz="800" dirty="0"/>
                        <a:t>Seems to be similar or the same as another part of the play, character or theme.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9236243"/>
                  </a:ext>
                </a:extLst>
              </a:tr>
              <a:tr h="370840">
                <a:tc>
                  <a:txBody>
                    <a:bodyPr/>
                    <a:lstStyle/>
                    <a:p>
                      <a:r>
                        <a:rPr lang="en-GB" sz="800" dirty="0"/>
                        <a:t>Reiterates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GB" sz="800" dirty="0"/>
                        <a:t>To re-emphasise to the audience; to repeat an idea for added emphasis.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617334875"/>
                  </a:ext>
                </a:extLst>
              </a:tr>
              <a:tr h="370840">
                <a:tc>
                  <a:txBody>
                    <a:bodyPr/>
                    <a:lstStyle/>
                    <a:p>
                      <a:r>
                        <a:rPr lang="en-GB" sz="800" dirty="0"/>
                        <a:t>Symbolises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GB" sz="800" dirty="0"/>
                        <a:t>Uses a particular image to represent a deeper meaning for the audience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052286312"/>
                  </a:ext>
                </a:extLst>
              </a:tr>
            </a:tbl>
          </a:graphicData>
        </a:graphic>
      </p:graphicFrame>
    </p:spTree>
    <p:extLst>
      <p:ext uri="{BB962C8B-B14F-4D97-AF65-F5344CB8AC3E}">
        <p14:creationId xmlns:p14="http://schemas.microsoft.com/office/powerpoint/2010/main" val="664412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A113157-63DA-2CC8-1DB3-02B3135E1FA2}"/>
              </a:ext>
            </a:extLst>
          </p:cNvPr>
          <p:cNvGraphicFramePr>
            <a:graphicFrameLocks noGrp="1"/>
          </p:cNvGraphicFramePr>
          <p:nvPr>
            <p:extLst>
              <p:ext uri="{D42A27DB-BD31-4B8C-83A1-F6EECF244321}">
                <p14:modId xmlns:p14="http://schemas.microsoft.com/office/powerpoint/2010/main" val="2955831677"/>
              </p:ext>
            </p:extLst>
          </p:nvPr>
        </p:nvGraphicFramePr>
        <p:xfrm>
          <a:off x="246686" y="332491"/>
          <a:ext cx="8665820" cy="624113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020245">
                  <a:extLst>
                    <a:ext uri="{9D8B030D-6E8A-4147-A177-3AD203B41FA5}">
                      <a16:colId xmlns:a16="http://schemas.microsoft.com/office/drawing/2014/main" val="77724259"/>
                    </a:ext>
                  </a:extLst>
                </a:gridCol>
                <a:gridCol w="1715448">
                  <a:extLst>
                    <a:ext uri="{9D8B030D-6E8A-4147-A177-3AD203B41FA5}">
                      <a16:colId xmlns:a16="http://schemas.microsoft.com/office/drawing/2014/main" val="1869982510"/>
                    </a:ext>
                  </a:extLst>
                </a:gridCol>
                <a:gridCol w="2558384">
                  <a:extLst>
                    <a:ext uri="{9D8B030D-6E8A-4147-A177-3AD203B41FA5}">
                      <a16:colId xmlns:a16="http://schemas.microsoft.com/office/drawing/2014/main" val="9037590"/>
                    </a:ext>
                  </a:extLst>
                </a:gridCol>
                <a:gridCol w="3371743">
                  <a:extLst>
                    <a:ext uri="{9D8B030D-6E8A-4147-A177-3AD203B41FA5}">
                      <a16:colId xmlns:a16="http://schemas.microsoft.com/office/drawing/2014/main" val="1650409160"/>
                    </a:ext>
                  </a:extLst>
                </a:gridCol>
              </a:tblGrid>
              <a:tr h="849793">
                <a:tc>
                  <a:txBody>
                    <a:bodyPr/>
                    <a:lstStyle/>
                    <a:p>
                      <a:r>
                        <a:rPr lang="en-GB" sz="1200" dirty="0"/>
                        <a:t>Technique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GB" sz="1200" dirty="0"/>
                        <a:t>Meaning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GB" sz="1200" dirty="0"/>
                        <a:t>Example from speech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GB" sz="1200" dirty="0"/>
                        <a:t>Effect it has on the audience? Use analytical </a:t>
                      </a:r>
                      <a:r>
                        <a:rPr lang="en-GB" sz="1200" i="1" dirty="0"/>
                        <a:t>verb</a:t>
                      </a:r>
                      <a:r>
                        <a:rPr lang="en-GB" sz="1200" i="0" dirty="0"/>
                        <a:t>(s)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789856142"/>
                  </a:ext>
                </a:extLst>
              </a:tr>
              <a:tr h="1176637">
                <a:tc>
                  <a:txBody>
                    <a:bodyPr/>
                    <a:lstStyle/>
                    <a:p>
                      <a:r>
                        <a:rPr lang="en-GB" sz="1200" b="1" dirty="0"/>
                        <a:t>Pronouns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200" dirty="0"/>
                        <a:t>Words that replace names, “we”, “you,” they”.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100" kern="1200" dirty="0">
                          <a:solidFill>
                            <a:schemeClr val="dk1"/>
                          </a:solidFill>
                          <a:effectLst/>
                          <a:latin typeface="+mn-lt"/>
                          <a:ea typeface="+mn-ea"/>
                          <a:cs typeface="+mn-cs"/>
                        </a:rPr>
                        <a:t>At a time where we are all too aware of the harm car fumes are doing to our atmosphere and damaging the environment around us, it is pivotal that we embrace community buses, trams and trains. </a:t>
                      </a:r>
                      <a:endParaRPr lang="en-GB" sz="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200" dirty="0"/>
                        <a:t>The writer helps to convince the audience that their perspective is valid and one that affects the audience as well. Rather than using ‘I’ or ‘they’, using the pronoun ‘we’ makes the audience feel that the issue of public transport is also one that concerns them.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245333246"/>
                  </a:ext>
                </a:extLst>
              </a:tr>
              <a:tr h="1176637">
                <a:tc>
                  <a:txBody>
                    <a:bodyPr/>
                    <a:lstStyle/>
                    <a:p>
                      <a:r>
                        <a:rPr lang="en-GB" sz="1200" b="1" dirty="0"/>
                        <a:t>Repetition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200" dirty="0"/>
                        <a:t>Repeating words or ideas again and again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600" kern="1200" dirty="0">
                          <a:solidFill>
                            <a:schemeClr val="dk1"/>
                          </a:solidFill>
                          <a:effectLst/>
                          <a:latin typeface="+mn-lt"/>
                          <a:ea typeface="+mn-ea"/>
                          <a:cs typeface="+mn-cs"/>
                        </a:rPr>
                        <a:t>If we reduce the traffic, we will reduce the pothole issue</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200" dirty="0"/>
                        <a:t>The writer repeats the verb ‘reduce’ to highlight how taking cars off the road will also affect the number of potholes created on roads. Repeating ‘reduce’ makes the audience think improving public transport will add benefits in terms of reducing costs.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798370646"/>
                  </a:ext>
                </a:extLst>
              </a:tr>
              <a:tr h="1642305">
                <a:tc>
                  <a:txBody>
                    <a:bodyPr/>
                    <a:lstStyle/>
                    <a:p>
                      <a:r>
                        <a:rPr lang="en-GB" sz="1200" b="1" dirty="0"/>
                        <a:t>Rhetorical questions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200" dirty="0"/>
                        <a:t>Asking a question without expecting an answer – the audience already knows what the answer 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800" kern="1200" dirty="0">
                          <a:solidFill>
                            <a:schemeClr val="dk1"/>
                          </a:solidFill>
                          <a:effectLst/>
                          <a:latin typeface="+mn-lt"/>
                          <a:ea typeface="+mn-ea"/>
                          <a:cs typeface="+mn-cs"/>
                        </a:rPr>
                        <a:t>Why are we not using council funds to increase the number of bus services available? </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200" dirty="0"/>
                        <a:t>This rhetorical question does not need an answer. The writer is implying that there is no excuse for not improving bus services given the benefits they provide. The writer is trying to convince the audience that bus services must improve in order to help with issues related to local transport.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003285413"/>
                  </a:ext>
                </a:extLst>
              </a:tr>
              <a:tr h="1176637">
                <a:tc>
                  <a:txBody>
                    <a:bodyPr/>
                    <a:lstStyle/>
                    <a:p>
                      <a:r>
                        <a:rPr lang="en-GB" sz="1200" b="1" dirty="0"/>
                        <a:t>Statistics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200" dirty="0"/>
                        <a:t>Figures and numbers, including percentages.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400" kern="1200" dirty="0">
                          <a:solidFill>
                            <a:schemeClr val="dk1"/>
                          </a:solidFill>
                          <a:effectLst/>
                          <a:latin typeface="+mn-lt"/>
                          <a:ea typeface="+mn-ea"/>
                          <a:cs typeface="+mn-cs"/>
                        </a:rPr>
                        <a:t>42% of those interviewed for a recent survey for the local Advertiser newspaper said they were frustrated by the number of potholes they found on their car journeys</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sz="1200" dirty="0"/>
                        <a:t>This statistic gives weight to the writer’s claims that local public transport needs to improve, and money needs to be spent on it by the council. They claim 42% of people in a recent survey are frustrated by potholes. All of those people vote in local elections and the council will take notice of their views as a result.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565241062"/>
                  </a:ext>
                </a:extLst>
              </a:tr>
            </a:tbl>
          </a:graphicData>
        </a:graphic>
      </p:graphicFrame>
    </p:spTree>
    <p:extLst>
      <p:ext uri="{BB962C8B-B14F-4D97-AF65-F5344CB8AC3E}">
        <p14:creationId xmlns:p14="http://schemas.microsoft.com/office/powerpoint/2010/main" val="10312702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2771</Words>
  <Application>Microsoft Office PowerPoint</Application>
  <PresentationFormat>On-screen Show (4:3)</PresentationFormat>
  <Paragraphs>238</Paragraphs>
  <Slides>14</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14</vt:i4>
      </vt:variant>
    </vt:vector>
  </HeadingPairs>
  <TitlesOfParts>
    <vt:vector size="24" baseType="lpstr">
      <vt:lpstr>Aptos</vt:lpstr>
      <vt:lpstr>Aptos Display</vt:lpstr>
      <vt:lpstr>Arial</vt:lpstr>
      <vt:lpstr>Calibri</vt:lpstr>
      <vt:lpstr>Calibri Light</vt:lpstr>
      <vt:lpstr>gg sans</vt:lpstr>
      <vt:lpstr>Times New Roman</vt:lpstr>
      <vt:lpstr>Office Theme</vt:lpstr>
      <vt:lpstr>1_Office Theme</vt:lpstr>
      <vt:lpstr>2_Office Theme</vt:lpstr>
      <vt:lpstr>AQA English Language Paper 2 Section B: Language Devices</vt:lpstr>
      <vt:lpstr>Learning outcomes</vt:lpstr>
      <vt:lpstr>One easy way to remember non-fiction language devices is DAFORREST</vt:lpstr>
      <vt:lpstr>One easy way to remember non-fiction language devices is DAFORREST</vt:lpstr>
      <vt:lpstr>One easy way to remember non-fiction language devices is DAFORREST</vt:lpstr>
      <vt:lpstr>PowerPoint Presentation</vt:lpstr>
      <vt:lpstr>Let’s focus on how the writer is able to use language devices to engage their audience</vt:lpstr>
      <vt:lpstr>PowerPoint Presentation</vt:lpstr>
      <vt:lpstr>PowerPoint Presentation</vt:lpstr>
      <vt:lpstr>PowerPoint Presentation</vt:lpstr>
      <vt:lpstr>We will write a new paragraph for our own speeches</vt:lpstr>
      <vt:lpstr>PowerPoint Presentation</vt:lpstr>
      <vt:lpstr>Swap paragraphs with another student</vt:lpstr>
      <vt:lpstr>Plenary: The Hand of Progress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Wassell</dc:creator>
  <cp:lastModifiedBy>Chezka Mae Madrona</cp:lastModifiedBy>
  <cp:revision>2</cp:revision>
  <dcterms:created xsi:type="dcterms:W3CDTF">2025-03-25T13:44:17Z</dcterms:created>
  <dcterms:modified xsi:type="dcterms:W3CDTF">2025-08-12T10:03:11Z</dcterms:modified>
</cp:coreProperties>
</file>