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6" r:id="rId4"/>
    <p:sldId id="264" r:id="rId5"/>
    <p:sldId id="278" r:id="rId6"/>
    <p:sldId id="279" r:id="rId7"/>
    <p:sldId id="280" r:id="rId8"/>
    <p:sldId id="281" r:id="rId9"/>
    <p:sldId id="262" r:id="rId10"/>
    <p:sldId id="282" r:id="rId11"/>
    <p:sldId id="283" r:id="rId12"/>
    <p:sldId id="284" r:id="rId13"/>
    <p:sldId id="285" r:id="rId14"/>
    <p:sldId id="288" r:id="rId15"/>
    <p:sldId id="265" r:id="rId16"/>
    <p:sldId id="286" r:id="rId17"/>
    <p:sldId id="287" r:id="rId18"/>
    <p:sldId id="28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E7"/>
    <a:srgbClr val="F4FE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49011-7988-4DF2-AEAD-06833649FC45}" v="47" dt="2025-02-02T12:54:29.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0049011-7988-4DF2-AEAD-06833649FC45}"/>
    <pc:docChg chg="undo custSel addSld delSld modSld">
      <pc:chgData name="Paul Wassell" userId="609912a88ec840f0" providerId="LiveId" clId="{C0049011-7988-4DF2-AEAD-06833649FC45}" dt="2025-02-02T12:55:14.409" v="5110" actId="403"/>
      <pc:docMkLst>
        <pc:docMk/>
      </pc:docMkLst>
      <pc:sldChg chg="addSp modSp mod setBg">
        <pc:chgData name="Paul Wassell" userId="609912a88ec840f0" providerId="LiveId" clId="{C0049011-7988-4DF2-AEAD-06833649FC45}" dt="2025-02-02T10:19:59.339" v="415" actId="113"/>
        <pc:sldMkLst>
          <pc:docMk/>
          <pc:sldMk cId="4151544641" sldId="256"/>
        </pc:sldMkLst>
        <pc:spChg chg="add mod">
          <ac:chgData name="Paul Wassell" userId="609912a88ec840f0" providerId="LiveId" clId="{C0049011-7988-4DF2-AEAD-06833649FC45}" dt="2025-02-02T10:17:02.491" v="72" actId="115"/>
          <ac:spMkLst>
            <pc:docMk/>
            <pc:sldMk cId="4151544641" sldId="256"/>
            <ac:spMk id="3" creationId="{77E99BC6-6B50-6358-BD3E-28FDEC6D4410}"/>
          </ac:spMkLst>
        </pc:spChg>
        <pc:spChg chg="add mod">
          <ac:chgData name="Paul Wassell" userId="609912a88ec840f0" providerId="LiveId" clId="{C0049011-7988-4DF2-AEAD-06833649FC45}" dt="2025-02-02T10:19:59.339" v="415" actId="113"/>
          <ac:spMkLst>
            <pc:docMk/>
            <pc:sldMk cId="4151544641" sldId="256"/>
            <ac:spMk id="4" creationId="{48EE0C3F-535D-A8DD-8BB8-022F288FBB6E}"/>
          </ac:spMkLst>
        </pc:spChg>
        <pc:picChg chg="add mod">
          <ac:chgData name="Paul Wassell" userId="609912a88ec840f0" providerId="LiveId" clId="{C0049011-7988-4DF2-AEAD-06833649FC45}" dt="2025-02-02T10:16:16.161" v="2" actId="14100"/>
          <ac:picMkLst>
            <pc:docMk/>
            <pc:sldMk cId="4151544641" sldId="256"/>
            <ac:picMk id="2" creationId="{AC33C096-778E-54F5-BF33-47D15B2028EB}"/>
          </ac:picMkLst>
        </pc:picChg>
      </pc:sldChg>
      <pc:sldChg chg="addSp modSp mod">
        <pc:chgData name="Paul Wassell" userId="609912a88ec840f0" providerId="LiveId" clId="{C0049011-7988-4DF2-AEAD-06833649FC45}" dt="2025-02-02T10:23:28.502" v="625"/>
        <pc:sldMkLst>
          <pc:docMk/>
          <pc:sldMk cId="104313641" sldId="264"/>
        </pc:sldMkLst>
        <pc:spChg chg="mod">
          <ac:chgData name="Paul Wassell" userId="609912a88ec840f0" providerId="LiveId" clId="{C0049011-7988-4DF2-AEAD-06833649FC45}" dt="2025-02-02T10:21:39.111" v="450" actId="113"/>
          <ac:spMkLst>
            <pc:docMk/>
            <pc:sldMk cId="104313641" sldId="264"/>
            <ac:spMk id="3" creationId="{2561EA8C-1F4C-BA42-41A7-A510ACBA5E0C}"/>
          </ac:spMkLst>
        </pc:spChg>
        <pc:graphicFrameChg chg="add mod modGraphic">
          <ac:chgData name="Paul Wassell" userId="609912a88ec840f0" providerId="LiveId" clId="{C0049011-7988-4DF2-AEAD-06833649FC45}" dt="2025-02-02T10:23:28.502" v="625"/>
          <ac:graphicFrameMkLst>
            <pc:docMk/>
            <pc:sldMk cId="104313641" sldId="264"/>
            <ac:graphicFrameMk id="7" creationId="{AA207118-558D-C0DA-ABBF-6B9C71E86410}"/>
          </ac:graphicFrameMkLst>
        </pc:graphicFrameChg>
      </pc:sldChg>
      <pc:sldChg chg="modSp mod">
        <pc:chgData name="Paul Wassell" userId="609912a88ec840f0" providerId="LiveId" clId="{C0049011-7988-4DF2-AEAD-06833649FC45}" dt="2025-02-02T12:49:27.034" v="4714" actId="6549"/>
        <pc:sldMkLst>
          <pc:docMk/>
          <pc:sldMk cId="2130999563" sldId="265"/>
        </pc:sldMkLst>
        <pc:spChg chg="mod">
          <ac:chgData name="Paul Wassell" userId="609912a88ec840f0" providerId="LiveId" clId="{C0049011-7988-4DF2-AEAD-06833649FC45}" dt="2025-02-02T12:49:27.034" v="4714" actId="6549"/>
          <ac:spMkLst>
            <pc:docMk/>
            <pc:sldMk cId="2130999563" sldId="265"/>
            <ac:spMk id="3" creationId="{0C0382AA-F534-4A46-90A9-CBD28A6587F1}"/>
          </ac:spMkLst>
        </pc:spChg>
      </pc:sldChg>
      <pc:sldChg chg="del">
        <pc:chgData name="Paul Wassell" userId="609912a88ec840f0" providerId="LiveId" clId="{C0049011-7988-4DF2-AEAD-06833649FC45}" dt="2025-02-02T12:53:28.735" v="4986" actId="47"/>
        <pc:sldMkLst>
          <pc:docMk/>
          <pc:sldMk cId="4173157675" sldId="274"/>
        </pc:sldMkLst>
      </pc:sldChg>
      <pc:sldChg chg="del">
        <pc:chgData name="Paul Wassell" userId="609912a88ec840f0" providerId="LiveId" clId="{C0049011-7988-4DF2-AEAD-06833649FC45}" dt="2025-02-02T12:53:28.735" v="4986" actId="47"/>
        <pc:sldMkLst>
          <pc:docMk/>
          <pc:sldMk cId="1215884694" sldId="275"/>
        </pc:sldMkLst>
      </pc:sldChg>
      <pc:sldChg chg="del">
        <pc:chgData name="Paul Wassell" userId="609912a88ec840f0" providerId="LiveId" clId="{C0049011-7988-4DF2-AEAD-06833649FC45}" dt="2025-02-02T12:53:28.735" v="4986" actId="47"/>
        <pc:sldMkLst>
          <pc:docMk/>
          <pc:sldMk cId="2458267367" sldId="276"/>
        </pc:sldMkLst>
      </pc:sldChg>
      <pc:sldChg chg="del">
        <pc:chgData name="Paul Wassell" userId="609912a88ec840f0" providerId="LiveId" clId="{C0049011-7988-4DF2-AEAD-06833649FC45}" dt="2025-02-02T12:53:28.735" v="4986" actId="47"/>
        <pc:sldMkLst>
          <pc:docMk/>
          <pc:sldMk cId="3283527301" sldId="277"/>
        </pc:sldMkLst>
      </pc:sldChg>
      <pc:sldChg chg="modSp new mod setBg">
        <pc:chgData name="Paul Wassell" userId="609912a88ec840f0" providerId="LiveId" clId="{C0049011-7988-4DF2-AEAD-06833649FC45}" dt="2025-02-02T12:55:14.409" v="5110" actId="403"/>
        <pc:sldMkLst>
          <pc:docMk/>
          <pc:sldMk cId="2315878574" sldId="278"/>
        </pc:sldMkLst>
        <pc:spChg chg="mod">
          <ac:chgData name="Paul Wassell" userId="609912a88ec840f0" providerId="LiveId" clId="{C0049011-7988-4DF2-AEAD-06833649FC45}" dt="2025-02-02T10:20:19.392" v="446" actId="14861"/>
          <ac:spMkLst>
            <pc:docMk/>
            <pc:sldMk cId="2315878574" sldId="278"/>
            <ac:spMk id="2" creationId="{EB0CB995-B95B-09CD-2A09-A93A40016134}"/>
          </ac:spMkLst>
        </pc:spChg>
        <pc:spChg chg="mod">
          <ac:chgData name="Paul Wassell" userId="609912a88ec840f0" providerId="LiveId" clId="{C0049011-7988-4DF2-AEAD-06833649FC45}" dt="2025-02-02T12:55:14.409" v="5110" actId="403"/>
          <ac:spMkLst>
            <pc:docMk/>
            <pc:sldMk cId="2315878574" sldId="278"/>
            <ac:spMk id="3" creationId="{54C0DFBD-58D7-CAF2-806D-6008C90E8833}"/>
          </ac:spMkLst>
        </pc:spChg>
      </pc:sldChg>
      <pc:sldChg chg="addSp delSp modSp new mod setBg">
        <pc:chgData name="Paul Wassell" userId="609912a88ec840f0" providerId="LiveId" clId="{C0049011-7988-4DF2-AEAD-06833649FC45}" dt="2025-02-02T10:33:21.088" v="1189" actId="14861"/>
        <pc:sldMkLst>
          <pc:docMk/>
          <pc:sldMk cId="3506906081" sldId="279"/>
        </pc:sldMkLst>
        <pc:spChg chg="mod">
          <ac:chgData name="Paul Wassell" userId="609912a88ec840f0" providerId="LiveId" clId="{C0049011-7988-4DF2-AEAD-06833649FC45}" dt="2025-02-02T10:25:30.560" v="693" actId="14861"/>
          <ac:spMkLst>
            <pc:docMk/>
            <pc:sldMk cId="3506906081" sldId="279"/>
            <ac:spMk id="2" creationId="{0757A9FC-E4C4-B695-5FEB-747F7B177E0C}"/>
          </ac:spMkLst>
        </pc:spChg>
        <pc:spChg chg="mod">
          <ac:chgData name="Paul Wassell" userId="609912a88ec840f0" providerId="LiveId" clId="{C0049011-7988-4DF2-AEAD-06833649FC45}" dt="2025-02-02T10:29:19.567" v="954" actId="13926"/>
          <ac:spMkLst>
            <pc:docMk/>
            <pc:sldMk cId="3506906081" sldId="279"/>
            <ac:spMk id="3" creationId="{89E37AD6-5D81-3305-3992-20537AB7E462}"/>
          </ac:spMkLst>
        </pc:spChg>
        <pc:spChg chg="add mod">
          <ac:chgData name="Paul Wassell" userId="609912a88ec840f0" providerId="LiveId" clId="{C0049011-7988-4DF2-AEAD-06833649FC45}" dt="2025-02-02T10:31:11.096" v="1164" actId="207"/>
          <ac:spMkLst>
            <pc:docMk/>
            <pc:sldMk cId="3506906081" sldId="279"/>
            <ac:spMk id="5" creationId="{21B2BD80-0602-FBF4-396D-138BE3E21EE8}"/>
          </ac:spMkLst>
        </pc:spChg>
        <pc:spChg chg="add del mod">
          <ac:chgData name="Paul Wassell" userId="609912a88ec840f0" providerId="LiveId" clId="{C0049011-7988-4DF2-AEAD-06833649FC45}" dt="2025-02-02T10:28:08.517" v="750" actId="478"/>
          <ac:spMkLst>
            <pc:docMk/>
            <pc:sldMk cId="3506906081" sldId="279"/>
            <ac:spMk id="6" creationId="{D5128A5D-C38D-CBFD-0916-BF6D9183BDE1}"/>
          </ac:spMkLst>
        </pc:spChg>
        <pc:spChg chg="add mod">
          <ac:chgData name="Paul Wassell" userId="609912a88ec840f0" providerId="LiveId" clId="{C0049011-7988-4DF2-AEAD-06833649FC45}" dt="2025-02-02T10:33:21.088" v="1189" actId="14861"/>
          <ac:spMkLst>
            <pc:docMk/>
            <pc:sldMk cId="3506906081" sldId="279"/>
            <ac:spMk id="7" creationId="{577D80D8-6EE5-571F-71D3-42FA66D21704}"/>
          </ac:spMkLst>
        </pc:spChg>
        <pc:spChg chg="add del">
          <ac:chgData name="Paul Wassell" userId="609912a88ec840f0" providerId="LiveId" clId="{C0049011-7988-4DF2-AEAD-06833649FC45}" dt="2025-02-02T10:30:45.451" v="1159" actId="22"/>
          <ac:spMkLst>
            <pc:docMk/>
            <pc:sldMk cId="3506906081" sldId="279"/>
            <ac:spMk id="9" creationId="{E6728721-D0F8-02AB-8986-53421A9AFF8C}"/>
          </ac:spMkLst>
        </pc:spChg>
        <pc:spChg chg="add mod">
          <ac:chgData name="Paul Wassell" userId="609912a88ec840f0" providerId="LiveId" clId="{C0049011-7988-4DF2-AEAD-06833649FC45}" dt="2025-02-02T10:31:14.797" v="1165" actId="207"/>
          <ac:spMkLst>
            <pc:docMk/>
            <pc:sldMk cId="3506906081" sldId="279"/>
            <ac:spMk id="10" creationId="{30CA799B-2AA1-5DBC-43B5-FD73D814C1BD}"/>
          </ac:spMkLst>
        </pc:spChg>
        <pc:picChg chg="add mod">
          <ac:chgData name="Paul Wassell" userId="609912a88ec840f0" providerId="LiveId" clId="{C0049011-7988-4DF2-AEAD-06833649FC45}" dt="2025-02-02T10:25:46.110" v="700" actId="1076"/>
          <ac:picMkLst>
            <pc:docMk/>
            <pc:sldMk cId="3506906081" sldId="279"/>
            <ac:picMk id="4" creationId="{9420B32C-2F82-6649-E63A-711596B99310}"/>
          </ac:picMkLst>
        </pc:picChg>
        <pc:picChg chg="add mod">
          <ac:chgData name="Paul Wassell" userId="609912a88ec840f0" providerId="LiveId" clId="{C0049011-7988-4DF2-AEAD-06833649FC45}" dt="2025-02-02T10:32:39.451" v="1170" actId="1076"/>
          <ac:picMkLst>
            <pc:docMk/>
            <pc:sldMk cId="3506906081" sldId="279"/>
            <ac:picMk id="12" creationId="{B2642BD1-23E0-9E41-A83B-4E94849C5F18}"/>
          </ac:picMkLst>
        </pc:picChg>
        <pc:picChg chg="add mod">
          <ac:chgData name="Paul Wassell" userId="609912a88ec840f0" providerId="LiveId" clId="{C0049011-7988-4DF2-AEAD-06833649FC45}" dt="2025-02-02T10:33:11.239" v="1177" actId="1076"/>
          <ac:picMkLst>
            <pc:docMk/>
            <pc:sldMk cId="3506906081" sldId="279"/>
            <ac:picMk id="14" creationId="{446D2D25-833E-878A-DABF-FC718D757931}"/>
          </ac:picMkLst>
        </pc:picChg>
      </pc:sldChg>
      <pc:sldChg chg="addSp delSp modSp new mod setBg">
        <pc:chgData name="Paul Wassell" userId="609912a88ec840f0" providerId="LiveId" clId="{C0049011-7988-4DF2-AEAD-06833649FC45}" dt="2025-02-02T12:32:44.246" v="3109" actId="14100"/>
        <pc:sldMkLst>
          <pc:docMk/>
          <pc:sldMk cId="269297648" sldId="280"/>
        </pc:sldMkLst>
        <pc:spChg chg="mod">
          <ac:chgData name="Paul Wassell" userId="609912a88ec840f0" providerId="LiveId" clId="{C0049011-7988-4DF2-AEAD-06833649FC45}" dt="2025-02-02T12:32:44.246" v="3109" actId="14100"/>
          <ac:spMkLst>
            <pc:docMk/>
            <pc:sldMk cId="269297648" sldId="280"/>
            <ac:spMk id="2" creationId="{72EABB8B-D7AC-544C-3F0B-DFFAFF084326}"/>
          </ac:spMkLst>
        </pc:spChg>
        <pc:spChg chg="del">
          <ac:chgData name="Paul Wassell" userId="609912a88ec840f0" providerId="LiveId" clId="{C0049011-7988-4DF2-AEAD-06833649FC45}" dt="2025-02-02T12:15:33.950" v="1191" actId="478"/>
          <ac:spMkLst>
            <pc:docMk/>
            <pc:sldMk cId="269297648" sldId="280"/>
            <ac:spMk id="3" creationId="{336279AC-1010-F5FC-889B-CC652CEACD6D}"/>
          </ac:spMkLst>
        </pc:spChg>
        <pc:spChg chg="add mod">
          <ac:chgData name="Paul Wassell" userId="609912a88ec840f0" providerId="LiveId" clId="{C0049011-7988-4DF2-AEAD-06833649FC45}" dt="2025-02-02T12:21:09.335" v="1597" actId="13926"/>
          <ac:spMkLst>
            <pc:docMk/>
            <pc:sldMk cId="269297648" sldId="280"/>
            <ac:spMk id="5" creationId="{92FAF3E2-E8A8-B8BB-4D5F-EBAC00DFEA4F}"/>
          </ac:spMkLst>
        </pc:spChg>
        <pc:spChg chg="add mod">
          <ac:chgData name="Paul Wassell" userId="609912a88ec840f0" providerId="LiveId" clId="{C0049011-7988-4DF2-AEAD-06833649FC45}" dt="2025-02-02T12:22:21.508" v="1796" actId="13926"/>
          <ac:spMkLst>
            <pc:docMk/>
            <pc:sldMk cId="269297648" sldId="280"/>
            <ac:spMk id="7" creationId="{0AA10EA0-7FFB-2708-C822-C04BD23419AB}"/>
          </ac:spMkLst>
        </pc:spChg>
        <pc:spChg chg="add mod">
          <ac:chgData name="Paul Wassell" userId="609912a88ec840f0" providerId="LiveId" clId="{C0049011-7988-4DF2-AEAD-06833649FC45}" dt="2025-02-02T12:25:00.991" v="2083" actId="207"/>
          <ac:spMkLst>
            <pc:docMk/>
            <pc:sldMk cId="269297648" sldId="280"/>
            <ac:spMk id="9" creationId="{5BCD39B7-E1C0-0C15-FDD2-1207C2CA744E}"/>
          </ac:spMkLst>
        </pc:spChg>
        <pc:spChg chg="add del mod">
          <ac:chgData name="Paul Wassell" userId="609912a88ec840f0" providerId="LiveId" clId="{C0049011-7988-4DF2-AEAD-06833649FC45}" dt="2025-02-02T12:17:31.597" v="1200" actId="21"/>
          <ac:spMkLst>
            <pc:docMk/>
            <pc:sldMk cId="269297648" sldId="280"/>
            <ac:spMk id="11" creationId="{D5DD6A3B-C459-E02C-AB64-E685ABA759AA}"/>
          </ac:spMkLst>
        </pc:spChg>
        <pc:spChg chg="add mod">
          <ac:chgData name="Paul Wassell" userId="609912a88ec840f0" providerId="LiveId" clId="{C0049011-7988-4DF2-AEAD-06833649FC45}" dt="2025-02-02T12:21:16.497" v="1598" actId="207"/>
          <ac:spMkLst>
            <pc:docMk/>
            <pc:sldMk cId="269297648" sldId="280"/>
            <ac:spMk id="12" creationId="{15EA40F2-2A51-8647-849C-C594A713D48E}"/>
          </ac:spMkLst>
        </pc:spChg>
        <pc:spChg chg="add mod">
          <ac:chgData name="Paul Wassell" userId="609912a88ec840f0" providerId="LiveId" clId="{C0049011-7988-4DF2-AEAD-06833649FC45}" dt="2025-02-02T12:22:25.140" v="1797" actId="13926"/>
          <ac:spMkLst>
            <pc:docMk/>
            <pc:sldMk cId="269297648" sldId="280"/>
            <ac:spMk id="13" creationId="{3811C552-99BA-ADFC-46CB-64AED0E4E6EF}"/>
          </ac:spMkLst>
        </pc:spChg>
        <pc:spChg chg="add mod">
          <ac:chgData name="Paul Wassell" userId="609912a88ec840f0" providerId="LiveId" clId="{C0049011-7988-4DF2-AEAD-06833649FC45}" dt="2025-02-02T12:25:06.409" v="2086" actId="13926"/>
          <ac:spMkLst>
            <pc:docMk/>
            <pc:sldMk cId="269297648" sldId="280"/>
            <ac:spMk id="14" creationId="{84FD694D-C3E7-2A45-4114-9ACF71B5E21C}"/>
          </ac:spMkLst>
        </pc:spChg>
      </pc:sldChg>
      <pc:sldChg chg="addSp delSp modSp new mod setBg">
        <pc:chgData name="Paul Wassell" userId="609912a88ec840f0" providerId="LiveId" clId="{C0049011-7988-4DF2-AEAD-06833649FC45}" dt="2025-02-02T12:31:00.627" v="3022" actId="13926"/>
        <pc:sldMkLst>
          <pc:docMk/>
          <pc:sldMk cId="1591414577" sldId="281"/>
        </pc:sldMkLst>
        <pc:spChg chg="del">
          <ac:chgData name="Paul Wassell" userId="609912a88ec840f0" providerId="LiveId" clId="{C0049011-7988-4DF2-AEAD-06833649FC45}" dt="2025-02-02T12:27:31.591" v="2472" actId="478"/>
          <ac:spMkLst>
            <pc:docMk/>
            <pc:sldMk cId="1591414577" sldId="281"/>
            <ac:spMk id="2" creationId="{DD34C63D-ECFB-6474-60AE-6DFE930A8B17}"/>
          </ac:spMkLst>
        </pc:spChg>
        <pc:spChg chg="del">
          <ac:chgData name="Paul Wassell" userId="609912a88ec840f0" providerId="LiveId" clId="{C0049011-7988-4DF2-AEAD-06833649FC45}" dt="2025-02-02T12:17:36.622" v="1202" actId="478"/>
          <ac:spMkLst>
            <pc:docMk/>
            <pc:sldMk cId="1591414577" sldId="281"/>
            <ac:spMk id="3" creationId="{1511FE1B-129B-2791-9EE9-43C8F50E8A5E}"/>
          </ac:spMkLst>
        </pc:spChg>
        <pc:spChg chg="add mod">
          <ac:chgData name="Paul Wassell" userId="609912a88ec840f0" providerId="LiveId" clId="{C0049011-7988-4DF2-AEAD-06833649FC45}" dt="2025-02-02T12:29:35.717" v="2707" actId="13926"/>
          <ac:spMkLst>
            <pc:docMk/>
            <pc:sldMk cId="1591414577" sldId="281"/>
            <ac:spMk id="5" creationId="{33203598-4C46-E87D-CF17-01D3F05D9FB4}"/>
          </ac:spMkLst>
        </pc:spChg>
        <pc:spChg chg="add mod">
          <ac:chgData name="Paul Wassell" userId="609912a88ec840f0" providerId="LiveId" clId="{C0049011-7988-4DF2-AEAD-06833649FC45}" dt="2025-02-02T12:27:40.028" v="2475" actId="1076"/>
          <ac:spMkLst>
            <pc:docMk/>
            <pc:sldMk cId="1591414577" sldId="281"/>
            <ac:spMk id="7" creationId="{7B10D739-378F-E5C8-4D82-5C7B9960CCA7}"/>
          </ac:spMkLst>
        </pc:spChg>
        <pc:spChg chg="add mod">
          <ac:chgData name="Paul Wassell" userId="609912a88ec840f0" providerId="LiveId" clId="{C0049011-7988-4DF2-AEAD-06833649FC45}" dt="2025-02-02T12:30:57.099" v="3021" actId="13926"/>
          <ac:spMkLst>
            <pc:docMk/>
            <pc:sldMk cId="1591414577" sldId="281"/>
            <ac:spMk id="9" creationId="{74E4AB0C-C2E5-0FE0-66DE-779DAC7A05B3}"/>
          </ac:spMkLst>
        </pc:spChg>
        <pc:spChg chg="add mod">
          <ac:chgData name="Paul Wassell" userId="609912a88ec840f0" providerId="LiveId" clId="{C0049011-7988-4DF2-AEAD-06833649FC45}" dt="2025-02-02T12:27:35.793" v="2473" actId="1076"/>
          <ac:spMkLst>
            <pc:docMk/>
            <pc:sldMk cId="1591414577" sldId="281"/>
            <ac:spMk id="10" creationId="{3675804D-AD28-27EF-6070-EBDB7E31FA78}"/>
          </ac:spMkLst>
        </pc:spChg>
        <pc:spChg chg="add mod">
          <ac:chgData name="Paul Wassell" userId="609912a88ec840f0" providerId="LiveId" clId="{C0049011-7988-4DF2-AEAD-06833649FC45}" dt="2025-02-02T12:27:35.793" v="2473" actId="1076"/>
          <ac:spMkLst>
            <pc:docMk/>
            <pc:sldMk cId="1591414577" sldId="281"/>
            <ac:spMk id="11" creationId="{D5DD6A3B-C459-E02C-AB64-E685ABA759AA}"/>
          </ac:spMkLst>
        </pc:spChg>
        <pc:spChg chg="add mod">
          <ac:chgData name="Paul Wassell" userId="609912a88ec840f0" providerId="LiveId" clId="{C0049011-7988-4DF2-AEAD-06833649FC45}" dt="2025-02-02T12:29:33.041" v="2706" actId="13926"/>
          <ac:spMkLst>
            <pc:docMk/>
            <pc:sldMk cId="1591414577" sldId="281"/>
            <ac:spMk id="12" creationId="{39FDAFCE-8E65-A57B-A04E-AD57CC126654}"/>
          </ac:spMkLst>
        </pc:spChg>
        <pc:spChg chg="add mod">
          <ac:chgData name="Paul Wassell" userId="609912a88ec840f0" providerId="LiveId" clId="{C0049011-7988-4DF2-AEAD-06833649FC45}" dt="2025-02-02T12:30:01.725" v="2791" actId="13926"/>
          <ac:spMkLst>
            <pc:docMk/>
            <pc:sldMk cId="1591414577" sldId="281"/>
            <ac:spMk id="13" creationId="{AF9A1A5B-B9DF-B688-67B6-692B22952828}"/>
          </ac:spMkLst>
        </pc:spChg>
        <pc:spChg chg="add mod">
          <ac:chgData name="Paul Wassell" userId="609912a88ec840f0" providerId="LiveId" clId="{C0049011-7988-4DF2-AEAD-06833649FC45}" dt="2025-02-02T12:31:00.627" v="3022" actId="13926"/>
          <ac:spMkLst>
            <pc:docMk/>
            <pc:sldMk cId="1591414577" sldId="281"/>
            <ac:spMk id="14" creationId="{9980878A-0002-D18A-160F-270BB877F4E2}"/>
          </ac:spMkLst>
        </pc:spChg>
      </pc:sldChg>
      <pc:sldChg chg="modSp new mod setBg">
        <pc:chgData name="Paul Wassell" userId="609912a88ec840f0" providerId="LiveId" clId="{C0049011-7988-4DF2-AEAD-06833649FC45}" dt="2025-02-02T12:34:33.414" v="3555" actId="20577"/>
        <pc:sldMkLst>
          <pc:docMk/>
          <pc:sldMk cId="4023722910" sldId="282"/>
        </pc:sldMkLst>
        <pc:spChg chg="mod">
          <ac:chgData name="Paul Wassell" userId="609912a88ec840f0" providerId="LiveId" clId="{C0049011-7988-4DF2-AEAD-06833649FC45}" dt="2025-02-02T12:33:35.976" v="3210" actId="14861"/>
          <ac:spMkLst>
            <pc:docMk/>
            <pc:sldMk cId="4023722910" sldId="282"/>
            <ac:spMk id="2" creationId="{D5B29A2B-6EDB-B078-2EAA-91AF9FF80BAF}"/>
          </ac:spMkLst>
        </pc:spChg>
        <pc:spChg chg="mod">
          <ac:chgData name="Paul Wassell" userId="609912a88ec840f0" providerId="LiveId" clId="{C0049011-7988-4DF2-AEAD-06833649FC45}" dt="2025-02-02T12:34:33.414" v="3555" actId="20577"/>
          <ac:spMkLst>
            <pc:docMk/>
            <pc:sldMk cId="4023722910" sldId="282"/>
            <ac:spMk id="3" creationId="{F65F530C-614A-5497-F10D-EA79E7220C53}"/>
          </ac:spMkLst>
        </pc:spChg>
      </pc:sldChg>
      <pc:sldChg chg="addSp delSp modSp new mod setBg">
        <pc:chgData name="Paul Wassell" userId="609912a88ec840f0" providerId="LiveId" clId="{C0049011-7988-4DF2-AEAD-06833649FC45}" dt="2025-02-02T12:43:21.392" v="4062" actId="113"/>
        <pc:sldMkLst>
          <pc:docMk/>
          <pc:sldMk cId="1711384781" sldId="283"/>
        </pc:sldMkLst>
        <pc:spChg chg="mod">
          <ac:chgData name="Paul Wassell" userId="609912a88ec840f0" providerId="LiveId" clId="{C0049011-7988-4DF2-AEAD-06833649FC45}" dt="2025-02-02T12:41:26.996" v="3713" actId="14861"/>
          <ac:spMkLst>
            <pc:docMk/>
            <pc:sldMk cId="1711384781" sldId="283"/>
            <ac:spMk id="2" creationId="{42539F51-126C-EFB5-0CFB-957B8FD1C4A5}"/>
          </ac:spMkLst>
        </pc:spChg>
        <pc:spChg chg="del">
          <ac:chgData name="Paul Wassell" userId="609912a88ec840f0" providerId="LiveId" clId="{C0049011-7988-4DF2-AEAD-06833649FC45}" dt="2025-02-02T12:35:06.036" v="3557" actId="478"/>
          <ac:spMkLst>
            <pc:docMk/>
            <pc:sldMk cId="1711384781" sldId="283"/>
            <ac:spMk id="3" creationId="{48325668-9DFB-4A53-0896-74B888723121}"/>
          </ac:spMkLst>
        </pc:spChg>
        <pc:spChg chg="add mod">
          <ac:chgData name="Paul Wassell" userId="609912a88ec840f0" providerId="LiveId" clId="{C0049011-7988-4DF2-AEAD-06833649FC45}" dt="2025-02-02T12:43:21.392" v="4062" actId="113"/>
          <ac:spMkLst>
            <pc:docMk/>
            <pc:sldMk cId="1711384781" sldId="283"/>
            <ac:spMk id="6" creationId="{BFDA5A8F-C749-B8EA-A5BE-8AB354E6DD74}"/>
          </ac:spMkLst>
        </pc:spChg>
        <pc:picChg chg="add mod">
          <ac:chgData name="Paul Wassell" userId="609912a88ec840f0" providerId="LiveId" clId="{C0049011-7988-4DF2-AEAD-06833649FC45}" dt="2025-02-02T12:41:07.603" v="3651" actId="1076"/>
          <ac:picMkLst>
            <pc:docMk/>
            <pc:sldMk cId="1711384781" sldId="283"/>
            <ac:picMk id="4" creationId="{F026925A-13F7-7429-07D2-5EFABB1300D8}"/>
          </ac:picMkLst>
        </pc:picChg>
        <pc:picChg chg="add mod ord">
          <ac:chgData name="Paul Wassell" userId="609912a88ec840f0" providerId="LiveId" clId="{C0049011-7988-4DF2-AEAD-06833649FC45}" dt="2025-02-02T12:41:01.887" v="3650" actId="167"/>
          <ac:picMkLst>
            <pc:docMk/>
            <pc:sldMk cId="1711384781" sldId="283"/>
            <ac:picMk id="5" creationId="{4080A90D-75DA-FFE5-0D28-293EF58B6968}"/>
          </ac:picMkLst>
        </pc:picChg>
      </pc:sldChg>
      <pc:sldChg chg="addSp delSp modSp new mod modNotesTx">
        <pc:chgData name="Paul Wassell" userId="609912a88ec840f0" providerId="LiveId" clId="{C0049011-7988-4DF2-AEAD-06833649FC45}" dt="2025-02-02T12:40:16.739" v="3633" actId="1076"/>
        <pc:sldMkLst>
          <pc:docMk/>
          <pc:sldMk cId="147740962" sldId="284"/>
        </pc:sldMkLst>
        <pc:spChg chg="del">
          <ac:chgData name="Paul Wassell" userId="609912a88ec840f0" providerId="LiveId" clId="{C0049011-7988-4DF2-AEAD-06833649FC45}" dt="2025-02-02T12:35:30.721" v="3561" actId="478"/>
          <ac:spMkLst>
            <pc:docMk/>
            <pc:sldMk cId="147740962" sldId="284"/>
            <ac:spMk id="2" creationId="{37CE0494-B8BD-7568-9CAB-559B6C712985}"/>
          </ac:spMkLst>
        </pc:spChg>
        <pc:spChg chg="del">
          <ac:chgData name="Paul Wassell" userId="609912a88ec840f0" providerId="LiveId" clId="{C0049011-7988-4DF2-AEAD-06833649FC45}" dt="2025-02-02T12:35:30.721" v="3561" actId="478"/>
          <ac:spMkLst>
            <pc:docMk/>
            <pc:sldMk cId="147740962" sldId="284"/>
            <ac:spMk id="3" creationId="{9DF6EB18-F90B-BFBC-340A-4E10D45212B9}"/>
          </ac:spMkLst>
        </pc:spChg>
        <pc:spChg chg="add mod">
          <ac:chgData name="Paul Wassell" userId="609912a88ec840f0" providerId="LiveId" clId="{C0049011-7988-4DF2-AEAD-06833649FC45}" dt="2025-02-02T12:35:42.558" v="3567" actId="14100"/>
          <ac:spMkLst>
            <pc:docMk/>
            <pc:sldMk cId="147740962" sldId="284"/>
            <ac:spMk id="5" creationId="{547E85BB-A0CB-F70C-D6BE-3E14EC02F82D}"/>
          </ac:spMkLst>
        </pc:spChg>
        <pc:spChg chg="add del mod">
          <ac:chgData name="Paul Wassell" userId="609912a88ec840f0" providerId="LiveId" clId="{C0049011-7988-4DF2-AEAD-06833649FC45}" dt="2025-02-02T12:36:21.789" v="3592" actId="478"/>
          <ac:spMkLst>
            <pc:docMk/>
            <pc:sldMk cId="147740962" sldId="284"/>
            <ac:spMk id="6" creationId="{35AF3957-34C4-3CF9-AD41-B86D466AA840}"/>
          </ac:spMkLst>
        </pc:spChg>
        <pc:graphicFrameChg chg="add del mod modGraphic">
          <ac:chgData name="Paul Wassell" userId="609912a88ec840f0" providerId="LiveId" clId="{C0049011-7988-4DF2-AEAD-06833649FC45}" dt="2025-02-02T12:38:23.941" v="3615" actId="478"/>
          <ac:graphicFrameMkLst>
            <pc:docMk/>
            <pc:sldMk cId="147740962" sldId="284"/>
            <ac:graphicFrameMk id="7" creationId="{54971872-E3A3-417A-34B2-6E8D08C235C6}"/>
          </ac:graphicFrameMkLst>
        </pc:graphicFrameChg>
        <pc:picChg chg="add mod">
          <ac:chgData name="Paul Wassell" userId="609912a88ec840f0" providerId="LiveId" clId="{C0049011-7988-4DF2-AEAD-06833649FC45}" dt="2025-02-02T12:38:26.516" v="3616" actId="1076"/>
          <ac:picMkLst>
            <pc:docMk/>
            <pc:sldMk cId="147740962" sldId="284"/>
            <ac:picMk id="8" creationId="{A6648FF2-44D7-6969-BC5A-2D248AC781EE}"/>
          </ac:picMkLst>
        </pc:picChg>
        <pc:picChg chg="add mod">
          <ac:chgData name="Paul Wassell" userId="609912a88ec840f0" providerId="LiveId" clId="{C0049011-7988-4DF2-AEAD-06833649FC45}" dt="2025-02-02T12:38:48.526" v="3621" actId="1076"/>
          <ac:picMkLst>
            <pc:docMk/>
            <pc:sldMk cId="147740962" sldId="284"/>
            <ac:picMk id="9" creationId="{124C5429-B381-7D5F-EF3D-7B48107AAACE}"/>
          </ac:picMkLst>
        </pc:picChg>
        <pc:picChg chg="add mod">
          <ac:chgData name="Paul Wassell" userId="609912a88ec840f0" providerId="LiveId" clId="{C0049011-7988-4DF2-AEAD-06833649FC45}" dt="2025-02-02T12:40:16.739" v="3633" actId="1076"/>
          <ac:picMkLst>
            <pc:docMk/>
            <pc:sldMk cId="147740962" sldId="284"/>
            <ac:picMk id="10" creationId="{270CF24A-98FF-18F0-C1AD-6E2FC4962C59}"/>
          </ac:picMkLst>
        </pc:picChg>
        <pc:picChg chg="add mod">
          <ac:chgData name="Paul Wassell" userId="609912a88ec840f0" providerId="LiveId" clId="{C0049011-7988-4DF2-AEAD-06833649FC45}" dt="2025-02-02T12:40:11.268" v="3631" actId="1076"/>
          <ac:picMkLst>
            <pc:docMk/>
            <pc:sldMk cId="147740962" sldId="284"/>
            <ac:picMk id="11" creationId="{477A3F1B-6C48-9B0B-7D7C-476A76DBBC52}"/>
          </ac:picMkLst>
        </pc:picChg>
        <pc:picChg chg="add mod">
          <ac:chgData name="Paul Wassell" userId="609912a88ec840f0" providerId="LiveId" clId="{C0049011-7988-4DF2-AEAD-06833649FC45}" dt="2025-02-02T12:40:13.593" v="3632" actId="1076"/>
          <ac:picMkLst>
            <pc:docMk/>
            <pc:sldMk cId="147740962" sldId="284"/>
            <ac:picMk id="12" creationId="{03186196-4DE8-1FFF-F6F2-0021CE27894F}"/>
          </ac:picMkLst>
        </pc:picChg>
      </pc:sldChg>
      <pc:sldChg chg="addSp modSp new mod setBg">
        <pc:chgData name="Paul Wassell" userId="609912a88ec840f0" providerId="LiveId" clId="{C0049011-7988-4DF2-AEAD-06833649FC45}" dt="2025-02-02T12:48:41.825" v="4711" actId="14100"/>
        <pc:sldMkLst>
          <pc:docMk/>
          <pc:sldMk cId="485748622" sldId="285"/>
        </pc:sldMkLst>
        <pc:spChg chg="mod">
          <ac:chgData name="Paul Wassell" userId="609912a88ec840f0" providerId="LiveId" clId="{C0049011-7988-4DF2-AEAD-06833649FC45}" dt="2025-02-02T12:45:07.642" v="4129" actId="14861"/>
          <ac:spMkLst>
            <pc:docMk/>
            <pc:sldMk cId="485748622" sldId="285"/>
            <ac:spMk id="2" creationId="{E9D75A94-9EBE-A293-47B8-6C0ED3DDFE52}"/>
          </ac:spMkLst>
        </pc:spChg>
        <pc:spChg chg="mod">
          <ac:chgData name="Paul Wassell" userId="609912a88ec840f0" providerId="LiveId" clId="{C0049011-7988-4DF2-AEAD-06833649FC45}" dt="2025-02-02T12:45:16.771" v="4174" actId="20577"/>
          <ac:spMkLst>
            <pc:docMk/>
            <pc:sldMk cId="485748622" sldId="285"/>
            <ac:spMk id="3" creationId="{32CD4445-4E12-ABE3-014D-C836C2BB3A74}"/>
          </ac:spMkLst>
        </pc:spChg>
        <pc:spChg chg="add mod">
          <ac:chgData name="Paul Wassell" userId="609912a88ec840f0" providerId="LiveId" clId="{C0049011-7988-4DF2-AEAD-06833649FC45}" dt="2025-02-02T12:48:41.825" v="4711" actId="14100"/>
          <ac:spMkLst>
            <pc:docMk/>
            <pc:sldMk cId="485748622" sldId="285"/>
            <ac:spMk id="9" creationId="{26F1A4CC-97EC-0E6C-C2C8-2231D2E52E9F}"/>
          </ac:spMkLst>
        </pc:spChg>
        <pc:picChg chg="add mod">
          <ac:chgData name="Paul Wassell" userId="609912a88ec840f0" providerId="LiveId" clId="{C0049011-7988-4DF2-AEAD-06833649FC45}" dt="2025-02-02T12:45:22.346" v="4176" actId="1076"/>
          <ac:picMkLst>
            <pc:docMk/>
            <pc:sldMk cId="485748622" sldId="285"/>
            <ac:picMk id="4" creationId="{7CA646D4-F12C-FDF3-AF77-4E74261E9FAF}"/>
          </ac:picMkLst>
        </pc:picChg>
        <pc:picChg chg="add mod">
          <ac:chgData name="Paul Wassell" userId="609912a88ec840f0" providerId="LiveId" clId="{C0049011-7988-4DF2-AEAD-06833649FC45}" dt="2025-02-02T12:45:22.346" v="4176" actId="1076"/>
          <ac:picMkLst>
            <pc:docMk/>
            <pc:sldMk cId="485748622" sldId="285"/>
            <ac:picMk id="5" creationId="{B49CF5B6-D58D-2C38-D5D3-3B28EB76901B}"/>
          </ac:picMkLst>
        </pc:picChg>
        <pc:picChg chg="add mod">
          <ac:chgData name="Paul Wassell" userId="609912a88ec840f0" providerId="LiveId" clId="{C0049011-7988-4DF2-AEAD-06833649FC45}" dt="2025-02-02T12:45:22.346" v="4176" actId="1076"/>
          <ac:picMkLst>
            <pc:docMk/>
            <pc:sldMk cId="485748622" sldId="285"/>
            <ac:picMk id="6" creationId="{97DE7508-20D0-D5ED-F41F-4198E21319B4}"/>
          </ac:picMkLst>
        </pc:picChg>
        <pc:picChg chg="add mod">
          <ac:chgData name="Paul Wassell" userId="609912a88ec840f0" providerId="LiveId" clId="{C0049011-7988-4DF2-AEAD-06833649FC45}" dt="2025-02-02T12:45:22.346" v="4176" actId="1076"/>
          <ac:picMkLst>
            <pc:docMk/>
            <pc:sldMk cId="485748622" sldId="285"/>
            <ac:picMk id="7" creationId="{4138CE4D-CB48-FA09-F73B-A7DAC134FEF0}"/>
          </ac:picMkLst>
        </pc:picChg>
        <pc:picChg chg="add mod">
          <ac:chgData name="Paul Wassell" userId="609912a88ec840f0" providerId="LiveId" clId="{C0049011-7988-4DF2-AEAD-06833649FC45}" dt="2025-02-02T12:45:22.346" v="4176" actId="1076"/>
          <ac:picMkLst>
            <pc:docMk/>
            <pc:sldMk cId="485748622" sldId="285"/>
            <ac:picMk id="8" creationId="{986A4EB4-2887-0A30-FA13-D44D94C9E762}"/>
          </ac:picMkLst>
        </pc:picChg>
      </pc:sldChg>
      <pc:sldChg chg="addSp modSp new mod setBg">
        <pc:chgData name="Paul Wassell" userId="609912a88ec840f0" providerId="LiveId" clId="{C0049011-7988-4DF2-AEAD-06833649FC45}" dt="2025-02-02T12:52:58.793" v="4985" actId="14861"/>
        <pc:sldMkLst>
          <pc:docMk/>
          <pc:sldMk cId="3581788870" sldId="288"/>
        </pc:sldMkLst>
        <pc:spChg chg="mod">
          <ac:chgData name="Paul Wassell" userId="609912a88ec840f0" providerId="LiveId" clId="{C0049011-7988-4DF2-AEAD-06833649FC45}" dt="2025-02-02T12:52:07.876" v="4869" actId="14861"/>
          <ac:spMkLst>
            <pc:docMk/>
            <pc:sldMk cId="3581788870" sldId="288"/>
            <ac:spMk id="2" creationId="{E289A82F-BB69-DA00-AF81-AD048B64A907}"/>
          </ac:spMkLst>
        </pc:spChg>
        <pc:spChg chg="mod">
          <ac:chgData name="Paul Wassell" userId="609912a88ec840f0" providerId="LiveId" clId="{C0049011-7988-4DF2-AEAD-06833649FC45}" dt="2025-02-02T12:52:17.643" v="4871" actId="14861"/>
          <ac:spMkLst>
            <pc:docMk/>
            <pc:sldMk cId="3581788870" sldId="288"/>
            <ac:spMk id="3" creationId="{35AE6964-5164-1B0A-5DA4-098FF82AF9B2}"/>
          </ac:spMkLst>
        </pc:spChg>
        <pc:spChg chg="add mod">
          <ac:chgData name="Paul Wassell" userId="609912a88ec840f0" providerId="LiveId" clId="{C0049011-7988-4DF2-AEAD-06833649FC45}" dt="2025-02-02T12:52:17.643" v="4871" actId="14861"/>
          <ac:spMkLst>
            <pc:docMk/>
            <pc:sldMk cId="3581788870" sldId="288"/>
            <ac:spMk id="4" creationId="{7D8E7BAB-AE56-4EC4-5AA4-E99415358D9C}"/>
          </ac:spMkLst>
        </pc:spChg>
        <pc:spChg chg="add mod">
          <ac:chgData name="Paul Wassell" userId="609912a88ec840f0" providerId="LiveId" clId="{C0049011-7988-4DF2-AEAD-06833649FC45}" dt="2025-02-02T12:52:58.793" v="4985" actId="14861"/>
          <ac:spMkLst>
            <pc:docMk/>
            <pc:sldMk cId="3581788870" sldId="288"/>
            <ac:spMk id="5" creationId="{A3BDC7DC-85F2-C5A2-20F0-6A029A350023}"/>
          </ac:spMkLst>
        </pc:spChg>
      </pc:sldChg>
      <pc:sldChg chg="modSp mod">
        <pc:chgData name="Paul Wassell" userId="609912a88ec840f0" providerId="LiveId" clId="{C0049011-7988-4DF2-AEAD-06833649FC45}" dt="2025-02-02T12:55:05.166" v="5105" actId="20577"/>
        <pc:sldMkLst>
          <pc:docMk/>
          <pc:sldMk cId="3756847360" sldId="289"/>
        </pc:sldMkLst>
        <pc:spChg chg="mod">
          <ac:chgData name="Paul Wassell" userId="609912a88ec840f0" providerId="LiveId" clId="{C0049011-7988-4DF2-AEAD-06833649FC45}" dt="2025-02-02T12:54:35.956" v="5006" actId="20577"/>
          <ac:spMkLst>
            <pc:docMk/>
            <pc:sldMk cId="3756847360" sldId="289"/>
            <ac:spMk id="3" creationId="{FB19D63F-0FD4-4E66-8D35-57C498C545E1}"/>
          </ac:spMkLst>
        </pc:spChg>
        <pc:spChg chg="mod">
          <ac:chgData name="Paul Wassell" userId="609912a88ec840f0" providerId="LiveId" clId="{C0049011-7988-4DF2-AEAD-06833649FC45}" dt="2025-02-02T12:55:05.166" v="5105" actId="20577"/>
          <ac:spMkLst>
            <pc:docMk/>
            <pc:sldMk cId="3756847360" sldId="289"/>
            <ac:spMk id="5" creationId="{31DD8F81-E098-4582-BE72-139E6B6609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A8F16-DF08-4F85-9327-3B3147BF0E69}"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CE737-2776-4339-B3BD-24317EED49E3}" type="slidenum">
              <a:rPr lang="en-GB" smtClean="0"/>
              <a:t>‹#›</a:t>
            </a:fld>
            <a:endParaRPr lang="en-GB"/>
          </a:p>
        </p:txBody>
      </p:sp>
    </p:spTree>
    <p:extLst>
      <p:ext uri="{BB962C8B-B14F-4D97-AF65-F5344CB8AC3E}">
        <p14:creationId xmlns:p14="http://schemas.microsoft.com/office/powerpoint/2010/main" val="323042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for students</a:t>
            </a:r>
            <a:endParaRPr lang="en-GB" dirty="0"/>
          </a:p>
        </p:txBody>
      </p:sp>
      <p:sp>
        <p:nvSpPr>
          <p:cNvPr id="4" name="Slide Number Placeholder 3"/>
          <p:cNvSpPr>
            <a:spLocks noGrp="1"/>
          </p:cNvSpPr>
          <p:nvPr>
            <p:ph type="sldNum" sz="quarter" idx="5"/>
          </p:nvPr>
        </p:nvSpPr>
        <p:spPr/>
        <p:txBody>
          <a:bodyPr/>
          <a:lstStyle/>
          <a:p>
            <a:fld id="{0B8CE737-2776-4339-B3BD-24317EED49E3}" type="slidenum">
              <a:rPr lang="en-GB" smtClean="0"/>
              <a:t>10</a:t>
            </a:fld>
            <a:endParaRPr lang="en-GB"/>
          </a:p>
        </p:txBody>
      </p:sp>
    </p:spTree>
    <p:extLst>
      <p:ext uri="{BB962C8B-B14F-4D97-AF65-F5344CB8AC3E}">
        <p14:creationId xmlns:p14="http://schemas.microsoft.com/office/powerpoint/2010/main" val="369933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20417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97288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99940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58002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6853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651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3480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59285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35214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839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12944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488801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99803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626568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21210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E9F89-27DF-44C2-9065-9D9023EF268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2974393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E9F89-27DF-44C2-9065-9D9023EF268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127675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E9F89-27DF-44C2-9065-9D9023EF268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3834587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E9F89-27DF-44C2-9065-9D9023EF268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3271320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E9F89-27DF-44C2-9065-9D9023EF268E}"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44200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E9F89-27DF-44C2-9065-9D9023EF268E}"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1649453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9F89-27DF-44C2-9065-9D9023EF268E}"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113163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AFAF6-34A3-4163-A436-92FC7D7A74C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70161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E9F89-27DF-44C2-9065-9D9023EF268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2192638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E9F89-27DF-44C2-9065-9D9023EF268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3748626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E9F89-27DF-44C2-9065-9D9023EF268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383777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E9F89-27DF-44C2-9065-9D9023EF268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CF2B15-51B3-4F4A-8E78-E0C7A9A185F2}" type="slidenum">
              <a:rPr lang="en-GB" smtClean="0"/>
              <a:t>‹#›</a:t>
            </a:fld>
            <a:endParaRPr lang="en-GB"/>
          </a:p>
        </p:txBody>
      </p:sp>
    </p:spTree>
    <p:extLst>
      <p:ext uri="{BB962C8B-B14F-4D97-AF65-F5344CB8AC3E}">
        <p14:creationId xmlns:p14="http://schemas.microsoft.com/office/powerpoint/2010/main" val="227199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6795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FAFAF6-34A3-4163-A436-92FC7D7A74C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423249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FAFAF6-34A3-4163-A436-92FC7D7A74C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290421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AFAF6-34A3-4163-A436-92FC7D7A74C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03643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11517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AFAF6-34A3-4163-A436-92FC7D7A74C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CA8DB-B9F5-4EA2-ACFD-545C992EE778}" type="slidenum">
              <a:rPr lang="en-GB" smtClean="0"/>
              <a:t>‹#›</a:t>
            </a:fld>
            <a:endParaRPr lang="en-GB"/>
          </a:p>
        </p:txBody>
      </p:sp>
    </p:spTree>
    <p:extLst>
      <p:ext uri="{BB962C8B-B14F-4D97-AF65-F5344CB8AC3E}">
        <p14:creationId xmlns:p14="http://schemas.microsoft.com/office/powerpoint/2010/main" val="353310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FAFAF6-34A3-4163-A436-92FC7D7A74C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5CA8DB-B9F5-4EA2-ACFD-545C992EE778}" type="slidenum">
              <a:rPr lang="en-GB" smtClean="0"/>
              <a:t>‹#›</a:t>
            </a:fld>
            <a:endParaRPr lang="en-GB"/>
          </a:p>
        </p:txBody>
      </p:sp>
      <p:sp>
        <p:nvSpPr>
          <p:cNvPr id="7" name="Footer Placeholder 2">
            <a:extLst>
              <a:ext uri="{FF2B5EF4-FFF2-40B4-BE49-F238E27FC236}">
                <a16:creationId xmlns:a16="http://schemas.microsoft.com/office/drawing/2014/main" id="{8C0BFB05-D8A4-1536-BBCF-B7B31CD82D2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FF8F45-7B37-1CA8-3F95-4D019842A4C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BD28BEA-E80F-C4A9-1749-B245AEE49BD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4A75DB9B-9D92-A14B-2017-BD1C5F6DEB1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47439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B48534F3-BAD1-369A-F447-9039A7D9828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AD52D93-96A7-86F1-A784-BC2CCC79E05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4F34198-2F32-A2D8-0B84-34D59D584A3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50332F2-E988-6A6D-9AFE-F2171BE7B441}"/>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292006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9F89-27DF-44C2-9065-9D9023EF268E}"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F2B15-51B3-4F4A-8E78-E0C7A9A185F2}" type="slidenum">
              <a:rPr lang="en-GB" smtClean="0"/>
              <a:t>‹#›</a:t>
            </a:fld>
            <a:endParaRPr lang="en-GB"/>
          </a:p>
        </p:txBody>
      </p:sp>
      <p:sp>
        <p:nvSpPr>
          <p:cNvPr id="7" name="Footer Placeholder 2">
            <a:extLst>
              <a:ext uri="{FF2B5EF4-FFF2-40B4-BE49-F238E27FC236}">
                <a16:creationId xmlns:a16="http://schemas.microsoft.com/office/drawing/2014/main" id="{960C0C01-53FB-A917-DD5C-41E828163D4D}"/>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F0C982-6236-9F31-D648-E07C7836F6F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0B66E84-C24D-BF91-A1D0-9D848C4060D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40870BE8-50FB-C82C-BC84-749B63E1B6C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7203662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A picture containing black, darkness&#10;&#10;Description automatically generated">
            <a:extLst>
              <a:ext uri="{FF2B5EF4-FFF2-40B4-BE49-F238E27FC236}">
                <a16:creationId xmlns:a16="http://schemas.microsoft.com/office/drawing/2014/main" id="{AC33C096-778E-54F5-BF33-47D15B202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71" y="1700329"/>
            <a:ext cx="4078244" cy="2975843"/>
          </a:xfrm>
          <a:prstGeom prst="rect">
            <a:avLst/>
          </a:prstGeom>
        </p:spPr>
      </p:pic>
      <p:sp>
        <p:nvSpPr>
          <p:cNvPr id="3" name="TextBox 2">
            <a:extLst>
              <a:ext uri="{FF2B5EF4-FFF2-40B4-BE49-F238E27FC236}">
                <a16:creationId xmlns:a16="http://schemas.microsoft.com/office/drawing/2014/main" id="{77E99BC6-6B50-6358-BD3E-28FDEC6D4410}"/>
              </a:ext>
            </a:extLst>
          </p:cNvPr>
          <p:cNvSpPr txBox="1"/>
          <p:nvPr/>
        </p:nvSpPr>
        <p:spPr>
          <a:xfrm>
            <a:off x="266218" y="312516"/>
            <a:ext cx="8461093"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800" b="1" u="sng" dirty="0"/>
              <a:t>English Language Paper 1 – Q2: Language Analysis</a:t>
            </a:r>
            <a:endParaRPr lang="en-GB" sz="2800" b="1" u="sng" dirty="0"/>
          </a:p>
        </p:txBody>
      </p:sp>
      <p:sp>
        <p:nvSpPr>
          <p:cNvPr id="4" name="TextBox 3">
            <a:extLst>
              <a:ext uri="{FF2B5EF4-FFF2-40B4-BE49-F238E27FC236}">
                <a16:creationId xmlns:a16="http://schemas.microsoft.com/office/drawing/2014/main" id="{48EE0C3F-535D-A8DD-8BB8-022F288FBB6E}"/>
              </a:ext>
            </a:extLst>
          </p:cNvPr>
          <p:cNvSpPr txBox="1"/>
          <p:nvPr/>
        </p:nvSpPr>
        <p:spPr>
          <a:xfrm>
            <a:off x="5173884" y="1269080"/>
            <a:ext cx="3553427"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400" dirty="0"/>
              <a:t>In the previous lesson we began to explore Paper 1 Section A.</a:t>
            </a:r>
          </a:p>
          <a:p>
            <a:endParaRPr lang="en-US" sz="2400" dirty="0"/>
          </a:p>
          <a:p>
            <a:r>
              <a:rPr lang="en-US" sz="2400" dirty="0">
                <a:solidFill>
                  <a:srgbClr val="FF0000"/>
                </a:solidFill>
              </a:rPr>
              <a:t>What skills are you asked to show off for this exam paper?</a:t>
            </a:r>
          </a:p>
          <a:p>
            <a:r>
              <a:rPr lang="en-US" sz="2400" dirty="0">
                <a:solidFill>
                  <a:schemeClr val="accent2">
                    <a:lumMod val="50000"/>
                  </a:schemeClr>
                </a:solidFill>
              </a:rPr>
              <a:t>How can you ensure you answer Q1 effectively?</a:t>
            </a:r>
          </a:p>
          <a:p>
            <a:r>
              <a:rPr lang="en-US" sz="2400" dirty="0">
                <a:solidFill>
                  <a:srgbClr val="00B050"/>
                </a:solidFill>
              </a:rPr>
              <a:t>Why is it so important to find </a:t>
            </a:r>
            <a:r>
              <a:rPr lang="en-US" sz="2400" b="1" dirty="0">
                <a:solidFill>
                  <a:srgbClr val="00B050"/>
                </a:solidFill>
              </a:rPr>
              <a:t>evidence</a:t>
            </a:r>
            <a:r>
              <a:rPr lang="en-US" sz="2400" dirty="0">
                <a:solidFill>
                  <a:srgbClr val="00B050"/>
                </a:solidFill>
              </a:rPr>
              <a:t> to back up your interpretations?</a:t>
            </a:r>
            <a:endParaRPr lang="en-GB" sz="2400" dirty="0">
              <a:solidFill>
                <a:srgbClr val="00B050"/>
              </a:solidFill>
            </a:endParaRPr>
          </a:p>
        </p:txBody>
      </p:sp>
    </p:spTree>
    <p:extLst>
      <p:ext uri="{BB962C8B-B14F-4D97-AF65-F5344CB8AC3E}">
        <p14:creationId xmlns:p14="http://schemas.microsoft.com/office/powerpoint/2010/main" val="415154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E85BB-A0CB-F70C-D6BE-3E14EC02F82D}"/>
              </a:ext>
            </a:extLst>
          </p:cNvPr>
          <p:cNvSpPr txBox="1"/>
          <p:nvPr/>
        </p:nvSpPr>
        <p:spPr>
          <a:xfrm>
            <a:off x="295154" y="198368"/>
            <a:ext cx="3883307" cy="6284284"/>
          </a:xfrm>
          <a:prstGeom prst="rect">
            <a:avLst/>
          </a:prstGeom>
          <a:noFill/>
        </p:spPr>
        <p:txBody>
          <a:bodyPr wrap="square">
            <a:spAutoFit/>
          </a:bodyPr>
          <a:lstStyle/>
          <a:p>
            <a:pPr marL="0" indent="0">
              <a:lnSpc>
                <a:spcPct val="120000"/>
              </a:lnSpc>
              <a:buNone/>
            </a:pPr>
            <a:r>
              <a:rPr lang="en-GB" sz="1200" dirty="0"/>
              <a:t>	This part of the text conveys Pi’s sense of disgust towards the hyena and hyenas in general, as he uses hyperbole to create an almost caricature-like description of the animal. Pi says the hyena is ‘ugly beyond redemption’, which implies the hyena cannot ever improve on its appearance, and this in turn conveys Pi’s sense of disgust at the way the hyena looks. This is skilfully amplified with the use of the curt sentence here.  </a:t>
            </a:r>
          </a:p>
          <a:p>
            <a:pPr marL="0" indent="0">
              <a:lnSpc>
                <a:spcPct val="120000"/>
              </a:lnSpc>
              <a:buNone/>
            </a:pPr>
            <a:r>
              <a:rPr lang="en-GB" sz="1200" dirty="0"/>
              <a:t>	Similarly, the adjectives ‘shaggy’, ‘coarse’, ‘bungled’, ‘broad’ and ‘too massive’ all make the hyena sound like a poorly evolved, terribly designed animal, and Pi couples this with similes that compare the hyena to an aesthetically impressive beast such as the leopard: “with the spots having none of the classy ostentation of a leopard’s’.</a:t>
            </a:r>
          </a:p>
          <a:p>
            <a:pPr marL="0" indent="0">
              <a:lnSpc>
                <a:spcPct val="120000"/>
              </a:lnSpc>
              <a:buNone/>
            </a:pPr>
            <a:r>
              <a:rPr lang="en-GB" sz="1200" dirty="0"/>
              <a:t>	Moreover, the simile of </a:t>
            </a:r>
            <a:r>
              <a:rPr lang="en-US" sz="1200" dirty="0"/>
              <a:t>"like that of a bear" may initially sound impressive, but he combines this image with the very human picture of a "receding hairline". It makes the hyena sound almost pitiful, with ears that are "ridiculously mouse-like" (the adverb here illustrating Pi's lack of respect). </a:t>
            </a:r>
            <a:endParaRPr lang="en-GB" sz="1200" dirty="0"/>
          </a:p>
          <a:p>
            <a:pPr marL="0" indent="0">
              <a:lnSpc>
                <a:spcPct val="120000"/>
              </a:lnSpc>
              <a:buNone/>
            </a:pPr>
            <a:r>
              <a:rPr lang="en-GB" sz="1200" dirty="0"/>
              <a:t>	</a:t>
            </a:r>
            <a:r>
              <a:rPr lang="en-US" sz="1200" dirty="0"/>
              <a:t> He continues to combine adverbs ("forever"), adjectives ("open, panting", "too big", "scraggly and </a:t>
            </a:r>
            <a:r>
              <a:rPr lang="en-US" sz="1200" dirty="0" err="1"/>
              <a:t>unwagging</a:t>
            </a:r>
            <a:r>
              <a:rPr lang="en-US" sz="1200" dirty="0"/>
              <a:t>") and compares the animal to a dog but "like no dog anyone would want as a pet", using hyperbole again, to build a description of the creature as ugly, awkward and unlikeable. </a:t>
            </a:r>
            <a:endParaRPr lang="en-GB" sz="1200" dirty="0"/>
          </a:p>
        </p:txBody>
      </p:sp>
      <p:pic>
        <p:nvPicPr>
          <p:cNvPr id="8" name="Picture 7">
            <a:extLst>
              <a:ext uri="{FF2B5EF4-FFF2-40B4-BE49-F238E27FC236}">
                <a16:creationId xmlns:a16="http://schemas.microsoft.com/office/drawing/2014/main" id="{A6648FF2-44D7-6969-BC5A-2D248AC781EE}"/>
              </a:ext>
            </a:extLst>
          </p:cNvPr>
          <p:cNvPicPr>
            <a:picLocks noChangeAspect="1"/>
          </p:cNvPicPr>
          <p:nvPr/>
        </p:nvPicPr>
        <p:blipFill>
          <a:blip r:embed="rId3"/>
          <a:stretch>
            <a:fillRect/>
          </a:stretch>
        </p:blipFill>
        <p:spPr>
          <a:xfrm>
            <a:off x="7728675" y="356814"/>
            <a:ext cx="1033362" cy="838273"/>
          </a:xfrm>
          <a:prstGeom prst="rect">
            <a:avLst/>
          </a:prstGeom>
        </p:spPr>
      </p:pic>
      <p:pic>
        <p:nvPicPr>
          <p:cNvPr id="9" name="Picture 8">
            <a:extLst>
              <a:ext uri="{FF2B5EF4-FFF2-40B4-BE49-F238E27FC236}">
                <a16:creationId xmlns:a16="http://schemas.microsoft.com/office/drawing/2014/main" id="{124C5429-B381-7D5F-EF3D-7B48107AAACE}"/>
              </a:ext>
            </a:extLst>
          </p:cNvPr>
          <p:cNvPicPr>
            <a:picLocks noChangeAspect="1"/>
          </p:cNvPicPr>
          <p:nvPr/>
        </p:nvPicPr>
        <p:blipFill>
          <a:blip r:embed="rId4"/>
          <a:stretch>
            <a:fillRect/>
          </a:stretch>
        </p:blipFill>
        <p:spPr>
          <a:xfrm>
            <a:off x="7728675" y="1195087"/>
            <a:ext cx="1033362" cy="840753"/>
          </a:xfrm>
          <a:prstGeom prst="rect">
            <a:avLst/>
          </a:prstGeom>
        </p:spPr>
      </p:pic>
      <p:pic>
        <p:nvPicPr>
          <p:cNvPr id="10" name="Picture 9">
            <a:extLst>
              <a:ext uri="{FF2B5EF4-FFF2-40B4-BE49-F238E27FC236}">
                <a16:creationId xmlns:a16="http://schemas.microsoft.com/office/drawing/2014/main" id="{270CF24A-98FF-18F0-C1AD-6E2FC4962C59}"/>
              </a:ext>
            </a:extLst>
          </p:cNvPr>
          <p:cNvPicPr>
            <a:picLocks noChangeAspect="1"/>
          </p:cNvPicPr>
          <p:nvPr/>
        </p:nvPicPr>
        <p:blipFill>
          <a:blip r:embed="rId5"/>
          <a:stretch>
            <a:fillRect/>
          </a:stretch>
        </p:blipFill>
        <p:spPr>
          <a:xfrm>
            <a:off x="7772875" y="2064702"/>
            <a:ext cx="1002879" cy="841321"/>
          </a:xfrm>
          <a:prstGeom prst="rect">
            <a:avLst/>
          </a:prstGeom>
        </p:spPr>
      </p:pic>
      <p:pic>
        <p:nvPicPr>
          <p:cNvPr id="11" name="Picture 10">
            <a:extLst>
              <a:ext uri="{FF2B5EF4-FFF2-40B4-BE49-F238E27FC236}">
                <a16:creationId xmlns:a16="http://schemas.microsoft.com/office/drawing/2014/main" id="{477A3F1B-6C48-9B0B-7D7C-476A76DBBC52}"/>
              </a:ext>
            </a:extLst>
          </p:cNvPr>
          <p:cNvPicPr>
            <a:picLocks noChangeAspect="1"/>
          </p:cNvPicPr>
          <p:nvPr/>
        </p:nvPicPr>
        <p:blipFill>
          <a:blip r:embed="rId6"/>
          <a:stretch>
            <a:fillRect/>
          </a:stretch>
        </p:blipFill>
        <p:spPr>
          <a:xfrm>
            <a:off x="7734771" y="3844435"/>
            <a:ext cx="1051652" cy="835225"/>
          </a:xfrm>
          <a:prstGeom prst="rect">
            <a:avLst/>
          </a:prstGeom>
        </p:spPr>
      </p:pic>
      <p:pic>
        <p:nvPicPr>
          <p:cNvPr id="12" name="Picture 11">
            <a:extLst>
              <a:ext uri="{FF2B5EF4-FFF2-40B4-BE49-F238E27FC236}">
                <a16:creationId xmlns:a16="http://schemas.microsoft.com/office/drawing/2014/main" id="{03186196-4DE8-1FFF-F6F2-0021CE27894F}"/>
              </a:ext>
            </a:extLst>
          </p:cNvPr>
          <p:cNvPicPr>
            <a:picLocks noChangeAspect="1"/>
          </p:cNvPicPr>
          <p:nvPr/>
        </p:nvPicPr>
        <p:blipFill>
          <a:blip r:embed="rId7"/>
          <a:stretch>
            <a:fillRect/>
          </a:stretch>
        </p:blipFill>
        <p:spPr>
          <a:xfrm>
            <a:off x="7745440" y="2934885"/>
            <a:ext cx="1030314" cy="835225"/>
          </a:xfrm>
          <a:prstGeom prst="rect">
            <a:avLst/>
          </a:prstGeom>
        </p:spPr>
      </p:pic>
    </p:spTree>
    <p:extLst>
      <p:ext uri="{BB962C8B-B14F-4D97-AF65-F5344CB8AC3E}">
        <p14:creationId xmlns:p14="http://schemas.microsoft.com/office/powerpoint/2010/main" val="14774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7CA646D4-F12C-FDF3-AF77-4E74261E9FAF}"/>
              </a:ext>
            </a:extLst>
          </p:cNvPr>
          <p:cNvPicPr>
            <a:picLocks noChangeAspect="1"/>
          </p:cNvPicPr>
          <p:nvPr/>
        </p:nvPicPr>
        <p:blipFill>
          <a:blip r:embed="rId2"/>
          <a:stretch>
            <a:fillRect/>
          </a:stretch>
        </p:blipFill>
        <p:spPr>
          <a:xfrm>
            <a:off x="628650" y="2336085"/>
            <a:ext cx="1033362" cy="838273"/>
          </a:xfrm>
          <a:prstGeom prst="rect">
            <a:avLst/>
          </a:prstGeom>
        </p:spPr>
      </p:pic>
      <p:pic>
        <p:nvPicPr>
          <p:cNvPr id="5" name="Picture 4">
            <a:extLst>
              <a:ext uri="{FF2B5EF4-FFF2-40B4-BE49-F238E27FC236}">
                <a16:creationId xmlns:a16="http://schemas.microsoft.com/office/drawing/2014/main" id="{B49CF5B6-D58D-2C38-D5D3-3B28EB76901B}"/>
              </a:ext>
            </a:extLst>
          </p:cNvPr>
          <p:cNvPicPr>
            <a:picLocks noChangeAspect="1"/>
          </p:cNvPicPr>
          <p:nvPr/>
        </p:nvPicPr>
        <p:blipFill>
          <a:blip r:embed="rId3"/>
          <a:stretch>
            <a:fillRect/>
          </a:stretch>
        </p:blipFill>
        <p:spPr>
          <a:xfrm>
            <a:off x="628650" y="3174358"/>
            <a:ext cx="1033362" cy="840753"/>
          </a:xfrm>
          <a:prstGeom prst="rect">
            <a:avLst/>
          </a:prstGeom>
        </p:spPr>
      </p:pic>
      <p:pic>
        <p:nvPicPr>
          <p:cNvPr id="6" name="Picture 5">
            <a:extLst>
              <a:ext uri="{FF2B5EF4-FFF2-40B4-BE49-F238E27FC236}">
                <a16:creationId xmlns:a16="http://schemas.microsoft.com/office/drawing/2014/main" id="{97DE7508-20D0-D5ED-F41F-4198E21319B4}"/>
              </a:ext>
            </a:extLst>
          </p:cNvPr>
          <p:cNvPicPr>
            <a:picLocks noChangeAspect="1"/>
          </p:cNvPicPr>
          <p:nvPr/>
        </p:nvPicPr>
        <p:blipFill>
          <a:blip r:embed="rId4"/>
          <a:stretch>
            <a:fillRect/>
          </a:stretch>
        </p:blipFill>
        <p:spPr>
          <a:xfrm>
            <a:off x="672850" y="4043973"/>
            <a:ext cx="1002879" cy="841321"/>
          </a:xfrm>
          <a:prstGeom prst="rect">
            <a:avLst/>
          </a:prstGeom>
        </p:spPr>
      </p:pic>
      <p:pic>
        <p:nvPicPr>
          <p:cNvPr id="7" name="Picture 6">
            <a:extLst>
              <a:ext uri="{FF2B5EF4-FFF2-40B4-BE49-F238E27FC236}">
                <a16:creationId xmlns:a16="http://schemas.microsoft.com/office/drawing/2014/main" id="{4138CE4D-CB48-FA09-F73B-A7DAC134FEF0}"/>
              </a:ext>
            </a:extLst>
          </p:cNvPr>
          <p:cNvPicPr>
            <a:picLocks noChangeAspect="1"/>
          </p:cNvPicPr>
          <p:nvPr/>
        </p:nvPicPr>
        <p:blipFill>
          <a:blip r:embed="rId5"/>
          <a:stretch>
            <a:fillRect/>
          </a:stretch>
        </p:blipFill>
        <p:spPr>
          <a:xfrm>
            <a:off x="634746" y="5823706"/>
            <a:ext cx="1051652" cy="835225"/>
          </a:xfrm>
          <a:prstGeom prst="rect">
            <a:avLst/>
          </a:prstGeom>
        </p:spPr>
      </p:pic>
      <p:pic>
        <p:nvPicPr>
          <p:cNvPr id="8" name="Picture 7">
            <a:extLst>
              <a:ext uri="{FF2B5EF4-FFF2-40B4-BE49-F238E27FC236}">
                <a16:creationId xmlns:a16="http://schemas.microsoft.com/office/drawing/2014/main" id="{986A4EB4-2887-0A30-FA13-D44D94C9E762}"/>
              </a:ext>
            </a:extLst>
          </p:cNvPr>
          <p:cNvPicPr>
            <a:picLocks noChangeAspect="1"/>
          </p:cNvPicPr>
          <p:nvPr/>
        </p:nvPicPr>
        <p:blipFill>
          <a:blip r:embed="rId6"/>
          <a:stretch>
            <a:fillRect/>
          </a:stretch>
        </p:blipFill>
        <p:spPr>
          <a:xfrm>
            <a:off x="645415" y="4914156"/>
            <a:ext cx="1030314" cy="835225"/>
          </a:xfrm>
          <a:prstGeom prst="rect">
            <a:avLst/>
          </a:prstGeom>
        </p:spPr>
      </p:pic>
      <p:sp>
        <p:nvSpPr>
          <p:cNvPr id="9" name="TextBox 8">
            <a:extLst>
              <a:ext uri="{FF2B5EF4-FFF2-40B4-BE49-F238E27FC236}">
                <a16:creationId xmlns:a16="http://schemas.microsoft.com/office/drawing/2014/main" id="{26F1A4CC-97EC-0E6C-C2C8-2231D2E52E9F}"/>
              </a:ext>
            </a:extLst>
          </p:cNvPr>
          <p:cNvSpPr txBox="1"/>
          <p:nvPr/>
        </p:nvSpPr>
        <p:spPr>
          <a:xfrm>
            <a:off x="2314937" y="2336085"/>
            <a:ext cx="6156213" cy="378565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b="1" dirty="0">
                <a:solidFill>
                  <a:srgbClr val="7030A0"/>
                </a:solidFill>
              </a:rPr>
              <a:t>1) What skills did the student use well in their answer?</a:t>
            </a:r>
          </a:p>
          <a:p>
            <a:endParaRPr lang="en-GB" sz="2000" b="1" dirty="0">
              <a:solidFill>
                <a:srgbClr val="7030A0"/>
              </a:solidFill>
            </a:endParaRPr>
          </a:p>
          <a:p>
            <a:r>
              <a:rPr lang="en-US" sz="2000" dirty="0">
                <a:solidFill>
                  <a:srgbClr val="7030A0"/>
                </a:solidFill>
              </a:rPr>
              <a:t>Example: </a:t>
            </a:r>
            <a:r>
              <a:rPr lang="en-US" sz="2000" i="1" dirty="0">
                <a:solidFill>
                  <a:srgbClr val="7030A0"/>
                </a:solidFill>
              </a:rPr>
              <a:t>They found two really good examples like “doglike” that showed how the narrator thinks the hyena is ugly.</a:t>
            </a:r>
          </a:p>
          <a:p>
            <a:endParaRPr lang="en-US" sz="2000" i="1" dirty="0">
              <a:solidFill>
                <a:srgbClr val="7030A0"/>
              </a:solidFill>
            </a:endParaRPr>
          </a:p>
          <a:p>
            <a:r>
              <a:rPr lang="en-US" sz="2000" b="1" dirty="0">
                <a:solidFill>
                  <a:srgbClr val="7030A0"/>
                </a:solidFill>
              </a:rPr>
              <a:t>2) What skills could the student improve on in their answer?</a:t>
            </a:r>
          </a:p>
          <a:p>
            <a:endParaRPr lang="en-US" sz="2000" dirty="0">
              <a:solidFill>
                <a:srgbClr val="7030A0"/>
              </a:solidFill>
            </a:endParaRPr>
          </a:p>
          <a:p>
            <a:r>
              <a:rPr lang="en-US" sz="2000" dirty="0">
                <a:solidFill>
                  <a:srgbClr val="7030A0"/>
                </a:solidFill>
              </a:rPr>
              <a:t>Example: </a:t>
            </a:r>
            <a:r>
              <a:rPr lang="en-US" sz="2000" i="1" dirty="0">
                <a:solidFill>
                  <a:srgbClr val="7030A0"/>
                </a:solidFill>
              </a:rPr>
              <a:t>They need to </a:t>
            </a:r>
            <a:r>
              <a:rPr lang="en-US" sz="2000" b="1" i="1" dirty="0">
                <a:solidFill>
                  <a:srgbClr val="7030A0"/>
                </a:solidFill>
              </a:rPr>
              <a:t>explain </a:t>
            </a:r>
            <a:r>
              <a:rPr lang="en-US" sz="2000" i="1" dirty="0">
                <a:solidFill>
                  <a:srgbClr val="7030A0"/>
                </a:solidFill>
              </a:rPr>
              <a:t>why describing the hyena as “doglike” conveys how ugly it is to the reader. </a:t>
            </a:r>
            <a:endParaRPr lang="en-US" sz="2000" dirty="0">
              <a:solidFill>
                <a:srgbClr val="7030A0"/>
              </a:solidFill>
            </a:endParaRPr>
          </a:p>
        </p:txBody>
      </p:sp>
    </p:spTree>
    <p:extLst>
      <p:ext uri="{BB962C8B-B14F-4D97-AF65-F5344CB8AC3E}">
        <p14:creationId xmlns:p14="http://schemas.microsoft.com/office/powerpoint/2010/main" val="48574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A82F-BB69-DA00-AF81-AD048B64A907}"/>
              </a:ext>
            </a:extLst>
          </p:cNvPr>
          <p:cNvSpPr>
            <a:spLocks noGrp="1"/>
          </p:cNvSpPr>
          <p:nvPr>
            <p:ph type="title"/>
          </p:nvPr>
        </p:nvSpPr>
        <p:spPr>
          <a:xfrm>
            <a:off x="545939" y="365126"/>
            <a:ext cx="7969411"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Did you notice how the student used </a:t>
            </a:r>
            <a:r>
              <a:rPr lang="en-US" b="1" dirty="0"/>
              <a:t>a range of analytical verbs?</a:t>
            </a:r>
            <a:endParaRPr lang="en-GB" dirty="0"/>
          </a:p>
        </p:txBody>
      </p:sp>
      <p:sp>
        <p:nvSpPr>
          <p:cNvPr id="3" name="Content Placeholder 2">
            <a:extLst>
              <a:ext uri="{FF2B5EF4-FFF2-40B4-BE49-F238E27FC236}">
                <a16:creationId xmlns:a16="http://schemas.microsoft.com/office/drawing/2014/main" id="{35AE6964-5164-1B0A-5DA4-098FF82AF9B2}"/>
              </a:ext>
            </a:extLst>
          </p:cNvPr>
          <p:cNvSpPr>
            <a:spLocks noGrp="1"/>
          </p:cNvSpPr>
          <p:nvPr>
            <p:ph idx="1"/>
          </p:nvPr>
        </p:nvSpPr>
        <p:spPr>
          <a:xfrm>
            <a:off x="4572000" y="1814050"/>
            <a:ext cx="3943350" cy="359132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2400" dirty="0"/>
              <a:t>Pi says the hyena is ‘ugly beyond redemption’, which </a:t>
            </a:r>
            <a:r>
              <a:rPr lang="en-GB" sz="2400" b="1" dirty="0">
                <a:highlight>
                  <a:srgbClr val="00FF00"/>
                </a:highlight>
              </a:rPr>
              <a:t>implies</a:t>
            </a:r>
            <a:r>
              <a:rPr lang="en-GB" sz="2400" b="1" dirty="0"/>
              <a:t> </a:t>
            </a:r>
            <a:r>
              <a:rPr lang="en-GB" sz="2400" dirty="0"/>
              <a:t>the hyena cannot ever improve on its appearance, and this in turn </a:t>
            </a:r>
            <a:r>
              <a:rPr lang="en-GB" sz="2400" b="1" dirty="0">
                <a:highlight>
                  <a:srgbClr val="00FF00"/>
                </a:highlight>
              </a:rPr>
              <a:t>conveys</a:t>
            </a:r>
            <a:r>
              <a:rPr lang="en-GB" sz="2400" dirty="0"/>
              <a:t> Pi’s sense of disgust at the way the hyena looks. This is </a:t>
            </a:r>
            <a:r>
              <a:rPr lang="en-GB" sz="2400" b="1" dirty="0">
                <a:highlight>
                  <a:srgbClr val="00FF00"/>
                </a:highlight>
              </a:rPr>
              <a:t>skilfully amplified </a:t>
            </a:r>
            <a:r>
              <a:rPr lang="en-GB" sz="2400" dirty="0"/>
              <a:t>with the use of the curt sentence here.  </a:t>
            </a:r>
          </a:p>
          <a:p>
            <a:pPr marL="0" indent="0">
              <a:buNone/>
            </a:pPr>
            <a:endParaRPr lang="en-GB" sz="2400" dirty="0"/>
          </a:p>
        </p:txBody>
      </p:sp>
      <p:sp>
        <p:nvSpPr>
          <p:cNvPr id="4" name="Content Placeholder 2">
            <a:extLst>
              <a:ext uri="{FF2B5EF4-FFF2-40B4-BE49-F238E27FC236}">
                <a16:creationId xmlns:a16="http://schemas.microsoft.com/office/drawing/2014/main" id="{7D8E7BAB-AE56-4EC4-5AA4-E99415358D9C}"/>
              </a:ext>
            </a:extLst>
          </p:cNvPr>
          <p:cNvSpPr txBox="1">
            <a:spLocks/>
          </p:cNvSpPr>
          <p:nvPr/>
        </p:nvSpPr>
        <p:spPr>
          <a:xfrm>
            <a:off x="545939" y="1814050"/>
            <a:ext cx="3943350" cy="359132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Pi says the hyena is ‘ugly beyond redemption’, which </a:t>
            </a:r>
            <a:r>
              <a:rPr lang="en-GB" sz="2400" b="1" dirty="0">
                <a:highlight>
                  <a:srgbClr val="FFFF00"/>
                </a:highlight>
              </a:rPr>
              <a:t>shows</a:t>
            </a:r>
            <a:r>
              <a:rPr lang="en-GB" sz="2400" dirty="0">
                <a:highlight>
                  <a:srgbClr val="FFFF00"/>
                </a:highlight>
              </a:rPr>
              <a:t> </a:t>
            </a:r>
            <a:r>
              <a:rPr lang="en-GB" sz="2400" dirty="0"/>
              <a:t>the hyena cannot ever improve on its appearance, and this in turn </a:t>
            </a:r>
            <a:r>
              <a:rPr lang="en-GB" sz="2400" b="1" dirty="0">
                <a:highlight>
                  <a:srgbClr val="FFFF00"/>
                </a:highlight>
              </a:rPr>
              <a:t>tells us </a:t>
            </a:r>
            <a:r>
              <a:rPr lang="en-GB" sz="2400" dirty="0"/>
              <a:t>Pi’s sense of disgust at the way the hyena looks. This is </a:t>
            </a:r>
            <a:r>
              <a:rPr lang="en-GB" sz="2400" b="1" dirty="0">
                <a:highlight>
                  <a:srgbClr val="FFFF00"/>
                </a:highlight>
              </a:rPr>
              <a:t>shown</a:t>
            </a:r>
            <a:r>
              <a:rPr lang="en-GB" sz="2400" dirty="0"/>
              <a:t> with the use of the curt sentence here.  </a:t>
            </a:r>
          </a:p>
          <a:p>
            <a:pPr marL="0" indent="0">
              <a:buFont typeface="Arial" panose="020B0604020202020204" pitchFamily="34" charset="0"/>
              <a:buNone/>
            </a:pPr>
            <a:endParaRPr lang="en-GB" sz="2400" dirty="0"/>
          </a:p>
        </p:txBody>
      </p:sp>
      <p:sp>
        <p:nvSpPr>
          <p:cNvPr id="5" name="TextBox 4">
            <a:extLst>
              <a:ext uri="{FF2B5EF4-FFF2-40B4-BE49-F238E27FC236}">
                <a16:creationId xmlns:a16="http://schemas.microsoft.com/office/drawing/2014/main" id="{A3BDC7DC-85F2-C5A2-20F0-6A029A350023}"/>
              </a:ext>
            </a:extLst>
          </p:cNvPr>
          <p:cNvSpPr txBox="1"/>
          <p:nvPr/>
        </p:nvSpPr>
        <p:spPr>
          <a:xfrm>
            <a:off x="545939" y="5602147"/>
            <a:ext cx="7969411" cy="70788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b="1" dirty="0">
                <a:solidFill>
                  <a:srgbClr val="7030A0"/>
                </a:solidFill>
              </a:rPr>
              <a:t>Discuss: Why does a range of analytical verbs improve the student’s answer?</a:t>
            </a:r>
            <a:endParaRPr lang="en-GB" sz="2000" b="1" dirty="0">
              <a:solidFill>
                <a:srgbClr val="7030A0"/>
              </a:solidFill>
            </a:endParaRPr>
          </a:p>
        </p:txBody>
      </p:sp>
    </p:spTree>
    <p:extLst>
      <p:ext uri="{BB962C8B-B14F-4D97-AF65-F5344CB8AC3E}">
        <p14:creationId xmlns:p14="http://schemas.microsoft.com/office/powerpoint/2010/main" val="358178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07E7-B41C-413B-A4B9-E1A4010964A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It’s time to </a:t>
            </a:r>
            <a:r>
              <a:rPr lang="en-GB" b="1" dirty="0"/>
              <a:t>upgrade</a:t>
            </a:r>
            <a:r>
              <a:rPr lang="en-GB" dirty="0"/>
              <a:t> our analyses!</a:t>
            </a:r>
          </a:p>
        </p:txBody>
      </p:sp>
      <p:sp>
        <p:nvSpPr>
          <p:cNvPr id="3" name="Content Placeholder 2">
            <a:extLst>
              <a:ext uri="{FF2B5EF4-FFF2-40B4-BE49-F238E27FC236}">
                <a16:creationId xmlns:a16="http://schemas.microsoft.com/office/drawing/2014/main" id="{0C0382AA-F534-4A46-90A9-CBD28A6587F1}"/>
              </a:ext>
            </a:extLst>
          </p:cNvPr>
          <p:cNvSpPr>
            <a:spLocks noGrp="1"/>
          </p:cNvSpPr>
          <p:nvPr>
            <p:ph idx="1"/>
          </p:nvPr>
        </p:nvSpPr>
        <p:spPr>
          <a:xfrm>
            <a:off x="628650" y="1825625"/>
            <a:ext cx="3943350"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b="1" i="1" dirty="0">
                <a:solidFill>
                  <a:srgbClr val="7030A0"/>
                </a:solidFill>
              </a:rPr>
              <a:t>Highlight all the basic analytical verbs you used like ‘shows’ or ‘tells’.</a:t>
            </a:r>
          </a:p>
          <a:p>
            <a:pPr marL="0" indent="0">
              <a:buNone/>
            </a:pPr>
            <a:endParaRPr lang="en-GB" dirty="0">
              <a:solidFill>
                <a:srgbClr val="7030A0"/>
              </a:solidFill>
            </a:endParaRPr>
          </a:p>
          <a:p>
            <a:pPr marL="0" indent="0">
              <a:buNone/>
            </a:pPr>
            <a:r>
              <a:rPr lang="en-GB" dirty="0">
                <a:solidFill>
                  <a:srgbClr val="7030A0"/>
                </a:solidFill>
              </a:rPr>
              <a:t>Now, use your detailed tables to </a:t>
            </a:r>
            <a:r>
              <a:rPr lang="en-GB" u="sng" dirty="0">
                <a:solidFill>
                  <a:srgbClr val="7030A0"/>
                </a:solidFill>
              </a:rPr>
              <a:t>replace them </a:t>
            </a:r>
            <a:r>
              <a:rPr lang="en-GB" dirty="0">
                <a:solidFill>
                  <a:srgbClr val="7030A0"/>
                </a:solidFill>
              </a:rPr>
              <a:t>with more specific and impressive analytical verbs.</a:t>
            </a:r>
          </a:p>
        </p:txBody>
      </p:sp>
      <p:pic>
        <p:nvPicPr>
          <p:cNvPr id="5" name="Picture 4">
            <a:extLst>
              <a:ext uri="{FF2B5EF4-FFF2-40B4-BE49-F238E27FC236}">
                <a16:creationId xmlns:a16="http://schemas.microsoft.com/office/drawing/2014/main" id="{EEB49A7C-E6DE-4979-8C34-9DA24938C363}"/>
              </a:ext>
            </a:extLst>
          </p:cNvPr>
          <p:cNvPicPr>
            <a:picLocks noChangeAspect="1"/>
          </p:cNvPicPr>
          <p:nvPr/>
        </p:nvPicPr>
        <p:blipFill>
          <a:blip r:embed="rId2"/>
          <a:stretch>
            <a:fillRect/>
          </a:stretch>
        </p:blipFill>
        <p:spPr>
          <a:xfrm rot="900934">
            <a:off x="5418469" y="4009230"/>
            <a:ext cx="2590998" cy="1943249"/>
          </a:xfrm>
          <a:prstGeom prst="rect">
            <a:avLst/>
          </a:prstGeom>
          <a:ln w="38100">
            <a:solidFill>
              <a:srgbClr val="7030A0"/>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E8FDC8A-9519-467B-BBE6-1CB967B735DB}"/>
              </a:ext>
            </a:extLst>
          </p:cNvPr>
          <p:cNvPicPr>
            <a:picLocks noChangeAspect="1"/>
          </p:cNvPicPr>
          <p:nvPr/>
        </p:nvPicPr>
        <p:blipFill>
          <a:blip r:embed="rId3"/>
          <a:stretch>
            <a:fillRect/>
          </a:stretch>
        </p:blipFill>
        <p:spPr>
          <a:xfrm rot="20510718">
            <a:off x="5219900" y="1820630"/>
            <a:ext cx="2744680" cy="2058511"/>
          </a:xfrm>
          <a:prstGeom prst="rect">
            <a:avLst/>
          </a:prstGeom>
          <a:ln w="38100">
            <a:solidFill>
              <a:srgbClr val="7030A0"/>
            </a:solidFill>
          </a:ln>
          <a:effectLst>
            <a:outerShdw blurRad="50800" dist="38100" dir="2700000" algn="tl" rotWithShape="0">
              <a:prstClr val="black">
                <a:alpha val="40000"/>
              </a:prstClr>
            </a:outerShdw>
          </a:effectLst>
        </p:spPr>
      </p:pic>
      <p:pic>
        <p:nvPicPr>
          <p:cNvPr id="8" name="Picture 2" descr="Ladder, Step, Builder, Tool, Construction, Staircase">
            <a:extLst>
              <a:ext uri="{FF2B5EF4-FFF2-40B4-BE49-F238E27FC236}">
                <a16:creationId xmlns:a16="http://schemas.microsoft.com/office/drawing/2014/main" id="{1395D924-B48C-44B9-BB82-27C5BB5B4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193" y="3857043"/>
            <a:ext cx="1912674" cy="295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9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04C1C898-69A1-4CCF-B6AA-CA91A21F55A3}"/>
              </a:ext>
            </a:extLst>
          </p:cNvPr>
          <p:cNvGraphicFramePr>
            <a:graphicFrameLocks noGrp="1"/>
          </p:cNvGraphicFramePr>
          <p:nvPr/>
        </p:nvGraphicFramePr>
        <p:xfrm>
          <a:off x="323558" y="152401"/>
          <a:ext cx="8591841" cy="655259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28992">
                  <a:extLst>
                    <a:ext uri="{9D8B030D-6E8A-4147-A177-3AD203B41FA5}">
                      <a16:colId xmlns:a16="http://schemas.microsoft.com/office/drawing/2014/main" val="3675198825"/>
                    </a:ext>
                  </a:extLst>
                </a:gridCol>
                <a:gridCol w="3287183">
                  <a:extLst>
                    <a:ext uri="{9D8B030D-6E8A-4147-A177-3AD203B41FA5}">
                      <a16:colId xmlns:a16="http://schemas.microsoft.com/office/drawing/2014/main" val="889229788"/>
                    </a:ext>
                  </a:extLst>
                </a:gridCol>
                <a:gridCol w="1337734">
                  <a:extLst>
                    <a:ext uri="{9D8B030D-6E8A-4147-A177-3AD203B41FA5}">
                      <a16:colId xmlns:a16="http://schemas.microsoft.com/office/drawing/2014/main" val="2904542558"/>
                    </a:ext>
                  </a:extLst>
                </a:gridCol>
                <a:gridCol w="2937932">
                  <a:extLst>
                    <a:ext uri="{9D8B030D-6E8A-4147-A177-3AD203B41FA5}">
                      <a16:colId xmlns:a16="http://schemas.microsoft.com/office/drawing/2014/main" val="1861818245"/>
                    </a:ext>
                  </a:extLst>
                </a:gridCol>
              </a:tblGrid>
              <a:tr h="388271">
                <a:tc>
                  <a:txBody>
                    <a:bodyPr/>
                    <a:lstStyle/>
                    <a:p>
                      <a:r>
                        <a:rPr lang="en-GB" sz="1100" dirty="0"/>
                        <a:t>Analytical verb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100" dirty="0"/>
                        <a:t>Meaning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818434336"/>
                  </a:ext>
                </a:extLst>
              </a:tr>
              <a:tr h="388271">
                <a:tc>
                  <a:txBody>
                    <a:bodyPr/>
                    <a:lstStyle/>
                    <a:p>
                      <a:r>
                        <a:rPr lang="en-GB" sz="1050" dirty="0"/>
                        <a:t>Emphasises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clearer to an audience by focusing on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Has an impact on, makes the reader feel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990423"/>
                  </a:ext>
                </a:extLst>
              </a:tr>
              <a:tr h="388271">
                <a:tc>
                  <a:txBody>
                    <a:bodyPr/>
                    <a:lstStyle/>
                    <a:p>
                      <a:r>
                        <a:rPr lang="en-GB" sz="1100" dirty="0"/>
                        <a:t>Connotes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Implies something beyond a literal meaning to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Alludes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Hints at or refers to something in directly and the readers will recognise the 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3964304"/>
                  </a:ext>
                </a:extLst>
              </a:tr>
              <a:tr h="351521">
                <a:tc>
                  <a:txBody>
                    <a:bodyPr/>
                    <a:lstStyle/>
                    <a:p>
                      <a:r>
                        <a:rPr lang="en-GB" sz="1100" dirty="0"/>
                        <a:t>Conveys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get across a message or idea to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Articulates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explain something clearly.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825608"/>
                  </a:ext>
                </a:extLst>
              </a:tr>
              <a:tr h="489619">
                <a:tc>
                  <a:txBody>
                    <a:bodyPr/>
                    <a:lstStyle/>
                    <a:p>
                      <a:r>
                        <a:rPr lang="en-GB" sz="1100" dirty="0"/>
                        <a:t>Highlights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the audience focus on something by making an idea stand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Builds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put something together and make it stronger or clearer, for example </a:t>
                      </a:r>
                      <a:r>
                        <a:rPr lang="en-GB" sz="1100" i="1" dirty="0"/>
                        <a:t>building tension</a:t>
                      </a:r>
                      <a:r>
                        <a:rPr lang="en-GB" sz="1100" i="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7435761"/>
                  </a:ext>
                </a:extLst>
              </a:tr>
              <a:tr h="489619">
                <a:tc>
                  <a:txBody>
                    <a:bodyPr/>
                    <a:lstStyle/>
                    <a:p>
                      <a:r>
                        <a:rPr lang="en-GB" sz="1050" dirty="0"/>
                        <a:t>Exaggerates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make something seem better or worse than it is to emphasise an idea to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Clarifies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something clearer or definite to the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3380891"/>
                  </a:ext>
                </a:extLst>
              </a:tr>
              <a:tr h="351521">
                <a:tc>
                  <a:txBody>
                    <a:bodyPr/>
                    <a:lstStyle/>
                    <a:p>
                      <a:r>
                        <a:rPr lang="en-GB" sz="1100" dirty="0"/>
                        <a:t>Illustrates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the audience see a particular image or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Compels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the reader feel they have to think or feel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928434"/>
                  </a:ext>
                </a:extLst>
              </a:tr>
              <a:tr h="388271">
                <a:tc>
                  <a:txBody>
                    <a:bodyPr/>
                    <a:lstStyle/>
                    <a:p>
                      <a:r>
                        <a:rPr lang="en-GB" sz="1100" dirty="0"/>
                        <a:t>Amplifies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Emphasises something by making it clearer by adding more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Confirms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Establish the truth or correctness of something  for the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7753915"/>
                  </a:ext>
                </a:extLst>
              </a:tr>
              <a:tr h="351521">
                <a:tc>
                  <a:txBody>
                    <a:bodyPr/>
                    <a:lstStyle/>
                    <a:p>
                      <a:r>
                        <a:rPr lang="en-GB" sz="1100" dirty="0"/>
                        <a:t>Indicates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Helps the audience to see a particular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Denotes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This is what you can see, the exact meaning of a word.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8482450"/>
                  </a:ext>
                </a:extLst>
              </a:tr>
              <a:tr h="351521">
                <a:tc>
                  <a:txBody>
                    <a:bodyPr/>
                    <a:lstStyle/>
                    <a:p>
                      <a:r>
                        <a:rPr lang="en-GB" sz="1100" dirty="0"/>
                        <a:t>Evokes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 an audience feel a particular emotion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Constructs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put together, to build for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0053044"/>
                  </a:ext>
                </a:extLst>
              </a:tr>
              <a:tr h="351521">
                <a:tc>
                  <a:txBody>
                    <a:bodyPr/>
                    <a:lstStyle/>
                    <a:p>
                      <a:r>
                        <a:rPr lang="en-GB" sz="1100" dirty="0"/>
                        <a:t>Provokes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the audience react to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Creates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make or design something for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95952924"/>
                  </a:ext>
                </a:extLst>
              </a:tr>
              <a:tr h="489619">
                <a:tc>
                  <a:txBody>
                    <a:bodyPr/>
                    <a:lstStyle/>
                    <a:p>
                      <a:r>
                        <a:rPr lang="en-GB" sz="1000" dirty="0"/>
                        <a:t>Foreshadows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Provides hints to the audience about something that may happen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Criticises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express a judgement or opinion on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9254421"/>
                  </a:ext>
                </a:extLst>
              </a:tr>
              <a:tr h="489619">
                <a:tc>
                  <a:txBody>
                    <a:bodyPr/>
                    <a:lstStyle/>
                    <a:p>
                      <a:r>
                        <a:rPr lang="en-GB" sz="1100" dirty="0"/>
                        <a:t>Parallels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Seems to be similar or the same as another part of the play, character or theme.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Deepens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make an idea or opinion deeper.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9236243"/>
                  </a:ext>
                </a:extLst>
              </a:tr>
              <a:tr h="489619">
                <a:tc>
                  <a:txBody>
                    <a:bodyPr/>
                    <a:lstStyle/>
                    <a:p>
                      <a:r>
                        <a:rPr lang="en-GB" sz="1100" dirty="0"/>
                        <a:t>Reiterates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re-emphasise to the audience; to repeat an idea for added emphasis.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Depicts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show in words, a way of describing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7334875"/>
                  </a:ext>
                </a:extLst>
              </a:tr>
              <a:tr h="489619">
                <a:tc>
                  <a:txBody>
                    <a:bodyPr/>
                    <a:lstStyle/>
                    <a:p>
                      <a:r>
                        <a:rPr lang="en-GB" sz="1100" dirty="0"/>
                        <a:t>Symbolises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Uses a particular image to represent a deeper meaning for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Describes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provide a detailed account of how something appears for the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2286312"/>
                  </a:ext>
                </a:extLst>
              </a:tr>
            </a:tbl>
          </a:graphicData>
        </a:graphic>
      </p:graphicFrame>
    </p:spTree>
    <p:extLst>
      <p:ext uri="{BB962C8B-B14F-4D97-AF65-F5344CB8AC3E}">
        <p14:creationId xmlns:p14="http://schemas.microsoft.com/office/powerpoint/2010/main" val="16141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04C1C898-69A1-4CCF-B6AA-CA91A21F55A3}"/>
              </a:ext>
            </a:extLst>
          </p:cNvPr>
          <p:cNvGraphicFramePr>
            <a:graphicFrameLocks noGrp="1"/>
          </p:cNvGraphicFramePr>
          <p:nvPr/>
        </p:nvGraphicFramePr>
        <p:xfrm>
          <a:off x="323558" y="152402"/>
          <a:ext cx="8591841" cy="6500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28992">
                  <a:extLst>
                    <a:ext uri="{9D8B030D-6E8A-4147-A177-3AD203B41FA5}">
                      <a16:colId xmlns:a16="http://schemas.microsoft.com/office/drawing/2014/main" val="3675198825"/>
                    </a:ext>
                  </a:extLst>
                </a:gridCol>
                <a:gridCol w="3287183">
                  <a:extLst>
                    <a:ext uri="{9D8B030D-6E8A-4147-A177-3AD203B41FA5}">
                      <a16:colId xmlns:a16="http://schemas.microsoft.com/office/drawing/2014/main" val="889229788"/>
                    </a:ext>
                  </a:extLst>
                </a:gridCol>
                <a:gridCol w="1337734">
                  <a:extLst>
                    <a:ext uri="{9D8B030D-6E8A-4147-A177-3AD203B41FA5}">
                      <a16:colId xmlns:a16="http://schemas.microsoft.com/office/drawing/2014/main" val="2904542558"/>
                    </a:ext>
                  </a:extLst>
                </a:gridCol>
                <a:gridCol w="2937932">
                  <a:extLst>
                    <a:ext uri="{9D8B030D-6E8A-4147-A177-3AD203B41FA5}">
                      <a16:colId xmlns:a16="http://schemas.microsoft.com/office/drawing/2014/main" val="1861818245"/>
                    </a:ext>
                  </a:extLst>
                </a:gridCol>
              </a:tblGrid>
              <a:tr h="413751">
                <a:tc>
                  <a:txBody>
                    <a:bodyPr/>
                    <a:lstStyle/>
                    <a:p>
                      <a:r>
                        <a:rPr lang="en-GB" sz="1100" dirty="0"/>
                        <a:t>Analytical verb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100" dirty="0"/>
                        <a:t>Meaning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818434336"/>
                  </a:ext>
                </a:extLst>
              </a:tr>
              <a:tr h="376471">
                <a:tc>
                  <a:txBody>
                    <a:bodyPr/>
                    <a:lstStyle/>
                    <a:p>
                      <a:r>
                        <a:rPr lang="en-GB" sz="1050" dirty="0"/>
                        <a:t>Determines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Establish the certainty of an idea or opinion.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Intensifies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something more intense or stronger.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990423"/>
                  </a:ext>
                </a:extLst>
              </a:tr>
              <a:tr h="413751">
                <a:tc>
                  <a:txBody>
                    <a:bodyPr/>
                    <a:lstStyle/>
                    <a:p>
                      <a:r>
                        <a:rPr lang="en-GB" sz="1100" dirty="0"/>
                        <a:t>Demonstrates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Giving proof or evidence of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Introduces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Bring something into use for the first time, perhaps a new character or setting.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3964304"/>
                  </a:ext>
                </a:extLst>
              </a:tr>
              <a:tr h="413751">
                <a:tc>
                  <a:txBody>
                    <a:bodyPr/>
                    <a:lstStyle/>
                    <a:p>
                      <a:r>
                        <a:rPr lang="en-GB" sz="1100" dirty="0"/>
                        <a:t>Echoes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An idea, thought or feeling that is paralleled. </a:t>
                      </a:r>
                      <a:r>
                        <a:rPr lang="en-GB" sz="1100" i="1" dirty="0"/>
                        <a:t>The empty countryside echoed his loneliness.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Juxtaposes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put contrary or different ideas next to each other for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825608"/>
                  </a:ext>
                </a:extLst>
              </a:tr>
              <a:tr h="576297">
                <a:tc>
                  <a:txBody>
                    <a:bodyPr/>
                    <a:lstStyle/>
                    <a:p>
                      <a:r>
                        <a:rPr lang="en-GB" sz="1100" dirty="0"/>
                        <a:t>Encourages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Persuade the reader to think or do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Manifests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show something, often in physical form. </a:t>
                      </a:r>
                      <a:r>
                        <a:rPr lang="en-GB" sz="1100" i="1" dirty="0"/>
                        <a:t>The character’s thoughts were manifested through their actions.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7435761"/>
                  </a:ext>
                </a:extLst>
              </a:tr>
              <a:tr h="474739">
                <a:tc>
                  <a:txBody>
                    <a:bodyPr/>
                    <a:lstStyle/>
                    <a:p>
                      <a:r>
                        <a:rPr lang="en-GB" sz="1050" dirty="0"/>
                        <a:t>Establishes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Creates for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Narrates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give a spoken account of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3380891"/>
                  </a:ext>
                </a:extLst>
              </a:tr>
              <a:tr h="340838">
                <a:tc>
                  <a:txBody>
                    <a:bodyPr/>
                    <a:lstStyle/>
                    <a:p>
                      <a:r>
                        <a:rPr lang="en-GB" sz="1100" dirty="0"/>
                        <a:t>Exemplifies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Be a typical example of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Personifies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give a non-human human qualities.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928434"/>
                  </a:ext>
                </a:extLst>
              </a:tr>
              <a:tr h="413751">
                <a:tc>
                  <a:txBody>
                    <a:bodyPr/>
                    <a:lstStyle/>
                    <a:p>
                      <a:r>
                        <a:rPr lang="en-GB" sz="1100" dirty="0"/>
                        <a:t>Exhibits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show something clearly to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Persuades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Encourages the reader to think or feel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7753915"/>
                  </a:ext>
                </a:extLst>
              </a:tr>
              <a:tr h="413751">
                <a:tc>
                  <a:txBody>
                    <a:bodyPr/>
                    <a:lstStyle/>
                    <a:p>
                      <a:r>
                        <a:rPr lang="en-GB" sz="1100" dirty="0"/>
                        <a:t>Expands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 bit like deepens, it gives the reader a more detailed account of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Portrays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depict or describe something for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8482450"/>
                  </a:ext>
                </a:extLst>
              </a:tr>
              <a:tr h="340838">
                <a:tc>
                  <a:txBody>
                    <a:bodyPr/>
                    <a:lstStyle/>
                    <a:p>
                      <a:r>
                        <a:rPr lang="en-GB" sz="1100" dirty="0"/>
                        <a:t>Exposes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reveal, to show the true nature of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Presents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introduce someone or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60053044"/>
                  </a:ext>
                </a:extLst>
              </a:tr>
              <a:tr h="340838">
                <a:tc>
                  <a:txBody>
                    <a:bodyPr/>
                    <a:lstStyle/>
                    <a:p>
                      <a:r>
                        <a:rPr lang="en-GB" sz="1100" dirty="0"/>
                        <a:t>Expresses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Convey ideas or thoughts to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Refers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mention to or allude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95952924"/>
                  </a:ext>
                </a:extLst>
              </a:tr>
              <a:tr h="474739">
                <a:tc>
                  <a:txBody>
                    <a:bodyPr/>
                    <a:lstStyle/>
                    <a:p>
                      <a:r>
                        <a:rPr lang="en-GB" sz="1000" dirty="0"/>
                        <a:t>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Makes the reader think or feel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Represents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To depict or describe something for the reader. Another way of saying ‘shows’.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9254421"/>
                  </a:ext>
                </a:extLst>
              </a:tr>
              <a:tr h="474739">
                <a:tc>
                  <a:txBody>
                    <a:bodyPr/>
                    <a:lstStyle/>
                    <a:p>
                      <a:r>
                        <a:rPr lang="en-GB" sz="1100" dirty="0"/>
                        <a:t>Heightens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Like deepens or expands.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Reveals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Like exposes, this is when something previously not shown is revealed to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9236243"/>
                  </a:ext>
                </a:extLst>
              </a:tr>
              <a:tr h="474739">
                <a:tc>
                  <a:txBody>
                    <a:bodyPr/>
                    <a:lstStyle/>
                    <a:p>
                      <a:r>
                        <a:rPr lang="en-GB" sz="1100" dirty="0"/>
                        <a:t>Hints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This suggests something is happening without saying it directly.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Gives weight or authority to an idea or feeling.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7334875"/>
                  </a:ext>
                </a:extLst>
              </a:tr>
              <a:tr h="474739">
                <a:tc>
                  <a:txBody>
                    <a:bodyPr/>
                    <a:lstStyle/>
                    <a:p>
                      <a:r>
                        <a:rPr lang="en-GB" sz="1100" dirty="0"/>
                        <a:t>Indicates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Another way of showing something to the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Typifies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A good example of something.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2286312"/>
                  </a:ext>
                </a:extLst>
              </a:tr>
            </a:tbl>
          </a:graphicData>
        </a:graphic>
      </p:graphicFrame>
    </p:spTree>
    <p:extLst>
      <p:ext uri="{BB962C8B-B14F-4D97-AF65-F5344CB8AC3E}">
        <p14:creationId xmlns:p14="http://schemas.microsoft.com/office/powerpoint/2010/main" val="291631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E2046BFE-396C-47B0-A050-D5B6A38135D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98939">
            <a:off x="4357168" y="1512135"/>
            <a:ext cx="4309265" cy="3006386"/>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B62312B-A375-4E05-A5C6-BC0D2EA5DF8D}"/>
              </a:ext>
            </a:extLst>
          </p:cNvPr>
          <p:cNvSpPr>
            <a:spLocks noGrp="1"/>
          </p:cNvSpPr>
          <p:nvPr>
            <p:ph type="title"/>
          </p:nvPr>
        </p:nvSpPr>
        <p:spPr>
          <a:xfrm>
            <a:off x="317241" y="221455"/>
            <a:ext cx="8612155" cy="560388"/>
          </a:xfr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dirty="0">
                <a:latin typeface="+mn-lt"/>
              </a:rPr>
              <a:t>Plenary: Before And After</a:t>
            </a:r>
          </a:p>
        </p:txBody>
      </p:sp>
      <p:sp>
        <p:nvSpPr>
          <p:cNvPr id="3" name="Content Placeholder 2">
            <a:extLst>
              <a:ext uri="{FF2B5EF4-FFF2-40B4-BE49-F238E27FC236}">
                <a16:creationId xmlns:a16="http://schemas.microsoft.com/office/drawing/2014/main" id="{FB19D63F-0FD4-4E66-8D35-57C498C545E1}"/>
              </a:ext>
            </a:extLst>
          </p:cNvPr>
          <p:cNvSpPr>
            <a:spLocks noGrp="1"/>
          </p:cNvSpPr>
          <p:nvPr>
            <p:ph idx="1"/>
          </p:nvPr>
        </p:nvSpPr>
        <p:spPr>
          <a:xfrm>
            <a:off x="317241" y="967789"/>
            <a:ext cx="4133461" cy="1236440"/>
          </a:xfr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p>
            <a:pPr marL="0" indent="0" algn="ctr">
              <a:buNone/>
            </a:pPr>
            <a:r>
              <a:rPr lang="en-US" dirty="0"/>
              <a:t>Think about what you knew about </a:t>
            </a:r>
            <a:r>
              <a:rPr lang="en-US" b="1" dirty="0"/>
              <a:t>language analysis </a:t>
            </a:r>
            <a:r>
              <a:rPr lang="en-US" dirty="0"/>
              <a:t>at the start of the lesson and what you know now. What has changed? </a:t>
            </a:r>
          </a:p>
        </p:txBody>
      </p:sp>
      <p:sp>
        <p:nvSpPr>
          <p:cNvPr id="5" name="Content Placeholder 2">
            <a:extLst>
              <a:ext uri="{FF2B5EF4-FFF2-40B4-BE49-F238E27FC236}">
                <a16:creationId xmlns:a16="http://schemas.microsoft.com/office/drawing/2014/main" id="{31DD8F81-E098-4582-BE72-139E6B66092C}"/>
              </a:ext>
            </a:extLst>
          </p:cNvPr>
          <p:cNvSpPr txBox="1">
            <a:spLocks/>
          </p:cNvSpPr>
          <p:nvPr/>
        </p:nvSpPr>
        <p:spPr>
          <a:xfrm>
            <a:off x="317241" y="2353075"/>
            <a:ext cx="4133461" cy="348754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dirty="0">
                <a:solidFill>
                  <a:srgbClr val="00B050"/>
                </a:solidFill>
                <a:latin typeface="Calibri" panose="020F0502020204030204"/>
              </a:rPr>
              <a:t>Q2 </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spTree>
    <p:extLst>
      <p:ext uri="{BB962C8B-B14F-4D97-AF65-F5344CB8AC3E}">
        <p14:creationId xmlns:p14="http://schemas.microsoft.com/office/powerpoint/2010/main" val="37568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7958-5D4F-30C9-1963-A07B0C52CDA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Q1 (4 marks)</a:t>
            </a:r>
            <a:endParaRPr lang="en-GB" dirty="0"/>
          </a:p>
        </p:txBody>
      </p:sp>
      <p:sp>
        <p:nvSpPr>
          <p:cNvPr id="3" name="Content Placeholder 2">
            <a:extLst>
              <a:ext uri="{FF2B5EF4-FFF2-40B4-BE49-F238E27FC236}">
                <a16:creationId xmlns:a16="http://schemas.microsoft.com/office/drawing/2014/main" id="{2561EA8C-1F4C-BA42-41A7-A510ACBA5E0C}"/>
              </a:ext>
            </a:extLst>
          </p:cNvPr>
          <p:cNvSpPr>
            <a:spLocks noGrp="1"/>
          </p:cNvSpPr>
          <p:nvPr>
            <p:ph idx="1"/>
          </p:nvPr>
        </p:nvSpPr>
        <p:spPr>
          <a:xfrm>
            <a:off x="628650" y="1825625"/>
            <a:ext cx="394335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dirty="0"/>
              <a:t>Question 1 will ask you to focus on a specific section of the text. </a:t>
            </a:r>
          </a:p>
          <a:p>
            <a:pPr marL="0" indent="0">
              <a:buNone/>
            </a:pPr>
            <a:endParaRPr lang="en-US" dirty="0"/>
          </a:p>
          <a:p>
            <a:pPr marL="0" indent="0">
              <a:buNone/>
            </a:pPr>
            <a:r>
              <a:rPr lang="en-US" dirty="0"/>
              <a:t>In the case of the Life of Pi text, the question asks you to focus on lines 1 to 9.</a:t>
            </a:r>
          </a:p>
          <a:p>
            <a:pPr marL="0" indent="0">
              <a:buNone/>
            </a:pPr>
            <a:endParaRPr lang="en-US" dirty="0"/>
          </a:p>
          <a:p>
            <a:pPr marL="0" indent="0">
              <a:buNone/>
            </a:pPr>
            <a:r>
              <a:rPr lang="en-US" dirty="0"/>
              <a:t>There are four sections to this question </a:t>
            </a:r>
            <a:r>
              <a:rPr lang="en-US" b="1" dirty="0"/>
              <a:t>which are all multiple choice.</a:t>
            </a:r>
            <a:endParaRPr lang="en-GB" b="1" dirty="0"/>
          </a:p>
        </p:txBody>
      </p:sp>
      <p:sp>
        <p:nvSpPr>
          <p:cNvPr id="4" name="Rectangle: Rounded Corners 3">
            <a:extLst>
              <a:ext uri="{FF2B5EF4-FFF2-40B4-BE49-F238E27FC236}">
                <a16:creationId xmlns:a16="http://schemas.microsoft.com/office/drawing/2014/main" id="{5C8A8CF3-7644-CEFD-5808-460F64F3C9B4}"/>
              </a:ext>
            </a:extLst>
          </p:cNvPr>
          <p:cNvSpPr/>
          <p:nvPr/>
        </p:nvSpPr>
        <p:spPr>
          <a:xfrm>
            <a:off x="6628677" y="274617"/>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1A675C2C-331D-0DF1-8FA4-F7C873B78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4748" y="468754"/>
            <a:ext cx="874529" cy="859160"/>
          </a:xfrm>
          <a:prstGeom prst="rect">
            <a:avLst/>
          </a:prstGeom>
        </p:spPr>
      </p:pic>
      <p:sp>
        <p:nvSpPr>
          <p:cNvPr id="6" name="TextBox 5">
            <a:extLst>
              <a:ext uri="{FF2B5EF4-FFF2-40B4-BE49-F238E27FC236}">
                <a16:creationId xmlns:a16="http://schemas.microsoft.com/office/drawing/2014/main" id="{06A89DD9-D4FA-E280-DC12-860E60B34B07}"/>
              </a:ext>
            </a:extLst>
          </p:cNvPr>
          <p:cNvSpPr txBox="1"/>
          <p:nvPr/>
        </p:nvSpPr>
        <p:spPr>
          <a:xfrm>
            <a:off x="6790722" y="1455235"/>
            <a:ext cx="156258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7" name="Table 6">
            <a:extLst>
              <a:ext uri="{FF2B5EF4-FFF2-40B4-BE49-F238E27FC236}">
                <a16:creationId xmlns:a16="http://schemas.microsoft.com/office/drawing/2014/main" id="{AA207118-558D-C0DA-ABBF-6B9C71E86410}"/>
              </a:ext>
            </a:extLst>
          </p:cNvPr>
          <p:cNvGraphicFramePr>
            <a:graphicFrameLocks noGrp="1"/>
          </p:cNvGraphicFramePr>
          <p:nvPr>
            <p:extLst>
              <p:ext uri="{D42A27DB-BD31-4B8C-83A1-F6EECF244321}">
                <p14:modId xmlns:p14="http://schemas.microsoft.com/office/powerpoint/2010/main" val="2181875583"/>
              </p:ext>
            </p:extLst>
          </p:nvPr>
        </p:nvGraphicFramePr>
        <p:xfrm>
          <a:off x="5826165" y="2075974"/>
          <a:ext cx="2689185" cy="1925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89185">
                  <a:extLst>
                    <a:ext uri="{9D8B030D-6E8A-4147-A177-3AD203B41FA5}">
                      <a16:colId xmlns:a16="http://schemas.microsoft.com/office/drawing/2014/main" val="1473488314"/>
                    </a:ext>
                  </a:extLst>
                </a:gridCol>
              </a:tblGrid>
              <a:tr h="370840">
                <a:tc>
                  <a:txBody>
                    <a:bodyPr/>
                    <a:lstStyle/>
                    <a:p>
                      <a:r>
                        <a:rPr lang="en-US" dirty="0"/>
                        <a:t>Success criteria for Q1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46280995"/>
                  </a:ext>
                </a:extLst>
              </a:tr>
              <a:tr h="370840">
                <a:tc>
                  <a:txBody>
                    <a:bodyPr/>
                    <a:lstStyle/>
                    <a:p>
                      <a:r>
                        <a:rPr lang="en-US" dirty="0"/>
                        <a:t>Read this part of the text carefully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7"/>
                    </a:solidFill>
                  </a:tcPr>
                </a:tc>
                <a:extLst>
                  <a:ext uri="{0D108BD9-81ED-4DB2-BD59-A6C34878D82A}">
                    <a16:rowId xmlns:a16="http://schemas.microsoft.com/office/drawing/2014/main" val="2372613895"/>
                  </a:ext>
                </a:extLst>
              </a:tr>
              <a:tr h="370840">
                <a:tc>
                  <a:txBody>
                    <a:bodyPr/>
                    <a:lstStyle/>
                    <a:p>
                      <a:r>
                        <a:rPr lang="en-US" dirty="0"/>
                        <a:t>Identify the information that best fits the three options for each question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7"/>
                    </a:solidFill>
                  </a:tcPr>
                </a:tc>
                <a:extLst>
                  <a:ext uri="{0D108BD9-81ED-4DB2-BD59-A6C34878D82A}">
                    <a16:rowId xmlns:a16="http://schemas.microsoft.com/office/drawing/2014/main" val="775171247"/>
                  </a:ext>
                </a:extLst>
              </a:tr>
            </a:tbl>
          </a:graphicData>
        </a:graphic>
      </p:graphicFrame>
    </p:spTree>
    <p:extLst>
      <p:ext uri="{BB962C8B-B14F-4D97-AF65-F5344CB8AC3E}">
        <p14:creationId xmlns:p14="http://schemas.microsoft.com/office/powerpoint/2010/main" val="10431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B995-B95B-09CD-2A09-A93A4001613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54C0DFBD-58D7-CAF2-806D-6008C90E883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4000" dirty="0">
                <a:solidFill>
                  <a:srgbClr val="00B050"/>
                </a:solidFill>
                <a:latin typeface="Calibri" panose="020F0502020204030204"/>
              </a:rPr>
              <a:t>Q2 </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sz="4000" dirty="0"/>
          </a:p>
        </p:txBody>
      </p:sp>
    </p:spTree>
    <p:extLst>
      <p:ext uri="{BB962C8B-B14F-4D97-AF65-F5344CB8AC3E}">
        <p14:creationId xmlns:p14="http://schemas.microsoft.com/office/powerpoint/2010/main" val="231587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A9FC-E4C4-B695-5FEB-747F7B177E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Today we will focus on </a:t>
            </a:r>
            <a:r>
              <a:rPr lang="en-US" sz="3600" b="1" dirty="0"/>
              <a:t>language analysis</a:t>
            </a:r>
            <a:endParaRPr lang="en-GB" sz="3600" b="1" dirty="0"/>
          </a:p>
        </p:txBody>
      </p:sp>
      <p:sp>
        <p:nvSpPr>
          <p:cNvPr id="3" name="Content Placeholder 2">
            <a:extLst>
              <a:ext uri="{FF2B5EF4-FFF2-40B4-BE49-F238E27FC236}">
                <a16:creationId xmlns:a16="http://schemas.microsoft.com/office/drawing/2014/main" id="{89E37AD6-5D81-3305-3992-20537AB7E462}"/>
              </a:ext>
            </a:extLst>
          </p:cNvPr>
          <p:cNvSpPr>
            <a:spLocks noGrp="1"/>
          </p:cNvSpPr>
          <p:nvPr>
            <p:ph idx="1"/>
          </p:nvPr>
        </p:nvSpPr>
        <p:spPr>
          <a:xfrm>
            <a:off x="628650" y="1825625"/>
            <a:ext cx="3075249"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dirty="0"/>
              <a:t>Q2 will always ask you to analyse the language in a specific part of the text, for a specific reason.</a:t>
            </a:r>
          </a:p>
          <a:p>
            <a:pPr marL="0" indent="0">
              <a:buNone/>
            </a:pPr>
            <a:endParaRPr lang="en-US" dirty="0"/>
          </a:p>
          <a:p>
            <a:pPr marL="0" indent="0">
              <a:buNone/>
            </a:pPr>
            <a:r>
              <a:rPr lang="en-US" dirty="0"/>
              <a:t>In this paper, the exam task asks: “How does the writer use language here to </a:t>
            </a:r>
            <a:r>
              <a:rPr lang="en-US" dirty="0">
                <a:highlight>
                  <a:srgbClr val="FFFF00"/>
                </a:highlight>
              </a:rPr>
              <a:t>describe the hyena’s appearance?”</a:t>
            </a:r>
            <a:endParaRPr lang="en-GB" dirty="0">
              <a:highlight>
                <a:srgbClr val="FFFF00"/>
              </a:highlight>
            </a:endParaRPr>
          </a:p>
        </p:txBody>
      </p:sp>
      <p:pic>
        <p:nvPicPr>
          <p:cNvPr id="4" name="Picture 3" descr="A picture containing black, darkness&#10;&#10;Description automatically generated">
            <a:extLst>
              <a:ext uri="{FF2B5EF4-FFF2-40B4-BE49-F238E27FC236}">
                <a16:creationId xmlns:a16="http://schemas.microsoft.com/office/drawing/2014/main" id="{9420B32C-2F82-6649-E63A-711596B99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908" y="3022658"/>
            <a:ext cx="2682342" cy="1957271"/>
          </a:xfrm>
          <a:prstGeom prst="rect">
            <a:avLst/>
          </a:prstGeom>
        </p:spPr>
      </p:pic>
      <p:sp>
        <p:nvSpPr>
          <p:cNvPr id="5" name="Rectangle: Rounded Corners 4">
            <a:extLst>
              <a:ext uri="{FF2B5EF4-FFF2-40B4-BE49-F238E27FC236}">
                <a16:creationId xmlns:a16="http://schemas.microsoft.com/office/drawing/2014/main" id="{21B2BD80-0602-FBF4-396D-138BE3E21EE8}"/>
              </a:ext>
            </a:extLst>
          </p:cNvPr>
          <p:cNvSpPr/>
          <p:nvPr/>
        </p:nvSpPr>
        <p:spPr>
          <a:xfrm>
            <a:off x="5116010" y="5324355"/>
            <a:ext cx="2821240" cy="486137"/>
          </a:xfrm>
          <a:prstGeom prst="round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hyena is ugly</a:t>
            </a:r>
            <a:endParaRPr lang="en-GB" dirty="0">
              <a:solidFill>
                <a:schemeClr val="tx1"/>
              </a:solidFill>
            </a:endParaRPr>
          </a:p>
        </p:txBody>
      </p:sp>
      <p:sp>
        <p:nvSpPr>
          <p:cNvPr id="7" name="TextBox 6">
            <a:extLst>
              <a:ext uri="{FF2B5EF4-FFF2-40B4-BE49-F238E27FC236}">
                <a16:creationId xmlns:a16="http://schemas.microsoft.com/office/drawing/2014/main" id="{577D80D8-6EE5-571F-71D3-42FA66D21704}"/>
              </a:ext>
            </a:extLst>
          </p:cNvPr>
          <p:cNvSpPr txBox="1"/>
          <p:nvPr/>
        </p:nvSpPr>
        <p:spPr>
          <a:xfrm>
            <a:off x="4213185" y="1825625"/>
            <a:ext cx="4302165" cy="1200329"/>
          </a:xfrm>
          <a:prstGeom prst="rect">
            <a:avLst/>
          </a:prstGeom>
          <a:solidFill>
            <a:schemeClr val="accent3">
              <a:lumMod val="20000"/>
              <a:lumOff val="80000"/>
            </a:schemeClr>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r>
              <a:rPr lang="en-US" dirty="0"/>
              <a:t>We know the narrator wants to show us that he thinks the hyena is ugly, but he uses his </a:t>
            </a:r>
            <a:r>
              <a:rPr lang="en-US" b="1" dirty="0"/>
              <a:t>language </a:t>
            </a:r>
            <a:r>
              <a:rPr lang="en-US" dirty="0"/>
              <a:t>to convey his sense of disgust for the animal.</a:t>
            </a:r>
            <a:endParaRPr lang="en-GB" dirty="0"/>
          </a:p>
        </p:txBody>
      </p:sp>
      <p:sp>
        <p:nvSpPr>
          <p:cNvPr id="10" name="Rectangle: Rounded Corners 9">
            <a:extLst>
              <a:ext uri="{FF2B5EF4-FFF2-40B4-BE49-F238E27FC236}">
                <a16:creationId xmlns:a16="http://schemas.microsoft.com/office/drawing/2014/main" id="{30CA799B-2AA1-5DBC-43B5-FD73D814C1BD}"/>
              </a:ext>
            </a:extLst>
          </p:cNvPr>
          <p:cNvSpPr/>
          <p:nvPr/>
        </p:nvSpPr>
        <p:spPr>
          <a:xfrm>
            <a:off x="5116010" y="5911849"/>
            <a:ext cx="2821240" cy="486137"/>
          </a:xfrm>
          <a:prstGeom prst="round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It is ugly beyond redemption.</a:t>
            </a:r>
            <a:endParaRPr lang="en-GB" sz="1600" dirty="0">
              <a:solidFill>
                <a:schemeClr val="tx1"/>
              </a:solidFill>
            </a:endParaRPr>
          </a:p>
        </p:txBody>
      </p:sp>
      <p:pic>
        <p:nvPicPr>
          <p:cNvPr id="12" name="Picture 11" descr="A red x on a black background&#10;&#10;Description automatically generated">
            <a:extLst>
              <a:ext uri="{FF2B5EF4-FFF2-40B4-BE49-F238E27FC236}">
                <a16:creationId xmlns:a16="http://schemas.microsoft.com/office/drawing/2014/main" id="{B2642BD1-23E0-9E41-A83B-4E94849C5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31" y="5129455"/>
            <a:ext cx="681037" cy="681037"/>
          </a:xfrm>
          <a:prstGeom prst="rect">
            <a:avLst/>
          </a:prstGeom>
        </p:spPr>
      </p:pic>
      <p:pic>
        <p:nvPicPr>
          <p:cNvPr id="14" name="Picture 13" descr="A green check mark on a black background&#10;&#10;Description automatically generated">
            <a:extLst>
              <a:ext uri="{FF2B5EF4-FFF2-40B4-BE49-F238E27FC236}">
                <a16:creationId xmlns:a16="http://schemas.microsoft.com/office/drawing/2014/main" id="{446D2D25-833E-878A-DABF-FC718D757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616" y="5832698"/>
            <a:ext cx="681037" cy="779024"/>
          </a:xfrm>
          <a:prstGeom prst="rect">
            <a:avLst/>
          </a:prstGeom>
        </p:spPr>
      </p:pic>
    </p:spTree>
    <p:extLst>
      <p:ext uri="{BB962C8B-B14F-4D97-AF65-F5344CB8AC3E}">
        <p14:creationId xmlns:p14="http://schemas.microsoft.com/office/powerpoint/2010/main" val="350690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BB8B-D7AC-544C-3F0B-DFFAFF084326}"/>
              </a:ext>
            </a:extLst>
          </p:cNvPr>
          <p:cNvSpPr>
            <a:spLocks noGrp="1"/>
          </p:cNvSpPr>
          <p:nvPr>
            <p:ph type="title"/>
          </p:nvPr>
        </p:nvSpPr>
        <p:spPr>
          <a:xfrm>
            <a:off x="353029" y="365126"/>
            <a:ext cx="8162321"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There is so much language you can analyse in this short extract</a:t>
            </a:r>
            <a:endParaRPr lang="en-GB" dirty="0"/>
          </a:p>
        </p:txBody>
      </p:sp>
      <p:sp>
        <p:nvSpPr>
          <p:cNvPr id="5" name="TextBox 4">
            <a:extLst>
              <a:ext uri="{FF2B5EF4-FFF2-40B4-BE49-F238E27FC236}">
                <a16:creationId xmlns:a16="http://schemas.microsoft.com/office/drawing/2014/main" id="{92FAF3E2-E8A8-B8BB-4D5F-EBAC00DFEA4F}"/>
              </a:ext>
            </a:extLst>
          </p:cNvPr>
          <p:cNvSpPr txBox="1"/>
          <p:nvPr/>
        </p:nvSpPr>
        <p:spPr>
          <a:xfrm>
            <a:off x="329879" y="2067403"/>
            <a:ext cx="3871732" cy="86177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dirty="0"/>
              <a:t>Its </a:t>
            </a:r>
            <a:r>
              <a:rPr lang="en-GB" sz="1600" dirty="0">
                <a:highlight>
                  <a:srgbClr val="FFFF00"/>
                </a:highlight>
              </a:rPr>
              <a:t>shaggy, coarse </a:t>
            </a:r>
            <a:r>
              <a:rPr lang="en-GB" sz="1600" dirty="0"/>
              <a:t>coat is </a:t>
            </a:r>
            <a:r>
              <a:rPr lang="en-GB" sz="1600" dirty="0">
                <a:highlight>
                  <a:srgbClr val="00FF00"/>
                </a:highlight>
              </a:rPr>
              <a:t>a bungled mix of colours</a:t>
            </a:r>
            <a:r>
              <a:rPr lang="en-GB" sz="1600" dirty="0"/>
              <a:t>, with the spots </a:t>
            </a:r>
            <a:r>
              <a:rPr lang="en-GB" sz="1600" dirty="0">
                <a:highlight>
                  <a:srgbClr val="C0C0C0"/>
                </a:highlight>
              </a:rPr>
              <a:t>having none of</a:t>
            </a:r>
          </a:p>
          <a:p>
            <a:r>
              <a:rPr lang="en-GB" sz="1600" dirty="0">
                <a:highlight>
                  <a:srgbClr val="C0C0C0"/>
                </a:highlight>
              </a:rPr>
              <a:t>the classy ostentation of a leopard’s</a:t>
            </a:r>
          </a:p>
        </p:txBody>
      </p:sp>
      <p:sp>
        <p:nvSpPr>
          <p:cNvPr id="7" name="TextBox 6">
            <a:extLst>
              <a:ext uri="{FF2B5EF4-FFF2-40B4-BE49-F238E27FC236}">
                <a16:creationId xmlns:a16="http://schemas.microsoft.com/office/drawing/2014/main" id="{0AA10EA0-7FFB-2708-C822-C04BD23419AB}"/>
              </a:ext>
            </a:extLst>
          </p:cNvPr>
          <p:cNvSpPr txBox="1"/>
          <p:nvPr/>
        </p:nvSpPr>
        <p:spPr>
          <a:xfrm>
            <a:off x="329879" y="3751962"/>
            <a:ext cx="3871732"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they look rather </a:t>
            </a:r>
            <a:r>
              <a:rPr lang="en-GB" dirty="0">
                <a:highlight>
                  <a:srgbClr val="00FFFF"/>
                </a:highlight>
              </a:rPr>
              <a:t>like the symptoms of a skin disease</a:t>
            </a:r>
          </a:p>
        </p:txBody>
      </p:sp>
      <p:sp>
        <p:nvSpPr>
          <p:cNvPr id="9" name="TextBox 8">
            <a:extLst>
              <a:ext uri="{FF2B5EF4-FFF2-40B4-BE49-F238E27FC236}">
                <a16:creationId xmlns:a16="http://schemas.microsoft.com/office/drawing/2014/main" id="{5BCD39B7-E1C0-0C15-FDD2-1207C2CA744E}"/>
              </a:ext>
            </a:extLst>
          </p:cNvPr>
          <p:cNvSpPr txBox="1"/>
          <p:nvPr/>
        </p:nvSpPr>
        <p:spPr>
          <a:xfrm>
            <a:off x="353029" y="5035418"/>
            <a:ext cx="3871732"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The </a:t>
            </a:r>
            <a:r>
              <a:rPr lang="en-GB" dirty="0">
                <a:highlight>
                  <a:srgbClr val="FF00FF"/>
                </a:highlight>
              </a:rPr>
              <a:t>head is broad and too massive</a:t>
            </a:r>
            <a:r>
              <a:rPr lang="en-GB" dirty="0"/>
              <a:t>, with a high forehead</a:t>
            </a:r>
            <a:r>
              <a:rPr lang="en-GB" dirty="0">
                <a:highlight>
                  <a:srgbClr val="008080"/>
                </a:highlight>
              </a:rPr>
              <a:t>, </a:t>
            </a:r>
            <a:r>
              <a:rPr lang="en-GB" dirty="0">
                <a:solidFill>
                  <a:schemeClr val="bg1"/>
                </a:solidFill>
                <a:highlight>
                  <a:srgbClr val="008080"/>
                </a:highlight>
              </a:rPr>
              <a:t>like that of a</a:t>
            </a:r>
          </a:p>
          <a:p>
            <a:r>
              <a:rPr lang="en-GB" dirty="0">
                <a:solidFill>
                  <a:schemeClr val="bg1"/>
                </a:solidFill>
                <a:highlight>
                  <a:srgbClr val="008080"/>
                </a:highlight>
              </a:rPr>
              <a:t>bear, but suffering from a receding hairline,</a:t>
            </a:r>
          </a:p>
        </p:txBody>
      </p:sp>
      <p:sp>
        <p:nvSpPr>
          <p:cNvPr id="12" name="TextBox 11">
            <a:extLst>
              <a:ext uri="{FF2B5EF4-FFF2-40B4-BE49-F238E27FC236}">
                <a16:creationId xmlns:a16="http://schemas.microsoft.com/office/drawing/2014/main" id="{15EA40F2-2A51-8647-849C-C594A713D48E}"/>
              </a:ext>
            </a:extLst>
          </p:cNvPr>
          <p:cNvSpPr txBox="1"/>
          <p:nvPr/>
        </p:nvSpPr>
        <p:spPr>
          <a:xfrm>
            <a:off x="4456253" y="2067403"/>
            <a:ext cx="4059097" cy="1384995"/>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FFFF00"/>
                </a:highlight>
              </a:rPr>
              <a:t>The adjectives ‘shaggy’ and ‘coarse’ </a:t>
            </a:r>
            <a:r>
              <a:rPr lang="en-US" sz="1400" dirty="0"/>
              <a:t>are combined with </a:t>
            </a:r>
            <a:r>
              <a:rPr lang="en-US" sz="1400" dirty="0">
                <a:highlight>
                  <a:srgbClr val="00FF00"/>
                </a:highlight>
              </a:rPr>
              <a:t>the metaphor of a ‘bungled’ mix</a:t>
            </a:r>
            <a:r>
              <a:rPr lang="en-US" sz="1400" dirty="0"/>
              <a:t> to imply that the hyena is disjointed and a mess. </a:t>
            </a:r>
            <a:r>
              <a:rPr lang="en-US" sz="1400" dirty="0">
                <a:highlight>
                  <a:srgbClr val="C0C0C0"/>
                </a:highlight>
              </a:rPr>
              <a:t>A comparison between the hyena’s spots and the “classy ostentation of a leopard’s” </a:t>
            </a:r>
            <a:r>
              <a:rPr lang="en-US" sz="1400" dirty="0"/>
              <a:t>convey how the hyena is ugly compared to other animals.</a:t>
            </a:r>
            <a:endParaRPr lang="en-GB" sz="1400" dirty="0"/>
          </a:p>
        </p:txBody>
      </p:sp>
      <p:sp>
        <p:nvSpPr>
          <p:cNvPr id="13" name="TextBox 12">
            <a:extLst>
              <a:ext uri="{FF2B5EF4-FFF2-40B4-BE49-F238E27FC236}">
                <a16:creationId xmlns:a16="http://schemas.microsoft.com/office/drawing/2014/main" id="{3811C552-99BA-ADFC-46CB-64AED0E4E6EF}"/>
              </a:ext>
            </a:extLst>
          </p:cNvPr>
          <p:cNvSpPr txBox="1"/>
          <p:nvPr/>
        </p:nvSpPr>
        <p:spPr>
          <a:xfrm>
            <a:off x="4456252" y="3733884"/>
            <a:ext cx="4059097" cy="954107"/>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A simile </a:t>
            </a:r>
            <a:r>
              <a:rPr lang="en-US" sz="1400" dirty="0"/>
              <a:t>is used to highlight how the hyena’s spots are like a skin disease – something unpleasant and unhealthy. Compare that to the “</a:t>
            </a:r>
            <a:r>
              <a:rPr lang="en-US" sz="1400" dirty="0">
                <a:highlight>
                  <a:srgbClr val="C0C0C0"/>
                </a:highlight>
              </a:rPr>
              <a:t>classy ostentation</a:t>
            </a:r>
            <a:r>
              <a:rPr lang="en-US" sz="1400" dirty="0"/>
              <a:t>” of a leopard’s spots!</a:t>
            </a:r>
            <a:endParaRPr lang="en-GB" sz="1400" dirty="0"/>
          </a:p>
        </p:txBody>
      </p:sp>
      <p:sp>
        <p:nvSpPr>
          <p:cNvPr id="14" name="TextBox 13">
            <a:extLst>
              <a:ext uri="{FF2B5EF4-FFF2-40B4-BE49-F238E27FC236}">
                <a16:creationId xmlns:a16="http://schemas.microsoft.com/office/drawing/2014/main" id="{84FD694D-C3E7-2A45-4114-9ACF71B5E21C}"/>
              </a:ext>
            </a:extLst>
          </p:cNvPr>
          <p:cNvSpPr txBox="1"/>
          <p:nvPr/>
        </p:nvSpPr>
        <p:spPr>
          <a:xfrm>
            <a:off x="4456251" y="4969477"/>
            <a:ext cx="4059097" cy="1169551"/>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More adjectives are employed to highlight the disproportionate aspects of the hyena: </a:t>
            </a:r>
            <a:r>
              <a:rPr lang="en-US" sz="1400" dirty="0">
                <a:highlight>
                  <a:srgbClr val="FF00FF"/>
                </a:highlight>
              </a:rPr>
              <a:t>its head is broad and “too massive”. </a:t>
            </a:r>
            <a:r>
              <a:rPr lang="en-US" sz="1400" dirty="0"/>
              <a:t>The narrator says its head is “like that of a bear”, </a:t>
            </a:r>
            <a:r>
              <a:rPr lang="en-US" sz="1400" dirty="0">
                <a:solidFill>
                  <a:schemeClr val="bg1"/>
                </a:solidFill>
                <a:highlight>
                  <a:srgbClr val="008080"/>
                </a:highlight>
              </a:rPr>
              <a:t>but it also has a receding hairline: a sign of old age in human men! </a:t>
            </a:r>
            <a:endParaRPr lang="en-GB" sz="1400" dirty="0">
              <a:solidFill>
                <a:schemeClr val="bg1"/>
              </a:solidFill>
              <a:highlight>
                <a:srgbClr val="008080"/>
              </a:highlight>
            </a:endParaRPr>
          </a:p>
        </p:txBody>
      </p:sp>
    </p:spTree>
    <p:extLst>
      <p:ext uri="{BB962C8B-B14F-4D97-AF65-F5344CB8AC3E}">
        <p14:creationId xmlns:p14="http://schemas.microsoft.com/office/powerpoint/2010/main" val="26929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DD6A3B-C459-E02C-AB64-E685ABA759AA}"/>
              </a:ext>
            </a:extLst>
          </p:cNvPr>
          <p:cNvSpPr txBox="1"/>
          <p:nvPr/>
        </p:nvSpPr>
        <p:spPr>
          <a:xfrm>
            <a:off x="457201" y="732868"/>
            <a:ext cx="3813857"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and with ears that look </a:t>
            </a:r>
            <a:r>
              <a:rPr lang="en-GB" dirty="0">
                <a:highlight>
                  <a:srgbClr val="00FF00"/>
                </a:highlight>
              </a:rPr>
              <a:t>ridiculously</a:t>
            </a:r>
          </a:p>
          <a:p>
            <a:r>
              <a:rPr lang="en-GB" dirty="0">
                <a:highlight>
                  <a:srgbClr val="FFFF00"/>
                </a:highlight>
              </a:rPr>
              <a:t>mouse-like</a:t>
            </a:r>
            <a:r>
              <a:rPr lang="en-GB" dirty="0"/>
              <a:t>, large and round, when they haven’t been torn off in battle.</a:t>
            </a:r>
          </a:p>
        </p:txBody>
      </p:sp>
      <p:sp>
        <p:nvSpPr>
          <p:cNvPr id="5" name="TextBox 4">
            <a:extLst>
              <a:ext uri="{FF2B5EF4-FFF2-40B4-BE49-F238E27FC236}">
                <a16:creationId xmlns:a16="http://schemas.microsoft.com/office/drawing/2014/main" id="{33203598-4C46-E87D-CF17-01D3F05D9FB4}"/>
              </a:ext>
            </a:extLst>
          </p:cNvPr>
          <p:cNvSpPr txBox="1"/>
          <p:nvPr/>
        </p:nvSpPr>
        <p:spPr>
          <a:xfrm>
            <a:off x="457201" y="2614597"/>
            <a:ext cx="3813857"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The mouth is </a:t>
            </a:r>
            <a:r>
              <a:rPr lang="en-GB" dirty="0">
                <a:highlight>
                  <a:srgbClr val="00FFFF"/>
                </a:highlight>
              </a:rPr>
              <a:t>forever open </a:t>
            </a:r>
            <a:r>
              <a:rPr lang="en-GB" dirty="0"/>
              <a:t>and panting.</a:t>
            </a:r>
          </a:p>
        </p:txBody>
      </p:sp>
      <p:sp>
        <p:nvSpPr>
          <p:cNvPr id="7" name="TextBox 6">
            <a:extLst>
              <a:ext uri="{FF2B5EF4-FFF2-40B4-BE49-F238E27FC236}">
                <a16:creationId xmlns:a16="http://schemas.microsoft.com/office/drawing/2014/main" id="{7B10D739-378F-E5C8-4D82-5C7B9960CCA7}"/>
              </a:ext>
            </a:extLst>
          </p:cNvPr>
          <p:cNvSpPr txBox="1"/>
          <p:nvPr/>
        </p:nvSpPr>
        <p:spPr>
          <a:xfrm>
            <a:off x="457201" y="3842944"/>
            <a:ext cx="3813857"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The nostrils are too big. </a:t>
            </a:r>
          </a:p>
        </p:txBody>
      </p:sp>
      <p:sp>
        <p:nvSpPr>
          <p:cNvPr id="9" name="TextBox 8">
            <a:extLst>
              <a:ext uri="{FF2B5EF4-FFF2-40B4-BE49-F238E27FC236}">
                <a16:creationId xmlns:a16="http://schemas.microsoft.com/office/drawing/2014/main" id="{74E4AB0C-C2E5-0FE0-66DE-779DAC7A05B3}"/>
              </a:ext>
            </a:extLst>
          </p:cNvPr>
          <p:cNvSpPr txBox="1"/>
          <p:nvPr/>
        </p:nvSpPr>
        <p:spPr>
          <a:xfrm>
            <a:off x="457201" y="4729978"/>
            <a:ext cx="3813857"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he tail is scraggly and </a:t>
            </a:r>
            <a:r>
              <a:rPr lang="en-GB" dirty="0" err="1"/>
              <a:t>unwagging</a:t>
            </a:r>
            <a:r>
              <a:rPr lang="en-GB" dirty="0"/>
              <a:t>. All the parts put together look </a:t>
            </a:r>
            <a:r>
              <a:rPr lang="en-GB" dirty="0">
                <a:highlight>
                  <a:srgbClr val="C0C0C0"/>
                </a:highlight>
              </a:rPr>
              <a:t>doglike</a:t>
            </a:r>
            <a:r>
              <a:rPr lang="en-GB" dirty="0"/>
              <a:t>, but like no dog anyone would</a:t>
            </a:r>
          </a:p>
          <a:p>
            <a:r>
              <a:rPr lang="en-GB" dirty="0"/>
              <a:t>want as a pet</a:t>
            </a:r>
          </a:p>
        </p:txBody>
      </p:sp>
      <p:sp>
        <p:nvSpPr>
          <p:cNvPr id="10" name="TextBox 9">
            <a:extLst>
              <a:ext uri="{FF2B5EF4-FFF2-40B4-BE49-F238E27FC236}">
                <a16:creationId xmlns:a16="http://schemas.microsoft.com/office/drawing/2014/main" id="{3675804D-AD28-27EF-6070-EBDB7E31FA78}"/>
              </a:ext>
            </a:extLst>
          </p:cNvPr>
          <p:cNvSpPr txBox="1"/>
          <p:nvPr/>
        </p:nvSpPr>
        <p:spPr>
          <a:xfrm>
            <a:off x="4572000" y="678441"/>
            <a:ext cx="4059097" cy="1384995"/>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00"/>
                </a:highlight>
              </a:rPr>
              <a:t>The adverb ‘ridiculously’ </a:t>
            </a:r>
            <a:r>
              <a:rPr lang="en-US" sz="1400" dirty="0"/>
              <a:t>amplifies how disgusted the narrator is with the hyena’s appearance, plus the ears are described “</a:t>
            </a:r>
            <a:r>
              <a:rPr lang="en-US" sz="1400" dirty="0">
                <a:highlight>
                  <a:srgbClr val="FFFF00"/>
                </a:highlight>
              </a:rPr>
              <a:t>mouse-like</a:t>
            </a:r>
            <a:r>
              <a:rPr lang="en-US" sz="1400" dirty="0"/>
              <a:t>”. Already the hyena has been compared to a bear, a leopard and a mouse all in one, which fits in well to the metaphor of a “bungled mess”. </a:t>
            </a:r>
            <a:endParaRPr lang="en-GB" sz="1400" dirty="0"/>
          </a:p>
        </p:txBody>
      </p:sp>
      <p:sp>
        <p:nvSpPr>
          <p:cNvPr id="12" name="TextBox 11">
            <a:extLst>
              <a:ext uri="{FF2B5EF4-FFF2-40B4-BE49-F238E27FC236}">
                <a16:creationId xmlns:a16="http://schemas.microsoft.com/office/drawing/2014/main" id="{39FDAFCE-8E65-A57B-A04E-AD57CC126654}"/>
              </a:ext>
            </a:extLst>
          </p:cNvPr>
          <p:cNvSpPr txBox="1"/>
          <p:nvPr/>
        </p:nvSpPr>
        <p:spPr>
          <a:xfrm>
            <a:off x="4572000" y="2614597"/>
            <a:ext cx="4059097" cy="954107"/>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The adverb “forever” is also a form of hyperbole (exaggeration) </a:t>
            </a:r>
            <a:r>
              <a:rPr lang="en-US" sz="1400" dirty="0"/>
              <a:t>because it gives the impression that the hyena’s mouth is always open. This is not an attractive quality for the narrator. </a:t>
            </a:r>
            <a:endParaRPr lang="en-GB" sz="1400" dirty="0"/>
          </a:p>
        </p:txBody>
      </p:sp>
      <p:sp>
        <p:nvSpPr>
          <p:cNvPr id="13" name="TextBox 12">
            <a:extLst>
              <a:ext uri="{FF2B5EF4-FFF2-40B4-BE49-F238E27FC236}">
                <a16:creationId xmlns:a16="http://schemas.microsoft.com/office/drawing/2014/main" id="{AF9A1A5B-B9DF-B688-67B6-692B22952828}"/>
              </a:ext>
            </a:extLst>
          </p:cNvPr>
          <p:cNvSpPr txBox="1"/>
          <p:nvPr/>
        </p:nvSpPr>
        <p:spPr>
          <a:xfrm>
            <a:off x="4571999" y="3840458"/>
            <a:ext cx="4059097" cy="523220"/>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Again, the narrator talks about how the hyena’s features are out of proportion.</a:t>
            </a:r>
            <a:endParaRPr lang="en-GB" sz="1400" dirty="0"/>
          </a:p>
        </p:txBody>
      </p:sp>
      <p:sp>
        <p:nvSpPr>
          <p:cNvPr id="14" name="TextBox 13">
            <a:extLst>
              <a:ext uri="{FF2B5EF4-FFF2-40B4-BE49-F238E27FC236}">
                <a16:creationId xmlns:a16="http://schemas.microsoft.com/office/drawing/2014/main" id="{9980878A-0002-D18A-160F-270BB877F4E2}"/>
              </a:ext>
            </a:extLst>
          </p:cNvPr>
          <p:cNvSpPr txBox="1"/>
          <p:nvPr/>
        </p:nvSpPr>
        <p:spPr>
          <a:xfrm>
            <a:off x="4571998" y="4729978"/>
            <a:ext cx="4059097" cy="1169551"/>
          </a:xfrm>
          <a:prstGeom prst="rect">
            <a:avLst/>
          </a:prstGeom>
          <a:solidFill>
            <a:srgbClr val="FDFFE7"/>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narrator describes the hyena as ‘</a:t>
            </a:r>
            <a:r>
              <a:rPr lang="en-US" sz="1400" dirty="0">
                <a:highlight>
                  <a:srgbClr val="C0C0C0"/>
                </a:highlight>
              </a:rPr>
              <a:t>doglike’, </a:t>
            </a:r>
            <a:r>
              <a:rPr lang="en-US" sz="1400" dirty="0"/>
              <a:t>but it isn’t a dog anyone would want as a pet. This conveys how the narrator feels no warmth or affection for the animal: it is ugly and disgusting to him. </a:t>
            </a:r>
            <a:endParaRPr lang="en-GB" sz="1400" dirty="0"/>
          </a:p>
        </p:txBody>
      </p:sp>
    </p:spTree>
    <p:extLst>
      <p:ext uri="{BB962C8B-B14F-4D97-AF65-F5344CB8AC3E}">
        <p14:creationId xmlns:p14="http://schemas.microsoft.com/office/powerpoint/2010/main" val="159141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565" y="365126"/>
            <a:ext cx="8441635" cy="607331"/>
          </a:xfrm>
          <a:solidFill>
            <a:schemeClr val="bg1">
              <a:lumMod val="95000"/>
            </a:schemeClr>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Q2: Language analysis</a:t>
            </a:r>
          </a:p>
        </p:txBody>
      </p:sp>
      <p:sp>
        <p:nvSpPr>
          <p:cNvPr id="3" name="Content Placeholder 2"/>
          <p:cNvSpPr>
            <a:spLocks noGrp="1"/>
          </p:cNvSpPr>
          <p:nvPr>
            <p:ph idx="1"/>
          </p:nvPr>
        </p:nvSpPr>
        <p:spPr>
          <a:xfrm>
            <a:off x="397565" y="1092356"/>
            <a:ext cx="5314122" cy="2693366"/>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sz="2400" b="1" dirty="0"/>
              <a:t>This question asks you to explore another short section of the extract, this time focusing on how </a:t>
            </a:r>
            <a:r>
              <a:rPr lang="en-GB" sz="2400" b="1" dirty="0">
                <a:highlight>
                  <a:srgbClr val="FFFF00"/>
                </a:highlight>
              </a:rPr>
              <a:t>the </a:t>
            </a:r>
            <a:r>
              <a:rPr lang="en-GB" sz="2400" b="1" u="sng" dirty="0">
                <a:highlight>
                  <a:srgbClr val="FFFF00"/>
                </a:highlight>
              </a:rPr>
              <a:t>writer</a:t>
            </a:r>
            <a:r>
              <a:rPr lang="en-GB" sz="2400" b="1" dirty="0">
                <a:highlight>
                  <a:srgbClr val="FFFF00"/>
                </a:highlight>
              </a:rPr>
              <a:t> </a:t>
            </a:r>
            <a:r>
              <a:rPr lang="en-GB" sz="2400" b="1" dirty="0"/>
              <a:t>uses </a:t>
            </a:r>
            <a:r>
              <a:rPr lang="en-GB" sz="2400" b="1" u="sng" dirty="0">
                <a:highlight>
                  <a:srgbClr val="00FFFF"/>
                </a:highlight>
              </a:rPr>
              <a:t>language</a:t>
            </a:r>
            <a:r>
              <a:rPr lang="en-GB" sz="2400" b="1" dirty="0"/>
              <a:t> to </a:t>
            </a:r>
            <a:r>
              <a:rPr lang="en-GB" sz="2400" u="sng" dirty="0">
                <a:highlight>
                  <a:srgbClr val="C0C0C0"/>
                </a:highlight>
              </a:rPr>
              <a:t>describe the hyena’s appearance.</a:t>
            </a:r>
          </a:p>
          <a:p>
            <a:pPr marL="0" indent="0">
              <a:buNone/>
            </a:pPr>
            <a:r>
              <a:rPr lang="en-GB" sz="2400" dirty="0"/>
              <a:t>You are asked to look at these areas in your analysis: </a:t>
            </a:r>
          </a:p>
          <a:p>
            <a:pPr marL="457200" lvl="1" indent="0">
              <a:buNone/>
            </a:pPr>
            <a:r>
              <a:rPr lang="en-GB" sz="2000" dirty="0">
                <a:sym typeface="Symbol" panose="05050102010706020507" pitchFamily="18" charset="2"/>
              </a:rPr>
              <a:t></a:t>
            </a:r>
            <a:r>
              <a:rPr lang="en-GB" sz="2000" dirty="0"/>
              <a:t> </a:t>
            </a:r>
            <a:r>
              <a:rPr lang="en-GB" sz="2000" dirty="0">
                <a:highlight>
                  <a:srgbClr val="FF00FF"/>
                </a:highlight>
              </a:rPr>
              <a:t>words and phrases </a:t>
            </a:r>
          </a:p>
          <a:p>
            <a:pPr marL="457200" lvl="1" indent="0">
              <a:buNone/>
            </a:pPr>
            <a:r>
              <a:rPr lang="en-GB" sz="2000" dirty="0">
                <a:solidFill>
                  <a:schemeClr val="bg1"/>
                </a:solidFill>
                <a:sym typeface="Symbol" panose="05050102010706020507" pitchFamily="18" charset="2"/>
              </a:rPr>
              <a:t></a:t>
            </a:r>
            <a:r>
              <a:rPr lang="en-GB" sz="2000" dirty="0">
                <a:solidFill>
                  <a:schemeClr val="bg1"/>
                </a:solidFill>
              </a:rPr>
              <a:t> </a:t>
            </a:r>
            <a:r>
              <a:rPr lang="en-GB" sz="2000" dirty="0">
                <a:solidFill>
                  <a:schemeClr val="bg1"/>
                </a:solidFill>
                <a:highlight>
                  <a:srgbClr val="0000FF"/>
                </a:highlight>
              </a:rPr>
              <a:t>language features and techniques </a:t>
            </a:r>
          </a:p>
          <a:p>
            <a:pPr marL="457200" lvl="1" indent="0">
              <a:buNone/>
            </a:pPr>
            <a:r>
              <a:rPr lang="en-GB" sz="2000" dirty="0">
                <a:sym typeface="Symbol" panose="05050102010706020507" pitchFamily="18" charset="2"/>
              </a:rPr>
              <a:t></a:t>
            </a:r>
            <a:r>
              <a:rPr lang="en-GB" sz="2000" dirty="0"/>
              <a:t> </a:t>
            </a:r>
            <a:r>
              <a:rPr lang="en-GB" sz="2000" dirty="0">
                <a:solidFill>
                  <a:schemeClr val="bg1"/>
                </a:solidFill>
                <a:highlight>
                  <a:srgbClr val="800080"/>
                </a:highlight>
              </a:rPr>
              <a:t>sentence forms. </a:t>
            </a:r>
            <a:r>
              <a:rPr lang="en-GB" sz="2000" dirty="0"/>
              <a:t>[8 marks]</a:t>
            </a:r>
          </a:p>
          <a:p>
            <a:endParaRPr lang="en-GB" sz="2400" dirty="0"/>
          </a:p>
        </p:txBody>
      </p:sp>
      <p:sp>
        <p:nvSpPr>
          <p:cNvPr id="4" name="TextBox 3"/>
          <p:cNvSpPr txBox="1"/>
          <p:nvPr/>
        </p:nvSpPr>
        <p:spPr>
          <a:xfrm>
            <a:off x="397565" y="3879145"/>
            <a:ext cx="5314122" cy="193899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this question you will always be given a short extract from the chapter or text you are provided with. You must only write about this extract and not the rest of the chapter.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 </a:t>
            </a:r>
          </a:p>
        </p:txBody>
      </p:sp>
      <p:sp>
        <p:nvSpPr>
          <p:cNvPr id="5" name="TextBox 4"/>
          <p:cNvSpPr txBox="1"/>
          <p:nvPr/>
        </p:nvSpPr>
        <p:spPr>
          <a:xfrm>
            <a:off x="424071" y="6214533"/>
            <a:ext cx="5214730"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12 minutes</a:t>
            </a:r>
          </a:p>
        </p:txBody>
      </p:sp>
      <p:pic>
        <p:nvPicPr>
          <p:cNvPr id="6" name="Picture 4"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181" y="6046083"/>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006" y="1092356"/>
            <a:ext cx="2989194" cy="4985980"/>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Possible sentence starters to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description of the hyena as… helps the reader to understand that Pi sees it 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When we are told: “…” [quotation]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helps the reader to…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use of [technique] emphasises to the reader…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particular, the word(s) “…” show us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Therefore, the writer makes the reader see…</a:t>
            </a:r>
          </a:p>
        </p:txBody>
      </p:sp>
    </p:spTree>
    <p:extLst>
      <p:ext uri="{BB962C8B-B14F-4D97-AF65-F5344CB8AC3E}">
        <p14:creationId xmlns:p14="http://schemas.microsoft.com/office/powerpoint/2010/main" val="47906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9A2B-6EDB-B078-2EAA-91AF9FF80BA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It is far more important to explain your interpretations than find language devices</a:t>
            </a:r>
            <a:endParaRPr lang="en-GB" sz="3200" dirty="0"/>
          </a:p>
        </p:txBody>
      </p:sp>
      <p:sp>
        <p:nvSpPr>
          <p:cNvPr id="3" name="Content Placeholder 2">
            <a:extLst>
              <a:ext uri="{FF2B5EF4-FFF2-40B4-BE49-F238E27FC236}">
                <a16:creationId xmlns:a16="http://schemas.microsoft.com/office/drawing/2014/main" id="{F65F530C-614A-5497-F10D-EA79E7220C5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dirty="0"/>
              <a:t>It is good to know a range of devices when you head into the exam, but the most important thing for Q2 is to be </a:t>
            </a:r>
            <a:r>
              <a:rPr lang="en-US" b="1" dirty="0"/>
              <a:t>able to explain your interpretations.</a:t>
            </a:r>
            <a:endParaRPr lang="en-US" dirty="0"/>
          </a:p>
          <a:p>
            <a:pPr marL="0" indent="0">
              <a:buNone/>
            </a:pPr>
            <a:endParaRPr lang="en-US" dirty="0"/>
          </a:p>
          <a:p>
            <a:pPr marL="0" indent="0">
              <a:buNone/>
            </a:pPr>
            <a:r>
              <a:rPr lang="en-US" dirty="0"/>
              <a:t>That shows you understand how the language affects the reader’s thoughts and feelings. </a:t>
            </a:r>
          </a:p>
          <a:p>
            <a:pPr marL="0" indent="0">
              <a:buNone/>
            </a:pPr>
            <a:endParaRPr lang="en-US" dirty="0"/>
          </a:p>
          <a:p>
            <a:pPr marL="0" indent="0">
              <a:buNone/>
            </a:pPr>
            <a:r>
              <a:rPr lang="en-US" dirty="0"/>
              <a:t>We will explore improving our analyses now. </a:t>
            </a:r>
            <a:endParaRPr lang="en-GB" dirty="0"/>
          </a:p>
        </p:txBody>
      </p:sp>
    </p:spTree>
    <p:extLst>
      <p:ext uri="{BB962C8B-B14F-4D97-AF65-F5344CB8AC3E}">
        <p14:creationId xmlns:p14="http://schemas.microsoft.com/office/powerpoint/2010/main" val="402372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stretch>
            <a:fill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Q2</a:t>
            </a:r>
            <a:endParaRPr lang="en-GB" dirty="0"/>
          </a:p>
        </p:txBody>
      </p:sp>
      <p:pic>
        <p:nvPicPr>
          <p:cNvPr id="4" name="Picture 3">
            <a:extLst>
              <a:ext uri="{FF2B5EF4-FFF2-40B4-BE49-F238E27FC236}">
                <a16:creationId xmlns:a16="http://schemas.microsoft.com/office/drawing/2014/main" id="{F026925A-13F7-7429-07D2-5EFABB1300D8}"/>
              </a:ext>
            </a:extLst>
          </p:cNvPr>
          <p:cNvPicPr>
            <a:picLocks noChangeAspect="1"/>
          </p:cNvPicPr>
          <p:nvPr/>
        </p:nvPicPr>
        <p:blipFill>
          <a:blip r:embed="rId3"/>
          <a:stretch>
            <a:fillRect/>
          </a:stretch>
        </p:blipFill>
        <p:spPr>
          <a:xfrm>
            <a:off x="5517983" y="1847525"/>
            <a:ext cx="3414056" cy="1883827"/>
          </a:xfrm>
          <a:prstGeom prst="rect">
            <a:avLst/>
          </a:prstGeom>
        </p:spPr>
      </p:pic>
      <p:sp>
        <p:nvSpPr>
          <p:cNvPr id="6" name="TextBox 5">
            <a:extLst>
              <a:ext uri="{FF2B5EF4-FFF2-40B4-BE49-F238E27FC236}">
                <a16:creationId xmlns:a16="http://schemas.microsoft.com/office/drawing/2014/main" id="{BFDA5A8F-C749-B8EA-A5BE-8AB354E6DD74}"/>
              </a:ext>
            </a:extLst>
          </p:cNvPr>
          <p:cNvSpPr txBox="1"/>
          <p:nvPr/>
        </p:nvSpPr>
        <p:spPr>
          <a:xfrm>
            <a:off x="4352081" y="41257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solidFill>
                  <a:srgbClr val="7030A0"/>
                </a:solidFill>
              </a:rPr>
              <a:t>Go through the answer and find one good example for each of the five skills shown. You could this through arrows, annotations or highlighting.</a:t>
            </a:r>
          </a:p>
          <a:p>
            <a:endParaRPr lang="en-US" sz="1600" dirty="0">
              <a:solidFill>
                <a:srgbClr val="7030A0"/>
              </a:solidFill>
            </a:endParaRPr>
          </a:p>
          <a:p>
            <a:r>
              <a:rPr lang="en-US" sz="1600" b="1" dirty="0">
                <a:solidFill>
                  <a:srgbClr val="7030A0"/>
                </a:solidFill>
              </a:rPr>
              <a:t>Bonus Challenge: The student has avoided using words like “shows” too often. What other analytical verbs have they used instead?</a:t>
            </a:r>
          </a:p>
        </p:txBody>
      </p:sp>
    </p:spTree>
    <p:extLst>
      <p:ext uri="{BB962C8B-B14F-4D97-AF65-F5344CB8AC3E}">
        <p14:creationId xmlns:p14="http://schemas.microsoft.com/office/powerpoint/2010/main" val="1711384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2245</Words>
  <Application>Microsoft Office PowerPoint</Application>
  <PresentationFormat>On-screen Show (4:3)</PresentationFormat>
  <Paragraphs>223</Paragraphs>
  <Slides>16</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Aptos</vt:lpstr>
      <vt:lpstr>Aptos Display</vt:lpstr>
      <vt:lpstr>Arial</vt:lpstr>
      <vt:lpstr>Calibri</vt:lpstr>
      <vt:lpstr>Calibri Light</vt:lpstr>
      <vt:lpstr>gg sans</vt:lpstr>
      <vt:lpstr>Symbol</vt:lpstr>
      <vt:lpstr>Times New Roman</vt:lpstr>
      <vt:lpstr>Office Theme</vt:lpstr>
      <vt:lpstr>1_Office Theme</vt:lpstr>
      <vt:lpstr>2_Office Theme</vt:lpstr>
      <vt:lpstr>PowerPoint Presentation</vt:lpstr>
      <vt:lpstr>Q1 (4 marks)</vt:lpstr>
      <vt:lpstr>Learning outcomes</vt:lpstr>
      <vt:lpstr>Today we will focus on language analysis</vt:lpstr>
      <vt:lpstr>There is so much language you can analyse in this short extract</vt:lpstr>
      <vt:lpstr>PowerPoint Presentation</vt:lpstr>
      <vt:lpstr>Q2: Language analysis</vt:lpstr>
      <vt:lpstr>It is far more important to explain your interpretations than find language devices</vt:lpstr>
      <vt:lpstr>You have been given a good answer for Q2</vt:lpstr>
      <vt:lpstr>PowerPoint Presentation</vt:lpstr>
      <vt:lpstr>We will now peer assess our own answers</vt:lpstr>
      <vt:lpstr>Did you notice how the student used a range of analytical verbs?</vt:lpstr>
      <vt:lpstr>It’s time to upgrade our analyses!</vt:lpstr>
      <vt:lpstr>PowerPoint Presentation</vt:lpstr>
      <vt:lpstr>PowerPoint Presentation</vt:lpstr>
      <vt:lpstr>Plenary: Before And After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2025-02-01T12:30:48Z</dcterms:created>
  <dcterms:modified xsi:type="dcterms:W3CDTF">2025-08-12T09:48:58Z</dcterms:modified>
</cp:coreProperties>
</file>