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7" r:id="rId6"/>
    <p:sldId id="284" r:id="rId7"/>
    <p:sldId id="285" r:id="rId8"/>
    <p:sldId id="286" r:id="rId9"/>
    <p:sldId id="260" r:id="rId10"/>
    <p:sldId id="276" r:id="rId11"/>
    <p:sldId id="283" r:id="rId12"/>
    <p:sldId id="287" r:id="rId13"/>
    <p:sldId id="288" r:id="rId14"/>
    <p:sldId id="289" r:id="rId15"/>
    <p:sldId id="290" r:id="rId16"/>
    <p:sldId id="291"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C2E17-3FE5-45B9-8C44-D5A8A1E65E2E}" v="97" dt="2025-03-10T14:38:59.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EACC2E17-3FE5-45B9-8C44-D5A8A1E65E2E}"/>
    <pc:docChg chg="undo custSel addSld modSld">
      <pc:chgData name="Paul Wassell" userId="609912a88ec840f0" providerId="LiveId" clId="{EACC2E17-3FE5-45B9-8C44-D5A8A1E65E2E}" dt="2025-03-10T14:40:27.330" v="4804"/>
      <pc:docMkLst>
        <pc:docMk/>
      </pc:docMkLst>
      <pc:sldChg chg="addSp delSp modSp mod">
        <pc:chgData name="Paul Wassell" userId="609912a88ec840f0" providerId="LiveId" clId="{EACC2E17-3FE5-45B9-8C44-D5A8A1E65E2E}" dt="2025-03-10T13:41:50.460" v="528" actId="14100"/>
        <pc:sldMkLst>
          <pc:docMk/>
          <pc:sldMk cId="3593297581" sldId="256"/>
        </pc:sldMkLst>
        <pc:spChg chg="del">
          <ac:chgData name="Paul Wassell" userId="609912a88ec840f0" providerId="LiveId" clId="{EACC2E17-3FE5-45B9-8C44-D5A8A1E65E2E}" dt="2025-03-10T13:38:06.885" v="0" actId="478"/>
          <ac:spMkLst>
            <pc:docMk/>
            <pc:sldMk cId="3593297581" sldId="256"/>
            <ac:spMk id="2" creationId="{9AC352D6-B938-2D30-2C4C-221575DBE6A2}"/>
          </ac:spMkLst>
        </pc:spChg>
        <pc:spChg chg="del">
          <ac:chgData name="Paul Wassell" userId="609912a88ec840f0" providerId="LiveId" clId="{EACC2E17-3FE5-45B9-8C44-D5A8A1E65E2E}" dt="2025-03-10T13:38:06.885" v="0" actId="478"/>
          <ac:spMkLst>
            <pc:docMk/>
            <pc:sldMk cId="3593297581" sldId="256"/>
            <ac:spMk id="3" creationId="{C929CEF0-9C00-6E8C-862B-A89A4D2AD2AD}"/>
          </ac:spMkLst>
        </pc:spChg>
        <pc:spChg chg="add mod">
          <ac:chgData name="Paul Wassell" userId="609912a88ec840f0" providerId="LiveId" clId="{EACC2E17-3FE5-45B9-8C44-D5A8A1E65E2E}" dt="2025-03-10T13:39:37.791" v="228" actId="1076"/>
          <ac:spMkLst>
            <pc:docMk/>
            <pc:sldMk cId="3593297581" sldId="256"/>
            <ac:spMk id="4" creationId="{F831D378-C0E2-97DA-9E8A-A9A00AFDEB13}"/>
          </ac:spMkLst>
        </pc:spChg>
        <pc:spChg chg="add mod">
          <ac:chgData name="Paul Wassell" userId="609912a88ec840f0" providerId="LiveId" clId="{EACC2E17-3FE5-45B9-8C44-D5A8A1E65E2E}" dt="2025-03-10T13:41:50.460" v="528" actId="14100"/>
          <ac:spMkLst>
            <pc:docMk/>
            <pc:sldMk cId="3593297581" sldId="256"/>
            <ac:spMk id="5" creationId="{2B589D19-3ADA-40B9-D60D-350DA164DE75}"/>
          </ac:spMkLst>
        </pc:spChg>
        <pc:spChg chg="add mod">
          <ac:chgData name="Paul Wassell" userId="609912a88ec840f0" providerId="LiveId" clId="{EACC2E17-3FE5-45B9-8C44-D5A8A1E65E2E}" dt="2025-03-10T13:39:33.162" v="227" actId="113"/>
          <ac:spMkLst>
            <pc:docMk/>
            <pc:sldMk cId="3593297581" sldId="256"/>
            <ac:spMk id="6" creationId="{BD1BAE2B-53D4-D9E5-3A25-8CE275EC08C4}"/>
          </ac:spMkLst>
        </pc:spChg>
        <pc:spChg chg="add mod">
          <ac:chgData name="Paul Wassell" userId="609912a88ec840f0" providerId="LiveId" clId="{EACC2E17-3FE5-45B9-8C44-D5A8A1E65E2E}" dt="2025-03-10T13:41:46.263" v="527" actId="692"/>
          <ac:spMkLst>
            <pc:docMk/>
            <pc:sldMk cId="3593297581" sldId="256"/>
            <ac:spMk id="7" creationId="{691F7342-DF31-604E-3FDC-615AE20D26B4}"/>
          </ac:spMkLst>
        </pc:spChg>
        <pc:picChg chg="add mod">
          <ac:chgData name="Paul Wassell" userId="609912a88ec840f0" providerId="LiveId" clId="{EACC2E17-3FE5-45B9-8C44-D5A8A1E65E2E}" dt="2025-03-10T13:41:40.011" v="526" actId="1076"/>
          <ac:picMkLst>
            <pc:docMk/>
            <pc:sldMk cId="3593297581" sldId="256"/>
            <ac:picMk id="9" creationId="{B7E67D9A-CDF2-2AF3-0FE7-245573958C4B}"/>
          </ac:picMkLst>
        </pc:picChg>
      </pc:sldChg>
      <pc:sldChg chg="modSp mod setBg">
        <pc:chgData name="Paul Wassell" userId="609912a88ec840f0" providerId="LiveId" clId="{EACC2E17-3FE5-45B9-8C44-D5A8A1E65E2E}" dt="2025-03-10T14:40:19.617" v="4803" actId="207"/>
        <pc:sldMkLst>
          <pc:docMk/>
          <pc:sldMk cId="613221431" sldId="257"/>
        </pc:sldMkLst>
        <pc:spChg chg="mod">
          <ac:chgData name="Paul Wassell" userId="609912a88ec840f0" providerId="LiveId" clId="{EACC2E17-3FE5-45B9-8C44-D5A8A1E65E2E}" dt="2025-03-10T13:42:05.399" v="565" actId="14861"/>
          <ac:spMkLst>
            <pc:docMk/>
            <pc:sldMk cId="613221431" sldId="257"/>
            <ac:spMk id="2" creationId="{B32411B5-A8C2-0D7E-221A-01150C6AA9B1}"/>
          </ac:spMkLst>
        </pc:spChg>
        <pc:spChg chg="mod">
          <ac:chgData name="Paul Wassell" userId="609912a88ec840f0" providerId="LiveId" clId="{EACC2E17-3FE5-45B9-8C44-D5A8A1E65E2E}" dt="2025-03-10T14:40:19.617" v="4803" actId="207"/>
          <ac:spMkLst>
            <pc:docMk/>
            <pc:sldMk cId="613221431" sldId="257"/>
            <ac:spMk id="3" creationId="{1B6BEB28-A67F-21F7-1836-BC742EB8301B}"/>
          </ac:spMkLst>
        </pc:spChg>
      </pc:sldChg>
      <pc:sldChg chg="modSp mod">
        <pc:chgData name="Paul Wassell" userId="609912a88ec840f0" providerId="LiveId" clId="{EACC2E17-3FE5-45B9-8C44-D5A8A1E65E2E}" dt="2025-03-10T14:10:22.016" v="2692" actId="20577"/>
        <pc:sldMkLst>
          <pc:docMk/>
          <pc:sldMk cId="2282513151" sldId="260"/>
        </pc:sldMkLst>
        <pc:spChg chg="mod">
          <ac:chgData name="Paul Wassell" userId="609912a88ec840f0" providerId="LiveId" clId="{EACC2E17-3FE5-45B9-8C44-D5A8A1E65E2E}" dt="2025-03-10T14:10:22.016" v="2692" actId="20577"/>
          <ac:spMkLst>
            <pc:docMk/>
            <pc:sldMk cId="2282513151" sldId="260"/>
            <ac:spMk id="3" creationId="{03733CF5-B801-48DD-A219-B63CD81268B7}"/>
          </ac:spMkLst>
        </pc:spChg>
      </pc:sldChg>
      <pc:sldChg chg="modSp mod">
        <pc:chgData name="Paul Wassell" userId="609912a88ec840f0" providerId="LiveId" clId="{EACC2E17-3FE5-45B9-8C44-D5A8A1E65E2E}" dt="2025-03-10T14:40:27.330" v="4804"/>
        <pc:sldMkLst>
          <pc:docMk/>
          <pc:sldMk cId="1724781246" sldId="267"/>
        </pc:sldMkLst>
        <pc:spChg chg="mod">
          <ac:chgData name="Paul Wassell" userId="609912a88ec840f0" providerId="LiveId" clId="{EACC2E17-3FE5-45B9-8C44-D5A8A1E65E2E}" dt="2025-03-10T14:40:27.330" v="4804"/>
          <ac:spMkLst>
            <pc:docMk/>
            <pc:sldMk cId="1724781246" sldId="267"/>
            <ac:spMk id="15" creationId="{241A37B3-F9D0-46DC-BB3E-BCEAC86F58AD}"/>
          </ac:spMkLst>
        </pc:spChg>
      </pc:sldChg>
      <pc:sldChg chg="modSp mod">
        <pc:chgData name="Paul Wassell" userId="609912a88ec840f0" providerId="LiveId" clId="{EACC2E17-3FE5-45B9-8C44-D5A8A1E65E2E}" dt="2025-03-10T14:10:29.257" v="2698" actId="20577"/>
        <pc:sldMkLst>
          <pc:docMk/>
          <pc:sldMk cId="1649537259" sldId="276"/>
        </pc:sldMkLst>
        <pc:spChg chg="mod">
          <ac:chgData name="Paul Wassell" userId="609912a88ec840f0" providerId="LiveId" clId="{EACC2E17-3FE5-45B9-8C44-D5A8A1E65E2E}" dt="2025-03-10T13:47:14.772" v="1096" actId="20577"/>
          <ac:spMkLst>
            <pc:docMk/>
            <pc:sldMk cId="1649537259" sldId="276"/>
            <ac:spMk id="2" creationId="{7DCA0D65-42B1-49FC-8AAF-13214723CD59}"/>
          </ac:spMkLst>
        </pc:spChg>
        <pc:spChg chg="mod">
          <ac:chgData name="Paul Wassell" userId="609912a88ec840f0" providerId="LiveId" clId="{EACC2E17-3FE5-45B9-8C44-D5A8A1E65E2E}" dt="2025-03-10T13:48:23.021" v="1112" actId="20577"/>
          <ac:spMkLst>
            <pc:docMk/>
            <pc:sldMk cId="1649537259" sldId="276"/>
            <ac:spMk id="3" creationId="{FB8BD607-83BB-424F-8640-DBF71DEDAEBB}"/>
          </ac:spMkLst>
        </pc:spChg>
        <pc:graphicFrameChg chg="modGraphic">
          <ac:chgData name="Paul Wassell" userId="609912a88ec840f0" providerId="LiveId" clId="{EACC2E17-3FE5-45B9-8C44-D5A8A1E65E2E}" dt="2025-03-10T14:10:29.257" v="2698" actId="20577"/>
          <ac:graphicFrameMkLst>
            <pc:docMk/>
            <pc:sldMk cId="1649537259" sldId="276"/>
            <ac:graphicFrameMk id="4" creationId="{38886059-AB5A-4180-86F5-2C296A76EC62}"/>
          </ac:graphicFrameMkLst>
        </pc:graphicFrameChg>
      </pc:sldChg>
      <pc:sldChg chg="addSp delSp modSp mod">
        <pc:chgData name="Paul Wassell" userId="609912a88ec840f0" providerId="LiveId" clId="{EACC2E17-3FE5-45B9-8C44-D5A8A1E65E2E}" dt="2025-03-10T13:48:15.925" v="1111" actId="113"/>
        <pc:sldMkLst>
          <pc:docMk/>
          <pc:sldMk cId="2559664503" sldId="283"/>
        </pc:sldMkLst>
        <pc:spChg chg="mod">
          <ac:chgData name="Paul Wassell" userId="609912a88ec840f0" providerId="LiveId" clId="{EACC2E17-3FE5-45B9-8C44-D5A8A1E65E2E}" dt="2025-03-10T13:48:15.925" v="1111" actId="113"/>
          <ac:spMkLst>
            <pc:docMk/>
            <pc:sldMk cId="2559664503" sldId="283"/>
            <ac:spMk id="2" creationId="{3DBDE2A6-AEA0-46FC-AEA0-6FD85839A7EE}"/>
          </ac:spMkLst>
        </pc:spChg>
        <pc:spChg chg="mod">
          <ac:chgData name="Paul Wassell" userId="609912a88ec840f0" providerId="LiveId" clId="{EACC2E17-3FE5-45B9-8C44-D5A8A1E65E2E}" dt="2025-03-10T13:48:12.264" v="1110"/>
          <ac:spMkLst>
            <pc:docMk/>
            <pc:sldMk cId="2559664503" sldId="283"/>
            <ac:spMk id="5" creationId="{CAA8DDE4-0ACB-4212-8560-2C7A716A58A5}"/>
          </ac:spMkLst>
        </pc:spChg>
        <pc:spChg chg="mod">
          <ac:chgData name="Paul Wassell" userId="609912a88ec840f0" providerId="LiveId" clId="{EACC2E17-3FE5-45B9-8C44-D5A8A1E65E2E}" dt="2025-03-10T13:48:00.580" v="1105" actId="120"/>
          <ac:spMkLst>
            <pc:docMk/>
            <pc:sldMk cId="2559664503" sldId="283"/>
            <ac:spMk id="6" creationId="{A48BE1BB-3BED-43CB-AAD8-E3008D4827C8}"/>
          </ac:spMkLst>
        </pc:spChg>
        <pc:picChg chg="add mod">
          <ac:chgData name="Paul Wassell" userId="609912a88ec840f0" providerId="LiveId" clId="{EACC2E17-3FE5-45B9-8C44-D5A8A1E65E2E}" dt="2025-03-10T13:47:47.662" v="1103" actId="1076"/>
          <ac:picMkLst>
            <pc:docMk/>
            <pc:sldMk cId="2559664503" sldId="283"/>
            <ac:picMk id="3" creationId="{AB5F39F8-3DF5-DBF9-D69E-B12A605FFE56}"/>
          </ac:picMkLst>
        </pc:picChg>
        <pc:picChg chg="del">
          <ac:chgData name="Paul Wassell" userId="609912a88ec840f0" providerId="LiveId" clId="{EACC2E17-3FE5-45B9-8C44-D5A8A1E65E2E}" dt="2025-03-10T13:47:41.660" v="1100" actId="478"/>
          <ac:picMkLst>
            <pc:docMk/>
            <pc:sldMk cId="2559664503" sldId="283"/>
            <ac:picMk id="11" creationId="{DAFD0346-9094-4419-B7DC-C36FC9DC518E}"/>
          </ac:picMkLst>
        </pc:picChg>
      </pc:sldChg>
      <pc:sldChg chg="addSp delSp modSp new mod setBg">
        <pc:chgData name="Paul Wassell" userId="609912a88ec840f0" providerId="LiveId" clId="{EACC2E17-3FE5-45B9-8C44-D5A8A1E65E2E}" dt="2025-03-10T13:46:52.135" v="1082" actId="1076"/>
        <pc:sldMkLst>
          <pc:docMk/>
          <pc:sldMk cId="3069742516" sldId="284"/>
        </pc:sldMkLst>
        <pc:spChg chg="mod">
          <ac:chgData name="Paul Wassell" userId="609912a88ec840f0" providerId="LiveId" clId="{EACC2E17-3FE5-45B9-8C44-D5A8A1E65E2E}" dt="2025-03-10T13:45:04.701" v="618" actId="14861"/>
          <ac:spMkLst>
            <pc:docMk/>
            <pc:sldMk cId="3069742516" sldId="284"/>
            <ac:spMk id="2" creationId="{05601ED1-B9DB-8634-6A42-974B92696EA5}"/>
          </ac:spMkLst>
        </pc:spChg>
        <pc:spChg chg="del">
          <ac:chgData name="Paul Wassell" userId="609912a88ec840f0" providerId="LiveId" clId="{EACC2E17-3FE5-45B9-8C44-D5A8A1E65E2E}" dt="2025-03-10T13:44:46.667" v="569" actId="478"/>
          <ac:spMkLst>
            <pc:docMk/>
            <pc:sldMk cId="3069742516" sldId="284"/>
            <ac:spMk id="3" creationId="{BEBD9ACD-4FB5-65E6-9A55-FCF1622E6C27}"/>
          </ac:spMkLst>
        </pc:spChg>
        <pc:spChg chg="add mod">
          <ac:chgData name="Paul Wassell" userId="609912a88ec840f0" providerId="LiveId" clId="{EACC2E17-3FE5-45B9-8C44-D5A8A1E65E2E}" dt="2025-03-10T13:44:51.006" v="571" actId="1076"/>
          <ac:spMkLst>
            <pc:docMk/>
            <pc:sldMk cId="3069742516" sldId="284"/>
            <ac:spMk id="4" creationId="{38DE4B43-BE35-2A5F-EEAA-CED043398EEC}"/>
          </ac:spMkLst>
        </pc:spChg>
        <pc:spChg chg="add mod">
          <ac:chgData name="Paul Wassell" userId="609912a88ec840f0" providerId="LiveId" clId="{EACC2E17-3FE5-45B9-8C44-D5A8A1E65E2E}" dt="2025-03-10T13:46:22.562" v="1075" actId="20577"/>
          <ac:spMkLst>
            <pc:docMk/>
            <pc:sldMk cId="3069742516" sldId="284"/>
            <ac:spMk id="5" creationId="{EC964E3D-1BD3-E8CF-A7BE-D3FBAF972C2F}"/>
          </ac:spMkLst>
        </pc:spChg>
        <pc:picChg chg="add mod">
          <ac:chgData name="Paul Wassell" userId="609912a88ec840f0" providerId="LiveId" clId="{EACC2E17-3FE5-45B9-8C44-D5A8A1E65E2E}" dt="2025-03-10T13:46:32.506" v="1078" actId="1076"/>
          <ac:picMkLst>
            <pc:docMk/>
            <pc:sldMk cId="3069742516" sldId="284"/>
            <ac:picMk id="6" creationId="{8C10F354-DB13-2153-A9DB-8C7FD475221B}"/>
          </ac:picMkLst>
        </pc:picChg>
        <pc:picChg chg="add mod">
          <ac:chgData name="Paul Wassell" userId="609912a88ec840f0" providerId="LiveId" clId="{EACC2E17-3FE5-45B9-8C44-D5A8A1E65E2E}" dt="2025-03-10T13:46:52.135" v="1082" actId="1076"/>
          <ac:picMkLst>
            <pc:docMk/>
            <pc:sldMk cId="3069742516" sldId="284"/>
            <ac:picMk id="7" creationId="{F2F11A16-443C-C4AC-4B96-99605C767FD2}"/>
          </ac:picMkLst>
        </pc:picChg>
      </pc:sldChg>
      <pc:sldChg chg="addSp delSp modSp new mod setBg">
        <pc:chgData name="Paul Wassell" userId="609912a88ec840f0" providerId="LiveId" clId="{EACC2E17-3FE5-45B9-8C44-D5A8A1E65E2E}" dt="2025-03-10T14:02:35.829" v="1397" actId="403"/>
        <pc:sldMkLst>
          <pc:docMk/>
          <pc:sldMk cId="174446491" sldId="285"/>
        </pc:sldMkLst>
        <pc:spChg chg="del">
          <ac:chgData name="Paul Wassell" userId="609912a88ec840f0" providerId="LiveId" clId="{EACC2E17-3FE5-45B9-8C44-D5A8A1E65E2E}" dt="2025-03-10T13:51:58.948" v="1125" actId="478"/>
          <ac:spMkLst>
            <pc:docMk/>
            <pc:sldMk cId="174446491" sldId="285"/>
            <ac:spMk id="2" creationId="{D929086E-21A9-67B6-0A81-6793C451534E}"/>
          </ac:spMkLst>
        </pc:spChg>
        <pc:spChg chg="mod">
          <ac:chgData name="Paul Wassell" userId="609912a88ec840f0" providerId="LiveId" clId="{EACC2E17-3FE5-45B9-8C44-D5A8A1E65E2E}" dt="2025-03-10T13:58:02.734" v="1185" actId="14861"/>
          <ac:spMkLst>
            <pc:docMk/>
            <pc:sldMk cId="174446491" sldId="285"/>
            <ac:spMk id="3" creationId="{DD3A4FCF-F357-7D05-EBE7-E7139278F886}"/>
          </ac:spMkLst>
        </pc:spChg>
        <pc:spChg chg="add mod">
          <ac:chgData name="Paul Wassell" userId="609912a88ec840f0" providerId="LiveId" clId="{EACC2E17-3FE5-45B9-8C44-D5A8A1E65E2E}" dt="2025-03-10T13:58:02.734" v="1185" actId="14861"/>
          <ac:spMkLst>
            <pc:docMk/>
            <pc:sldMk cId="174446491" sldId="285"/>
            <ac:spMk id="5" creationId="{8FC74FCD-FF17-ADE9-C400-04DF4FAFB75A}"/>
          </ac:spMkLst>
        </pc:spChg>
        <pc:spChg chg="add mod">
          <ac:chgData name="Paul Wassell" userId="609912a88ec840f0" providerId="LiveId" clId="{EACC2E17-3FE5-45B9-8C44-D5A8A1E65E2E}" dt="2025-03-10T13:58:02.734" v="1185" actId="14861"/>
          <ac:spMkLst>
            <pc:docMk/>
            <pc:sldMk cId="174446491" sldId="285"/>
            <ac:spMk id="7" creationId="{BBD2D1B3-450A-24F9-D75C-52A44003BECA}"/>
          </ac:spMkLst>
        </pc:spChg>
        <pc:spChg chg="add del mod">
          <ac:chgData name="Paul Wassell" userId="609912a88ec840f0" providerId="LiveId" clId="{EACC2E17-3FE5-45B9-8C44-D5A8A1E65E2E}" dt="2025-03-10T13:57:41.665" v="1179" actId="478"/>
          <ac:spMkLst>
            <pc:docMk/>
            <pc:sldMk cId="174446491" sldId="285"/>
            <ac:spMk id="9" creationId="{DD5CB856-0C6E-4F94-7DA5-1DA93DF5ABDC}"/>
          </ac:spMkLst>
        </pc:spChg>
        <pc:spChg chg="add mod">
          <ac:chgData name="Paul Wassell" userId="609912a88ec840f0" providerId="LiveId" clId="{EACC2E17-3FE5-45B9-8C44-D5A8A1E65E2E}" dt="2025-03-10T13:58:02.734" v="1185" actId="14861"/>
          <ac:spMkLst>
            <pc:docMk/>
            <pc:sldMk cId="174446491" sldId="285"/>
            <ac:spMk id="11" creationId="{10FDD880-FD7E-4378-C442-820F014F535B}"/>
          </ac:spMkLst>
        </pc:spChg>
        <pc:spChg chg="add mod">
          <ac:chgData name="Paul Wassell" userId="609912a88ec840f0" providerId="LiveId" clId="{EACC2E17-3FE5-45B9-8C44-D5A8A1E65E2E}" dt="2025-03-10T13:58:02.734" v="1185" actId="14861"/>
          <ac:spMkLst>
            <pc:docMk/>
            <pc:sldMk cId="174446491" sldId="285"/>
            <ac:spMk id="13" creationId="{2B67B4EF-6720-DCD1-6491-A227DB7F08AC}"/>
          </ac:spMkLst>
        </pc:spChg>
        <pc:spChg chg="add mod">
          <ac:chgData name="Paul Wassell" userId="609912a88ec840f0" providerId="LiveId" clId="{EACC2E17-3FE5-45B9-8C44-D5A8A1E65E2E}" dt="2025-03-10T14:02:35.829" v="1397" actId="403"/>
          <ac:spMkLst>
            <pc:docMk/>
            <pc:sldMk cId="174446491" sldId="285"/>
            <ac:spMk id="14" creationId="{E36CBB32-6A33-FC1A-FE90-F2557D9FA85A}"/>
          </ac:spMkLst>
        </pc:spChg>
      </pc:sldChg>
      <pc:sldChg chg="addSp delSp modSp mod">
        <pc:chgData name="Paul Wassell" userId="609912a88ec840f0" providerId="LiveId" clId="{EACC2E17-3FE5-45B9-8C44-D5A8A1E65E2E}" dt="2025-03-10T14:10:07.960" v="2686" actId="20577"/>
        <pc:sldMkLst>
          <pc:docMk/>
          <pc:sldMk cId="3358641742" sldId="286"/>
        </pc:sldMkLst>
        <pc:spChg chg="add mod">
          <ac:chgData name="Paul Wassell" userId="609912a88ec840f0" providerId="LiveId" clId="{EACC2E17-3FE5-45B9-8C44-D5A8A1E65E2E}" dt="2025-03-10T14:06:50.843" v="1719" actId="255"/>
          <ac:spMkLst>
            <pc:docMk/>
            <pc:sldMk cId="3358641742" sldId="286"/>
            <ac:spMk id="2" creationId="{F9365EAD-A1F2-9C26-B62C-2DE82E9E7BDE}"/>
          </ac:spMkLst>
        </pc:spChg>
        <pc:spChg chg="add mod">
          <ac:chgData name="Paul Wassell" userId="609912a88ec840f0" providerId="LiveId" clId="{EACC2E17-3FE5-45B9-8C44-D5A8A1E65E2E}" dt="2025-03-10T14:07:57.095" v="2006" actId="20577"/>
          <ac:spMkLst>
            <pc:docMk/>
            <pc:sldMk cId="3358641742" sldId="286"/>
            <ac:spMk id="4" creationId="{9802B11F-3AF2-853C-6269-05C18DC4B212}"/>
          </ac:spMkLst>
        </pc:spChg>
        <pc:spChg chg="add mod">
          <ac:chgData name="Paul Wassell" userId="609912a88ec840f0" providerId="LiveId" clId="{EACC2E17-3FE5-45B9-8C44-D5A8A1E65E2E}" dt="2025-03-10T14:08:42.308" v="2214" actId="20577"/>
          <ac:spMkLst>
            <pc:docMk/>
            <pc:sldMk cId="3358641742" sldId="286"/>
            <ac:spMk id="6" creationId="{CD15FEC0-1368-643A-9B68-B8C6772AB5DD}"/>
          </ac:spMkLst>
        </pc:spChg>
        <pc:spChg chg="add mod">
          <ac:chgData name="Paul Wassell" userId="609912a88ec840f0" providerId="LiveId" clId="{EACC2E17-3FE5-45B9-8C44-D5A8A1E65E2E}" dt="2025-03-10T14:09:34.255" v="2471" actId="20577"/>
          <ac:spMkLst>
            <pc:docMk/>
            <pc:sldMk cId="3358641742" sldId="286"/>
            <ac:spMk id="8" creationId="{5CF867D9-494E-11DE-83B5-62208343592B}"/>
          </ac:spMkLst>
        </pc:spChg>
        <pc:spChg chg="add mod">
          <ac:chgData name="Paul Wassell" userId="609912a88ec840f0" providerId="LiveId" clId="{EACC2E17-3FE5-45B9-8C44-D5A8A1E65E2E}" dt="2025-03-10T14:10:07.960" v="2686" actId="20577"/>
          <ac:spMkLst>
            <pc:docMk/>
            <pc:sldMk cId="3358641742" sldId="286"/>
            <ac:spMk id="9" creationId="{386AC14A-87EC-426F-161A-9A9EF326760A}"/>
          </ac:spMkLst>
        </pc:spChg>
        <pc:spChg chg="del">
          <ac:chgData name="Paul Wassell" userId="609912a88ec840f0" providerId="LiveId" clId="{EACC2E17-3FE5-45B9-8C44-D5A8A1E65E2E}" dt="2025-03-10T14:02:45.650" v="1398" actId="478"/>
          <ac:spMkLst>
            <pc:docMk/>
            <pc:sldMk cId="3358641742" sldId="286"/>
            <ac:spMk id="14" creationId="{83EAFD63-0E96-4BCF-F390-684F396554BC}"/>
          </ac:spMkLst>
        </pc:spChg>
      </pc:sldChg>
      <pc:sldChg chg="addSp modSp mod">
        <pc:chgData name="Paul Wassell" userId="609912a88ec840f0" providerId="LiveId" clId="{EACC2E17-3FE5-45B9-8C44-D5A8A1E65E2E}" dt="2025-03-10T14:18:06.568" v="3140" actId="113"/>
        <pc:sldMkLst>
          <pc:docMk/>
          <pc:sldMk cId="2818695142" sldId="287"/>
        </pc:sldMkLst>
        <pc:spChg chg="mod">
          <ac:chgData name="Paul Wassell" userId="609912a88ec840f0" providerId="LiveId" clId="{EACC2E17-3FE5-45B9-8C44-D5A8A1E65E2E}" dt="2025-03-10T14:16:31.930" v="2836" actId="14100"/>
          <ac:spMkLst>
            <pc:docMk/>
            <pc:sldMk cId="2818695142" sldId="287"/>
            <ac:spMk id="2" creationId="{E5B13B94-301C-E9DD-8E55-8A14578FEAD6}"/>
          </ac:spMkLst>
        </pc:spChg>
        <pc:spChg chg="add mod">
          <ac:chgData name="Paul Wassell" userId="609912a88ec840f0" providerId="LiveId" clId="{EACC2E17-3FE5-45B9-8C44-D5A8A1E65E2E}" dt="2025-03-10T14:16:56.924" v="2843" actId="1076"/>
          <ac:spMkLst>
            <pc:docMk/>
            <pc:sldMk cId="2818695142" sldId="287"/>
            <ac:spMk id="3" creationId="{97BD056C-2D8D-5FC9-CB8E-32FD18F32B72}"/>
          </ac:spMkLst>
        </pc:spChg>
        <pc:spChg chg="add mod">
          <ac:chgData name="Paul Wassell" userId="609912a88ec840f0" providerId="LiveId" clId="{EACC2E17-3FE5-45B9-8C44-D5A8A1E65E2E}" dt="2025-03-10T14:16:56.924" v="2843" actId="1076"/>
          <ac:spMkLst>
            <pc:docMk/>
            <pc:sldMk cId="2818695142" sldId="287"/>
            <ac:spMk id="4" creationId="{830F791C-FAF0-13CE-1232-0E3BC15F0A77}"/>
          </ac:spMkLst>
        </pc:spChg>
        <pc:spChg chg="mod">
          <ac:chgData name="Paul Wassell" userId="609912a88ec840f0" providerId="LiveId" clId="{EACC2E17-3FE5-45B9-8C44-D5A8A1E65E2E}" dt="2025-03-10T14:16:36.935" v="2837" actId="1076"/>
          <ac:spMkLst>
            <pc:docMk/>
            <pc:sldMk cId="2818695142" sldId="287"/>
            <ac:spMk id="6" creationId="{3FEDD1AE-2F97-04B2-9D87-084F69D1819E}"/>
          </ac:spMkLst>
        </pc:spChg>
        <pc:spChg chg="add mod">
          <ac:chgData name="Paul Wassell" userId="609912a88ec840f0" providerId="LiveId" clId="{EACC2E17-3FE5-45B9-8C44-D5A8A1E65E2E}" dt="2025-03-10T14:16:56.924" v="2843" actId="1076"/>
          <ac:spMkLst>
            <pc:docMk/>
            <pc:sldMk cId="2818695142" sldId="287"/>
            <ac:spMk id="7" creationId="{653089A5-A752-5238-65D0-F9E2F58482D9}"/>
          </ac:spMkLst>
        </pc:spChg>
        <pc:spChg chg="mod">
          <ac:chgData name="Paul Wassell" userId="609912a88ec840f0" providerId="LiveId" clId="{EACC2E17-3FE5-45B9-8C44-D5A8A1E65E2E}" dt="2025-03-10T14:18:01.119" v="3138" actId="1076"/>
          <ac:spMkLst>
            <pc:docMk/>
            <pc:sldMk cId="2818695142" sldId="287"/>
            <ac:spMk id="9" creationId="{1E13D17A-083B-9E60-CE12-B4D2B25AEF27}"/>
          </ac:spMkLst>
        </pc:spChg>
        <pc:spChg chg="mod">
          <ac:chgData name="Paul Wassell" userId="609912a88ec840f0" providerId="LiveId" clId="{EACC2E17-3FE5-45B9-8C44-D5A8A1E65E2E}" dt="2025-03-10T14:16:36.935" v="2837" actId="1076"/>
          <ac:spMkLst>
            <pc:docMk/>
            <pc:sldMk cId="2818695142" sldId="287"/>
            <ac:spMk id="10" creationId="{A198ACD6-A57B-349B-AE0B-D7B9E913E291}"/>
          </ac:spMkLst>
        </pc:spChg>
        <pc:spChg chg="mod">
          <ac:chgData name="Paul Wassell" userId="609912a88ec840f0" providerId="LiveId" clId="{EACC2E17-3FE5-45B9-8C44-D5A8A1E65E2E}" dt="2025-03-10T14:16:00.687" v="2814" actId="1076"/>
          <ac:spMkLst>
            <pc:docMk/>
            <pc:sldMk cId="2818695142" sldId="287"/>
            <ac:spMk id="11" creationId="{760E3282-44A7-9C97-0E6F-870A5148FD8A}"/>
          </ac:spMkLst>
        </pc:spChg>
        <pc:spChg chg="add mod">
          <ac:chgData name="Paul Wassell" userId="609912a88ec840f0" providerId="LiveId" clId="{EACC2E17-3FE5-45B9-8C44-D5A8A1E65E2E}" dt="2025-03-10T14:18:06.568" v="3140" actId="113"/>
          <ac:spMkLst>
            <pc:docMk/>
            <pc:sldMk cId="2818695142" sldId="287"/>
            <ac:spMk id="12" creationId="{AA6C1F53-5787-800C-1832-21DB5432A5D9}"/>
          </ac:spMkLst>
        </pc:spChg>
        <pc:picChg chg="mod">
          <ac:chgData name="Paul Wassell" userId="609912a88ec840f0" providerId="LiveId" clId="{EACC2E17-3FE5-45B9-8C44-D5A8A1E65E2E}" dt="2025-03-10T14:16:36.935" v="2837" actId="1076"/>
          <ac:picMkLst>
            <pc:docMk/>
            <pc:sldMk cId="2818695142" sldId="287"/>
            <ac:picMk id="5" creationId="{581E1570-B41F-A29C-729B-E63AEF91F9D5}"/>
          </ac:picMkLst>
        </pc:picChg>
        <pc:picChg chg="mod">
          <ac:chgData name="Paul Wassell" userId="609912a88ec840f0" providerId="LiveId" clId="{EACC2E17-3FE5-45B9-8C44-D5A8A1E65E2E}" dt="2025-03-10T14:15:43.018" v="2804" actId="1076"/>
          <ac:picMkLst>
            <pc:docMk/>
            <pc:sldMk cId="2818695142" sldId="287"/>
            <ac:picMk id="8" creationId="{73E6A9F8-40C1-A653-3D06-9E208C85D91B}"/>
          </ac:picMkLst>
        </pc:picChg>
      </pc:sldChg>
      <pc:sldChg chg="addSp delSp modSp new mod">
        <pc:chgData name="Paul Wassell" userId="609912a88ec840f0" providerId="LiveId" clId="{EACC2E17-3FE5-45B9-8C44-D5A8A1E65E2E}" dt="2025-03-10T14:21:55.466" v="3175" actId="21"/>
        <pc:sldMkLst>
          <pc:docMk/>
          <pc:sldMk cId="3254519095" sldId="288"/>
        </pc:sldMkLst>
        <pc:spChg chg="del">
          <ac:chgData name="Paul Wassell" userId="609912a88ec840f0" providerId="LiveId" clId="{EACC2E17-3FE5-45B9-8C44-D5A8A1E65E2E}" dt="2025-03-10T14:18:38.628" v="3146" actId="478"/>
          <ac:spMkLst>
            <pc:docMk/>
            <pc:sldMk cId="3254519095" sldId="288"/>
            <ac:spMk id="2" creationId="{CAE2D366-DA63-91F6-2488-47C149EFDFC6}"/>
          </ac:spMkLst>
        </pc:spChg>
        <pc:spChg chg="mod">
          <ac:chgData name="Paul Wassell" userId="609912a88ec840f0" providerId="LiveId" clId="{EACC2E17-3FE5-45B9-8C44-D5A8A1E65E2E}" dt="2025-03-10T14:21:05.587" v="3151" actId="14100"/>
          <ac:spMkLst>
            <pc:docMk/>
            <pc:sldMk cId="3254519095" sldId="288"/>
            <ac:spMk id="3" creationId="{67455AEB-CF0E-8466-2C53-36B758745B38}"/>
          </ac:spMkLst>
        </pc:spChg>
        <pc:spChg chg="add del mod">
          <ac:chgData name="Paul Wassell" userId="609912a88ec840f0" providerId="LiveId" clId="{EACC2E17-3FE5-45B9-8C44-D5A8A1E65E2E}" dt="2025-03-10T14:21:55.466" v="3175" actId="21"/>
          <ac:spMkLst>
            <pc:docMk/>
            <pc:sldMk cId="3254519095" sldId="288"/>
            <ac:spMk id="4" creationId="{96154031-F6CC-FCE0-703D-851EEBC9E5FA}"/>
          </ac:spMkLst>
        </pc:spChg>
      </pc:sldChg>
      <pc:sldChg chg="addSp delSp modSp new mod setBg">
        <pc:chgData name="Paul Wassell" userId="609912a88ec840f0" providerId="LiveId" clId="{EACC2E17-3FE5-45B9-8C44-D5A8A1E65E2E}" dt="2025-03-10T14:26:27.662" v="3476" actId="207"/>
        <pc:sldMkLst>
          <pc:docMk/>
          <pc:sldMk cId="290614194" sldId="289"/>
        </pc:sldMkLst>
        <pc:spChg chg="del">
          <ac:chgData name="Paul Wassell" userId="609912a88ec840f0" providerId="LiveId" clId="{EACC2E17-3FE5-45B9-8C44-D5A8A1E65E2E}" dt="2025-03-10T14:21:17.413" v="3154" actId="478"/>
          <ac:spMkLst>
            <pc:docMk/>
            <pc:sldMk cId="290614194" sldId="289"/>
            <ac:spMk id="2" creationId="{C0E81CCF-E922-8EA8-EEED-6485B5ED3DEC}"/>
          </ac:spMkLst>
        </pc:spChg>
        <pc:spChg chg="del mod">
          <ac:chgData name="Paul Wassell" userId="609912a88ec840f0" providerId="LiveId" clId="{EACC2E17-3FE5-45B9-8C44-D5A8A1E65E2E}" dt="2025-03-10T14:21:17.413" v="3154" actId="478"/>
          <ac:spMkLst>
            <pc:docMk/>
            <pc:sldMk cId="290614194" sldId="289"/>
            <ac:spMk id="3" creationId="{80FE151D-A316-B293-FFF9-DA38D419CD45}"/>
          </ac:spMkLst>
        </pc:spChg>
        <pc:spChg chg="add mod">
          <ac:chgData name="Paul Wassell" userId="609912a88ec840f0" providerId="LiveId" clId="{EACC2E17-3FE5-45B9-8C44-D5A8A1E65E2E}" dt="2025-03-10T14:21:40.187" v="3172" actId="14861"/>
          <ac:spMkLst>
            <pc:docMk/>
            <pc:sldMk cId="290614194" sldId="289"/>
            <ac:spMk id="4" creationId="{5A9BA5E1-3D2B-ACDF-8E09-A14A0E88B11D}"/>
          </ac:spMkLst>
        </pc:spChg>
        <pc:spChg chg="add mod">
          <ac:chgData name="Paul Wassell" userId="609912a88ec840f0" providerId="LiveId" clId="{EACC2E17-3FE5-45B9-8C44-D5A8A1E65E2E}" dt="2025-03-10T14:26:27.662" v="3476" actId="207"/>
          <ac:spMkLst>
            <pc:docMk/>
            <pc:sldMk cId="290614194" sldId="289"/>
            <ac:spMk id="5" creationId="{96154031-F6CC-FCE0-703D-851EEBC9E5FA}"/>
          </ac:spMkLst>
        </pc:spChg>
        <pc:spChg chg="add mod">
          <ac:chgData name="Paul Wassell" userId="609912a88ec840f0" providerId="LiveId" clId="{EACC2E17-3FE5-45B9-8C44-D5A8A1E65E2E}" dt="2025-03-10T14:26:27.662" v="3476" actId="207"/>
          <ac:spMkLst>
            <pc:docMk/>
            <pc:sldMk cId="290614194" sldId="289"/>
            <ac:spMk id="6" creationId="{414B7A13-F5BA-F8DF-A196-C70F65087BCE}"/>
          </ac:spMkLst>
        </pc:spChg>
        <pc:spChg chg="add mod">
          <ac:chgData name="Paul Wassell" userId="609912a88ec840f0" providerId="LiveId" clId="{EACC2E17-3FE5-45B9-8C44-D5A8A1E65E2E}" dt="2025-03-10T14:26:27.662" v="3476" actId="207"/>
          <ac:spMkLst>
            <pc:docMk/>
            <pc:sldMk cId="290614194" sldId="289"/>
            <ac:spMk id="7" creationId="{5BBB58AE-6E82-DB41-AB29-115867220661}"/>
          </ac:spMkLst>
        </pc:spChg>
        <pc:spChg chg="add mod">
          <ac:chgData name="Paul Wassell" userId="609912a88ec840f0" providerId="LiveId" clId="{EACC2E17-3FE5-45B9-8C44-D5A8A1E65E2E}" dt="2025-03-10T14:23:11.223" v="3367" actId="1076"/>
          <ac:spMkLst>
            <pc:docMk/>
            <pc:sldMk cId="290614194" sldId="289"/>
            <ac:spMk id="8" creationId="{24D4FB6E-CE9F-3378-F817-A60DF9321AF0}"/>
          </ac:spMkLst>
        </pc:spChg>
        <pc:spChg chg="add mod">
          <ac:chgData name="Paul Wassell" userId="609912a88ec840f0" providerId="LiveId" clId="{EACC2E17-3FE5-45B9-8C44-D5A8A1E65E2E}" dt="2025-03-10T14:24:58.612" v="3411" actId="20577"/>
          <ac:spMkLst>
            <pc:docMk/>
            <pc:sldMk cId="290614194" sldId="289"/>
            <ac:spMk id="9" creationId="{DE7F22EF-FBC9-D6DB-E300-C66DD6922572}"/>
          </ac:spMkLst>
        </pc:spChg>
        <pc:spChg chg="add mod">
          <ac:chgData name="Paul Wassell" userId="609912a88ec840f0" providerId="LiveId" clId="{EACC2E17-3FE5-45B9-8C44-D5A8A1E65E2E}" dt="2025-03-10T14:26:27.662" v="3476" actId="207"/>
          <ac:spMkLst>
            <pc:docMk/>
            <pc:sldMk cId="290614194" sldId="289"/>
            <ac:spMk id="10" creationId="{CEE2DF26-E85C-1BA3-09D3-B87EBC40C4A2}"/>
          </ac:spMkLst>
        </pc:spChg>
        <pc:spChg chg="add mod">
          <ac:chgData name="Paul Wassell" userId="609912a88ec840f0" providerId="LiveId" clId="{EACC2E17-3FE5-45B9-8C44-D5A8A1E65E2E}" dt="2025-03-10T14:26:27.662" v="3476" actId="207"/>
          <ac:spMkLst>
            <pc:docMk/>
            <pc:sldMk cId="290614194" sldId="289"/>
            <ac:spMk id="11" creationId="{B7155B1A-143B-2D8D-CF3D-E0FCA2D9867E}"/>
          </ac:spMkLst>
        </pc:spChg>
        <pc:spChg chg="add mod">
          <ac:chgData name="Paul Wassell" userId="609912a88ec840f0" providerId="LiveId" clId="{EACC2E17-3FE5-45B9-8C44-D5A8A1E65E2E}" dt="2025-03-10T14:26:27.662" v="3476" actId="207"/>
          <ac:spMkLst>
            <pc:docMk/>
            <pc:sldMk cId="290614194" sldId="289"/>
            <ac:spMk id="12" creationId="{3440D1D2-DFF4-7C74-1E4B-32EB7B515B26}"/>
          </ac:spMkLst>
        </pc:spChg>
        <pc:spChg chg="add mod">
          <ac:chgData name="Paul Wassell" userId="609912a88ec840f0" providerId="LiveId" clId="{EACC2E17-3FE5-45B9-8C44-D5A8A1E65E2E}" dt="2025-03-10T14:26:27.662" v="3476" actId="207"/>
          <ac:spMkLst>
            <pc:docMk/>
            <pc:sldMk cId="290614194" sldId="289"/>
            <ac:spMk id="13" creationId="{E825608D-0E2D-884C-184D-CB8E5021A1DA}"/>
          </ac:spMkLst>
        </pc:spChg>
        <pc:spChg chg="add mod">
          <ac:chgData name="Paul Wassell" userId="609912a88ec840f0" providerId="LiveId" clId="{EACC2E17-3FE5-45B9-8C44-D5A8A1E65E2E}" dt="2025-03-10T14:26:27.662" v="3476" actId="207"/>
          <ac:spMkLst>
            <pc:docMk/>
            <pc:sldMk cId="290614194" sldId="289"/>
            <ac:spMk id="14" creationId="{FDF311F8-1AA1-2AA5-5725-03ACB0ECDB92}"/>
          </ac:spMkLst>
        </pc:spChg>
        <pc:spChg chg="add mod">
          <ac:chgData name="Paul Wassell" userId="609912a88ec840f0" providerId="LiveId" clId="{EACC2E17-3FE5-45B9-8C44-D5A8A1E65E2E}" dt="2025-03-10T14:25:55.488" v="3469" actId="1076"/>
          <ac:spMkLst>
            <pc:docMk/>
            <pc:sldMk cId="290614194" sldId="289"/>
            <ac:spMk id="15" creationId="{7C0067D0-6760-625B-D4D0-FD33BC81DCA3}"/>
          </ac:spMkLst>
        </pc:spChg>
        <pc:spChg chg="add mod">
          <ac:chgData name="Paul Wassell" userId="609912a88ec840f0" providerId="LiveId" clId="{EACC2E17-3FE5-45B9-8C44-D5A8A1E65E2E}" dt="2025-03-10T14:26:27.662" v="3476" actId="207"/>
          <ac:spMkLst>
            <pc:docMk/>
            <pc:sldMk cId="290614194" sldId="289"/>
            <ac:spMk id="16" creationId="{BFAFDA5B-66CC-B348-B2DA-1614126F88E2}"/>
          </ac:spMkLst>
        </pc:spChg>
        <pc:spChg chg="add mod">
          <ac:chgData name="Paul Wassell" userId="609912a88ec840f0" providerId="LiveId" clId="{EACC2E17-3FE5-45B9-8C44-D5A8A1E65E2E}" dt="2025-03-10T14:26:27.662" v="3476" actId="207"/>
          <ac:spMkLst>
            <pc:docMk/>
            <pc:sldMk cId="290614194" sldId="289"/>
            <ac:spMk id="17" creationId="{1A5CCA73-4052-50B2-3C76-CBD0656288B1}"/>
          </ac:spMkLst>
        </pc:spChg>
      </pc:sldChg>
      <pc:sldChg chg="addSp delSp modSp new mod setBg">
        <pc:chgData name="Paul Wassell" userId="609912a88ec840f0" providerId="LiveId" clId="{EACC2E17-3FE5-45B9-8C44-D5A8A1E65E2E}" dt="2025-03-10T14:37:36.492" v="4352" actId="404"/>
        <pc:sldMkLst>
          <pc:docMk/>
          <pc:sldMk cId="1769130038" sldId="290"/>
        </pc:sldMkLst>
        <pc:spChg chg="del">
          <ac:chgData name="Paul Wassell" userId="609912a88ec840f0" providerId="LiveId" clId="{EACC2E17-3FE5-45B9-8C44-D5A8A1E65E2E}" dt="2025-03-10T14:27:03.768" v="3478" actId="478"/>
          <ac:spMkLst>
            <pc:docMk/>
            <pc:sldMk cId="1769130038" sldId="290"/>
            <ac:spMk id="2" creationId="{8A0BFF6F-CF85-581F-A56F-A7804866B34C}"/>
          </ac:spMkLst>
        </pc:spChg>
        <pc:spChg chg="del">
          <ac:chgData name="Paul Wassell" userId="609912a88ec840f0" providerId="LiveId" clId="{EACC2E17-3FE5-45B9-8C44-D5A8A1E65E2E}" dt="2025-03-10T14:27:03.768" v="3478" actId="478"/>
          <ac:spMkLst>
            <pc:docMk/>
            <pc:sldMk cId="1769130038" sldId="290"/>
            <ac:spMk id="3" creationId="{BDEEC410-FD9F-1025-9632-A2914CEC3C5F}"/>
          </ac:spMkLst>
        </pc:spChg>
        <pc:spChg chg="add mod">
          <ac:chgData name="Paul Wassell" userId="609912a88ec840f0" providerId="LiveId" clId="{EACC2E17-3FE5-45B9-8C44-D5A8A1E65E2E}" dt="2025-03-10T14:28:10.374" v="3498" actId="1076"/>
          <ac:spMkLst>
            <pc:docMk/>
            <pc:sldMk cId="1769130038" sldId="290"/>
            <ac:spMk id="4" creationId="{27F8F1F6-66FC-B5A7-F951-21316C198426}"/>
          </ac:spMkLst>
        </pc:spChg>
        <pc:spChg chg="add mod">
          <ac:chgData name="Paul Wassell" userId="609912a88ec840f0" providerId="LiveId" clId="{EACC2E17-3FE5-45B9-8C44-D5A8A1E65E2E}" dt="2025-03-10T14:28:10.374" v="3498" actId="1076"/>
          <ac:spMkLst>
            <pc:docMk/>
            <pc:sldMk cId="1769130038" sldId="290"/>
            <ac:spMk id="5" creationId="{038218BC-58C7-AF09-4FA1-B94FA1C86F97}"/>
          </ac:spMkLst>
        </pc:spChg>
        <pc:spChg chg="mod">
          <ac:chgData name="Paul Wassell" userId="609912a88ec840f0" providerId="LiveId" clId="{EACC2E17-3FE5-45B9-8C44-D5A8A1E65E2E}" dt="2025-03-10T14:27:28.312" v="3486" actId="1076"/>
          <ac:spMkLst>
            <pc:docMk/>
            <pc:sldMk cId="1769130038" sldId="290"/>
            <ac:spMk id="6" creationId="{F3156DB0-3764-D201-A560-305DFF694D54}"/>
          </ac:spMkLst>
        </pc:spChg>
        <pc:spChg chg="mod">
          <ac:chgData name="Paul Wassell" userId="609912a88ec840f0" providerId="LiveId" clId="{EACC2E17-3FE5-45B9-8C44-D5A8A1E65E2E}" dt="2025-03-10T14:27:35.109" v="3489" actId="1076"/>
          <ac:spMkLst>
            <pc:docMk/>
            <pc:sldMk cId="1769130038" sldId="290"/>
            <ac:spMk id="7" creationId="{80A75660-F028-97AE-F079-BFCF30C8E6A2}"/>
          </ac:spMkLst>
        </pc:spChg>
        <pc:spChg chg="add mod">
          <ac:chgData name="Paul Wassell" userId="609912a88ec840f0" providerId="LiveId" clId="{EACC2E17-3FE5-45B9-8C44-D5A8A1E65E2E}" dt="2025-03-10T14:28:10.374" v="3498" actId="1076"/>
          <ac:spMkLst>
            <pc:docMk/>
            <pc:sldMk cId="1769130038" sldId="290"/>
            <ac:spMk id="8" creationId="{664972AB-D969-5FA0-AFAB-EF08412FC1D5}"/>
          </ac:spMkLst>
        </pc:spChg>
        <pc:spChg chg="add mod">
          <ac:chgData name="Paul Wassell" userId="609912a88ec840f0" providerId="LiveId" clId="{EACC2E17-3FE5-45B9-8C44-D5A8A1E65E2E}" dt="2025-03-10T14:28:10.374" v="3498" actId="1076"/>
          <ac:spMkLst>
            <pc:docMk/>
            <pc:sldMk cId="1769130038" sldId="290"/>
            <ac:spMk id="9" creationId="{99DA94E9-1B51-96AE-B4DD-8BF4BCB1AE25}"/>
          </ac:spMkLst>
        </pc:spChg>
        <pc:spChg chg="add mod">
          <ac:chgData name="Paul Wassell" userId="609912a88ec840f0" providerId="LiveId" clId="{EACC2E17-3FE5-45B9-8C44-D5A8A1E65E2E}" dt="2025-03-10T14:28:10.374" v="3498" actId="1076"/>
          <ac:spMkLst>
            <pc:docMk/>
            <pc:sldMk cId="1769130038" sldId="290"/>
            <ac:spMk id="10" creationId="{0E265A6F-83AD-4F5E-AC9E-766D329D0871}"/>
          </ac:spMkLst>
        </pc:spChg>
        <pc:spChg chg="add mod">
          <ac:chgData name="Paul Wassell" userId="609912a88ec840f0" providerId="LiveId" clId="{EACC2E17-3FE5-45B9-8C44-D5A8A1E65E2E}" dt="2025-03-10T14:28:10.374" v="3498" actId="1076"/>
          <ac:spMkLst>
            <pc:docMk/>
            <pc:sldMk cId="1769130038" sldId="290"/>
            <ac:spMk id="11" creationId="{5E01601C-8D2C-5827-5A21-9E899615DCCB}"/>
          </ac:spMkLst>
        </pc:spChg>
        <pc:spChg chg="mod">
          <ac:chgData name="Paul Wassell" userId="609912a88ec840f0" providerId="LiveId" clId="{EACC2E17-3FE5-45B9-8C44-D5A8A1E65E2E}" dt="2025-03-10T14:27:25.686" v="3485" actId="1076"/>
          <ac:spMkLst>
            <pc:docMk/>
            <pc:sldMk cId="1769130038" sldId="290"/>
            <ac:spMk id="12" creationId="{2CCF9CBE-8B71-BCB9-8582-B26D8A25DE1A}"/>
          </ac:spMkLst>
        </pc:spChg>
        <pc:spChg chg="add mod">
          <ac:chgData name="Paul Wassell" userId="609912a88ec840f0" providerId="LiveId" clId="{EACC2E17-3FE5-45B9-8C44-D5A8A1E65E2E}" dt="2025-03-10T14:28:10.374" v="3498" actId="1076"/>
          <ac:spMkLst>
            <pc:docMk/>
            <pc:sldMk cId="1769130038" sldId="290"/>
            <ac:spMk id="13" creationId="{3C34E24C-0E94-3BD9-F8CD-759777568C12}"/>
          </ac:spMkLst>
        </pc:spChg>
        <pc:spChg chg="add mod">
          <ac:chgData name="Paul Wassell" userId="609912a88ec840f0" providerId="LiveId" clId="{EACC2E17-3FE5-45B9-8C44-D5A8A1E65E2E}" dt="2025-03-10T14:28:10.374" v="3498" actId="1076"/>
          <ac:spMkLst>
            <pc:docMk/>
            <pc:sldMk cId="1769130038" sldId="290"/>
            <ac:spMk id="14" creationId="{3203EBF0-19DA-5A6A-1344-53D9BC8BF649}"/>
          </ac:spMkLst>
        </pc:spChg>
        <pc:spChg chg="add mod">
          <ac:chgData name="Paul Wassell" userId="609912a88ec840f0" providerId="LiveId" clId="{EACC2E17-3FE5-45B9-8C44-D5A8A1E65E2E}" dt="2025-03-10T14:28:10.374" v="3498" actId="1076"/>
          <ac:spMkLst>
            <pc:docMk/>
            <pc:sldMk cId="1769130038" sldId="290"/>
            <ac:spMk id="15" creationId="{8511E935-82DA-D1E1-4422-2271A4B883A0}"/>
          </ac:spMkLst>
        </pc:spChg>
        <pc:spChg chg="add mod">
          <ac:chgData name="Paul Wassell" userId="609912a88ec840f0" providerId="LiveId" clId="{EACC2E17-3FE5-45B9-8C44-D5A8A1E65E2E}" dt="2025-03-10T14:28:10.374" v="3498" actId="1076"/>
          <ac:spMkLst>
            <pc:docMk/>
            <pc:sldMk cId="1769130038" sldId="290"/>
            <ac:spMk id="16" creationId="{17E57EA5-F04D-6128-8670-5682D14DC1AD}"/>
          </ac:spMkLst>
        </pc:spChg>
        <pc:spChg chg="add mod">
          <ac:chgData name="Paul Wassell" userId="609912a88ec840f0" providerId="LiveId" clId="{EACC2E17-3FE5-45B9-8C44-D5A8A1E65E2E}" dt="2025-03-10T14:28:44.852" v="3536" actId="207"/>
          <ac:spMkLst>
            <pc:docMk/>
            <pc:sldMk cId="1769130038" sldId="290"/>
            <ac:spMk id="17" creationId="{74EE3FCF-01EE-AC09-062C-E00E9078CD39}"/>
          </ac:spMkLst>
        </pc:spChg>
        <pc:spChg chg="add mod">
          <ac:chgData name="Paul Wassell" userId="609912a88ec840f0" providerId="LiveId" clId="{EACC2E17-3FE5-45B9-8C44-D5A8A1E65E2E}" dt="2025-03-10T14:28:41.058" v="3535" actId="14100"/>
          <ac:spMkLst>
            <pc:docMk/>
            <pc:sldMk cId="1769130038" sldId="290"/>
            <ac:spMk id="18" creationId="{20808572-6322-C9DA-2F70-C6DFEC077CF7}"/>
          </ac:spMkLst>
        </pc:spChg>
        <pc:spChg chg="add mod">
          <ac:chgData name="Paul Wassell" userId="609912a88ec840f0" providerId="LiveId" clId="{EACC2E17-3FE5-45B9-8C44-D5A8A1E65E2E}" dt="2025-03-10T14:29:01.614" v="3577" actId="20577"/>
          <ac:spMkLst>
            <pc:docMk/>
            <pc:sldMk cId="1769130038" sldId="290"/>
            <ac:spMk id="19" creationId="{09BFA862-3DEC-6BA3-A38D-1740242EA57D}"/>
          </ac:spMkLst>
        </pc:spChg>
        <pc:spChg chg="add mod">
          <ac:chgData name="Paul Wassell" userId="609912a88ec840f0" providerId="LiveId" clId="{EACC2E17-3FE5-45B9-8C44-D5A8A1E65E2E}" dt="2025-03-10T14:29:08.696" v="3579" actId="1076"/>
          <ac:spMkLst>
            <pc:docMk/>
            <pc:sldMk cId="1769130038" sldId="290"/>
            <ac:spMk id="20" creationId="{9D11EA97-3235-1DDE-C1CC-E59BE628E02C}"/>
          </ac:spMkLst>
        </pc:spChg>
        <pc:spChg chg="add mod">
          <ac:chgData name="Paul Wassell" userId="609912a88ec840f0" providerId="LiveId" clId="{EACC2E17-3FE5-45B9-8C44-D5A8A1E65E2E}" dt="2025-03-10T14:36:29.212" v="4068" actId="20577"/>
          <ac:spMkLst>
            <pc:docMk/>
            <pc:sldMk cId="1769130038" sldId="290"/>
            <ac:spMk id="34" creationId="{7B0C0C37-E8C7-5A45-4F59-C92D389CDC01}"/>
          </ac:spMkLst>
        </pc:spChg>
        <pc:spChg chg="add mod">
          <ac:chgData name="Paul Wassell" userId="609912a88ec840f0" providerId="LiveId" clId="{EACC2E17-3FE5-45B9-8C44-D5A8A1E65E2E}" dt="2025-03-10T14:37:36.492" v="4352" actId="404"/>
          <ac:spMkLst>
            <pc:docMk/>
            <pc:sldMk cId="1769130038" sldId="290"/>
            <ac:spMk id="35" creationId="{DB30D836-30F5-86B0-FAD6-6C5F63196BD9}"/>
          </ac:spMkLst>
        </pc:spChg>
        <pc:picChg chg="add mod">
          <ac:chgData name="Paul Wassell" userId="609912a88ec840f0" providerId="LiveId" clId="{EACC2E17-3FE5-45B9-8C44-D5A8A1E65E2E}" dt="2025-03-10T14:30:11.030" v="3585" actId="1076"/>
          <ac:picMkLst>
            <pc:docMk/>
            <pc:sldMk cId="1769130038" sldId="290"/>
            <ac:picMk id="22" creationId="{A5666DA8-48E7-2E76-C2A5-37FDD957F57D}"/>
          </ac:picMkLst>
        </pc:picChg>
        <pc:picChg chg="add mod">
          <ac:chgData name="Paul Wassell" userId="609912a88ec840f0" providerId="LiveId" clId="{EACC2E17-3FE5-45B9-8C44-D5A8A1E65E2E}" dt="2025-03-10T14:30:14.393" v="3587" actId="1076"/>
          <ac:picMkLst>
            <pc:docMk/>
            <pc:sldMk cId="1769130038" sldId="290"/>
            <ac:picMk id="23" creationId="{9E917E59-C38C-69BB-7E22-527FB0E619E1}"/>
          </ac:picMkLst>
        </pc:picChg>
        <pc:picChg chg="add mod">
          <ac:chgData name="Paul Wassell" userId="609912a88ec840f0" providerId="LiveId" clId="{EACC2E17-3FE5-45B9-8C44-D5A8A1E65E2E}" dt="2025-03-10T14:30:19.756" v="3589" actId="1076"/>
          <ac:picMkLst>
            <pc:docMk/>
            <pc:sldMk cId="1769130038" sldId="290"/>
            <ac:picMk id="24" creationId="{597329A3-BDC1-8B74-CF4E-02E75B80C6B8}"/>
          </ac:picMkLst>
        </pc:picChg>
        <pc:picChg chg="add mod">
          <ac:chgData name="Paul Wassell" userId="609912a88ec840f0" providerId="LiveId" clId="{EACC2E17-3FE5-45B9-8C44-D5A8A1E65E2E}" dt="2025-03-10T14:30:22.219" v="3591" actId="1076"/>
          <ac:picMkLst>
            <pc:docMk/>
            <pc:sldMk cId="1769130038" sldId="290"/>
            <ac:picMk id="25" creationId="{93628FA5-8571-BC2A-E5B3-265E2B6866F5}"/>
          </ac:picMkLst>
        </pc:picChg>
        <pc:picChg chg="add mod">
          <ac:chgData name="Paul Wassell" userId="609912a88ec840f0" providerId="LiveId" clId="{EACC2E17-3FE5-45B9-8C44-D5A8A1E65E2E}" dt="2025-03-10T14:30:57.078" v="3596" actId="1076"/>
          <ac:picMkLst>
            <pc:docMk/>
            <pc:sldMk cId="1769130038" sldId="290"/>
            <ac:picMk id="27" creationId="{94A95FC1-0CBD-AA04-5F8E-666725AA18B3}"/>
          </ac:picMkLst>
        </pc:picChg>
        <pc:picChg chg="add mod">
          <ac:chgData name="Paul Wassell" userId="609912a88ec840f0" providerId="LiveId" clId="{EACC2E17-3FE5-45B9-8C44-D5A8A1E65E2E}" dt="2025-03-10T14:33:24.607" v="3607" actId="1076"/>
          <ac:picMkLst>
            <pc:docMk/>
            <pc:sldMk cId="1769130038" sldId="290"/>
            <ac:picMk id="29" creationId="{05305AF2-C724-388C-F6B4-AF940F1A83A0}"/>
          </ac:picMkLst>
        </pc:picChg>
        <pc:picChg chg="add mod">
          <ac:chgData name="Paul Wassell" userId="609912a88ec840f0" providerId="LiveId" clId="{EACC2E17-3FE5-45B9-8C44-D5A8A1E65E2E}" dt="2025-03-10T14:33:32.322" v="3609" actId="1076"/>
          <ac:picMkLst>
            <pc:docMk/>
            <pc:sldMk cId="1769130038" sldId="290"/>
            <ac:picMk id="30" creationId="{CF878BF8-455E-8246-31D9-241D13D81A13}"/>
          </ac:picMkLst>
        </pc:picChg>
        <pc:picChg chg="add mod">
          <ac:chgData name="Paul Wassell" userId="609912a88ec840f0" providerId="LiveId" clId="{EACC2E17-3FE5-45B9-8C44-D5A8A1E65E2E}" dt="2025-03-10T14:33:36.089" v="3611" actId="1076"/>
          <ac:picMkLst>
            <pc:docMk/>
            <pc:sldMk cId="1769130038" sldId="290"/>
            <ac:picMk id="31" creationId="{E1455897-3E67-1A31-01AB-15575388CFA2}"/>
          </ac:picMkLst>
        </pc:picChg>
        <pc:picChg chg="add mod">
          <ac:chgData name="Paul Wassell" userId="609912a88ec840f0" providerId="LiveId" clId="{EACC2E17-3FE5-45B9-8C44-D5A8A1E65E2E}" dt="2025-03-10T14:34:38.982" v="3650" actId="1076"/>
          <ac:picMkLst>
            <pc:docMk/>
            <pc:sldMk cId="1769130038" sldId="290"/>
            <ac:picMk id="33" creationId="{82F60F72-A190-5638-BC16-49F7F5ECDA6E}"/>
          </ac:picMkLst>
        </pc:picChg>
      </pc:sldChg>
      <pc:sldChg chg="modSp new mod setBg">
        <pc:chgData name="Paul Wassell" userId="609912a88ec840f0" providerId="LiveId" clId="{EACC2E17-3FE5-45B9-8C44-D5A8A1E65E2E}" dt="2025-03-10T14:39:11.628" v="4573" actId="403"/>
        <pc:sldMkLst>
          <pc:docMk/>
          <pc:sldMk cId="855028310" sldId="291"/>
        </pc:sldMkLst>
        <pc:spChg chg="mod">
          <ac:chgData name="Paul Wassell" userId="609912a88ec840f0" providerId="LiveId" clId="{EACC2E17-3FE5-45B9-8C44-D5A8A1E65E2E}" dt="2025-03-10T14:38:38.825" v="4417" actId="14861"/>
          <ac:spMkLst>
            <pc:docMk/>
            <pc:sldMk cId="855028310" sldId="291"/>
            <ac:spMk id="2" creationId="{0361167A-913C-02CA-58B9-A1B5D8F3F9A8}"/>
          </ac:spMkLst>
        </pc:spChg>
        <pc:spChg chg="mod">
          <ac:chgData name="Paul Wassell" userId="609912a88ec840f0" providerId="LiveId" clId="{EACC2E17-3FE5-45B9-8C44-D5A8A1E65E2E}" dt="2025-03-10T14:39:11.628" v="4573" actId="403"/>
          <ac:spMkLst>
            <pc:docMk/>
            <pc:sldMk cId="855028310" sldId="291"/>
            <ac:spMk id="3" creationId="{5C7C73D3-B545-BE70-64AC-D544E6A6E7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00E333-1549-47AE-8D35-52B5200A416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422553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0E333-1549-47AE-8D35-52B5200A416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226670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0E333-1549-47AE-8D35-52B5200A416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163345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AA05-6C57-467E-8613-A0384745DF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0E3D8A1-9643-45DD-97C6-968FCB165DC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2865D9-738B-47FA-8D34-297B161D2D28}"/>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E2C41BF7-3FBE-4111-919F-3297A0D6E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0BE1FB-AB6D-4392-8F18-45906B988BC8}"/>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2003400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3011-2F5C-4B4B-BF42-349526D59D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F926B-E265-41C0-A005-FD3D7213DF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CB5F49-FC15-4433-B4D3-3B1D8B141222}"/>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74677830-EE97-4535-93BE-EEEE68094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CEA9F0-434A-4A4A-A134-3A6D2AE9B901}"/>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1866411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1CF3-A7D6-4383-992F-C8B15C173D7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81A26A-A844-4451-9C70-28C1D83F16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307BA-BD97-4878-8FE2-EFC161F0D2AC}"/>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9914ED21-FBF4-418A-A770-C5C188BF6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5B807-A210-438E-8CCF-56FC5A5ABC51}"/>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26884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D000-B280-462E-8CCB-29CBB29AD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8E89C3-D1D6-4861-B491-4FA50794647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948574-8836-496E-9060-56B54FE7695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0281AB-EEE9-47F8-BF87-E3C09E8FE0B7}"/>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6" name="Footer Placeholder 5">
            <a:extLst>
              <a:ext uri="{FF2B5EF4-FFF2-40B4-BE49-F238E27FC236}">
                <a16:creationId xmlns:a16="http://schemas.microsoft.com/office/drawing/2014/main" id="{F1CE266B-8AA6-42BC-BC8E-28F9F4C03F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C8D76-6756-4663-94F4-AC0794195F05}"/>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185382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701C-304B-4F88-A078-13A16428503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38AA6C-4460-40CD-AA46-ED2F16C0F64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241DF-7D03-4C74-BC4A-4A84B8CB3C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F9B9F6-C490-4DB7-A856-FA3F71FC54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E5A13B-6C2F-4299-8D59-302F2CBE1AE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16291B-89C1-4424-81AE-71A9FBC206B3}"/>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8" name="Footer Placeholder 7">
            <a:extLst>
              <a:ext uri="{FF2B5EF4-FFF2-40B4-BE49-F238E27FC236}">
                <a16:creationId xmlns:a16="http://schemas.microsoft.com/office/drawing/2014/main" id="{7A1EF9EA-A4FC-4960-BB5F-AF08DF1ECA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8F0B73-985B-4CE4-9A52-E7453E5AFE3F}"/>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348056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23A8-B5A8-4BF4-A5F1-769AB82A08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6357D6-FE21-4668-B14C-C0B3C423FF03}"/>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4" name="Footer Placeholder 3">
            <a:extLst>
              <a:ext uri="{FF2B5EF4-FFF2-40B4-BE49-F238E27FC236}">
                <a16:creationId xmlns:a16="http://schemas.microsoft.com/office/drawing/2014/main" id="{06585119-7AE3-4CDB-AD5D-9421D80339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A20693-992E-48D7-BC23-5827D430514F}"/>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376238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23B1B-5FBC-4A08-83BF-D4A9228B848B}"/>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3" name="Footer Placeholder 2">
            <a:extLst>
              <a:ext uri="{FF2B5EF4-FFF2-40B4-BE49-F238E27FC236}">
                <a16:creationId xmlns:a16="http://schemas.microsoft.com/office/drawing/2014/main" id="{0D67FFC2-5149-4AB7-AE05-AD62FCBFF4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A09E6A-1DEA-4642-B962-1E0C07AE3BBA}"/>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740033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DE64-E30B-443F-B8BD-5A6C58F833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380109-B69E-4469-8E3F-FB2FA0AED0F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18C242-7A97-4954-9EF7-E6D53834DC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298B3D-D042-4DB1-AE11-0D9EA1CDF2B4}"/>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6" name="Footer Placeholder 5">
            <a:extLst>
              <a:ext uri="{FF2B5EF4-FFF2-40B4-BE49-F238E27FC236}">
                <a16:creationId xmlns:a16="http://schemas.microsoft.com/office/drawing/2014/main" id="{7CCD7CAC-EEAF-468F-ACC3-C14A1AD0E2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1A915A-B117-427F-A2F9-D9C29EDA2B6A}"/>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221711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00E333-1549-47AE-8D35-52B5200A416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405648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4EB2-DEF4-4760-9F0A-4918197D2A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EFAE25-85E9-4A2E-9D5A-7B8806615DA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606708C-092F-4EFE-95E7-2DB701D141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BB58643-563A-460C-9E93-649B012A3037}"/>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6" name="Footer Placeholder 5">
            <a:extLst>
              <a:ext uri="{FF2B5EF4-FFF2-40B4-BE49-F238E27FC236}">
                <a16:creationId xmlns:a16="http://schemas.microsoft.com/office/drawing/2014/main" id="{8DAF13B8-1D40-46C7-9BE8-00D6EE87B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0E66D4-3A81-4FDA-8058-871CCCB0E016}"/>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2456041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BD4C-D376-4252-9486-A69CCC4739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C31EFD-3331-4AB4-B136-78E484EFE3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38E20-F1CF-45AD-9D05-947C7CEE60BE}"/>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11C46948-51EB-4137-AE07-3F8EBA471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534BC-B5D6-46C9-BE20-5435A8CBC9BA}"/>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140906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7C6B3-0335-4047-8F37-E1275DE10E6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FB2-8973-4D7B-8A25-600CC69E2F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CC8B6-6080-424F-8548-B095367BEE24}"/>
              </a:ext>
            </a:extLst>
          </p:cNvPr>
          <p:cNvSpPr>
            <a:spLocks noGrp="1"/>
          </p:cNvSpPr>
          <p:nvPr>
            <p:ph type="dt" sz="half" idx="10"/>
          </p:nvPr>
        </p:nvSpPr>
        <p:spPr/>
        <p:txBody>
          <a:body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DA532F1B-074C-4032-AF50-E14A2BE13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2BAB8-32C0-437E-9324-0C683EDAEEAF}"/>
              </a:ext>
            </a:extLst>
          </p:cNvPr>
          <p:cNvSpPr>
            <a:spLocks noGrp="1"/>
          </p:cNvSpPr>
          <p:nvPr>
            <p:ph type="sldNum" sz="quarter" idx="12"/>
          </p:nvPr>
        </p:nvSpPr>
        <p:spPr/>
        <p:txBody>
          <a:bodyPr/>
          <a:lstStyle/>
          <a:p>
            <a:fld id="{2311122B-CD59-408E-B34D-732559F42A44}" type="slidenum">
              <a:rPr lang="en-GB" smtClean="0"/>
              <a:t>‹#›</a:t>
            </a:fld>
            <a:endParaRPr lang="en-GB"/>
          </a:p>
        </p:txBody>
      </p:sp>
    </p:spTree>
    <p:extLst>
      <p:ext uri="{BB962C8B-B14F-4D97-AF65-F5344CB8AC3E}">
        <p14:creationId xmlns:p14="http://schemas.microsoft.com/office/powerpoint/2010/main" val="3078703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3791582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2016249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7077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48E96D-B967-43FF-9816-2F197F2100E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3197864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48E96D-B967-43FF-9816-2F197F2100E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2438486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48E96D-B967-43FF-9816-2F197F2100E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3290220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8E96D-B967-43FF-9816-2F197F2100E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233112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00E333-1549-47AE-8D35-52B5200A4168}"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3159540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8E96D-B967-43FF-9816-2F197F2100E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733018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8E96D-B967-43FF-9816-2F197F2100E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4097746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58773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E96D-B967-43FF-9816-2F197F2100E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D258-1C22-4F60-829B-CAE5E702D062}" type="slidenum">
              <a:rPr lang="en-GB" smtClean="0"/>
              <a:t>‹#›</a:t>
            </a:fld>
            <a:endParaRPr lang="en-GB"/>
          </a:p>
        </p:txBody>
      </p:sp>
    </p:spTree>
    <p:extLst>
      <p:ext uri="{BB962C8B-B14F-4D97-AF65-F5344CB8AC3E}">
        <p14:creationId xmlns:p14="http://schemas.microsoft.com/office/powerpoint/2010/main" val="372553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905000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703850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3967176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2617690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BADDBD-E457-4BF2-87A5-DA10BCEF952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4058913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BADDBD-E457-4BF2-87A5-DA10BCEF952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94027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00E333-1549-47AE-8D35-52B5200A4168}"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290184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ADDBD-E457-4BF2-87A5-DA10BCEF952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3593588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81143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ADDBD-E457-4BF2-87A5-DA10BCEF952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2489286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536613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ADDBD-E457-4BF2-87A5-DA10BCEF952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20188-675D-4E08-A746-7B1BCE32C103}" type="slidenum">
              <a:rPr lang="en-GB" smtClean="0"/>
              <a:t>‹#›</a:t>
            </a:fld>
            <a:endParaRPr lang="en-GB"/>
          </a:p>
        </p:txBody>
      </p:sp>
    </p:spTree>
    <p:extLst>
      <p:ext uri="{BB962C8B-B14F-4D97-AF65-F5344CB8AC3E}">
        <p14:creationId xmlns:p14="http://schemas.microsoft.com/office/powerpoint/2010/main" val="109415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00E333-1549-47AE-8D35-52B5200A4168}"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135773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00E333-1549-47AE-8D35-52B5200A4168}"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208161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0E333-1549-47AE-8D35-52B5200A4168}"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95581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0E333-1549-47AE-8D35-52B5200A4168}"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66291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0E333-1549-47AE-8D35-52B5200A4168}"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18D69-1A1E-4FFD-9E50-18AE553776E5}" type="slidenum">
              <a:rPr lang="en-GB" smtClean="0"/>
              <a:t>‹#›</a:t>
            </a:fld>
            <a:endParaRPr lang="en-GB"/>
          </a:p>
        </p:txBody>
      </p:sp>
    </p:spTree>
    <p:extLst>
      <p:ext uri="{BB962C8B-B14F-4D97-AF65-F5344CB8AC3E}">
        <p14:creationId xmlns:p14="http://schemas.microsoft.com/office/powerpoint/2010/main" val="357875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00E333-1549-47AE-8D35-52B5200A4168}"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18D69-1A1E-4FFD-9E50-18AE553776E5}" type="slidenum">
              <a:rPr lang="en-GB" smtClean="0"/>
              <a:t>‹#›</a:t>
            </a:fld>
            <a:endParaRPr lang="en-GB"/>
          </a:p>
        </p:txBody>
      </p:sp>
      <p:sp>
        <p:nvSpPr>
          <p:cNvPr id="7" name="Footer Placeholder 2">
            <a:extLst>
              <a:ext uri="{FF2B5EF4-FFF2-40B4-BE49-F238E27FC236}">
                <a16:creationId xmlns:a16="http://schemas.microsoft.com/office/drawing/2014/main" id="{A0BBC54C-1969-3048-DDF3-AE8FFF63012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B49C9B1-A05B-A4E9-9E32-8AEB91C9752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E3188A70-7989-EC7E-F357-09643526975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76FB4FA1-E924-F0A5-21C3-4176EBCCF70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234004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91596-B9CC-419F-B462-11C5CE935E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AA6E76-1395-4FAC-8814-27065D84FB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F40A9-1647-4ED2-B222-77F79CD142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C10EAF-3D2F-411C-B6A5-48598A1A9474}" type="datetimeFigureOut">
              <a:rPr lang="en-GB" smtClean="0"/>
              <a:t>12/08/2025</a:t>
            </a:fld>
            <a:endParaRPr lang="en-GB"/>
          </a:p>
        </p:txBody>
      </p:sp>
      <p:sp>
        <p:nvSpPr>
          <p:cNvPr id="5" name="Footer Placeholder 4">
            <a:extLst>
              <a:ext uri="{FF2B5EF4-FFF2-40B4-BE49-F238E27FC236}">
                <a16:creationId xmlns:a16="http://schemas.microsoft.com/office/drawing/2014/main" id="{A09FBB51-2CE2-4B06-A9B4-EDB117B9A53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EB3631-C0E6-47F6-9792-1654E6CAD7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11122B-CD59-408E-B34D-732559F42A44}" type="slidenum">
              <a:rPr lang="en-GB" smtClean="0"/>
              <a:t>‹#›</a:t>
            </a:fld>
            <a:endParaRPr lang="en-GB"/>
          </a:p>
        </p:txBody>
      </p:sp>
      <p:sp>
        <p:nvSpPr>
          <p:cNvPr id="7" name="Footer Placeholder 2">
            <a:extLst>
              <a:ext uri="{FF2B5EF4-FFF2-40B4-BE49-F238E27FC236}">
                <a16:creationId xmlns:a16="http://schemas.microsoft.com/office/drawing/2014/main" id="{33B6E613-6DCE-7971-7A74-CCC2EF4D93A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ACC64D-C2E3-5596-5D08-B72162CA2C7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0BD68BE-01A2-B66A-1D58-C4E042DDB08D}"/>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5919FAE9-2948-7651-07DF-4DA3B15FD30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182802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8E96D-B967-43FF-9816-2F197F2100E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5D258-1C22-4F60-829B-CAE5E702D062}" type="slidenum">
              <a:rPr lang="en-GB" smtClean="0"/>
              <a:t>‹#›</a:t>
            </a:fld>
            <a:endParaRPr lang="en-GB"/>
          </a:p>
        </p:txBody>
      </p:sp>
      <p:sp>
        <p:nvSpPr>
          <p:cNvPr id="7" name="Footer Placeholder 2">
            <a:extLst>
              <a:ext uri="{FF2B5EF4-FFF2-40B4-BE49-F238E27FC236}">
                <a16:creationId xmlns:a16="http://schemas.microsoft.com/office/drawing/2014/main" id="{C0B45196-B0A9-7ECD-470C-6123A455D8AA}"/>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D70D1D9-DF03-AE23-F613-F097431B1BC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A1E276E-E886-D849-E92E-8B8B539623A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044D01B-8A03-32E1-C7BE-AFC2BC7FB14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271303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ADDBD-E457-4BF2-87A5-DA10BCEF952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20188-675D-4E08-A746-7B1BCE32C103}" type="slidenum">
              <a:rPr lang="en-GB" smtClean="0"/>
              <a:t>‹#›</a:t>
            </a:fld>
            <a:endParaRPr lang="en-GB"/>
          </a:p>
        </p:txBody>
      </p:sp>
      <p:sp>
        <p:nvSpPr>
          <p:cNvPr id="7" name="Footer Placeholder 2">
            <a:extLst>
              <a:ext uri="{FF2B5EF4-FFF2-40B4-BE49-F238E27FC236}">
                <a16:creationId xmlns:a16="http://schemas.microsoft.com/office/drawing/2014/main" id="{7469343C-D8F2-DD30-B01C-AA81F7BEE45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6C67E4B-08BB-6308-3663-24C4E44E3753}"/>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832D22C3-1ECF-6DDB-1B4F-59E00F3849F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37C29993-5627-00B7-6034-7A66C4CD6A42}"/>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5701409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31D378-C0E2-97DA-9E8A-A9A00AFDEB13}"/>
              </a:ext>
            </a:extLst>
          </p:cNvPr>
          <p:cNvSpPr txBox="1"/>
          <p:nvPr/>
        </p:nvSpPr>
        <p:spPr>
          <a:xfrm>
            <a:off x="416689" y="2596290"/>
            <a:ext cx="3912243" cy="126034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Smiling at Lethe, we drove off, both on our way to our new lives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B589D19-3ADA-40B9-D60D-350DA164DE75}"/>
              </a:ext>
            </a:extLst>
          </p:cNvPr>
          <p:cNvSpPr txBox="1"/>
          <p:nvPr/>
        </p:nvSpPr>
        <p:spPr>
          <a:xfrm>
            <a:off x="416689" y="266218"/>
            <a:ext cx="8380071"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1 Section B: Exploring Endings</a:t>
            </a:r>
            <a:endParaRPr lang="en-GB" sz="2400" b="1" u="sng" dirty="0"/>
          </a:p>
        </p:txBody>
      </p:sp>
      <p:sp>
        <p:nvSpPr>
          <p:cNvPr id="6" name="TextBox 5">
            <a:extLst>
              <a:ext uri="{FF2B5EF4-FFF2-40B4-BE49-F238E27FC236}">
                <a16:creationId xmlns:a16="http://schemas.microsoft.com/office/drawing/2014/main" id="{BD1BAE2B-53D4-D9E5-3A25-8CE275EC08C4}"/>
              </a:ext>
            </a:extLst>
          </p:cNvPr>
          <p:cNvSpPr txBox="1"/>
          <p:nvPr/>
        </p:nvSpPr>
        <p:spPr>
          <a:xfrm>
            <a:off x="416689" y="1018572"/>
            <a:ext cx="8380071" cy="1200329"/>
          </a:xfrm>
          <a:prstGeom prst="rect">
            <a:avLst/>
          </a:prstGeom>
          <a:solidFill>
            <a:schemeClr val="accent2">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Last lesson we explored the beginnings of stories and how we can use narrative hooks to engage our readers.</a:t>
            </a:r>
          </a:p>
          <a:p>
            <a:endParaRPr lang="en-US" dirty="0"/>
          </a:p>
          <a:p>
            <a:r>
              <a:rPr lang="en-US" dirty="0"/>
              <a:t>Today we will explore </a:t>
            </a:r>
            <a:r>
              <a:rPr lang="en-US" b="1" dirty="0"/>
              <a:t>potential endings </a:t>
            </a:r>
            <a:r>
              <a:rPr lang="en-US" dirty="0"/>
              <a:t>for our stories.</a:t>
            </a:r>
            <a:endParaRPr lang="en-GB" dirty="0"/>
          </a:p>
        </p:txBody>
      </p:sp>
      <p:sp>
        <p:nvSpPr>
          <p:cNvPr id="7" name="TextBox 6">
            <a:extLst>
              <a:ext uri="{FF2B5EF4-FFF2-40B4-BE49-F238E27FC236}">
                <a16:creationId xmlns:a16="http://schemas.microsoft.com/office/drawing/2014/main" id="{691F7342-DF31-604E-3FDC-615AE20D26B4}"/>
              </a:ext>
            </a:extLst>
          </p:cNvPr>
          <p:cNvSpPr txBox="1"/>
          <p:nvPr/>
        </p:nvSpPr>
        <p:spPr>
          <a:xfrm>
            <a:off x="4676172" y="2596290"/>
            <a:ext cx="4120588" cy="341632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400" dirty="0">
                <a:solidFill>
                  <a:srgbClr val="FF0000"/>
                </a:solidFill>
              </a:rPr>
              <a:t>What kind of ending is this? Is it happy or sad or something else?</a:t>
            </a:r>
          </a:p>
          <a:p>
            <a:r>
              <a:rPr lang="en-US" sz="2400" dirty="0">
                <a:solidFill>
                  <a:schemeClr val="accent2">
                    <a:lumMod val="50000"/>
                  </a:schemeClr>
                </a:solidFill>
              </a:rPr>
              <a:t>How does this ending to the story make you feel? Why?</a:t>
            </a:r>
          </a:p>
          <a:p>
            <a:r>
              <a:rPr lang="en-GB" sz="2400" dirty="0">
                <a:solidFill>
                  <a:srgbClr val="00B050"/>
                </a:solidFill>
              </a:rPr>
              <a:t>Why is the ending to a story just as powerful (or perhaps even more powerful) than the beginning? Provide examples.</a:t>
            </a:r>
          </a:p>
        </p:txBody>
      </p:sp>
      <p:pic>
        <p:nvPicPr>
          <p:cNvPr id="9" name="Picture 8" descr="A black background with a black square&#10;&#10;AI-generated content may be incorrect.">
            <a:extLst>
              <a:ext uri="{FF2B5EF4-FFF2-40B4-BE49-F238E27FC236}">
                <a16:creationId xmlns:a16="http://schemas.microsoft.com/office/drawing/2014/main" id="{B7E67D9A-CDF2-2AF3-0FE7-245573958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40" y="3590417"/>
            <a:ext cx="2239300" cy="3001365"/>
          </a:xfrm>
          <a:prstGeom prst="rect">
            <a:avLst/>
          </a:prstGeom>
        </p:spPr>
      </p:pic>
    </p:spTree>
    <p:extLst>
      <p:ext uri="{BB962C8B-B14F-4D97-AF65-F5344CB8AC3E}">
        <p14:creationId xmlns:p14="http://schemas.microsoft.com/office/powerpoint/2010/main" val="359329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455AEB-CF0E-8466-2C53-36B758745B38}"/>
              </a:ext>
            </a:extLst>
          </p:cNvPr>
          <p:cNvSpPr>
            <a:spLocks noGrp="1"/>
          </p:cNvSpPr>
          <p:nvPr>
            <p:ph idx="1"/>
          </p:nvPr>
        </p:nvSpPr>
        <p:spPr>
          <a:xfrm>
            <a:off x="142513" y="263043"/>
            <a:ext cx="6512930" cy="6184056"/>
          </a:xfrm>
        </p:spPr>
        <p:txBody>
          <a:bodyPr>
            <a:noAutofit/>
          </a:bodyPr>
          <a:lstStyle/>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It felt like there was something missing. Life was great for me: a decent flat, a job that I enjoyed, I was living in a town full of friendly folk and with my family nearby. I should have been happy, but I’d had this nagging feeling at the back of my mind for a while now. Ultimately, the flat was wonderful but often too quiet. </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So now I found myself on the way to the local dog rehoming centre! I’m always filled with a little trepidation when going to these places. They serve a fantastic purpose, but it can be incredibly challenging to see so many saddened and desperate animals, all longing for their own identity with a new owner and a new home. Unsurprisingly, it can be tremendously tough to choose just one animal out of hundreds, but I do believe in some sort of fate, and when you see your future canine, you just know. At least I hoped so.</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Based on the outskirts of my hometown, surrounded by countryside and located close to a dairy farm, the air at the home consisted of smells of fertiliser before a wave of doggy odours hits you. Putting together hundreds of dogs together is never going to greet your nose with pleasant fragrances, and the overwhelming ‘eau du </a:t>
            </a:r>
            <a:r>
              <a:rPr lang="en-GB" sz="900" kern="100" dirty="0" err="1">
                <a:effectLst/>
                <a:latin typeface="Calibri" panose="020F0502020204030204" pitchFamily="34" charset="0"/>
                <a:ea typeface="Calibri" panose="020F0502020204030204" pitchFamily="34" charset="0"/>
                <a:cs typeface="Times New Roman" panose="02020603050405020304" pitchFamily="18" charset="0"/>
              </a:rPr>
              <a:t>parfam</a:t>
            </a:r>
            <a:r>
              <a:rPr lang="en-GB" sz="900" kern="100" dirty="0">
                <a:effectLst/>
                <a:latin typeface="Calibri" panose="020F0502020204030204" pitchFamily="34" charset="0"/>
                <a:ea typeface="Calibri" panose="020F0502020204030204" pitchFamily="34" charset="0"/>
                <a:cs typeface="Times New Roman" panose="02020603050405020304" pitchFamily="18" charset="0"/>
              </a:rPr>
              <a:t>’ is made up of urine, defecation, and cheap meat. When you’ve filled in the numerous piles of paper, put your signature on every dotted line, you’re allowed into the enclosures. </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Walking in a straight line on a faded concrete floor, I felt like a visitor to a particularly intimidating prison, which in some ways I suppose I was. Going past each cage, the howls and whines increased. Some of the animals barked, others lay down and cried. Honestly, I really wanted to take them all home with me, but I knew that was just a far-fetched fantasy.</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Just as I was about to reach the end of the corridor, I noticed a little creature curled up in the corner of their cell. She wasn’t interested in getting my attention, it was as if she was resigned to being bottom of the pile and last in the queue for a new place to live. She was a little Jack Russell-type dog, with a beautiful brown head, a predominantly white body and a large black patch on her back that was shaped similarly to a heart. Was this ordained by some force above? I didn’t know, but I had a good feeling about this one.</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As I walked into her cage, she looked up at me for the first time and her tail immediately began to wag. Its speed accelerated, to the point where I was worried she was going to fly off into the air and disappear for good. She jumped up and put her paws on my knees. If I didn’t know better, I’d say she was smiling at me.</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We headed out for a stroll amongst the fields and trees around the home. She didn’t pull on her lead, even though she was excited to get out of her enclosure. She was the one for me!</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The sun began to head towards the horizon as the daylight was drawing to a close, but what a successful few hours this had been. Having considered giving my new friend a moniker, I went with ‘Lethe’. It’s a bit unusual, isn’t it? It’s the name of a Greek goddess, the goddess of forgotten things, which felt particularly apt for such a beautiful little creature trapped in a prison cell many miles from people. </a:t>
            </a:r>
          </a:p>
          <a:p>
            <a:pPr marL="0" indent="0">
              <a:lnSpc>
                <a:spcPct val="107000"/>
              </a:lnSpc>
              <a:spcAft>
                <a:spcPts val="800"/>
              </a:spcAft>
              <a:buNone/>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Finally, I helped her into the back of my car and attached her to the special harness fitted in the back seat. Smiling at Lethe, we drove off, both on our way to our new lives</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900" dirty="0"/>
          </a:p>
        </p:txBody>
      </p:sp>
    </p:spTree>
    <p:extLst>
      <p:ext uri="{BB962C8B-B14F-4D97-AF65-F5344CB8AC3E}">
        <p14:creationId xmlns:p14="http://schemas.microsoft.com/office/powerpoint/2010/main" val="325451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A9BA5E1-3D2B-ACDF-8E09-A14A0E88B11D}"/>
              </a:ext>
            </a:extLst>
          </p:cNvPr>
          <p:cNvSpPr>
            <a:spLocks noGrp="1"/>
          </p:cNvSpPr>
          <p:nvPr>
            <p:ph idx="1"/>
          </p:nvPr>
        </p:nvSpPr>
        <p:spPr>
          <a:xfrm>
            <a:off x="142513" y="263043"/>
            <a:ext cx="6512930" cy="6184056"/>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So now I found myself on the way to the local dog rehoming centre! I’m always filled with a little trepidation when going to these places. They serve a fantastic purpose, but it can be incredibly challenging to see so many saddened and desperate animals, all longing for their own identity with a new owner and a new home. Unsurprisingly, it can be tremendously tough to choose just one animal out of hundreds, but I do believe in some sort of fate, and when you see your future canine, you just know. At least I hoped so.</a:t>
            </a: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Based on the outskirts of my hometown, surrounded by countryside and located close to a dairy farm, the air at the home consisted of smells of fertiliser before a wave of doggy odours hits you. Putting together hundreds of dogs together is never going to greet your nose with pleasant fragrances, and the overwhelming ‘eau du </a:t>
            </a:r>
            <a:r>
              <a:rPr lang="en-GB" sz="1000" kern="100" dirty="0" err="1">
                <a:effectLst/>
                <a:latin typeface="Calibri" panose="020F0502020204030204" pitchFamily="34" charset="0"/>
                <a:ea typeface="Calibri" panose="020F0502020204030204" pitchFamily="34" charset="0"/>
                <a:cs typeface="Times New Roman" panose="02020603050405020304" pitchFamily="18" charset="0"/>
              </a:rPr>
              <a:t>parfam</a:t>
            </a: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is made up of urine, defecation, and cheap meat. When you’ve filled in the numerous piles of paper, put your signature on every dotted line, you’re allowed into the enclosures. </a:t>
            </a: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Walking in a straight line on a faded concrete floor, I felt like a visitor to a particularly intimidating prison, which in some ways I suppose I was. Going past each cage, the howls and whines increased. Some of the animals barked, others lay down and cried. Honestly, I really wanted to take them all home with me, but I knew that was just a far-fetched fantasy.</a:t>
            </a: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Just as I was about to reach the end of the corridor, I noticed a little creature curled up in the corner of their cell. She wasn’t interested in getting my attention, it was as if she was resigned to being bottom of the pile and last in the queue for a new place to live. She was a little Jack Russell-type dog, with a beautiful brown head, a predominantly white body and a large black patch on her back that was shaped similarly to a heart. Was this ordained by some force above? I didn’t know, but I had a good feeling about this one.</a:t>
            </a: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As I walked into her cage, she looked up at me for the first time and her tail immediately began to wag. Its speed accelerated, to the point where I was worried she was going to fly off into the air and disappear for good. She jumped up and put her paws on my knees. If I didn’t know better, I’d say she was smiling at me.</a:t>
            </a: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We headed out for a stroll amongst the fields and trees around the home. She didn’t pull on her lead, even though she was excited to get out of her enclosure. She was the one for me!</a:t>
            </a:r>
          </a:p>
          <a:p>
            <a:pPr marL="0" indent="0">
              <a:lnSpc>
                <a:spcPct val="107000"/>
              </a:lnSpc>
              <a:spcAft>
                <a:spcPts val="800"/>
              </a:spcAft>
              <a:buNone/>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The sun began to head towards the horizon as the daylight was drawing to a close, but what a successful few hours this had been. Having considered giving my new friend a moniker, I went with ‘Lethe’. It’s a bit unusual, isn’t it? It’s the name of a Greek goddess, the goddess of forgotten things, which felt particularly apt for such a beautiful little creature trapped in a prison cell many miles from people. </a:t>
            </a:r>
          </a:p>
          <a:p>
            <a:pPr marL="0" indent="0">
              <a:buNone/>
            </a:pPr>
            <a:endParaRPr lang="en-GB" sz="1000" dirty="0"/>
          </a:p>
        </p:txBody>
      </p:sp>
      <p:sp>
        <p:nvSpPr>
          <p:cNvPr id="5" name="Rectangle: Rounded Corners 4">
            <a:extLst>
              <a:ext uri="{FF2B5EF4-FFF2-40B4-BE49-F238E27FC236}">
                <a16:creationId xmlns:a16="http://schemas.microsoft.com/office/drawing/2014/main" id="{96154031-F6CC-FCE0-703D-851EEBC9E5FA}"/>
              </a:ext>
            </a:extLst>
          </p:cNvPr>
          <p:cNvSpPr/>
          <p:nvPr/>
        </p:nvSpPr>
        <p:spPr>
          <a:xfrm>
            <a:off x="7077651" y="263043"/>
            <a:ext cx="1802034" cy="6935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narrator visits the local dog centre.</a:t>
            </a:r>
            <a:endParaRPr lang="en-GB" sz="1400" dirty="0"/>
          </a:p>
        </p:txBody>
      </p:sp>
      <p:sp>
        <p:nvSpPr>
          <p:cNvPr id="6" name="Rectangle: Rounded Corners 5">
            <a:extLst>
              <a:ext uri="{FF2B5EF4-FFF2-40B4-BE49-F238E27FC236}">
                <a16:creationId xmlns:a16="http://schemas.microsoft.com/office/drawing/2014/main" id="{414B7A13-F5BA-F8DF-A196-C70F65087BCE}"/>
              </a:ext>
            </a:extLst>
          </p:cNvPr>
          <p:cNvSpPr/>
          <p:nvPr/>
        </p:nvSpPr>
        <p:spPr>
          <a:xfrm>
            <a:off x="7077651" y="1260395"/>
            <a:ext cx="1802034" cy="6935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narrator describes the local dog centre.</a:t>
            </a:r>
            <a:endParaRPr lang="en-GB" sz="1400" dirty="0"/>
          </a:p>
        </p:txBody>
      </p:sp>
      <p:sp>
        <p:nvSpPr>
          <p:cNvPr id="7" name="Rectangle: Rounded Corners 6">
            <a:extLst>
              <a:ext uri="{FF2B5EF4-FFF2-40B4-BE49-F238E27FC236}">
                <a16:creationId xmlns:a16="http://schemas.microsoft.com/office/drawing/2014/main" id="{5BBB58AE-6E82-DB41-AB29-115867220661}"/>
              </a:ext>
            </a:extLst>
          </p:cNvPr>
          <p:cNvSpPr/>
          <p:nvPr/>
        </p:nvSpPr>
        <p:spPr>
          <a:xfrm>
            <a:off x="7077651" y="2257747"/>
            <a:ext cx="1802034" cy="6935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narrator describes the local dog centre.</a:t>
            </a:r>
            <a:endParaRPr lang="en-GB" sz="1400" dirty="0"/>
          </a:p>
        </p:txBody>
      </p:sp>
      <p:sp>
        <p:nvSpPr>
          <p:cNvPr id="8" name="Rectangle: Rounded Corners 7">
            <a:extLst>
              <a:ext uri="{FF2B5EF4-FFF2-40B4-BE49-F238E27FC236}">
                <a16:creationId xmlns:a16="http://schemas.microsoft.com/office/drawing/2014/main" id="{24D4FB6E-CE9F-3378-F817-A60DF9321AF0}"/>
              </a:ext>
            </a:extLst>
          </p:cNvPr>
          <p:cNvSpPr/>
          <p:nvPr/>
        </p:nvSpPr>
        <p:spPr>
          <a:xfrm>
            <a:off x="7077651" y="3082230"/>
            <a:ext cx="1802034" cy="6935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narrator notices one specific dog.</a:t>
            </a:r>
            <a:endParaRPr lang="en-GB" sz="1400" dirty="0"/>
          </a:p>
        </p:txBody>
      </p:sp>
      <p:sp>
        <p:nvSpPr>
          <p:cNvPr id="9" name="Rectangle: Rounded Corners 8">
            <a:extLst>
              <a:ext uri="{FF2B5EF4-FFF2-40B4-BE49-F238E27FC236}">
                <a16:creationId xmlns:a16="http://schemas.microsoft.com/office/drawing/2014/main" id="{DE7F22EF-FBC9-D6DB-E300-C66DD6922572}"/>
              </a:ext>
            </a:extLst>
          </p:cNvPr>
          <p:cNvSpPr/>
          <p:nvPr/>
        </p:nvSpPr>
        <p:spPr>
          <a:xfrm>
            <a:off x="7077651" y="4010134"/>
            <a:ext cx="1802034" cy="6935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narrator describes meeting the dog.</a:t>
            </a:r>
            <a:endParaRPr lang="en-GB" sz="1400" dirty="0"/>
          </a:p>
        </p:txBody>
      </p:sp>
      <p:sp>
        <p:nvSpPr>
          <p:cNvPr id="10" name="Rectangle: Rounded Corners 9">
            <a:extLst>
              <a:ext uri="{FF2B5EF4-FFF2-40B4-BE49-F238E27FC236}">
                <a16:creationId xmlns:a16="http://schemas.microsoft.com/office/drawing/2014/main" id="{CEE2DF26-E85C-1BA3-09D3-B87EBC40C4A2}"/>
              </a:ext>
            </a:extLst>
          </p:cNvPr>
          <p:cNvSpPr/>
          <p:nvPr/>
        </p:nvSpPr>
        <p:spPr>
          <a:xfrm>
            <a:off x="7077651" y="4881846"/>
            <a:ext cx="1802034" cy="6935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narrator walks the dog.</a:t>
            </a:r>
            <a:endParaRPr lang="en-GB" sz="1400" dirty="0"/>
          </a:p>
        </p:txBody>
      </p:sp>
      <p:sp>
        <p:nvSpPr>
          <p:cNvPr id="11" name="Rectangle: Rounded Corners 10">
            <a:extLst>
              <a:ext uri="{FF2B5EF4-FFF2-40B4-BE49-F238E27FC236}">
                <a16:creationId xmlns:a16="http://schemas.microsoft.com/office/drawing/2014/main" id="{B7155B1A-143B-2D8D-CF3D-E0FCA2D9867E}"/>
              </a:ext>
            </a:extLst>
          </p:cNvPr>
          <p:cNvSpPr/>
          <p:nvPr/>
        </p:nvSpPr>
        <p:spPr>
          <a:xfrm>
            <a:off x="7077651" y="5753559"/>
            <a:ext cx="1802034" cy="69354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narrator gives the dog a name.</a:t>
            </a:r>
            <a:endParaRPr lang="en-GB" sz="1400" dirty="0"/>
          </a:p>
        </p:txBody>
      </p:sp>
      <p:sp>
        <p:nvSpPr>
          <p:cNvPr id="12" name="Arrow: Down 11">
            <a:extLst>
              <a:ext uri="{FF2B5EF4-FFF2-40B4-BE49-F238E27FC236}">
                <a16:creationId xmlns:a16="http://schemas.microsoft.com/office/drawing/2014/main" id="{3440D1D2-DFF4-7C74-1E4B-32EB7B515B26}"/>
              </a:ext>
            </a:extLst>
          </p:cNvPr>
          <p:cNvSpPr/>
          <p:nvPr/>
        </p:nvSpPr>
        <p:spPr>
          <a:xfrm>
            <a:off x="7812911" y="956583"/>
            <a:ext cx="416689" cy="303812"/>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825608D-0E2D-884C-184D-CB8E5021A1DA}"/>
              </a:ext>
            </a:extLst>
          </p:cNvPr>
          <p:cNvSpPr/>
          <p:nvPr/>
        </p:nvSpPr>
        <p:spPr>
          <a:xfrm>
            <a:off x="7812910" y="1953935"/>
            <a:ext cx="416689" cy="303812"/>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FDF311F8-1AA1-2AA5-5725-03ACB0ECDB92}"/>
              </a:ext>
            </a:extLst>
          </p:cNvPr>
          <p:cNvSpPr/>
          <p:nvPr/>
        </p:nvSpPr>
        <p:spPr>
          <a:xfrm>
            <a:off x="7812909" y="2951287"/>
            <a:ext cx="416689" cy="156941"/>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7C0067D0-6760-625B-D4D0-FD33BC81DCA3}"/>
              </a:ext>
            </a:extLst>
          </p:cNvPr>
          <p:cNvSpPr/>
          <p:nvPr/>
        </p:nvSpPr>
        <p:spPr>
          <a:xfrm>
            <a:off x="7812908" y="3762031"/>
            <a:ext cx="416689" cy="303812"/>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BFAFDA5B-66CC-B348-B2DA-1614126F88E2}"/>
              </a:ext>
            </a:extLst>
          </p:cNvPr>
          <p:cNvSpPr/>
          <p:nvPr/>
        </p:nvSpPr>
        <p:spPr>
          <a:xfrm>
            <a:off x="7812908" y="4703673"/>
            <a:ext cx="416689" cy="156941"/>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1A5CCA73-4052-50B2-3C76-CBD0656288B1}"/>
              </a:ext>
            </a:extLst>
          </p:cNvPr>
          <p:cNvSpPr/>
          <p:nvPr/>
        </p:nvSpPr>
        <p:spPr>
          <a:xfrm>
            <a:off x="7812908" y="5575386"/>
            <a:ext cx="416689" cy="156941"/>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6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7F8F1F6-66FC-B5A7-F951-21316C198426}"/>
              </a:ext>
            </a:extLst>
          </p:cNvPr>
          <p:cNvSpPr/>
          <p:nvPr/>
        </p:nvSpPr>
        <p:spPr>
          <a:xfrm>
            <a:off x="468507" y="1014977"/>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visits the local dog centre.</a:t>
            </a:r>
            <a:endParaRPr lang="en-GB" sz="1200" dirty="0"/>
          </a:p>
        </p:txBody>
      </p:sp>
      <p:sp>
        <p:nvSpPr>
          <p:cNvPr id="5" name="Rectangle: Rounded Corners 4">
            <a:extLst>
              <a:ext uri="{FF2B5EF4-FFF2-40B4-BE49-F238E27FC236}">
                <a16:creationId xmlns:a16="http://schemas.microsoft.com/office/drawing/2014/main" id="{038218BC-58C7-AF09-4FA1-B94FA1C86F97}"/>
              </a:ext>
            </a:extLst>
          </p:cNvPr>
          <p:cNvSpPr/>
          <p:nvPr/>
        </p:nvSpPr>
        <p:spPr>
          <a:xfrm>
            <a:off x="468507" y="1726815"/>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describes the local dog centre.</a:t>
            </a:r>
            <a:endParaRPr lang="en-GB" sz="1200" dirty="0"/>
          </a:p>
        </p:txBody>
      </p:sp>
      <p:sp>
        <p:nvSpPr>
          <p:cNvPr id="6" name="Rectangle: Rounded Corners 5">
            <a:extLst>
              <a:ext uri="{FF2B5EF4-FFF2-40B4-BE49-F238E27FC236}">
                <a16:creationId xmlns:a16="http://schemas.microsoft.com/office/drawing/2014/main" id="{F3156DB0-3764-D201-A560-305DFF694D54}"/>
              </a:ext>
            </a:extLst>
          </p:cNvPr>
          <p:cNvSpPr/>
          <p:nvPr/>
        </p:nvSpPr>
        <p:spPr>
          <a:xfrm>
            <a:off x="468507" y="2446012"/>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describes the local dog centre.</a:t>
            </a:r>
            <a:endParaRPr lang="en-GB" sz="1200" dirty="0"/>
          </a:p>
        </p:txBody>
      </p:sp>
      <p:sp>
        <p:nvSpPr>
          <p:cNvPr id="7" name="Rectangle: Rounded Corners 6">
            <a:extLst>
              <a:ext uri="{FF2B5EF4-FFF2-40B4-BE49-F238E27FC236}">
                <a16:creationId xmlns:a16="http://schemas.microsoft.com/office/drawing/2014/main" id="{80A75660-F028-97AE-F079-BFCF30C8E6A2}"/>
              </a:ext>
            </a:extLst>
          </p:cNvPr>
          <p:cNvSpPr/>
          <p:nvPr/>
        </p:nvSpPr>
        <p:spPr>
          <a:xfrm>
            <a:off x="481985" y="3147014"/>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notices one specific dog.</a:t>
            </a:r>
            <a:endParaRPr lang="en-GB" sz="1200" dirty="0"/>
          </a:p>
        </p:txBody>
      </p:sp>
      <p:sp>
        <p:nvSpPr>
          <p:cNvPr id="8" name="Rectangle: Rounded Corners 7">
            <a:extLst>
              <a:ext uri="{FF2B5EF4-FFF2-40B4-BE49-F238E27FC236}">
                <a16:creationId xmlns:a16="http://schemas.microsoft.com/office/drawing/2014/main" id="{664972AB-D969-5FA0-AFAB-EF08412FC1D5}"/>
              </a:ext>
            </a:extLst>
          </p:cNvPr>
          <p:cNvSpPr/>
          <p:nvPr/>
        </p:nvSpPr>
        <p:spPr>
          <a:xfrm>
            <a:off x="481985" y="3861220"/>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describes meeting the dog.</a:t>
            </a:r>
            <a:endParaRPr lang="en-GB" sz="1200" dirty="0"/>
          </a:p>
        </p:txBody>
      </p:sp>
      <p:sp>
        <p:nvSpPr>
          <p:cNvPr id="9" name="Rectangle: Rounded Corners 8">
            <a:extLst>
              <a:ext uri="{FF2B5EF4-FFF2-40B4-BE49-F238E27FC236}">
                <a16:creationId xmlns:a16="http://schemas.microsoft.com/office/drawing/2014/main" id="{99DA94E9-1B51-96AE-B4DD-8BF4BCB1AE25}"/>
              </a:ext>
            </a:extLst>
          </p:cNvPr>
          <p:cNvSpPr/>
          <p:nvPr/>
        </p:nvSpPr>
        <p:spPr>
          <a:xfrm>
            <a:off x="511091" y="4526101"/>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walks the dog.</a:t>
            </a:r>
            <a:endParaRPr lang="en-GB" sz="1200" dirty="0"/>
          </a:p>
        </p:txBody>
      </p:sp>
      <p:sp>
        <p:nvSpPr>
          <p:cNvPr id="10" name="Rectangle: Rounded Corners 9">
            <a:extLst>
              <a:ext uri="{FF2B5EF4-FFF2-40B4-BE49-F238E27FC236}">
                <a16:creationId xmlns:a16="http://schemas.microsoft.com/office/drawing/2014/main" id="{0E265A6F-83AD-4F5E-AC9E-766D329D0871}"/>
              </a:ext>
            </a:extLst>
          </p:cNvPr>
          <p:cNvSpPr/>
          <p:nvPr/>
        </p:nvSpPr>
        <p:spPr>
          <a:xfrm>
            <a:off x="511091" y="5257219"/>
            <a:ext cx="1802034" cy="49359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gives the dog a name.</a:t>
            </a:r>
            <a:endParaRPr lang="en-GB" sz="1200" dirty="0"/>
          </a:p>
        </p:txBody>
      </p:sp>
      <p:sp>
        <p:nvSpPr>
          <p:cNvPr id="11" name="Arrow: Down 10">
            <a:extLst>
              <a:ext uri="{FF2B5EF4-FFF2-40B4-BE49-F238E27FC236}">
                <a16:creationId xmlns:a16="http://schemas.microsoft.com/office/drawing/2014/main" id="{5E01601C-8D2C-5827-5A21-9E899615DCCB}"/>
              </a:ext>
            </a:extLst>
          </p:cNvPr>
          <p:cNvSpPr/>
          <p:nvPr/>
        </p:nvSpPr>
        <p:spPr>
          <a:xfrm>
            <a:off x="1203767" y="1518732"/>
            <a:ext cx="416689" cy="216225"/>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Arrow: Down 11">
            <a:extLst>
              <a:ext uri="{FF2B5EF4-FFF2-40B4-BE49-F238E27FC236}">
                <a16:creationId xmlns:a16="http://schemas.microsoft.com/office/drawing/2014/main" id="{2CCF9CBE-8B71-BCB9-8582-B26D8A25DE1A}"/>
              </a:ext>
            </a:extLst>
          </p:cNvPr>
          <p:cNvSpPr/>
          <p:nvPr/>
        </p:nvSpPr>
        <p:spPr>
          <a:xfrm>
            <a:off x="1203764" y="2225030"/>
            <a:ext cx="416689" cy="216225"/>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Arrow: Down 12">
            <a:extLst>
              <a:ext uri="{FF2B5EF4-FFF2-40B4-BE49-F238E27FC236}">
                <a16:creationId xmlns:a16="http://schemas.microsoft.com/office/drawing/2014/main" id="{3C34E24C-0E94-3BD9-F8CD-759777568C12}"/>
              </a:ext>
            </a:extLst>
          </p:cNvPr>
          <p:cNvSpPr/>
          <p:nvPr/>
        </p:nvSpPr>
        <p:spPr>
          <a:xfrm>
            <a:off x="1219050" y="2925841"/>
            <a:ext cx="416689" cy="234941"/>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Arrow: Down 13">
            <a:extLst>
              <a:ext uri="{FF2B5EF4-FFF2-40B4-BE49-F238E27FC236}">
                <a16:creationId xmlns:a16="http://schemas.microsoft.com/office/drawing/2014/main" id="{3203EBF0-19DA-5A6A-1344-53D9BC8BF649}"/>
              </a:ext>
            </a:extLst>
          </p:cNvPr>
          <p:cNvSpPr/>
          <p:nvPr/>
        </p:nvSpPr>
        <p:spPr>
          <a:xfrm>
            <a:off x="1219050" y="3657228"/>
            <a:ext cx="416689" cy="216225"/>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Arrow: Down 14">
            <a:extLst>
              <a:ext uri="{FF2B5EF4-FFF2-40B4-BE49-F238E27FC236}">
                <a16:creationId xmlns:a16="http://schemas.microsoft.com/office/drawing/2014/main" id="{8511E935-82DA-D1E1-4422-2271A4B883A0}"/>
              </a:ext>
            </a:extLst>
          </p:cNvPr>
          <p:cNvSpPr/>
          <p:nvPr/>
        </p:nvSpPr>
        <p:spPr>
          <a:xfrm>
            <a:off x="1203764" y="4319098"/>
            <a:ext cx="416689" cy="193471"/>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Arrow: Down 15">
            <a:extLst>
              <a:ext uri="{FF2B5EF4-FFF2-40B4-BE49-F238E27FC236}">
                <a16:creationId xmlns:a16="http://schemas.microsoft.com/office/drawing/2014/main" id="{17E57EA5-F04D-6128-8670-5682D14DC1AD}"/>
              </a:ext>
            </a:extLst>
          </p:cNvPr>
          <p:cNvSpPr/>
          <p:nvPr/>
        </p:nvSpPr>
        <p:spPr>
          <a:xfrm>
            <a:off x="1219050" y="4997029"/>
            <a:ext cx="416689" cy="260190"/>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Rectangle: Rounded Corners 16">
            <a:extLst>
              <a:ext uri="{FF2B5EF4-FFF2-40B4-BE49-F238E27FC236}">
                <a16:creationId xmlns:a16="http://schemas.microsoft.com/office/drawing/2014/main" id="{74EE3FCF-01EE-AC09-062C-E00E9078CD39}"/>
              </a:ext>
            </a:extLst>
          </p:cNvPr>
          <p:cNvSpPr/>
          <p:nvPr/>
        </p:nvSpPr>
        <p:spPr>
          <a:xfrm>
            <a:off x="485693" y="266273"/>
            <a:ext cx="1802034" cy="493597"/>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hints at their sadness.</a:t>
            </a:r>
            <a:endParaRPr lang="en-GB" sz="1200" dirty="0"/>
          </a:p>
        </p:txBody>
      </p:sp>
      <p:sp>
        <p:nvSpPr>
          <p:cNvPr id="18" name="Arrow: Down 17">
            <a:extLst>
              <a:ext uri="{FF2B5EF4-FFF2-40B4-BE49-F238E27FC236}">
                <a16:creationId xmlns:a16="http://schemas.microsoft.com/office/drawing/2014/main" id="{20808572-6322-C9DA-2F70-C6DFEC077CF7}"/>
              </a:ext>
            </a:extLst>
          </p:cNvPr>
          <p:cNvSpPr/>
          <p:nvPr/>
        </p:nvSpPr>
        <p:spPr>
          <a:xfrm>
            <a:off x="1203763" y="769241"/>
            <a:ext cx="416689" cy="26403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Rectangle: Rounded Corners 18">
            <a:extLst>
              <a:ext uri="{FF2B5EF4-FFF2-40B4-BE49-F238E27FC236}">
                <a16:creationId xmlns:a16="http://schemas.microsoft.com/office/drawing/2014/main" id="{09BFA862-3DEC-6BA3-A38D-1740242EA57D}"/>
              </a:ext>
            </a:extLst>
          </p:cNvPr>
          <p:cNvSpPr/>
          <p:nvPr/>
        </p:nvSpPr>
        <p:spPr>
          <a:xfrm>
            <a:off x="511090" y="6007662"/>
            <a:ext cx="1802034" cy="493597"/>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narrator and his new dog head home together.</a:t>
            </a:r>
            <a:endParaRPr lang="en-GB" sz="1200" dirty="0"/>
          </a:p>
        </p:txBody>
      </p:sp>
      <p:sp>
        <p:nvSpPr>
          <p:cNvPr id="20" name="Arrow: Down 19">
            <a:extLst>
              <a:ext uri="{FF2B5EF4-FFF2-40B4-BE49-F238E27FC236}">
                <a16:creationId xmlns:a16="http://schemas.microsoft.com/office/drawing/2014/main" id="{9D11EA97-3235-1DDE-C1CC-E59BE628E02C}"/>
              </a:ext>
            </a:extLst>
          </p:cNvPr>
          <p:cNvSpPr/>
          <p:nvPr/>
        </p:nvSpPr>
        <p:spPr>
          <a:xfrm>
            <a:off x="1219049" y="5763719"/>
            <a:ext cx="416689" cy="26403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2" name="Picture 21" descr="A yellow face with blue tears&#10;&#10;AI-generated content may be incorrect.">
            <a:extLst>
              <a:ext uri="{FF2B5EF4-FFF2-40B4-BE49-F238E27FC236}">
                <a16:creationId xmlns:a16="http://schemas.microsoft.com/office/drawing/2014/main" id="{A5666DA8-48E7-2E76-C2A5-37FDD957F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14" y="266273"/>
            <a:ext cx="477452" cy="477452"/>
          </a:xfrm>
          <a:prstGeom prst="rect">
            <a:avLst/>
          </a:prstGeom>
        </p:spPr>
      </p:pic>
      <p:pic>
        <p:nvPicPr>
          <p:cNvPr id="23" name="Picture 22" descr="A yellow face with blue tears&#10;&#10;AI-generated content may be incorrect.">
            <a:extLst>
              <a:ext uri="{FF2B5EF4-FFF2-40B4-BE49-F238E27FC236}">
                <a16:creationId xmlns:a16="http://schemas.microsoft.com/office/drawing/2014/main" id="{9E917E59-C38C-69BB-7E22-527FB0E61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10" y="1014977"/>
            <a:ext cx="477452" cy="477452"/>
          </a:xfrm>
          <a:prstGeom prst="rect">
            <a:avLst/>
          </a:prstGeom>
        </p:spPr>
      </p:pic>
      <p:pic>
        <p:nvPicPr>
          <p:cNvPr id="24" name="Picture 23" descr="A yellow face with blue tears&#10;&#10;AI-generated content may be incorrect.">
            <a:extLst>
              <a:ext uri="{FF2B5EF4-FFF2-40B4-BE49-F238E27FC236}">
                <a16:creationId xmlns:a16="http://schemas.microsoft.com/office/drawing/2014/main" id="{597329A3-BDC1-8B74-CF4E-02E75B80C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10" y="1734887"/>
            <a:ext cx="477452" cy="477452"/>
          </a:xfrm>
          <a:prstGeom prst="rect">
            <a:avLst/>
          </a:prstGeom>
        </p:spPr>
      </p:pic>
      <p:pic>
        <p:nvPicPr>
          <p:cNvPr id="25" name="Picture 24" descr="A yellow face with blue tears&#10;&#10;AI-generated content may be incorrect.">
            <a:extLst>
              <a:ext uri="{FF2B5EF4-FFF2-40B4-BE49-F238E27FC236}">
                <a16:creationId xmlns:a16="http://schemas.microsoft.com/office/drawing/2014/main" id="{93628FA5-8571-BC2A-E5B3-265E2B68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077" y="2441255"/>
            <a:ext cx="477452" cy="477452"/>
          </a:xfrm>
          <a:prstGeom prst="rect">
            <a:avLst/>
          </a:prstGeom>
        </p:spPr>
      </p:pic>
      <p:pic>
        <p:nvPicPr>
          <p:cNvPr id="27" name="Picture 26" descr="A yellow face with a teardrop&#10;&#10;AI-generated content may be incorrect.">
            <a:extLst>
              <a:ext uri="{FF2B5EF4-FFF2-40B4-BE49-F238E27FC236}">
                <a16:creationId xmlns:a16="http://schemas.microsoft.com/office/drawing/2014/main" id="{94A95FC1-0CBD-AA04-5F8E-666725AA1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077" y="3176751"/>
            <a:ext cx="477452" cy="477452"/>
          </a:xfrm>
          <a:prstGeom prst="rect">
            <a:avLst/>
          </a:prstGeom>
        </p:spPr>
      </p:pic>
      <p:pic>
        <p:nvPicPr>
          <p:cNvPr id="29" name="Picture 28" descr="A yellow smiley face with green eyes and a black background&#10;&#10;AI-generated content may be incorrect.">
            <a:extLst>
              <a:ext uri="{FF2B5EF4-FFF2-40B4-BE49-F238E27FC236}">
                <a16:creationId xmlns:a16="http://schemas.microsoft.com/office/drawing/2014/main" id="{05305AF2-C724-388C-F6B4-AF940F1A83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27" b="96718" l="8125" r="92891">
                        <a14:foregroundMark x1="50313" y1="92142" x2="50313" y2="92142"/>
                        <a14:foregroundMark x1="8281" y1="47927" x2="8281" y2="47927"/>
                        <a14:foregroundMark x1="52891" y1="3713" x2="52891" y2="3713"/>
                        <a14:foregroundMark x1="92891" y1="43351" x2="92891" y2="43351"/>
                        <a14:foregroundMark x1="54609" y1="96718" x2="54609" y2="96718"/>
                      </a14:backgroundRemoval>
                    </a14:imgEffect>
                  </a14:imgLayer>
                </a14:imgProps>
              </a:ext>
              <a:ext uri="{28A0092B-C50C-407E-A947-70E740481C1C}">
                <a14:useLocalDpi xmlns:a14="http://schemas.microsoft.com/office/drawing/2010/main" val="0"/>
              </a:ext>
            </a:extLst>
          </a:blip>
          <a:stretch>
            <a:fillRect/>
          </a:stretch>
        </p:blipFill>
        <p:spPr>
          <a:xfrm>
            <a:off x="2462510" y="3861220"/>
            <a:ext cx="477452" cy="431945"/>
          </a:xfrm>
          <a:prstGeom prst="rect">
            <a:avLst/>
          </a:prstGeom>
        </p:spPr>
      </p:pic>
      <p:pic>
        <p:nvPicPr>
          <p:cNvPr id="30" name="Picture 29" descr="A yellow smiley face with green eyes and a black background&#10;&#10;AI-generated content may be incorrect.">
            <a:extLst>
              <a:ext uri="{FF2B5EF4-FFF2-40B4-BE49-F238E27FC236}">
                <a16:creationId xmlns:a16="http://schemas.microsoft.com/office/drawing/2014/main" id="{CF878BF8-455E-8246-31D9-241D13D81A1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27" b="96718" l="8125" r="92891">
                        <a14:foregroundMark x1="50313" y1="92142" x2="50313" y2="92142"/>
                        <a14:foregroundMark x1="8281" y1="47927" x2="8281" y2="47927"/>
                        <a14:foregroundMark x1="52891" y1="3713" x2="52891" y2="3713"/>
                        <a14:foregroundMark x1="92891" y1="43351" x2="92891" y2="43351"/>
                        <a14:foregroundMark x1="54609" y1="96718" x2="54609" y2="96718"/>
                      </a14:backgroundRemoval>
                    </a14:imgEffect>
                  </a14:imgLayer>
                </a14:imgProps>
              </a:ext>
              <a:ext uri="{28A0092B-C50C-407E-A947-70E740481C1C}">
                <a14:useLocalDpi xmlns:a14="http://schemas.microsoft.com/office/drawing/2010/main" val="0"/>
              </a:ext>
            </a:extLst>
          </a:blip>
          <a:stretch>
            <a:fillRect/>
          </a:stretch>
        </p:blipFill>
        <p:spPr>
          <a:xfrm>
            <a:off x="2474077" y="4556926"/>
            <a:ext cx="477452" cy="431945"/>
          </a:xfrm>
          <a:prstGeom prst="rect">
            <a:avLst/>
          </a:prstGeom>
        </p:spPr>
      </p:pic>
      <p:pic>
        <p:nvPicPr>
          <p:cNvPr id="31" name="Picture 30" descr="A yellow smiley face with green eyes and a black background&#10;&#10;AI-generated content may be incorrect.">
            <a:extLst>
              <a:ext uri="{FF2B5EF4-FFF2-40B4-BE49-F238E27FC236}">
                <a16:creationId xmlns:a16="http://schemas.microsoft.com/office/drawing/2014/main" id="{E1455897-3E67-1A31-01AB-15575388CF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27" b="96718" l="8125" r="92891">
                        <a14:foregroundMark x1="50313" y1="92142" x2="50313" y2="92142"/>
                        <a14:foregroundMark x1="8281" y1="47927" x2="8281" y2="47927"/>
                        <a14:foregroundMark x1="52891" y1="3713" x2="52891" y2="3713"/>
                        <a14:foregroundMark x1="92891" y1="43351" x2="92891" y2="43351"/>
                        <a14:foregroundMark x1="54609" y1="96718" x2="54609" y2="96718"/>
                      </a14:backgroundRemoval>
                    </a14:imgEffect>
                  </a14:imgLayer>
                </a14:imgProps>
              </a:ext>
              <a:ext uri="{28A0092B-C50C-407E-A947-70E740481C1C}">
                <a14:useLocalDpi xmlns:a14="http://schemas.microsoft.com/office/drawing/2010/main" val="0"/>
              </a:ext>
            </a:extLst>
          </a:blip>
          <a:stretch>
            <a:fillRect/>
          </a:stretch>
        </p:blipFill>
        <p:spPr>
          <a:xfrm>
            <a:off x="2474077" y="5303084"/>
            <a:ext cx="477452" cy="431945"/>
          </a:xfrm>
          <a:prstGeom prst="rect">
            <a:avLst/>
          </a:prstGeom>
        </p:spPr>
      </p:pic>
      <p:pic>
        <p:nvPicPr>
          <p:cNvPr id="33" name="Picture 32" descr="A smiley face with sunglasses&#10;&#10;AI-generated content may be incorrect.">
            <a:extLst>
              <a:ext uri="{FF2B5EF4-FFF2-40B4-BE49-F238E27FC236}">
                <a16:creationId xmlns:a16="http://schemas.microsoft.com/office/drawing/2014/main" id="{82F60F72-A190-5638-BC16-49F7F5ECDA6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756" b="92642" l="1875" r="99063">
                        <a14:foregroundMark x1="71797" y1="9448" x2="71797" y2="9448"/>
                        <a14:foregroundMark x1="55234" y1="6104" x2="55234" y2="6104"/>
                        <a14:foregroundMark x1="46250" y1="1839" x2="46250" y2="1839"/>
                        <a14:foregroundMark x1="92891" y1="35953" x2="92891" y2="35953"/>
                        <a14:foregroundMark x1="8047" y1="45736" x2="8047" y2="45736"/>
                        <a14:foregroundMark x1="8828" y1="31355" x2="8828" y2="31355"/>
                        <a14:foregroundMark x1="5703" y1="48244" x2="5703" y2="48244"/>
                        <a14:foregroundMark x1="10234" y1="29849" x2="10234" y2="29849"/>
                        <a14:foregroundMark x1="7734" y1="32776" x2="7734" y2="32776"/>
                        <a14:foregroundMark x1="8984" y1="35953" x2="8984" y2="35953"/>
                        <a14:foregroundMark x1="9141" y1="38127" x2="9141" y2="38127"/>
                        <a14:foregroundMark x1="7422" y1="33612" x2="7422" y2="33612"/>
                        <a14:foregroundMark x1="13438" y1="28344" x2="13438" y2="28344"/>
                        <a14:foregroundMark x1="5703" y1="29348" x2="5703" y2="29348"/>
                        <a14:foregroundMark x1="5234" y1="31020" x2="5234" y2="31020"/>
                        <a14:foregroundMark x1="3984" y1="32107" x2="3984" y2="32107"/>
                        <a14:foregroundMark x1="4297" y1="31940" x2="4297" y2="31940"/>
                        <a14:foregroundMark x1="4297" y1="31940" x2="4297" y2="31940"/>
                        <a14:foregroundMark x1="4297" y1="31689" x2="4297" y2="31689"/>
                        <a14:foregroundMark x1="2344" y1="30184" x2="2344" y2="30184"/>
                        <a14:foregroundMark x1="3359" y1="32107" x2="3359" y2="32107"/>
                        <a14:foregroundMark x1="3516" y1="33445" x2="3516" y2="33445"/>
                        <a14:foregroundMark x1="3125" y1="31522" x2="3125" y2="31522"/>
                        <a14:foregroundMark x1="4766" y1="29013" x2="4766" y2="29013"/>
                        <a14:foregroundMark x1="2188" y1="31187" x2="2188" y2="31187"/>
                        <a14:foregroundMark x1="4297" y1="30686" x2="4297" y2="30686"/>
                        <a14:foregroundMark x1="2031" y1="32943" x2="2031" y2="32943"/>
                        <a14:foregroundMark x1="3984" y1="34615" x2="3984" y2="34615"/>
                        <a14:foregroundMark x1="3359" y1="34281" x2="3359" y2="34281"/>
                        <a14:foregroundMark x1="3125" y1="29515" x2="3125" y2="29515"/>
                        <a14:foregroundMark x1="94922" y1="45736" x2="94922" y2="45736"/>
                        <a14:foregroundMark x1="99063" y1="32274" x2="99063" y2="32274"/>
                        <a14:foregroundMark x1="50625" y1="92642" x2="50625" y2="92642"/>
                      </a14:backgroundRemoval>
                    </a14:imgEffect>
                  </a14:imgLayer>
                </a14:imgProps>
              </a:ext>
              <a:ext uri="{28A0092B-C50C-407E-A947-70E740481C1C}">
                <a14:useLocalDpi xmlns:a14="http://schemas.microsoft.com/office/drawing/2010/main" val="0"/>
              </a:ext>
            </a:extLst>
          </a:blip>
          <a:stretch>
            <a:fillRect/>
          </a:stretch>
        </p:blipFill>
        <p:spPr>
          <a:xfrm>
            <a:off x="2485648" y="6031400"/>
            <a:ext cx="477452" cy="446119"/>
          </a:xfrm>
          <a:prstGeom prst="rect">
            <a:avLst/>
          </a:prstGeom>
        </p:spPr>
      </p:pic>
      <p:sp>
        <p:nvSpPr>
          <p:cNvPr id="34" name="TextBox 33">
            <a:extLst>
              <a:ext uri="{FF2B5EF4-FFF2-40B4-BE49-F238E27FC236}">
                <a16:creationId xmlns:a16="http://schemas.microsoft.com/office/drawing/2014/main" id="{7B0C0C37-E8C7-5A45-4F59-C92D389CDC01}"/>
              </a:ext>
            </a:extLst>
          </p:cNvPr>
          <p:cNvSpPr txBox="1"/>
          <p:nvPr/>
        </p:nvSpPr>
        <p:spPr>
          <a:xfrm>
            <a:off x="3796496" y="504999"/>
            <a:ext cx="4595150" cy="313932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The structure of the story is designed to keep us engaged by building up to the happy ending.</a:t>
            </a:r>
          </a:p>
          <a:p>
            <a:endParaRPr lang="en-US" dirty="0"/>
          </a:p>
          <a:p>
            <a:r>
              <a:rPr lang="en-US" dirty="0"/>
              <a:t>The narrator starts off very sad and offers a pretty miserable description of the dog rescue centre, but when he meets one specific dog, he begins to feel happier.</a:t>
            </a:r>
          </a:p>
          <a:p>
            <a:endParaRPr lang="en-US" dirty="0"/>
          </a:p>
          <a:p>
            <a:r>
              <a:rPr lang="en-US" dirty="0"/>
              <a:t>His happiness only increases towards the end, and the ending shows him now joyful that he has found his new pet.</a:t>
            </a:r>
          </a:p>
        </p:txBody>
      </p:sp>
      <p:sp>
        <p:nvSpPr>
          <p:cNvPr id="35" name="TextBox 34">
            <a:extLst>
              <a:ext uri="{FF2B5EF4-FFF2-40B4-BE49-F238E27FC236}">
                <a16:creationId xmlns:a16="http://schemas.microsoft.com/office/drawing/2014/main" id="{DB30D836-30F5-86B0-FAD6-6C5F63196BD9}"/>
              </a:ext>
            </a:extLst>
          </p:cNvPr>
          <p:cNvSpPr txBox="1"/>
          <p:nvPr/>
        </p:nvSpPr>
        <p:spPr>
          <a:xfrm>
            <a:off x="3796496" y="3873453"/>
            <a:ext cx="4595150"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solidFill>
                  <a:srgbClr val="7030A0"/>
                </a:solidFill>
              </a:rPr>
              <a:t>Create a plan for the middle of your story.</a:t>
            </a:r>
          </a:p>
          <a:p>
            <a:endParaRPr lang="en-US" sz="1600" dirty="0">
              <a:solidFill>
                <a:srgbClr val="7030A0"/>
              </a:solidFill>
            </a:endParaRPr>
          </a:p>
          <a:p>
            <a:r>
              <a:rPr lang="en-US" sz="1600" dirty="0">
                <a:solidFill>
                  <a:srgbClr val="7030A0"/>
                </a:solidFill>
              </a:rPr>
              <a:t>How do you get from the planned beginning to the ending of your story?</a:t>
            </a:r>
          </a:p>
          <a:p>
            <a:endParaRPr lang="en-US" sz="1600" dirty="0">
              <a:solidFill>
                <a:srgbClr val="7030A0"/>
              </a:solidFill>
            </a:endParaRPr>
          </a:p>
          <a:p>
            <a:r>
              <a:rPr lang="en-US" sz="1600" dirty="0">
                <a:solidFill>
                  <a:srgbClr val="7030A0"/>
                </a:solidFill>
              </a:rPr>
              <a:t>Write out three to four key plot events. </a:t>
            </a:r>
          </a:p>
          <a:p>
            <a:endParaRPr lang="en-US" sz="1600" dirty="0">
              <a:solidFill>
                <a:srgbClr val="7030A0"/>
              </a:solidFill>
            </a:endParaRPr>
          </a:p>
          <a:p>
            <a:r>
              <a:rPr lang="en-US" sz="1600" b="1" dirty="0">
                <a:solidFill>
                  <a:srgbClr val="7030A0"/>
                </a:solidFill>
              </a:rPr>
              <a:t>Bonus Challenge: Make notes on how the mood or tone of your writing changes throughout.</a:t>
            </a:r>
            <a:endParaRPr lang="en-GB" sz="1600" b="1" dirty="0">
              <a:solidFill>
                <a:srgbClr val="7030A0"/>
              </a:solidFill>
            </a:endParaRPr>
          </a:p>
        </p:txBody>
      </p:sp>
    </p:spTree>
    <p:extLst>
      <p:ext uri="{BB962C8B-B14F-4D97-AF65-F5344CB8AC3E}">
        <p14:creationId xmlns:p14="http://schemas.microsoft.com/office/powerpoint/2010/main" val="176913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167A-913C-02CA-58B9-A1B5D8F3F9A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We now have a completed plan for our stories!</a:t>
            </a:r>
            <a:endParaRPr lang="en-GB" dirty="0"/>
          </a:p>
        </p:txBody>
      </p:sp>
      <p:sp>
        <p:nvSpPr>
          <p:cNvPr id="3" name="Content Placeholder 2">
            <a:extLst>
              <a:ext uri="{FF2B5EF4-FFF2-40B4-BE49-F238E27FC236}">
                <a16:creationId xmlns:a16="http://schemas.microsoft.com/office/drawing/2014/main" id="{5C7C73D3-B545-BE70-64AC-D544E6A6E7A1}"/>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4000" dirty="0"/>
              <a:t>Next lesson we will explore how we can make improvements to our sentence structures in order to improve our narrative writing.</a:t>
            </a:r>
            <a:endParaRPr lang="en-GB" sz="4000" dirty="0"/>
          </a:p>
        </p:txBody>
      </p:sp>
    </p:spTree>
    <p:extLst>
      <p:ext uri="{BB962C8B-B14F-4D97-AF65-F5344CB8AC3E}">
        <p14:creationId xmlns:p14="http://schemas.microsoft.com/office/powerpoint/2010/main" val="85502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C40C-2D36-4044-A540-1CE107F4FC05}"/>
              </a:ext>
            </a:extLst>
          </p:cNvPr>
          <p:cNvSpPr>
            <a:spLocks noGrp="1"/>
          </p:cNvSpPr>
          <p:nvPr>
            <p:ph type="title"/>
          </p:nvPr>
        </p:nvSpPr>
        <p:spPr/>
        <p:txBody>
          <a:bodyPr/>
          <a:lstStyle/>
          <a:p>
            <a:r>
              <a:rPr lang="en-GB" dirty="0"/>
              <a:t>Plenary: Countdown</a:t>
            </a:r>
          </a:p>
        </p:txBody>
      </p:sp>
      <p:sp>
        <p:nvSpPr>
          <p:cNvPr id="4" name="Rectangle 3">
            <a:extLst>
              <a:ext uri="{FF2B5EF4-FFF2-40B4-BE49-F238E27FC236}">
                <a16:creationId xmlns:a16="http://schemas.microsoft.com/office/drawing/2014/main" id="{84B093D3-B43C-4026-B0C2-1A6820DBD59A}"/>
              </a:ext>
            </a:extLst>
          </p:cNvPr>
          <p:cNvSpPr/>
          <p:nvPr/>
        </p:nvSpPr>
        <p:spPr>
          <a:xfrm>
            <a:off x="717755"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93D152E-7FBA-4E96-8F41-2DA1BD484106}"/>
              </a:ext>
            </a:extLst>
          </p:cNvPr>
          <p:cNvSpPr/>
          <p:nvPr/>
        </p:nvSpPr>
        <p:spPr>
          <a:xfrm>
            <a:off x="1475453"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8C67909-5153-42A2-9ECC-4F11599EF2D6}"/>
              </a:ext>
            </a:extLst>
          </p:cNvPr>
          <p:cNvSpPr/>
          <p:nvPr/>
        </p:nvSpPr>
        <p:spPr>
          <a:xfrm>
            <a:off x="2233151"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0811FD0-370E-4EDE-822B-39FDC6352FBB}"/>
              </a:ext>
            </a:extLst>
          </p:cNvPr>
          <p:cNvSpPr/>
          <p:nvPr/>
        </p:nvSpPr>
        <p:spPr>
          <a:xfrm>
            <a:off x="2990849"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2D2CFD6-8112-4CCF-A663-F831F23604A4}"/>
              </a:ext>
            </a:extLst>
          </p:cNvPr>
          <p:cNvSpPr/>
          <p:nvPr/>
        </p:nvSpPr>
        <p:spPr>
          <a:xfrm>
            <a:off x="3748547"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E7287F6-F013-4EB6-B754-C912CC511CD3}"/>
              </a:ext>
            </a:extLst>
          </p:cNvPr>
          <p:cNvSpPr/>
          <p:nvPr/>
        </p:nvSpPr>
        <p:spPr>
          <a:xfrm>
            <a:off x="4506245"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49FBFC4-DD29-4459-8F1D-86BD439B4B06}"/>
              </a:ext>
            </a:extLst>
          </p:cNvPr>
          <p:cNvSpPr/>
          <p:nvPr/>
        </p:nvSpPr>
        <p:spPr>
          <a:xfrm>
            <a:off x="5263943"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E44CAC1-B970-43AA-8AE8-3A0E17F09EA5}"/>
              </a:ext>
            </a:extLst>
          </p:cNvPr>
          <p:cNvSpPr/>
          <p:nvPr/>
        </p:nvSpPr>
        <p:spPr>
          <a:xfrm>
            <a:off x="6021641"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E18B381-8167-4FB5-A14E-6465B7804232}"/>
              </a:ext>
            </a:extLst>
          </p:cNvPr>
          <p:cNvSpPr/>
          <p:nvPr/>
        </p:nvSpPr>
        <p:spPr>
          <a:xfrm>
            <a:off x="6771349" y="1425677"/>
            <a:ext cx="668593" cy="648929"/>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53DEE06-74D0-4282-BAE9-1D1FD7AC4D43}"/>
              </a:ext>
            </a:extLst>
          </p:cNvPr>
          <p:cNvSpPr txBox="1"/>
          <p:nvPr/>
        </p:nvSpPr>
        <p:spPr>
          <a:xfrm>
            <a:off x="855406" y="1494503"/>
            <a:ext cx="64991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Q           E             S              T           A           P              V            O           U</a:t>
            </a:r>
          </a:p>
        </p:txBody>
      </p:sp>
      <p:sp>
        <p:nvSpPr>
          <p:cNvPr id="14" name="TextBox 13">
            <a:extLst>
              <a:ext uri="{FF2B5EF4-FFF2-40B4-BE49-F238E27FC236}">
                <a16:creationId xmlns:a16="http://schemas.microsoft.com/office/drawing/2014/main" id="{D665FDCA-D0FD-487A-A220-0120BF77CDEE}"/>
              </a:ext>
            </a:extLst>
          </p:cNvPr>
          <p:cNvSpPr txBox="1"/>
          <p:nvPr/>
        </p:nvSpPr>
        <p:spPr>
          <a:xfrm>
            <a:off x="717755" y="2399071"/>
            <a:ext cx="385424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a pair, one person chooses nine random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other person then has to make a word that helps to describe their learning from today’s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then switch around and swap roles. </a:t>
            </a:r>
          </a:p>
        </p:txBody>
      </p:sp>
      <p:sp>
        <p:nvSpPr>
          <p:cNvPr id="15" name="Content Placeholder 2">
            <a:extLst>
              <a:ext uri="{FF2B5EF4-FFF2-40B4-BE49-F238E27FC236}">
                <a16:creationId xmlns:a16="http://schemas.microsoft.com/office/drawing/2014/main" id="{241A37B3-F9D0-46DC-BB3E-BCEAC86F58AD}"/>
              </a:ext>
            </a:extLst>
          </p:cNvPr>
          <p:cNvSpPr>
            <a:spLocks noGrp="1"/>
          </p:cNvSpPr>
          <p:nvPr>
            <p:ph idx="1"/>
          </p:nvPr>
        </p:nvSpPr>
        <p:spPr>
          <a:xfrm>
            <a:off x="4840541" y="2298237"/>
            <a:ext cx="4126230" cy="4351338"/>
          </a:xfrm>
          <a:solidFill>
            <a:schemeClr val="bg1"/>
          </a:solidFill>
          <a:ln w="38100">
            <a:solidFill>
              <a:srgbClr val="7030A0"/>
            </a:solidFill>
          </a:ln>
          <a:effectLst>
            <a:outerShdw blurRad="50800" dist="63500" dir="2700000" algn="tl" rotWithShape="0">
              <a:prstClr val="black">
                <a:alpha val="40000"/>
              </a:prstClr>
            </a:outerShdw>
          </a:effectLst>
        </p:spPr>
        <p:txBody>
          <a:bodyPr>
            <a:normAutofit/>
          </a:bodyPr>
          <a:lstStyle/>
          <a:p>
            <a:pPr marL="0" indent="0">
              <a:buNone/>
            </a:pPr>
            <a:r>
              <a:rPr lang="en-US" sz="2800" dirty="0">
                <a:solidFill>
                  <a:srgbClr val="FF0000"/>
                </a:solidFill>
              </a:rPr>
              <a:t>To describe the types of endings we can include in our stories</a:t>
            </a:r>
          </a:p>
          <a:p>
            <a:pPr marL="0" indent="0">
              <a:buNone/>
            </a:pPr>
            <a:r>
              <a:rPr lang="en-US" sz="2800" dirty="0">
                <a:solidFill>
                  <a:schemeClr val="accent2">
                    <a:lumMod val="50000"/>
                  </a:schemeClr>
                </a:solidFill>
              </a:rPr>
              <a:t>To explain how different endings impact on us as readers</a:t>
            </a:r>
          </a:p>
          <a:p>
            <a:pPr marL="0" indent="0">
              <a:buNone/>
            </a:pPr>
            <a:r>
              <a:rPr lang="en-US" sz="2800" dirty="0">
                <a:solidFill>
                  <a:srgbClr val="00B050"/>
                </a:solidFill>
              </a:rPr>
              <a:t>To plan out an effective story structure and plan</a:t>
            </a:r>
            <a:endParaRPr lang="en-GB" sz="2800" dirty="0">
              <a:solidFill>
                <a:srgbClr val="00B050"/>
              </a:solidFill>
            </a:endParaRPr>
          </a:p>
        </p:txBody>
      </p:sp>
      <p:pic>
        <p:nvPicPr>
          <p:cNvPr id="19" name="Picture 18" descr="A picture containing object&#10;&#10;Description generated with very high confidence">
            <a:extLst>
              <a:ext uri="{FF2B5EF4-FFF2-40B4-BE49-F238E27FC236}">
                <a16:creationId xmlns:a16="http://schemas.microsoft.com/office/drawing/2014/main" id="{42DF7541-8D7E-42CA-9D48-941652085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119" y="97406"/>
            <a:ext cx="2372652" cy="1186326"/>
          </a:xfrm>
          <a:prstGeom prst="rect">
            <a:avLst/>
          </a:prstGeom>
        </p:spPr>
      </p:pic>
    </p:spTree>
    <p:extLst>
      <p:ext uri="{BB962C8B-B14F-4D97-AF65-F5344CB8AC3E}">
        <p14:creationId xmlns:p14="http://schemas.microsoft.com/office/powerpoint/2010/main" val="172478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11B5-A8C2-0D7E-221A-01150C6AA9B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1B6BEB28-A67F-21F7-1836-BC742EB8301B}"/>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4000" dirty="0">
                <a:solidFill>
                  <a:srgbClr val="FF0000"/>
                </a:solidFill>
              </a:rPr>
              <a:t>To describe the types of endings we can include in our stories</a:t>
            </a:r>
          </a:p>
          <a:p>
            <a:pPr marL="0" indent="0">
              <a:buNone/>
            </a:pPr>
            <a:r>
              <a:rPr lang="en-US" sz="4000" dirty="0">
                <a:solidFill>
                  <a:schemeClr val="accent2">
                    <a:lumMod val="50000"/>
                  </a:schemeClr>
                </a:solidFill>
              </a:rPr>
              <a:t>To explain how different endings impact on us as readers</a:t>
            </a:r>
          </a:p>
          <a:p>
            <a:pPr marL="0" indent="0">
              <a:buNone/>
            </a:pPr>
            <a:r>
              <a:rPr lang="en-US" sz="4000" dirty="0">
                <a:solidFill>
                  <a:srgbClr val="00B050"/>
                </a:solidFill>
              </a:rPr>
              <a:t>To plan out an effective story structure and plan</a:t>
            </a:r>
            <a:endParaRPr lang="en-GB" sz="4000" dirty="0">
              <a:solidFill>
                <a:srgbClr val="00B050"/>
              </a:solidFill>
            </a:endParaRPr>
          </a:p>
        </p:txBody>
      </p:sp>
    </p:spTree>
    <p:extLst>
      <p:ext uri="{BB962C8B-B14F-4D97-AF65-F5344CB8AC3E}">
        <p14:creationId xmlns:p14="http://schemas.microsoft.com/office/powerpoint/2010/main" val="61322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1ED1-B9DB-8634-6A42-974B92696E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This is a happy ending to the story</a:t>
            </a:r>
            <a:endParaRPr lang="en-GB" dirty="0"/>
          </a:p>
        </p:txBody>
      </p:sp>
      <p:sp>
        <p:nvSpPr>
          <p:cNvPr id="4" name="TextBox 3">
            <a:extLst>
              <a:ext uri="{FF2B5EF4-FFF2-40B4-BE49-F238E27FC236}">
                <a16:creationId xmlns:a16="http://schemas.microsoft.com/office/drawing/2014/main" id="{38DE4B43-BE35-2A5F-EEAA-CED043398EEC}"/>
              </a:ext>
            </a:extLst>
          </p:cNvPr>
          <p:cNvSpPr txBox="1"/>
          <p:nvPr/>
        </p:nvSpPr>
        <p:spPr>
          <a:xfrm>
            <a:off x="2615878" y="2168655"/>
            <a:ext cx="3912243" cy="126034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Smiling at Lethe, we drove off, both on our way to our new lives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964E3D-1BD3-E8CF-A7BE-D3FBAF972C2F}"/>
              </a:ext>
            </a:extLst>
          </p:cNvPr>
          <p:cNvSpPr txBox="1"/>
          <p:nvPr/>
        </p:nvSpPr>
        <p:spPr>
          <a:xfrm>
            <a:off x="628650" y="4166886"/>
            <a:ext cx="7886700"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The narrator meeting a new dog was hinted at during the beginning of the story (show not tell), but we know by the end of the story that he has met his new dog, and they drive off into their new life together, and they are both happy.</a:t>
            </a:r>
          </a:p>
          <a:p>
            <a:endParaRPr lang="en-US" dirty="0"/>
          </a:p>
          <a:p>
            <a:r>
              <a:rPr lang="en-GB" dirty="0"/>
              <a:t>Of course, you do not have to end your own story with a happy ending. There are so many different endings you could choose from, and we will look at some of these today.</a:t>
            </a:r>
          </a:p>
        </p:txBody>
      </p:sp>
      <p:pic>
        <p:nvPicPr>
          <p:cNvPr id="6" name="Picture 5" descr="A black background with a black square&#10;&#10;AI-generated content may be incorrect.">
            <a:extLst>
              <a:ext uri="{FF2B5EF4-FFF2-40B4-BE49-F238E27FC236}">
                <a16:creationId xmlns:a16="http://schemas.microsoft.com/office/drawing/2014/main" id="{8C10F354-DB13-2153-A9DB-8C7FD4752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53" y="2106918"/>
            <a:ext cx="1515559" cy="2031325"/>
          </a:xfrm>
          <a:prstGeom prst="rect">
            <a:avLst/>
          </a:prstGeom>
        </p:spPr>
      </p:pic>
      <p:pic>
        <p:nvPicPr>
          <p:cNvPr id="7" name="Picture 6" descr="A cartoon of a person crossing a finish line&#10;&#10;AI-generated content may be incorrect.">
            <a:extLst>
              <a:ext uri="{FF2B5EF4-FFF2-40B4-BE49-F238E27FC236}">
                <a16:creationId xmlns:a16="http://schemas.microsoft.com/office/drawing/2014/main" id="{F2F11A16-443C-C4AC-4B96-99605C767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787" y="2575470"/>
            <a:ext cx="2006368" cy="1562773"/>
          </a:xfrm>
          <a:prstGeom prst="rect">
            <a:avLst/>
          </a:prstGeom>
        </p:spPr>
      </p:pic>
    </p:spTree>
    <p:extLst>
      <p:ext uri="{BB962C8B-B14F-4D97-AF65-F5344CB8AC3E}">
        <p14:creationId xmlns:p14="http://schemas.microsoft.com/office/powerpoint/2010/main" val="306974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A4FCF-F357-7D05-EBE7-E7139278F886}"/>
              </a:ext>
            </a:extLst>
          </p:cNvPr>
          <p:cNvSpPr>
            <a:spLocks noGrp="1"/>
          </p:cNvSpPr>
          <p:nvPr>
            <p:ph idx="1"/>
          </p:nvPr>
        </p:nvSpPr>
        <p:spPr>
          <a:xfrm>
            <a:off x="385582" y="425088"/>
            <a:ext cx="3607684" cy="104643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400" dirty="0"/>
              <a:t>The eyes and faces all turned themselves towards me, and guiding myself by them, as by a magical thread, I stepped into the room.</a:t>
            </a:r>
          </a:p>
          <a:p>
            <a:pPr marL="0" indent="0">
              <a:buNone/>
            </a:pPr>
            <a:r>
              <a:rPr lang="en-GB" sz="1400" i="1" dirty="0"/>
              <a:t>The Bell Jar,</a:t>
            </a:r>
            <a:r>
              <a:rPr lang="en-GB" sz="1400" dirty="0"/>
              <a:t> Sylvia Plath</a:t>
            </a:r>
          </a:p>
        </p:txBody>
      </p:sp>
      <p:sp>
        <p:nvSpPr>
          <p:cNvPr id="5" name="TextBox 4">
            <a:extLst>
              <a:ext uri="{FF2B5EF4-FFF2-40B4-BE49-F238E27FC236}">
                <a16:creationId xmlns:a16="http://schemas.microsoft.com/office/drawing/2014/main" id="{8FC74FCD-FF17-ADE9-C400-04DF4FAFB75A}"/>
              </a:ext>
            </a:extLst>
          </p:cNvPr>
          <p:cNvSpPr txBox="1"/>
          <p:nvPr/>
        </p:nvSpPr>
        <p:spPr>
          <a:xfrm>
            <a:off x="385582" y="2994073"/>
            <a:ext cx="3607684"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buNone/>
            </a:pPr>
            <a:r>
              <a:rPr lang="en-US" sz="1400" dirty="0"/>
              <a:t>She had started to cry softly. </a:t>
            </a:r>
            <a:r>
              <a:rPr lang="en-US" sz="1400" dirty="0" err="1"/>
              <a:t>Odenigbo</a:t>
            </a:r>
            <a:r>
              <a:rPr lang="en-US" sz="1400" dirty="0"/>
              <a:t> took her in his arms."</a:t>
            </a:r>
          </a:p>
          <a:p>
            <a:r>
              <a:rPr lang="en-US" sz="1400" i="1" dirty="0"/>
              <a:t>Half of a Yellow Sun,</a:t>
            </a:r>
            <a:r>
              <a:rPr lang="en-US" sz="1400" dirty="0"/>
              <a:t> Chimamanda Ngozi Adichie</a:t>
            </a:r>
          </a:p>
        </p:txBody>
      </p:sp>
      <p:sp>
        <p:nvSpPr>
          <p:cNvPr id="7" name="TextBox 6">
            <a:extLst>
              <a:ext uri="{FF2B5EF4-FFF2-40B4-BE49-F238E27FC236}">
                <a16:creationId xmlns:a16="http://schemas.microsoft.com/office/drawing/2014/main" id="{BBD2D1B3-450A-24F9-D75C-52A44003BECA}"/>
              </a:ext>
            </a:extLst>
          </p:cNvPr>
          <p:cNvSpPr txBox="1"/>
          <p:nvPr/>
        </p:nvSpPr>
        <p:spPr>
          <a:xfrm>
            <a:off x="385582" y="4145137"/>
            <a:ext cx="3607684"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buNone/>
            </a:pPr>
            <a:r>
              <a:rPr lang="en-US" sz="1400" dirty="0"/>
              <a:t>He didn't think about it, he went straight to a seat facing forwards, so that he could see where he was going."</a:t>
            </a:r>
          </a:p>
          <a:p>
            <a:r>
              <a:rPr lang="en-US" sz="1400" i="1" dirty="0"/>
              <a:t>The Outcast,</a:t>
            </a:r>
            <a:r>
              <a:rPr lang="en-US" sz="1400" dirty="0"/>
              <a:t> Sadie Jones</a:t>
            </a:r>
          </a:p>
        </p:txBody>
      </p:sp>
      <p:sp>
        <p:nvSpPr>
          <p:cNvPr id="11" name="TextBox 10">
            <a:extLst>
              <a:ext uri="{FF2B5EF4-FFF2-40B4-BE49-F238E27FC236}">
                <a16:creationId xmlns:a16="http://schemas.microsoft.com/office/drawing/2014/main" id="{10FDD880-FD7E-4378-C442-820F014F535B}"/>
              </a:ext>
            </a:extLst>
          </p:cNvPr>
          <p:cNvSpPr txBox="1"/>
          <p:nvPr/>
        </p:nvSpPr>
        <p:spPr>
          <a:xfrm>
            <a:off x="385582" y="1627565"/>
            <a:ext cx="3607684"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buNone/>
            </a:pPr>
            <a:r>
              <a:rPr lang="en-US" sz="1400" dirty="0"/>
              <a:t>"Of course, it's only superstition, just for fun. But see how fast the smoke rises--oh, even faster when we laugh, lifting our hopes, higher and higher."</a:t>
            </a:r>
          </a:p>
          <a:p>
            <a:r>
              <a:rPr lang="en-US" sz="1400" i="1" dirty="0"/>
              <a:t>The Kitchen God's Wife,</a:t>
            </a:r>
            <a:r>
              <a:rPr lang="en-US" sz="1400" dirty="0"/>
              <a:t> Amy Tan</a:t>
            </a:r>
          </a:p>
        </p:txBody>
      </p:sp>
      <p:sp>
        <p:nvSpPr>
          <p:cNvPr id="13" name="TextBox 12">
            <a:extLst>
              <a:ext uri="{FF2B5EF4-FFF2-40B4-BE49-F238E27FC236}">
                <a16:creationId xmlns:a16="http://schemas.microsoft.com/office/drawing/2014/main" id="{2B67B4EF-6720-DCD1-6491-A227DB7F08AC}"/>
              </a:ext>
            </a:extLst>
          </p:cNvPr>
          <p:cNvSpPr txBox="1"/>
          <p:nvPr/>
        </p:nvSpPr>
        <p:spPr>
          <a:xfrm>
            <a:off x="385581" y="5377763"/>
            <a:ext cx="3607683" cy="73866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buNone/>
            </a:pPr>
            <a:r>
              <a:rPr lang="en-US" sz="1400" dirty="0"/>
              <a:t>"She looked up and across the barn, and her lips came together and smiled mysteriously."</a:t>
            </a:r>
          </a:p>
          <a:p>
            <a:r>
              <a:rPr lang="en-US" sz="1400" i="1" dirty="0"/>
              <a:t>The Grapes of Wrath,</a:t>
            </a:r>
            <a:r>
              <a:rPr lang="en-US" sz="1400" dirty="0"/>
              <a:t> John Steinbeck</a:t>
            </a:r>
          </a:p>
        </p:txBody>
      </p:sp>
      <p:sp>
        <p:nvSpPr>
          <p:cNvPr id="14" name="TextBox 13">
            <a:extLst>
              <a:ext uri="{FF2B5EF4-FFF2-40B4-BE49-F238E27FC236}">
                <a16:creationId xmlns:a16="http://schemas.microsoft.com/office/drawing/2014/main" id="{E36CBB32-6A33-FC1A-FE90-F2557D9FA85A}"/>
              </a:ext>
            </a:extLst>
          </p:cNvPr>
          <p:cNvSpPr txBox="1"/>
          <p:nvPr/>
        </p:nvSpPr>
        <p:spPr>
          <a:xfrm>
            <a:off x="4884516" y="425088"/>
            <a:ext cx="3873902" cy="353943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800" dirty="0">
                <a:solidFill>
                  <a:srgbClr val="FF0000"/>
                </a:solidFill>
              </a:rPr>
              <a:t>Which of these endings do you like the most? Why?</a:t>
            </a:r>
          </a:p>
          <a:p>
            <a:r>
              <a:rPr lang="en-US" sz="2800" dirty="0">
                <a:solidFill>
                  <a:schemeClr val="accent2">
                    <a:lumMod val="50000"/>
                  </a:schemeClr>
                </a:solidFill>
              </a:rPr>
              <a:t>How do these endings make you feel?</a:t>
            </a:r>
            <a:r>
              <a:rPr lang="en-GB" sz="2800" dirty="0">
                <a:solidFill>
                  <a:schemeClr val="accent2">
                    <a:lumMod val="50000"/>
                  </a:schemeClr>
                </a:solidFill>
              </a:rPr>
              <a:t> Why?</a:t>
            </a:r>
          </a:p>
          <a:p>
            <a:r>
              <a:rPr lang="en-US" sz="2800" dirty="0">
                <a:solidFill>
                  <a:srgbClr val="00B050"/>
                </a:solidFill>
              </a:rPr>
              <a:t>Why are these endings so powerful? Provide examples.</a:t>
            </a:r>
          </a:p>
        </p:txBody>
      </p:sp>
    </p:spTree>
    <p:extLst>
      <p:ext uri="{BB962C8B-B14F-4D97-AF65-F5344CB8AC3E}">
        <p14:creationId xmlns:p14="http://schemas.microsoft.com/office/powerpoint/2010/main" val="17444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5DF8566-8F7A-B3BE-9302-4C14DF85A4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25EF4-CBDC-14F8-0351-3D7F915ADE33}"/>
              </a:ext>
            </a:extLst>
          </p:cNvPr>
          <p:cNvSpPr>
            <a:spLocks noGrp="1"/>
          </p:cNvSpPr>
          <p:nvPr>
            <p:ph idx="1"/>
          </p:nvPr>
        </p:nvSpPr>
        <p:spPr>
          <a:xfrm>
            <a:off x="385582" y="425088"/>
            <a:ext cx="3607684" cy="104643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400" dirty="0"/>
              <a:t>The eyes and faces all turned themselves towards me, and guiding myself by them, as by a magical thread, I stepped into the room.</a:t>
            </a:r>
          </a:p>
          <a:p>
            <a:pPr marL="0" indent="0">
              <a:buNone/>
            </a:pPr>
            <a:r>
              <a:rPr lang="en-GB" sz="1400" i="1" dirty="0"/>
              <a:t>The Bell Jar,</a:t>
            </a:r>
            <a:r>
              <a:rPr lang="en-GB" sz="1400" dirty="0"/>
              <a:t> Sylvia Plath</a:t>
            </a:r>
          </a:p>
        </p:txBody>
      </p:sp>
      <p:sp>
        <p:nvSpPr>
          <p:cNvPr id="5" name="TextBox 4">
            <a:extLst>
              <a:ext uri="{FF2B5EF4-FFF2-40B4-BE49-F238E27FC236}">
                <a16:creationId xmlns:a16="http://schemas.microsoft.com/office/drawing/2014/main" id="{671701AB-A8B9-3C77-5406-5E405086A6D8}"/>
              </a:ext>
            </a:extLst>
          </p:cNvPr>
          <p:cNvSpPr txBox="1"/>
          <p:nvPr/>
        </p:nvSpPr>
        <p:spPr>
          <a:xfrm>
            <a:off x="385582" y="2994073"/>
            <a:ext cx="3607684"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She had started to cry softly. </a:t>
            </a:r>
            <a:r>
              <a:rPr kumimoji="0" lang="en-US" sz="1400" b="0" i="0" u="none" strike="noStrike" kern="1200" cap="none" spc="0" normalizeH="0" baseline="0" noProof="0" dirty="0" err="1">
                <a:ln>
                  <a:noFill/>
                </a:ln>
                <a:solidFill>
                  <a:prstClr val="black"/>
                </a:solidFill>
                <a:effectLst/>
                <a:uLnTx/>
                <a:uFillTx/>
                <a:latin typeface="Aptos" panose="02110004020202020204"/>
                <a:ea typeface="+mn-ea"/>
                <a:cs typeface="+mn-cs"/>
              </a:rPr>
              <a:t>Odenigbo</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took her in his arms."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Half of a Yellow Sun,</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Chimamanda Ngozi Adichie</a:t>
            </a:r>
          </a:p>
        </p:txBody>
      </p:sp>
      <p:sp>
        <p:nvSpPr>
          <p:cNvPr id="7" name="TextBox 6">
            <a:extLst>
              <a:ext uri="{FF2B5EF4-FFF2-40B4-BE49-F238E27FC236}">
                <a16:creationId xmlns:a16="http://schemas.microsoft.com/office/drawing/2014/main" id="{9BC854EA-63D7-B0F6-AC95-52A9FAFE9E23}"/>
              </a:ext>
            </a:extLst>
          </p:cNvPr>
          <p:cNvSpPr txBox="1"/>
          <p:nvPr/>
        </p:nvSpPr>
        <p:spPr>
          <a:xfrm>
            <a:off x="385582" y="4145137"/>
            <a:ext cx="3607684"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He didn't think about it, he went straight to a seat facing forwards, so that he could see where he was going."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The Outcast,</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Sadie Jones</a:t>
            </a:r>
          </a:p>
        </p:txBody>
      </p:sp>
      <p:sp>
        <p:nvSpPr>
          <p:cNvPr id="11" name="TextBox 10">
            <a:extLst>
              <a:ext uri="{FF2B5EF4-FFF2-40B4-BE49-F238E27FC236}">
                <a16:creationId xmlns:a16="http://schemas.microsoft.com/office/drawing/2014/main" id="{531F5FD7-CF2E-9308-D0FA-8738032C0A67}"/>
              </a:ext>
            </a:extLst>
          </p:cNvPr>
          <p:cNvSpPr txBox="1"/>
          <p:nvPr/>
        </p:nvSpPr>
        <p:spPr>
          <a:xfrm>
            <a:off x="385582" y="1627565"/>
            <a:ext cx="3607684"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"Of course, it's only superstition, just for fun. But see how fast the smoke rises--oh, even faster when we laugh, lifting our hopes, higher and higher."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The Kitchen God's Wife,</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Amy Tan</a:t>
            </a:r>
          </a:p>
        </p:txBody>
      </p:sp>
      <p:sp>
        <p:nvSpPr>
          <p:cNvPr id="13" name="TextBox 12">
            <a:extLst>
              <a:ext uri="{FF2B5EF4-FFF2-40B4-BE49-F238E27FC236}">
                <a16:creationId xmlns:a16="http://schemas.microsoft.com/office/drawing/2014/main" id="{33FB80D0-9A09-C996-E755-2B498529F988}"/>
              </a:ext>
            </a:extLst>
          </p:cNvPr>
          <p:cNvSpPr txBox="1"/>
          <p:nvPr/>
        </p:nvSpPr>
        <p:spPr>
          <a:xfrm>
            <a:off x="385581" y="5377763"/>
            <a:ext cx="3607683" cy="73866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"She looked up and across the barn, and her lips came together and smiled mysteriously."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110004020202020204"/>
                <a:ea typeface="+mn-ea"/>
                <a:cs typeface="+mn-cs"/>
              </a:rPr>
              <a:t>The Grapes of Wrath,</a:t>
            </a: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 John Steinbeck</a:t>
            </a:r>
          </a:p>
        </p:txBody>
      </p:sp>
      <p:sp>
        <p:nvSpPr>
          <p:cNvPr id="2" name="TextBox 1">
            <a:extLst>
              <a:ext uri="{FF2B5EF4-FFF2-40B4-BE49-F238E27FC236}">
                <a16:creationId xmlns:a16="http://schemas.microsoft.com/office/drawing/2014/main" id="{F9365EAD-A1F2-9C26-B62C-2DE82E9E7BDE}"/>
              </a:ext>
            </a:extLst>
          </p:cNvPr>
          <p:cNvSpPr txBox="1"/>
          <p:nvPr/>
        </p:nvSpPr>
        <p:spPr>
          <a:xfrm>
            <a:off x="4166886" y="425088"/>
            <a:ext cx="4710896" cy="89255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300" dirty="0"/>
              <a:t>This story ends with the narrator entering a room with all eyes on her. It suggests events will happen after the end of the novel and we can picture the powerful image of her walking into the room with everyone looking at her in our minds. </a:t>
            </a:r>
            <a:endParaRPr lang="en-GB" sz="1300" dirty="0"/>
          </a:p>
        </p:txBody>
      </p:sp>
      <p:sp>
        <p:nvSpPr>
          <p:cNvPr id="4" name="TextBox 3">
            <a:extLst>
              <a:ext uri="{FF2B5EF4-FFF2-40B4-BE49-F238E27FC236}">
                <a16:creationId xmlns:a16="http://schemas.microsoft.com/office/drawing/2014/main" id="{9802B11F-3AF2-853C-6269-05C18DC4B212}"/>
              </a:ext>
            </a:extLst>
          </p:cNvPr>
          <p:cNvSpPr txBox="1"/>
          <p:nvPr/>
        </p:nvSpPr>
        <p:spPr>
          <a:xfrm>
            <a:off x="4166886" y="1600458"/>
            <a:ext cx="4710896" cy="1169551"/>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This ending suggests not everything is right at the moment, but the characters have hope and those hopes are rising “higher and higher”, along with the image of the smoke. The characters laugh and it implies there is joy for a hopeful future. </a:t>
            </a:r>
            <a:endParaRPr lang="en-GB" sz="1400" dirty="0"/>
          </a:p>
        </p:txBody>
      </p:sp>
      <p:sp>
        <p:nvSpPr>
          <p:cNvPr id="6" name="TextBox 5">
            <a:extLst>
              <a:ext uri="{FF2B5EF4-FFF2-40B4-BE49-F238E27FC236}">
                <a16:creationId xmlns:a16="http://schemas.microsoft.com/office/drawing/2014/main" id="{CD15FEC0-1368-643A-9B68-B8C6772AB5DD}"/>
              </a:ext>
            </a:extLst>
          </p:cNvPr>
          <p:cNvSpPr txBox="1"/>
          <p:nvPr/>
        </p:nvSpPr>
        <p:spPr>
          <a:xfrm>
            <a:off x="4166886" y="2994073"/>
            <a:ext cx="4710896" cy="95410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There is some kindness or happiness mixed with sadness at the end of this story. One character hugs the other who is crying. Again, it offers some hope amongst sadness or uncertainty. </a:t>
            </a:r>
            <a:endParaRPr lang="en-GB" sz="1400" dirty="0"/>
          </a:p>
        </p:txBody>
      </p:sp>
      <p:sp>
        <p:nvSpPr>
          <p:cNvPr id="8" name="TextBox 7">
            <a:extLst>
              <a:ext uri="{FF2B5EF4-FFF2-40B4-BE49-F238E27FC236}">
                <a16:creationId xmlns:a16="http://schemas.microsoft.com/office/drawing/2014/main" id="{5CF867D9-494E-11DE-83B5-62208343592B}"/>
              </a:ext>
            </a:extLst>
          </p:cNvPr>
          <p:cNvSpPr txBox="1"/>
          <p:nvPr/>
        </p:nvSpPr>
        <p:spPr>
          <a:xfrm>
            <a:off x="4166886" y="4151223"/>
            <a:ext cx="4710896" cy="95410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This ending implies the character is determined to face their future and have set their eyes on what lies ahead. There are events outside of the plot, but the certainty of the character offers a sense of determination and surety. </a:t>
            </a:r>
            <a:endParaRPr lang="en-GB" sz="1400" dirty="0"/>
          </a:p>
        </p:txBody>
      </p:sp>
      <p:sp>
        <p:nvSpPr>
          <p:cNvPr id="9" name="TextBox 8">
            <a:extLst>
              <a:ext uri="{FF2B5EF4-FFF2-40B4-BE49-F238E27FC236}">
                <a16:creationId xmlns:a16="http://schemas.microsoft.com/office/drawing/2014/main" id="{386AC14A-87EC-426F-161A-9A9EF326760A}"/>
              </a:ext>
            </a:extLst>
          </p:cNvPr>
          <p:cNvSpPr txBox="1"/>
          <p:nvPr/>
        </p:nvSpPr>
        <p:spPr>
          <a:xfrm>
            <a:off x="4166886" y="5377763"/>
            <a:ext cx="4710896" cy="954107"/>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400" dirty="0"/>
              <a:t>There is an element of uncertainty and mystery with this ending. We do not know why the character smiles mysteriously, but it suggests the events have not finished and there is more to come. </a:t>
            </a:r>
            <a:endParaRPr lang="en-GB" sz="1400" dirty="0"/>
          </a:p>
        </p:txBody>
      </p:sp>
    </p:spTree>
    <p:extLst>
      <p:ext uri="{BB962C8B-B14F-4D97-AF65-F5344CB8AC3E}">
        <p14:creationId xmlns:p14="http://schemas.microsoft.com/office/powerpoint/2010/main" val="335864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CE8B-F791-4C77-9828-18336A20ADA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What different types of ending can you get?</a:t>
            </a:r>
          </a:p>
        </p:txBody>
      </p:sp>
      <p:sp>
        <p:nvSpPr>
          <p:cNvPr id="3" name="Content Placeholder 2">
            <a:extLst>
              <a:ext uri="{FF2B5EF4-FFF2-40B4-BE49-F238E27FC236}">
                <a16:creationId xmlns:a16="http://schemas.microsoft.com/office/drawing/2014/main" id="{03733CF5-B801-48DD-A219-B63CD81268B7}"/>
              </a:ext>
            </a:extLst>
          </p:cNvPr>
          <p:cNvSpPr>
            <a:spLocks noGrp="1"/>
          </p:cNvSpPr>
          <p:nvPr>
            <p:ph idx="1"/>
          </p:nvPr>
        </p:nvSpPr>
        <p:spPr>
          <a:xfrm>
            <a:off x="628650" y="1825624"/>
            <a:ext cx="7886700" cy="466724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r>
              <a:rPr lang="en-GB" b="1" dirty="0"/>
              <a:t>Cyclical ending: </a:t>
            </a:r>
            <a:r>
              <a:rPr lang="en-GB" dirty="0"/>
              <a:t>where the ending returns back to the beginning of the narrative.</a:t>
            </a:r>
          </a:p>
          <a:p>
            <a:r>
              <a:rPr lang="en-GB" b="1" dirty="0"/>
              <a:t>Plot twist: </a:t>
            </a:r>
            <a:r>
              <a:rPr lang="en-GB" dirty="0"/>
              <a:t>a complete change in direction from where the narrative was going.</a:t>
            </a:r>
          </a:p>
          <a:p>
            <a:r>
              <a:rPr lang="en-GB" b="1" dirty="0"/>
              <a:t>Epiphany: </a:t>
            </a:r>
            <a:r>
              <a:rPr lang="en-GB" dirty="0"/>
              <a:t>a sudden moment of realisation or a sudden idea or emotional change. </a:t>
            </a:r>
          </a:p>
          <a:p>
            <a:r>
              <a:rPr lang="en-GB" b="1" dirty="0"/>
              <a:t>Happy ending: </a:t>
            </a:r>
            <a:r>
              <a:rPr lang="en-GB" dirty="0"/>
              <a:t>a joyful celebration at the end</a:t>
            </a:r>
          </a:p>
          <a:p>
            <a:r>
              <a:rPr lang="en-GB" b="1" dirty="0"/>
              <a:t>Sad ending: </a:t>
            </a:r>
            <a:r>
              <a:rPr lang="en-GB" dirty="0"/>
              <a:t>a very negative and possibly tragic finish</a:t>
            </a:r>
          </a:p>
          <a:p>
            <a:r>
              <a:rPr lang="en-GB" b="1" dirty="0"/>
              <a:t>Uncertain ending: </a:t>
            </a:r>
            <a:r>
              <a:rPr lang="en-GB" dirty="0"/>
              <a:t>an end which is unclear to the reader – they have to think about it what it means</a:t>
            </a:r>
          </a:p>
          <a:p>
            <a:r>
              <a:rPr lang="en-GB" b="1" dirty="0"/>
              <a:t>Converging storylines: </a:t>
            </a:r>
            <a:r>
              <a:rPr lang="en-GB" dirty="0"/>
              <a:t>where two or more different storylines combine together at the end</a:t>
            </a:r>
          </a:p>
          <a:p>
            <a:r>
              <a:rPr lang="en-GB" b="1" dirty="0"/>
              <a:t>Tying up loose ends: </a:t>
            </a:r>
            <a:r>
              <a:rPr lang="en-GB" dirty="0"/>
              <a:t>where all the different strands of a plot are brought together and completed</a:t>
            </a:r>
          </a:p>
          <a:p>
            <a:r>
              <a:rPr lang="en-GB" b="1" dirty="0"/>
              <a:t>Deus ex </a:t>
            </a:r>
            <a:r>
              <a:rPr lang="en-GB" b="1" dirty="0" err="1"/>
              <a:t>machina</a:t>
            </a:r>
            <a:r>
              <a:rPr lang="en-GB" b="1" dirty="0"/>
              <a:t> (Latin for ‘God within the machine’): </a:t>
            </a:r>
            <a:r>
              <a:rPr lang="en-GB" dirty="0"/>
              <a:t>where a seemingly unsolvable problem is resolved thanks to the introduction of a new character, place or object. </a:t>
            </a:r>
            <a:endParaRPr lang="en-GB" b="1" dirty="0"/>
          </a:p>
        </p:txBody>
      </p:sp>
      <p:pic>
        <p:nvPicPr>
          <p:cNvPr id="4" name="Picture 3" descr="A close up of a sign&#10;&#10;Description generated with high confidence">
            <a:extLst>
              <a:ext uri="{FF2B5EF4-FFF2-40B4-BE49-F238E27FC236}">
                <a16:creationId xmlns:a16="http://schemas.microsoft.com/office/drawing/2014/main" id="{ECBA9E9E-2D1E-4449-9513-821E920A9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496" y="1496843"/>
            <a:ext cx="877274" cy="877274"/>
          </a:xfrm>
          <a:prstGeom prst="rect">
            <a:avLst/>
          </a:prstGeom>
        </p:spPr>
      </p:pic>
      <p:pic>
        <p:nvPicPr>
          <p:cNvPr id="5" name="Picture 4">
            <a:extLst>
              <a:ext uri="{FF2B5EF4-FFF2-40B4-BE49-F238E27FC236}">
                <a16:creationId xmlns:a16="http://schemas.microsoft.com/office/drawing/2014/main" id="{568E0399-4AE6-4C57-A98F-068467548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735" y="2690288"/>
            <a:ext cx="707063" cy="662010"/>
          </a:xfrm>
          <a:prstGeom prst="rect">
            <a:avLst/>
          </a:prstGeom>
        </p:spPr>
      </p:pic>
      <p:pic>
        <p:nvPicPr>
          <p:cNvPr id="6" name="Picture 5" descr="A picture containing clipart&#10;&#10;Description generated with very high confidence">
            <a:extLst>
              <a:ext uri="{FF2B5EF4-FFF2-40B4-BE49-F238E27FC236}">
                <a16:creationId xmlns:a16="http://schemas.microsoft.com/office/drawing/2014/main" id="{25CA7642-1785-45CE-B061-8BE3012EEA9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5832" y="3116103"/>
            <a:ext cx="511017" cy="511017"/>
          </a:xfrm>
          <a:prstGeom prst="rect">
            <a:avLst/>
          </a:prstGeom>
        </p:spPr>
      </p:pic>
      <p:pic>
        <p:nvPicPr>
          <p:cNvPr id="7" name="Picture 6">
            <a:extLst>
              <a:ext uri="{FF2B5EF4-FFF2-40B4-BE49-F238E27FC236}">
                <a16:creationId xmlns:a16="http://schemas.microsoft.com/office/drawing/2014/main" id="{52622463-89BD-46DC-9B96-C781D19AE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019" y="3507497"/>
            <a:ext cx="509116" cy="509116"/>
          </a:xfrm>
          <a:prstGeom prst="rect">
            <a:avLst/>
          </a:prstGeom>
        </p:spPr>
      </p:pic>
      <p:pic>
        <p:nvPicPr>
          <p:cNvPr id="8" name="Picture 7">
            <a:extLst>
              <a:ext uri="{FF2B5EF4-FFF2-40B4-BE49-F238E27FC236}">
                <a16:creationId xmlns:a16="http://schemas.microsoft.com/office/drawing/2014/main" id="{8D7795EA-8F75-470C-9AA1-06450CF0A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317" y="3656589"/>
            <a:ext cx="776905" cy="776905"/>
          </a:xfrm>
          <a:prstGeom prst="rect">
            <a:avLst/>
          </a:prstGeom>
        </p:spPr>
      </p:pic>
      <p:pic>
        <p:nvPicPr>
          <p:cNvPr id="9" name="Picture 8">
            <a:extLst>
              <a:ext uri="{FF2B5EF4-FFF2-40B4-BE49-F238E27FC236}">
                <a16:creationId xmlns:a16="http://schemas.microsoft.com/office/drawing/2014/main" id="{0566F50A-8651-4915-BB62-7CFC075DE3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7378" y="4433075"/>
            <a:ext cx="1000455" cy="400182"/>
          </a:xfrm>
          <a:prstGeom prst="rect">
            <a:avLst/>
          </a:prstGeom>
        </p:spPr>
      </p:pic>
      <p:pic>
        <p:nvPicPr>
          <p:cNvPr id="10" name="Picture 9">
            <a:extLst>
              <a:ext uri="{FF2B5EF4-FFF2-40B4-BE49-F238E27FC236}">
                <a16:creationId xmlns:a16="http://schemas.microsoft.com/office/drawing/2014/main" id="{D0A67D4B-CEE2-4C30-A182-C4B5374554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5868" y="4962967"/>
            <a:ext cx="354823" cy="472802"/>
          </a:xfrm>
          <a:prstGeom prst="rect">
            <a:avLst/>
          </a:prstGeom>
        </p:spPr>
      </p:pic>
      <p:pic>
        <p:nvPicPr>
          <p:cNvPr id="11" name="Picture 10" descr="A picture containing chain, metalware&#10;&#10;Description automatically generated">
            <a:extLst>
              <a:ext uri="{FF2B5EF4-FFF2-40B4-BE49-F238E27FC236}">
                <a16:creationId xmlns:a16="http://schemas.microsoft.com/office/drawing/2014/main" id="{8F659943-4BAD-47B7-9E73-3358A9F6BF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5678" y="2338816"/>
            <a:ext cx="967179" cy="483590"/>
          </a:xfrm>
          <a:prstGeom prst="rect">
            <a:avLst/>
          </a:prstGeom>
        </p:spPr>
      </p:pic>
      <p:pic>
        <p:nvPicPr>
          <p:cNvPr id="13" name="Graphic 12">
            <a:extLst>
              <a:ext uri="{FF2B5EF4-FFF2-40B4-BE49-F238E27FC236}">
                <a16:creationId xmlns:a16="http://schemas.microsoft.com/office/drawing/2014/main" id="{545F3C8E-B7BB-4556-A3D6-B6D6F81282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0928" y="5565479"/>
            <a:ext cx="836675" cy="929216"/>
          </a:xfrm>
          <a:prstGeom prst="rect">
            <a:avLst/>
          </a:prstGeom>
        </p:spPr>
      </p:pic>
    </p:spTree>
    <p:extLst>
      <p:ext uri="{BB962C8B-B14F-4D97-AF65-F5344CB8AC3E}">
        <p14:creationId xmlns:p14="http://schemas.microsoft.com/office/powerpoint/2010/main" val="228251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0D65-42B1-49FC-8AAF-13214723CD5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We’ve thought about a basic structure for our own story previously</a:t>
            </a:r>
          </a:p>
        </p:txBody>
      </p:sp>
      <p:sp>
        <p:nvSpPr>
          <p:cNvPr id="3" name="Content Placeholder 2">
            <a:extLst>
              <a:ext uri="{FF2B5EF4-FFF2-40B4-BE49-F238E27FC236}">
                <a16:creationId xmlns:a16="http://schemas.microsoft.com/office/drawing/2014/main" id="{FB8BD607-83BB-424F-8640-DBF71DEDAEBB}"/>
              </a:ext>
            </a:extLst>
          </p:cNvPr>
          <p:cNvSpPr>
            <a:spLocks noGrp="1"/>
          </p:cNvSpPr>
          <p:nvPr>
            <p:ph idx="1"/>
          </p:nvPr>
        </p:nvSpPr>
        <p:spPr>
          <a:xfrm>
            <a:off x="628650" y="1825625"/>
            <a:ext cx="3535387"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Let’s focus on creating a powerful ending to our short stories now.</a:t>
            </a:r>
          </a:p>
          <a:p>
            <a:pPr marL="0" indent="0">
              <a:buNone/>
            </a:pPr>
            <a:endParaRPr lang="en-GB" dirty="0"/>
          </a:p>
          <a:p>
            <a:pPr marL="0" indent="0">
              <a:buNone/>
            </a:pPr>
            <a:r>
              <a:rPr lang="en-GB" dirty="0">
                <a:solidFill>
                  <a:srgbClr val="FF0000"/>
                </a:solidFill>
              </a:rPr>
              <a:t>Choose a type of ending to use. </a:t>
            </a:r>
          </a:p>
          <a:p>
            <a:pPr marL="0" indent="0">
              <a:buNone/>
            </a:pPr>
            <a:r>
              <a:rPr lang="en-GB" dirty="0">
                <a:solidFill>
                  <a:schemeClr val="accent4">
                    <a:lumMod val="50000"/>
                  </a:schemeClr>
                </a:solidFill>
              </a:rPr>
              <a:t>Explain why you decided to choose that type of ending.</a:t>
            </a:r>
          </a:p>
          <a:p>
            <a:pPr marL="0" indent="0">
              <a:buNone/>
            </a:pPr>
            <a:r>
              <a:rPr lang="en-GB" dirty="0">
                <a:solidFill>
                  <a:srgbClr val="00B050"/>
                </a:solidFill>
              </a:rPr>
              <a:t>Evaluate how you hope to impact on your readers using this type of ending. </a:t>
            </a:r>
          </a:p>
        </p:txBody>
      </p:sp>
      <p:graphicFrame>
        <p:nvGraphicFramePr>
          <p:cNvPr id="4" name="Table 3">
            <a:extLst>
              <a:ext uri="{FF2B5EF4-FFF2-40B4-BE49-F238E27FC236}">
                <a16:creationId xmlns:a16="http://schemas.microsoft.com/office/drawing/2014/main" id="{38886059-AB5A-4180-86F5-2C296A76EC62}"/>
              </a:ext>
            </a:extLst>
          </p:cNvPr>
          <p:cNvGraphicFramePr>
            <a:graphicFrameLocks noGrp="1"/>
          </p:cNvGraphicFramePr>
          <p:nvPr>
            <p:extLst>
              <p:ext uri="{D42A27DB-BD31-4B8C-83A1-F6EECF244321}">
                <p14:modId xmlns:p14="http://schemas.microsoft.com/office/powerpoint/2010/main" val="3859128785"/>
              </p:ext>
            </p:extLst>
          </p:nvPr>
        </p:nvGraphicFramePr>
        <p:xfrm>
          <a:off x="4403188" y="1825625"/>
          <a:ext cx="4112162" cy="4663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12162">
                  <a:extLst>
                    <a:ext uri="{9D8B030D-6E8A-4147-A177-3AD203B41FA5}">
                      <a16:colId xmlns:a16="http://schemas.microsoft.com/office/drawing/2014/main" val="4014563464"/>
                    </a:ext>
                  </a:extLst>
                </a:gridCol>
              </a:tblGrid>
              <a:tr h="151731">
                <a:tc>
                  <a:txBody>
                    <a:bodyPr/>
                    <a:lstStyle/>
                    <a:p>
                      <a:r>
                        <a:rPr lang="en-GB" sz="1400" b="1" dirty="0">
                          <a:solidFill>
                            <a:schemeClr val="tx1"/>
                          </a:solidFill>
                        </a:rPr>
                        <a:t>Cyclical ending</a:t>
                      </a:r>
                      <a:r>
                        <a:rPr lang="en-GB" sz="1400" b="0" dirty="0">
                          <a:solidFill>
                            <a:schemeClr val="tx1"/>
                          </a:solidFill>
                        </a:rPr>
                        <a:t>: where the ending returns back to the beginning of the plot.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52209568"/>
                  </a:ext>
                </a:extLst>
              </a:tr>
              <a:tr h="151731">
                <a:tc>
                  <a:txBody>
                    <a:bodyPr/>
                    <a:lstStyle/>
                    <a:p>
                      <a:r>
                        <a:rPr lang="en-GB" sz="1400" b="1" dirty="0"/>
                        <a:t>Plot twist: </a:t>
                      </a:r>
                      <a:r>
                        <a:rPr lang="en-GB" sz="1400" dirty="0"/>
                        <a:t>a complete change in direction from where the plot was 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17484851"/>
                  </a:ext>
                </a:extLst>
              </a:tr>
              <a:tr h="151731">
                <a:tc>
                  <a:txBody>
                    <a:bodyPr/>
                    <a:lstStyle/>
                    <a:p>
                      <a:r>
                        <a:rPr lang="en-GB" sz="1400" b="1" dirty="0"/>
                        <a:t>Epiphany: </a:t>
                      </a:r>
                      <a:r>
                        <a:rPr lang="en-GB" sz="1400" dirty="0"/>
                        <a:t>a sudden moment of realisation or a sudden idea or emotional change.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9663691"/>
                  </a:ext>
                </a:extLst>
              </a:tr>
              <a:tr h="151731">
                <a:tc>
                  <a:txBody>
                    <a:bodyPr/>
                    <a:lstStyle/>
                    <a:p>
                      <a:r>
                        <a:rPr lang="en-GB" sz="1400" b="1" dirty="0"/>
                        <a:t>Happy ending: </a:t>
                      </a:r>
                      <a:r>
                        <a:rPr lang="en-GB" sz="1400" dirty="0"/>
                        <a:t>a joyful celebration at the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28779133"/>
                  </a:ext>
                </a:extLst>
              </a:tr>
              <a:tr h="151731">
                <a:tc>
                  <a:txBody>
                    <a:bodyPr/>
                    <a:lstStyle/>
                    <a:p>
                      <a:r>
                        <a:rPr lang="en-GB" sz="1400" b="1" dirty="0"/>
                        <a:t>Sad ending: </a:t>
                      </a:r>
                      <a:r>
                        <a:rPr lang="en-GB" sz="1400" dirty="0"/>
                        <a:t>a very negative and possibly tragic finish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2372590"/>
                  </a:ext>
                </a:extLst>
              </a:tr>
              <a:tr h="151731">
                <a:tc>
                  <a:txBody>
                    <a:bodyPr/>
                    <a:lstStyle/>
                    <a:p>
                      <a:r>
                        <a:rPr lang="en-GB" sz="1400" b="1" dirty="0"/>
                        <a:t>Uncertain ending: </a:t>
                      </a:r>
                      <a:r>
                        <a:rPr lang="en-GB" sz="1400" dirty="0"/>
                        <a:t>an end which is unclear to the reader – they have to think about it what it means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20968080"/>
                  </a:ext>
                </a:extLst>
              </a:tr>
              <a:tr h="151731">
                <a:tc>
                  <a:txBody>
                    <a:bodyPr/>
                    <a:lstStyle/>
                    <a:p>
                      <a:r>
                        <a:rPr lang="en-GB" sz="1400" b="1" dirty="0"/>
                        <a:t>Converging storylines: </a:t>
                      </a:r>
                      <a:r>
                        <a:rPr lang="en-GB" sz="1400" dirty="0"/>
                        <a:t>where two or more different storylines combine together at the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03350403"/>
                  </a:ext>
                </a:extLst>
              </a:tr>
              <a:tr h="151731">
                <a:tc>
                  <a:txBody>
                    <a:bodyPr/>
                    <a:lstStyle/>
                    <a:p>
                      <a:r>
                        <a:rPr lang="en-GB" sz="1400" b="1" dirty="0"/>
                        <a:t>Tying up loose ends: </a:t>
                      </a:r>
                      <a:r>
                        <a:rPr lang="en-GB" sz="1400" dirty="0"/>
                        <a:t>where all the different strands of a plot are brought together and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51758717"/>
                  </a:ext>
                </a:extLst>
              </a:tr>
              <a:tr h="2465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t>Deus ex </a:t>
                      </a:r>
                      <a:r>
                        <a:rPr lang="en-GB" sz="1400" b="1" dirty="0" err="1"/>
                        <a:t>machina</a:t>
                      </a:r>
                      <a:r>
                        <a:rPr lang="en-GB" sz="1400" b="1" dirty="0"/>
                        <a:t> (Latin for ‘God within the machine’): </a:t>
                      </a:r>
                      <a:r>
                        <a:rPr lang="en-GB" sz="1400" dirty="0"/>
                        <a:t>where a seemingly unsolvable problem is resolved thanks to the introduction of a new character, place or object. </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9771394"/>
                  </a:ext>
                </a:extLst>
              </a:tr>
            </a:tbl>
          </a:graphicData>
        </a:graphic>
      </p:graphicFrame>
    </p:spTree>
    <p:extLst>
      <p:ext uri="{BB962C8B-B14F-4D97-AF65-F5344CB8AC3E}">
        <p14:creationId xmlns:p14="http://schemas.microsoft.com/office/powerpoint/2010/main" val="164953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8DDE4-0ACB-4212-8560-2C7A716A58A5}"/>
              </a:ext>
            </a:extLst>
          </p:cNvPr>
          <p:cNvSpPr txBox="1"/>
          <p:nvPr/>
        </p:nvSpPr>
        <p:spPr>
          <a:xfrm>
            <a:off x="4283743" y="754588"/>
            <a:ext cx="4642690" cy="646331"/>
          </a:xfrm>
          <a:prstGeom prst="rect">
            <a:avLst/>
          </a:prstGeom>
          <a:solidFill>
            <a:schemeClr val="bg1"/>
          </a:solidFill>
          <a:ln w="38100">
            <a:solidFill>
              <a:srgbClr val="7030A0"/>
            </a:solidFill>
          </a:ln>
        </p:spPr>
        <p:txBody>
          <a:bodyPr wrap="square" rtlCol="0">
            <a:spAutoFit/>
          </a:bodyPr>
          <a:lstStyle/>
          <a:p>
            <a:pPr>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felt like there was something missing. </a:t>
            </a:r>
            <a:endParaRPr lang="en-GB" sz="18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48BE1BB-3BED-43CB-AAD8-E3008D4827C8}"/>
              </a:ext>
            </a:extLst>
          </p:cNvPr>
          <p:cNvSpPr txBox="1"/>
          <p:nvPr/>
        </p:nvSpPr>
        <p:spPr>
          <a:xfrm>
            <a:off x="4283743" y="3244334"/>
            <a:ext cx="4726666" cy="671915"/>
          </a:xfrm>
          <a:prstGeom prst="rect">
            <a:avLst/>
          </a:prstGeom>
          <a:solidFill>
            <a:schemeClr val="bg1"/>
          </a:solidFill>
          <a:ln w="38100">
            <a:solidFill>
              <a:srgbClr val="7030A0"/>
            </a:solidFill>
          </a:ln>
        </p:spPr>
        <p:txBody>
          <a:bodyPr wrap="square" rtlCol="0">
            <a:spAutoFit/>
          </a:bodyPr>
          <a:lstStyle/>
          <a:p>
            <a:pPr marL="0" marR="0" lvl="0" indent="0" defTabSz="457200" rtl="0" eaLnBrk="1" fontAlgn="auto" latinLnBrk="0" hangingPunct="1">
              <a:lnSpc>
                <a:spcPct val="107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Smiling at Lethe, we drove off, both on our way to our new lives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logo&#10;&#10;Description automatically generated">
            <a:extLst>
              <a:ext uri="{FF2B5EF4-FFF2-40B4-BE49-F238E27FC236}">
                <a16:creationId xmlns:a16="http://schemas.microsoft.com/office/drawing/2014/main" id="{6637C6C3-327C-4029-8164-D79A2EC85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1" y="3742042"/>
            <a:ext cx="4086502" cy="3115958"/>
          </a:xfrm>
          <a:prstGeom prst="rect">
            <a:avLst/>
          </a:prstGeom>
        </p:spPr>
      </p:pic>
      <p:sp>
        <p:nvSpPr>
          <p:cNvPr id="9" name="TextBox 8">
            <a:extLst>
              <a:ext uri="{FF2B5EF4-FFF2-40B4-BE49-F238E27FC236}">
                <a16:creationId xmlns:a16="http://schemas.microsoft.com/office/drawing/2014/main" id="{0CA99BD8-7159-4678-ABA5-0DCDCF6CDAA1}"/>
              </a:ext>
            </a:extLst>
          </p:cNvPr>
          <p:cNvSpPr txBox="1"/>
          <p:nvPr/>
        </p:nvSpPr>
        <p:spPr>
          <a:xfrm>
            <a:off x="6587412" y="233265"/>
            <a:ext cx="2339021" cy="369332"/>
          </a:xfrm>
          <a:prstGeom prst="rect">
            <a:avLst/>
          </a:prstGeom>
          <a:solidFill>
            <a:schemeClr val="bg1"/>
          </a:solidFill>
          <a:ln w="38100">
            <a:solidFill>
              <a:srgbClr val="00206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First sentence</a:t>
            </a:r>
          </a:p>
        </p:txBody>
      </p:sp>
      <p:sp>
        <p:nvSpPr>
          <p:cNvPr id="10" name="TextBox 9">
            <a:extLst>
              <a:ext uri="{FF2B5EF4-FFF2-40B4-BE49-F238E27FC236}">
                <a16:creationId xmlns:a16="http://schemas.microsoft.com/office/drawing/2014/main" id="{2D9CEDA3-684E-44CE-BA8F-27935D1A0BC9}"/>
              </a:ext>
            </a:extLst>
          </p:cNvPr>
          <p:cNvSpPr txBox="1"/>
          <p:nvPr/>
        </p:nvSpPr>
        <p:spPr>
          <a:xfrm>
            <a:off x="6671388" y="2731150"/>
            <a:ext cx="2339021" cy="369332"/>
          </a:xfrm>
          <a:prstGeom prst="rect">
            <a:avLst/>
          </a:prstGeom>
          <a:solidFill>
            <a:schemeClr val="bg1"/>
          </a:solidFill>
          <a:ln w="38100">
            <a:solidFill>
              <a:srgbClr val="00206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Final sentences</a:t>
            </a:r>
          </a:p>
        </p:txBody>
      </p:sp>
      <p:sp>
        <p:nvSpPr>
          <p:cNvPr id="2" name="TextBox 1">
            <a:extLst>
              <a:ext uri="{FF2B5EF4-FFF2-40B4-BE49-F238E27FC236}">
                <a16:creationId xmlns:a16="http://schemas.microsoft.com/office/drawing/2014/main" id="{3DBDE2A6-AEA0-46FC-AEA0-6FD85839A7EE}"/>
              </a:ext>
            </a:extLst>
          </p:cNvPr>
          <p:cNvSpPr txBox="1"/>
          <p:nvPr/>
        </p:nvSpPr>
        <p:spPr>
          <a:xfrm>
            <a:off x="4283743" y="4557932"/>
            <a:ext cx="4726666" cy="132343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Write out the </a:t>
            </a: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last sentences </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of your story.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Getting these right can help you to create a truly fantastic story.</a:t>
            </a:r>
          </a:p>
        </p:txBody>
      </p:sp>
      <p:pic>
        <p:nvPicPr>
          <p:cNvPr id="3" name="Picture 2" descr="A black background with a black square&#10;&#10;AI-generated content may be incorrect.">
            <a:extLst>
              <a:ext uri="{FF2B5EF4-FFF2-40B4-BE49-F238E27FC236}">
                <a16:creationId xmlns:a16="http://schemas.microsoft.com/office/drawing/2014/main" id="{AB5F39F8-3DF5-DBF9-D69E-B12A605FF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67" y="293977"/>
            <a:ext cx="2339021" cy="3135023"/>
          </a:xfrm>
          <a:prstGeom prst="rect">
            <a:avLst/>
          </a:prstGeom>
        </p:spPr>
      </p:pic>
    </p:spTree>
    <p:extLst>
      <p:ext uri="{BB962C8B-B14F-4D97-AF65-F5344CB8AC3E}">
        <p14:creationId xmlns:p14="http://schemas.microsoft.com/office/powerpoint/2010/main" val="255966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3B94-301C-E9DD-8E55-8A14578FEAD6}"/>
              </a:ext>
            </a:extLst>
          </p:cNvPr>
          <p:cNvSpPr>
            <a:spLocks noGrp="1"/>
          </p:cNvSpPr>
          <p:nvPr>
            <p:ph type="title"/>
          </p:nvPr>
        </p:nvSpPr>
        <p:spPr>
          <a:xfrm>
            <a:off x="628650" y="365127"/>
            <a:ext cx="7886700" cy="693540"/>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2000" dirty="0"/>
              <a:t>We have our beginning and ending, but we need to work out the other stops we make along the way</a:t>
            </a:r>
            <a:endParaRPr lang="en-GB" sz="2000" dirty="0"/>
          </a:p>
        </p:txBody>
      </p:sp>
      <p:pic>
        <p:nvPicPr>
          <p:cNvPr id="5" name="Picture 4" descr="A black background with a black square&#10;&#10;AI-generated content may be incorrect.">
            <a:extLst>
              <a:ext uri="{FF2B5EF4-FFF2-40B4-BE49-F238E27FC236}">
                <a16:creationId xmlns:a16="http://schemas.microsoft.com/office/drawing/2014/main" id="{581E1570-B41F-A29C-729B-E63AEF91F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857" y="1312764"/>
            <a:ext cx="1384951" cy="947826"/>
          </a:xfrm>
          <a:prstGeom prst="rect">
            <a:avLst/>
          </a:prstGeom>
        </p:spPr>
      </p:pic>
      <p:sp>
        <p:nvSpPr>
          <p:cNvPr id="6" name="TextBox 5">
            <a:extLst>
              <a:ext uri="{FF2B5EF4-FFF2-40B4-BE49-F238E27FC236}">
                <a16:creationId xmlns:a16="http://schemas.microsoft.com/office/drawing/2014/main" id="{3FEDD1AE-2F97-04B2-9D87-084F69D1819E}"/>
              </a:ext>
            </a:extLst>
          </p:cNvPr>
          <p:cNvSpPr txBox="1"/>
          <p:nvPr/>
        </p:nvSpPr>
        <p:spPr>
          <a:xfrm>
            <a:off x="4379570" y="1312764"/>
            <a:ext cx="3912243" cy="33855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felt like there was something missing.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cartoon of a person crossing a finish line&#10;&#10;AI-generated content may be incorrect.">
            <a:extLst>
              <a:ext uri="{FF2B5EF4-FFF2-40B4-BE49-F238E27FC236}">
                <a16:creationId xmlns:a16="http://schemas.microsoft.com/office/drawing/2014/main" id="{73E6A9F8-40C1-A653-3D06-9E208C85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482279"/>
            <a:ext cx="1300311" cy="1012821"/>
          </a:xfrm>
          <a:prstGeom prst="rect">
            <a:avLst/>
          </a:prstGeom>
        </p:spPr>
      </p:pic>
      <p:sp>
        <p:nvSpPr>
          <p:cNvPr id="9" name="TextBox 8">
            <a:extLst>
              <a:ext uri="{FF2B5EF4-FFF2-40B4-BE49-F238E27FC236}">
                <a16:creationId xmlns:a16="http://schemas.microsoft.com/office/drawing/2014/main" id="{1E13D17A-083B-9E60-CE12-B4D2B25AEF27}"/>
              </a:ext>
            </a:extLst>
          </p:cNvPr>
          <p:cNvSpPr txBox="1"/>
          <p:nvPr/>
        </p:nvSpPr>
        <p:spPr>
          <a:xfrm>
            <a:off x="4379568" y="5885334"/>
            <a:ext cx="3912243" cy="6075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Smiling at Lethe, we drove off, both on our way to our new lives</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198ACD6-A57B-349B-AE0B-D7B9E913E291}"/>
              </a:ext>
            </a:extLst>
          </p:cNvPr>
          <p:cNvSpPr txBox="1"/>
          <p:nvPr/>
        </p:nvSpPr>
        <p:spPr>
          <a:xfrm>
            <a:off x="572679" y="1194778"/>
            <a:ext cx="11343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Beginning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60E3282-44A7-9C97-0E6F-870A5148FD8A}"/>
              </a:ext>
            </a:extLst>
          </p:cNvPr>
          <p:cNvSpPr txBox="1"/>
          <p:nvPr/>
        </p:nvSpPr>
        <p:spPr>
          <a:xfrm>
            <a:off x="478179" y="5110515"/>
            <a:ext cx="11343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Ending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7BD056C-2D8D-5FC9-CB8E-32FD18F32B72}"/>
              </a:ext>
            </a:extLst>
          </p:cNvPr>
          <p:cNvSpPr/>
          <p:nvPr/>
        </p:nvSpPr>
        <p:spPr>
          <a:xfrm>
            <a:off x="572679" y="2488312"/>
            <a:ext cx="1802034" cy="6935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Plot event 2</a:t>
            </a:r>
            <a:endParaRPr lang="en-GB" dirty="0"/>
          </a:p>
        </p:txBody>
      </p:sp>
      <p:sp>
        <p:nvSpPr>
          <p:cNvPr id="4" name="Rectangle: Rounded Corners 3">
            <a:extLst>
              <a:ext uri="{FF2B5EF4-FFF2-40B4-BE49-F238E27FC236}">
                <a16:creationId xmlns:a16="http://schemas.microsoft.com/office/drawing/2014/main" id="{830F791C-FAF0-13CE-1232-0E3BC15F0A77}"/>
              </a:ext>
            </a:extLst>
          </p:cNvPr>
          <p:cNvSpPr/>
          <p:nvPr/>
        </p:nvSpPr>
        <p:spPr>
          <a:xfrm>
            <a:off x="572679" y="4189252"/>
            <a:ext cx="1802034" cy="6935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Plot event 4</a:t>
            </a:r>
            <a:endParaRPr lang="en-GB" dirty="0"/>
          </a:p>
        </p:txBody>
      </p:sp>
      <p:sp>
        <p:nvSpPr>
          <p:cNvPr id="7" name="Rectangle: Rounded Corners 6">
            <a:extLst>
              <a:ext uri="{FF2B5EF4-FFF2-40B4-BE49-F238E27FC236}">
                <a16:creationId xmlns:a16="http://schemas.microsoft.com/office/drawing/2014/main" id="{653089A5-A752-5238-65D0-F9E2F58482D9}"/>
              </a:ext>
            </a:extLst>
          </p:cNvPr>
          <p:cNvSpPr/>
          <p:nvPr/>
        </p:nvSpPr>
        <p:spPr>
          <a:xfrm>
            <a:off x="572679" y="3305519"/>
            <a:ext cx="1802034" cy="6935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Plot event 3</a:t>
            </a:r>
            <a:endParaRPr lang="en-GB" dirty="0"/>
          </a:p>
        </p:txBody>
      </p:sp>
      <p:sp>
        <p:nvSpPr>
          <p:cNvPr id="12" name="TextBox 11">
            <a:extLst>
              <a:ext uri="{FF2B5EF4-FFF2-40B4-BE49-F238E27FC236}">
                <a16:creationId xmlns:a16="http://schemas.microsoft.com/office/drawing/2014/main" id="{AA6C1F53-5787-800C-1832-21DB5432A5D9}"/>
              </a:ext>
            </a:extLst>
          </p:cNvPr>
          <p:cNvSpPr txBox="1"/>
          <p:nvPr/>
        </p:nvSpPr>
        <p:spPr>
          <a:xfrm>
            <a:off x="4463352" y="2324404"/>
            <a:ext cx="3744677" cy="286232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Read the copy of the whole story you have been given.</a:t>
            </a:r>
          </a:p>
          <a:p>
            <a:endParaRPr lang="en-US" dirty="0"/>
          </a:p>
          <a:p>
            <a:r>
              <a:rPr lang="en-US" b="1" dirty="0">
                <a:solidFill>
                  <a:srgbClr val="7030A0"/>
                </a:solidFill>
              </a:rPr>
              <a:t>Write down three other key plot events that happen between the beginning and the ending.</a:t>
            </a:r>
          </a:p>
          <a:p>
            <a:endParaRPr lang="en-US" b="1" dirty="0">
              <a:solidFill>
                <a:srgbClr val="7030A0"/>
              </a:solidFill>
            </a:endParaRPr>
          </a:p>
          <a:p>
            <a:r>
              <a:rPr lang="en-US" b="1" dirty="0">
                <a:solidFill>
                  <a:srgbClr val="7030A0"/>
                </a:solidFill>
              </a:rPr>
              <a:t>Bonus Challenge: How do these events keep you interested in the story? </a:t>
            </a:r>
            <a:endParaRPr lang="en-GB" b="1" dirty="0">
              <a:solidFill>
                <a:srgbClr val="7030A0"/>
              </a:solidFill>
            </a:endParaRPr>
          </a:p>
        </p:txBody>
      </p:sp>
    </p:spTree>
    <p:extLst>
      <p:ext uri="{BB962C8B-B14F-4D97-AF65-F5344CB8AC3E}">
        <p14:creationId xmlns:p14="http://schemas.microsoft.com/office/powerpoint/2010/main" val="2818695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3001</Words>
  <Application>Microsoft Office PowerPoint</Application>
  <PresentationFormat>On-screen Show (4:3)</PresentationFormat>
  <Paragraphs>146</Paragraphs>
  <Slides>14</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Aptos</vt:lpstr>
      <vt:lpstr>Aptos Display</vt:lpstr>
      <vt:lpstr>Arial</vt:lpstr>
      <vt:lpstr>Calibri</vt:lpstr>
      <vt:lpstr>Calibri Light</vt:lpstr>
      <vt:lpstr>gg sans</vt:lpstr>
      <vt:lpstr>Times New Roman</vt:lpstr>
      <vt:lpstr>Office Theme</vt:lpstr>
      <vt:lpstr>2_Office Theme</vt:lpstr>
      <vt:lpstr>1_Office Theme</vt:lpstr>
      <vt:lpstr>4_Office Theme</vt:lpstr>
      <vt:lpstr>PowerPoint Presentation</vt:lpstr>
      <vt:lpstr>Learning outcomes</vt:lpstr>
      <vt:lpstr>This is a happy ending to the story</vt:lpstr>
      <vt:lpstr>PowerPoint Presentation</vt:lpstr>
      <vt:lpstr>PowerPoint Presentation</vt:lpstr>
      <vt:lpstr>What different types of ending can you get?</vt:lpstr>
      <vt:lpstr>We’ve thought about a basic structure for our own story previously</vt:lpstr>
      <vt:lpstr>PowerPoint Presentation</vt:lpstr>
      <vt:lpstr>We have our beginning and ending, but we need to work out the other stops we make along the way</vt:lpstr>
      <vt:lpstr>PowerPoint Presentation</vt:lpstr>
      <vt:lpstr>PowerPoint Presentation</vt:lpstr>
      <vt:lpstr>PowerPoint Presentation</vt:lpstr>
      <vt:lpstr>We now have a completed plan for our stories!</vt:lpstr>
      <vt:lpstr>Plenary: Countdown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2025-03-10T13:34:11Z</dcterms:created>
  <dcterms:modified xsi:type="dcterms:W3CDTF">2025-08-12T09:39:32Z</dcterms:modified>
</cp:coreProperties>
</file>