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notesMasterIdLst>
    <p:notesMasterId r:id="rId19"/>
  </p:notesMasterIdLst>
  <p:sldIdLst>
    <p:sldId id="256" r:id="rId6"/>
    <p:sldId id="282" r:id="rId7"/>
    <p:sldId id="283" r:id="rId8"/>
    <p:sldId id="281" r:id="rId9"/>
    <p:sldId id="284" r:id="rId10"/>
    <p:sldId id="275" r:id="rId11"/>
    <p:sldId id="269" r:id="rId12"/>
    <p:sldId id="278" r:id="rId13"/>
    <p:sldId id="270" r:id="rId14"/>
    <p:sldId id="258" r:id="rId15"/>
    <p:sldId id="279" r:id="rId16"/>
    <p:sldId id="280" r:id="rId17"/>
    <p:sldId id="268"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B91011-761A-4E4B-984D-58223A3086D4}" v="9" dt="2025-03-21T12:08:38.3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4995" autoAdjust="0"/>
    <p:restoredTop sz="94660"/>
  </p:normalViewPr>
  <p:slideViewPr>
    <p:cSldViewPr snapToGrid="0">
      <p:cViewPr varScale="1">
        <p:scale>
          <a:sx n="92" d="100"/>
          <a:sy n="92" d="100"/>
        </p:scale>
        <p:origin x="49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Wassell" userId="609912a88ec840f0" providerId="LiveId" clId="{9AB91011-761A-4E4B-984D-58223A3086D4}"/>
    <pc:docChg chg="undo custSel addSld modSld">
      <pc:chgData name="Paul Wassell" userId="609912a88ec840f0" providerId="LiveId" clId="{9AB91011-761A-4E4B-984D-58223A3086D4}" dt="2025-03-21T12:10:24.219" v="1573" actId="20577"/>
      <pc:docMkLst>
        <pc:docMk/>
      </pc:docMkLst>
      <pc:sldChg chg="addSp delSp modSp mod setBg">
        <pc:chgData name="Paul Wassell" userId="609912a88ec840f0" providerId="LiveId" clId="{9AB91011-761A-4E4B-984D-58223A3086D4}" dt="2025-03-21T12:08:51.421" v="1494" actId="1076"/>
        <pc:sldMkLst>
          <pc:docMk/>
          <pc:sldMk cId="248767640" sldId="256"/>
        </pc:sldMkLst>
        <pc:spChg chg="del">
          <ac:chgData name="Paul Wassell" userId="609912a88ec840f0" providerId="LiveId" clId="{9AB91011-761A-4E4B-984D-58223A3086D4}" dt="2025-03-21T10:10:58.824" v="40" actId="478"/>
          <ac:spMkLst>
            <pc:docMk/>
            <pc:sldMk cId="248767640" sldId="256"/>
            <ac:spMk id="2" creationId="{8E3CA957-2617-9B78-FE31-79B23BE1DB67}"/>
          </ac:spMkLst>
        </pc:spChg>
        <pc:spChg chg="del">
          <ac:chgData name="Paul Wassell" userId="609912a88ec840f0" providerId="LiveId" clId="{9AB91011-761A-4E4B-984D-58223A3086D4}" dt="2025-03-21T10:10:58.824" v="40" actId="478"/>
          <ac:spMkLst>
            <pc:docMk/>
            <pc:sldMk cId="248767640" sldId="256"/>
            <ac:spMk id="3" creationId="{42A77DEC-4CF8-0E2B-1D3B-A83966D853DC}"/>
          </ac:spMkLst>
        </pc:spChg>
        <pc:spChg chg="add mod">
          <ac:chgData name="Paul Wassell" userId="609912a88ec840f0" providerId="LiveId" clId="{9AB91011-761A-4E4B-984D-58223A3086D4}" dt="2025-03-21T10:11:49.730" v="150" actId="1076"/>
          <ac:spMkLst>
            <pc:docMk/>
            <pc:sldMk cId="248767640" sldId="256"/>
            <ac:spMk id="5" creationId="{854DBDEF-8035-0C62-2642-1E5C255E64B7}"/>
          </ac:spMkLst>
        </pc:spChg>
        <pc:spChg chg="add mod">
          <ac:chgData name="Paul Wassell" userId="609912a88ec840f0" providerId="LiveId" clId="{9AB91011-761A-4E4B-984D-58223A3086D4}" dt="2025-03-21T12:07:24.744" v="1487" actId="207"/>
          <ac:spMkLst>
            <pc:docMk/>
            <pc:sldMk cId="248767640" sldId="256"/>
            <ac:spMk id="6" creationId="{97CBC532-1CAC-3236-C2E6-820204A0D4C7}"/>
          </ac:spMkLst>
        </pc:spChg>
        <pc:picChg chg="add mod">
          <ac:chgData name="Paul Wassell" userId="609912a88ec840f0" providerId="LiveId" clId="{9AB91011-761A-4E4B-984D-58223A3086D4}" dt="2025-03-21T12:08:43.690" v="1491" actId="1076"/>
          <ac:picMkLst>
            <pc:docMk/>
            <pc:sldMk cId="248767640" sldId="256"/>
            <ac:picMk id="4" creationId="{546D3962-C610-50AB-E9A9-C3988B533039}"/>
          </ac:picMkLst>
        </pc:picChg>
        <pc:picChg chg="add mod">
          <ac:chgData name="Paul Wassell" userId="609912a88ec840f0" providerId="LiveId" clId="{9AB91011-761A-4E4B-984D-58223A3086D4}" dt="2025-03-21T12:08:51.421" v="1494" actId="1076"/>
          <ac:picMkLst>
            <pc:docMk/>
            <pc:sldMk cId="248767640" sldId="256"/>
            <ac:picMk id="8" creationId="{0F6298B8-2C63-3860-1407-1D6B02F7CA01}"/>
          </ac:picMkLst>
        </pc:picChg>
      </pc:sldChg>
      <pc:sldChg chg="modSp mod">
        <pc:chgData name="Paul Wassell" userId="609912a88ec840f0" providerId="LiveId" clId="{9AB91011-761A-4E4B-984D-58223A3086D4}" dt="2025-03-21T11:53:12.427" v="180" actId="20577"/>
        <pc:sldMkLst>
          <pc:docMk/>
          <pc:sldMk cId="4227176827" sldId="258"/>
        </pc:sldMkLst>
        <pc:spChg chg="mod">
          <ac:chgData name="Paul Wassell" userId="609912a88ec840f0" providerId="LiveId" clId="{9AB91011-761A-4E4B-984D-58223A3086D4}" dt="2025-03-21T11:53:12.427" v="180" actId="20577"/>
          <ac:spMkLst>
            <pc:docMk/>
            <pc:sldMk cId="4227176827" sldId="258"/>
            <ac:spMk id="3" creationId="{E018C575-2EB9-4380-B726-4B0444CE6CD5}"/>
          </ac:spMkLst>
        </pc:spChg>
      </pc:sldChg>
      <pc:sldChg chg="modSp mod">
        <pc:chgData name="Paul Wassell" userId="609912a88ec840f0" providerId="LiveId" clId="{9AB91011-761A-4E4B-984D-58223A3086D4}" dt="2025-03-21T12:09:49.520" v="1562" actId="404"/>
        <pc:sldMkLst>
          <pc:docMk/>
          <pc:sldMk cId="3005406855" sldId="268"/>
        </pc:sldMkLst>
        <pc:spChg chg="mod">
          <ac:chgData name="Paul Wassell" userId="609912a88ec840f0" providerId="LiveId" clId="{9AB91011-761A-4E4B-984D-58223A3086D4}" dt="2025-03-21T12:09:49.520" v="1562" actId="404"/>
          <ac:spMkLst>
            <pc:docMk/>
            <pc:sldMk cId="3005406855" sldId="268"/>
            <ac:spMk id="5" creationId="{00000000-0000-0000-0000-000000000000}"/>
          </ac:spMkLst>
        </pc:spChg>
      </pc:sldChg>
      <pc:sldChg chg="modSp mod">
        <pc:chgData name="Paul Wassell" userId="609912a88ec840f0" providerId="LiveId" clId="{9AB91011-761A-4E4B-984D-58223A3086D4}" dt="2025-03-21T12:10:24.219" v="1573" actId="20577"/>
        <pc:sldMkLst>
          <pc:docMk/>
          <pc:sldMk cId="728141766" sldId="269"/>
        </pc:sldMkLst>
        <pc:spChg chg="mod">
          <ac:chgData name="Paul Wassell" userId="609912a88ec840f0" providerId="LiveId" clId="{9AB91011-761A-4E4B-984D-58223A3086D4}" dt="2025-03-21T12:10:24.219" v="1573" actId="20577"/>
          <ac:spMkLst>
            <pc:docMk/>
            <pc:sldMk cId="728141766" sldId="269"/>
            <ac:spMk id="4" creationId="{032C7D14-02F7-4023-97FC-FD36E871CECB}"/>
          </ac:spMkLst>
        </pc:spChg>
      </pc:sldChg>
      <pc:sldChg chg="modSp mod">
        <pc:chgData name="Paul Wassell" userId="609912a88ec840f0" providerId="LiveId" clId="{9AB91011-761A-4E4B-984D-58223A3086D4}" dt="2025-03-21T12:10:16.804" v="1571" actId="20577"/>
        <pc:sldMkLst>
          <pc:docMk/>
          <pc:sldMk cId="2966803233" sldId="275"/>
        </pc:sldMkLst>
        <pc:spChg chg="mod">
          <ac:chgData name="Paul Wassell" userId="609912a88ec840f0" providerId="LiveId" clId="{9AB91011-761A-4E4B-984D-58223A3086D4}" dt="2025-03-21T12:10:16.804" v="1571" actId="20577"/>
          <ac:spMkLst>
            <pc:docMk/>
            <pc:sldMk cId="2966803233" sldId="275"/>
            <ac:spMk id="2" creationId="{FC2FDD6D-3E9E-4869-88E9-BE479BFD9612}"/>
          </ac:spMkLst>
        </pc:spChg>
      </pc:sldChg>
      <pc:sldChg chg="modSp mod">
        <pc:chgData name="Paul Wassell" userId="609912a88ec840f0" providerId="LiveId" clId="{9AB91011-761A-4E4B-984D-58223A3086D4}" dt="2025-03-21T12:06:00.045" v="1246" actId="27107"/>
        <pc:sldMkLst>
          <pc:docMk/>
          <pc:sldMk cId="3088167520" sldId="279"/>
        </pc:sldMkLst>
        <pc:spChg chg="mod">
          <ac:chgData name="Paul Wassell" userId="609912a88ec840f0" providerId="LiveId" clId="{9AB91011-761A-4E4B-984D-58223A3086D4}" dt="2025-03-21T12:06:00.045" v="1246" actId="27107"/>
          <ac:spMkLst>
            <pc:docMk/>
            <pc:sldMk cId="3088167520" sldId="279"/>
            <ac:spMk id="3" creationId="{E97AEA9B-D24A-4D49-A16A-A1241CE037DC}"/>
          </ac:spMkLst>
        </pc:spChg>
      </pc:sldChg>
      <pc:sldChg chg="delSp modSp new mod">
        <pc:chgData name="Paul Wassell" userId="609912a88ec840f0" providerId="LiveId" clId="{9AB91011-761A-4E4B-984D-58223A3086D4}" dt="2025-03-21T10:09:49.131" v="37" actId="403"/>
        <pc:sldMkLst>
          <pc:docMk/>
          <pc:sldMk cId="2586483722" sldId="281"/>
        </pc:sldMkLst>
        <pc:spChg chg="del">
          <ac:chgData name="Paul Wassell" userId="609912a88ec840f0" providerId="LiveId" clId="{9AB91011-761A-4E4B-984D-58223A3086D4}" dt="2025-03-21T10:09:04.252" v="4" actId="478"/>
          <ac:spMkLst>
            <pc:docMk/>
            <pc:sldMk cId="2586483722" sldId="281"/>
            <ac:spMk id="2" creationId="{8AC48F5C-17AE-3DE6-56E9-57AE234BB44B}"/>
          </ac:spMkLst>
        </pc:spChg>
        <pc:spChg chg="mod">
          <ac:chgData name="Paul Wassell" userId="609912a88ec840f0" providerId="LiveId" clId="{9AB91011-761A-4E4B-984D-58223A3086D4}" dt="2025-03-21T10:09:49.131" v="37" actId="403"/>
          <ac:spMkLst>
            <pc:docMk/>
            <pc:sldMk cId="2586483722" sldId="281"/>
            <ac:spMk id="3" creationId="{CC6B031D-563E-407D-EA76-56EF3D1BF00C}"/>
          </ac:spMkLst>
        </pc:spChg>
      </pc:sldChg>
      <pc:sldChg chg="modSp new mod setBg">
        <pc:chgData name="Paul Wassell" userId="609912a88ec840f0" providerId="LiveId" clId="{9AB91011-761A-4E4B-984D-58223A3086D4}" dt="2025-03-21T12:09:55.066" v="1565" actId="403"/>
        <pc:sldMkLst>
          <pc:docMk/>
          <pc:sldMk cId="410714434" sldId="282"/>
        </pc:sldMkLst>
        <pc:spChg chg="mod">
          <ac:chgData name="Paul Wassell" userId="609912a88ec840f0" providerId="LiveId" clId="{9AB91011-761A-4E4B-984D-58223A3086D4}" dt="2025-03-21T12:09:13.774" v="1529" actId="14861"/>
          <ac:spMkLst>
            <pc:docMk/>
            <pc:sldMk cId="410714434" sldId="282"/>
            <ac:spMk id="2" creationId="{AECD05B7-32BC-76DD-E8EC-E31AD48E7F5E}"/>
          </ac:spMkLst>
        </pc:spChg>
        <pc:spChg chg="mod">
          <ac:chgData name="Paul Wassell" userId="609912a88ec840f0" providerId="LiveId" clId="{9AB91011-761A-4E4B-984D-58223A3086D4}" dt="2025-03-21T12:09:55.066" v="1565" actId="403"/>
          <ac:spMkLst>
            <pc:docMk/>
            <pc:sldMk cId="410714434" sldId="282"/>
            <ac:spMk id="3" creationId="{52408103-DF31-E2BA-C68A-130184C66B55}"/>
          </ac:spMkLst>
        </pc:spChg>
      </pc:sldChg>
      <pc:sldChg chg="addSp delSp modSp mod">
        <pc:chgData name="Paul Wassell" userId="609912a88ec840f0" providerId="LiveId" clId="{9AB91011-761A-4E4B-984D-58223A3086D4}" dt="2025-03-21T12:01:35.603" v="585" actId="20577"/>
        <pc:sldMkLst>
          <pc:docMk/>
          <pc:sldMk cId="2906123" sldId="283"/>
        </pc:sldMkLst>
        <pc:spChg chg="mod">
          <ac:chgData name="Paul Wassell" userId="609912a88ec840f0" providerId="LiveId" clId="{9AB91011-761A-4E4B-984D-58223A3086D4}" dt="2025-03-21T11:58:05.222" v="252" actId="20577"/>
          <ac:spMkLst>
            <pc:docMk/>
            <pc:sldMk cId="2906123" sldId="283"/>
            <ac:spMk id="2" creationId="{63487210-C01E-6EFC-3DB0-F3DCBEAC112D}"/>
          </ac:spMkLst>
        </pc:spChg>
        <pc:spChg chg="mod">
          <ac:chgData name="Paul Wassell" userId="609912a88ec840f0" providerId="LiveId" clId="{9AB91011-761A-4E4B-984D-58223A3086D4}" dt="2025-03-21T12:01:35.603" v="585" actId="20577"/>
          <ac:spMkLst>
            <pc:docMk/>
            <pc:sldMk cId="2906123" sldId="283"/>
            <ac:spMk id="4" creationId="{0FB34E0A-AE6A-5CB2-9EA9-E7F1D0ED9D49}"/>
          </ac:spMkLst>
        </pc:spChg>
        <pc:spChg chg="del">
          <ac:chgData name="Paul Wassell" userId="609912a88ec840f0" providerId="LiveId" clId="{9AB91011-761A-4E4B-984D-58223A3086D4}" dt="2025-03-21T11:59:20.738" v="540" actId="478"/>
          <ac:spMkLst>
            <pc:docMk/>
            <pc:sldMk cId="2906123" sldId="283"/>
            <ac:spMk id="9" creationId="{A22FD6F9-8255-8459-FF55-9A3F143F15FD}"/>
          </ac:spMkLst>
        </pc:spChg>
        <pc:picChg chg="add mod ord">
          <ac:chgData name="Paul Wassell" userId="609912a88ec840f0" providerId="LiveId" clId="{9AB91011-761A-4E4B-984D-58223A3086D4}" dt="2025-03-21T11:58:26.232" v="268" actId="14861"/>
          <ac:picMkLst>
            <pc:docMk/>
            <pc:sldMk cId="2906123" sldId="283"/>
            <ac:picMk id="3" creationId="{F47E71AC-FDF5-3D07-C2D7-AD333BD4930D}"/>
          </ac:picMkLst>
        </pc:picChg>
        <pc:picChg chg="del">
          <ac:chgData name="Paul Wassell" userId="609912a88ec840f0" providerId="LiveId" clId="{9AB91011-761A-4E4B-984D-58223A3086D4}" dt="2025-03-21T11:58:07.128" v="253" actId="478"/>
          <ac:picMkLst>
            <pc:docMk/>
            <pc:sldMk cId="2906123" sldId="283"/>
            <ac:picMk id="8" creationId="{040E9A38-2C11-7021-ACBE-31F2B0F8B252}"/>
          </ac:picMkLst>
        </pc:picChg>
      </pc:sldChg>
      <pc:sldChg chg="addSp modSp new mod setBg">
        <pc:chgData name="Paul Wassell" userId="609912a88ec840f0" providerId="LiveId" clId="{9AB91011-761A-4E4B-984D-58223A3086D4}" dt="2025-03-21T12:04:53.798" v="1070" actId="207"/>
        <pc:sldMkLst>
          <pc:docMk/>
          <pc:sldMk cId="613967274" sldId="284"/>
        </pc:sldMkLst>
        <pc:spChg chg="mod">
          <ac:chgData name="Paul Wassell" userId="609912a88ec840f0" providerId="LiveId" clId="{9AB91011-761A-4E4B-984D-58223A3086D4}" dt="2025-03-21T12:02:50.994" v="695" actId="14861"/>
          <ac:spMkLst>
            <pc:docMk/>
            <pc:sldMk cId="613967274" sldId="284"/>
            <ac:spMk id="2" creationId="{68C17286-7D72-8191-5927-0C089532A50C}"/>
          </ac:spMkLst>
        </pc:spChg>
        <pc:spChg chg="mod">
          <ac:chgData name="Paul Wassell" userId="609912a88ec840f0" providerId="LiveId" clId="{9AB91011-761A-4E4B-984D-58223A3086D4}" dt="2025-03-21T12:02:26.980" v="609" actId="14861"/>
          <ac:spMkLst>
            <pc:docMk/>
            <pc:sldMk cId="613967274" sldId="284"/>
            <ac:spMk id="3" creationId="{1D896EF5-CA65-95FD-48E0-4E3DDF13CC62}"/>
          </ac:spMkLst>
        </pc:spChg>
        <pc:spChg chg="add mod">
          <ac:chgData name="Paul Wassell" userId="609912a88ec840f0" providerId="LiveId" clId="{9AB91011-761A-4E4B-984D-58223A3086D4}" dt="2025-03-21T12:04:53.798" v="1070" actId="207"/>
          <ac:spMkLst>
            <pc:docMk/>
            <pc:sldMk cId="613967274" sldId="284"/>
            <ac:spMk id="4" creationId="{F7BF2FE3-F022-A0F9-9DAB-41109FB1537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ABC84E-F03B-46F0-96C2-B5CD61779F46}" type="datetimeFigureOut">
              <a:rPr lang="en-GB" smtClean="0"/>
              <a:t>12/08/2025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12C1F5-A149-4757-ACF4-3694F670125E}" type="slidenum">
              <a:rPr lang="en-GB" smtClean="0"/>
              <a:t>‹#›</a:t>
            </a:fld>
            <a:endParaRPr lang="en-GB"/>
          </a:p>
        </p:txBody>
      </p:sp>
    </p:spTree>
    <p:extLst>
      <p:ext uri="{BB962C8B-B14F-4D97-AF65-F5344CB8AC3E}">
        <p14:creationId xmlns:p14="http://schemas.microsoft.com/office/powerpoint/2010/main" val="4154604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print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6BCB9B-B0AC-4250-8476-8440AE78484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0340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64FCCA-2E84-4531-B951-1D1A9B39C28D}"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C9A7A7-C8FD-42BE-B55D-A9B2FA13CE05}" type="slidenum">
              <a:rPr lang="en-GB" smtClean="0"/>
              <a:t>‹#›</a:t>
            </a:fld>
            <a:endParaRPr lang="en-GB"/>
          </a:p>
        </p:txBody>
      </p:sp>
    </p:spTree>
    <p:extLst>
      <p:ext uri="{BB962C8B-B14F-4D97-AF65-F5344CB8AC3E}">
        <p14:creationId xmlns:p14="http://schemas.microsoft.com/office/powerpoint/2010/main" val="1406533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64FCCA-2E84-4531-B951-1D1A9B39C28D}"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C9A7A7-C8FD-42BE-B55D-A9B2FA13CE05}" type="slidenum">
              <a:rPr lang="en-GB" smtClean="0"/>
              <a:t>‹#›</a:t>
            </a:fld>
            <a:endParaRPr lang="en-GB"/>
          </a:p>
        </p:txBody>
      </p:sp>
    </p:spTree>
    <p:extLst>
      <p:ext uri="{BB962C8B-B14F-4D97-AF65-F5344CB8AC3E}">
        <p14:creationId xmlns:p14="http://schemas.microsoft.com/office/powerpoint/2010/main" val="3235442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64FCCA-2E84-4531-B951-1D1A9B39C28D}"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C9A7A7-C8FD-42BE-B55D-A9B2FA13CE05}" type="slidenum">
              <a:rPr lang="en-GB" smtClean="0"/>
              <a:t>‹#›</a:t>
            </a:fld>
            <a:endParaRPr lang="en-GB"/>
          </a:p>
        </p:txBody>
      </p:sp>
    </p:spTree>
    <p:extLst>
      <p:ext uri="{BB962C8B-B14F-4D97-AF65-F5344CB8AC3E}">
        <p14:creationId xmlns:p14="http://schemas.microsoft.com/office/powerpoint/2010/main" val="2058621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48E96D-B967-43FF-9816-2F197F2100E3}"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15D258-1C22-4F60-829B-CAE5E702D062}" type="slidenum">
              <a:rPr lang="en-GB" smtClean="0"/>
              <a:t>‹#›</a:t>
            </a:fld>
            <a:endParaRPr lang="en-GB"/>
          </a:p>
        </p:txBody>
      </p:sp>
    </p:spTree>
    <p:extLst>
      <p:ext uri="{BB962C8B-B14F-4D97-AF65-F5344CB8AC3E}">
        <p14:creationId xmlns:p14="http://schemas.microsoft.com/office/powerpoint/2010/main" val="518180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8E96D-B967-43FF-9816-2F197F2100E3}"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15D258-1C22-4F60-829B-CAE5E702D062}" type="slidenum">
              <a:rPr lang="en-GB" smtClean="0"/>
              <a:t>‹#›</a:t>
            </a:fld>
            <a:endParaRPr lang="en-GB"/>
          </a:p>
        </p:txBody>
      </p:sp>
    </p:spTree>
    <p:extLst>
      <p:ext uri="{BB962C8B-B14F-4D97-AF65-F5344CB8AC3E}">
        <p14:creationId xmlns:p14="http://schemas.microsoft.com/office/powerpoint/2010/main" val="160240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48E96D-B967-43FF-9816-2F197F2100E3}"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15D258-1C22-4F60-829B-CAE5E702D062}" type="slidenum">
              <a:rPr lang="en-GB" smtClean="0"/>
              <a:t>‹#›</a:t>
            </a:fld>
            <a:endParaRPr lang="en-GB"/>
          </a:p>
        </p:txBody>
      </p:sp>
    </p:spTree>
    <p:extLst>
      <p:ext uri="{BB962C8B-B14F-4D97-AF65-F5344CB8AC3E}">
        <p14:creationId xmlns:p14="http://schemas.microsoft.com/office/powerpoint/2010/main" val="3974155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48E96D-B967-43FF-9816-2F197F2100E3}"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15D258-1C22-4F60-829B-CAE5E702D062}" type="slidenum">
              <a:rPr lang="en-GB" smtClean="0"/>
              <a:t>‹#›</a:t>
            </a:fld>
            <a:endParaRPr lang="en-GB"/>
          </a:p>
        </p:txBody>
      </p:sp>
    </p:spTree>
    <p:extLst>
      <p:ext uri="{BB962C8B-B14F-4D97-AF65-F5344CB8AC3E}">
        <p14:creationId xmlns:p14="http://schemas.microsoft.com/office/powerpoint/2010/main" val="2107610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48E96D-B967-43FF-9816-2F197F2100E3}"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B15D258-1C22-4F60-829B-CAE5E702D062}" type="slidenum">
              <a:rPr lang="en-GB" smtClean="0"/>
              <a:t>‹#›</a:t>
            </a:fld>
            <a:endParaRPr lang="en-GB"/>
          </a:p>
        </p:txBody>
      </p:sp>
    </p:spTree>
    <p:extLst>
      <p:ext uri="{BB962C8B-B14F-4D97-AF65-F5344CB8AC3E}">
        <p14:creationId xmlns:p14="http://schemas.microsoft.com/office/powerpoint/2010/main" val="111222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48E96D-B967-43FF-9816-2F197F2100E3}"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B15D258-1C22-4F60-829B-CAE5E702D062}" type="slidenum">
              <a:rPr lang="en-GB" smtClean="0"/>
              <a:t>‹#›</a:t>
            </a:fld>
            <a:endParaRPr lang="en-GB"/>
          </a:p>
        </p:txBody>
      </p:sp>
    </p:spTree>
    <p:extLst>
      <p:ext uri="{BB962C8B-B14F-4D97-AF65-F5344CB8AC3E}">
        <p14:creationId xmlns:p14="http://schemas.microsoft.com/office/powerpoint/2010/main" val="1210823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48E96D-B967-43FF-9816-2F197F2100E3}"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B15D258-1C22-4F60-829B-CAE5E702D062}" type="slidenum">
              <a:rPr lang="en-GB" smtClean="0"/>
              <a:t>‹#›</a:t>
            </a:fld>
            <a:endParaRPr lang="en-GB"/>
          </a:p>
        </p:txBody>
      </p:sp>
    </p:spTree>
    <p:extLst>
      <p:ext uri="{BB962C8B-B14F-4D97-AF65-F5344CB8AC3E}">
        <p14:creationId xmlns:p14="http://schemas.microsoft.com/office/powerpoint/2010/main" val="1663558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48E96D-B967-43FF-9816-2F197F2100E3}"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15D258-1C22-4F60-829B-CAE5E702D062}" type="slidenum">
              <a:rPr lang="en-GB" smtClean="0"/>
              <a:t>‹#›</a:t>
            </a:fld>
            <a:endParaRPr lang="en-GB"/>
          </a:p>
        </p:txBody>
      </p:sp>
    </p:spTree>
    <p:extLst>
      <p:ext uri="{BB962C8B-B14F-4D97-AF65-F5344CB8AC3E}">
        <p14:creationId xmlns:p14="http://schemas.microsoft.com/office/powerpoint/2010/main" val="688161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64FCCA-2E84-4531-B951-1D1A9B39C28D}"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C9A7A7-C8FD-42BE-B55D-A9B2FA13CE05}" type="slidenum">
              <a:rPr lang="en-GB" smtClean="0"/>
              <a:t>‹#›</a:t>
            </a:fld>
            <a:endParaRPr lang="en-GB"/>
          </a:p>
        </p:txBody>
      </p:sp>
    </p:spTree>
    <p:extLst>
      <p:ext uri="{BB962C8B-B14F-4D97-AF65-F5344CB8AC3E}">
        <p14:creationId xmlns:p14="http://schemas.microsoft.com/office/powerpoint/2010/main" val="1091539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48E96D-B967-43FF-9816-2F197F2100E3}"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15D258-1C22-4F60-829B-CAE5E702D062}" type="slidenum">
              <a:rPr lang="en-GB" smtClean="0"/>
              <a:t>‹#›</a:t>
            </a:fld>
            <a:endParaRPr lang="en-GB"/>
          </a:p>
        </p:txBody>
      </p:sp>
    </p:spTree>
    <p:extLst>
      <p:ext uri="{BB962C8B-B14F-4D97-AF65-F5344CB8AC3E}">
        <p14:creationId xmlns:p14="http://schemas.microsoft.com/office/powerpoint/2010/main" val="75258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8E96D-B967-43FF-9816-2F197F2100E3}"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15D258-1C22-4F60-829B-CAE5E702D062}" type="slidenum">
              <a:rPr lang="en-GB" smtClean="0"/>
              <a:t>‹#›</a:t>
            </a:fld>
            <a:endParaRPr lang="en-GB"/>
          </a:p>
        </p:txBody>
      </p:sp>
    </p:spTree>
    <p:extLst>
      <p:ext uri="{BB962C8B-B14F-4D97-AF65-F5344CB8AC3E}">
        <p14:creationId xmlns:p14="http://schemas.microsoft.com/office/powerpoint/2010/main" val="2664140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8E96D-B967-43FF-9816-2F197F2100E3}"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15D258-1C22-4F60-829B-CAE5E702D062}" type="slidenum">
              <a:rPr lang="en-GB" smtClean="0"/>
              <a:t>‹#›</a:t>
            </a:fld>
            <a:endParaRPr lang="en-GB"/>
          </a:p>
        </p:txBody>
      </p:sp>
    </p:spTree>
    <p:extLst>
      <p:ext uri="{BB962C8B-B14F-4D97-AF65-F5344CB8AC3E}">
        <p14:creationId xmlns:p14="http://schemas.microsoft.com/office/powerpoint/2010/main" val="20946675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36367D-1375-457A-A42A-638117E76518}" type="datetimeFigureOut">
              <a:rPr lang="en-GB" smtClean="0"/>
              <a:t>12/08/2025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CDE3C51-2DD3-470C-88C2-303D2EF33460}" type="slidenum">
              <a:rPr lang="en-GB" smtClean="0"/>
              <a:t>‹#›</a:t>
            </a:fld>
            <a:endParaRPr lang="en-GB" dirty="0"/>
          </a:p>
        </p:txBody>
      </p:sp>
    </p:spTree>
    <p:extLst>
      <p:ext uri="{BB962C8B-B14F-4D97-AF65-F5344CB8AC3E}">
        <p14:creationId xmlns:p14="http://schemas.microsoft.com/office/powerpoint/2010/main" val="4250329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36367D-1375-457A-A42A-638117E76518}" type="datetimeFigureOut">
              <a:rPr lang="en-GB" smtClean="0"/>
              <a:t>12/08/2025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CDE3C51-2DD3-470C-88C2-303D2EF33460}" type="slidenum">
              <a:rPr lang="en-GB" smtClean="0"/>
              <a:t>‹#›</a:t>
            </a:fld>
            <a:endParaRPr lang="en-GB" dirty="0"/>
          </a:p>
        </p:txBody>
      </p:sp>
    </p:spTree>
    <p:extLst>
      <p:ext uri="{BB962C8B-B14F-4D97-AF65-F5344CB8AC3E}">
        <p14:creationId xmlns:p14="http://schemas.microsoft.com/office/powerpoint/2010/main" val="11690087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36367D-1375-457A-A42A-638117E76518}" type="datetimeFigureOut">
              <a:rPr lang="en-GB" smtClean="0"/>
              <a:t>12/08/2025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CDE3C51-2DD3-470C-88C2-303D2EF33460}" type="slidenum">
              <a:rPr lang="en-GB" smtClean="0"/>
              <a:t>‹#›</a:t>
            </a:fld>
            <a:endParaRPr lang="en-GB" dirty="0"/>
          </a:p>
        </p:txBody>
      </p:sp>
    </p:spTree>
    <p:extLst>
      <p:ext uri="{BB962C8B-B14F-4D97-AF65-F5344CB8AC3E}">
        <p14:creationId xmlns:p14="http://schemas.microsoft.com/office/powerpoint/2010/main" val="41701336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36367D-1375-457A-A42A-638117E76518}" type="datetimeFigureOut">
              <a:rPr lang="en-GB" smtClean="0"/>
              <a:t>12/08/2025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CDE3C51-2DD3-470C-88C2-303D2EF33460}" type="slidenum">
              <a:rPr lang="en-GB" smtClean="0"/>
              <a:t>‹#›</a:t>
            </a:fld>
            <a:endParaRPr lang="en-GB" dirty="0"/>
          </a:p>
        </p:txBody>
      </p:sp>
    </p:spTree>
    <p:extLst>
      <p:ext uri="{BB962C8B-B14F-4D97-AF65-F5344CB8AC3E}">
        <p14:creationId xmlns:p14="http://schemas.microsoft.com/office/powerpoint/2010/main" val="21605769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36367D-1375-457A-A42A-638117E76518}" type="datetimeFigureOut">
              <a:rPr lang="en-GB" smtClean="0"/>
              <a:t>12/08/2025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CDE3C51-2DD3-470C-88C2-303D2EF33460}" type="slidenum">
              <a:rPr lang="en-GB" smtClean="0"/>
              <a:t>‹#›</a:t>
            </a:fld>
            <a:endParaRPr lang="en-GB" dirty="0"/>
          </a:p>
        </p:txBody>
      </p:sp>
    </p:spTree>
    <p:extLst>
      <p:ext uri="{BB962C8B-B14F-4D97-AF65-F5344CB8AC3E}">
        <p14:creationId xmlns:p14="http://schemas.microsoft.com/office/powerpoint/2010/main" val="16719758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36367D-1375-457A-A42A-638117E76518}" type="datetimeFigureOut">
              <a:rPr lang="en-GB" smtClean="0"/>
              <a:t>12/08/2025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CDE3C51-2DD3-470C-88C2-303D2EF33460}" type="slidenum">
              <a:rPr lang="en-GB" smtClean="0"/>
              <a:t>‹#›</a:t>
            </a:fld>
            <a:endParaRPr lang="en-GB" dirty="0"/>
          </a:p>
        </p:txBody>
      </p:sp>
    </p:spTree>
    <p:extLst>
      <p:ext uri="{BB962C8B-B14F-4D97-AF65-F5344CB8AC3E}">
        <p14:creationId xmlns:p14="http://schemas.microsoft.com/office/powerpoint/2010/main" val="13684022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36367D-1375-457A-A42A-638117E76518}" type="datetimeFigureOut">
              <a:rPr lang="en-GB" smtClean="0"/>
              <a:t>12/08/2025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CDE3C51-2DD3-470C-88C2-303D2EF33460}" type="slidenum">
              <a:rPr lang="en-GB" smtClean="0"/>
              <a:t>‹#›</a:t>
            </a:fld>
            <a:endParaRPr lang="en-GB" dirty="0"/>
          </a:p>
        </p:txBody>
      </p:sp>
    </p:spTree>
    <p:extLst>
      <p:ext uri="{BB962C8B-B14F-4D97-AF65-F5344CB8AC3E}">
        <p14:creationId xmlns:p14="http://schemas.microsoft.com/office/powerpoint/2010/main" val="2562440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64FCCA-2E84-4531-B951-1D1A9B39C28D}"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C9A7A7-C8FD-42BE-B55D-A9B2FA13CE05}" type="slidenum">
              <a:rPr lang="en-GB" smtClean="0"/>
              <a:t>‹#›</a:t>
            </a:fld>
            <a:endParaRPr lang="en-GB"/>
          </a:p>
        </p:txBody>
      </p:sp>
    </p:spTree>
    <p:extLst>
      <p:ext uri="{BB962C8B-B14F-4D97-AF65-F5344CB8AC3E}">
        <p14:creationId xmlns:p14="http://schemas.microsoft.com/office/powerpoint/2010/main" val="10256409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36367D-1375-457A-A42A-638117E76518}" type="datetimeFigureOut">
              <a:rPr lang="en-GB" smtClean="0"/>
              <a:t>12/08/2025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CDE3C51-2DD3-470C-88C2-303D2EF33460}" type="slidenum">
              <a:rPr lang="en-GB" smtClean="0"/>
              <a:t>‹#›</a:t>
            </a:fld>
            <a:endParaRPr lang="en-GB" dirty="0"/>
          </a:p>
        </p:txBody>
      </p:sp>
    </p:spTree>
    <p:extLst>
      <p:ext uri="{BB962C8B-B14F-4D97-AF65-F5344CB8AC3E}">
        <p14:creationId xmlns:p14="http://schemas.microsoft.com/office/powerpoint/2010/main" val="7433268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36367D-1375-457A-A42A-638117E76518}" type="datetimeFigureOut">
              <a:rPr lang="en-GB" smtClean="0"/>
              <a:t>12/08/2025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CDE3C51-2DD3-470C-88C2-303D2EF33460}" type="slidenum">
              <a:rPr lang="en-GB" smtClean="0"/>
              <a:t>‹#›</a:t>
            </a:fld>
            <a:endParaRPr lang="en-GB" dirty="0"/>
          </a:p>
        </p:txBody>
      </p:sp>
    </p:spTree>
    <p:extLst>
      <p:ext uri="{BB962C8B-B14F-4D97-AF65-F5344CB8AC3E}">
        <p14:creationId xmlns:p14="http://schemas.microsoft.com/office/powerpoint/2010/main" val="32603296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36367D-1375-457A-A42A-638117E76518}" type="datetimeFigureOut">
              <a:rPr lang="en-GB" smtClean="0"/>
              <a:t>12/08/2025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CDE3C51-2DD3-470C-88C2-303D2EF33460}" type="slidenum">
              <a:rPr lang="en-GB" smtClean="0"/>
              <a:t>‹#›</a:t>
            </a:fld>
            <a:endParaRPr lang="en-GB" dirty="0"/>
          </a:p>
        </p:txBody>
      </p:sp>
    </p:spTree>
    <p:extLst>
      <p:ext uri="{BB962C8B-B14F-4D97-AF65-F5344CB8AC3E}">
        <p14:creationId xmlns:p14="http://schemas.microsoft.com/office/powerpoint/2010/main" val="3588734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36367D-1375-457A-A42A-638117E76518}" type="datetimeFigureOut">
              <a:rPr lang="en-GB" smtClean="0"/>
              <a:t>12/08/2025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CDE3C51-2DD3-470C-88C2-303D2EF33460}" type="slidenum">
              <a:rPr lang="en-GB" smtClean="0"/>
              <a:t>‹#›</a:t>
            </a:fld>
            <a:endParaRPr lang="en-GB" dirty="0"/>
          </a:p>
        </p:txBody>
      </p:sp>
    </p:spTree>
    <p:extLst>
      <p:ext uri="{BB962C8B-B14F-4D97-AF65-F5344CB8AC3E}">
        <p14:creationId xmlns:p14="http://schemas.microsoft.com/office/powerpoint/2010/main" val="28105531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81528B9-50F1-4250-9598-CA9C2D654530}"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4C3EB-D673-4BF1-9C48-240BC5DFDA98}" type="slidenum">
              <a:rPr lang="en-GB" smtClean="0"/>
              <a:t>‹#›</a:t>
            </a:fld>
            <a:endParaRPr lang="en-GB"/>
          </a:p>
        </p:txBody>
      </p:sp>
    </p:spTree>
    <p:extLst>
      <p:ext uri="{BB962C8B-B14F-4D97-AF65-F5344CB8AC3E}">
        <p14:creationId xmlns:p14="http://schemas.microsoft.com/office/powerpoint/2010/main" val="18869136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1528B9-50F1-4250-9598-CA9C2D654530}"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4C3EB-D673-4BF1-9C48-240BC5DFDA98}" type="slidenum">
              <a:rPr lang="en-GB" smtClean="0"/>
              <a:t>‹#›</a:t>
            </a:fld>
            <a:endParaRPr lang="en-GB"/>
          </a:p>
        </p:txBody>
      </p:sp>
    </p:spTree>
    <p:extLst>
      <p:ext uri="{BB962C8B-B14F-4D97-AF65-F5344CB8AC3E}">
        <p14:creationId xmlns:p14="http://schemas.microsoft.com/office/powerpoint/2010/main" val="16877395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1528B9-50F1-4250-9598-CA9C2D654530}"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4C3EB-D673-4BF1-9C48-240BC5DFDA98}" type="slidenum">
              <a:rPr lang="en-GB" smtClean="0"/>
              <a:t>‹#›</a:t>
            </a:fld>
            <a:endParaRPr lang="en-GB"/>
          </a:p>
        </p:txBody>
      </p:sp>
    </p:spTree>
    <p:extLst>
      <p:ext uri="{BB962C8B-B14F-4D97-AF65-F5344CB8AC3E}">
        <p14:creationId xmlns:p14="http://schemas.microsoft.com/office/powerpoint/2010/main" val="3169884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81528B9-50F1-4250-9598-CA9C2D654530}"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84C3EB-D673-4BF1-9C48-240BC5DFDA98}" type="slidenum">
              <a:rPr lang="en-GB" smtClean="0"/>
              <a:t>‹#›</a:t>
            </a:fld>
            <a:endParaRPr lang="en-GB"/>
          </a:p>
        </p:txBody>
      </p:sp>
    </p:spTree>
    <p:extLst>
      <p:ext uri="{BB962C8B-B14F-4D97-AF65-F5344CB8AC3E}">
        <p14:creationId xmlns:p14="http://schemas.microsoft.com/office/powerpoint/2010/main" val="31994221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81528B9-50F1-4250-9598-CA9C2D654530}"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984C3EB-D673-4BF1-9C48-240BC5DFDA98}" type="slidenum">
              <a:rPr lang="en-GB" smtClean="0"/>
              <a:t>‹#›</a:t>
            </a:fld>
            <a:endParaRPr lang="en-GB"/>
          </a:p>
        </p:txBody>
      </p:sp>
    </p:spTree>
    <p:extLst>
      <p:ext uri="{BB962C8B-B14F-4D97-AF65-F5344CB8AC3E}">
        <p14:creationId xmlns:p14="http://schemas.microsoft.com/office/powerpoint/2010/main" val="13707072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81528B9-50F1-4250-9598-CA9C2D654530}"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984C3EB-D673-4BF1-9C48-240BC5DFDA98}" type="slidenum">
              <a:rPr lang="en-GB" smtClean="0"/>
              <a:t>‹#›</a:t>
            </a:fld>
            <a:endParaRPr lang="en-GB"/>
          </a:p>
        </p:txBody>
      </p:sp>
    </p:spTree>
    <p:extLst>
      <p:ext uri="{BB962C8B-B14F-4D97-AF65-F5344CB8AC3E}">
        <p14:creationId xmlns:p14="http://schemas.microsoft.com/office/powerpoint/2010/main" val="219390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64FCCA-2E84-4531-B951-1D1A9B39C28D}"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C9A7A7-C8FD-42BE-B55D-A9B2FA13CE05}" type="slidenum">
              <a:rPr lang="en-GB" smtClean="0"/>
              <a:t>‹#›</a:t>
            </a:fld>
            <a:endParaRPr lang="en-GB"/>
          </a:p>
        </p:txBody>
      </p:sp>
    </p:spTree>
    <p:extLst>
      <p:ext uri="{BB962C8B-B14F-4D97-AF65-F5344CB8AC3E}">
        <p14:creationId xmlns:p14="http://schemas.microsoft.com/office/powerpoint/2010/main" val="32375969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1528B9-50F1-4250-9598-CA9C2D654530}"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984C3EB-D673-4BF1-9C48-240BC5DFDA98}" type="slidenum">
              <a:rPr lang="en-GB" smtClean="0"/>
              <a:t>‹#›</a:t>
            </a:fld>
            <a:endParaRPr lang="en-GB"/>
          </a:p>
        </p:txBody>
      </p:sp>
    </p:spTree>
    <p:extLst>
      <p:ext uri="{BB962C8B-B14F-4D97-AF65-F5344CB8AC3E}">
        <p14:creationId xmlns:p14="http://schemas.microsoft.com/office/powerpoint/2010/main" val="35762116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1528B9-50F1-4250-9598-CA9C2D654530}"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84C3EB-D673-4BF1-9C48-240BC5DFDA98}" type="slidenum">
              <a:rPr lang="en-GB" smtClean="0"/>
              <a:t>‹#›</a:t>
            </a:fld>
            <a:endParaRPr lang="en-GB"/>
          </a:p>
        </p:txBody>
      </p:sp>
    </p:spTree>
    <p:extLst>
      <p:ext uri="{BB962C8B-B14F-4D97-AF65-F5344CB8AC3E}">
        <p14:creationId xmlns:p14="http://schemas.microsoft.com/office/powerpoint/2010/main" val="12841511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1528B9-50F1-4250-9598-CA9C2D654530}"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84C3EB-D673-4BF1-9C48-240BC5DFDA98}" type="slidenum">
              <a:rPr lang="en-GB" smtClean="0"/>
              <a:t>‹#›</a:t>
            </a:fld>
            <a:endParaRPr lang="en-GB"/>
          </a:p>
        </p:txBody>
      </p:sp>
    </p:spTree>
    <p:extLst>
      <p:ext uri="{BB962C8B-B14F-4D97-AF65-F5344CB8AC3E}">
        <p14:creationId xmlns:p14="http://schemas.microsoft.com/office/powerpoint/2010/main" val="5133325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1528B9-50F1-4250-9598-CA9C2D654530}"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4C3EB-D673-4BF1-9C48-240BC5DFDA98}" type="slidenum">
              <a:rPr lang="en-GB" smtClean="0"/>
              <a:t>‹#›</a:t>
            </a:fld>
            <a:endParaRPr lang="en-GB"/>
          </a:p>
        </p:txBody>
      </p:sp>
    </p:spTree>
    <p:extLst>
      <p:ext uri="{BB962C8B-B14F-4D97-AF65-F5344CB8AC3E}">
        <p14:creationId xmlns:p14="http://schemas.microsoft.com/office/powerpoint/2010/main" val="30552453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1528B9-50F1-4250-9598-CA9C2D654530}"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4C3EB-D673-4BF1-9C48-240BC5DFDA98}" type="slidenum">
              <a:rPr lang="en-GB" smtClean="0"/>
              <a:t>‹#›</a:t>
            </a:fld>
            <a:endParaRPr lang="en-GB"/>
          </a:p>
        </p:txBody>
      </p:sp>
    </p:spTree>
    <p:extLst>
      <p:ext uri="{BB962C8B-B14F-4D97-AF65-F5344CB8AC3E}">
        <p14:creationId xmlns:p14="http://schemas.microsoft.com/office/powerpoint/2010/main" val="29604224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EA36B-AE01-4477-9AE5-988F0CC09A7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C00B93CD-12D8-456F-AB92-C4AA61E0E0E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6A72C4D-A5A3-4970-BE93-5DDC626C106A}"/>
              </a:ext>
            </a:extLst>
          </p:cNvPr>
          <p:cNvSpPr>
            <a:spLocks noGrp="1"/>
          </p:cNvSpPr>
          <p:nvPr>
            <p:ph type="dt" sz="half" idx="10"/>
          </p:nvPr>
        </p:nvSpPr>
        <p:spPr/>
        <p:txBody>
          <a:bodyPr/>
          <a:lstStyle/>
          <a:p>
            <a:fld id="{BA0E9C6F-49E8-49A6-BE1D-D3C9975F482D}" type="datetimeFigureOut">
              <a:rPr lang="en-GB" smtClean="0"/>
              <a:t>12/08/2025</a:t>
            </a:fld>
            <a:endParaRPr lang="en-GB"/>
          </a:p>
        </p:txBody>
      </p:sp>
      <p:sp>
        <p:nvSpPr>
          <p:cNvPr id="5" name="Footer Placeholder 4">
            <a:extLst>
              <a:ext uri="{FF2B5EF4-FFF2-40B4-BE49-F238E27FC236}">
                <a16:creationId xmlns:a16="http://schemas.microsoft.com/office/drawing/2014/main" id="{DFEC0335-68D3-4A1A-8894-39B67575DF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5FEB95-7525-434F-AB6E-DB0BEBBA19FB}"/>
              </a:ext>
            </a:extLst>
          </p:cNvPr>
          <p:cNvSpPr>
            <a:spLocks noGrp="1"/>
          </p:cNvSpPr>
          <p:nvPr>
            <p:ph type="sldNum" sz="quarter" idx="12"/>
          </p:nvPr>
        </p:nvSpPr>
        <p:spPr/>
        <p:txBody>
          <a:bodyPr/>
          <a:lstStyle/>
          <a:p>
            <a:fld id="{EA4BD3B4-DF82-45B2-B89F-75BDD8556101}" type="slidenum">
              <a:rPr lang="en-GB" smtClean="0"/>
              <a:t>‹#›</a:t>
            </a:fld>
            <a:endParaRPr lang="en-GB"/>
          </a:p>
        </p:txBody>
      </p:sp>
    </p:spTree>
    <p:extLst>
      <p:ext uri="{BB962C8B-B14F-4D97-AF65-F5344CB8AC3E}">
        <p14:creationId xmlns:p14="http://schemas.microsoft.com/office/powerpoint/2010/main" val="21785911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F18D5-289A-4A98-A6A2-E30A7EDE1D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F20C09-E70A-4AA2-A13B-6F8209AEFD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B9BAE7-DC92-47C0-9142-5013E225F629}"/>
              </a:ext>
            </a:extLst>
          </p:cNvPr>
          <p:cNvSpPr>
            <a:spLocks noGrp="1"/>
          </p:cNvSpPr>
          <p:nvPr>
            <p:ph type="dt" sz="half" idx="10"/>
          </p:nvPr>
        </p:nvSpPr>
        <p:spPr/>
        <p:txBody>
          <a:bodyPr/>
          <a:lstStyle/>
          <a:p>
            <a:fld id="{BA0E9C6F-49E8-49A6-BE1D-D3C9975F482D}" type="datetimeFigureOut">
              <a:rPr lang="en-GB" smtClean="0"/>
              <a:t>12/08/2025</a:t>
            </a:fld>
            <a:endParaRPr lang="en-GB"/>
          </a:p>
        </p:txBody>
      </p:sp>
      <p:sp>
        <p:nvSpPr>
          <p:cNvPr id="5" name="Footer Placeholder 4">
            <a:extLst>
              <a:ext uri="{FF2B5EF4-FFF2-40B4-BE49-F238E27FC236}">
                <a16:creationId xmlns:a16="http://schemas.microsoft.com/office/drawing/2014/main" id="{8F1FFC2C-F575-4557-89E0-1600D89389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3A5EF8-FAC4-4735-8694-DF7AC97861D2}"/>
              </a:ext>
            </a:extLst>
          </p:cNvPr>
          <p:cNvSpPr>
            <a:spLocks noGrp="1"/>
          </p:cNvSpPr>
          <p:nvPr>
            <p:ph type="sldNum" sz="quarter" idx="12"/>
          </p:nvPr>
        </p:nvSpPr>
        <p:spPr/>
        <p:txBody>
          <a:bodyPr/>
          <a:lstStyle/>
          <a:p>
            <a:fld id="{EA4BD3B4-DF82-45B2-B89F-75BDD8556101}" type="slidenum">
              <a:rPr lang="en-GB" smtClean="0"/>
              <a:t>‹#›</a:t>
            </a:fld>
            <a:endParaRPr lang="en-GB"/>
          </a:p>
        </p:txBody>
      </p:sp>
    </p:spTree>
    <p:extLst>
      <p:ext uri="{BB962C8B-B14F-4D97-AF65-F5344CB8AC3E}">
        <p14:creationId xmlns:p14="http://schemas.microsoft.com/office/powerpoint/2010/main" val="21099181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433A2-86F9-42AE-ADEE-131057C5156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89FA9DE-2272-4621-9CCD-10EFFFF4C29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1326BB-20FD-4C92-A00C-C7FDA39169B5}"/>
              </a:ext>
            </a:extLst>
          </p:cNvPr>
          <p:cNvSpPr>
            <a:spLocks noGrp="1"/>
          </p:cNvSpPr>
          <p:nvPr>
            <p:ph type="dt" sz="half" idx="10"/>
          </p:nvPr>
        </p:nvSpPr>
        <p:spPr/>
        <p:txBody>
          <a:bodyPr/>
          <a:lstStyle/>
          <a:p>
            <a:fld id="{BA0E9C6F-49E8-49A6-BE1D-D3C9975F482D}" type="datetimeFigureOut">
              <a:rPr lang="en-GB" smtClean="0"/>
              <a:t>12/08/2025</a:t>
            </a:fld>
            <a:endParaRPr lang="en-GB"/>
          </a:p>
        </p:txBody>
      </p:sp>
      <p:sp>
        <p:nvSpPr>
          <p:cNvPr id="5" name="Footer Placeholder 4">
            <a:extLst>
              <a:ext uri="{FF2B5EF4-FFF2-40B4-BE49-F238E27FC236}">
                <a16:creationId xmlns:a16="http://schemas.microsoft.com/office/drawing/2014/main" id="{174F1B55-0D98-445D-A008-32F9ACA3B8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74153A-7CE9-455F-A63E-8E8043FAB0E1}"/>
              </a:ext>
            </a:extLst>
          </p:cNvPr>
          <p:cNvSpPr>
            <a:spLocks noGrp="1"/>
          </p:cNvSpPr>
          <p:nvPr>
            <p:ph type="sldNum" sz="quarter" idx="12"/>
          </p:nvPr>
        </p:nvSpPr>
        <p:spPr/>
        <p:txBody>
          <a:bodyPr/>
          <a:lstStyle/>
          <a:p>
            <a:fld id="{EA4BD3B4-DF82-45B2-B89F-75BDD8556101}" type="slidenum">
              <a:rPr lang="en-GB" smtClean="0"/>
              <a:t>‹#›</a:t>
            </a:fld>
            <a:endParaRPr lang="en-GB"/>
          </a:p>
        </p:txBody>
      </p:sp>
    </p:spTree>
    <p:extLst>
      <p:ext uri="{BB962C8B-B14F-4D97-AF65-F5344CB8AC3E}">
        <p14:creationId xmlns:p14="http://schemas.microsoft.com/office/powerpoint/2010/main" val="10089335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24B86-756E-455B-A7E3-3C9B1CFA13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BFFE4A-4EC4-4BD3-AE2F-3FFDE706028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2163C70-AE0F-4840-8064-B77E54D4BF1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2002BBD-11B3-47CF-928E-A58F6ABD5790}"/>
              </a:ext>
            </a:extLst>
          </p:cNvPr>
          <p:cNvSpPr>
            <a:spLocks noGrp="1"/>
          </p:cNvSpPr>
          <p:nvPr>
            <p:ph type="dt" sz="half" idx="10"/>
          </p:nvPr>
        </p:nvSpPr>
        <p:spPr/>
        <p:txBody>
          <a:bodyPr/>
          <a:lstStyle/>
          <a:p>
            <a:fld id="{BA0E9C6F-49E8-49A6-BE1D-D3C9975F482D}" type="datetimeFigureOut">
              <a:rPr lang="en-GB" smtClean="0"/>
              <a:t>12/08/2025</a:t>
            </a:fld>
            <a:endParaRPr lang="en-GB"/>
          </a:p>
        </p:txBody>
      </p:sp>
      <p:sp>
        <p:nvSpPr>
          <p:cNvPr id="6" name="Footer Placeholder 5">
            <a:extLst>
              <a:ext uri="{FF2B5EF4-FFF2-40B4-BE49-F238E27FC236}">
                <a16:creationId xmlns:a16="http://schemas.microsoft.com/office/drawing/2014/main" id="{65FC12AE-A469-48A3-8D53-9665F0B175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BD9A730-7169-44B3-A3A5-81A9210351FF}"/>
              </a:ext>
            </a:extLst>
          </p:cNvPr>
          <p:cNvSpPr>
            <a:spLocks noGrp="1"/>
          </p:cNvSpPr>
          <p:nvPr>
            <p:ph type="sldNum" sz="quarter" idx="12"/>
          </p:nvPr>
        </p:nvSpPr>
        <p:spPr/>
        <p:txBody>
          <a:bodyPr/>
          <a:lstStyle/>
          <a:p>
            <a:fld id="{EA4BD3B4-DF82-45B2-B89F-75BDD8556101}" type="slidenum">
              <a:rPr lang="en-GB" smtClean="0"/>
              <a:t>‹#›</a:t>
            </a:fld>
            <a:endParaRPr lang="en-GB"/>
          </a:p>
        </p:txBody>
      </p:sp>
    </p:spTree>
    <p:extLst>
      <p:ext uri="{BB962C8B-B14F-4D97-AF65-F5344CB8AC3E}">
        <p14:creationId xmlns:p14="http://schemas.microsoft.com/office/powerpoint/2010/main" val="18449163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06766-1E06-4A7B-8745-DBB465CCA1DB}"/>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FC2FFD-CB0F-4341-A802-494DD5B0E04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4B59E7D-7AC7-4BDE-B338-0B8F456CD04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FA1840E-5EFF-4EF0-8D23-9898862AA98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BAA48E0-023B-4782-BF3C-30F0EDE771D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807A9F2-DCDB-4B1E-B804-FD32531F1089}"/>
              </a:ext>
            </a:extLst>
          </p:cNvPr>
          <p:cNvSpPr>
            <a:spLocks noGrp="1"/>
          </p:cNvSpPr>
          <p:nvPr>
            <p:ph type="dt" sz="half" idx="10"/>
          </p:nvPr>
        </p:nvSpPr>
        <p:spPr/>
        <p:txBody>
          <a:bodyPr/>
          <a:lstStyle/>
          <a:p>
            <a:fld id="{BA0E9C6F-49E8-49A6-BE1D-D3C9975F482D}" type="datetimeFigureOut">
              <a:rPr lang="en-GB" smtClean="0"/>
              <a:t>12/08/2025</a:t>
            </a:fld>
            <a:endParaRPr lang="en-GB"/>
          </a:p>
        </p:txBody>
      </p:sp>
      <p:sp>
        <p:nvSpPr>
          <p:cNvPr id="8" name="Footer Placeholder 7">
            <a:extLst>
              <a:ext uri="{FF2B5EF4-FFF2-40B4-BE49-F238E27FC236}">
                <a16:creationId xmlns:a16="http://schemas.microsoft.com/office/drawing/2014/main" id="{7895D281-D3DD-44BC-9129-3CA33A03B50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8746984-514B-486E-BF3B-5C948359F65F}"/>
              </a:ext>
            </a:extLst>
          </p:cNvPr>
          <p:cNvSpPr>
            <a:spLocks noGrp="1"/>
          </p:cNvSpPr>
          <p:nvPr>
            <p:ph type="sldNum" sz="quarter" idx="12"/>
          </p:nvPr>
        </p:nvSpPr>
        <p:spPr/>
        <p:txBody>
          <a:bodyPr/>
          <a:lstStyle/>
          <a:p>
            <a:fld id="{EA4BD3B4-DF82-45B2-B89F-75BDD8556101}" type="slidenum">
              <a:rPr lang="en-GB" smtClean="0"/>
              <a:t>‹#›</a:t>
            </a:fld>
            <a:endParaRPr lang="en-GB"/>
          </a:p>
        </p:txBody>
      </p:sp>
    </p:spTree>
    <p:extLst>
      <p:ext uri="{BB962C8B-B14F-4D97-AF65-F5344CB8AC3E}">
        <p14:creationId xmlns:p14="http://schemas.microsoft.com/office/powerpoint/2010/main" val="2705273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64FCCA-2E84-4531-B951-1D1A9B39C28D}"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0C9A7A7-C8FD-42BE-B55D-A9B2FA13CE05}" type="slidenum">
              <a:rPr lang="en-GB" smtClean="0"/>
              <a:t>‹#›</a:t>
            </a:fld>
            <a:endParaRPr lang="en-GB"/>
          </a:p>
        </p:txBody>
      </p:sp>
    </p:spTree>
    <p:extLst>
      <p:ext uri="{BB962C8B-B14F-4D97-AF65-F5344CB8AC3E}">
        <p14:creationId xmlns:p14="http://schemas.microsoft.com/office/powerpoint/2010/main" val="26086953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0DB8C-5051-402D-A728-A5916029253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0B4C47D-BB71-4CAE-AD01-A2EAB6548306}"/>
              </a:ext>
            </a:extLst>
          </p:cNvPr>
          <p:cNvSpPr>
            <a:spLocks noGrp="1"/>
          </p:cNvSpPr>
          <p:nvPr>
            <p:ph type="dt" sz="half" idx="10"/>
          </p:nvPr>
        </p:nvSpPr>
        <p:spPr/>
        <p:txBody>
          <a:bodyPr/>
          <a:lstStyle/>
          <a:p>
            <a:fld id="{BA0E9C6F-49E8-49A6-BE1D-D3C9975F482D}" type="datetimeFigureOut">
              <a:rPr lang="en-GB" smtClean="0"/>
              <a:t>12/08/2025</a:t>
            </a:fld>
            <a:endParaRPr lang="en-GB"/>
          </a:p>
        </p:txBody>
      </p:sp>
      <p:sp>
        <p:nvSpPr>
          <p:cNvPr id="4" name="Footer Placeholder 3">
            <a:extLst>
              <a:ext uri="{FF2B5EF4-FFF2-40B4-BE49-F238E27FC236}">
                <a16:creationId xmlns:a16="http://schemas.microsoft.com/office/drawing/2014/main" id="{11A26260-70C0-49D7-9600-D99074EBC8A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E20FAB9-1945-4E3B-A2A6-77C5C87CD654}"/>
              </a:ext>
            </a:extLst>
          </p:cNvPr>
          <p:cNvSpPr>
            <a:spLocks noGrp="1"/>
          </p:cNvSpPr>
          <p:nvPr>
            <p:ph type="sldNum" sz="quarter" idx="12"/>
          </p:nvPr>
        </p:nvSpPr>
        <p:spPr/>
        <p:txBody>
          <a:bodyPr/>
          <a:lstStyle/>
          <a:p>
            <a:fld id="{EA4BD3B4-DF82-45B2-B89F-75BDD8556101}" type="slidenum">
              <a:rPr lang="en-GB" smtClean="0"/>
              <a:t>‹#›</a:t>
            </a:fld>
            <a:endParaRPr lang="en-GB"/>
          </a:p>
        </p:txBody>
      </p:sp>
    </p:spTree>
    <p:extLst>
      <p:ext uri="{BB962C8B-B14F-4D97-AF65-F5344CB8AC3E}">
        <p14:creationId xmlns:p14="http://schemas.microsoft.com/office/powerpoint/2010/main" val="38544541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8BE5E7-B607-4ABD-B317-1A53C6FB8C0B}"/>
              </a:ext>
            </a:extLst>
          </p:cNvPr>
          <p:cNvSpPr>
            <a:spLocks noGrp="1"/>
          </p:cNvSpPr>
          <p:nvPr>
            <p:ph type="dt" sz="half" idx="10"/>
          </p:nvPr>
        </p:nvSpPr>
        <p:spPr/>
        <p:txBody>
          <a:bodyPr/>
          <a:lstStyle/>
          <a:p>
            <a:fld id="{BA0E9C6F-49E8-49A6-BE1D-D3C9975F482D}" type="datetimeFigureOut">
              <a:rPr lang="en-GB" smtClean="0"/>
              <a:t>12/08/2025</a:t>
            </a:fld>
            <a:endParaRPr lang="en-GB"/>
          </a:p>
        </p:txBody>
      </p:sp>
      <p:sp>
        <p:nvSpPr>
          <p:cNvPr id="3" name="Footer Placeholder 2">
            <a:extLst>
              <a:ext uri="{FF2B5EF4-FFF2-40B4-BE49-F238E27FC236}">
                <a16:creationId xmlns:a16="http://schemas.microsoft.com/office/drawing/2014/main" id="{CE6E127F-16B5-4E4E-B919-7BEA76CC1A6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17D930E-DB19-4548-9FF8-CCC0774953DF}"/>
              </a:ext>
            </a:extLst>
          </p:cNvPr>
          <p:cNvSpPr>
            <a:spLocks noGrp="1"/>
          </p:cNvSpPr>
          <p:nvPr>
            <p:ph type="sldNum" sz="quarter" idx="12"/>
          </p:nvPr>
        </p:nvSpPr>
        <p:spPr/>
        <p:txBody>
          <a:bodyPr/>
          <a:lstStyle/>
          <a:p>
            <a:fld id="{EA4BD3B4-DF82-45B2-B89F-75BDD8556101}" type="slidenum">
              <a:rPr lang="en-GB" smtClean="0"/>
              <a:t>‹#›</a:t>
            </a:fld>
            <a:endParaRPr lang="en-GB"/>
          </a:p>
        </p:txBody>
      </p:sp>
    </p:spTree>
    <p:extLst>
      <p:ext uri="{BB962C8B-B14F-4D97-AF65-F5344CB8AC3E}">
        <p14:creationId xmlns:p14="http://schemas.microsoft.com/office/powerpoint/2010/main" val="2966497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4B032-3C91-47D5-BCF6-7167ADD145A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2082B75-2159-4451-BD99-CB2072F69CB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536A1B8-E543-44EA-97DA-A1ECC56A87C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4796AE2-2F34-493E-9B9B-0696AE1331A8}"/>
              </a:ext>
            </a:extLst>
          </p:cNvPr>
          <p:cNvSpPr>
            <a:spLocks noGrp="1"/>
          </p:cNvSpPr>
          <p:nvPr>
            <p:ph type="dt" sz="half" idx="10"/>
          </p:nvPr>
        </p:nvSpPr>
        <p:spPr/>
        <p:txBody>
          <a:bodyPr/>
          <a:lstStyle/>
          <a:p>
            <a:fld id="{BA0E9C6F-49E8-49A6-BE1D-D3C9975F482D}" type="datetimeFigureOut">
              <a:rPr lang="en-GB" smtClean="0"/>
              <a:t>12/08/2025</a:t>
            </a:fld>
            <a:endParaRPr lang="en-GB"/>
          </a:p>
        </p:txBody>
      </p:sp>
      <p:sp>
        <p:nvSpPr>
          <p:cNvPr id="6" name="Footer Placeholder 5">
            <a:extLst>
              <a:ext uri="{FF2B5EF4-FFF2-40B4-BE49-F238E27FC236}">
                <a16:creationId xmlns:a16="http://schemas.microsoft.com/office/drawing/2014/main" id="{D2095867-A99C-4266-AB1F-CF6D4CF77A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E96765-3398-406C-827B-F2DFC75D07C9}"/>
              </a:ext>
            </a:extLst>
          </p:cNvPr>
          <p:cNvSpPr>
            <a:spLocks noGrp="1"/>
          </p:cNvSpPr>
          <p:nvPr>
            <p:ph type="sldNum" sz="quarter" idx="12"/>
          </p:nvPr>
        </p:nvSpPr>
        <p:spPr/>
        <p:txBody>
          <a:bodyPr/>
          <a:lstStyle/>
          <a:p>
            <a:fld id="{EA4BD3B4-DF82-45B2-B89F-75BDD8556101}" type="slidenum">
              <a:rPr lang="en-GB" smtClean="0"/>
              <a:t>‹#›</a:t>
            </a:fld>
            <a:endParaRPr lang="en-GB"/>
          </a:p>
        </p:txBody>
      </p:sp>
    </p:spTree>
    <p:extLst>
      <p:ext uri="{BB962C8B-B14F-4D97-AF65-F5344CB8AC3E}">
        <p14:creationId xmlns:p14="http://schemas.microsoft.com/office/powerpoint/2010/main" val="20332782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59350-6108-4274-AE0B-E7980D4F72E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3AEA78-15DF-44E6-9D06-6D7E9CAA02C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DC52F9C4-6354-4394-B500-28E97B9FA9F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49CAB28-2F26-4AF9-9B61-FD08FC70BF28}"/>
              </a:ext>
            </a:extLst>
          </p:cNvPr>
          <p:cNvSpPr>
            <a:spLocks noGrp="1"/>
          </p:cNvSpPr>
          <p:nvPr>
            <p:ph type="dt" sz="half" idx="10"/>
          </p:nvPr>
        </p:nvSpPr>
        <p:spPr/>
        <p:txBody>
          <a:bodyPr/>
          <a:lstStyle/>
          <a:p>
            <a:fld id="{BA0E9C6F-49E8-49A6-BE1D-D3C9975F482D}" type="datetimeFigureOut">
              <a:rPr lang="en-GB" smtClean="0"/>
              <a:t>12/08/2025</a:t>
            </a:fld>
            <a:endParaRPr lang="en-GB"/>
          </a:p>
        </p:txBody>
      </p:sp>
      <p:sp>
        <p:nvSpPr>
          <p:cNvPr id="6" name="Footer Placeholder 5">
            <a:extLst>
              <a:ext uri="{FF2B5EF4-FFF2-40B4-BE49-F238E27FC236}">
                <a16:creationId xmlns:a16="http://schemas.microsoft.com/office/drawing/2014/main" id="{6DBA2A8E-E5A5-41E1-AEF1-31CEAA3C91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5DBC7D-F4D9-41BF-8885-4CB8B0315850}"/>
              </a:ext>
            </a:extLst>
          </p:cNvPr>
          <p:cNvSpPr>
            <a:spLocks noGrp="1"/>
          </p:cNvSpPr>
          <p:nvPr>
            <p:ph type="sldNum" sz="quarter" idx="12"/>
          </p:nvPr>
        </p:nvSpPr>
        <p:spPr/>
        <p:txBody>
          <a:bodyPr/>
          <a:lstStyle/>
          <a:p>
            <a:fld id="{EA4BD3B4-DF82-45B2-B89F-75BDD8556101}" type="slidenum">
              <a:rPr lang="en-GB" smtClean="0"/>
              <a:t>‹#›</a:t>
            </a:fld>
            <a:endParaRPr lang="en-GB"/>
          </a:p>
        </p:txBody>
      </p:sp>
    </p:spTree>
    <p:extLst>
      <p:ext uri="{BB962C8B-B14F-4D97-AF65-F5344CB8AC3E}">
        <p14:creationId xmlns:p14="http://schemas.microsoft.com/office/powerpoint/2010/main" val="24545123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16CD3-D8D2-4BA8-A765-93C315AC12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3EE4123-29BA-48B2-B6F6-454359261B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0EB61D-707A-4EA9-BF7B-3BA90AF324EA}"/>
              </a:ext>
            </a:extLst>
          </p:cNvPr>
          <p:cNvSpPr>
            <a:spLocks noGrp="1"/>
          </p:cNvSpPr>
          <p:nvPr>
            <p:ph type="dt" sz="half" idx="10"/>
          </p:nvPr>
        </p:nvSpPr>
        <p:spPr/>
        <p:txBody>
          <a:bodyPr/>
          <a:lstStyle/>
          <a:p>
            <a:fld id="{BA0E9C6F-49E8-49A6-BE1D-D3C9975F482D}" type="datetimeFigureOut">
              <a:rPr lang="en-GB" smtClean="0"/>
              <a:t>12/08/2025</a:t>
            </a:fld>
            <a:endParaRPr lang="en-GB"/>
          </a:p>
        </p:txBody>
      </p:sp>
      <p:sp>
        <p:nvSpPr>
          <p:cNvPr id="5" name="Footer Placeholder 4">
            <a:extLst>
              <a:ext uri="{FF2B5EF4-FFF2-40B4-BE49-F238E27FC236}">
                <a16:creationId xmlns:a16="http://schemas.microsoft.com/office/drawing/2014/main" id="{34A26502-1D16-462D-92E2-7506AC875E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4EC978-27CC-4E24-A5C7-C7FFD752A8BA}"/>
              </a:ext>
            </a:extLst>
          </p:cNvPr>
          <p:cNvSpPr>
            <a:spLocks noGrp="1"/>
          </p:cNvSpPr>
          <p:nvPr>
            <p:ph type="sldNum" sz="quarter" idx="12"/>
          </p:nvPr>
        </p:nvSpPr>
        <p:spPr/>
        <p:txBody>
          <a:bodyPr/>
          <a:lstStyle/>
          <a:p>
            <a:fld id="{EA4BD3B4-DF82-45B2-B89F-75BDD8556101}" type="slidenum">
              <a:rPr lang="en-GB" smtClean="0"/>
              <a:t>‹#›</a:t>
            </a:fld>
            <a:endParaRPr lang="en-GB"/>
          </a:p>
        </p:txBody>
      </p:sp>
    </p:spTree>
    <p:extLst>
      <p:ext uri="{BB962C8B-B14F-4D97-AF65-F5344CB8AC3E}">
        <p14:creationId xmlns:p14="http://schemas.microsoft.com/office/powerpoint/2010/main" val="22366523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CA0ECA-87B8-4A53-857B-768880E5749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8E74D97-8C54-4EB8-998C-381A57C2A27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C63C2E-EC87-49EA-8A72-ACCDE9AE1326}"/>
              </a:ext>
            </a:extLst>
          </p:cNvPr>
          <p:cNvSpPr>
            <a:spLocks noGrp="1"/>
          </p:cNvSpPr>
          <p:nvPr>
            <p:ph type="dt" sz="half" idx="10"/>
          </p:nvPr>
        </p:nvSpPr>
        <p:spPr/>
        <p:txBody>
          <a:bodyPr/>
          <a:lstStyle/>
          <a:p>
            <a:fld id="{BA0E9C6F-49E8-49A6-BE1D-D3C9975F482D}" type="datetimeFigureOut">
              <a:rPr lang="en-GB" smtClean="0"/>
              <a:t>12/08/2025</a:t>
            </a:fld>
            <a:endParaRPr lang="en-GB"/>
          </a:p>
        </p:txBody>
      </p:sp>
      <p:sp>
        <p:nvSpPr>
          <p:cNvPr id="5" name="Footer Placeholder 4">
            <a:extLst>
              <a:ext uri="{FF2B5EF4-FFF2-40B4-BE49-F238E27FC236}">
                <a16:creationId xmlns:a16="http://schemas.microsoft.com/office/drawing/2014/main" id="{0071CB40-3792-4A61-890C-E46EBF97DB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E6A48C-4F86-4D8B-BF37-044CC44ACA90}"/>
              </a:ext>
            </a:extLst>
          </p:cNvPr>
          <p:cNvSpPr>
            <a:spLocks noGrp="1"/>
          </p:cNvSpPr>
          <p:nvPr>
            <p:ph type="sldNum" sz="quarter" idx="12"/>
          </p:nvPr>
        </p:nvSpPr>
        <p:spPr/>
        <p:txBody>
          <a:bodyPr/>
          <a:lstStyle/>
          <a:p>
            <a:fld id="{EA4BD3B4-DF82-45B2-B89F-75BDD8556101}" type="slidenum">
              <a:rPr lang="en-GB" smtClean="0"/>
              <a:t>‹#›</a:t>
            </a:fld>
            <a:endParaRPr lang="en-GB"/>
          </a:p>
        </p:txBody>
      </p:sp>
    </p:spTree>
    <p:extLst>
      <p:ext uri="{BB962C8B-B14F-4D97-AF65-F5344CB8AC3E}">
        <p14:creationId xmlns:p14="http://schemas.microsoft.com/office/powerpoint/2010/main" val="2345751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64FCCA-2E84-4531-B951-1D1A9B39C28D}"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0C9A7A7-C8FD-42BE-B55D-A9B2FA13CE05}" type="slidenum">
              <a:rPr lang="en-GB" smtClean="0"/>
              <a:t>‹#›</a:t>
            </a:fld>
            <a:endParaRPr lang="en-GB"/>
          </a:p>
        </p:txBody>
      </p:sp>
    </p:spTree>
    <p:extLst>
      <p:ext uri="{BB962C8B-B14F-4D97-AF65-F5344CB8AC3E}">
        <p14:creationId xmlns:p14="http://schemas.microsoft.com/office/powerpoint/2010/main" val="3509639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64FCCA-2E84-4531-B951-1D1A9B39C28D}"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0C9A7A7-C8FD-42BE-B55D-A9B2FA13CE05}" type="slidenum">
              <a:rPr lang="en-GB" smtClean="0"/>
              <a:t>‹#›</a:t>
            </a:fld>
            <a:endParaRPr lang="en-GB"/>
          </a:p>
        </p:txBody>
      </p:sp>
    </p:spTree>
    <p:extLst>
      <p:ext uri="{BB962C8B-B14F-4D97-AF65-F5344CB8AC3E}">
        <p14:creationId xmlns:p14="http://schemas.microsoft.com/office/powerpoint/2010/main" val="4032207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64FCCA-2E84-4531-B951-1D1A9B39C28D}"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C9A7A7-C8FD-42BE-B55D-A9B2FA13CE05}" type="slidenum">
              <a:rPr lang="en-GB" smtClean="0"/>
              <a:t>‹#›</a:t>
            </a:fld>
            <a:endParaRPr lang="en-GB"/>
          </a:p>
        </p:txBody>
      </p:sp>
    </p:spTree>
    <p:extLst>
      <p:ext uri="{BB962C8B-B14F-4D97-AF65-F5344CB8AC3E}">
        <p14:creationId xmlns:p14="http://schemas.microsoft.com/office/powerpoint/2010/main" val="1562859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64FCCA-2E84-4531-B951-1D1A9B39C28D}"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C9A7A7-C8FD-42BE-B55D-A9B2FA13CE05}" type="slidenum">
              <a:rPr lang="en-GB" smtClean="0"/>
              <a:t>‹#›</a:t>
            </a:fld>
            <a:endParaRPr lang="en-GB"/>
          </a:p>
        </p:txBody>
      </p:sp>
    </p:spTree>
    <p:extLst>
      <p:ext uri="{BB962C8B-B14F-4D97-AF65-F5344CB8AC3E}">
        <p14:creationId xmlns:p14="http://schemas.microsoft.com/office/powerpoint/2010/main" val="1622427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www.exampaperspractice.co.uk/"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hyperlink" Target="http://www.exampaperspractice.co.uk/" TargetMode="Externa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hyperlink" Target="http://www.exampaperspractice.co.uk/" TargetMode="Externa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hyperlink" Target="http://www.exampaperspractice.co.uk/" TargetMode="Externa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2.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564FCCA-2E84-4531-B951-1D1A9B39C28D}"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0C9A7A7-C8FD-42BE-B55D-A9B2FA13CE05}" type="slidenum">
              <a:rPr lang="en-GB" smtClean="0"/>
              <a:t>‹#›</a:t>
            </a:fld>
            <a:endParaRPr lang="en-GB"/>
          </a:p>
        </p:txBody>
      </p:sp>
      <p:sp>
        <p:nvSpPr>
          <p:cNvPr id="7" name="Footer Placeholder 2">
            <a:extLst>
              <a:ext uri="{FF2B5EF4-FFF2-40B4-BE49-F238E27FC236}">
                <a16:creationId xmlns:a16="http://schemas.microsoft.com/office/drawing/2014/main" id="{1822B015-8AF3-DA8E-6C89-88DBAA34F93D}"/>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3D1E5A7-F863-1FA0-2C91-5481E5191A6C}"/>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075CBF8E-3202-08D8-BB24-534C29D7B668}"/>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61C18C8E-0052-2534-5999-0ED337F41A68}"/>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1621894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48E96D-B967-43FF-9816-2F197F2100E3}"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15D258-1C22-4F60-829B-CAE5E702D062}" type="slidenum">
              <a:rPr lang="en-GB" smtClean="0"/>
              <a:t>‹#›</a:t>
            </a:fld>
            <a:endParaRPr lang="en-GB"/>
          </a:p>
        </p:txBody>
      </p:sp>
      <p:sp>
        <p:nvSpPr>
          <p:cNvPr id="7" name="Footer Placeholder 2">
            <a:extLst>
              <a:ext uri="{FF2B5EF4-FFF2-40B4-BE49-F238E27FC236}">
                <a16:creationId xmlns:a16="http://schemas.microsoft.com/office/drawing/2014/main" id="{40F9E9C9-A47A-0F66-EFDD-7DFFF6602C0B}"/>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97FBAA1-1AF2-B35D-F998-210BF81F850E}"/>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279A3A4F-6454-4B30-7109-D81AA5493A58}"/>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D3386D7D-F635-3230-4970-1C79E03DBB5D}"/>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28394300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36367D-1375-457A-A42A-638117E76518}" type="datetimeFigureOut">
              <a:rPr lang="en-GB" smtClean="0"/>
              <a:t>12/08/2025</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DE3C51-2DD3-470C-88C2-303D2EF33460}" type="slidenum">
              <a:rPr lang="en-GB" smtClean="0"/>
              <a:t>‹#›</a:t>
            </a:fld>
            <a:endParaRPr lang="en-GB" dirty="0"/>
          </a:p>
        </p:txBody>
      </p:sp>
      <p:sp>
        <p:nvSpPr>
          <p:cNvPr id="7" name="Footer Placeholder 2">
            <a:extLst>
              <a:ext uri="{FF2B5EF4-FFF2-40B4-BE49-F238E27FC236}">
                <a16:creationId xmlns:a16="http://schemas.microsoft.com/office/drawing/2014/main" id="{789BC90B-3CBF-DBCD-F559-2A0E29D4A377}"/>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FF72914-8FDA-2F80-87A1-E2F22A0FFC60}"/>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E4C59252-D815-E1B8-9742-6B75FAD44075}"/>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66512170-7488-2F44-5D0C-D109B835EE9E}"/>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5061911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1528B9-50F1-4250-9598-CA9C2D654530}" type="datetimeFigureOut">
              <a:rPr lang="en-GB" smtClean="0"/>
              <a:t>12/08/2025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84C3EB-D673-4BF1-9C48-240BC5DFDA98}" type="slidenum">
              <a:rPr lang="en-GB" smtClean="0"/>
              <a:t>‹#›</a:t>
            </a:fld>
            <a:endParaRPr lang="en-GB"/>
          </a:p>
        </p:txBody>
      </p:sp>
      <p:sp>
        <p:nvSpPr>
          <p:cNvPr id="7" name="Footer Placeholder 2">
            <a:extLst>
              <a:ext uri="{FF2B5EF4-FFF2-40B4-BE49-F238E27FC236}">
                <a16:creationId xmlns:a16="http://schemas.microsoft.com/office/drawing/2014/main" id="{6C654FD4-F600-3340-36E1-6BF9C8B2C175}"/>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A95B747-297A-C3DA-956C-2D6CB3ABF225}"/>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E437E7C5-2D69-60E5-AA0A-44A49FD9A553}"/>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614D4CF5-302C-B4F5-A26F-D80FBDD0A3A0}"/>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27124134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81F849-E044-4746-A1D5-B8FD1026463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C3D3AF-E06B-43C0-88B5-6934F43970C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85062-CC77-48FF-9D14-3A9AFF88607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A0E9C6F-49E8-49A6-BE1D-D3C9975F482D}" type="datetimeFigureOut">
              <a:rPr lang="en-GB" smtClean="0"/>
              <a:t>12/08/2025</a:t>
            </a:fld>
            <a:endParaRPr lang="en-GB"/>
          </a:p>
        </p:txBody>
      </p:sp>
      <p:sp>
        <p:nvSpPr>
          <p:cNvPr id="5" name="Footer Placeholder 4">
            <a:extLst>
              <a:ext uri="{FF2B5EF4-FFF2-40B4-BE49-F238E27FC236}">
                <a16:creationId xmlns:a16="http://schemas.microsoft.com/office/drawing/2014/main" id="{7F51827B-358B-4BF3-9E8F-D9A916666FF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7F4C0AD-1FA1-411F-AF7B-3AA8B57F11A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A4BD3B4-DF82-45B2-B89F-75BDD8556101}" type="slidenum">
              <a:rPr lang="en-GB" smtClean="0"/>
              <a:t>‹#›</a:t>
            </a:fld>
            <a:endParaRPr lang="en-GB"/>
          </a:p>
        </p:txBody>
      </p:sp>
      <p:sp>
        <p:nvSpPr>
          <p:cNvPr id="7" name="Footer Placeholder 2">
            <a:extLst>
              <a:ext uri="{FF2B5EF4-FFF2-40B4-BE49-F238E27FC236}">
                <a16:creationId xmlns:a16="http://schemas.microsoft.com/office/drawing/2014/main" id="{01C656F0-F1B7-271F-7519-0F2185989328}"/>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A6DB186-4060-0D06-639F-51776E68AD2B}"/>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78D5FBBE-A58D-D80A-D448-42B2D247DD46}"/>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D1D1EC2A-D22C-1057-2C6D-EF49E5B7501B}"/>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135838344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5.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546D3962-C610-50AB-E9A9-C3988B5330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176" y="1203767"/>
            <a:ext cx="2431532" cy="4863063"/>
          </a:xfrm>
          <a:prstGeom prst="rect">
            <a:avLst/>
          </a:prstGeom>
        </p:spPr>
      </p:pic>
      <p:sp>
        <p:nvSpPr>
          <p:cNvPr id="5" name="TextBox 4">
            <a:extLst>
              <a:ext uri="{FF2B5EF4-FFF2-40B4-BE49-F238E27FC236}">
                <a16:creationId xmlns:a16="http://schemas.microsoft.com/office/drawing/2014/main" id="{854DBDEF-8035-0C62-2642-1E5C255E64B7}"/>
              </a:ext>
            </a:extLst>
          </p:cNvPr>
          <p:cNvSpPr txBox="1"/>
          <p:nvPr/>
        </p:nvSpPr>
        <p:spPr>
          <a:xfrm>
            <a:off x="405114" y="219919"/>
            <a:ext cx="8426370" cy="369332"/>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b="1" u="sng" dirty="0"/>
              <a:t>AQA English Language Paper 1 Section B: Characters and Narrative Perspectives</a:t>
            </a:r>
          </a:p>
        </p:txBody>
      </p:sp>
      <p:sp>
        <p:nvSpPr>
          <p:cNvPr id="6" name="TextBox 5">
            <a:extLst>
              <a:ext uri="{FF2B5EF4-FFF2-40B4-BE49-F238E27FC236}">
                <a16:creationId xmlns:a16="http://schemas.microsoft.com/office/drawing/2014/main" id="{97CBC532-1CAC-3236-C2E6-820204A0D4C7}"/>
              </a:ext>
            </a:extLst>
          </p:cNvPr>
          <p:cNvSpPr txBox="1"/>
          <p:nvPr/>
        </p:nvSpPr>
        <p:spPr>
          <a:xfrm>
            <a:off x="3842795" y="1319514"/>
            <a:ext cx="4988689" cy="3416320"/>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GB" sz="2400" dirty="0">
                <a:solidFill>
                  <a:srgbClr val="FF0000"/>
                </a:solidFill>
              </a:rPr>
              <a:t>What characters will you include in your ‘life-saving rescue’ story?</a:t>
            </a:r>
          </a:p>
          <a:p>
            <a:endParaRPr lang="en-GB" sz="2400" dirty="0"/>
          </a:p>
          <a:p>
            <a:r>
              <a:rPr lang="en-GB" sz="2400" dirty="0">
                <a:solidFill>
                  <a:schemeClr val="accent2">
                    <a:lumMod val="50000"/>
                  </a:schemeClr>
                </a:solidFill>
              </a:rPr>
              <a:t>How will you introduce these characters?</a:t>
            </a:r>
          </a:p>
          <a:p>
            <a:endParaRPr lang="en-GB" sz="2400" dirty="0"/>
          </a:p>
          <a:p>
            <a:r>
              <a:rPr lang="en-GB" sz="2400" dirty="0">
                <a:solidFill>
                  <a:srgbClr val="00B050"/>
                </a:solidFill>
              </a:rPr>
              <a:t>Why is it important not to reveal everything about the characters straight away? Provide examples.</a:t>
            </a:r>
          </a:p>
        </p:txBody>
      </p:sp>
      <p:pic>
        <p:nvPicPr>
          <p:cNvPr id="8" name="Graphic 7">
            <a:extLst>
              <a:ext uri="{FF2B5EF4-FFF2-40B4-BE49-F238E27FC236}">
                <a16:creationId xmlns:a16="http://schemas.microsoft.com/office/drawing/2014/main" id="{0F6298B8-2C63-3860-1407-1D6B02F7CA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99257" y="2165360"/>
            <a:ext cx="712425" cy="1425686"/>
          </a:xfrm>
          <a:prstGeom prst="rect">
            <a:avLst/>
          </a:prstGeom>
        </p:spPr>
      </p:pic>
    </p:spTree>
    <p:extLst>
      <p:ext uri="{BB962C8B-B14F-4D97-AF65-F5344CB8AC3E}">
        <p14:creationId xmlns:p14="http://schemas.microsoft.com/office/powerpoint/2010/main" val="248767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Narrative perspectives</a:t>
            </a:r>
          </a:p>
        </p:txBody>
      </p:sp>
      <p:sp>
        <p:nvSpPr>
          <p:cNvPr id="4" name="TextBox 3"/>
          <p:cNvSpPr txBox="1">
            <a:spLocks noChangeAspect="1"/>
          </p:cNvSpPr>
          <p:nvPr/>
        </p:nvSpPr>
        <p:spPr>
          <a:xfrm>
            <a:off x="472726" y="1510625"/>
            <a:ext cx="2514442" cy="5072737"/>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a:ea typeface="+mn-ea"/>
                <a:cs typeface="+mn-cs"/>
              </a:rPr>
              <a:t>1</a:t>
            </a:r>
            <a:r>
              <a:rPr kumimoji="0" lang="en-GB" sz="3200" b="1" i="0" u="none" strike="noStrike" kern="1200" cap="none" spc="0" normalizeH="0" baseline="30000" noProof="0" dirty="0">
                <a:ln>
                  <a:noFill/>
                </a:ln>
                <a:solidFill>
                  <a:prstClr val="black"/>
                </a:solidFill>
                <a:effectLst/>
                <a:uLnTx/>
                <a:uFillTx/>
                <a:latin typeface="Calibri"/>
                <a:ea typeface="+mn-ea"/>
                <a:cs typeface="+mn-cs"/>
              </a:rPr>
              <a:t>st</a:t>
            </a:r>
            <a:r>
              <a:rPr kumimoji="0" lang="en-GB" sz="3200" b="1" i="0" u="none" strike="noStrike" kern="1200" cap="none" spc="0" normalizeH="0" baseline="0" noProof="0" dirty="0">
                <a:ln>
                  <a:noFill/>
                </a:ln>
                <a:solidFill>
                  <a:prstClr val="black"/>
                </a:solidFill>
                <a:effectLst/>
                <a:uLnTx/>
                <a:uFillTx/>
                <a:latin typeface="Calibri"/>
                <a:ea typeface="+mn-ea"/>
                <a:cs typeface="+mn-cs"/>
              </a:rPr>
              <a:t> </a:t>
            </a:r>
            <a:r>
              <a:rPr kumimoji="0" lang="en-GB" sz="2400" b="1" i="0" u="none" strike="noStrike" kern="1200" cap="none" spc="0" normalizeH="0" baseline="0" noProof="0" dirty="0">
                <a:ln>
                  <a:noFill/>
                </a:ln>
                <a:solidFill>
                  <a:prstClr val="black"/>
                </a:solidFill>
                <a:effectLst/>
                <a:uLnTx/>
                <a:uFillTx/>
                <a:latin typeface="Calibri"/>
                <a:ea typeface="+mn-ea"/>
                <a:cs typeface="+mn-cs"/>
              </a:rPr>
              <a:t>person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Use ‘I’ and ‘We’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Told as if the events are happening to you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Or you could be a character in the story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p:cNvSpPr txBox="1"/>
          <p:nvPr/>
        </p:nvSpPr>
        <p:spPr>
          <a:xfrm>
            <a:off x="3350455" y="1526012"/>
            <a:ext cx="2514442" cy="5048454"/>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2</a:t>
            </a:r>
            <a:r>
              <a:rPr kumimoji="0" lang="en-GB" sz="2400" b="1" i="0" u="none" strike="noStrike" kern="1200" cap="none" spc="0" normalizeH="0" baseline="30000" noProof="0" dirty="0">
                <a:ln>
                  <a:noFill/>
                </a:ln>
                <a:solidFill>
                  <a:prstClr val="black"/>
                </a:solidFill>
                <a:effectLst/>
                <a:uLnTx/>
                <a:uFillTx/>
                <a:latin typeface="Calibri"/>
                <a:ea typeface="+mn-ea"/>
                <a:cs typeface="+mn-cs"/>
              </a:rPr>
              <a:t>nd</a:t>
            </a:r>
            <a:r>
              <a:rPr kumimoji="0" lang="en-GB" sz="2400" b="1" i="0" u="none" strike="noStrike" kern="1200" cap="none" spc="0" normalizeH="0" baseline="0" noProof="0" dirty="0">
                <a:ln>
                  <a:noFill/>
                </a:ln>
                <a:solidFill>
                  <a:prstClr val="black"/>
                </a:solidFill>
                <a:effectLst/>
                <a:uLnTx/>
                <a:uFillTx/>
                <a:latin typeface="Calibri"/>
                <a:ea typeface="+mn-ea"/>
                <a:cs typeface="+mn-cs"/>
              </a:rPr>
              <a:t> person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Uses ‘You’ and talks directly to the reader.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6238528" y="1526012"/>
            <a:ext cx="2448272" cy="5048454"/>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3</a:t>
            </a:r>
            <a:r>
              <a:rPr kumimoji="0" lang="en-GB" sz="2400" b="1" i="0" u="none" strike="noStrike" kern="1200" cap="none" spc="0" normalizeH="0" baseline="30000" noProof="0" dirty="0">
                <a:ln>
                  <a:noFill/>
                </a:ln>
                <a:solidFill>
                  <a:prstClr val="black"/>
                </a:solidFill>
                <a:effectLst/>
                <a:uLnTx/>
                <a:uFillTx/>
                <a:latin typeface="Calibri"/>
                <a:ea typeface="+mn-ea"/>
                <a:cs typeface="+mn-cs"/>
              </a:rPr>
              <a:t>rd</a:t>
            </a:r>
            <a:r>
              <a:rPr kumimoji="0" lang="en-GB" sz="2400" b="1" i="0" u="none" strike="noStrike" kern="1200" cap="none" spc="0" normalizeH="0" baseline="0" noProof="0" dirty="0">
                <a:ln>
                  <a:noFill/>
                </a:ln>
                <a:solidFill>
                  <a:prstClr val="black"/>
                </a:solidFill>
                <a:effectLst/>
                <a:uLnTx/>
                <a:uFillTx/>
                <a:latin typeface="Calibri"/>
                <a:ea typeface="+mn-ea"/>
                <a:cs typeface="+mn-cs"/>
              </a:rPr>
              <a:t> person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Uses ‘They’ or character names.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It is as if the narrator is telling the reader about other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DD059E04-98DB-4323-9A5E-1F546796877F}"/>
              </a:ext>
            </a:extLst>
          </p:cNvPr>
          <p:cNvPicPr>
            <a:picLocks noChangeAspect="1"/>
          </p:cNvPicPr>
          <p:nvPr/>
        </p:nvPicPr>
        <p:blipFill>
          <a:blip r:embed="rId2" cstate="print">
            <a:clrChange>
              <a:clrFrom>
                <a:srgbClr val="F0F0F0"/>
              </a:clrFrom>
              <a:clrTo>
                <a:srgbClr val="F0F0F0">
                  <a:alpha val="0"/>
                </a:srgbClr>
              </a:clrTo>
            </a:clrChange>
            <a:extLst>
              <a:ext uri="{28A0092B-C50C-407E-A947-70E740481C1C}">
                <a14:useLocalDpi xmlns:a14="http://schemas.microsoft.com/office/drawing/2010/main" val="0"/>
              </a:ext>
            </a:extLst>
          </a:blip>
          <a:stretch>
            <a:fillRect/>
          </a:stretch>
        </p:blipFill>
        <p:spPr>
          <a:xfrm>
            <a:off x="1904198" y="1157425"/>
            <a:ext cx="1446257" cy="1446257"/>
          </a:xfrm>
          <a:prstGeom prst="rect">
            <a:avLst/>
          </a:prstGeom>
        </p:spPr>
      </p:pic>
      <p:pic>
        <p:nvPicPr>
          <p:cNvPr id="9" name="Picture 8" descr="A close up of a logo&#10;&#10;Description automatically generated">
            <a:extLst>
              <a:ext uri="{FF2B5EF4-FFF2-40B4-BE49-F238E27FC236}">
                <a16:creationId xmlns:a16="http://schemas.microsoft.com/office/drawing/2014/main" id="{613E463F-0181-4A6F-9328-496BD4E3BF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5432" y="1370868"/>
            <a:ext cx="818115" cy="639791"/>
          </a:xfrm>
          <a:prstGeom prst="rect">
            <a:avLst/>
          </a:prstGeom>
        </p:spPr>
      </p:pic>
      <p:pic>
        <p:nvPicPr>
          <p:cNvPr id="10" name="Picture 9" descr="A close up of a logo&#10;&#10;Description automatically generated">
            <a:extLst>
              <a:ext uri="{FF2B5EF4-FFF2-40B4-BE49-F238E27FC236}">
                <a16:creationId xmlns:a16="http://schemas.microsoft.com/office/drawing/2014/main" id="{B9B70754-403F-48CD-8496-C032A53C71F2}"/>
              </a:ext>
            </a:extLst>
          </p:cNvPr>
          <p:cNvPicPr>
            <a:picLocks noChangeAspect="1"/>
          </p:cNvPicPr>
          <p:nvPr/>
        </p:nvPicPr>
        <p:blipFill>
          <a:blip r:embed="rId4" cstate="print">
            <a:clrChange>
              <a:clrFrom>
                <a:srgbClr val="F0F0F0"/>
              </a:clrFrom>
              <a:clrTo>
                <a:srgbClr val="F0F0F0">
                  <a:alpha val="0"/>
                </a:srgbClr>
              </a:clrTo>
            </a:clrChange>
            <a:extLst>
              <a:ext uri="{28A0092B-C50C-407E-A947-70E740481C1C}">
                <a14:useLocalDpi xmlns:a14="http://schemas.microsoft.com/office/drawing/2010/main" val="0"/>
              </a:ext>
            </a:extLst>
          </a:blip>
          <a:stretch>
            <a:fillRect/>
          </a:stretch>
        </p:blipFill>
        <p:spPr>
          <a:xfrm>
            <a:off x="7418525" y="846464"/>
            <a:ext cx="1725476" cy="1725476"/>
          </a:xfrm>
          <a:prstGeom prst="rect">
            <a:avLst/>
          </a:prstGeom>
        </p:spPr>
      </p:pic>
      <p:sp>
        <p:nvSpPr>
          <p:cNvPr id="3" name="TextBox 2">
            <a:extLst>
              <a:ext uri="{FF2B5EF4-FFF2-40B4-BE49-F238E27FC236}">
                <a16:creationId xmlns:a16="http://schemas.microsoft.com/office/drawing/2014/main" id="{E018C575-2EB9-4380-B726-4B0444CE6CD5}"/>
              </a:ext>
            </a:extLst>
          </p:cNvPr>
          <p:cNvSpPr txBox="1"/>
          <p:nvPr/>
        </p:nvSpPr>
        <p:spPr>
          <a:xfrm>
            <a:off x="3660809" y="5020297"/>
            <a:ext cx="4802659" cy="1200329"/>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7030A0"/>
                </a:solidFill>
                <a:effectLst/>
                <a:uLnTx/>
                <a:uFillTx/>
                <a:latin typeface="Calibri"/>
                <a:ea typeface="+mn-ea"/>
                <a:cs typeface="+mn-cs"/>
              </a:rPr>
              <a:t>Discuss: Why do you think the writer chose to use </a:t>
            </a:r>
            <a:r>
              <a:rPr kumimoji="0" lang="en-GB" sz="2400" b="1" i="0" u="none" strike="noStrike" kern="1200" cap="none" spc="0" normalizeH="0" baseline="0" noProof="0" dirty="0">
                <a:ln>
                  <a:noFill/>
                </a:ln>
                <a:solidFill>
                  <a:srgbClr val="7030A0"/>
                </a:solidFill>
                <a:effectLst/>
                <a:uLnTx/>
                <a:uFillTx/>
                <a:latin typeface="Calibri"/>
                <a:ea typeface="+mn-ea"/>
                <a:cs typeface="+mn-cs"/>
              </a:rPr>
              <a:t>first person </a:t>
            </a:r>
            <a:r>
              <a:rPr kumimoji="0" lang="en-GB" sz="2400" b="0" i="0" u="none" strike="noStrike" kern="1200" cap="none" spc="0" normalizeH="0" baseline="0" noProof="0" dirty="0">
                <a:ln>
                  <a:noFill/>
                </a:ln>
                <a:solidFill>
                  <a:srgbClr val="7030A0"/>
                </a:solidFill>
                <a:effectLst/>
                <a:uLnTx/>
                <a:uFillTx/>
                <a:latin typeface="Calibri"/>
                <a:ea typeface="+mn-ea"/>
                <a:cs typeface="+mn-cs"/>
              </a:rPr>
              <a:t>narration in the story we have explored?</a:t>
            </a:r>
          </a:p>
        </p:txBody>
      </p:sp>
    </p:spTree>
    <p:extLst>
      <p:ext uri="{BB962C8B-B14F-4D97-AF65-F5344CB8AC3E}">
        <p14:creationId xmlns:p14="http://schemas.microsoft.com/office/powerpoint/2010/main" val="4227176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7C939-5830-4AA6-8E81-D59F09741E27}"/>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r>
              <a:rPr lang="en-GB" sz="2800" dirty="0"/>
              <a:t>When writing mystery stories, first person narration can help to add to the sense of mystery</a:t>
            </a:r>
          </a:p>
        </p:txBody>
      </p:sp>
      <p:sp>
        <p:nvSpPr>
          <p:cNvPr id="3" name="Content Placeholder 2">
            <a:extLst>
              <a:ext uri="{FF2B5EF4-FFF2-40B4-BE49-F238E27FC236}">
                <a16:creationId xmlns:a16="http://schemas.microsoft.com/office/drawing/2014/main" id="{E97AEA9B-D24A-4D49-A16A-A1241CE037DC}"/>
              </a:ext>
            </a:extLst>
          </p:cNvPr>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2500" lnSpcReduction="20000"/>
          </a:bodyPr>
          <a:lstStyle/>
          <a:p>
            <a:pPr marL="0" indent="0">
              <a:buNone/>
            </a:pPr>
            <a:r>
              <a:rPr lang="en-GB" dirty="0"/>
              <a:t>We are only told about the narrator’s perspectives, so how they see things, rather than from other people. </a:t>
            </a:r>
          </a:p>
          <a:p>
            <a:pPr marL="0" indent="0">
              <a:buNone/>
            </a:pPr>
            <a:endParaRPr lang="en-GB" dirty="0"/>
          </a:p>
          <a:p>
            <a:pPr marL="0" indent="0">
              <a:buNone/>
            </a:pPr>
            <a:r>
              <a:rPr lang="en-GB" dirty="0"/>
              <a:t>The narrator can put their own slant and opinion on the other characters,  and in the story we have explored, the narrator’s sense of fear and tension builds up to the new details about the crew member and the ‘it’ that has terrified him. </a:t>
            </a:r>
          </a:p>
          <a:p>
            <a:pPr marL="0" indent="0">
              <a:buNone/>
            </a:pPr>
            <a:endParaRPr lang="en-GB" dirty="0"/>
          </a:p>
          <a:p>
            <a:pPr marL="0" indent="0">
              <a:buNone/>
            </a:pPr>
            <a:r>
              <a:rPr lang="en-GB" dirty="0"/>
              <a:t>When writing your own short story, it is important to consider what narrative perspective you will use and why.</a:t>
            </a:r>
          </a:p>
        </p:txBody>
      </p:sp>
    </p:spTree>
    <p:extLst>
      <p:ext uri="{BB962C8B-B14F-4D97-AF65-F5344CB8AC3E}">
        <p14:creationId xmlns:p14="http://schemas.microsoft.com/office/powerpoint/2010/main" val="3088167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FEDD04-A012-4A5E-9510-163A036F3B9C}"/>
              </a:ext>
            </a:extLst>
          </p:cNvPr>
          <p:cNvSpPr txBox="1"/>
          <p:nvPr/>
        </p:nvSpPr>
        <p:spPr>
          <a:xfrm>
            <a:off x="164804" y="141583"/>
            <a:ext cx="8814391" cy="92333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Perspectives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Who is telling the story? Who is your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narrator</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4" name="Picture 3" descr="A close up of a logo&#10;&#10;Description automatically generated">
            <a:extLst>
              <a:ext uri="{FF2B5EF4-FFF2-40B4-BE49-F238E27FC236}">
                <a16:creationId xmlns:a16="http://schemas.microsoft.com/office/drawing/2014/main" id="{89BDB0D4-C1A2-448E-B040-2D3DCD218EC2}"/>
              </a:ext>
            </a:extLst>
          </p:cNvPr>
          <p:cNvPicPr>
            <a:picLocks noChangeAspect="1"/>
          </p:cNvPicPr>
          <p:nvPr/>
        </p:nvPicPr>
        <p:blipFill>
          <a:blip r:embed="rId2" cstate="print">
            <a:clrChange>
              <a:clrFrom>
                <a:srgbClr val="F0F0F0"/>
              </a:clrFrom>
              <a:clrTo>
                <a:srgbClr val="F0F0F0">
                  <a:alpha val="0"/>
                </a:srgbClr>
              </a:clrTo>
            </a:clrChange>
            <a:extLst>
              <a:ext uri="{28A0092B-C50C-407E-A947-70E740481C1C}">
                <a14:useLocalDpi xmlns:a14="http://schemas.microsoft.com/office/drawing/2010/main" val="0"/>
              </a:ext>
            </a:extLst>
          </a:blip>
          <a:stretch>
            <a:fillRect/>
          </a:stretch>
        </p:blipFill>
        <p:spPr>
          <a:xfrm>
            <a:off x="-377456" y="603248"/>
            <a:ext cx="2328530" cy="2328530"/>
          </a:xfrm>
          <a:prstGeom prst="rect">
            <a:avLst/>
          </a:prstGeom>
        </p:spPr>
      </p:pic>
      <p:sp>
        <p:nvSpPr>
          <p:cNvPr id="6" name="TextBox 5">
            <a:extLst>
              <a:ext uri="{FF2B5EF4-FFF2-40B4-BE49-F238E27FC236}">
                <a16:creationId xmlns:a16="http://schemas.microsoft.com/office/drawing/2014/main" id="{C3A14EBD-AF27-4FFC-B8EC-1C84B868F717}"/>
              </a:ext>
            </a:extLst>
          </p:cNvPr>
          <p:cNvSpPr txBox="1"/>
          <p:nvPr/>
        </p:nvSpPr>
        <p:spPr>
          <a:xfrm>
            <a:off x="1444256" y="1156992"/>
            <a:ext cx="7534940" cy="132343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en-GB" sz="1600" b="1" i="0" u="none" strike="noStrike" kern="1200" cap="none" spc="0" normalizeH="0" baseline="30000" noProof="0" dirty="0">
                <a:ln>
                  <a:noFill/>
                </a:ln>
                <a:solidFill>
                  <a:prstClr val="black"/>
                </a:solidFill>
                <a:effectLst/>
                <a:uLnTx/>
                <a:uFillTx/>
                <a:latin typeface="Calibri" panose="020F0502020204030204"/>
                <a:ea typeface="+mn-ea"/>
                <a:cs typeface="+mn-cs"/>
              </a:rPr>
              <a:t>st</a:t>
            </a: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 Person (“I”, “Me”)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Told from the viewpoint of a character in the actual story or from a narrator who gets involved in the story. Really useful for getting across the main characters’ thoughts and feelings and making a story more personal and emotive.</a:t>
            </a:r>
          </a:p>
        </p:txBody>
      </p:sp>
      <p:sp>
        <p:nvSpPr>
          <p:cNvPr id="7" name="TextBox 6">
            <a:extLst>
              <a:ext uri="{FF2B5EF4-FFF2-40B4-BE49-F238E27FC236}">
                <a16:creationId xmlns:a16="http://schemas.microsoft.com/office/drawing/2014/main" id="{681D53E9-1B89-4E14-AE40-3F1C5167B9EE}"/>
              </a:ext>
            </a:extLst>
          </p:cNvPr>
          <p:cNvSpPr txBox="1"/>
          <p:nvPr/>
        </p:nvSpPr>
        <p:spPr>
          <a:xfrm>
            <a:off x="1444255" y="2808117"/>
            <a:ext cx="7534940" cy="1815882"/>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GB" sz="1400" b="1" i="0" u="none" strike="noStrike" kern="1200" cap="none" spc="0" normalizeH="0" baseline="30000" noProof="0" dirty="0">
                <a:ln>
                  <a:noFill/>
                </a:ln>
                <a:solidFill>
                  <a:prstClr val="black"/>
                </a:solidFill>
                <a:effectLst/>
                <a:uLnTx/>
                <a:uFillTx/>
                <a:latin typeface="Calibri" panose="020F0502020204030204"/>
                <a:ea typeface="+mn-ea"/>
                <a:cs typeface="+mn-cs"/>
              </a:rPr>
              <a:t>nd</a:t>
            </a: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 Person (“You”)</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Told from the viewpoint of a narrator talking to </a:t>
            </a: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you</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Example: You see the iron door in front of you, imposing. Hesitating, you slowly move your hand to towards the handle</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It can help to bring a reader into a story, but it’s quite a hard perspective to use well and powerfully.</a:t>
            </a:r>
          </a:p>
        </p:txBody>
      </p:sp>
      <p:sp>
        <p:nvSpPr>
          <p:cNvPr id="8" name="TextBox 7">
            <a:extLst>
              <a:ext uri="{FF2B5EF4-FFF2-40B4-BE49-F238E27FC236}">
                <a16:creationId xmlns:a16="http://schemas.microsoft.com/office/drawing/2014/main" id="{FB9A08A7-A06A-45FF-8069-CAE607C65AC6}"/>
              </a:ext>
            </a:extLst>
          </p:cNvPr>
          <p:cNvSpPr txBox="1"/>
          <p:nvPr/>
        </p:nvSpPr>
        <p:spPr>
          <a:xfrm>
            <a:off x="1444255" y="5075346"/>
            <a:ext cx="7534940" cy="156966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n-GB" sz="1200" b="1" i="0" u="none" strike="noStrike" kern="1200" cap="none" spc="0" normalizeH="0" baseline="30000" noProof="0" dirty="0">
                <a:ln>
                  <a:noFill/>
                </a:ln>
                <a:solidFill>
                  <a:prstClr val="black"/>
                </a:solidFill>
                <a:effectLst/>
                <a:uLnTx/>
                <a:uFillTx/>
                <a:latin typeface="Calibri" panose="020F0502020204030204"/>
                <a:ea typeface="+mn-ea"/>
                <a:cs typeface="+mn-cs"/>
              </a:rPr>
              <a:t>rd</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 Person (“They”)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Told from the viewpoint of a narrator talking about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other people.</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Example: Michael saw the door in front of him, imposing. Hesitating, he slowly moved his hand to towards the handle</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This is a really common perspective in creative writing as it allows the narrator to be neutral or detached from the story, allowing you to make up your own mind about the events taking place.</a:t>
            </a:r>
          </a:p>
        </p:txBody>
      </p:sp>
      <p:pic>
        <p:nvPicPr>
          <p:cNvPr id="10" name="Picture 9" descr="A close up of a logo&#10;&#10;Description automatically generated">
            <a:extLst>
              <a:ext uri="{FF2B5EF4-FFF2-40B4-BE49-F238E27FC236}">
                <a16:creationId xmlns:a16="http://schemas.microsoft.com/office/drawing/2014/main" id="{BEE94749-9394-4D04-B423-44DBE864F2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81" y="2746816"/>
            <a:ext cx="1444255" cy="1129452"/>
          </a:xfrm>
          <a:prstGeom prst="rect">
            <a:avLst/>
          </a:prstGeom>
        </p:spPr>
      </p:pic>
      <p:pic>
        <p:nvPicPr>
          <p:cNvPr id="12" name="Picture 11" descr="A close up of a logo&#10;&#10;Description automatically generated">
            <a:extLst>
              <a:ext uri="{FF2B5EF4-FFF2-40B4-BE49-F238E27FC236}">
                <a16:creationId xmlns:a16="http://schemas.microsoft.com/office/drawing/2014/main" id="{C944D425-F2B0-47F1-96DC-BCE6E540AC1E}"/>
              </a:ext>
            </a:extLst>
          </p:cNvPr>
          <p:cNvPicPr>
            <a:picLocks noChangeAspect="1"/>
          </p:cNvPicPr>
          <p:nvPr/>
        </p:nvPicPr>
        <p:blipFill>
          <a:blip r:embed="rId4" cstate="print">
            <a:clrChange>
              <a:clrFrom>
                <a:srgbClr val="F0F0F0"/>
              </a:clrFrom>
              <a:clrTo>
                <a:srgbClr val="F0F0F0">
                  <a:alpha val="0"/>
                </a:srgbClr>
              </a:clrTo>
            </a:clrChange>
            <a:extLst>
              <a:ext uri="{28A0092B-C50C-407E-A947-70E740481C1C}">
                <a14:useLocalDpi xmlns:a14="http://schemas.microsoft.com/office/drawing/2010/main" val="0"/>
              </a:ext>
            </a:extLst>
          </a:blip>
          <a:stretch>
            <a:fillRect/>
          </a:stretch>
        </p:blipFill>
        <p:spPr>
          <a:xfrm>
            <a:off x="-741179" y="4019108"/>
            <a:ext cx="3078126" cy="3078126"/>
          </a:xfrm>
          <a:prstGeom prst="rect">
            <a:avLst/>
          </a:prstGeom>
        </p:spPr>
      </p:pic>
      <p:pic>
        <p:nvPicPr>
          <p:cNvPr id="14" name="Picture 13">
            <a:extLst>
              <a:ext uri="{FF2B5EF4-FFF2-40B4-BE49-F238E27FC236}">
                <a16:creationId xmlns:a16="http://schemas.microsoft.com/office/drawing/2014/main" id="{99534F31-160B-4303-B91B-33B3C51F97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7879" y="0"/>
            <a:ext cx="2211572" cy="1105786"/>
          </a:xfrm>
          <a:prstGeom prst="rect">
            <a:avLst/>
          </a:prstGeom>
        </p:spPr>
      </p:pic>
    </p:spTree>
    <p:extLst>
      <p:ext uri="{BB962C8B-B14F-4D97-AF65-F5344CB8AC3E}">
        <p14:creationId xmlns:p14="http://schemas.microsoft.com/office/powerpoint/2010/main" val="1688756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1886" y="365126"/>
            <a:ext cx="8123464" cy="946433"/>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Plenary: </a:t>
            </a:r>
            <a:r>
              <a:rPr lang="en-GB" dirty="0" err="1"/>
              <a:t>Emojis</a:t>
            </a:r>
            <a:endParaRPr lang="en-GB" dirty="0"/>
          </a:p>
        </p:txBody>
      </p:sp>
      <p:sp>
        <p:nvSpPr>
          <p:cNvPr id="5" name="Content Placeholder 2"/>
          <p:cNvSpPr txBox="1">
            <a:spLocks/>
          </p:cNvSpPr>
          <p:nvPr/>
        </p:nvSpPr>
        <p:spPr>
          <a:xfrm>
            <a:off x="4621746" y="1628800"/>
            <a:ext cx="3893604" cy="3787215"/>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GB" sz="2000" b="0" i="0" u="none" strike="noStrike" kern="1200" cap="none" spc="0" normalizeH="0" baseline="0" noProof="0" dirty="0">
                <a:ln>
                  <a:noFill/>
                </a:ln>
                <a:solidFill>
                  <a:srgbClr val="FF0000"/>
                </a:solidFill>
                <a:effectLst/>
                <a:uLnTx/>
                <a:uFillTx/>
                <a:latin typeface="Calibri" panose="020F0502020204030204"/>
                <a:ea typeface="+mn-ea"/>
                <a:cs typeface="+mn-cs"/>
              </a:rPr>
              <a:t>To describe how the new character of the example story is developed</a:t>
            </a:r>
          </a:p>
          <a:p>
            <a:pPr marL="0" marR="0" lvl="0" indent="0" algn="l" defTabSz="914400" rtl="0" eaLnBrk="1" fontAlgn="auto" latinLnBrk="0" hangingPunct="1">
              <a:lnSpc>
                <a:spcPct val="100000"/>
              </a:lnSpc>
              <a:spcBef>
                <a:spcPct val="20000"/>
              </a:spcBef>
              <a:spcAft>
                <a:spcPts val="0"/>
              </a:spcAft>
              <a:buClrTx/>
              <a:buSzTx/>
              <a:buNone/>
              <a:tabLst/>
              <a:defRPr/>
            </a:pPr>
            <a:r>
              <a:rPr kumimoji="0" lang="en-GB" sz="2000" b="0" i="0" u="none" strike="noStrike" kern="1200" cap="none" spc="0" normalizeH="0" baseline="0" noProof="0" dirty="0">
                <a:ln>
                  <a:noFill/>
                </a:ln>
                <a:solidFill>
                  <a:srgbClr val="FFC000">
                    <a:lumMod val="50000"/>
                  </a:srgbClr>
                </a:solidFill>
                <a:effectLst/>
                <a:uLnTx/>
                <a:uFillTx/>
                <a:latin typeface="Calibri" panose="020F0502020204030204"/>
                <a:ea typeface="+mn-ea"/>
                <a:cs typeface="+mn-cs"/>
              </a:rPr>
              <a:t>To explain how developing character can change the atmosphere of a story</a:t>
            </a:r>
          </a:p>
          <a:p>
            <a:pPr marL="0" indent="0">
              <a:buNone/>
            </a:pPr>
            <a:r>
              <a:rPr kumimoji="0" lang="en-GB" sz="2000" b="0" i="0" u="none" strike="noStrike" kern="1200" cap="none" spc="0" normalizeH="0" baseline="0" noProof="0" dirty="0">
                <a:ln>
                  <a:noFill/>
                </a:ln>
                <a:solidFill>
                  <a:srgbClr val="00B050"/>
                </a:solidFill>
                <a:effectLst/>
                <a:uLnTx/>
                <a:uFillTx/>
                <a:latin typeface="Calibri" panose="020F0502020204030204"/>
                <a:ea typeface="+mn-ea"/>
                <a:cs typeface="+mn-cs"/>
              </a:rPr>
              <a:t>To evaluate how narrative perspective can help alter how a reader responds to a story</a:t>
            </a:r>
          </a:p>
        </p:txBody>
      </p:sp>
      <p:sp>
        <p:nvSpPr>
          <p:cNvPr id="6" name="TextBox 5"/>
          <p:cNvSpPr txBox="1"/>
          <p:nvPr/>
        </p:nvSpPr>
        <p:spPr>
          <a:xfrm>
            <a:off x="323528" y="5538767"/>
            <a:ext cx="8191822" cy="954107"/>
          </a:xfrm>
          <a:prstGeom prst="rect">
            <a:avLst/>
          </a:prstGeom>
          <a:solidFill>
            <a:schemeClr val="accent3">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Draw an emoji to describe your learning today. Why do you feel that way? </a:t>
            </a:r>
          </a:p>
        </p:txBody>
      </p:sp>
      <p:pic>
        <p:nvPicPr>
          <p:cNvPr id="7" name="Picture 6">
            <a:extLst>
              <a:ext uri="{FF2B5EF4-FFF2-40B4-BE49-F238E27FC236}">
                <a16:creationId xmlns:a16="http://schemas.microsoft.com/office/drawing/2014/main" id="{9E8F9675-D057-4EF0-BA4E-0105C37ABC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901112"/>
            <a:ext cx="3887756" cy="2624235"/>
          </a:xfrm>
          <a:prstGeom prst="rect">
            <a:avLst/>
          </a:prstGeom>
        </p:spPr>
      </p:pic>
    </p:spTree>
    <p:extLst>
      <p:ext uri="{BB962C8B-B14F-4D97-AF65-F5344CB8AC3E}">
        <p14:creationId xmlns:p14="http://schemas.microsoft.com/office/powerpoint/2010/main" val="3005406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D05B7-32BC-76DD-E8EC-E31AD48E7F5E}"/>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Learning outcomes</a:t>
            </a:r>
          </a:p>
        </p:txBody>
      </p:sp>
      <p:sp>
        <p:nvSpPr>
          <p:cNvPr id="3" name="Content Placeholder 2">
            <a:extLst>
              <a:ext uri="{FF2B5EF4-FFF2-40B4-BE49-F238E27FC236}">
                <a16:creationId xmlns:a16="http://schemas.microsoft.com/office/drawing/2014/main" id="{52408103-DF31-E2BA-C68A-130184C66B55}"/>
              </a:ext>
            </a:extLst>
          </p:cNvPr>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GB" sz="3200" b="0" i="0" u="none" strike="noStrike" kern="1200" cap="none" spc="0" normalizeH="0" baseline="0" noProof="0" dirty="0">
                <a:ln>
                  <a:noFill/>
                </a:ln>
                <a:solidFill>
                  <a:srgbClr val="FF0000"/>
                </a:solidFill>
                <a:effectLst/>
                <a:uLnTx/>
                <a:uFillTx/>
                <a:latin typeface="Calibri" panose="020F0502020204030204"/>
                <a:ea typeface="+mn-ea"/>
                <a:cs typeface="+mn-cs"/>
              </a:rPr>
              <a:t>To describe how the new character of the example story is developed</a:t>
            </a:r>
          </a:p>
          <a:p>
            <a:pPr marL="0" marR="0" lvl="0" indent="0" algn="l" defTabSz="914400" rtl="0" eaLnBrk="1" fontAlgn="auto" latinLnBrk="0" hangingPunct="1">
              <a:lnSpc>
                <a:spcPct val="100000"/>
              </a:lnSpc>
              <a:spcBef>
                <a:spcPct val="20000"/>
              </a:spcBef>
              <a:spcAft>
                <a:spcPts val="0"/>
              </a:spcAft>
              <a:buClrTx/>
              <a:buSzTx/>
              <a:buNone/>
              <a:tabLst/>
              <a:defRPr/>
            </a:pPr>
            <a:r>
              <a:rPr kumimoji="0" lang="en-GB" sz="3200" b="0" i="0" u="none" strike="noStrike" kern="1200" cap="none" spc="0" normalizeH="0" baseline="0" noProof="0" dirty="0">
                <a:ln>
                  <a:noFill/>
                </a:ln>
                <a:solidFill>
                  <a:srgbClr val="FFC000">
                    <a:lumMod val="50000"/>
                  </a:srgbClr>
                </a:solidFill>
                <a:effectLst/>
                <a:uLnTx/>
                <a:uFillTx/>
                <a:latin typeface="Calibri" panose="020F0502020204030204"/>
                <a:ea typeface="+mn-ea"/>
                <a:cs typeface="+mn-cs"/>
              </a:rPr>
              <a:t>To explain how developing character can change the atmosphere of a story</a:t>
            </a:r>
          </a:p>
          <a:p>
            <a:pPr marL="0" indent="0">
              <a:buNone/>
            </a:pPr>
            <a:r>
              <a:rPr kumimoji="0" lang="en-GB" sz="3200" b="0" i="0" u="none" strike="noStrike" kern="1200" cap="none" spc="0" normalizeH="0" baseline="0" noProof="0" dirty="0">
                <a:ln>
                  <a:noFill/>
                </a:ln>
                <a:solidFill>
                  <a:srgbClr val="00B050"/>
                </a:solidFill>
                <a:effectLst/>
                <a:uLnTx/>
                <a:uFillTx/>
                <a:latin typeface="Calibri" panose="020F0502020204030204"/>
                <a:ea typeface="+mn-ea"/>
                <a:cs typeface="+mn-cs"/>
              </a:rPr>
              <a:t>To evaluate how narrative perspective can help alter how a reader responds to a story</a:t>
            </a:r>
          </a:p>
          <a:p>
            <a:pPr marL="0" indent="0">
              <a:buNone/>
            </a:pPr>
            <a:endParaRPr lang="en-GB" sz="3200" dirty="0"/>
          </a:p>
        </p:txBody>
      </p:sp>
    </p:spTree>
    <p:extLst>
      <p:ext uri="{BB962C8B-B14F-4D97-AF65-F5344CB8AC3E}">
        <p14:creationId xmlns:p14="http://schemas.microsoft.com/office/powerpoint/2010/main" val="410714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F8A817F-23DD-3BDE-587E-6FFB8E6B05C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47E71AC-FDF5-3D07-C2D7-AD333BD4930D}"/>
              </a:ext>
            </a:extLst>
          </p:cNvPr>
          <p:cNvPicPr>
            <a:picLocks noChangeAspect="1"/>
          </p:cNvPicPr>
          <p:nvPr/>
        </p:nvPicPr>
        <p:blipFill>
          <a:blip r:embed="rId2"/>
          <a:stretch>
            <a:fillRect/>
          </a:stretch>
        </p:blipFill>
        <p:spPr>
          <a:xfrm rot="3598287">
            <a:off x="757943" y="1575456"/>
            <a:ext cx="4572396" cy="3429297"/>
          </a:xfrm>
          <a:prstGeom prst="rect">
            <a:avLst/>
          </a:prstGeom>
          <a:ln w="38100">
            <a:solidFill>
              <a:srgbClr val="7030A0"/>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63487210-C01E-6EFC-3DB0-F3DCBEAC112D}"/>
              </a:ext>
            </a:extLst>
          </p:cNvPr>
          <p:cNvSpPr>
            <a:spLocks noGrp="1"/>
          </p:cNvSpPr>
          <p:nvPr>
            <p:ph type="title"/>
          </p:nvPr>
        </p:nvSpPr>
        <p:spPr>
          <a:xfrm>
            <a:off x="628650" y="365127"/>
            <a:ext cx="7886700" cy="973480"/>
          </a:xfr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r>
              <a:rPr lang="en-GB" sz="2400" dirty="0"/>
              <a:t>We’ll read through an example story for the ‘life-saving rescue’ task</a:t>
            </a:r>
          </a:p>
        </p:txBody>
      </p:sp>
      <p:sp>
        <p:nvSpPr>
          <p:cNvPr id="4" name="TextBox 3">
            <a:extLst>
              <a:ext uri="{FF2B5EF4-FFF2-40B4-BE49-F238E27FC236}">
                <a16:creationId xmlns:a16="http://schemas.microsoft.com/office/drawing/2014/main" id="{0FB34E0A-AE6A-5CB2-9EA9-E7F1D0ED9D49}"/>
              </a:ext>
            </a:extLst>
          </p:cNvPr>
          <p:cNvSpPr txBox="1"/>
          <p:nvPr/>
        </p:nvSpPr>
        <p:spPr>
          <a:xfrm>
            <a:off x="4722829" y="1451728"/>
            <a:ext cx="3792521" cy="3693319"/>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This story introduces a mysterious new character.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Challenge: What do we find out about the crew member?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Extra Challenge: How does the character make us feel? Why?</a:t>
            </a:r>
            <a:endParaRPr kumimoji="0" lang="en-GB" sz="1800" b="0" i="1" u="none" strike="noStrike" kern="1200" cap="none" spc="0" normalizeH="0" baseline="0" noProof="0" dirty="0">
              <a:ln>
                <a:noFill/>
              </a:ln>
              <a:solidFill>
                <a:srgbClr val="FFC000">
                  <a:lumMod val="75000"/>
                </a:srgbClr>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B050"/>
                </a:solidFill>
                <a:effectLst/>
                <a:uLnTx/>
                <a:uFillTx/>
                <a:latin typeface="Calibri" panose="020F0502020204030204"/>
                <a:ea typeface="+mn-ea"/>
                <a:cs typeface="+mn-cs"/>
              </a:rPr>
              <a:t>Mega Challenge: Why does the writer only give us some details about the crew member without revealing everything? Provide examples.</a:t>
            </a:r>
          </a:p>
        </p:txBody>
      </p:sp>
    </p:spTree>
    <p:extLst>
      <p:ext uri="{BB962C8B-B14F-4D97-AF65-F5344CB8AC3E}">
        <p14:creationId xmlns:p14="http://schemas.microsoft.com/office/powerpoint/2010/main" val="2906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6B031D-563E-407D-EA76-56EF3D1BF00C}"/>
              </a:ext>
            </a:extLst>
          </p:cNvPr>
          <p:cNvSpPr>
            <a:spLocks noGrp="1"/>
          </p:cNvSpPr>
          <p:nvPr>
            <p:ph idx="1"/>
          </p:nvPr>
        </p:nvSpPr>
        <p:spPr>
          <a:xfrm rot="16200000">
            <a:off x="1925164" y="-416686"/>
            <a:ext cx="5158544" cy="8376302"/>
          </a:xfrm>
        </p:spPr>
        <p:txBody>
          <a:bodyPr>
            <a:normAutofit fontScale="92500" lnSpcReduction="10000"/>
          </a:bodyPr>
          <a:lstStyle/>
          <a:p>
            <a:pPr marL="0" indent="0">
              <a:lnSpc>
                <a:spcPct val="107000"/>
              </a:lnSpc>
              <a:spcAft>
                <a:spcPts val="800"/>
              </a:spcAft>
              <a:buNone/>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We were floating through endless nothingness. Nothing more than a speck of dust lost in a vast black ocean, millions of miles from home. Yet we had a purpose, and it was that goal that kept us going despite the shroud of emptiness that surrounded us constantly.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Originally our mission had been to recover a mining ship that had mysteriously stopped responding to communication from the nearest outpost. We had no idea whether any of the crew were alive or dead or what had happened to them. As recently as a month ago their communications log read as normal before total silence.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It was at 5:05pm on 31</a:t>
            </a:r>
            <a:r>
              <a:rPr lang="en-US" sz="1100" kern="100" baseline="30000" dirty="0">
                <a:effectLst/>
                <a:latin typeface="Aptos" panose="020B0004020202020204" pitchFamily="34" charset="0"/>
                <a:ea typeface="Aptos" panose="020B0004020202020204" pitchFamily="34" charset="0"/>
                <a:cs typeface="Times New Roman" panose="02020603050405020304" pitchFamily="18" charset="0"/>
              </a:rPr>
              <a:t>st</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March 3020 when we reached the Colossus. From the outside it looked as it should be: an enormous metallic and plastic tube dotted with tiny windows and doors. Despite the messaging blackout from the vessel, all systems seemed operational on board, according to our scanners.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Although cautious and somewhat trepid, we docked with the Colossus and began the process of opening the airlock. As a safety precaution, the three crew members allocated to the mission (myself, Lieutenant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Kilosi</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and Sergeant Witting) wore full space exploration suits, including breathing equipment. We could not take any risks given the unusual circumstances surrounding our mission.</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Slowly, the airlock door opened. We had no idea what to expect. As the two panels moved upwards and downwards out of view, we gained a view of the narrow circular corridor that led from the airlock to the command centre of the Colossus.</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Silence.</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Nothing moved, the entire place seemed deserted. Where had the crew gone? We continued onwards, searching left and right, up and down, hoping to find the familiar sight of another human, hopefully living.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We made it to the command centre without confronting a single soul. In front of us stood empty consoles and in the very centre of the hall, the rear of the captain’s chair – a symbolic sight for all intergalactic explorers.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Squinting my eyes and straining to see, I felt I could see a hand drooping from the side of the chair. Nervously, I called out: “Hello? We’re from the Delta Rescue Service. Is anyone there?”</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With a sudden and terrifying movement, the chair swiveled around to reveal the slumping figure of a crew member. His eyes were wide with his eyeballs almost popping out of their sockets, his mouth shaped in a horrifying ‘O’. He had seen something that shook him to the very core of his being.</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“Thank goodness you have come! I have waited for so long. Get me out of here before it returns!”</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At that, the man collapsed onto the floor.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GB" sz="1600" dirty="0"/>
          </a:p>
        </p:txBody>
      </p:sp>
    </p:spTree>
    <p:extLst>
      <p:ext uri="{BB962C8B-B14F-4D97-AF65-F5344CB8AC3E}">
        <p14:creationId xmlns:p14="http://schemas.microsoft.com/office/powerpoint/2010/main" val="2586483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17286-7D72-8191-5927-0C089532A50C}"/>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This new character offers more mystery and tension for the reader</a:t>
            </a:r>
          </a:p>
        </p:txBody>
      </p:sp>
      <p:sp>
        <p:nvSpPr>
          <p:cNvPr id="3" name="Content Placeholder 2">
            <a:extLst>
              <a:ext uri="{FF2B5EF4-FFF2-40B4-BE49-F238E27FC236}">
                <a16:creationId xmlns:a16="http://schemas.microsoft.com/office/drawing/2014/main" id="{1D896EF5-CA65-95FD-48E0-4E3DDF13CC62}"/>
              </a:ext>
            </a:extLst>
          </p:cNvPr>
          <p:cNvSpPr>
            <a:spLocks noGrp="1"/>
          </p:cNvSpPr>
          <p:nvPr>
            <p:ph idx="1"/>
          </p:nvPr>
        </p:nvSpPr>
        <p:spPr>
          <a:xfrm>
            <a:off x="628650" y="1825625"/>
            <a:ext cx="4753578" cy="435133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2500" lnSpcReduction="20000"/>
          </a:bodyPr>
          <a:lstStyle/>
          <a:p>
            <a:pPr marL="0" indent="0">
              <a:lnSpc>
                <a:spcPct val="107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Squinting my eyes and straining to see, I felt I could see </a:t>
            </a:r>
            <a:r>
              <a:rPr lang="en-US"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a hand drooping from the side of the chair.</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Nervously, I called out: “Hello? We’re from the Delta Rescue Service. Is anyone there?”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With </a:t>
            </a:r>
            <a:r>
              <a:rPr lang="en-US" sz="1800" kern="100" dirty="0">
                <a:effectLst/>
                <a:highlight>
                  <a:srgbClr val="00FF00"/>
                </a:highlight>
                <a:latin typeface="Aptos" panose="020B0004020202020204" pitchFamily="34" charset="0"/>
                <a:ea typeface="Aptos" panose="020B0004020202020204" pitchFamily="34" charset="0"/>
                <a:cs typeface="Times New Roman" panose="02020603050405020304" pitchFamily="18" charset="0"/>
              </a:rPr>
              <a:t>a sudden and terrifying movement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the chair swiveled around to reveal </a:t>
            </a:r>
            <a:r>
              <a:rPr lang="en-US" sz="1800" kern="100" dirty="0">
                <a:effectLst/>
                <a:highlight>
                  <a:srgbClr val="00FFFF"/>
                </a:highlight>
                <a:latin typeface="Aptos" panose="020B0004020202020204" pitchFamily="34" charset="0"/>
                <a:ea typeface="Aptos" panose="020B0004020202020204" pitchFamily="34" charset="0"/>
                <a:cs typeface="Times New Roman" panose="02020603050405020304" pitchFamily="18" charset="0"/>
              </a:rPr>
              <a:t>the slumping figure of a crew member</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highlight>
                  <a:srgbClr val="C0C0C0"/>
                </a:highlight>
                <a:latin typeface="Aptos" panose="020B0004020202020204" pitchFamily="34" charset="0"/>
                <a:ea typeface="Aptos" panose="020B0004020202020204" pitchFamily="34" charset="0"/>
                <a:cs typeface="Times New Roman" panose="02020603050405020304" pitchFamily="18" charset="0"/>
              </a:rPr>
              <a:t>His eyes were wide with his eyeballs almost popping out of their sockets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highlight>
                  <a:srgbClr val="FF00FF"/>
                </a:highlight>
                <a:latin typeface="Aptos" panose="020B0004020202020204" pitchFamily="34" charset="0"/>
                <a:ea typeface="Aptos" panose="020B0004020202020204" pitchFamily="34" charset="0"/>
                <a:cs typeface="Times New Roman" panose="02020603050405020304" pitchFamily="18" charset="0"/>
              </a:rPr>
              <a:t>his mouth shaped in a horrifying ‘O’. </a:t>
            </a:r>
            <a:r>
              <a:rPr lang="en-US" sz="1800" kern="100" dirty="0">
                <a:solidFill>
                  <a:schemeClr val="bg1"/>
                </a:solidFill>
                <a:effectLst/>
                <a:highlight>
                  <a:srgbClr val="800080"/>
                </a:highlight>
                <a:latin typeface="Aptos" panose="020B0004020202020204" pitchFamily="34" charset="0"/>
                <a:ea typeface="Aptos" panose="020B0004020202020204" pitchFamily="34" charset="0"/>
                <a:cs typeface="Times New Roman" panose="02020603050405020304" pitchFamily="18" charset="0"/>
              </a:rPr>
              <a:t>He had seen something that shook him to the very core of his being.</a:t>
            </a:r>
            <a:endParaRPr lang="en-GB" sz="1800" kern="100" dirty="0">
              <a:solidFill>
                <a:schemeClr val="bg1"/>
              </a:solidFill>
              <a:effectLst/>
              <a:highlight>
                <a:srgbClr val="800080"/>
              </a:highligh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US" sz="1800" kern="100" dirty="0">
                <a:solidFill>
                  <a:schemeClr val="bg1"/>
                </a:solidFill>
                <a:effectLst/>
                <a:highlight>
                  <a:srgbClr val="008080"/>
                </a:highlight>
                <a:latin typeface="Aptos" panose="020B0004020202020204" pitchFamily="34" charset="0"/>
                <a:ea typeface="Aptos" panose="020B0004020202020204" pitchFamily="34" charset="0"/>
                <a:cs typeface="Times New Roman" panose="02020603050405020304" pitchFamily="18" charset="0"/>
              </a:rPr>
              <a:t>“Thank goodness you have come! I have waited for so long. Get me out of here before it returns!”</a:t>
            </a:r>
            <a:endParaRPr lang="en-GB" sz="1800" kern="100" dirty="0">
              <a:solidFill>
                <a:schemeClr val="bg1"/>
              </a:solidFill>
              <a:effectLst/>
              <a:highlight>
                <a:srgbClr val="008080"/>
              </a:highligh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pPr>
            <a:r>
              <a:rPr lang="en-US" sz="1800" kern="100" dirty="0">
                <a:solidFill>
                  <a:schemeClr val="bg1"/>
                </a:solidFill>
                <a:effectLst/>
                <a:highlight>
                  <a:srgbClr val="0000FF"/>
                </a:highlight>
                <a:latin typeface="Aptos" panose="020B0004020202020204" pitchFamily="34" charset="0"/>
                <a:ea typeface="Aptos" panose="020B0004020202020204" pitchFamily="34" charset="0"/>
                <a:cs typeface="Times New Roman" panose="02020603050405020304" pitchFamily="18" charset="0"/>
              </a:rPr>
              <a:t>At that, the man collapsed onto the floor. </a:t>
            </a:r>
            <a:endParaRPr lang="en-GB" sz="1800" kern="100" dirty="0">
              <a:solidFill>
                <a:schemeClr val="bg1"/>
              </a:solidFill>
              <a:effectLst/>
              <a:highlight>
                <a:srgbClr val="0000FF"/>
              </a:highligh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GB" dirty="0"/>
          </a:p>
        </p:txBody>
      </p:sp>
      <p:sp>
        <p:nvSpPr>
          <p:cNvPr id="4" name="TextBox 3">
            <a:extLst>
              <a:ext uri="{FF2B5EF4-FFF2-40B4-BE49-F238E27FC236}">
                <a16:creationId xmlns:a16="http://schemas.microsoft.com/office/drawing/2014/main" id="{F7BF2FE3-F022-A0F9-9DAB-41109FB15379}"/>
              </a:ext>
            </a:extLst>
          </p:cNvPr>
          <p:cNvSpPr txBox="1"/>
          <p:nvPr/>
        </p:nvSpPr>
        <p:spPr>
          <a:xfrm>
            <a:off x="5625296" y="1825625"/>
            <a:ext cx="2890054" cy="4247317"/>
          </a:xfrm>
          <a:prstGeom prst="rect">
            <a:avLst/>
          </a:prstGeom>
          <a:solidFill>
            <a:schemeClr val="accent2">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r>
              <a:rPr lang="en-GB" dirty="0"/>
              <a:t>The writer only </a:t>
            </a:r>
            <a:r>
              <a:rPr lang="en-GB" dirty="0">
                <a:highlight>
                  <a:srgbClr val="FFFF00"/>
                </a:highlight>
              </a:rPr>
              <a:t>gives us a few details </a:t>
            </a:r>
            <a:r>
              <a:rPr lang="en-GB" dirty="0"/>
              <a:t>about the crew member in order to build up suspense and tension.</a:t>
            </a:r>
          </a:p>
          <a:p>
            <a:endParaRPr lang="en-GB" dirty="0"/>
          </a:p>
          <a:p>
            <a:r>
              <a:rPr lang="en-GB" dirty="0"/>
              <a:t>We are provided with only a few descriptive details </a:t>
            </a:r>
            <a:r>
              <a:rPr lang="en-GB" dirty="0">
                <a:highlight>
                  <a:srgbClr val="00FF00"/>
                </a:highlight>
              </a:rPr>
              <a:t>before this character suddenly moves </a:t>
            </a:r>
            <a:r>
              <a:rPr lang="en-GB" dirty="0"/>
              <a:t>and we are then give a more detailed description, </a:t>
            </a:r>
            <a:r>
              <a:rPr lang="en-GB" dirty="0">
                <a:highlight>
                  <a:srgbClr val="00FFFF"/>
                </a:highlight>
              </a:rPr>
              <a:t>including how he sits</a:t>
            </a:r>
            <a:r>
              <a:rPr lang="en-GB" dirty="0"/>
              <a:t>, </a:t>
            </a:r>
            <a:r>
              <a:rPr lang="en-GB" dirty="0">
                <a:highlight>
                  <a:srgbClr val="C0C0C0"/>
                </a:highlight>
              </a:rPr>
              <a:t>what his face</a:t>
            </a:r>
            <a:r>
              <a:rPr lang="en-GB" dirty="0"/>
              <a:t> </a:t>
            </a:r>
            <a:r>
              <a:rPr lang="en-GB" dirty="0">
                <a:solidFill>
                  <a:schemeClr val="bg1"/>
                </a:solidFill>
                <a:highlight>
                  <a:srgbClr val="FF00FF"/>
                </a:highlight>
              </a:rPr>
              <a:t>looks like </a:t>
            </a:r>
            <a:r>
              <a:rPr lang="en-GB" dirty="0"/>
              <a:t>and clues about </a:t>
            </a:r>
            <a:r>
              <a:rPr lang="en-GB" dirty="0">
                <a:solidFill>
                  <a:schemeClr val="bg1"/>
                </a:solidFill>
                <a:highlight>
                  <a:srgbClr val="0000FF"/>
                </a:highlight>
              </a:rPr>
              <a:t>what has happened to him.</a:t>
            </a:r>
          </a:p>
        </p:txBody>
      </p:sp>
    </p:spTree>
    <p:extLst>
      <p:ext uri="{BB962C8B-B14F-4D97-AF65-F5344CB8AC3E}">
        <p14:creationId xmlns:p14="http://schemas.microsoft.com/office/powerpoint/2010/main" val="613967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FDD6D-3E9E-4869-88E9-BE479BFD9612}"/>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Characters can be used to build atmosphere within stories</a:t>
            </a:r>
          </a:p>
        </p:txBody>
      </p:sp>
      <p:sp>
        <p:nvSpPr>
          <p:cNvPr id="3" name="Content Placeholder 2">
            <a:extLst>
              <a:ext uri="{FF2B5EF4-FFF2-40B4-BE49-F238E27FC236}">
                <a16:creationId xmlns:a16="http://schemas.microsoft.com/office/drawing/2014/main" id="{C3B79DB4-A5FA-411B-BE53-0CB3077A4F87}"/>
              </a:ext>
            </a:extLst>
          </p:cNvPr>
          <p:cNvSpPr>
            <a:spLocks noGrp="1"/>
          </p:cNvSpPr>
          <p:nvPr>
            <p:ph idx="1"/>
          </p:nvPr>
        </p:nvSpPr>
        <p:spPr>
          <a:xfrm>
            <a:off x="628650" y="1825625"/>
            <a:ext cx="5842488" cy="4351338"/>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pPr marL="0" indent="0">
              <a:buNone/>
            </a:pPr>
            <a:r>
              <a:rPr lang="en-GB" dirty="0"/>
              <a:t>Often there is a character that seems different to others, that behaves in strange ways that intrigue the reader precisely because they’re so different.</a:t>
            </a:r>
          </a:p>
          <a:p>
            <a:pPr marL="0" indent="0">
              <a:buNone/>
            </a:pPr>
            <a:endParaRPr lang="en-GB" dirty="0"/>
          </a:p>
          <a:p>
            <a:pPr marL="0" indent="0">
              <a:buNone/>
            </a:pPr>
            <a:r>
              <a:rPr lang="en-GB" dirty="0"/>
              <a:t>We will now create our own mysterious figure that is designed to intrigue readers. </a:t>
            </a:r>
          </a:p>
        </p:txBody>
      </p:sp>
      <p:pic>
        <p:nvPicPr>
          <p:cNvPr id="4" name="Picture 3" descr="A close up of a logo&#10;&#10;Description automatically generated">
            <a:extLst>
              <a:ext uri="{FF2B5EF4-FFF2-40B4-BE49-F238E27FC236}">
                <a16:creationId xmlns:a16="http://schemas.microsoft.com/office/drawing/2014/main" id="{5086533A-0A6D-47FF-A279-FCAEE4A978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1138" y="1825625"/>
            <a:ext cx="2431532" cy="4863063"/>
          </a:xfrm>
          <a:prstGeom prst="rect">
            <a:avLst/>
          </a:prstGeom>
        </p:spPr>
      </p:pic>
    </p:spTree>
    <p:extLst>
      <p:ext uri="{BB962C8B-B14F-4D97-AF65-F5344CB8AC3E}">
        <p14:creationId xmlns:p14="http://schemas.microsoft.com/office/powerpoint/2010/main" val="2966803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92EE173-B4BB-4C4E-9510-E4897E6E2920}"/>
              </a:ext>
            </a:extLst>
          </p:cNvPr>
          <p:cNvPicPr>
            <a:picLocks noChangeAspect="1"/>
          </p:cNvPicPr>
          <p:nvPr/>
        </p:nvPicPr>
        <p:blipFill>
          <a:blip r:embed="rId2"/>
          <a:stretch>
            <a:fillRect/>
          </a:stretch>
        </p:blipFill>
        <p:spPr>
          <a:xfrm rot="20814657">
            <a:off x="957561" y="1924923"/>
            <a:ext cx="4572396" cy="3429297"/>
          </a:xfrm>
          <a:prstGeom prst="rect">
            <a:avLst/>
          </a:prstGeom>
          <a:ln w="38100">
            <a:solidFill>
              <a:srgbClr val="7030A0"/>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4238680-1480-41B3-8AA4-EA20E54F8267}"/>
              </a:ext>
            </a:extLst>
          </p:cNvPr>
          <p:cNvSpPr>
            <a:spLocks noGrp="1"/>
          </p:cNvSpPr>
          <p:nvPr>
            <p:ph type="title"/>
          </p:nvPr>
        </p:nvSpPr>
        <p:spPr>
          <a:xfrm>
            <a:off x="628650" y="365127"/>
            <a:ext cx="7886700" cy="973480"/>
          </a:xfr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r>
              <a:rPr lang="en-GB" sz="2400" dirty="0"/>
              <a:t>Using our new understanding of characters, let’s create one!</a:t>
            </a:r>
          </a:p>
        </p:txBody>
      </p:sp>
      <p:sp>
        <p:nvSpPr>
          <p:cNvPr id="4" name="TextBox 3">
            <a:extLst>
              <a:ext uri="{FF2B5EF4-FFF2-40B4-BE49-F238E27FC236}">
                <a16:creationId xmlns:a16="http://schemas.microsoft.com/office/drawing/2014/main" id="{032C7D14-02F7-4023-97FC-FD36E871CECB}"/>
              </a:ext>
            </a:extLst>
          </p:cNvPr>
          <p:cNvSpPr txBox="1"/>
          <p:nvPr/>
        </p:nvSpPr>
        <p:spPr>
          <a:xfrm>
            <a:off x="4722829" y="1451728"/>
            <a:ext cx="3792521" cy="5078313"/>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Create a character profile for the someone mysterious that could feature in your </a:t>
            </a: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own story</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Challenge: Complete your profile worksheet in as much detail as possible.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Extra Challenge: When describing their appearance and clothing, explain how you get across key ideas about what their personality is like. </a:t>
            </a:r>
            <a:endParaRPr kumimoji="0" lang="en-GB" sz="1800" b="0" i="1" u="none" strike="noStrike" kern="1200" cap="none" spc="0" normalizeH="0" baseline="0" noProof="0" dirty="0">
              <a:ln>
                <a:noFill/>
              </a:ln>
              <a:solidFill>
                <a:srgbClr val="FFC000">
                  <a:lumMod val="75000"/>
                </a:srgbClr>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B050"/>
                </a:solidFill>
                <a:effectLst/>
                <a:uLnTx/>
                <a:uFillTx/>
                <a:latin typeface="Calibri" panose="020F0502020204030204"/>
                <a:ea typeface="+mn-ea"/>
                <a:cs typeface="+mn-cs"/>
              </a:rPr>
              <a:t>Mega Challenge: Instead of a profile, write a descriptive paragraph of your character, hinting at what will happen to them or how they intrigue the reader. </a:t>
            </a:r>
          </a:p>
        </p:txBody>
      </p:sp>
      <p:sp>
        <p:nvSpPr>
          <p:cNvPr id="9" name="TextBox 8">
            <a:extLst>
              <a:ext uri="{FF2B5EF4-FFF2-40B4-BE49-F238E27FC236}">
                <a16:creationId xmlns:a16="http://schemas.microsoft.com/office/drawing/2014/main" id="{70D61062-1A71-43CD-A9E3-51467850DBDC}"/>
              </a:ext>
            </a:extLst>
          </p:cNvPr>
          <p:cNvSpPr txBox="1"/>
          <p:nvPr/>
        </p:nvSpPr>
        <p:spPr>
          <a:xfrm>
            <a:off x="628649" y="5896984"/>
            <a:ext cx="3943351" cy="64633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Stuck for ideas? Use the mystery short story prompt sheet to help!</a:t>
            </a:r>
          </a:p>
        </p:txBody>
      </p:sp>
    </p:spTree>
    <p:extLst>
      <p:ext uri="{BB962C8B-B14F-4D97-AF65-F5344CB8AC3E}">
        <p14:creationId xmlns:p14="http://schemas.microsoft.com/office/powerpoint/2010/main" val="728141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D5A6585-8DB4-4BBB-8B86-EFB0C25A319C}"/>
              </a:ext>
            </a:extLst>
          </p:cNvPr>
          <p:cNvSpPr txBox="1"/>
          <p:nvPr/>
        </p:nvSpPr>
        <p:spPr>
          <a:xfrm>
            <a:off x="393896" y="487232"/>
            <a:ext cx="4178104" cy="92333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 person who visits a shop every day and buys the same thing every time. The shopkeeper decides to ask them about it.</a:t>
            </a:r>
          </a:p>
        </p:txBody>
      </p:sp>
      <p:sp>
        <p:nvSpPr>
          <p:cNvPr id="6" name="TextBox 5">
            <a:extLst>
              <a:ext uri="{FF2B5EF4-FFF2-40B4-BE49-F238E27FC236}">
                <a16:creationId xmlns:a16="http://schemas.microsoft.com/office/drawing/2014/main" id="{1A6F3D1C-763E-488F-A06A-8B64D1A7DE3B}"/>
              </a:ext>
            </a:extLst>
          </p:cNvPr>
          <p:cNvSpPr txBox="1"/>
          <p:nvPr/>
        </p:nvSpPr>
        <p:spPr>
          <a:xfrm>
            <a:off x="393896" y="1582167"/>
            <a:ext cx="4178104" cy="64633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 stranger arrives at a remote village and a local resident introduces themselves.</a:t>
            </a:r>
          </a:p>
        </p:txBody>
      </p:sp>
      <p:sp>
        <p:nvSpPr>
          <p:cNvPr id="8" name="TextBox 7">
            <a:extLst>
              <a:ext uri="{FF2B5EF4-FFF2-40B4-BE49-F238E27FC236}">
                <a16:creationId xmlns:a16="http://schemas.microsoft.com/office/drawing/2014/main" id="{CA0997DB-9626-4040-A812-3F8F5E202A6A}"/>
              </a:ext>
            </a:extLst>
          </p:cNvPr>
          <p:cNvSpPr txBox="1"/>
          <p:nvPr/>
        </p:nvSpPr>
        <p:spPr>
          <a:xfrm>
            <a:off x="393896" y="2464969"/>
            <a:ext cx="4178104" cy="92333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Someone hands the narrator a slip of paper telling them to meet at a specific time or location with no other details. </a:t>
            </a:r>
          </a:p>
        </p:txBody>
      </p:sp>
      <p:sp>
        <p:nvSpPr>
          <p:cNvPr id="10" name="TextBox 9">
            <a:extLst>
              <a:ext uri="{FF2B5EF4-FFF2-40B4-BE49-F238E27FC236}">
                <a16:creationId xmlns:a16="http://schemas.microsoft.com/office/drawing/2014/main" id="{F9E62680-5905-420A-8CDF-77F00A7ED467}"/>
              </a:ext>
            </a:extLst>
          </p:cNvPr>
          <p:cNvSpPr txBox="1"/>
          <p:nvPr/>
        </p:nvSpPr>
        <p:spPr>
          <a:xfrm>
            <a:off x="393896" y="3706173"/>
            <a:ext cx="4178104" cy="64633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narrator strikes up a conversation with a taxi driver with an unusual tale. </a:t>
            </a:r>
          </a:p>
        </p:txBody>
      </p:sp>
      <p:sp>
        <p:nvSpPr>
          <p:cNvPr id="12" name="TextBox 11">
            <a:extLst>
              <a:ext uri="{FF2B5EF4-FFF2-40B4-BE49-F238E27FC236}">
                <a16:creationId xmlns:a16="http://schemas.microsoft.com/office/drawing/2014/main" id="{DA469E5B-3A54-4995-B33D-D361FC4F0809}"/>
              </a:ext>
            </a:extLst>
          </p:cNvPr>
          <p:cNvSpPr txBox="1"/>
          <p:nvPr/>
        </p:nvSpPr>
        <p:spPr>
          <a:xfrm>
            <a:off x="393896" y="4741165"/>
            <a:ext cx="4178104" cy="64633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 detective is hired to follow a mysterious stranger. </a:t>
            </a:r>
          </a:p>
        </p:txBody>
      </p:sp>
      <p:sp>
        <p:nvSpPr>
          <p:cNvPr id="14" name="TextBox 13">
            <a:extLst>
              <a:ext uri="{FF2B5EF4-FFF2-40B4-BE49-F238E27FC236}">
                <a16:creationId xmlns:a16="http://schemas.microsoft.com/office/drawing/2014/main" id="{AE9C677B-87E1-43D6-8DE8-7FF6A4E032D7}"/>
              </a:ext>
            </a:extLst>
          </p:cNvPr>
          <p:cNvSpPr txBox="1"/>
          <p:nvPr/>
        </p:nvSpPr>
        <p:spPr>
          <a:xfrm>
            <a:off x="4682197" y="3706173"/>
            <a:ext cx="4178104" cy="92333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narrator accidentally picks up the wrong bag on a train and decides to return it to the owner.</a:t>
            </a:r>
          </a:p>
        </p:txBody>
      </p:sp>
      <p:sp>
        <p:nvSpPr>
          <p:cNvPr id="16" name="TextBox 15">
            <a:extLst>
              <a:ext uri="{FF2B5EF4-FFF2-40B4-BE49-F238E27FC236}">
                <a16:creationId xmlns:a16="http://schemas.microsoft.com/office/drawing/2014/main" id="{4F58C824-D8E7-4A4E-945E-374EE6B0A064}"/>
              </a:ext>
            </a:extLst>
          </p:cNvPr>
          <p:cNvSpPr txBox="1"/>
          <p:nvPr/>
        </p:nvSpPr>
        <p:spPr>
          <a:xfrm>
            <a:off x="4682197" y="471268"/>
            <a:ext cx="4178104" cy="64633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Someone who has been presumed dead for ten years suddenly returns. </a:t>
            </a:r>
          </a:p>
        </p:txBody>
      </p:sp>
      <p:sp>
        <p:nvSpPr>
          <p:cNvPr id="18" name="TextBox 17">
            <a:extLst>
              <a:ext uri="{FF2B5EF4-FFF2-40B4-BE49-F238E27FC236}">
                <a16:creationId xmlns:a16="http://schemas.microsoft.com/office/drawing/2014/main" id="{37B7F4A2-A368-4395-A73A-9A4E9EDC2541}"/>
              </a:ext>
            </a:extLst>
          </p:cNvPr>
          <p:cNvSpPr txBox="1"/>
          <p:nvPr/>
        </p:nvSpPr>
        <p:spPr>
          <a:xfrm>
            <a:off x="4682197" y="1582167"/>
            <a:ext cx="4178104" cy="64633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narrator ends up stuck in a lift with a stranger and they strike a conversation. </a:t>
            </a:r>
          </a:p>
        </p:txBody>
      </p:sp>
      <p:sp>
        <p:nvSpPr>
          <p:cNvPr id="20" name="TextBox 19">
            <a:extLst>
              <a:ext uri="{FF2B5EF4-FFF2-40B4-BE49-F238E27FC236}">
                <a16:creationId xmlns:a16="http://schemas.microsoft.com/office/drawing/2014/main" id="{2A787367-EB8D-43FF-8EEF-6D06309E56B7}"/>
              </a:ext>
            </a:extLst>
          </p:cNvPr>
          <p:cNvSpPr txBox="1"/>
          <p:nvPr/>
        </p:nvSpPr>
        <p:spPr>
          <a:xfrm>
            <a:off x="4682197" y="2464969"/>
            <a:ext cx="4178104" cy="92333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 stranger knocks on the narrator’s door and reveals they are their long-lost relative.</a:t>
            </a:r>
          </a:p>
        </p:txBody>
      </p:sp>
      <p:sp>
        <p:nvSpPr>
          <p:cNvPr id="24" name="TextBox 23">
            <a:extLst>
              <a:ext uri="{FF2B5EF4-FFF2-40B4-BE49-F238E27FC236}">
                <a16:creationId xmlns:a16="http://schemas.microsoft.com/office/drawing/2014/main" id="{DE717132-52E5-4C3F-950B-273AED52C604}"/>
              </a:ext>
            </a:extLst>
          </p:cNvPr>
          <p:cNvSpPr txBox="1"/>
          <p:nvPr/>
        </p:nvSpPr>
        <p:spPr>
          <a:xfrm>
            <a:off x="4682197" y="4741165"/>
            <a:ext cx="4178104" cy="92333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narrator sees a light on top of a hill each night and decides to investigate who or what is causing it. </a:t>
            </a:r>
          </a:p>
        </p:txBody>
      </p:sp>
    </p:spTree>
    <p:extLst>
      <p:ext uri="{BB962C8B-B14F-4D97-AF65-F5344CB8AC3E}">
        <p14:creationId xmlns:p14="http://schemas.microsoft.com/office/powerpoint/2010/main" val="1546443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0B9D2545-63F0-41C6-9D64-AEC1F50F393C}"/>
              </a:ext>
            </a:extLst>
          </p:cNvPr>
          <p:cNvGraphicFramePr>
            <a:graphicFrameLocks noGrp="1"/>
          </p:cNvGraphicFramePr>
          <p:nvPr/>
        </p:nvGraphicFramePr>
        <p:xfrm>
          <a:off x="186814" y="698910"/>
          <a:ext cx="6220684" cy="3576403"/>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05888">
                  <a:extLst>
                    <a:ext uri="{9D8B030D-6E8A-4147-A177-3AD203B41FA5}">
                      <a16:colId xmlns:a16="http://schemas.microsoft.com/office/drawing/2014/main" val="2157381771"/>
                    </a:ext>
                  </a:extLst>
                </a:gridCol>
                <a:gridCol w="5014796">
                  <a:extLst>
                    <a:ext uri="{9D8B030D-6E8A-4147-A177-3AD203B41FA5}">
                      <a16:colId xmlns:a16="http://schemas.microsoft.com/office/drawing/2014/main" val="3583170770"/>
                    </a:ext>
                  </a:extLst>
                </a:gridCol>
              </a:tblGrid>
              <a:tr h="766934">
                <a:tc>
                  <a:txBody>
                    <a:bodyPr/>
                    <a:lstStyle/>
                    <a:p>
                      <a:r>
                        <a:rPr lang="en-GB" dirty="0"/>
                        <a:t>Character element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GB" dirty="0"/>
                        <a:t>Describe each element in detail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185569540"/>
                  </a:ext>
                </a:extLst>
              </a:tr>
              <a:tr h="380823">
                <a:tc>
                  <a:txBody>
                    <a:bodyPr/>
                    <a:lstStyle/>
                    <a:p>
                      <a:r>
                        <a:rPr lang="en-GB" sz="1200" dirty="0"/>
                        <a:t>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333431132"/>
                  </a:ext>
                </a:extLst>
              </a:tr>
              <a:tr h="380823">
                <a:tc>
                  <a:txBody>
                    <a:bodyPr/>
                    <a:lstStyle/>
                    <a:p>
                      <a:r>
                        <a:rPr lang="en-GB" sz="1200" dirty="0"/>
                        <a: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32161902"/>
                  </a:ext>
                </a:extLst>
              </a:tr>
              <a:tr h="1336975">
                <a:tc>
                  <a:txBody>
                    <a:bodyPr/>
                    <a:lstStyle/>
                    <a:p>
                      <a:r>
                        <a:rPr lang="en-GB" sz="1200" dirty="0"/>
                        <a:t>Background/</a:t>
                      </a:r>
                    </a:p>
                    <a:p>
                      <a:r>
                        <a:rPr lang="en-GB" sz="1200" dirty="0"/>
                        <a:t>back story: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37881976"/>
                  </a:ext>
                </a:extLst>
              </a:tr>
              <a:tr h="710848">
                <a:tc>
                  <a:txBody>
                    <a:bodyPr/>
                    <a:lstStyle/>
                    <a:p>
                      <a:r>
                        <a:rPr lang="en-GB" sz="1200" dirty="0"/>
                        <a:t>Job: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180964389"/>
                  </a:ext>
                </a:extLst>
              </a:tr>
            </a:tbl>
          </a:graphicData>
        </a:graphic>
      </p:graphicFrame>
      <p:pic>
        <p:nvPicPr>
          <p:cNvPr id="9" name="Picture 2" descr="Image result for blank mask">
            <a:extLst>
              <a:ext uri="{FF2B5EF4-FFF2-40B4-BE49-F238E27FC236}">
                <a16:creationId xmlns:a16="http://schemas.microsoft.com/office/drawing/2014/main" id="{7AD699B1-FB7E-4EF6-B1DA-3C9A6C2CC4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197" y="698910"/>
            <a:ext cx="2606803" cy="347573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957C58E-45A4-48D7-A8F2-4DFABAFCAD78}"/>
              </a:ext>
            </a:extLst>
          </p:cNvPr>
          <p:cNvSpPr txBox="1"/>
          <p:nvPr/>
        </p:nvSpPr>
        <p:spPr>
          <a:xfrm>
            <a:off x="6528619" y="305620"/>
            <a:ext cx="2408903" cy="27699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Draw their appearance here:</a:t>
            </a:r>
          </a:p>
        </p:txBody>
      </p:sp>
      <p:sp>
        <p:nvSpPr>
          <p:cNvPr id="11" name="TextBox 10">
            <a:extLst>
              <a:ext uri="{FF2B5EF4-FFF2-40B4-BE49-F238E27FC236}">
                <a16:creationId xmlns:a16="http://schemas.microsoft.com/office/drawing/2014/main" id="{4690317F-2D37-4594-8B79-F18AD9B3FDA9}"/>
              </a:ext>
            </a:extLst>
          </p:cNvPr>
          <p:cNvSpPr txBox="1"/>
          <p:nvPr/>
        </p:nvSpPr>
        <p:spPr>
          <a:xfrm>
            <a:off x="186814" y="305620"/>
            <a:ext cx="6220684" cy="27699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Mysterious character profile</a:t>
            </a:r>
          </a:p>
        </p:txBody>
      </p:sp>
      <p:graphicFrame>
        <p:nvGraphicFramePr>
          <p:cNvPr id="2" name="Table 1">
            <a:extLst>
              <a:ext uri="{FF2B5EF4-FFF2-40B4-BE49-F238E27FC236}">
                <a16:creationId xmlns:a16="http://schemas.microsoft.com/office/drawing/2014/main" id="{35B556B2-9912-47CB-9E23-E82DC8730A3C}"/>
              </a:ext>
            </a:extLst>
          </p:cNvPr>
          <p:cNvGraphicFramePr>
            <a:graphicFrameLocks noGrp="1"/>
          </p:cNvGraphicFramePr>
          <p:nvPr/>
        </p:nvGraphicFramePr>
        <p:xfrm>
          <a:off x="186814" y="4391604"/>
          <a:ext cx="8750708" cy="231954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191820">
                  <a:extLst>
                    <a:ext uri="{9D8B030D-6E8A-4147-A177-3AD203B41FA5}">
                      <a16:colId xmlns:a16="http://schemas.microsoft.com/office/drawing/2014/main" val="1519742939"/>
                    </a:ext>
                  </a:extLst>
                </a:gridCol>
                <a:gridCol w="7558888">
                  <a:extLst>
                    <a:ext uri="{9D8B030D-6E8A-4147-A177-3AD203B41FA5}">
                      <a16:colId xmlns:a16="http://schemas.microsoft.com/office/drawing/2014/main" val="3265409484"/>
                    </a:ext>
                  </a:extLst>
                </a:gridCol>
              </a:tblGrid>
              <a:tr h="897848">
                <a:tc>
                  <a:txBody>
                    <a:bodyPr/>
                    <a:lstStyle/>
                    <a:p>
                      <a:r>
                        <a:rPr lang="en-GB" sz="1200" b="0" dirty="0">
                          <a:solidFill>
                            <a:schemeClr val="tx1"/>
                          </a:solidFill>
                        </a:rPr>
                        <a:t>Personality traits and behaviours: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05374465"/>
                  </a:ext>
                </a:extLst>
              </a:tr>
              <a:tr h="710848">
                <a:tc>
                  <a:txBody>
                    <a:bodyPr/>
                    <a:lstStyle/>
                    <a:p>
                      <a:r>
                        <a:rPr lang="en-GB" sz="1200" dirty="0"/>
                        <a:t>Appearance: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13259915"/>
                  </a:ext>
                </a:extLst>
              </a:tr>
              <a:tr h="710848">
                <a:tc>
                  <a:txBody>
                    <a:bodyPr/>
                    <a:lstStyle/>
                    <a:p>
                      <a:r>
                        <a:rPr lang="en-GB" sz="1200" dirty="0"/>
                        <a:t>Unusual quirks: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132569301"/>
                  </a:ext>
                </a:extLst>
              </a:tr>
            </a:tbl>
          </a:graphicData>
        </a:graphic>
      </p:graphicFrame>
    </p:spTree>
    <p:extLst>
      <p:ext uri="{BB962C8B-B14F-4D97-AF65-F5344CB8AC3E}">
        <p14:creationId xmlns:p14="http://schemas.microsoft.com/office/powerpoint/2010/main" val="26667588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1705</Words>
  <Application>Microsoft Office PowerPoint</Application>
  <PresentationFormat>On-screen Show (4:3)</PresentationFormat>
  <Paragraphs>120</Paragraphs>
  <Slides>13</Slides>
  <Notes>1</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13</vt:i4>
      </vt:variant>
    </vt:vector>
  </HeadingPairs>
  <TitlesOfParts>
    <vt:vector size="25" baseType="lpstr">
      <vt:lpstr>Aptos</vt:lpstr>
      <vt:lpstr>Aptos Display</vt:lpstr>
      <vt:lpstr>Arial</vt:lpstr>
      <vt:lpstr>Calibri</vt:lpstr>
      <vt:lpstr>Calibri Light</vt:lpstr>
      <vt:lpstr>gg sans</vt:lpstr>
      <vt:lpstr>Times New Roman</vt:lpstr>
      <vt:lpstr>Office Theme</vt:lpstr>
      <vt:lpstr>1_Office Theme</vt:lpstr>
      <vt:lpstr>2_Office Theme</vt:lpstr>
      <vt:lpstr>3_Office Theme</vt:lpstr>
      <vt:lpstr>4_Office Theme</vt:lpstr>
      <vt:lpstr>PowerPoint Presentation</vt:lpstr>
      <vt:lpstr>Learning outcomes</vt:lpstr>
      <vt:lpstr>We’ll read through an example story for the ‘life-saving rescue’ task</vt:lpstr>
      <vt:lpstr>PowerPoint Presentation</vt:lpstr>
      <vt:lpstr>This new character offers more mystery and tension for the reader</vt:lpstr>
      <vt:lpstr>Characters can be used to build atmosphere within stories</vt:lpstr>
      <vt:lpstr>Using our new understanding of characters, let’s create one!</vt:lpstr>
      <vt:lpstr>PowerPoint Presentation</vt:lpstr>
      <vt:lpstr>PowerPoint Presentation</vt:lpstr>
      <vt:lpstr>Narrative perspectives</vt:lpstr>
      <vt:lpstr>When writing mystery stories, first person narration can help to add to the sense of mystery</vt:lpstr>
      <vt:lpstr>PowerPoint Presentation</vt:lpstr>
      <vt:lpstr>Plenary: Emojis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 Wassell</dc:creator>
  <cp:lastModifiedBy>Chezka Mae Madrona</cp:lastModifiedBy>
  <cp:revision>2</cp:revision>
  <dcterms:created xsi:type="dcterms:W3CDTF">2025-03-21T10:05:56Z</dcterms:created>
  <dcterms:modified xsi:type="dcterms:W3CDTF">2025-08-12T09:44:30Z</dcterms:modified>
</cp:coreProperties>
</file>