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22"/>
  </p:notesMasterIdLst>
  <p:sldIdLst>
    <p:sldId id="310" r:id="rId7"/>
    <p:sldId id="311" r:id="rId8"/>
    <p:sldId id="312" r:id="rId9"/>
    <p:sldId id="313" r:id="rId10"/>
    <p:sldId id="301" r:id="rId11"/>
    <p:sldId id="308" r:id="rId12"/>
    <p:sldId id="379" r:id="rId13"/>
    <p:sldId id="314" r:id="rId14"/>
    <p:sldId id="377" r:id="rId15"/>
    <p:sldId id="258" r:id="rId16"/>
    <p:sldId id="267" r:id="rId17"/>
    <p:sldId id="283" r:id="rId18"/>
    <p:sldId id="376" r:id="rId19"/>
    <p:sldId id="285" r:id="rId20"/>
    <p:sldId id="3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02D67-FE71-46BC-AA0B-7830CDCA8714}" v="28" dt="2025-02-10T16:36:54.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C6302D67-FE71-46BC-AA0B-7830CDCA8714}"/>
    <pc:docChg chg="undo custSel addSld delSld modSld">
      <pc:chgData name="Paul Wassell" userId="609912a88ec840f0" providerId="LiveId" clId="{C6302D67-FE71-46BC-AA0B-7830CDCA8714}" dt="2025-02-10T16:38:38.688" v="3529" actId="113"/>
      <pc:docMkLst>
        <pc:docMk/>
      </pc:docMkLst>
      <pc:sldChg chg="del">
        <pc:chgData name="Paul Wassell" userId="609912a88ec840f0" providerId="LiveId" clId="{C6302D67-FE71-46BC-AA0B-7830CDCA8714}" dt="2025-02-10T14:19:40.194" v="575" actId="47"/>
        <pc:sldMkLst>
          <pc:docMk/>
          <pc:sldMk cId="4161751720" sldId="256"/>
        </pc:sldMkLst>
      </pc:sldChg>
      <pc:sldChg chg="modSp mod">
        <pc:chgData name="Paul Wassell" userId="609912a88ec840f0" providerId="LiveId" clId="{C6302D67-FE71-46BC-AA0B-7830CDCA8714}" dt="2025-02-10T14:46:34.934" v="2270" actId="20577"/>
        <pc:sldMkLst>
          <pc:docMk/>
          <pc:sldMk cId="4085801955" sldId="258"/>
        </pc:sldMkLst>
        <pc:spChg chg="mod">
          <ac:chgData name="Paul Wassell" userId="609912a88ec840f0" providerId="LiveId" clId="{C6302D67-FE71-46BC-AA0B-7830CDCA8714}" dt="2025-02-10T14:46:22.130" v="2256"/>
          <ac:spMkLst>
            <pc:docMk/>
            <pc:sldMk cId="4085801955" sldId="258"/>
            <ac:spMk id="3" creationId="{4D03F56D-EA61-8B8F-EBCF-80B230D85CDE}"/>
          </ac:spMkLst>
        </pc:spChg>
        <pc:spChg chg="mod">
          <ac:chgData name="Paul Wassell" userId="609912a88ec840f0" providerId="LiveId" clId="{C6302D67-FE71-46BC-AA0B-7830CDCA8714}" dt="2025-02-10T14:46:34.934" v="2270" actId="20577"/>
          <ac:spMkLst>
            <pc:docMk/>
            <pc:sldMk cId="4085801955" sldId="258"/>
            <ac:spMk id="4" creationId="{5DD3E514-6F07-AED9-E335-E327FC50A780}"/>
          </ac:spMkLst>
        </pc:spChg>
      </pc:sldChg>
      <pc:sldChg chg="modSp mod">
        <pc:chgData name="Paul Wassell" userId="609912a88ec840f0" providerId="LiveId" clId="{C6302D67-FE71-46BC-AA0B-7830CDCA8714}" dt="2025-02-10T14:46:04.237" v="2253" actId="20577"/>
        <pc:sldMkLst>
          <pc:docMk/>
          <pc:sldMk cId="94828923" sldId="267"/>
        </pc:sldMkLst>
        <pc:spChg chg="mod">
          <ac:chgData name="Paul Wassell" userId="609912a88ec840f0" providerId="LiveId" clId="{C6302D67-FE71-46BC-AA0B-7830CDCA8714}" dt="2025-02-10T14:45:35.255" v="2196" actId="13926"/>
          <ac:spMkLst>
            <pc:docMk/>
            <pc:sldMk cId="94828923" sldId="267"/>
            <ac:spMk id="3" creationId="{00000000-0000-0000-0000-000000000000}"/>
          </ac:spMkLst>
        </pc:spChg>
        <pc:spChg chg="mod">
          <ac:chgData name="Paul Wassell" userId="609912a88ec840f0" providerId="LiveId" clId="{C6302D67-FE71-46BC-AA0B-7830CDCA8714}" dt="2025-02-10T14:46:04.237" v="2253" actId="20577"/>
          <ac:spMkLst>
            <pc:docMk/>
            <pc:sldMk cId="94828923" sldId="267"/>
            <ac:spMk id="8" creationId="{1E9B49F0-AE8F-4743-08C5-166AA25E9EE1}"/>
          </ac:spMkLst>
        </pc:spChg>
      </pc:sldChg>
      <pc:sldChg chg="modSp mod">
        <pc:chgData name="Paul Wassell" userId="609912a88ec840f0" providerId="LiveId" clId="{C6302D67-FE71-46BC-AA0B-7830CDCA8714}" dt="2025-02-10T16:33:43.205" v="2293" actId="14826"/>
        <pc:sldMkLst>
          <pc:docMk/>
          <pc:sldMk cId="1711384781" sldId="283"/>
        </pc:sldMkLst>
        <pc:picChg chg="mod">
          <ac:chgData name="Paul Wassell" userId="609912a88ec840f0" providerId="LiveId" clId="{C6302D67-FE71-46BC-AA0B-7830CDCA8714}" dt="2025-02-10T16:33:43.205" v="2293" actId="14826"/>
          <ac:picMkLst>
            <pc:docMk/>
            <pc:sldMk cId="1711384781" sldId="283"/>
            <ac:picMk id="5" creationId="{4080A90D-75DA-FFE5-0D28-293EF58B6968}"/>
          </ac:picMkLst>
        </pc:picChg>
      </pc:sldChg>
      <pc:sldChg chg="modSp mod">
        <pc:chgData name="Paul Wassell" userId="609912a88ec840f0" providerId="LiveId" clId="{C6302D67-FE71-46BC-AA0B-7830CDCA8714}" dt="2025-02-10T16:34:43.304" v="2556" actId="20577"/>
        <pc:sldMkLst>
          <pc:docMk/>
          <pc:sldMk cId="485748622" sldId="285"/>
        </pc:sldMkLst>
        <pc:spChg chg="mod">
          <ac:chgData name="Paul Wassell" userId="609912a88ec840f0" providerId="LiveId" clId="{C6302D67-FE71-46BC-AA0B-7830CDCA8714}" dt="2025-02-10T16:34:43.304" v="2556" actId="20577"/>
          <ac:spMkLst>
            <pc:docMk/>
            <pc:sldMk cId="485748622" sldId="285"/>
            <ac:spMk id="9" creationId="{26F1A4CC-97EC-0E6C-C2C8-2231D2E52E9F}"/>
          </ac:spMkLst>
        </pc:spChg>
      </pc:sldChg>
      <pc:sldChg chg="modSp mod">
        <pc:chgData name="Paul Wassell" userId="609912a88ec840f0" providerId="LiveId" clId="{C6302D67-FE71-46BC-AA0B-7830CDCA8714}" dt="2025-02-10T14:01:54.898" v="18" actId="20577"/>
        <pc:sldMkLst>
          <pc:docMk/>
          <pc:sldMk cId="3663477156" sldId="301"/>
        </pc:sldMkLst>
        <pc:spChg chg="mod">
          <ac:chgData name="Paul Wassell" userId="609912a88ec840f0" providerId="LiveId" clId="{C6302D67-FE71-46BC-AA0B-7830CDCA8714}" dt="2025-02-10T14:00:50.698" v="10" actId="20577"/>
          <ac:spMkLst>
            <pc:docMk/>
            <pc:sldMk cId="3663477156" sldId="301"/>
            <ac:spMk id="2" creationId="{F13B9F55-DE86-3BD7-9C82-FB841FAAE993}"/>
          </ac:spMkLst>
        </pc:spChg>
        <pc:spChg chg="mod">
          <ac:chgData name="Paul Wassell" userId="609912a88ec840f0" providerId="LiveId" clId="{C6302D67-FE71-46BC-AA0B-7830CDCA8714}" dt="2025-02-10T14:01:54.898" v="18" actId="20577"/>
          <ac:spMkLst>
            <pc:docMk/>
            <pc:sldMk cId="3663477156" sldId="301"/>
            <ac:spMk id="4" creationId="{C227F36F-C4B3-5220-E823-95F49E167A9C}"/>
          </ac:spMkLst>
        </pc:spChg>
      </pc:sldChg>
      <pc:sldChg chg="addSp delSp modSp mod">
        <pc:chgData name="Paul Wassell" userId="609912a88ec840f0" providerId="LiveId" clId="{C6302D67-FE71-46BC-AA0B-7830CDCA8714}" dt="2025-02-10T14:38:02.690" v="2042" actId="692"/>
        <pc:sldMkLst>
          <pc:docMk/>
          <pc:sldMk cId="386261858" sldId="308"/>
        </pc:sldMkLst>
        <pc:spChg chg="del">
          <ac:chgData name="Paul Wassell" userId="609912a88ec840f0" providerId="LiveId" clId="{C6302D67-FE71-46BC-AA0B-7830CDCA8714}" dt="2025-02-10T14:36:28.559" v="1614" actId="478"/>
          <ac:spMkLst>
            <pc:docMk/>
            <pc:sldMk cId="386261858" sldId="308"/>
            <ac:spMk id="2" creationId="{53AE351E-7456-A01C-176C-7780C7D19D14}"/>
          </ac:spMkLst>
        </pc:spChg>
        <pc:spChg chg="del">
          <ac:chgData name="Paul Wassell" userId="609912a88ec840f0" providerId="LiveId" clId="{C6302D67-FE71-46BC-AA0B-7830CDCA8714}" dt="2025-02-10T14:36:28.559" v="1614" actId="478"/>
          <ac:spMkLst>
            <pc:docMk/>
            <pc:sldMk cId="386261858" sldId="308"/>
            <ac:spMk id="3" creationId="{A7513CE6-B72D-4E2D-D41B-452BB0ABA45D}"/>
          </ac:spMkLst>
        </pc:spChg>
        <pc:spChg chg="add del mod">
          <ac:chgData name="Paul Wassell" userId="609912a88ec840f0" providerId="LiveId" clId="{C6302D67-FE71-46BC-AA0B-7830CDCA8714}" dt="2025-02-10T14:36:30.355" v="1615" actId="478"/>
          <ac:spMkLst>
            <pc:docMk/>
            <pc:sldMk cId="386261858" sldId="308"/>
            <ac:spMk id="5" creationId="{5C4BC6B1-FF52-47A2-69B0-6C9948275096}"/>
          </ac:spMkLst>
        </pc:spChg>
        <pc:spChg chg="add del mod">
          <ac:chgData name="Paul Wassell" userId="609912a88ec840f0" providerId="LiveId" clId="{C6302D67-FE71-46BC-AA0B-7830CDCA8714}" dt="2025-02-10T14:36:30.355" v="1615" actId="478"/>
          <ac:spMkLst>
            <pc:docMk/>
            <pc:sldMk cId="386261858" sldId="308"/>
            <ac:spMk id="7" creationId="{515CDFA0-0A63-378C-952C-F3B3B0E29FB8}"/>
          </ac:spMkLst>
        </pc:spChg>
        <pc:spChg chg="add mod">
          <ac:chgData name="Paul Wassell" userId="609912a88ec840f0" providerId="LiveId" clId="{C6302D67-FE71-46BC-AA0B-7830CDCA8714}" dt="2025-02-10T14:36:36.113" v="1616"/>
          <ac:spMkLst>
            <pc:docMk/>
            <pc:sldMk cId="386261858" sldId="308"/>
            <ac:spMk id="8" creationId="{1899F71D-69D3-5F81-A9F8-3573DDE2DAB6}"/>
          </ac:spMkLst>
        </pc:spChg>
        <pc:spChg chg="add mod">
          <ac:chgData name="Paul Wassell" userId="609912a88ec840f0" providerId="LiveId" clId="{C6302D67-FE71-46BC-AA0B-7830CDCA8714}" dt="2025-02-10T14:36:36.113" v="1616"/>
          <ac:spMkLst>
            <pc:docMk/>
            <pc:sldMk cId="386261858" sldId="308"/>
            <ac:spMk id="9" creationId="{71B6D1F5-2774-35D4-9DA2-D70BAA4010B4}"/>
          </ac:spMkLst>
        </pc:spChg>
        <pc:spChg chg="add mod">
          <ac:chgData name="Paul Wassell" userId="609912a88ec840f0" providerId="LiveId" clId="{C6302D67-FE71-46BC-AA0B-7830CDCA8714}" dt="2025-02-10T14:36:36.113" v="1616"/>
          <ac:spMkLst>
            <pc:docMk/>
            <pc:sldMk cId="386261858" sldId="308"/>
            <ac:spMk id="10" creationId="{C51D9298-4D7D-9E1C-C66B-B400027D54B0}"/>
          </ac:spMkLst>
        </pc:spChg>
        <pc:spChg chg="add mod">
          <ac:chgData name="Paul Wassell" userId="609912a88ec840f0" providerId="LiveId" clId="{C6302D67-FE71-46BC-AA0B-7830CDCA8714}" dt="2025-02-10T14:36:36.113" v="1616"/>
          <ac:spMkLst>
            <pc:docMk/>
            <pc:sldMk cId="386261858" sldId="308"/>
            <ac:spMk id="11" creationId="{95E5C7E6-1BA6-59AB-371E-719A55B25B7C}"/>
          </ac:spMkLst>
        </pc:spChg>
        <pc:spChg chg="add mod">
          <ac:chgData name="Paul Wassell" userId="609912a88ec840f0" providerId="LiveId" clId="{C6302D67-FE71-46BC-AA0B-7830CDCA8714}" dt="2025-02-10T14:36:36.113" v="1616"/>
          <ac:spMkLst>
            <pc:docMk/>
            <pc:sldMk cId="386261858" sldId="308"/>
            <ac:spMk id="12" creationId="{8DC66D1A-2B06-1C66-4EB2-E2EA61B74EF0}"/>
          </ac:spMkLst>
        </pc:spChg>
        <pc:spChg chg="add mod">
          <ac:chgData name="Paul Wassell" userId="609912a88ec840f0" providerId="LiveId" clId="{C6302D67-FE71-46BC-AA0B-7830CDCA8714}" dt="2025-02-10T14:36:48.223" v="1618" actId="1076"/>
          <ac:spMkLst>
            <pc:docMk/>
            <pc:sldMk cId="386261858" sldId="308"/>
            <ac:spMk id="13" creationId="{80B56685-ADAB-17B5-DD48-77B299FDCD99}"/>
          </ac:spMkLst>
        </pc:spChg>
        <pc:spChg chg="add mod">
          <ac:chgData name="Paul Wassell" userId="609912a88ec840f0" providerId="LiveId" clId="{C6302D67-FE71-46BC-AA0B-7830CDCA8714}" dt="2025-02-10T14:36:48.223" v="1618" actId="1076"/>
          <ac:spMkLst>
            <pc:docMk/>
            <pc:sldMk cId="386261858" sldId="308"/>
            <ac:spMk id="14" creationId="{E0C76802-E82D-8EB2-040C-CA9D1C97C541}"/>
          </ac:spMkLst>
        </pc:spChg>
        <pc:spChg chg="add mod">
          <ac:chgData name="Paul Wassell" userId="609912a88ec840f0" providerId="LiveId" clId="{C6302D67-FE71-46BC-AA0B-7830CDCA8714}" dt="2025-02-10T14:36:48.223" v="1618" actId="1076"/>
          <ac:spMkLst>
            <pc:docMk/>
            <pc:sldMk cId="386261858" sldId="308"/>
            <ac:spMk id="15" creationId="{5368185D-8074-5BD2-26E1-FA514D7285CB}"/>
          </ac:spMkLst>
        </pc:spChg>
        <pc:spChg chg="add mod">
          <ac:chgData name="Paul Wassell" userId="609912a88ec840f0" providerId="LiveId" clId="{C6302D67-FE71-46BC-AA0B-7830CDCA8714}" dt="2025-02-10T14:36:48.223" v="1618" actId="1076"/>
          <ac:spMkLst>
            <pc:docMk/>
            <pc:sldMk cId="386261858" sldId="308"/>
            <ac:spMk id="16" creationId="{771F8E6B-5326-C037-EA6A-7AAB8EF29CAF}"/>
          </ac:spMkLst>
        </pc:spChg>
        <pc:spChg chg="add mod">
          <ac:chgData name="Paul Wassell" userId="609912a88ec840f0" providerId="LiveId" clId="{C6302D67-FE71-46BC-AA0B-7830CDCA8714}" dt="2025-02-10T14:36:48.223" v="1618" actId="1076"/>
          <ac:spMkLst>
            <pc:docMk/>
            <pc:sldMk cId="386261858" sldId="308"/>
            <ac:spMk id="17" creationId="{0A3A4B24-C1B8-4E31-7486-BD7287A0DC5A}"/>
          </ac:spMkLst>
        </pc:spChg>
        <pc:spChg chg="add mod">
          <ac:chgData name="Paul Wassell" userId="609912a88ec840f0" providerId="LiveId" clId="{C6302D67-FE71-46BC-AA0B-7830CDCA8714}" dt="2025-02-10T14:36:48.223" v="1618" actId="1076"/>
          <ac:spMkLst>
            <pc:docMk/>
            <pc:sldMk cId="386261858" sldId="308"/>
            <ac:spMk id="18" creationId="{09761E40-B355-7752-5E41-8B3BD8A3566E}"/>
          </ac:spMkLst>
        </pc:spChg>
        <pc:spChg chg="add mod">
          <ac:chgData name="Paul Wassell" userId="609912a88ec840f0" providerId="LiveId" clId="{C6302D67-FE71-46BC-AA0B-7830CDCA8714}" dt="2025-02-10T14:38:02.690" v="2042" actId="692"/>
          <ac:spMkLst>
            <pc:docMk/>
            <pc:sldMk cId="386261858" sldId="308"/>
            <ac:spMk id="19" creationId="{7700436D-1643-31C5-0113-7FACCDB36A67}"/>
          </ac:spMkLst>
        </pc:spChg>
      </pc:sldChg>
      <pc:sldChg chg="del">
        <pc:chgData name="Paul Wassell" userId="609912a88ec840f0" providerId="LiveId" clId="{C6302D67-FE71-46BC-AA0B-7830CDCA8714}" dt="2025-02-10T14:40:53.398" v="2043" actId="47"/>
        <pc:sldMkLst>
          <pc:docMk/>
          <pc:sldMk cId="1551038023" sldId="309"/>
        </pc:sldMkLst>
      </pc:sldChg>
      <pc:sldChg chg="addSp delSp modSp new mod setBg">
        <pc:chgData name="Paul Wassell" userId="609912a88ec840f0" providerId="LiveId" clId="{C6302D67-FE71-46BC-AA0B-7830CDCA8714}" dt="2025-02-10T16:38:38.688" v="3529" actId="113"/>
        <pc:sldMkLst>
          <pc:docMk/>
          <pc:sldMk cId="4253955463" sldId="310"/>
        </pc:sldMkLst>
        <pc:spChg chg="mod">
          <ac:chgData name="Paul Wassell" userId="609912a88ec840f0" providerId="LiveId" clId="{C6302D67-FE71-46BC-AA0B-7830CDCA8714}" dt="2025-02-10T14:07:20.424" v="104" actId="14100"/>
          <ac:spMkLst>
            <pc:docMk/>
            <pc:sldMk cId="4253955463" sldId="310"/>
            <ac:spMk id="2" creationId="{5CA10D79-2B92-BCED-5A39-71C7EC74FA9F}"/>
          </ac:spMkLst>
        </pc:spChg>
        <pc:spChg chg="del">
          <ac:chgData name="Paul Wassell" userId="609912a88ec840f0" providerId="LiveId" clId="{C6302D67-FE71-46BC-AA0B-7830CDCA8714}" dt="2025-02-10T14:04:24.768" v="20" actId="478"/>
          <ac:spMkLst>
            <pc:docMk/>
            <pc:sldMk cId="4253955463" sldId="310"/>
            <ac:spMk id="3" creationId="{40B24637-E8EC-E29E-9A4B-3EB600300DFE}"/>
          </ac:spMkLst>
        </pc:spChg>
        <pc:spChg chg="add mod">
          <ac:chgData name="Paul Wassell" userId="609912a88ec840f0" providerId="LiveId" clId="{C6302D67-FE71-46BC-AA0B-7830CDCA8714}" dt="2025-02-10T14:10:01.428" v="136" actId="122"/>
          <ac:spMkLst>
            <pc:docMk/>
            <pc:sldMk cId="4253955463" sldId="310"/>
            <ac:spMk id="10" creationId="{80EB973C-4CB7-3464-A97A-F11FC509C970}"/>
          </ac:spMkLst>
        </pc:spChg>
        <pc:spChg chg="add mod">
          <ac:chgData name="Paul Wassell" userId="609912a88ec840f0" providerId="LiveId" clId="{C6302D67-FE71-46BC-AA0B-7830CDCA8714}" dt="2025-02-10T14:10:15.216" v="146" actId="1076"/>
          <ac:spMkLst>
            <pc:docMk/>
            <pc:sldMk cId="4253955463" sldId="310"/>
            <ac:spMk id="11" creationId="{7E025361-3E50-D668-FF8A-4096A35A1B06}"/>
          </ac:spMkLst>
        </pc:spChg>
        <pc:spChg chg="add mod">
          <ac:chgData name="Paul Wassell" userId="609912a88ec840f0" providerId="LiveId" clId="{C6302D67-FE71-46BC-AA0B-7830CDCA8714}" dt="2025-02-10T14:10:24.658" v="154" actId="20577"/>
          <ac:spMkLst>
            <pc:docMk/>
            <pc:sldMk cId="4253955463" sldId="310"/>
            <ac:spMk id="12" creationId="{BD851C59-A91D-A0D5-147C-8D870B49CD66}"/>
          </ac:spMkLst>
        </pc:spChg>
        <pc:spChg chg="add mod">
          <ac:chgData name="Paul Wassell" userId="609912a88ec840f0" providerId="LiveId" clId="{C6302D67-FE71-46BC-AA0B-7830CDCA8714}" dt="2025-02-10T16:38:38.688" v="3529" actId="113"/>
          <ac:spMkLst>
            <pc:docMk/>
            <pc:sldMk cId="4253955463" sldId="310"/>
            <ac:spMk id="13" creationId="{5D234B91-B242-A885-1307-C26DDFBCCF23}"/>
          </ac:spMkLst>
        </pc:spChg>
        <pc:picChg chg="add mod modCrop">
          <ac:chgData name="Paul Wassell" userId="609912a88ec840f0" providerId="LiveId" clId="{C6302D67-FE71-46BC-AA0B-7830CDCA8714}" dt="2025-02-10T14:09:43.655" v="129" actId="1076"/>
          <ac:picMkLst>
            <pc:docMk/>
            <pc:sldMk cId="4253955463" sldId="310"/>
            <ac:picMk id="5" creationId="{735B3DC3-9AE8-4867-2BD9-99E6013C216C}"/>
          </ac:picMkLst>
        </pc:picChg>
        <pc:picChg chg="add mod">
          <ac:chgData name="Paul Wassell" userId="609912a88ec840f0" providerId="LiveId" clId="{C6302D67-FE71-46BC-AA0B-7830CDCA8714}" dt="2025-02-10T14:09:49.383" v="130" actId="14100"/>
          <ac:picMkLst>
            <pc:docMk/>
            <pc:sldMk cId="4253955463" sldId="310"/>
            <ac:picMk id="7" creationId="{2D833363-474B-1EE1-FFF8-982698B93EFB}"/>
          </ac:picMkLst>
        </pc:picChg>
        <pc:picChg chg="add mod modCrop">
          <ac:chgData name="Paul Wassell" userId="609912a88ec840f0" providerId="LiveId" clId="{C6302D67-FE71-46BC-AA0B-7830CDCA8714}" dt="2025-02-10T14:09:40.033" v="127" actId="1076"/>
          <ac:picMkLst>
            <pc:docMk/>
            <pc:sldMk cId="4253955463" sldId="310"/>
            <ac:picMk id="9" creationId="{A6F4C709-D9C3-1C69-5C4B-9F25CBE132B8}"/>
          </ac:picMkLst>
        </pc:picChg>
      </pc:sldChg>
      <pc:sldChg chg="modSp new mod setBg">
        <pc:chgData name="Paul Wassell" userId="609912a88ec840f0" providerId="LiveId" clId="{C6302D67-FE71-46BC-AA0B-7830CDCA8714}" dt="2025-02-10T16:36:16.184" v="2821" actId="403"/>
        <pc:sldMkLst>
          <pc:docMk/>
          <pc:sldMk cId="1318824411" sldId="311"/>
        </pc:sldMkLst>
        <pc:spChg chg="mod">
          <ac:chgData name="Paul Wassell" userId="609912a88ec840f0" providerId="LiveId" clId="{C6302D67-FE71-46BC-AA0B-7830CDCA8714}" dt="2025-02-10T14:19:56.941" v="610" actId="14861"/>
          <ac:spMkLst>
            <pc:docMk/>
            <pc:sldMk cId="1318824411" sldId="311"/>
            <ac:spMk id="2" creationId="{1EBAAA44-59B3-95F6-8C98-7C554E1A5A36}"/>
          </ac:spMkLst>
        </pc:spChg>
        <pc:spChg chg="mod">
          <ac:chgData name="Paul Wassell" userId="609912a88ec840f0" providerId="LiveId" clId="{C6302D67-FE71-46BC-AA0B-7830CDCA8714}" dt="2025-02-10T16:36:16.184" v="2821" actId="403"/>
          <ac:spMkLst>
            <pc:docMk/>
            <pc:sldMk cId="1318824411" sldId="311"/>
            <ac:spMk id="3" creationId="{33615334-B540-9950-38B3-6A6C76DBB54A}"/>
          </ac:spMkLst>
        </pc:spChg>
      </pc:sldChg>
      <pc:sldChg chg="addSp delSp modSp new mod setBg">
        <pc:chgData name="Paul Wassell" userId="609912a88ec840f0" providerId="LiveId" clId="{C6302D67-FE71-46BC-AA0B-7830CDCA8714}" dt="2025-02-10T14:24:36.566" v="1034" actId="20577"/>
        <pc:sldMkLst>
          <pc:docMk/>
          <pc:sldMk cId="1805801202" sldId="312"/>
        </pc:sldMkLst>
        <pc:spChg chg="del">
          <ac:chgData name="Paul Wassell" userId="609912a88ec840f0" providerId="LiveId" clId="{C6302D67-FE71-46BC-AA0B-7830CDCA8714}" dt="2025-02-10T14:21:32.358" v="614" actId="478"/>
          <ac:spMkLst>
            <pc:docMk/>
            <pc:sldMk cId="1805801202" sldId="312"/>
            <ac:spMk id="2" creationId="{815BAD00-FEAD-58A6-BCCA-C5D7A118703F}"/>
          </ac:spMkLst>
        </pc:spChg>
        <pc:spChg chg="del">
          <ac:chgData name="Paul Wassell" userId="609912a88ec840f0" providerId="LiveId" clId="{C6302D67-FE71-46BC-AA0B-7830CDCA8714}" dt="2025-02-10T14:21:30.104" v="613" actId="478"/>
          <ac:spMkLst>
            <pc:docMk/>
            <pc:sldMk cId="1805801202" sldId="312"/>
            <ac:spMk id="3" creationId="{31C6FE50-4AE9-E30E-0318-6A9F906FB073}"/>
          </ac:spMkLst>
        </pc:spChg>
        <pc:spChg chg="add mod">
          <ac:chgData name="Paul Wassell" userId="609912a88ec840f0" providerId="LiveId" clId="{C6302D67-FE71-46BC-AA0B-7830CDCA8714}" dt="2025-02-10T14:22:05.041" v="648" actId="1076"/>
          <ac:spMkLst>
            <pc:docMk/>
            <pc:sldMk cId="1805801202" sldId="312"/>
            <ac:spMk id="4" creationId="{FEF05496-E861-F660-99C0-E3C99AFE8744}"/>
          </ac:spMkLst>
        </pc:spChg>
        <pc:spChg chg="add mod">
          <ac:chgData name="Paul Wassell" userId="609912a88ec840f0" providerId="LiveId" clId="{C6302D67-FE71-46BC-AA0B-7830CDCA8714}" dt="2025-02-10T14:22:09.854" v="652" actId="20577"/>
          <ac:spMkLst>
            <pc:docMk/>
            <pc:sldMk cId="1805801202" sldId="312"/>
            <ac:spMk id="5" creationId="{1A4390D1-9C69-E97D-B8CF-905B62D8EEAE}"/>
          </ac:spMkLst>
        </pc:spChg>
        <pc:spChg chg="add mod">
          <ac:chgData name="Paul Wassell" userId="609912a88ec840f0" providerId="LiveId" clId="{C6302D67-FE71-46BC-AA0B-7830CDCA8714}" dt="2025-02-10T14:22:34.167" v="705" actId="207"/>
          <ac:spMkLst>
            <pc:docMk/>
            <pc:sldMk cId="1805801202" sldId="312"/>
            <ac:spMk id="6" creationId="{B13B7377-5E61-62E5-EECF-ED289D8F6AAA}"/>
          </ac:spMkLst>
        </pc:spChg>
        <pc:spChg chg="add mod">
          <ac:chgData name="Paul Wassell" userId="609912a88ec840f0" providerId="LiveId" clId="{C6302D67-FE71-46BC-AA0B-7830CDCA8714}" dt="2025-02-10T14:22:53.779" v="762" actId="20577"/>
          <ac:spMkLst>
            <pc:docMk/>
            <pc:sldMk cId="1805801202" sldId="312"/>
            <ac:spMk id="7" creationId="{D5E70F18-F150-4F72-4438-ED8AD19C85D2}"/>
          </ac:spMkLst>
        </pc:spChg>
        <pc:spChg chg="add mod">
          <ac:chgData name="Paul Wassell" userId="609912a88ec840f0" providerId="LiveId" clId="{C6302D67-FE71-46BC-AA0B-7830CDCA8714}" dt="2025-02-10T14:23:17.571" v="817" actId="20577"/>
          <ac:spMkLst>
            <pc:docMk/>
            <pc:sldMk cId="1805801202" sldId="312"/>
            <ac:spMk id="8" creationId="{0D238FCD-3CB5-56E0-4DCA-D65A0D076551}"/>
          </ac:spMkLst>
        </pc:spChg>
        <pc:spChg chg="add mod">
          <ac:chgData name="Paul Wassell" userId="609912a88ec840f0" providerId="LiveId" clId="{C6302D67-FE71-46BC-AA0B-7830CDCA8714}" dt="2025-02-10T14:23:03.018" v="767" actId="20577"/>
          <ac:spMkLst>
            <pc:docMk/>
            <pc:sldMk cId="1805801202" sldId="312"/>
            <ac:spMk id="9" creationId="{0C31D07F-2926-0C03-1D4F-501EDBBA4479}"/>
          </ac:spMkLst>
        </pc:spChg>
        <pc:spChg chg="add mod">
          <ac:chgData name="Paul Wassell" userId="609912a88ec840f0" providerId="LiveId" clId="{C6302D67-FE71-46BC-AA0B-7830CDCA8714}" dt="2025-02-10T14:24:34.250" v="1033" actId="20577"/>
          <ac:spMkLst>
            <pc:docMk/>
            <pc:sldMk cId="1805801202" sldId="312"/>
            <ac:spMk id="10" creationId="{8B0888FB-E033-1B26-CA02-F1325F2F0826}"/>
          </ac:spMkLst>
        </pc:spChg>
        <pc:spChg chg="add mod">
          <ac:chgData name="Paul Wassell" userId="609912a88ec840f0" providerId="LiveId" clId="{C6302D67-FE71-46BC-AA0B-7830CDCA8714}" dt="2025-02-10T14:23:44.308" v="879" actId="20577"/>
          <ac:spMkLst>
            <pc:docMk/>
            <pc:sldMk cId="1805801202" sldId="312"/>
            <ac:spMk id="11" creationId="{9171E7EB-EEB3-D101-27F0-8EAAB5E3FC95}"/>
          </ac:spMkLst>
        </pc:spChg>
        <pc:spChg chg="add mod">
          <ac:chgData name="Paul Wassell" userId="609912a88ec840f0" providerId="LiveId" clId="{C6302D67-FE71-46BC-AA0B-7830CDCA8714}" dt="2025-02-10T14:24:36.566" v="1034" actId="20577"/>
          <ac:spMkLst>
            <pc:docMk/>
            <pc:sldMk cId="1805801202" sldId="312"/>
            <ac:spMk id="12" creationId="{D0B13666-B4D7-5EE8-47F3-A5E6B35AC46D}"/>
          </ac:spMkLst>
        </pc:spChg>
        <pc:spChg chg="add mod">
          <ac:chgData name="Paul Wassell" userId="609912a88ec840f0" providerId="LiveId" clId="{C6302D67-FE71-46BC-AA0B-7830CDCA8714}" dt="2025-02-10T14:24:30.656" v="1032" actId="20577"/>
          <ac:spMkLst>
            <pc:docMk/>
            <pc:sldMk cId="1805801202" sldId="312"/>
            <ac:spMk id="13" creationId="{D37A1578-6234-6B26-37AC-9E4D31A71532}"/>
          </ac:spMkLst>
        </pc:spChg>
      </pc:sldChg>
      <pc:sldChg chg="addSp modSp mod">
        <pc:chgData name="Paul Wassell" userId="609912a88ec840f0" providerId="LiveId" clId="{C6302D67-FE71-46BC-AA0B-7830CDCA8714}" dt="2025-02-10T14:36:07.824" v="1613" actId="20577"/>
        <pc:sldMkLst>
          <pc:docMk/>
          <pc:sldMk cId="3798945329" sldId="313"/>
        </pc:sldMkLst>
        <pc:spChg chg="add mod">
          <ac:chgData name="Paul Wassell" userId="609912a88ec840f0" providerId="LiveId" clId="{C6302D67-FE71-46BC-AA0B-7830CDCA8714}" dt="2025-02-10T14:33:00.473" v="1550" actId="1076"/>
          <ac:spMkLst>
            <pc:docMk/>
            <pc:sldMk cId="3798945329" sldId="313"/>
            <ac:spMk id="2" creationId="{C767B020-1ED3-FEFA-3D17-ECC44EC3E254}"/>
          </ac:spMkLst>
        </pc:spChg>
        <pc:spChg chg="add mod">
          <ac:chgData name="Paul Wassell" userId="609912a88ec840f0" providerId="LiveId" clId="{C6302D67-FE71-46BC-AA0B-7830CDCA8714}" dt="2025-02-10T14:35:58.774" v="1554"/>
          <ac:spMkLst>
            <pc:docMk/>
            <pc:sldMk cId="3798945329" sldId="313"/>
            <ac:spMk id="3" creationId="{C1A33DE8-FCA8-8559-258D-6759644B8202}"/>
          </ac:spMkLst>
        </pc:spChg>
        <pc:spChg chg="mod">
          <ac:chgData name="Paul Wassell" userId="609912a88ec840f0" providerId="LiveId" clId="{C6302D67-FE71-46BC-AA0B-7830CDCA8714}" dt="2025-02-10T14:25:02.582" v="1051" actId="20577"/>
          <ac:spMkLst>
            <pc:docMk/>
            <pc:sldMk cId="3798945329" sldId="313"/>
            <ac:spMk id="4" creationId="{E2CB8DB2-D45D-B3F2-6539-000213CF0715}"/>
          </ac:spMkLst>
        </pc:spChg>
        <pc:spChg chg="mod">
          <ac:chgData name="Paul Wassell" userId="609912a88ec840f0" providerId="LiveId" clId="{C6302D67-FE71-46BC-AA0B-7830CDCA8714}" dt="2025-02-10T14:32:56.027" v="1549" actId="1076"/>
          <ac:spMkLst>
            <pc:docMk/>
            <pc:sldMk cId="3798945329" sldId="313"/>
            <ac:spMk id="5" creationId="{A1A360E7-A99B-75EE-7133-651E209720D0}"/>
          </ac:spMkLst>
        </pc:spChg>
        <pc:spChg chg="mod">
          <ac:chgData name="Paul Wassell" userId="609912a88ec840f0" providerId="LiveId" clId="{C6302D67-FE71-46BC-AA0B-7830CDCA8714}" dt="2025-02-10T14:25:14.388" v="1133" actId="20577"/>
          <ac:spMkLst>
            <pc:docMk/>
            <pc:sldMk cId="3798945329" sldId="313"/>
            <ac:spMk id="6" creationId="{64E0890E-024D-DBAF-4AFD-8C7292896452}"/>
          </ac:spMkLst>
        </pc:spChg>
        <pc:spChg chg="mod">
          <ac:chgData name="Paul Wassell" userId="609912a88ec840f0" providerId="LiveId" clId="{C6302D67-FE71-46BC-AA0B-7830CDCA8714}" dt="2025-02-10T14:32:56.027" v="1549" actId="1076"/>
          <ac:spMkLst>
            <pc:docMk/>
            <pc:sldMk cId="3798945329" sldId="313"/>
            <ac:spMk id="7" creationId="{C250F934-0C21-8148-9A50-2EDB9A9FFCEF}"/>
          </ac:spMkLst>
        </pc:spChg>
        <pc:spChg chg="mod">
          <ac:chgData name="Paul Wassell" userId="609912a88ec840f0" providerId="LiveId" clId="{C6302D67-FE71-46BC-AA0B-7830CDCA8714}" dt="2025-02-10T14:36:07.824" v="1613" actId="20577"/>
          <ac:spMkLst>
            <pc:docMk/>
            <pc:sldMk cId="3798945329" sldId="313"/>
            <ac:spMk id="8" creationId="{93A5EC0F-7574-0B2F-E5C9-B3894F53FBB8}"/>
          </ac:spMkLst>
        </pc:spChg>
        <pc:spChg chg="mod">
          <ac:chgData name="Paul Wassell" userId="609912a88ec840f0" providerId="LiveId" clId="{C6302D67-FE71-46BC-AA0B-7830CDCA8714}" dt="2025-02-10T14:33:03.351" v="1551" actId="1076"/>
          <ac:spMkLst>
            <pc:docMk/>
            <pc:sldMk cId="3798945329" sldId="313"/>
            <ac:spMk id="9" creationId="{E587C0A8-2029-ECDB-1EF3-BF62A4C11232}"/>
          </ac:spMkLst>
        </pc:spChg>
        <pc:spChg chg="mod">
          <ac:chgData name="Paul Wassell" userId="609912a88ec840f0" providerId="LiveId" clId="{C6302D67-FE71-46BC-AA0B-7830CDCA8714}" dt="2025-02-10T14:32:41.776" v="1531" actId="1076"/>
          <ac:spMkLst>
            <pc:docMk/>
            <pc:sldMk cId="3798945329" sldId="313"/>
            <ac:spMk id="10" creationId="{C5E7C0FE-4812-84D5-66AB-D497EF41C3CA}"/>
          </ac:spMkLst>
        </pc:spChg>
        <pc:spChg chg="mod">
          <ac:chgData name="Paul Wassell" userId="609912a88ec840f0" providerId="LiveId" clId="{C6302D67-FE71-46BC-AA0B-7830CDCA8714}" dt="2025-02-10T14:32:41.776" v="1531" actId="1076"/>
          <ac:spMkLst>
            <pc:docMk/>
            <pc:sldMk cId="3798945329" sldId="313"/>
            <ac:spMk id="11" creationId="{E5B6CFBE-0E11-B35C-FC11-4CFBA20BF98F}"/>
          </ac:spMkLst>
        </pc:spChg>
        <pc:spChg chg="mod">
          <ac:chgData name="Paul Wassell" userId="609912a88ec840f0" providerId="LiveId" clId="{C6302D67-FE71-46BC-AA0B-7830CDCA8714}" dt="2025-02-10T14:32:41.776" v="1531" actId="1076"/>
          <ac:spMkLst>
            <pc:docMk/>
            <pc:sldMk cId="3798945329" sldId="313"/>
            <ac:spMk id="12" creationId="{563B13A8-0146-2A76-F226-5E4334918709}"/>
          </ac:spMkLst>
        </pc:spChg>
        <pc:spChg chg="mod">
          <ac:chgData name="Paul Wassell" userId="609912a88ec840f0" providerId="LiveId" clId="{C6302D67-FE71-46BC-AA0B-7830CDCA8714}" dt="2025-02-10T14:32:41.776" v="1531" actId="1076"/>
          <ac:spMkLst>
            <pc:docMk/>
            <pc:sldMk cId="3798945329" sldId="313"/>
            <ac:spMk id="13" creationId="{908D53C2-58D5-B865-DD7A-3B557F68D5F6}"/>
          </ac:spMkLst>
        </pc:spChg>
      </pc:sldChg>
      <pc:sldChg chg="modSp mod">
        <pc:chgData name="Paul Wassell" userId="609912a88ec840f0" providerId="LiveId" clId="{C6302D67-FE71-46BC-AA0B-7830CDCA8714}" dt="2025-02-10T16:38:16.928" v="3527" actId="20577"/>
        <pc:sldMkLst>
          <pc:docMk/>
          <pc:sldMk cId="3102835941" sldId="314"/>
        </pc:sldMkLst>
        <pc:spChg chg="mod">
          <ac:chgData name="Paul Wassell" userId="609912a88ec840f0" providerId="LiveId" clId="{C6302D67-FE71-46BC-AA0B-7830CDCA8714}" dt="2025-02-10T16:38:16.928" v="3527" actId="20577"/>
          <ac:spMkLst>
            <pc:docMk/>
            <pc:sldMk cId="3102835941" sldId="314"/>
            <ac:spMk id="3" creationId="{A91C3BF4-23ED-722D-3BF1-3E4EAACD8AB9}"/>
          </ac:spMkLst>
        </pc:spChg>
      </pc:sldChg>
      <pc:sldChg chg="addSp delSp modSp mod">
        <pc:chgData name="Paul Wassell" userId="609912a88ec840f0" providerId="LiveId" clId="{C6302D67-FE71-46BC-AA0B-7830CDCA8714}" dt="2025-02-10T16:33:31.539" v="2292" actId="20577"/>
        <pc:sldMkLst>
          <pc:docMk/>
          <pc:sldMk cId="2345832314" sldId="376"/>
        </pc:sldMkLst>
        <pc:spChg chg="add mod">
          <ac:chgData name="Paul Wassell" userId="609912a88ec840f0" providerId="LiveId" clId="{C6302D67-FE71-46BC-AA0B-7830CDCA8714}" dt="2025-02-10T16:33:31.539" v="2292" actId="20577"/>
          <ac:spMkLst>
            <pc:docMk/>
            <pc:sldMk cId="2345832314" sldId="376"/>
            <ac:spMk id="3" creationId="{CA89506D-C232-9F1A-94F5-09598AF39F1B}"/>
          </ac:spMkLst>
        </pc:spChg>
        <pc:spChg chg="del mod">
          <ac:chgData name="Paul Wassell" userId="609912a88ec840f0" providerId="LiveId" clId="{C6302D67-FE71-46BC-AA0B-7830CDCA8714}" dt="2025-02-10T16:16:18.634" v="2273"/>
          <ac:spMkLst>
            <pc:docMk/>
            <pc:sldMk cId="2345832314" sldId="376"/>
            <ac:spMk id="5" creationId="{11FD52AF-F2E9-48B9-4F80-009255309C0C}"/>
          </ac:spMkLst>
        </pc:spChg>
      </pc:sldChg>
      <pc:sldChg chg="modSp new mod">
        <pc:chgData name="Paul Wassell" userId="609912a88ec840f0" providerId="LiveId" clId="{C6302D67-FE71-46BC-AA0B-7830CDCA8714}" dt="2025-02-10T14:45:14.619" v="2192" actId="113"/>
        <pc:sldMkLst>
          <pc:docMk/>
          <pc:sldMk cId="1918474399" sldId="377"/>
        </pc:sldMkLst>
        <pc:spChg chg="mod">
          <ac:chgData name="Paul Wassell" userId="609912a88ec840f0" providerId="LiveId" clId="{C6302D67-FE71-46BC-AA0B-7830CDCA8714}" dt="2025-02-10T14:44:37.349" v="2139" actId="692"/>
          <ac:spMkLst>
            <pc:docMk/>
            <pc:sldMk cId="1918474399" sldId="377"/>
            <ac:spMk id="2" creationId="{87CC3688-96D3-13BB-27EC-B7E6CB11ACCA}"/>
          </ac:spMkLst>
        </pc:spChg>
        <pc:spChg chg="mod">
          <ac:chgData name="Paul Wassell" userId="609912a88ec840f0" providerId="LiveId" clId="{C6302D67-FE71-46BC-AA0B-7830CDCA8714}" dt="2025-02-10T14:45:14.619" v="2192" actId="113"/>
          <ac:spMkLst>
            <pc:docMk/>
            <pc:sldMk cId="1918474399" sldId="377"/>
            <ac:spMk id="3" creationId="{DFD8FAB0-C171-A611-9D11-A2B9A5321821}"/>
          </ac:spMkLst>
        </pc:spChg>
      </pc:sldChg>
      <pc:sldChg chg="modSp mod">
        <pc:chgData name="Paul Wassell" userId="609912a88ec840f0" providerId="LiveId" clId="{C6302D67-FE71-46BC-AA0B-7830CDCA8714}" dt="2025-02-10T16:36:22.728" v="2822"/>
        <pc:sldMkLst>
          <pc:docMk/>
          <pc:sldMk cId="4265912854" sldId="378"/>
        </pc:sldMkLst>
        <pc:spChg chg="mod">
          <ac:chgData name="Paul Wassell" userId="609912a88ec840f0" providerId="LiveId" clId="{C6302D67-FE71-46BC-AA0B-7830CDCA8714}" dt="2025-02-10T16:36:22.728" v="2822"/>
          <ac:spMkLst>
            <pc:docMk/>
            <pc:sldMk cId="4265912854" sldId="378"/>
            <ac:spMk id="4" creationId="{00000000-0000-0000-0000-000000000000}"/>
          </ac:spMkLst>
        </pc:spChg>
      </pc:sldChg>
      <pc:sldChg chg="modSp new mod setBg">
        <pc:chgData name="Paul Wassell" userId="609912a88ec840f0" providerId="LiveId" clId="{C6302D67-FE71-46BC-AA0B-7830CDCA8714}" dt="2025-02-10T16:38:02.795" v="3503" actId="20577"/>
        <pc:sldMkLst>
          <pc:docMk/>
          <pc:sldMk cId="2869590613" sldId="379"/>
        </pc:sldMkLst>
        <pc:spChg chg="mod">
          <ac:chgData name="Paul Wassell" userId="609912a88ec840f0" providerId="LiveId" clId="{C6302D67-FE71-46BC-AA0B-7830CDCA8714}" dt="2025-02-10T16:36:53.146" v="2950" actId="14861"/>
          <ac:spMkLst>
            <pc:docMk/>
            <pc:sldMk cId="2869590613" sldId="379"/>
            <ac:spMk id="2" creationId="{8A3BB0DC-1BB8-B7B3-0C51-34A4BF417F79}"/>
          </ac:spMkLst>
        </pc:spChg>
        <pc:spChg chg="mod">
          <ac:chgData name="Paul Wassell" userId="609912a88ec840f0" providerId="LiveId" clId="{C6302D67-FE71-46BC-AA0B-7830CDCA8714}" dt="2025-02-10T16:38:02.795" v="3503" actId="20577"/>
          <ac:spMkLst>
            <pc:docMk/>
            <pc:sldMk cId="2869590613" sldId="379"/>
            <ac:spMk id="3" creationId="{A1B6AAFE-F375-CC93-ABBB-5D0009EEAB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F4194-C149-4389-84DF-8393DEC960CD}"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AEA58-D31C-457C-AE2D-78B2D8E56689}" type="slidenum">
              <a:rPr lang="en-GB" smtClean="0"/>
              <a:t>‹#›</a:t>
            </a:fld>
            <a:endParaRPr lang="en-GB"/>
          </a:p>
        </p:txBody>
      </p:sp>
    </p:spTree>
    <p:extLst>
      <p:ext uri="{BB962C8B-B14F-4D97-AF65-F5344CB8AC3E}">
        <p14:creationId xmlns:p14="http://schemas.microsoft.com/office/powerpoint/2010/main" val="288660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BCF50C-C2F3-463E-9938-A29DD0B143F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E67EB-72AC-45E1-9234-914E1182B94E}" type="slidenum">
              <a:rPr lang="en-GB" smtClean="0"/>
              <a:t>‹#›</a:t>
            </a:fld>
            <a:endParaRPr lang="en-GB"/>
          </a:p>
        </p:txBody>
      </p:sp>
    </p:spTree>
    <p:extLst>
      <p:ext uri="{BB962C8B-B14F-4D97-AF65-F5344CB8AC3E}">
        <p14:creationId xmlns:p14="http://schemas.microsoft.com/office/powerpoint/2010/main" val="17233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BCF50C-C2F3-463E-9938-A29DD0B143F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E67EB-72AC-45E1-9234-914E1182B94E}" type="slidenum">
              <a:rPr lang="en-GB" smtClean="0"/>
              <a:t>‹#›</a:t>
            </a:fld>
            <a:endParaRPr lang="en-GB"/>
          </a:p>
        </p:txBody>
      </p:sp>
    </p:spTree>
    <p:extLst>
      <p:ext uri="{BB962C8B-B14F-4D97-AF65-F5344CB8AC3E}">
        <p14:creationId xmlns:p14="http://schemas.microsoft.com/office/powerpoint/2010/main" val="241254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BCF50C-C2F3-463E-9938-A29DD0B143F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E67EB-72AC-45E1-9234-914E1182B94E}" type="slidenum">
              <a:rPr lang="en-GB" smtClean="0"/>
              <a:t>‹#›</a:t>
            </a:fld>
            <a:endParaRPr lang="en-GB"/>
          </a:p>
        </p:txBody>
      </p:sp>
    </p:spTree>
    <p:extLst>
      <p:ext uri="{BB962C8B-B14F-4D97-AF65-F5344CB8AC3E}">
        <p14:creationId xmlns:p14="http://schemas.microsoft.com/office/powerpoint/2010/main" val="1147850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4245848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534598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231046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317007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067958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220825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000141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70579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BCF50C-C2F3-463E-9938-A29DD0B143F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E67EB-72AC-45E1-9234-914E1182B94E}" type="slidenum">
              <a:rPr lang="en-GB" smtClean="0"/>
              <a:t>‹#›</a:t>
            </a:fld>
            <a:endParaRPr lang="en-GB"/>
          </a:p>
        </p:txBody>
      </p:sp>
    </p:spTree>
    <p:extLst>
      <p:ext uri="{BB962C8B-B14F-4D97-AF65-F5344CB8AC3E}">
        <p14:creationId xmlns:p14="http://schemas.microsoft.com/office/powerpoint/2010/main" val="38437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367750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817164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531514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899771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953080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4177186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231774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492927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55185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367636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BCF50C-C2F3-463E-9938-A29DD0B143F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E67EB-72AC-45E1-9234-914E1182B94E}" type="slidenum">
              <a:rPr lang="en-GB" smtClean="0"/>
              <a:t>‹#›</a:t>
            </a:fld>
            <a:endParaRPr lang="en-GB"/>
          </a:p>
        </p:txBody>
      </p:sp>
    </p:spTree>
    <p:extLst>
      <p:ext uri="{BB962C8B-B14F-4D97-AF65-F5344CB8AC3E}">
        <p14:creationId xmlns:p14="http://schemas.microsoft.com/office/powerpoint/2010/main" val="965858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312951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502364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1070196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AE83-51B9-4C75-8B49-9FF30CB422C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B9FD2-2435-404D-8CE2-107CB1E16CFA}" type="slidenum">
              <a:rPr lang="en-GB" smtClean="0"/>
              <a:t>‹#›</a:t>
            </a:fld>
            <a:endParaRPr lang="en-GB" dirty="0"/>
          </a:p>
        </p:txBody>
      </p:sp>
    </p:spTree>
    <p:extLst>
      <p:ext uri="{BB962C8B-B14F-4D97-AF65-F5344CB8AC3E}">
        <p14:creationId xmlns:p14="http://schemas.microsoft.com/office/powerpoint/2010/main" val="2865959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9867A0-65C6-43FC-9881-6E2648C4E05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1570274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867A0-65C6-43FC-9881-6E2648C4E05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1171110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867A0-65C6-43FC-9881-6E2648C4E05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440377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9867A0-65C6-43FC-9881-6E2648C4E05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3629230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9867A0-65C6-43FC-9881-6E2648C4E050}"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1612554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9867A0-65C6-43FC-9881-6E2648C4E050}"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326374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BCF50C-C2F3-463E-9938-A29DD0B143F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E67EB-72AC-45E1-9234-914E1182B94E}" type="slidenum">
              <a:rPr lang="en-GB" smtClean="0"/>
              <a:t>‹#›</a:t>
            </a:fld>
            <a:endParaRPr lang="en-GB"/>
          </a:p>
        </p:txBody>
      </p:sp>
    </p:spTree>
    <p:extLst>
      <p:ext uri="{BB962C8B-B14F-4D97-AF65-F5344CB8AC3E}">
        <p14:creationId xmlns:p14="http://schemas.microsoft.com/office/powerpoint/2010/main" val="750580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867A0-65C6-43FC-9881-6E2648C4E050}"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891825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867A0-65C6-43FC-9881-6E2648C4E05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1239241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867A0-65C6-43FC-9881-6E2648C4E05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1987756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867A0-65C6-43FC-9881-6E2648C4E05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3362198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867A0-65C6-43FC-9881-6E2648C4E05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99BB9-F8AE-4EC7-8E0C-F60166897365}" type="slidenum">
              <a:rPr lang="en-GB" smtClean="0"/>
              <a:t>‹#›</a:t>
            </a:fld>
            <a:endParaRPr lang="en-GB"/>
          </a:p>
        </p:txBody>
      </p:sp>
    </p:spTree>
    <p:extLst>
      <p:ext uri="{BB962C8B-B14F-4D97-AF65-F5344CB8AC3E}">
        <p14:creationId xmlns:p14="http://schemas.microsoft.com/office/powerpoint/2010/main" val="130964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849555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218020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663021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69697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3337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BCF50C-C2F3-463E-9938-A29DD0B143FF}"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1E67EB-72AC-45E1-9234-914E1182B94E}" type="slidenum">
              <a:rPr lang="en-GB" smtClean="0"/>
              <a:t>‹#›</a:t>
            </a:fld>
            <a:endParaRPr lang="en-GB"/>
          </a:p>
        </p:txBody>
      </p:sp>
    </p:spTree>
    <p:extLst>
      <p:ext uri="{BB962C8B-B14F-4D97-AF65-F5344CB8AC3E}">
        <p14:creationId xmlns:p14="http://schemas.microsoft.com/office/powerpoint/2010/main" val="1227649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149156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044510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0042959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6022523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69406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755071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6A6EB6-A9DD-4E5E-8B2D-0EE19B891648}"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95A0C-EF65-4908-BCAF-1A4DF7182F79}" type="slidenum">
              <a:rPr lang="en-GB" smtClean="0"/>
              <a:t>‹#›</a:t>
            </a:fld>
            <a:endParaRPr lang="en-GB"/>
          </a:p>
        </p:txBody>
      </p:sp>
    </p:spTree>
    <p:extLst>
      <p:ext uri="{BB962C8B-B14F-4D97-AF65-F5344CB8AC3E}">
        <p14:creationId xmlns:p14="http://schemas.microsoft.com/office/powerpoint/2010/main" val="607685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6A6EB6-A9DD-4E5E-8B2D-0EE19B891648}"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95A0C-EF65-4908-BCAF-1A4DF7182F79}" type="slidenum">
              <a:rPr lang="en-GB" smtClean="0"/>
              <a:t>‹#›</a:t>
            </a:fld>
            <a:endParaRPr lang="en-GB"/>
          </a:p>
        </p:txBody>
      </p:sp>
    </p:spTree>
    <p:extLst>
      <p:ext uri="{BB962C8B-B14F-4D97-AF65-F5344CB8AC3E}">
        <p14:creationId xmlns:p14="http://schemas.microsoft.com/office/powerpoint/2010/main" val="934585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6A6EB6-A9DD-4E5E-8B2D-0EE19B891648}"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95A0C-EF65-4908-BCAF-1A4DF7182F79}" type="slidenum">
              <a:rPr lang="en-GB" smtClean="0"/>
              <a:t>‹#›</a:t>
            </a:fld>
            <a:endParaRPr lang="en-GB"/>
          </a:p>
        </p:txBody>
      </p:sp>
    </p:spTree>
    <p:extLst>
      <p:ext uri="{BB962C8B-B14F-4D97-AF65-F5344CB8AC3E}">
        <p14:creationId xmlns:p14="http://schemas.microsoft.com/office/powerpoint/2010/main" val="2283072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6A6EB6-A9DD-4E5E-8B2D-0EE19B891648}"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95A0C-EF65-4908-BCAF-1A4DF7182F79}" type="slidenum">
              <a:rPr lang="en-GB" smtClean="0"/>
              <a:t>‹#›</a:t>
            </a:fld>
            <a:endParaRPr lang="en-GB"/>
          </a:p>
        </p:txBody>
      </p:sp>
    </p:spTree>
    <p:extLst>
      <p:ext uri="{BB962C8B-B14F-4D97-AF65-F5344CB8AC3E}">
        <p14:creationId xmlns:p14="http://schemas.microsoft.com/office/powerpoint/2010/main" val="110944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BCF50C-C2F3-463E-9938-A29DD0B143FF}"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1E67EB-72AC-45E1-9234-914E1182B94E}" type="slidenum">
              <a:rPr lang="en-GB" smtClean="0"/>
              <a:t>‹#›</a:t>
            </a:fld>
            <a:endParaRPr lang="en-GB"/>
          </a:p>
        </p:txBody>
      </p:sp>
    </p:spTree>
    <p:extLst>
      <p:ext uri="{BB962C8B-B14F-4D97-AF65-F5344CB8AC3E}">
        <p14:creationId xmlns:p14="http://schemas.microsoft.com/office/powerpoint/2010/main" val="30859568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6A6EB6-A9DD-4E5E-8B2D-0EE19B891648}"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C95A0C-EF65-4908-BCAF-1A4DF7182F79}" type="slidenum">
              <a:rPr lang="en-GB" smtClean="0"/>
              <a:t>‹#›</a:t>
            </a:fld>
            <a:endParaRPr lang="en-GB"/>
          </a:p>
        </p:txBody>
      </p:sp>
    </p:spTree>
    <p:extLst>
      <p:ext uri="{BB962C8B-B14F-4D97-AF65-F5344CB8AC3E}">
        <p14:creationId xmlns:p14="http://schemas.microsoft.com/office/powerpoint/2010/main" val="21452207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6A6EB6-A9DD-4E5E-8B2D-0EE19B891648}"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C95A0C-EF65-4908-BCAF-1A4DF7182F79}" type="slidenum">
              <a:rPr lang="en-GB" smtClean="0"/>
              <a:t>‹#›</a:t>
            </a:fld>
            <a:endParaRPr lang="en-GB"/>
          </a:p>
        </p:txBody>
      </p:sp>
    </p:spTree>
    <p:extLst>
      <p:ext uri="{BB962C8B-B14F-4D97-AF65-F5344CB8AC3E}">
        <p14:creationId xmlns:p14="http://schemas.microsoft.com/office/powerpoint/2010/main" val="745926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A6EB6-A9DD-4E5E-8B2D-0EE19B891648}"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C95A0C-EF65-4908-BCAF-1A4DF7182F79}" type="slidenum">
              <a:rPr lang="en-GB" smtClean="0"/>
              <a:t>‹#›</a:t>
            </a:fld>
            <a:endParaRPr lang="en-GB"/>
          </a:p>
        </p:txBody>
      </p:sp>
    </p:spTree>
    <p:extLst>
      <p:ext uri="{BB962C8B-B14F-4D97-AF65-F5344CB8AC3E}">
        <p14:creationId xmlns:p14="http://schemas.microsoft.com/office/powerpoint/2010/main" val="12078163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6A6EB6-A9DD-4E5E-8B2D-0EE19B891648}"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95A0C-EF65-4908-BCAF-1A4DF7182F79}" type="slidenum">
              <a:rPr lang="en-GB" smtClean="0"/>
              <a:t>‹#›</a:t>
            </a:fld>
            <a:endParaRPr lang="en-GB"/>
          </a:p>
        </p:txBody>
      </p:sp>
    </p:spTree>
    <p:extLst>
      <p:ext uri="{BB962C8B-B14F-4D97-AF65-F5344CB8AC3E}">
        <p14:creationId xmlns:p14="http://schemas.microsoft.com/office/powerpoint/2010/main" val="25393166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6A6EB6-A9DD-4E5E-8B2D-0EE19B891648}"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95A0C-EF65-4908-BCAF-1A4DF7182F79}" type="slidenum">
              <a:rPr lang="en-GB" smtClean="0"/>
              <a:t>‹#›</a:t>
            </a:fld>
            <a:endParaRPr lang="en-GB"/>
          </a:p>
        </p:txBody>
      </p:sp>
    </p:spTree>
    <p:extLst>
      <p:ext uri="{BB962C8B-B14F-4D97-AF65-F5344CB8AC3E}">
        <p14:creationId xmlns:p14="http://schemas.microsoft.com/office/powerpoint/2010/main" val="2870881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6A6EB6-A9DD-4E5E-8B2D-0EE19B891648}"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95A0C-EF65-4908-BCAF-1A4DF7182F79}" type="slidenum">
              <a:rPr lang="en-GB" smtClean="0"/>
              <a:t>‹#›</a:t>
            </a:fld>
            <a:endParaRPr lang="en-GB"/>
          </a:p>
        </p:txBody>
      </p:sp>
    </p:spTree>
    <p:extLst>
      <p:ext uri="{BB962C8B-B14F-4D97-AF65-F5344CB8AC3E}">
        <p14:creationId xmlns:p14="http://schemas.microsoft.com/office/powerpoint/2010/main" val="2348531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6A6EB6-A9DD-4E5E-8B2D-0EE19B891648}"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95A0C-EF65-4908-BCAF-1A4DF7182F79}" type="slidenum">
              <a:rPr lang="en-GB" smtClean="0"/>
              <a:t>‹#›</a:t>
            </a:fld>
            <a:endParaRPr lang="en-GB"/>
          </a:p>
        </p:txBody>
      </p:sp>
    </p:spTree>
    <p:extLst>
      <p:ext uri="{BB962C8B-B14F-4D97-AF65-F5344CB8AC3E}">
        <p14:creationId xmlns:p14="http://schemas.microsoft.com/office/powerpoint/2010/main" val="120159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CF50C-C2F3-463E-9938-A29DD0B143FF}"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1E67EB-72AC-45E1-9234-914E1182B94E}" type="slidenum">
              <a:rPr lang="en-GB" smtClean="0"/>
              <a:t>‹#›</a:t>
            </a:fld>
            <a:endParaRPr lang="en-GB"/>
          </a:p>
        </p:txBody>
      </p:sp>
    </p:spTree>
    <p:extLst>
      <p:ext uri="{BB962C8B-B14F-4D97-AF65-F5344CB8AC3E}">
        <p14:creationId xmlns:p14="http://schemas.microsoft.com/office/powerpoint/2010/main" val="115397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BCF50C-C2F3-463E-9938-A29DD0B143F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E67EB-72AC-45E1-9234-914E1182B94E}" type="slidenum">
              <a:rPr lang="en-GB" smtClean="0"/>
              <a:t>‹#›</a:t>
            </a:fld>
            <a:endParaRPr lang="en-GB"/>
          </a:p>
        </p:txBody>
      </p:sp>
    </p:spTree>
    <p:extLst>
      <p:ext uri="{BB962C8B-B14F-4D97-AF65-F5344CB8AC3E}">
        <p14:creationId xmlns:p14="http://schemas.microsoft.com/office/powerpoint/2010/main" val="239825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BCF50C-C2F3-463E-9938-A29DD0B143F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E67EB-72AC-45E1-9234-914E1182B94E}" type="slidenum">
              <a:rPr lang="en-GB" smtClean="0"/>
              <a:t>‹#›</a:t>
            </a:fld>
            <a:endParaRPr lang="en-GB"/>
          </a:p>
        </p:txBody>
      </p:sp>
    </p:spTree>
    <p:extLst>
      <p:ext uri="{BB962C8B-B14F-4D97-AF65-F5344CB8AC3E}">
        <p14:creationId xmlns:p14="http://schemas.microsoft.com/office/powerpoint/2010/main" val="261159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hyperlink" Target="http://www.exampaperspractice.co.uk/" TargetMode="Externa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hyperlink" Target="http://www.exampaperspractice.co.uk/" TargetMode="Externa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BCF50C-C2F3-463E-9938-A29DD0B143FF}"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1E67EB-72AC-45E1-9234-914E1182B94E}" type="slidenum">
              <a:rPr lang="en-GB" smtClean="0"/>
              <a:t>‹#›</a:t>
            </a:fld>
            <a:endParaRPr lang="en-GB"/>
          </a:p>
        </p:txBody>
      </p:sp>
      <p:sp>
        <p:nvSpPr>
          <p:cNvPr id="7" name="Footer Placeholder 2">
            <a:extLst>
              <a:ext uri="{FF2B5EF4-FFF2-40B4-BE49-F238E27FC236}">
                <a16:creationId xmlns:a16="http://schemas.microsoft.com/office/drawing/2014/main" id="{863CAE03-71D4-9803-6035-FED754EDA023}"/>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9B21D04-EA36-537D-FF35-8614616D62A7}"/>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531B1208-0CB6-64DB-68EB-BDBF1EC6B8D9}"/>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E14943C5-036C-5742-FCD4-7039C0D06E44}"/>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79715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FAE83-51B9-4C75-8B49-9FF30CB422C6}" type="datetimeFigureOut">
              <a:rPr lang="en-GB" smtClean="0"/>
              <a:t>12/08/2025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B9FD2-2435-404D-8CE2-107CB1E16CFA}" type="slidenum">
              <a:rPr lang="en-GB" smtClean="0"/>
              <a:t>‹#›</a:t>
            </a:fld>
            <a:endParaRPr lang="en-GB" dirty="0"/>
          </a:p>
        </p:txBody>
      </p:sp>
      <p:sp>
        <p:nvSpPr>
          <p:cNvPr id="7" name="Footer Placeholder 2">
            <a:extLst>
              <a:ext uri="{FF2B5EF4-FFF2-40B4-BE49-F238E27FC236}">
                <a16:creationId xmlns:a16="http://schemas.microsoft.com/office/drawing/2014/main" id="{5EEAD0A4-227C-BED6-8C96-E8B55C4EEA4E}"/>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1654D5D-1065-6877-5327-FD824CE0089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7E7437B7-C4F0-7784-8171-44C1B11B9AC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25E62B2E-6B66-B995-7A04-3C57B1DFB79D}"/>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111318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FAE83-51B9-4C75-8B49-9FF30CB422C6}" type="datetimeFigureOut">
              <a:rPr lang="en-GB" smtClean="0"/>
              <a:t>12/08/2025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B9FD2-2435-404D-8CE2-107CB1E16CFA}" type="slidenum">
              <a:rPr lang="en-GB" smtClean="0"/>
              <a:t>‹#›</a:t>
            </a:fld>
            <a:endParaRPr lang="en-GB" dirty="0"/>
          </a:p>
        </p:txBody>
      </p:sp>
      <p:sp>
        <p:nvSpPr>
          <p:cNvPr id="7" name="Footer Placeholder 2">
            <a:extLst>
              <a:ext uri="{FF2B5EF4-FFF2-40B4-BE49-F238E27FC236}">
                <a16:creationId xmlns:a16="http://schemas.microsoft.com/office/drawing/2014/main" id="{33FFA7F1-1B51-B8EB-D54C-F2C41D4EEC7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8D1C6C2-D015-3A96-F789-C6B336D3483B}"/>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9A27271E-E881-E632-1004-C85F16EB8E6C}"/>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58170C2A-7D27-EFCA-8ED7-C444191F01DD}"/>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9598333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9867A0-65C6-43FC-9881-6E2648C4E050}"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599BB9-F8AE-4EC7-8E0C-F60166897365}" type="slidenum">
              <a:rPr lang="en-GB" smtClean="0"/>
              <a:t>‹#›</a:t>
            </a:fld>
            <a:endParaRPr lang="en-GB"/>
          </a:p>
        </p:txBody>
      </p:sp>
      <p:sp>
        <p:nvSpPr>
          <p:cNvPr id="7" name="Footer Placeholder 2">
            <a:extLst>
              <a:ext uri="{FF2B5EF4-FFF2-40B4-BE49-F238E27FC236}">
                <a16:creationId xmlns:a16="http://schemas.microsoft.com/office/drawing/2014/main" id="{BCD5CDED-4F41-80B2-0EE2-10F26E1A12F9}"/>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C736224-D9F1-A925-299E-043AB624560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4A8FA895-66A2-AAF1-7DC7-1E4934C0A3F5}"/>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0CA2CBE5-97AC-91DD-8921-3CAF0A8C69ED}"/>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84348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88E03669-A417-54DD-7454-024482081D91}"/>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12D97DE-0617-F4D6-CFA8-57182A3C6C78}"/>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AD6851AC-3DF0-5D5E-A412-FC681AD56124}"/>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5CE1C43D-6409-8810-EAAD-DAE3C0069D40}"/>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6061685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A6EB6-A9DD-4E5E-8B2D-0EE19B891648}"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95A0C-EF65-4908-BCAF-1A4DF7182F79}" type="slidenum">
              <a:rPr lang="en-GB" smtClean="0"/>
              <a:t>‹#›</a:t>
            </a:fld>
            <a:endParaRPr lang="en-GB"/>
          </a:p>
        </p:txBody>
      </p:sp>
      <p:sp>
        <p:nvSpPr>
          <p:cNvPr id="7" name="Footer Placeholder 2">
            <a:extLst>
              <a:ext uri="{FF2B5EF4-FFF2-40B4-BE49-F238E27FC236}">
                <a16:creationId xmlns:a16="http://schemas.microsoft.com/office/drawing/2014/main" id="{7708CDCA-17AB-3658-25CD-754DAF5F83E5}"/>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1A67C93-D2AE-DDF7-A4DA-6732CD7A1697}"/>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003D8294-B05B-FF3F-95DC-96AEE386986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731ED31E-F64C-99AD-2A74-C709F293099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4296634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0D79-2B92-BCED-5A39-71C7EC74FA9F}"/>
              </a:ext>
            </a:extLst>
          </p:cNvPr>
          <p:cNvSpPr>
            <a:spLocks noGrp="1"/>
          </p:cNvSpPr>
          <p:nvPr>
            <p:ph type="title"/>
          </p:nvPr>
        </p:nvSpPr>
        <p:spPr>
          <a:xfrm>
            <a:off x="628650" y="365126"/>
            <a:ext cx="7886700" cy="73446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200" u="sng" dirty="0"/>
              <a:t>AQA English Language Paper 1 – Q3: Structure</a:t>
            </a:r>
            <a:endParaRPr lang="en-GB" sz="3200" u="sng" dirty="0"/>
          </a:p>
        </p:txBody>
      </p:sp>
      <p:pic>
        <p:nvPicPr>
          <p:cNvPr id="5" name="Picture 4" descr="A child standing in tall grass&#10;&#10;AI-generated content may be incorrect.">
            <a:extLst>
              <a:ext uri="{FF2B5EF4-FFF2-40B4-BE49-F238E27FC236}">
                <a16:creationId xmlns:a16="http://schemas.microsoft.com/office/drawing/2014/main" id="{735B3DC3-9AE8-4867-2BD9-99E6013C216C}"/>
              </a:ext>
            </a:extLst>
          </p:cNvPr>
          <p:cNvPicPr>
            <a:picLocks noChangeAspect="1"/>
          </p:cNvPicPr>
          <p:nvPr/>
        </p:nvPicPr>
        <p:blipFill>
          <a:blip r:embed="rId2">
            <a:extLst>
              <a:ext uri="{28A0092B-C50C-407E-A947-70E740481C1C}">
                <a14:useLocalDpi xmlns:a14="http://schemas.microsoft.com/office/drawing/2010/main" val="0"/>
              </a:ext>
            </a:extLst>
          </a:blip>
          <a:srcRect l="42076" r="10420"/>
          <a:stretch/>
        </p:blipFill>
        <p:spPr>
          <a:xfrm>
            <a:off x="628650" y="1401375"/>
            <a:ext cx="1632030" cy="23807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pic>
      <p:pic>
        <p:nvPicPr>
          <p:cNvPr id="7" name="Picture 6" descr="A person with blonde hair and a ponytail&#10;&#10;AI-generated content may be incorrect.">
            <a:extLst>
              <a:ext uri="{FF2B5EF4-FFF2-40B4-BE49-F238E27FC236}">
                <a16:creationId xmlns:a16="http://schemas.microsoft.com/office/drawing/2014/main" id="{2D833363-474B-1EE1-FFF8-982698B93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0950" y="1401375"/>
            <a:ext cx="1753067" cy="23807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pic>
      <p:pic>
        <p:nvPicPr>
          <p:cNvPr id="9" name="Picture 8" descr="A person sitting on a bench&#10;&#10;AI-generated content may be incorrect.">
            <a:extLst>
              <a:ext uri="{FF2B5EF4-FFF2-40B4-BE49-F238E27FC236}">
                <a16:creationId xmlns:a16="http://schemas.microsoft.com/office/drawing/2014/main" id="{A6F4C709-D9C3-1C69-5C4B-9F25CBE132B8}"/>
              </a:ext>
            </a:extLst>
          </p:cNvPr>
          <p:cNvPicPr>
            <a:picLocks noChangeAspect="1"/>
          </p:cNvPicPr>
          <p:nvPr/>
        </p:nvPicPr>
        <p:blipFill>
          <a:blip r:embed="rId4">
            <a:extLst>
              <a:ext uri="{28A0092B-C50C-407E-A947-70E740481C1C}">
                <a14:useLocalDpi xmlns:a14="http://schemas.microsoft.com/office/drawing/2010/main" val="0"/>
              </a:ext>
            </a:extLst>
          </a:blip>
          <a:srcRect l="24959" r="28310" b="1594"/>
          <a:stretch/>
        </p:blipFill>
        <p:spPr>
          <a:xfrm>
            <a:off x="6821184" y="1401376"/>
            <a:ext cx="1674387" cy="234966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80EB973C-4CB7-3464-A97A-F11FC509C970}"/>
              </a:ext>
            </a:extLst>
          </p:cNvPr>
          <p:cNvSpPr txBox="1"/>
          <p:nvPr/>
        </p:nvSpPr>
        <p:spPr>
          <a:xfrm>
            <a:off x="856527" y="3935392"/>
            <a:ext cx="1064870" cy="369332"/>
          </a:xfrm>
          <a:prstGeom prst="rect">
            <a:avLst/>
          </a:prstGeom>
          <a:noFill/>
        </p:spPr>
        <p:txBody>
          <a:bodyPr wrap="square" rtlCol="0">
            <a:spAutoFit/>
          </a:bodyPr>
          <a:lstStyle/>
          <a:p>
            <a:pPr algn="ctr"/>
            <a:r>
              <a:rPr lang="en-US" dirty="0"/>
              <a:t>Past</a:t>
            </a:r>
            <a:endParaRPr lang="en-GB" dirty="0"/>
          </a:p>
        </p:txBody>
      </p:sp>
      <p:sp>
        <p:nvSpPr>
          <p:cNvPr id="11" name="TextBox 10">
            <a:extLst>
              <a:ext uri="{FF2B5EF4-FFF2-40B4-BE49-F238E27FC236}">
                <a16:creationId xmlns:a16="http://schemas.microsoft.com/office/drawing/2014/main" id="{7E025361-3E50-D668-FF8A-4096A35A1B06}"/>
              </a:ext>
            </a:extLst>
          </p:cNvPr>
          <p:cNvSpPr txBox="1"/>
          <p:nvPr/>
        </p:nvSpPr>
        <p:spPr>
          <a:xfrm>
            <a:off x="3955048" y="3935392"/>
            <a:ext cx="1064870" cy="369332"/>
          </a:xfrm>
          <a:prstGeom prst="rect">
            <a:avLst/>
          </a:prstGeom>
          <a:noFill/>
        </p:spPr>
        <p:txBody>
          <a:bodyPr wrap="square" rtlCol="0">
            <a:spAutoFit/>
          </a:bodyPr>
          <a:lstStyle/>
          <a:p>
            <a:pPr algn="ctr"/>
            <a:r>
              <a:rPr lang="en-US" dirty="0"/>
              <a:t>Present</a:t>
            </a:r>
            <a:endParaRPr lang="en-GB" dirty="0"/>
          </a:p>
        </p:txBody>
      </p:sp>
      <p:sp>
        <p:nvSpPr>
          <p:cNvPr id="12" name="TextBox 11">
            <a:extLst>
              <a:ext uri="{FF2B5EF4-FFF2-40B4-BE49-F238E27FC236}">
                <a16:creationId xmlns:a16="http://schemas.microsoft.com/office/drawing/2014/main" id="{BD851C59-A91D-A0D5-147C-8D870B49CD66}"/>
              </a:ext>
            </a:extLst>
          </p:cNvPr>
          <p:cNvSpPr txBox="1"/>
          <p:nvPr/>
        </p:nvSpPr>
        <p:spPr>
          <a:xfrm>
            <a:off x="7107948" y="3935392"/>
            <a:ext cx="1064870" cy="369332"/>
          </a:xfrm>
          <a:prstGeom prst="rect">
            <a:avLst/>
          </a:prstGeom>
          <a:noFill/>
        </p:spPr>
        <p:txBody>
          <a:bodyPr wrap="square" rtlCol="0">
            <a:spAutoFit/>
          </a:bodyPr>
          <a:lstStyle/>
          <a:p>
            <a:pPr algn="ctr"/>
            <a:r>
              <a:rPr lang="en-US" dirty="0"/>
              <a:t>Future</a:t>
            </a:r>
            <a:endParaRPr lang="en-GB" dirty="0"/>
          </a:p>
        </p:txBody>
      </p:sp>
      <p:sp>
        <p:nvSpPr>
          <p:cNvPr id="13" name="TextBox 12">
            <a:extLst>
              <a:ext uri="{FF2B5EF4-FFF2-40B4-BE49-F238E27FC236}">
                <a16:creationId xmlns:a16="http://schemas.microsoft.com/office/drawing/2014/main" id="{5D234B91-B242-A885-1307-C26DDFBCCF23}"/>
              </a:ext>
            </a:extLst>
          </p:cNvPr>
          <p:cNvSpPr txBox="1"/>
          <p:nvPr/>
        </p:nvSpPr>
        <p:spPr>
          <a:xfrm>
            <a:off x="628651" y="4458015"/>
            <a:ext cx="7886699" cy="206210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1600" dirty="0"/>
              <a:t>We previously explored the impact of </a:t>
            </a:r>
            <a:r>
              <a:rPr lang="en-US" sz="1600" b="1" dirty="0"/>
              <a:t>changes of tone and place </a:t>
            </a:r>
            <a:r>
              <a:rPr lang="en-US" sz="1600" dirty="0"/>
              <a:t>in the structure of a text.</a:t>
            </a:r>
          </a:p>
          <a:p>
            <a:endParaRPr lang="en-US" sz="1600" dirty="0"/>
          </a:p>
          <a:p>
            <a:r>
              <a:rPr lang="en-US" sz="1600" dirty="0"/>
              <a:t>Today we will look at the impact of </a:t>
            </a:r>
            <a:r>
              <a:rPr lang="en-US" sz="1600" b="1" dirty="0"/>
              <a:t>changes of time </a:t>
            </a:r>
            <a:r>
              <a:rPr lang="en-US" sz="1600" dirty="0"/>
              <a:t>in the structure of a text.</a:t>
            </a:r>
          </a:p>
          <a:p>
            <a:endParaRPr lang="en-US" sz="1600" dirty="0"/>
          </a:p>
          <a:p>
            <a:r>
              <a:rPr lang="en-US" sz="1600" dirty="0">
                <a:solidFill>
                  <a:srgbClr val="FF0000"/>
                </a:solidFill>
              </a:rPr>
              <a:t>Which parts of the text are written in the past?</a:t>
            </a:r>
          </a:p>
          <a:p>
            <a:r>
              <a:rPr lang="en-US" sz="1600" dirty="0">
                <a:solidFill>
                  <a:schemeClr val="accent2">
                    <a:lumMod val="50000"/>
                  </a:schemeClr>
                </a:solidFill>
              </a:rPr>
              <a:t>How does time change throughout the extract?</a:t>
            </a:r>
          </a:p>
          <a:p>
            <a:r>
              <a:rPr lang="en-US" sz="1600" dirty="0">
                <a:solidFill>
                  <a:srgbClr val="00B050"/>
                </a:solidFill>
              </a:rPr>
              <a:t>Why does the writer choose to alter time throughout the extract? Provide examples.</a:t>
            </a:r>
            <a:endParaRPr lang="en-GB" sz="1600" dirty="0">
              <a:solidFill>
                <a:srgbClr val="00B050"/>
              </a:solidFill>
            </a:endParaRPr>
          </a:p>
        </p:txBody>
      </p:sp>
    </p:spTree>
    <p:extLst>
      <p:ext uri="{BB962C8B-B14F-4D97-AF65-F5344CB8AC3E}">
        <p14:creationId xmlns:p14="http://schemas.microsoft.com/office/powerpoint/2010/main" val="425395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60EC-4B7F-BE36-17E2-310C0B80903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The question will also give you some potential areas to explore</a:t>
            </a:r>
            <a:endParaRPr lang="en-GB" dirty="0"/>
          </a:p>
        </p:txBody>
      </p:sp>
      <p:sp>
        <p:nvSpPr>
          <p:cNvPr id="3" name="Content Placeholder 2">
            <a:extLst>
              <a:ext uri="{FF2B5EF4-FFF2-40B4-BE49-F238E27FC236}">
                <a16:creationId xmlns:a16="http://schemas.microsoft.com/office/drawing/2014/main" id="{4D03F56D-EA61-8B8F-EBCF-80B230D85CDE}"/>
              </a:ext>
            </a:extLst>
          </p:cNvPr>
          <p:cNvSpPr>
            <a:spLocks noGrp="1"/>
          </p:cNvSpPr>
          <p:nvPr>
            <p:ph idx="1"/>
          </p:nvPr>
        </p:nvSpPr>
        <p:spPr>
          <a:xfrm>
            <a:off x="628650" y="1825625"/>
            <a:ext cx="7886700" cy="178567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1800" dirty="0"/>
              <a:t>You could write about:</a:t>
            </a:r>
          </a:p>
          <a:p>
            <a:pPr marL="0" indent="0">
              <a:buNone/>
            </a:pPr>
            <a:r>
              <a:rPr lang="en-US" sz="1800" dirty="0"/>
              <a:t>• how the atmosphere has changed by the end of the source</a:t>
            </a:r>
          </a:p>
          <a:p>
            <a:pPr marL="0" indent="0">
              <a:buNone/>
            </a:pPr>
            <a:r>
              <a:rPr lang="en-US" sz="1800" dirty="0"/>
              <a:t>• how the writer uses structure to create an effect</a:t>
            </a:r>
          </a:p>
          <a:p>
            <a:pPr marL="0" indent="0">
              <a:buNone/>
            </a:pPr>
            <a:r>
              <a:rPr lang="en-US" sz="1800" dirty="0"/>
              <a:t>• the writer’s use of any other structural features, such as changes in mood, tone or perspective.</a:t>
            </a:r>
            <a:endParaRPr lang="en-GB" sz="1800" dirty="0"/>
          </a:p>
        </p:txBody>
      </p:sp>
      <p:sp>
        <p:nvSpPr>
          <p:cNvPr id="4" name="TextBox 3">
            <a:extLst>
              <a:ext uri="{FF2B5EF4-FFF2-40B4-BE49-F238E27FC236}">
                <a16:creationId xmlns:a16="http://schemas.microsoft.com/office/drawing/2014/main" id="{5DD3E514-6F07-AED9-E335-E327FC50A780}"/>
              </a:ext>
            </a:extLst>
          </p:cNvPr>
          <p:cNvSpPr txBox="1"/>
          <p:nvPr/>
        </p:nvSpPr>
        <p:spPr>
          <a:xfrm>
            <a:off x="628650" y="3796496"/>
            <a:ext cx="7886700" cy="2308324"/>
          </a:xfrm>
          <a:prstGeom prst="rect">
            <a:avLst/>
          </a:prstGeom>
          <a:solidFill>
            <a:schemeClr val="accent2">
              <a:lumMod val="40000"/>
              <a:lumOff val="6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Always read these bullet points carefully as they give you some really ideas for answering the question.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 this example the question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suggests exploring the changes in atmosphere throughout the 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It highlights the importance of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analysing the effects the structure has on the reader’s thoughts and feelings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Additionally, it suggest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exploring changes in mood, tone or perspective.</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580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565" y="316581"/>
            <a:ext cx="8458568" cy="60733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Q3: Structural analysis</a:t>
            </a:r>
          </a:p>
        </p:txBody>
      </p:sp>
      <p:sp>
        <p:nvSpPr>
          <p:cNvPr id="3" name="Content Placeholder 2"/>
          <p:cNvSpPr>
            <a:spLocks noGrp="1"/>
          </p:cNvSpPr>
          <p:nvPr>
            <p:ph idx="1"/>
          </p:nvPr>
        </p:nvSpPr>
        <p:spPr>
          <a:xfrm>
            <a:off x="397565" y="1092355"/>
            <a:ext cx="5314122" cy="4111833"/>
          </a:xfrm>
          <a:solidFill>
            <a:schemeClr val="accent3">
              <a:lumMod val="20000"/>
              <a:lumOff val="80000"/>
            </a:schemeClr>
          </a:solidFill>
          <a:ln w="38100">
            <a:solidFill>
              <a:srgbClr val="00B050"/>
            </a:solidFill>
          </a:ln>
          <a:effectLst>
            <a:outerShdw blurRad="50800" dist="38100" dir="2700000" algn="tl" rotWithShape="0">
              <a:prstClr val="black">
                <a:alpha val="40000"/>
              </a:prstClr>
            </a:outerShdw>
          </a:effectLst>
        </p:spPr>
        <p:txBody>
          <a:bodyPr>
            <a:normAutofit fontScale="70000" lnSpcReduction="20000"/>
          </a:bodyPr>
          <a:lstStyle/>
          <a:p>
            <a:r>
              <a:rPr lang="en-GB" dirty="0"/>
              <a:t>This question asks you to focus on the WHOLE SOURCE. It is not about a small extract, but the whole text given to you.</a:t>
            </a:r>
          </a:p>
          <a:p>
            <a:r>
              <a:rPr lang="en-GB" dirty="0"/>
              <a:t>You’re told that the text is from the </a:t>
            </a:r>
            <a:r>
              <a:rPr lang="en-GB" b="1" dirty="0"/>
              <a:t>beginning</a:t>
            </a:r>
            <a:r>
              <a:rPr lang="en-GB" dirty="0"/>
              <a:t> of a </a:t>
            </a:r>
            <a:r>
              <a:rPr lang="en-GB" b="1" dirty="0"/>
              <a:t>novel</a:t>
            </a:r>
            <a:r>
              <a:rPr lang="en-GB" dirty="0"/>
              <a:t>. That information is important as it changes how structure is used by the writer. </a:t>
            </a:r>
          </a:p>
          <a:p>
            <a:r>
              <a:rPr lang="en-GB" dirty="0"/>
              <a:t>You are also given three bullet points to look at:</a:t>
            </a:r>
          </a:p>
          <a:p>
            <a:pPr marL="0" indent="0">
              <a:buNone/>
            </a:pPr>
            <a:r>
              <a:rPr lang="en-US" sz="2400" dirty="0">
                <a:highlight>
                  <a:srgbClr val="FFFF00"/>
                </a:highlight>
              </a:rPr>
              <a:t>• how the atmosphere has changed by the end of the source</a:t>
            </a:r>
          </a:p>
          <a:p>
            <a:pPr marL="0" indent="0">
              <a:buNone/>
            </a:pPr>
            <a:r>
              <a:rPr lang="en-US" sz="2400" dirty="0">
                <a:highlight>
                  <a:srgbClr val="FF00FF"/>
                </a:highlight>
              </a:rPr>
              <a:t>• how the writer uses structure to create an effect</a:t>
            </a:r>
          </a:p>
          <a:p>
            <a:pPr marL="0" indent="0">
              <a:buNone/>
            </a:pPr>
            <a:r>
              <a:rPr lang="en-US" sz="2400" dirty="0">
                <a:highlight>
                  <a:srgbClr val="00FF00"/>
                </a:highlight>
              </a:rPr>
              <a:t>• the writer’s use of any other structural features, such as changes in mood, tone or perspective.</a:t>
            </a:r>
            <a:endParaRPr lang="en-GB" sz="2400" dirty="0">
              <a:highlight>
                <a:srgbClr val="00FF00"/>
              </a:highlight>
            </a:endParaRPr>
          </a:p>
          <a:p>
            <a:pPr marL="457200" lvl="1" indent="0">
              <a:buNone/>
            </a:pPr>
            <a:r>
              <a:rPr lang="en-GB" dirty="0"/>
              <a:t>[8 marks]</a:t>
            </a:r>
          </a:p>
          <a:p>
            <a:endParaRPr lang="en-GB" sz="2400" dirty="0"/>
          </a:p>
        </p:txBody>
      </p:sp>
      <p:sp>
        <p:nvSpPr>
          <p:cNvPr id="4" name="TextBox 3"/>
          <p:cNvSpPr txBox="1"/>
          <p:nvPr/>
        </p:nvSpPr>
        <p:spPr>
          <a:xfrm>
            <a:off x="397565" y="5396313"/>
            <a:ext cx="5314122" cy="369332"/>
          </a:xfrm>
          <a:prstGeom prst="rect">
            <a:avLst/>
          </a:prstGeom>
          <a:solidFill>
            <a:schemeClr val="accent4">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Plan and write out your answer to this question</a:t>
            </a:r>
          </a:p>
        </p:txBody>
      </p:sp>
      <p:sp>
        <p:nvSpPr>
          <p:cNvPr id="5" name="TextBox 4"/>
          <p:cNvSpPr txBox="1"/>
          <p:nvPr/>
        </p:nvSpPr>
        <p:spPr>
          <a:xfrm>
            <a:off x="424070" y="6030369"/>
            <a:ext cx="5287617" cy="369332"/>
          </a:xfrm>
          <a:prstGeom prst="rect">
            <a:avLst/>
          </a:prstGeom>
          <a:solidFill>
            <a:schemeClr val="accent3">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Timed conditions: 12 minutes</a:t>
            </a:r>
          </a:p>
        </p:txBody>
      </p:sp>
      <p:pic>
        <p:nvPicPr>
          <p:cNvPr id="6" name="Picture 4" descr="Image result for t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067" y="5910470"/>
            <a:ext cx="613939" cy="613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50006" y="1092356"/>
            <a:ext cx="3006127" cy="3817102"/>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Possible sentence starters to 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the extract the writer structures the chapter so at the beginning the reader can understand…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use of the abrupt sentence at the beginning“…” makes clear to the reader that…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When the writer moves on to the next paragraph they… for the reader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As the extract progresses, the narrator focusses on… This helps the reader to understand that…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By the end of the extract, the narrator is focussing on… because it has the reader to see that…</a:t>
            </a:r>
          </a:p>
        </p:txBody>
      </p:sp>
      <p:sp>
        <p:nvSpPr>
          <p:cNvPr id="8" name="TextBox 7">
            <a:extLst>
              <a:ext uri="{FF2B5EF4-FFF2-40B4-BE49-F238E27FC236}">
                <a16:creationId xmlns:a16="http://schemas.microsoft.com/office/drawing/2014/main" id="{1E9B49F0-AE8F-4743-08C5-166AA25E9EE1}"/>
              </a:ext>
            </a:extLst>
          </p:cNvPr>
          <p:cNvSpPr txBox="1"/>
          <p:nvPr/>
        </p:nvSpPr>
        <p:spPr>
          <a:xfrm>
            <a:off x="5850006" y="5094514"/>
            <a:ext cx="3006127"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numCol="2" spcCol="72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Key terms: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Tension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Perspective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Second-person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narrative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Empathy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Sympathy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Focus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Climax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Cliff-hanger</a:t>
            </a:r>
            <a:endParaRPr lang="en-US" sz="12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Beginning of the novel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2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0A90D-75DA-FFE5-0D28-293EF58B69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154568">
            <a:off x="831033" y="2128549"/>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2539F51-126C-EFB5-0CFB-957B8FD1C4A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You have been given a good answer for Q3</a:t>
            </a:r>
            <a:endParaRPr lang="en-GB" dirty="0"/>
          </a:p>
        </p:txBody>
      </p:sp>
      <p:sp>
        <p:nvSpPr>
          <p:cNvPr id="6" name="TextBox 5">
            <a:extLst>
              <a:ext uri="{FF2B5EF4-FFF2-40B4-BE49-F238E27FC236}">
                <a16:creationId xmlns:a16="http://schemas.microsoft.com/office/drawing/2014/main" id="{BFDA5A8F-C749-B8EA-A5BE-8AB354E6DD74}"/>
              </a:ext>
            </a:extLst>
          </p:cNvPr>
          <p:cNvSpPr txBox="1"/>
          <p:nvPr/>
        </p:nvSpPr>
        <p:spPr>
          <a:xfrm>
            <a:off x="4352081" y="4125797"/>
            <a:ext cx="4409954"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rPr>
              <a:t>Go through the answer and find one good example for each of the six skills shown. You could this through arrows, annotations or highlighting.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Aptos" panose="02110004020202020204"/>
                <a:ea typeface="+mn-ea"/>
                <a:cs typeface="+mn-cs"/>
              </a:rPr>
              <a:t>Bonus Challenge: The student has avoided using words like “shows” too often. What other analytical verbs have they used instead?</a:t>
            </a:r>
          </a:p>
        </p:txBody>
      </p:sp>
      <p:pic>
        <p:nvPicPr>
          <p:cNvPr id="3" name="Picture 2">
            <a:extLst>
              <a:ext uri="{FF2B5EF4-FFF2-40B4-BE49-F238E27FC236}">
                <a16:creationId xmlns:a16="http://schemas.microsoft.com/office/drawing/2014/main" id="{8B6B1118-5F95-70B9-8ECA-CC6D7BDA8C32}"/>
              </a:ext>
            </a:extLst>
          </p:cNvPr>
          <p:cNvPicPr>
            <a:picLocks noChangeAspect="1"/>
          </p:cNvPicPr>
          <p:nvPr/>
        </p:nvPicPr>
        <p:blipFill>
          <a:blip r:embed="rId3"/>
          <a:stretch>
            <a:fillRect/>
          </a:stretch>
        </p:blipFill>
        <p:spPr>
          <a:xfrm>
            <a:off x="6361488" y="1418056"/>
            <a:ext cx="1936874" cy="2550905"/>
          </a:xfrm>
          <a:prstGeom prst="rect">
            <a:avLst/>
          </a:prstGeom>
        </p:spPr>
      </p:pic>
    </p:spTree>
    <p:extLst>
      <p:ext uri="{BB962C8B-B14F-4D97-AF65-F5344CB8AC3E}">
        <p14:creationId xmlns:p14="http://schemas.microsoft.com/office/powerpoint/2010/main" val="1711384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FE98E0-B6DB-DBC5-6ABF-BCCE3FFD74E8}"/>
              </a:ext>
            </a:extLst>
          </p:cNvPr>
          <p:cNvPicPr>
            <a:picLocks noChangeAspect="1"/>
          </p:cNvPicPr>
          <p:nvPr/>
        </p:nvPicPr>
        <p:blipFill>
          <a:blip r:embed="rId2"/>
          <a:stretch>
            <a:fillRect/>
          </a:stretch>
        </p:blipFill>
        <p:spPr>
          <a:xfrm>
            <a:off x="8072784" y="122305"/>
            <a:ext cx="984129" cy="812447"/>
          </a:xfrm>
          <a:prstGeom prst="rect">
            <a:avLst/>
          </a:prstGeom>
        </p:spPr>
      </p:pic>
      <p:pic>
        <p:nvPicPr>
          <p:cNvPr id="9" name="Picture 8">
            <a:extLst>
              <a:ext uri="{FF2B5EF4-FFF2-40B4-BE49-F238E27FC236}">
                <a16:creationId xmlns:a16="http://schemas.microsoft.com/office/drawing/2014/main" id="{CA0BD261-D3F6-17C4-B2BC-F8B511EE8F09}"/>
              </a:ext>
            </a:extLst>
          </p:cNvPr>
          <p:cNvPicPr>
            <a:picLocks noChangeAspect="1"/>
          </p:cNvPicPr>
          <p:nvPr/>
        </p:nvPicPr>
        <p:blipFill>
          <a:blip r:embed="rId3"/>
          <a:stretch>
            <a:fillRect/>
          </a:stretch>
        </p:blipFill>
        <p:spPr>
          <a:xfrm>
            <a:off x="8070038" y="1022821"/>
            <a:ext cx="1073962" cy="851149"/>
          </a:xfrm>
          <a:prstGeom prst="rect">
            <a:avLst/>
          </a:prstGeom>
        </p:spPr>
      </p:pic>
      <p:pic>
        <p:nvPicPr>
          <p:cNvPr id="10" name="Picture 9">
            <a:extLst>
              <a:ext uri="{FF2B5EF4-FFF2-40B4-BE49-F238E27FC236}">
                <a16:creationId xmlns:a16="http://schemas.microsoft.com/office/drawing/2014/main" id="{9645462E-A4DE-9A4D-E392-0F67EF204627}"/>
              </a:ext>
            </a:extLst>
          </p:cNvPr>
          <p:cNvPicPr>
            <a:picLocks noChangeAspect="1"/>
          </p:cNvPicPr>
          <p:nvPr/>
        </p:nvPicPr>
        <p:blipFill>
          <a:blip r:embed="rId4"/>
          <a:stretch>
            <a:fillRect/>
          </a:stretch>
        </p:blipFill>
        <p:spPr>
          <a:xfrm>
            <a:off x="8069442" y="2941137"/>
            <a:ext cx="1046141" cy="851150"/>
          </a:xfrm>
          <a:prstGeom prst="rect">
            <a:avLst/>
          </a:prstGeom>
        </p:spPr>
      </p:pic>
      <p:pic>
        <p:nvPicPr>
          <p:cNvPr id="11" name="Picture 10">
            <a:extLst>
              <a:ext uri="{FF2B5EF4-FFF2-40B4-BE49-F238E27FC236}">
                <a16:creationId xmlns:a16="http://schemas.microsoft.com/office/drawing/2014/main" id="{D2552C41-1DD1-4711-EFBD-C11524C08E66}"/>
              </a:ext>
            </a:extLst>
          </p:cNvPr>
          <p:cNvPicPr>
            <a:picLocks noChangeAspect="1"/>
          </p:cNvPicPr>
          <p:nvPr/>
        </p:nvPicPr>
        <p:blipFill>
          <a:blip r:embed="rId5"/>
          <a:stretch>
            <a:fillRect/>
          </a:stretch>
        </p:blipFill>
        <p:spPr>
          <a:xfrm>
            <a:off x="8069442" y="1980148"/>
            <a:ext cx="1046141" cy="894424"/>
          </a:xfrm>
          <a:prstGeom prst="rect">
            <a:avLst/>
          </a:prstGeom>
        </p:spPr>
      </p:pic>
      <p:pic>
        <p:nvPicPr>
          <p:cNvPr id="12" name="Picture 11">
            <a:extLst>
              <a:ext uri="{FF2B5EF4-FFF2-40B4-BE49-F238E27FC236}">
                <a16:creationId xmlns:a16="http://schemas.microsoft.com/office/drawing/2014/main" id="{B90BF8AF-6021-4A8B-6371-5A193B5AE753}"/>
              </a:ext>
            </a:extLst>
          </p:cNvPr>
          <p:cNvPicPr>
            <a:picLocks noChangeAspect="1"/>
          </p:cNvPicPr>
          <p:nvPr/>
        </p:nvPicPr>
        <p:blipFill>
          <a:blip r:embed="rId6"/>
          <a:srcRect r="49650"/>
          <a:stretch/>
        </p:blipFill>
        <p:spPr>
          <a:xfrm>
            <a:off x="8092644" y="3858852"/>
            <a:ext cx="1051356" cy="851149"/>
          </a:xfrm>
          <a:prstGeom prst="rect">
            <a:avLst/>
          </a:prstGeom>
        </p:spPr>
      </p:pic>
      <p:pic>
        <p:nvPicPr>
          <p:cNvPr id="15" name="Picture 14">
            <a:extLst>
              <a:ext uri="{FF2B5EF4-FFF2-40B4-BE49-F238E27FC236}">
                <a16:creationId xmlns:a16="http://schemas.microsoft.com/office/drawing/2014/main" id="{5CDABAA1-F5B1-E7E0-1B11-5F8C0C4E4741}"/>
              </a:ext>
            </a:extLst>
          </p:cNvPr>
          <p:cNvPicPr>
            <a:picLocks noChangeAspect="1"/>
          </p:cNvPicPr>
          <p:nvPr/>
        </p:nvPicPr>
        <p:blipFill>
          <a:blip r:embed="rId7"/>
          <a:stretch>
            <a:fillRect/>
          </a:stretch>
        </p:blipFill>
        <p:spPr>
          <a:xfrm>
            <a:off x="8096774" y="4733024"/>
            <a:ext cx="1047226" cy="851150"/>
          </a:xfrm>
          <a:prstGeom prst="rect">
            <a:avLst/>
          </a:prstGeom>
        </p:spPr>
      </p:pic>
      <p:sp>
        <p:nvSpPr>
          <p:cNvPr id="3" name="TextBox 2">
            <a:extLst>
              <a:ext uri="{FF2B5EF4-FFF2-40B4-BE49-F238E27FC236}">
                <a16:creationId xmlns:a16="http://schemas.microsoft.com/office/drawing/2014/main" id="{CA89506D-C232-9F1A-94F5-09598AF39F1B}"/>
              </a:ext>
            </a:extLst>
          </p:cNvPr>
          <p:cNvSpPr txBox="1"/>
          <p:nvPr/>
        </p:nvSpPr>
        <p:spPr>
          <a:xfrm>
            <a:off x="202555" y="0"/>
            <a:ext cx="6499187" cy="6757812"/>
          </a:xfrm>
          <a:prstGeom prst="rect">
            <a:avLst/>
          </a:prstGeom>
          <a:noFill/>
        </p:spPr>
        <p:txBody>
          <a:bodyPr wrap="square">
            <a:spAutoFit/>
          </a:bodyPr>
          <a:lstStyle/>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 beginning of the extract builds atmosphere by describing how ordinary people experienced the extraordinary at the football stadium. Whilst the people have ordinary lives and jobs, they experience “a cacophony of passion, doubt and ecstasy.”  In order to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emphasise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 importance of the stadium to the narrator, the writer switches focus onto the seats in the ground and zooms in on the narrator’s own seat, which allows the narrator to explain how their own space is their own amongst many thousands: “But its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yours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Whilst the narrator is just an ordinary person amongst many, they also have their own special spot in the stadium which fills them with memories. This in turn allows the narrator to reflect on how they are also a part of a wider football community: “A symbol of your ancestors, your people, your future.”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Whilst the opening of the text explores the general atmosphere of the stadium and the narrator’s own experiences, the writer chooses to refocus on the present and the conditions at the game. Although it is incredibly cold and “the elements that hit and kick and thump you for hours”, everyone is focused on the game and the players on the pitch.</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 writer then makes a conscious choice to focus in on the narrator’s father and a memory from ten years ago, when the narrator saw his father dying. Instantly the atmosphere switches from one of joy and hope to tragedy and loss: “Different people, different rooms, same fate.” Here the narrator feels only sadness at losing his father, but intriguingly the writer later uses the same sentence structure to reflect a very different tone: “The same people, the same place, the same destiny.” At this point, the narrator reflects on how he and his son are experiencing the same things as his father did, and how they are a part of a larger community that will go through the highs and lows of supporting a team.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Despite the brief change of mood to sadness, the writer refocuses the text back to the stadium and a memory of being with his father, “the only time you’d seen him cry”. He uses this as a springboard to talking about his own son and their time at the stadium, before going on to zoom out and describe the people walking to the stadium as if “soldiers of fortune” and how he gets to go through the same experiences with his son as he and his father did. The juxtaposition of the tragic with the beautiful really helps to amplify the sense of joy that football can bring to people.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 final third of the text sees as placed firmly in the present as the narrator describes the match and the emotions it creates for the fans, including himself. He zooms in on the hands of the supporters to reiterate their nerves and anxiety over the football, “fingers that nervously twitch and flick”, before using a wide range of short and terse sentences to increase the tension as the match begins and the narrator’s team are given a penalty.</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By ending the text with a cliff-hanger and uncertainty, the writer builds an increasingly tense atmosphere that stands in contrast to the beginning of the text, but because of the opening we understand the importance of the game to him and the fans, therefore only serving to build a tense and suspenseful atmosphere at its conclusion.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4583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5A94-9EBE-A293-47B8-6C0ED3DDFE5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200" dirty="0"/>
              <a:t>We will now peer assess our own answers</a:t>
            </a:r>
            <a:endParaRPr lang="en-GB" sz="3200" dirty="0"/>
          </a:p>
        </p:txBody>
      </p:sp>
      <p:sp>
        <p:nvSpPr>
          <p:cNvPr id="3" name="Content Placeholder 2">
            <a:extLst>
              <a:ext uri="{FF2B5EF4-FFF2-40B4-BE49-F238E27FC236}">
                <a16:creationId xmlns:a16="http://schemas.microsoft.com/office/drawing/2014/main" id="{32CD4445-4E12-ABE3-014D-C836C2BB3A74}"/>
              </a:ext>
            </a:extLst>
          </p:cNvPr>
          <p:cNvSpPr>
            <a:spLocks noGrp="1"/>
          </p:cNvSpPr>
          <p:nvPr>
            <p:ph idx="1"/>
          </p:nvPr>
        </p:nvSpPr>
        <p:spPr/>
        <p:txBody>
          <a:bodyPr/>
          <a:lstStyle/>
          <a:p>
            <a:pPr marL="0" indent="0">
              <a:buNone/>
            </a:pPr>
            <a:r>
              <a:rPr lang="en-US" dirty="0"/>
              <a:t>Swap your answers with another student.</a:t>
            </a:r>
          </a:p>
          <a:p>
            <a:pPr marL="0" indent="0">
              <a:buNone/>
            </a:pPr>
            <a:endParaRPr lang="en-US" dirty="0"/>
          </a:p>
          <a:p>
            <a:pPr marL="0" indent="0">
              <a:buNone/>
            </a:pPr>
            <a:endParaRPr lang="en-GB" dirty="0"/>
          </a:p>
        </p:txBody>
      </p:sp>
      <p:sp>
        <p:nvSpPr>
          <p:cNvPr id="9" name="TextBox 8">
            <a:extLst>
              <a:ext uri="{FF2B5EF4-FFF2-40B4-BE49-F238E27FC236}">
                <a16:creationId xmlns:a16="http://schemas.microsoft.com/office/drawing/2014/main" id="{26F1A4CC-97EC-0E6C-C2C8-2231D2E52E9F}"/>
              </a:ext>
            </a:extLst>
          </p:cNvPr>
          <p:cNvSpPr txBox="1"/>
          <p:nvPr/>
        </p:nvSpPr>
        <p:spPr>
          <a:xfrm>
            <a:off x="2314937" y="2336085"/>
            <a:ext cx="6156213" cy="347787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ptos" panose="02110004020202020204"/>
                <a:ea typeface="+mn-ea"/>
                <a:cs typeface="+mn-cs"/>
              </a:rPr>
              <a:t>1) What skills did the student use well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They showed how the focus shifted from the stadium to the tragedy of the father dying.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ptos" panose="02110004020202020204"/>
                <a:ea typeface="+mn-ea"/>
                <a:cs typeface="+mn-cs"/>
              </a:rPr>
              <a:t>2) What skills could the student improve on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They need to </a:t>
            </a:r>
            <a:r>
              <a:rPr kumimoji="0" lang="en-US" sz="2000" b="1" i="1" u="none" strike="noStrike" kern="1200" cap="none" spc="0" normalizeH="0" baseline="0" noProof="0" dirty="0">
                <a:ln>
                  <a:noFill/>
                </a:ln>
                <a:solidFill>
                  <a:srgbClr val="7030A0"/>
                </a:solidFill>
                <a:effectLst/>
                <a:uLnTx/>
                <a:uFillTx/>
                <a:latin typeface="Aptos" panose="02110004020202020204"/>
                <a:ea typeface="+mn-ea"/>
                <a:cs typeface="+mn-cs"/>
              </a:rPr>
              <a:t>explain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why changing this focus changes the atmosphere of the text. </a:t>
            </a:r>
            <a:endPar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2AC29D11-9848-ABEA-511E-0DB79C99B382}"/>
              </a:ext>
            </a:extLst>
          </p:cNvPr>
          <p:cNvPicPr>
            <a:picLocks noChangeAspect="1"/>
          </p:cNvPicPr>
          <p:nvPr/>
        </p:nvPicPr>
        <p:blipFill>
          <a:blip r:embed="rId2"/>
          <a:stretch>
            <a:fillRect/>
          </a:stretch>
        </p:blipFill>
        <p:spPr>
          <a:xfrm>
            <a:off x="702786" y="2249000"/>
            <a:ext cx="875000" cy="4454542"/>
          </a:xfrm>
          <a:prstGeom prst="rect">
            <a:avLst/>
          </a:prstGeom>
        </p:spPr>
      </p:pic>
    </p:spTree>
    <p:extLst>
      <p:ext uri="{BB962C8B-B14F-4D97-AF65-F5344CB8AC3E}">
        <p14:creationId xmlns:p14="http://schemas.microsoft.com/office/powerpoint/2010/main" val="48574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Paper Telephone</a:t>
            </a:r>
          </a:p>
        </p:txBody>
      </p:sp>
      <p:sp>
        <p:nvSpPr>
          <p:cNvPr id="3" name="Content Placeholder 2"/>
          <p:cNvSpPr>
            <a:spLocks noGrp="1"/>
          </p:cNvSpPr>
          <p:nvPr>
            <p:ph idx="1"/>
          </p:nvPr>
        </p:nvSpPr>
        <p:spPr>
          <a:xfrm>
            <a:off x="628651" y="1825625"/>
            <a:ext cx="4951462"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70000" lnSpcReduction="20000"/>
          </a:bodyPr>
          <a:lstStyle/>
          <a:p>
            <a:pPr marL="0" indent="0">
              <a:buNone/>
            </a:pPr>
            <a:r>
              <a:rPr lang="en-GB" dirty="0">
                <a:solidFill>
                  <a:srgbClr val="0070C0"/>
                </a:solidFill>
              </a:rPr>
              <a:t>Step 1: On the top a piece of paper write down one thing you’ve learnt from today’s lesson.</a:t>
            </a:r>
          </a:p>
          <a:p>
            <a:pPr marL="0" indent="0">
              <a:buNone/>
            </a:pPr>
            <a:endParaRPr lang="en-GB" dirty="0"/>
          </a:p>
          <a:p>
            <a:pPr marL="0" indent="0">
              <a:buNone/>
            </a:pPr>
            <a:r>
              <a:rPr lang="en-GB" dirty="0">
                <a:solidFill>
                  <a:schemeClr val="accent2">
                    <a:lumMod val="75000"/>
                  </a:schemeClr>
                </a:solidFill>
              </a:rPr>
              <a:t>Step 2: Your partner needs to draw what you have written. Then fold over the paper so only the picture can be seen, not the sentence.</a:t>
            </a:r>
          </a:p>
          <a:p>
            <a:pPr marL="0" indent="0">
              <a:buNone/>
            </a:pPr>
            <a:endParaRPr lang="en-GB" dirty="0"/>
          </a:p>
          <a:p>
            <a:pPr marL="0" indent="0">
              <a:buNone/>
            </a:pPr>
            <a:r>
              <a:rPr lang="en-GB" dirty="0">
                <a:solidFill>
                  <a:srgbClr val="7030A0"/>
                </a:solidFill>
              </a:rPr>
              <a:t>Step 3: Pass your paper to someone else. They need to write down what the picture is. Fold over the paper so only the new sentence can be seen.</a:t>
            </a:r>
          </a:p>
          <a:p>
            <a:pPr marL="0" indent="0">
              <a:buNone/>
            </a:pPr>
            <a:endParaRPr lang="en-GB" dirty="0"/>
          </a:p>
          <a:p>
            <a:pPr marL="0" indent="0">
              <a:buNone/>
            </a:pPr>
            <a:r>
              <a:rPr lang="en-GB" dirty="0"/>
              <a:t>Repeat this process again!</a:t>
            </a:r>
          </a:p>
        </p:txBody>
      </p:sp>
      <p:pic>
        <p:nvPicPr>
          <p:cNvPr id="8194" name="Picture 2" descr="Paper, Sheets, Multiple, Ruled, Page, Blank, Templ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7318" y="365126"/>
            <a:ext cx="1643110" cy="21316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96" name="Picture 4" descr="https://www.goodfreephotos.com/cache/vector-images/red-telephone-vector-graph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1408" y="2011261"/>
            <a:ext cx="2774438" cy="17652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724128" y="3873643"/>
            <a:ext cx="3006300" cy="230832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buNone/>
            </a:pPr>
            <a:r>
              <a:rPr lang="en-US" sz="1800" dirty="0">
                <a:solidFill>
                  <a:srgbClr val="FF0000"/>
                </a:solidFill>
              </a:rPr>
              <a:t>To describe how time changes throughout the extract</a:t>
            </a:r>
          </a:p>
          <a:p>
            <a:pPr marL="0" indent="0">
              <a:buNone/>
            </a:pPr>
            <a:r>
              <a:rPr lang="en-US" sz="1800" dirty="0">
                <a:solidFill>
                  <a:schemeClr val="accent2">
                    <a:lumMod val="50000"/>
                  </a:schemeClr>
                </a:solidFill>
              </a:rPr>
              <a:t>To explain how changes in time affect how the reader interprets the text</a:t>
            </a:r>
          </a:p>
          <a:p>
            <a:pPr marL="0" indent="0">
              <a:buNone/>
            </a:pPr>
            <a:r>
              <a:rPr lang="en-US" sz="1800" dirty="0">
                <a:solidFill>
                  <a:srgbClr val="00B050"/>
                </a:solidFill>
              </a:rPr>
              <a:t>To evaluate the effectiveness of our Q3 answers through key skills used</a:t>
            </a:r>
            <a:endParaRPr lang="en-GB" sz="1800" dirty="0">
              <a:solidFill>
                <a:srgbClr val="00B050"/>
              </a:solidFill>
            </a:endParaRPr>
          </a:p>
        </p:txBody>
      </p:sp>
    </p:spTree>
    <p:extLst>
      <p:ext uri="{BB962C8B-B14F-4D97-AF65-F5344CB8AC3E}">
        <p14:creationId xmlns:p14="http://schemas.microsoft.com/office/powerpoint/2010/main" val="426591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AA44-59B3-95F6-8C98-7C554E1A5A3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33615334-B540-9950-38B3-6A6C76DBB54A}"/>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3600" dirty="0">
                <a:solidFill>
                  <a:srgbClr val="FF0000"/>
                </a:solidFill>
              </a:rPr>
              <a:t>To describe how time changes throughout the extract</a:t>
            </a:r>
          </a:p>
          <a:p>
            <a:pPr marL="0" indent="0">
              <a:buNone/>
            </a:pPr>
            <a:r>
              <a:rPr lang="en-US" sz="3600" dirty="0">
                <a:solidFill>
                  <a:schemeClr val="accent2">
                    <a:lumMod val="50000"/>
                  </a:schemeClr>
                </a:solidFill>
              </a:rPr>
              <a:t>To explain how changes in time affect how the reader interprets the text</a:t>
            </a:r>
          </a:p>
          <a:p>
            <a:pPr marL="0" indent="0">
              <a:buNone/>
            </a:pPr>
            <a:r>
              <a:rPr lang="en-US" sz="3600" dirty="0">
                <a:solidFill>
                  <a:srgbClr val="00B050"/>
                </a:solidFill>
              </a:rPr>
              <a:t>To evaluate the effectiveness of our Q3 answers through key skills used</a:t>
            </a:r>
            <a:endParaRPr lang="en-GB" sz="3600" dirty="0">
              <a:solidFill>
                <a:srgbClr val="00B050"/>
              </a:solidFill>
            </a:endParaRPr>
          </a:p>
        </p:txBody>
      </p:sp>
    </p:spTree>
    <p:extLst>
      <p:ext uri="{BB962C8B-B14F-4D97-AF65-F5344CB8AC3E}">
        <p14:creationId xmlns:p14="http://schemas.microsoft.com/office/powerpoint/2010/main" val="131882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EF05496-E861-F660-99C0-E3C99AFE8744}"/>
              </a:ext>
            </a:extLst>
          </p:cNvPr>
          <p:cNvSpPr/>
          <p:nvPr/>
        </p:nvSpPr>
        <p:spPr>
          <a:xfrm>
            <a:off x="474562" y="405115"/>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Paragraph 1:</a:t>
            </a:r>
            <a:br>
              <a:rPr lang="en-US" dirty="0"/>
            </a:br>
            <a:r>
              <a:rPr lang="en-US" dirty="0"/>
              <a:t>Present</a:t>
            </a:r>
            <a:endParaRPr lang="en-GB" dirty="0"/>
          </a:p>
        </p:txBody>
      </p:sp>
      <p:sp>
        <p:nvSpPr>
          <p:cNvPr id="5" name="Rectangle: Rounded Corners 4">
            <a:extLst>
              <a:ext uri="{FF2B5EF4-FFF2-40B4-BE49-F238E27FC236}">
                <a16:creationId xmlns:a16="http://schemas.microsoft.com/office/drawing/2014/main" id="{1A4390D1-9C69-E97D-B8CF-905B62D8EEAE}"/>
              </a:ext>
            </a:extLst>
          </p:cNvPr>
          <p:cNvSpPr/>
          <p:nvPr/>
        </p:nvSpPr>
        <p:spPr>
          <a:xfrm>
            <a:off x="474562" y="1552938"/>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Paragraph 2:</a:t>
            </a:r>
            <a:br>
              <a:rPr lang="en-US" dirty="0"/>
            </a:br>
            <a:r>
              <a:rPr lang="en-US" dirty="0"/>
              <a:t>Present</a:t>
            </a:r>
            <a:endParaRPr lang="en-GB" dirty="0"/>
          </a:p>
        </p:txBody>
      </p:sp>
      <p:sp>
        <p:nvSpPr>
          <p:cNvPr id="6" name="Rectangle: Rounded Corners 5">
            <a:extLst>
              <a:ext uri="{FF2B5EF4-FFF2-40B4-BE49-F238E27FC236}">
                <a16:creationId xmlns:a16="http://schemas.microsoft.com/office/drawing/2014/main" id="{B13B7377-5E61-62E5-EECF-ED289D8F6AAA}"/>
              </a:ext>
            </a:extLst>
          </p:cNvPr>
          <p:cNvSpPr/>
          <p:nvPr/>
        </p:nvSpPr>
        <p:spPr>
          <a:xfrm>
            <a:off x="2604304" y="405115"/>
            <a:ext cx="6273478" cy="8449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Football fans at the game in the present day.</a:t>
            </a:r>
            <a:endParaRPr lang="en-GB" dirty="0"/>
          </a:p>
        </p:txBody>
      </p:sp>
      <p:sp>
        <p:nvSpPr>
          <p:cNvPr id="7" name="Rectangle: Rounded Corners 6">
            <a:extLst>
              <a:ext uri="{FF2B5EF4-FFF2-40B4-BE49-F238E27FC236}">
                <a16:creationId xmlns:a16="http://schemas.microsoft.com/office/drawing/2014/main" id="{D5E70F18-F150-4F72-4438-ED8AD19C85D2}"/>
              </a:ext>
            </a:extLst>
          </p:cNvPr>
          <p:cNvSpPr/>
          <p:nvPr/>
        </p:nvSpPr>
        <p:spPr>
          <a:xfrm>
            <a:off x="2604304" y="1552938"/>
            <a:ext cx="6273478" cy="8449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narrator describes their seat at the stadium.</a:t>
            </a:r>
            <a:endParaRPr lang="en-GB" dirty="0"/>
          </a:p>
        </p:txBody>
      </p:sp>
      <p:sp>
        <p:nvSpPr>
          <p:cNvPr id="8" name="Rectangle: Rounded Corners 7">
            <a:extLst>
              <a:ext uri="{FF2B5EF4-FFF2-40B4-BE49-F238E27FC236}">
                <a16:creationId xmlns:a16="http://schemas.microsoft.com/office/drawing/2014/main" id="{0D238FCD-3CB5-56E0-4DCA-D65A0D076551}"/>
              </a:ext>
            </a:extLst>
          </p:cNvPr>
          <p:cNvSpPr/>
          <p:nvPr/>
        </p:nvSpPr>
        <p:spPr>
          <a:xfrm>
            <a:off x="2604304" y="2700761"/>
            <a:ext cx="6273478" cy="8449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narrator describes the weather and the game.</a:t>
            </a:r>
            <a:endParaRPr lang="en-GB" dirty="0"/>
          </a:p>
        </p:txBody>
      </p:sp>
      <p:sp>
        <p:nvSpPr>
          <p:cNvPr id="9" name="Rectangle: Rounded Corners 8">
            <a:extLst>
              <a:ext uri="{FF2B5EF4-FFF2-40B4-BE49-F238E27FC236}">
                <a16:creationId xmlns:a16="http://schemas.microsoft.com/office/drawing/2014/main" id="{0C31D07F-2926-0C03-1D4F-501EDBBA4479}"/>
              </a:ext>
            </a:extLst>
          </p:cNvPr>
          <p:cNvSpPr/>
          <p:nvPr/>
        </p:nvSpPr>
        <p:spPr>
          <a:xfrm>
            <a:off x="474561" y="2700761"/>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Paragraph 3:</a:t>
            </a:r>
            <a:br>
              <a:rPr lang="en-US" dirty="0"/>
            </a:br>
            <a:r>
              <a:rPr lang="en-US" dirty="0"/>
              <a:t>Present</a:t>
            </a:r>
            <a:endParaRPr lang="en-GB" dirty="0"/>
          </a:p>
        </p:txBody>
      </p:sp>
      <p:sp>
        <p:nvSpPr>
          <p:cNvPr id="10" name="Rectangle: Rounded Corners 9">
            <a:extLst>
              <a:ext uri="{FF2B5EF4-FFF2-40B4-BE49-F238E27FC236}">
                <a16:creationId xmlns:a16="http://schemas.microsoft.com/office/drawing/2014/main" id="{8B0888FB-E033-1B26-CA02-F1325F2F0826}"/>
              </a:ext>
            </a:extLst>
          </p:cNvPr>
          <p:cNvSpPr/>
          <p:nvPr/>
        </p:nvSpPr>
        <p:spPr>
          <a:xfrm>
            <a:off x="474560" y="3767561"/>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Paragraph 4:</a:t>
            </a:r>
            <a:br>
              <a:rPr lang="en-US" dirty="0"/>
            </a:br>
            <a:r>
              <a:rPr lang="en-US" dirty="0"/>
              <a:t>Past</a:t>
            </a:r>
            <a:endParaRPr lang="en-GB" dirty="0"/>
          </a:p>
        </p:txBody>
      </p:sp>
      <p:sp>
        <p:nvSpPr>
          <p:cNvPr id="11" name="Rectangle: Rounded Corners 10">
            <a:extLst>
              <a:ext uri="{FF2B5EF4-FFF2-40B4-BE49-F238E27FC236}">
                <a16:creationId xmlns:a16="http://schemas.microsoft.com/office/drawing/2014/main" id="{9171E7EB-EEB3-D101-27F0-8EAAB5E3FC95}"/>
              </a:ext>
            </a:extLst>
          </p:cNvPr>
          <p:cNvSpPr/>
          <p:nvPr/>
        </p:nvSpPr>
        <p:spPr>
          <a:xfrm>
            <a:off x="2604304" y="3782996"/>
            <a:ext cx="6273478" cy="8449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narrator thinks about their father and his death in the past.</a:t>
            </a:r>
            <a:endParaRPr lang="en-GB" dirty="0"/>
          </a:p>
        </p:txBody>
      </p:sp>
      <p:sp>
        <p:nvSpPr>
          <p:cNvPr id="12" name="Rectangle: Rounded Corners 11">
            <a:extLst>
              <a:ext uri="{FF2B5EF4-FFF2-40B4-BE49-F238E27FC236}">
                <a16:creationId xmlns:a16="http://schemas.microsoft.com/office/drawing/2014/main" id="{D0B13666-B4D7-5EE8-47F3-A5E6B35AC46D}"/>
              </a:ext>
            </a:extLst>
          </p:cNvPr>
          <p:cNvSpPr/>
          <p:nvPr/>
        </p:nvSpPr>
        <p:spPr>
          <a:xfrm>
            <a:off x="474560" y="4834361"/>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Paragraph 5:</a:t>
            </a:r>
            <a:br>
              <a:rPr lang="en-US" dirty="0"/>
            </a:br>
            <a:r>
              <a:rPr lang="en-US" dirty="0"/>
              <a:t>Past and Present</a:t>
            </a:r>
            <a:endParaRPr lang="en-GB" dirty="0"/>
          </a:p>
        </p:txBody>
      </p:sp>
      <p:sp>
        <p:nvSpPr>
          <p:cNvPr id="13" name="Rectangle: Rounded Corners 12">
            <a:extLst>
              <a:ext uri="{FF2B5EF4-FFF2-40B4-BE49-F238E27FC236}">
                <a16:creationId xmlns:a16="http://schemas.microsoft.com/office/drawing/2014/main" id="{D37A1578-6234-6B26-37AC-9E4D31A71532}"/>
              </a:ext>
            </a:extLst>
          </p:cNvPr>
          <p:cNvSpPr/>
          <p:nvPr/>
        </p:nvSpPr>
        <p:spPr>
          <a:xfrm>
            <a:off x="2604304" y="4882586"/>
            <a:ext cx="6273478" cy="8449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narrator thinks about being at a game with his father in the past before switching to the present and being there with his own son.</a:t>
            </a:r>
            <a:endParaRPr lang="en-GB" dirty="0"/>
          </a:p>
        </p:txBody>
      </p:sp>
    </p:spTree>
    <p:extLst>
      <p:ext uri="{BB962C8B-B14F-4D97-AF65-F5344CB8AC3E}">
        <p14:creationId xmlns:p14="http://schemas.microsoft.com/office/powerpoint/2010/main" val="180580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7979713-CBD7-B0A5-0143-DC27018DCFF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CB8DB2-D45D-B3F2-6539-000213CF0715}"/>
              </a:ext>
            </a:extLst>
          </p:cNvPr>
          <p:cNvSpPr/>
          <p:nvPr/>
        </p:nvSpPr>
        <p:spPr>
          <a:xfrm>
            <a:off x="474562" y="405115"/>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Paragraph 6:</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Immediate Past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Rectangle: Rounded Corners 4">
            <a:extLst>
              <a:ext uri="{FF2B5EF4-FFF2-40B4-BE49-F238E27FC236}">
                <a16:creationId xmlns:a16="http://schemas.microsoft.com/office/drawing/2014/main" id="{A1A360E7-A99B-75EE-7133-651E209720D0}"/>
              </a:ext>
            </a:extLst>
          </p:cNvPr>
          <p:cNvSpPr/>
          <p:nvPr/>
        </p:nvSpPr>
        <p:spPr>
          <a:xfrm>
            <a:off x="474560" y="1385105"/>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Paragraph 7:</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Immediate Past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Rectangle: Rounded Corners 5">
            <a:extLst>
              <a:ext uri="{FF2B5EF4-FFF2-40B4-BE49-F238E27FC236}">
                <a16:creationId xmlns:a16="http://schemas.microsoft.com/office/drawing/2014/main" id="{64E0890E-024D-DBAF-4AFD-8C7292896452}"/>
              </a:ext>
            </a:extLst>
          </p:cNvPr>
          <p:cNvSpPr/>
          <p:nvPr/>
        </p:nvSpPr>
        <p:spPr>
          <a:xfrm>
            <a:off x="2604304" y="405115"/>
            <a:ext cx="6273478" cy="8449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The narrator describes the morning of the game where fans arrive at the stadium.</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Rounded Corners 6">
            <a:extLst>
              <a:ext uri="{FF2B5EF4-FFF2-40B4-BE49-F238E27FC236}">
                <a16:creationId xmlns:a16="http://schemas.microsoft.com/office/drawing/2014/main" id="{C250F934-0C21-8148-9A50-2EDB9A9FFCEF}"/>
              </a:ext>
            </a:extLst>
          </p:cNvPr>
          <p:cNvSpPr/>
          <p:nvPr/>
        </p:nvSpPr>
        <p:spPr>
          <a:xfrm>
            <a:off x="2604302" y="1385105"/>
            <a:ext cx="6273478" cy="8449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The narrator describes travelling to the stadium with his son James.</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angle: Rounded Corners 7">
            <a:extLst>
              <a:ext uri="{FF2B5EF4-FFF2-40B4-BE49-F238E27FC236}">
                <a16:creationId xmlns:a16="http://schemas.microsoft.com/office/drawing/2014/main" id="{93A5EC0F-7574-0B2F-E5C9-B3894F53FBB8}"/>
              </a:ext>
            </a:extLst>
          </p:cNvPr>
          <p:cNvSpPr/>
          <p:nvPr/>
        </p:nvSpPr>
        <p:spPr>
          <a:xfrm>
            <a:off x="2604303" y="3369210"/>
            <a:ext cx="6273478" cy="8449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The narrator describes the striker being fouled in the box.</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Rectangle: Rounded Corners 8">
            <a:extLst>
              <a:ext uri="{FF2B5EF4-FFF2-40B4-BE49-F238E27FC236}">
                <a16:creationId xmlns:a16="http://schemas.microsoft.com/office/drawing/2014/main" id="{E587C0A8-2029-ECDB-1EF3-BF62A4C11232}"/>
              </a:ext>
            </a:extLst>
          </p:cNvPr>
          <p:cNvSpPr/>
          <p:nvPr/>
        </p:nvSpPr>
        <p:spPr>
          <a:xfrm>
            <a:off x="474560" y="3369210"/>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Paragraph 9:</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Present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Rounded Corners 9">
            <a:extLst>
              <a:ext uri="{FF2B5EF4-FFF2-40B4-BE49-F238E27FC236}">
                <a16:creationId xmlns:a16="http://schemas.microsoft.com/office/drawing/2014/main" id="{C5E7C0FE-4812-84D5-66AB-D497EF41C3CA}"/>
              </a:ext>
            </a:extLst>
          </p:cNvPr>
          <p:cNvSpPr/>
          <p:nvPr/>
        </p:nvSpPr>
        <p:spPr>
          <a:xfrm>
            <a:off x="474560" y="4357870"/>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Paragraph 10:</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Present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Rounded Corners 10">
            <a:extLst>
              <a:ext uri="{FF2B5EF4-FFF2-40B4-BE49-F238E27FC236}">
                <a16:creationId xmlns:a16="http://schemas.microsoft.com/office/drawing/2014/main" id="{E5B6CFBE-0E11-B35C-FC11-4CFBA20BF98F}"/>
              </a:ext>
            </a:extLst>
          </p:cNvPr>
          <p:cNvSpPr/>
          <p:nvPr/>
        </p:nvSpPr>
        <p:spPr>
          <a:xfrm>
            <a:off x="2604304" y="4373305"/>
            <a:ext cx="6273478" cy="8449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The narrator describes the referee awarding a penalty and the striker preparing to take it.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id="{563B13A8-0146-2A76-F226-5E4334918709}"/>
              </a:ext>
            </a:extLst>
          </p:cNvPr>
          <p:cNvSpPr/>
          <p:nvPr/>
        </p:nvSpPr>
        <p:spPr>
          <a:xfrm>
            <a:off x="474560" y="5424670"/>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Paragraph 11:</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Present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Rounded Corners 12">
            <a:extLst>
              <a:ext uri="{FF2B5EF4-FFF2-40B4-BE49-F238E27FC236}">
                <a16:creationId xmlns:a16="http://schemas.microsoft.com/office/drawing/2014/main" id="{908D53C2-58D5-B865-DD7A-3B557F68D5F6}"/>
              </a:ext>
            </a:extLst>
          </p:cNvPr>
          <p:cNvSpPr/>
          <p:nvPr/>
        </p:nvSpPr>
        <p:spPr>
          <a:xfrm>
            <a:off x="2604304" y="5472895"/>
            <a:ext cx="6273478" cy="8449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The narrator describes the atmosphere and the ball </a:t>
            </a:r>
            <a:r>
              <a:rPr kumimoji="0" lang="en-US" sz="1800" b="0" i="0" u="none" strike="noStrike" kern="1200" cap="none" spc="0" normalizeH="0" baseline="0" noProof="0" dirty="0" err="1">
                <a:ln>
                  <a:noFill/>
                </a:ln>
                <a:solidFill>
                  <a:prstClr val="white"/>
                </a:solidFill>
                <a:effectLst/>
                <a:uLnTx/>
                <a:uFillTx/>
                <a:latin typeface="Aptos" panose="02110004020202020204"/>
                <a:ea typeface="+mn-ea"/>
                <a:cs typeface="+mn-cs"/>
              </a:rPr>
              <a:t>travellin</a:t>
            </a:r>
            <a:r>
              <a:rPr lang="en-US" dirty="0">
                <a:solidFill>
                  <a:prstClr val="white"/>
                </a:solidFill>
                <a:latin typeface="Aptos" panose="02110004020202020204"/>
              </a:rPr>
              <a:t>g through the air. </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id="{C767B020-1ED3-FEFA-3D17-ECC44EC3E254}"/>
              </a:ext>
            </a:extLst>
          </p:cNvPr>
          <p:cNvSpPr/>
          <p:nvPr/>
        </p:nvSpPr>
        <p:spPr>
          <a:xfrm>
            <a:off x="474560" y="2309155"/>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ptos" panose="02110004020202020204"/>
              </a:rPr>
              <a:t>Paragraph 8:</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Present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ectangle: Rounded Corners 2">
            <a:extLst>
              <a:ext uri="{FF2B5EF4-FFF2-40B4-BE49-F238E27FC236}">
                <a16:creationId xmlns:a16="http://schemas.microsoft.com/office/drawing/2014/main" id="{C1A33DE8-FCA8-8559-258D-6759644B8202}"/>
              </a:ext>
            </a:extLst>
          </p:cNvPr>
          <p:cNvSpPr/>
          <p:nvPr/>
        </p:nvSpPr>
        <p:spPr>
          <a:xfrm>
            <a:off x="2604304" y="2357380"/>
            <a:ext cx="6273478" cy="8449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The narrator describes the beginning of the match.</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894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9F55-DE86-3BD7-9C82-FB841FAAE99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US" dirty="0"/>
              <a:t>The extract we have been exploring is from the </a:t>
            </a:r>
            <a:r>
              <a:rPr lang="en-US" b="1" dirty="0"/>
              <a:t>beginning</a:t>
            </a:r>
            <a:r>
              <a:rPr lang="en-US" dirty="0"/>
              <a:t> of a novel</a:t>
            </a:r>
            <a:endParaRPr lang="en-GB" dirty="0"/>
          </a:p>
        </p:txBody>
      </p:sp>
      <p:sp>
        <p:nvSpPr>
          <p:cNvPr id="4" name="TextBox 3">
            <a:extLst>
              <a:ext uri="{FF2B5EF4-FFF2-40B4-BE49-F238E27FC236}">
                <a16:creationId xmlns:a16="http://schemas.microsoft.com/office/drawing/2014/main" id="{C227F36F-C4B3-5220-E823-95F49E167A9C}"/>
              </a:ext>
            </a:extLst>
          </p:cNvPr>
          <p:cNvSpPr txBox="1"/>
          <p:nvPr/>
        </p:nvSpPr>
        <p:spPr>
          <a:xfrm>
            <a:off x="628650" y="1966867"/>
            <a:ext cx="7886700" cy="288282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Because the extract is from the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beginning of a novel</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it needs to provide the reader with a lot of information quite quickly.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 short stories, writers have less time to develop the following areas: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Characters;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Settings;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Plot;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Themes.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Therefore, a lot of this information will need to be revealed at the start of a novel. </a:t>
            </a:r>
          </a:p>
        </p:txBody>
      </p:sp>
      <p:sp>
        <p:nvSpPr>
          <p:cNvPr id="5" name="TextBox 4">
            <a:extLst>
              <a:ext uri="{FF2B5EF4-FFF2-40B4-BE49-F238E27FC236}">
                <a16:creationId xmlns:a16="http://schemas.microsoft.com/office/drawing/2014/main" id="{B6F429E7-3FB1-1009-4E82-A038E6A5F8B8}"/>
              </a:ext>
            </a:extLst>
          </p:cNvPr>
          <p:cNvSpPr txBox="1"/>
          <p:nvPr/>
        </p:nvSpPr>
        <p:spPr>
          <a:xfrm>
            <a:off x="628650" y="5058137"/>
            <a:ext cx="7886700" cy="923330"/>
          </a:xfrm>
          <a:prstGeom prst="rect">
            <a:avLst/>
          </a:prstGeom>
          <a:solidFill>
            <a:schemeClr val="accent2">
              <a:lumMod val="40000"/>
              <a:lumOff val="6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Q3 will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always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tell whether the text is from the beginning, the middle or the end of the story it is from. Make sure you look out for this information when sitting your exam.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47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899F71D-69D3-5F81-A9F8-3573DDE2DAB6}"/>
              </a:ext>
            </a:extLst>
          </p:cNvPr>
          <p:cNvSpPr/>
          <p:nvPr/>
        </p:nvSpPr>
        <p:spPr>
          <a:xfrm>
            <a:off x="474562" y="405115"/>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Paragraph 1:</a:t>
            </a:r>
            <a:br>
              <a:rPr lang="en-US" dirty="0"/>
            </a:br>
            <a:r>
              <a:rPr lang="en-US" dirty="0"/>
              <a:t>Present</a:t>
            </a:r>
            <a:endParaRPr lang="en-GB" dirty="0"/>
          </a:p>
        </p:txBody>
      </p:sp>
      <p:sp>
        <p:nvSpPr>
          <p:cNvPr id="9" name="Rectangle: Rounded Corners 8">
            <a:extLst>
              <a:ext uri="{FF2B5EF4-FFF2-40B4-BE49-F238E27FC236}">
                <a16:creationId xmlns:a16="http://schemas.microsoft.com/office/drawing/2014/main" id="{71B6D1F5-2774-35D4-9DA2-D70BAA4010B4}"/>
              </a:ext>
            </a:extLst>
          </p:cNvPr>
          <p:cNvSpPr/>
          <p:nvPr/>
        </p:nvSpPr>
        <p:spPr>
          <a:xfrm>
            <a:off x="474562" y="1552938"/>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Paragraph 2:</a:t>
            </a:r>
            <a:br>
              <a:rPr lang="en-US" dirty="0"/>
            </a:br>
            <a:r>
              <a:rPr lang="en-US" dirty="0"/>
              <a:t>Present</a:t>
            </a:r>
            <a:endParaRPr lang="en-GB" dirty="0"/>
          </a:p>
        </p:txBody>
      </p:sp>
      <p:sp>
        <p:nvSpPr>
          <p:cNvPr id="10" name="Rectangle: Rounded Corners 9">
            <a:extLst>
              <a:ext uri="{FF2B5EF4-FFF2-40B4-BE49-F238E27FC236}">
                <a16:creationId xmlns:a16="http://schemas.microsoft.com/office/drawing/2014/main" id="{C51D9298-4D7D-9E1C-C66B-B400027D54B0}"/>
              </a:ext>
            </a:extLst>
          </p:cNvPr>
          <p:cNvSpPr/>
          <p:nvPr/>
        </p:nvSpPr>
        <p:spPr>
          <a:xfrm>
            <a:off x="474561" y="2700761"/>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Paragraph 3:</a:t>
            </a:r>
            <a:br>
              <a:rPr lang="en-US" dirty="0"/>
            </a:br>
            <a:r>
              <a:rPr lang="en-US" dirty="0"/>
              <a:t>Present</a:t>
            </a:r>
            <a:endParaRPr lang="en-GB" dirty="0"/>
          </a:p>
        </p:txBody>
      </p:sp>
      <p:sp>
        <p:nvSpPr>
          <p:cNvPr id="11" name="Rectangle: Rounded Corners 10">
            <a:extLst>
              <a:ext uri="{FF2B5EF4-FFF2-40B4-BE49-F238E27FC236}">
                <a16:creationId xmlns:a16="http://schemas.microsoft.com/office/drawing/2014/main" id="{95E5C7E6-1BA6-59AB-371E-719A55B25B7C}"/>
              </a:ext>
            </a:extLst>
          </p:cNvPr>
          <p:cNvSpPr/>
          <p:nvPr/>
        </p:nvSpPr>
        <p:spPr>
          <a:xfrm>
            <a:off x="474560" y="3767561"/>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Paragraph 4:</a:t>
            </a:r>
            <a:br>
              <a:rPr lang="en-US" dirty="0"/>
            </a:br>
            <a:r>
              <a:rPr lang="en-US" dirty="0"/>
              <a:t>Past</a:t>
            </a:r>
            <a:endParaRPr lang="en-GB" dirty="0"/>
          </a:p>
        </p:txBody>
      </p:sp>
      <p:sp>
        <p:nvSpPr>
          <p:cNvPr id="12" name="Rectangle: Rounded Corners 11">
            <a:extLst>
              <a:ext uri="{FF2B5EF4-FFF2-40B4-BE49-F238E27FC236}">
                <a16:creationId xmlns:a16="http://schemas.microsoft.com/office/drawing/2014/main" id="{8DC66D1A-2B06-1C66-4EB2-E2EA61B74EF0}"/>
              </a:ext>
            </a:extLst>
          </p:cNvPr>
          <p:cNvSpPr/>
          <p:nvPr/>
        </p:nvSpPr>
        <p:spPr>
          <a:xfrm>
            <a:off x="474560" y="4834361"/>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Paragraph 5:</a:t>
            </a:r>
            <a:br>
              <a:rPr lang="en-US" dirty="0"/>
            </a:br>
            <a:r>
              <a:rPr lang="en-US" dirty="0"/>
              <a:t>Past and Present</a:t>
            </a:r>
            <a:endParaRPr lang="en-GB" dirty="0"/>
          </a:p>
        </p:txBody>
      </p:sp>
      <p:sp>
        <p:nvSpPr>
          <p:cNvPr id="13" name="Rectangle: Rounded Corners 12">
            <a:extLst>
              <a:ext uri="{FF2B5EF4-FFF2-40B4-BE49-F238E27FC236}">
                <a16:creationId xmlns:a16="http://schemas.microsoft.com/office/drawing/2014/main" id="{80B56685-ADAB-17B5-DD48-77B299FDCD99}"/>
              </a:ext>
            </a:extLst>
          </p:cNvPr>
          <p:cNvSpPr/>
          <p:nvPr/>
        </p:nvSpPr>
        <p:spPr>
          <a:xfrm>
            <a:off x="2766349" y="337597"/>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Paragraph 6:</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Immediate Past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Rounded Corners 13">
            <a:extLst>
              <a:ext uri="{FF2B5EF4-FFF2-40B4-BE49-F238E27FC236}">
                <a16:creationId xmlns:a16="http://schemas.microsoft.com/office/drawing/2014/main" id="{E0C76802-E82D-8EB2-040C-CA9D1C97C541}"/>
              </a:ext>
            </a:extLst>
          </p:cNvPr>
          <p:cNvSpPr/>
          <p:nvPr/>
        </p:nvSpPr>
        <p:spPr>
          <a:xfrm>
            <a:off x="2766347" y="1317587"/>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Paragraph 7:</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Immediate Past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Rectangle: Rounded Corners 14">
            <a:extLst>
              <a:ext uri="{FF2B5EF4-FFF2-40B4-BE49-F238E27FC236}">
                <a16:creationId xmlns:a16="http://schemas.microsoft.com/office/drawing/2014/main" id="{5368185D-8074-5BD2-26E1-FA514D7285CB}"/>
              </a:ext>
            </a:extLst>
          </p:cNvPr>
          <p:cNvSpPr/>
          <p:nvPr/>
        </p:nvSpPr>
        <p:spPr>
          <a:xfrm>
            <a:off x="2766347" y="3301692"/>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Paragraph 9:</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Present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Rounded Corners 15">
            <a:extLst>
              <a:ext uri="{FF2B5EF4-FFF2-40B4-BE49-F238E27FC236}">
                <a16:creationId xmlns:a16="http://schemas.microsoft.com/office/drawing/2014/main" id="{771F8E6B-5326-C037-EA6A-7AAB8EF29CAF}"/>
              </a:ext>
            </a:extLst>
          </p:cNvPr>
          <p:cNvSpPr/>
          <p:nvPr/>
        </p:nvSpPr>
        <p:spPr>
          <a:xfrm>
            <a:off x="2766347" y="4290352"/>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Paragraph 10:</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Present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Rounded Corners 16">
            <a:extLst>
              <a:ext uri="{FF2B5EF4-FFF2-40B4-BE49-F238E27FC236}">
                <a16:creationId xmlns:a16="http://schemas.microsoft.com/office/drawing/2014/main" id="{0A3A4B24-C1B8-4E31-7486-BD7287A0DC5A}"/>
              </a:ext>
            </a:extLst>
          </p:cNvPr>
          <p:cNvSpPr/>
          <p:nvPr/>
        </p:nvSpPr>
        <p:spPr>
          <a:xfrm>
            <a:off x="2766347" y="5357152"/>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Paragraph 11:</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Present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09761E40-B355-7752-5E41-8B3BD8A3566E}"/>
              </a:ext>
            </a:extLst>
          </p:cNvPr>
          <p:cNvSpPr/>
          <p:nvPr/>
        </p:nvSpPr>
        <p:spPr>
          <a:xfrm>
            <a:off x="2766347" y="2241637"/>
            <a:ext cx="2013995" cy="84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ptos" panose="02110004020202020204"/>
              </a:rPr>
              <a:t>Paragraph 8:</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Present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7700436D-1643-31C5-0113-7FACCDB36A67}"/>
              </a:ext>
            </a:extLst>
          </p:cNvPr>
          <p:cNvSpPr txBox="1"/>
          <p:nvPr/>
        </p:nvSpPr>
        <p:spPr>
          <a:xfrm>
            <a:off x="5416952" y="337597"/>
            <a:ext cx="3345083" cy="378565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dirty="0"/>
              <a:t>Most of the story takes place in the present, but the narrator switches to the past, recalling the death of his father, before switching to the immediate past and the morning of the game, before going back to the present.</a:t>
            </a:r>
          </a:p>
          <a:p>
            <a:endParaRPr lang="en-US" sz="2000" dirty="0"/>
          </a:p>
          <a:p>
            <a:r>
              <a:rPr lang="en-US" sz="2000" b="1" dirty="0">
                <a:solidFill>
                  <a:srgbClr val="7030A0"/>
                </a:solidFill>
              </a:rPr>
              <a:t>Discuss: Why do you think the writer chose to structure the text in this way?</a:t>
            </a:r>
            <a:endParaRPr lang="en-GB" sz="2000" b="1" dirty="0">
              <a:solidFill>
                <a:srgbClr val="7030A0"/>
              </a:solidFill>
            </a:endParaRPr>
          </a:p>
        </p:txBody>
      </p:sp>
    </p:spTree>
    <p:extLst>
      <p:ext uri="{BB962C8B-B14F-4D97-AF65-F5344CB8AC3E}">
        <p14:creationId xmlns:p14="http://schemas.microsoft.com/office/powerpoint/2010/main" val="38626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B0DC-1BB8-B7B3-0C51-34A4BF417F7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The changes in time are integral to the structure of the text</a:t>
            </a:r>
            <a:endParaRPr lang="en-GB" dirty="0"/>
          </a:p>
        </p:txBody>
      </p:sp>
      <p:sp>
        <p:nvSpPr>
          <p:cNvPr id="3" name="Content Placeholder 2">
            <a:extLst>
              <a:ext uri="{FF2B5EF4-FFF2-40B4-BE49-F238E27FC236}">
                <a16:creationId xmlns:a16="http://schemas.microsoft.com/office/drawing/2014/main" id="{A1B6AAFE-F375-CC93-ABBB-5D0009EEABB3}"/>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US" dirty="0"/>
              <a:t>Whilst much of the text is spent describing the atmosphere of the game and the stadium, the memory of the death of the narrator’s father radically alters the mood of the extract, but it also helps us to understand why football is so important to the narrator, and how he perceives it as being an integral part of his identity.</a:t>
            </a:r>
          </a:p>
          <a:p>
            <a:pPr marL="0" indent="0">
              <a:buNone/>
            </a:pPr>
            <a:endParaRPr lang="en-US" dirty="0"/>
          </a:p>
          <a:p>
            <a:pPr marL="0" indent="0">
              <a:buNone/>
            </a:pPr>
            <a:r>
              <a:rPr lang="en-US" dirty="0"/>
              <a:t>He sees the game as so important because he has inherited his love of it from his father, and he is passing it on to his own son. </a:t>
            </a:r>
            <a:endParaRPr lang="en-GB" dirty="0"/>
          </a:p>
        </p:txBody>
      </p:sp>
    </p:spTree>
    <p:extLst>
      <p:ext uri="{BB962C8B-B14F-4D97-AF65-F5344CB8AC3E}">
        <p14:creationId xmlns:p14="http://schemas.microsoft.com/office/powerpoint/2010/main" val="286959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932C-A810-41C7-10C6-A6E61CE0E20F}"/>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Q3 is worth 8 marks</a:t>
            </a:r>
            <a:endParaRPr lang="en-GB" dirty="0"/>
          </a:p>
        </p:txBody>
      </p:sp>
      <p:sp>
        <p:nvSpPr>
          <p:cNvPr id="3" name="Content Placeholder 2">
            <a:extLst>
              <a:ext uri="{FF2B5EF4-FFF2-40B4-BE49-F238E27FC236}">
                <a16:creationId xmlns:a16="http://schemas.microsoft.com/office/drawing/2014/main" id="{A91C3BF4-23ED-722D-3BF1-3E4EAACD8AB9}"/>
              </a:ext>
            </a:extLst>
          </p:cNvPr>
          <p:cNvSpPr>
            <a:spLocks noGrp="1"/>
          </p:cNvSpPr>
          <p:nvPr>
            <p:ph idx="1"/>
          </p:nvPr>
        </p:nvSpPr>
        <p:spPr>
          <a:xfrm>
            <a:off x="628650" y="1825625"/>
            <a:ext cx="4695704"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US" sz="4000" dirty="0"/>
              <a:t>Unlike Q2, you are asked to explore the </a:t>
            </a:r>
            <a:r>
              <a:rPr lang="en-US" sz="4000" b="1" dirty="0"/>
              <a:t>whole text</a:t>
            </a:r>
            <a:r>
              <a:rPr lang="en-US" sz="4000" dirty="0"/>
              <a:t>, not just a small part of it.</a:t>
            </a:r>
          </a:p>
          <a:p>
            <a:pPr marL="0" indent="0">
              <a:buNone/>
            </a:pPr>
            <a:endParaRPr lang="en-US" sz="4000" dirty="0"/>
          </a:p>
          <a:p>
            <a:pPr marL="0" indent="0">
              <a:buNone/>
            </a:pPr>
            <a:r>
              <a:rPr lang="en-US" sz="4000" dirty="0"/>
              <a:t>You will be given a particular area of structure to focus on, such as atmosphere.</a:t>
            </a:r>
          </a:p>
        </p:txBody>
      </p:sp>
      <p:pic>
        <p:nvPicPr>
          <p:cNvPr id="10" name="Picture 9">
            <a:extLst>
              <a:ext uri="{FF2B5EF4-FFF2-40B4-BE49-F238E27FC236}">
                <a16:creationId xmlns:a16="http://schemas.microsoft.com/office/drawing/2014/main" id="{361FC522-B24F-D3DE-C33E-0B497221FCDA}"/>
              </a:ext>
            </a:extLst>
          </p:cNvPr>
          <p:cNvPicPr>
            <a:picLocks noChangeAspect="1"/>
          </p:cNvPicPr>
          <p:nvPr/>
        </p:nvPicPr>
        <p:blipFill>
          <a:blip r:embed="rId2"/>
          <a:stretch>
            <a:fillRect/>
          </a:stretch>
        </p:blipFill>
        <p:spPr>
          <a:xfrm>
            <a:off x="5830259" y="1825625"/>
            <a:ext cx="2862328" cy="1166917"/>
          </a:xfrm>
          <a:prstGeom prst="rect">
            <a:avLst/>
          </a:prstGeom>
        </p:spPr>
      </p:pic>
      <p:pic>
        <p:nvPicPr>
          <p:cNvPr id="11" name="Picture 10">
            <a:extLst>
              <a:ext uri="{FF2B5EF4-FFF2-40B4-BE49-F238E27FC236}">
                <a16:creationId xmlns:a16="http://schemas.microsoft.com/office/drawing/2014/main" id="{006100FF-48A7-B8EF-8C03-729CF07A0980}"/>
              </a:ext>
            </a:extLst>
          </p:cNvPr>
          <p:cNvPicPr>
            <a:picLocks noChangeAspect="1"/>
          </p:cNvPicPr>
          <p:nvPr/>
        </p:nvPicPr>
        <p:blipFill>
          <a:blip r:embed="rId3"/>
          <a:stretch>
            <a:fillRect/>
          </a:stretch>
        </p:blipFill>
        <p:spPr>
          <a:xfrm>
            <a:off x="7258340" y="3127478"/>
            <a:ext cx="1434247" cy="1166917"/>
          </a:xfrm>
          <a:prstGeom prst="rect">
            <a:avLst/>
          </a:prstGeom>
        </p:spPr>
      </p:pic>
      <p:pic>
        <p:nvPicPr>
          <p:cNvPr id="12" name="Picture 11">
            <a:extLst>
              <a:ext uri="{FF2B5EF4-FFF2-40B4-BE49-F238E27FC236}">
                <a16:creationId xmlns:a16="http://schemas.microsoft.com/office/drawing/2014/main" id="{150556A3-3F84-5D53-6EC0-C9B3F0ED1F3C}"/>
              </a:ext>
            </a:extLst>
          </p:cNvPr>
          <p:cNvPicPr>
            <a:picLocks noChangeAspect="1"/>
          </p:cNvPicPr>
          <p:nvPr/>
        </p:nvPicPr>
        <p:blipFill>
          <a:blip r:embed="rId4"/>
          <a:stretch>
            <a:fillRect/>
          </a:stretch>
        </p:blipFill>
        <p:spPr>
          <a:xfrm>
            <a:off x="5830259" y="3127478"/>
            <a:ext cx="1401151" cy="1166916"/>
          </a:xfrm>
          <a:prstGeom prst="rect">
            <a:avLst/>
          </a:prstGeom>
        </p:spPr>
      </p:pic>
      <p:pic>
        <p:nvPicPr>
          <p:cNvPr id="13" name="Picture 12">
            <a:extLst>
              <a:ext uri="{FF2B5EF4-FFF2-40B4-BE49-F238E27FC236}">
                <a16:creationId xmlns:a16="http://schemas.microsoft.com/office/drawing/2014/main" id="{F339D007-599E-0EF2-98CD-54652F3201B4}"/>
              </a:ext>
            </a:extLst>
          </p:cNvPr>
          <p:cNvPicPr>
            <a:picLocks noChangeAspect="1"/>
          </p:cNvPicPr>
          <p:nvPr/>
        </p:nvPicPr>
        <p:blipFill>
          <a:blip r:embed="rId5"/>
          <a:stretch>
            <a:fillRect/>
          </a:stretch>
        </p:blipFill>
        <p:spPr>
          <a:xfrm>
            <a:off x="5830259" y="4429330"/>
            <a:ext cx="2862721" cy="1166916"/>
          </a:xfrm>
          <a:prstGeom prst="rect">
            <a:avLst/>
          </a:prstGeom>
        </p:spPr>
      </p:pic>
    </p:spTree>
    <p:extLst>
      <p:ext uri="{BB962C8B-B14F-4D97-AF65-F5344CB8AC3E}">
        <p14:creationId xmlns:p14="http://schemas.microsoft.com/office/powerpoint/2010/main" val="310283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3688-96D3-13BB-27EC-B7E6CB11ACCA}"/>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Here is an example Q3-style task</a:t>
            </a:r>
            <a:endParaRPr lang="en-GB" dirty="0"/>
          </a:p>
        </p:txBody>
      </p:sp>
      <p:sp>
        <p:nvSpPr>
          <p:cNvPr id="3" name="Content Placeholder 2">
            <a:extLst>
              <a:ext uri="{FF2B5EF4-FFF2-40B4-BE49-F238E27FC236}">
                <a16:creationId xmlns:a16="http://schemas.microsoft.com/office/drawing/2014/main" id="{DFD8FAB0-C171-A611-9D11-A2B9A5321821}"/>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US" dirty="0"/>
              <a:t>You now need to think about the structure of the source as a whole.</a:t>
            </a:r>
          </a:p>
          <a:p>
            <a:pPr marL="0" indent="0">
              <a:buNone/>
            </a:pPr>
            <a:r>
              <a:rPr lang="en-US" dirty="0"/>
              <a:t>This text is from the beginning of a novel.</a:t>
            </a:r>
          </a:p>
          <a:p>
            <a:pPr marL="0" indent="0">
              <a:buNone/>
            </a:pPr>
            <a:r>
              <a:rPr lang="en-US" dirty="0"/>
              <a:t>How has the writer structured the text to create </a:t>
            </a:r>
            <a:r>
              <a:rPr lang="en-US" b="1" dirty="0"/>
              <a:t>atmosphere</a:t>
            </a:r>
            <a:r>
              <a:rPr lang="en-US" dirty="0"/>
              <a:t>?</a:t>
            </a:r>
          </a:p>
          <a:p>
            <a:pPr marL="0" indent="0">
              <a:buNone/>
            </a:pPr>
            <a:r>
              <a:rPr lang="en-US" dirty="0"/>
              <a:t>You could write about:</a:t>
            </a:r>
          </a:p>
          <a:p>
            <a:pPr marL="0" indent="0">
              <a:buNone/>
            </a:pPr>
            <a:r>
              <a:rPr lang="en-US" dirty="0"/>
              <a:t>• how the atmosphere has changed by the end of the source</a:t>
            </a:r>
          </a:p>
          <a:p>
            <a:pPr marL="0" indent="0">
              <a:buNone/>
            </a:pPr>
            <a:r>
              <a:rPr lang="en-US" dirty="0"/>
              <a:t>• how the writer uses structure to create an effect</a:t>
            </a:r>
          </a:p>
          <a:p>
            <a:pPr marL="0" indent="0">
              <a:buNone/>
            </a:pPr>
            <a:r>
              <a:rPr lang="en-US" dirty="0"/>
              <a:t>• the writer’s use of any other structural features, such as changes in mood, tone or perspective.</a:t>
            </a:r>
            <a:endParaRPr lang="en-GB" dirty="0"/>
          </a:p>
        </p:txBody>
      </p:sp>
    </p:spTree>
    <p:extLst>
      <p:ext uri="{BB962C8B-B14F-4D97-AF65-F5344CB8AC3E}">
        <p14:creationId xmlns:p14="http://schemas.microsoft.com/office/powerpoint/2010/main" val="19184743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2055</Words>
  <Application>Microsoft Office PowerPoint</Application>
  <PresentationFormat>On-screen Show (4:3)</PresentationFormat>
  <Paragraphs>152</Paragraphs>
  <Slides>15</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15</vt:i4>
      </vt:variant>
    </vt:vector>
  </HeadingPairs>
  <TitlesOfParts>
    <vt:vector size="28" baseType="lpstr">
      <vt:lpstr>Aptos</vt:lpstr>
      <vt:lpstr>Aptos Display</vt:lpstr>
      <vt:lpstr>Arial</vt:lpstr>
      <vt:lpstr>Calibri</vt:lpstr>
      <vt:lpstr>Calibri Light</vt:lpstr>
      <vt:lpstr>gg sans</vt:lpstr>
      <vt:lpstr>Times New Roman</vt:lpstr>
      <vt:lpstr>Office Theme</vt:lpstr>
      <vt:lpstr>4_Office Theme</vt:lpstr>
      <vt:lpstr>5_Office Theme</vt:lpstr>
      <vt:lpstr>1_Office Theme</vt:lpstr>
      <vt:lpstr>6_Office Theme</vt:lpstr>
      <vt:lpstr>7_Office Theme</vt:lpstr>
      <vt:lpstr>AQA English Language Paper 1 – Q3: Structure</vt:lpstr>
      <vt:lpstr>Learning outcomes</vt:lpstr>
      <vt:lpstr>PowerPoint Presentation</vt:lpstr>
      <vt:lpstr>PowerPoint Presentation</vt:lpstr>
      <vt:lpstr>The extract we have been exploring is from the beginning of a novel</vt:lpstr>
      <vt:lpstr>PowerPoint Presentation</vt:lpstr>
      <vt:lpstr>The changes in time are integral to the structure of the text</vt:lpstr>
      <vt:lpstr>Q3 is worth 8 marks</vt:lpstr>
      <vt:lpstr>Here is an example Q3-style task</vt:lpstr>
      <vt:lpstr>The question will also give you some potential areas to explore</vt:lpstr>
      <vt:lpstr>Q3: Structural analysis</vt:lpstr>
      <vt:lpstr>You have been given a good answer for Q3</vt:lpstr>
      <vt:lpstr>PowerPoint Presentation</vt:lpstr>
      <vt:lpstr>We will now peer assess our own answers</vt:lpstr>
      <vt:lpstr>Plenary: Paper Telephone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2025-02-10T13:26:54Z</dcterms:created>
  <dcterms:modified xsi:type="dcterms:W3CDTF">2025-08-12T09:52:43Z</dcterms:modified>
</cp:coreProperties>
</file>