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8"/>
  </p:notesMasterIdLst>
  <p:sldIdLst>
    <p:sldId id="256" r:id="rId3"/>
    <p:sldId id="311" r:id="rId4"/>
    <p:sldId id="257" r:id="rId5"/>
    <p:sldId id="302" r:id="rId6"/>
    <p:sldId id="312" r:id="rId7"/>
    <p:sldId id="315" r:id="rId8"/>
    <p:sldId id="316" r:id="rId9"/>
    <p:sldId id="313" r:id="rId10"/>
    <p:sldId id="314" r:id="rId11"/>
    <p:sldId id="317" r:id="rId12"/>
    <p:sldId id="319" r:id="rId13"/>
    <p:sldId id="318" r:id="rId14"/>
    <p:sldId id="320" r:id="rId15"/>
    <p:sldId id="321" r:id="rId16"/>
    <p:sldId id="267"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5AF9B8-310F-4A20-9CE6-2791A85C9CC6}" v="78" dt="2025-02-10T12:03:19.230"/>
    <p1510:client id="{CE86B2F1-011A-4546-93B5-44C4A213984E}" v="8202" dt="2025-02-10T13:28:13.2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92" d="100"/>
          <a:sy n="92" d="100"/>
        </p:scale>
        <p:origin x="49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Wassell" userId="609912a88ec840f0" providerId="LiveId" clId="{CE86B2F1-011A-4546-93B5-44C4A213984E}"/>
    <pc:docChg chg="undo custSel addSld delSld modSld sldOrd delMainMaster">
      <pc:chgData name="Paul Wassell" userId="609912a88ec840f0" providerId="LiveId" clId="{CE86B2F1-011A-4546-93B5-44C4A213984E}" dt="2025-02-10T13:28:13.217" v="8208" actId="27636"/>
      <pc:docMkLst>
        <pc:docMk/>
      </pc:docMkLst>
      <pc:sldChg chg="addSp delSp modSp mod">
        <pc:chgData name="Paul Wassell" userId="609912a88ec840f0" providerId="LiveId" clId="{CE86B2F1-011A-4546-93B5-44C4A213984E}" dt="2025-02-10T12:09:27.584" v="413" actId="20577"/>
        <pc:sldMkLst>
          <pc:docMk/>
          <pc:sldMk cId="1627391484" sldId="256"/>
        </pc:sldMkLst>
        <pc:spChg chg="add mod">
          <ac:chgData name="Paul Wassell" userId="609912a88ec840f0" providerId="LiveId" clId="{CE86B2F1-011A-4546-93B5-44C4A213984E}" dt="2025-02-10T12:07:01.543" v="34" actId="1076"/>
          <ac:spMkLst>
            <pc:docMk/>
            <pc:sldMk cId="1627391484" sldId="256"/>
            <ac:spMk id="2" creationId="{407225FD-8189-DEBD-19DC-842FA2304B03}"/>
          </ac:spMkLst>
        </pc:spChg>
        <pc:spChg chg="add mod">
          <ac:chgData name="Paul Wassell" userId="609912a88ec840f0" providerId="LiveId" clId="{CE86B2F1-011A-4546-93B5-44C4A213984E}" dt="2025-02-10T12:07:18.974" v="39" actId="20577"/>
          <ac:spMkLst>
            <pc:docMk/>
            <pc:sldMk cId="1627391484" sldId="256"/>
            <ac:spMk id="3" creationId="{E33AC466-68EE-5457-B700-8442C88A2499}"/>
          </ac:spMkLst>
        </pc:spChg>
        <pc:spChg chg="mod">
          <ac:chgData name="Paul Wassell" userId="609912a88ec840f0" providerId="LiveId" clId="{CE86B2F1-011A-4546-93B5-44C4A213984E}" dt="2025-02-10T12:09:27.584" v="413" actId="20577"/>
          <ac:spMkLst>
            <pc:docMk/>
            <pc:sldMk cId="1627391484" sldId="256"/>
            <ac:spMk id="17" creationId="{BA8CB707-9180-DE74-0C89-F04C19AF37A8}"/>
          </ac:spMkLst>
        </pc:spChg>
        <pc:spChg chg="mod">
          <ac:chgData name="Paul Wassell" userId="609912a88ec840f0" providerId="LiveId" clId="{CE86B2F1-011A-4546-93B5-44C4A213984E}" dt="2025-02-10T12:06:48.688" v="30" actId="1076"/>
          <ac:spMkLst>
            <pc:docMk/>
            <pc:sldMk cId="1627391484" sldId="256"/>
            <ac:spMk id="18" creationId="{D14DC038-45E1-09D4-96A2-6513C8DCFB8F}"/>
          </ac:spMkLst>
        </pc:spChg>
        <pc:spChg chg="mod">
          <ac:chgData name="Paul Wassell" userId="609912a88ec840f0" providerId="LiveId" clId="{CE86B2F1-011A-4546-93B5-44C4A213984E}" dt="2025-02-10T12:07:04.659" v="35" actId="1076"/>
          <ac:spMkLst>
            <pc:docMk/>
            <pc:sldMk cId="1627391484" sldId="256"/>
            <ac:spMk id="20" creationId="{4C40F1D4-6B9A-6BF3-5F8D-D419B0D0A257}"/>
          </ac:spMkLst>
        </pc:spChg>
        <pc:picChg chg="add mod">
          <ac:chgData name="Paul Wassell" userId="609912a88ec840f0" providerId="LiveId" clId="{CE86B2F1-011A-4546-93B5-44C4A213984E}" dt="2025-02-10T12:08:47.025" v="238" actId="1076"/>
          <ac:picMkLst>
            <pc:docMk/>
            <pc:sldMk cId="1627391484" sldId="256"/>
            <ac:picMk id="6" creationId="{1131FC04-94D0-2181-09E6-47B1CBF860B1}"/>
          </ac:picMkLst>
        </pc:picChg>
        <pc:picChg chg="del">
          <ac:chgData name="Paul Wassell" userId="609912a88ec840f0" providerId="LiveId" clId="{CE86B2F1-011A-4546-93B5-44C4A213984E}" dt="2025-02-10T12:07:12.849" v="38" actId="478"/>
          <ac:picMkLst>
            <pc:docMk/>
            <pc:sldMk cId="1627391484" sldId="256"/>
            <ac:picMk id="16" creationId="{A4D1EC43-8EF9-C511-34A6-C08E4F723D11}"/>
          </ac:picMkLst>
        </pc:picChg>
      </pc:sldChg>
      <pc:sldChg chg="modSp mod ord">
        <pc:chgData name="Paul Wassell" userId="609912a88ec840f0" providerId="LiveId" clId="{CE86B2F1-011A-4546-93B5-44C4A213984E}" dt="2025-02-10T13:28:06.943" v="8206" actId="20577"/>
        <pc:sldMkLst>
          <pc:docMk/>
          <pc:sldMk cId="672306377" sldId="257"/>
        </pc:sldMkLst>
        <pc:spChg chg="mod">
          <ac:chgData name="Paul Wassell" userId="609912a88ec840f0" providerId="LiveId" clId="{CE86B2F1-011A-4546-93B5-44C4A213984E}" dt="2025-02-10T13:28:06.943" v="8206" actId="20577"/>
          <ac:spMkLst>
            <pc:docMk/>
            <pc:sldMk cId="672306377" sldId="257"/>
            <ac:spMk id="3" creationId="{5C1D7A65-37B8-9817-87C8-593F852D85F8}"/>
          </ac:spMkLst>
        </pc:spChg>
      </pc:sldChg>
      <pc:sldChg chg="del">
        <pc:chgData name="Paul Wassell" userId="609912a88ec840f0" providerId="LiveId" clId="{CE86B2F1-011A-4546-93B5-44C4A213984E}" dt="2025-02-10T12:27:03.844" v="2799" actId="47"/>
        <pc:sldMkLst>
          <pc:docMk/>
          <pc:sldMk cId="1891359727" sldId="258"/>
        </pc:sldMkLst>
      </pc:sldChg>
      <pc:sldChg chg="del">
        <pc:chgData name="Paul Wassell" userId="609912a88ec840f0" providerId="LiveId" clId="{CE86B2F1-011A-4546-93B5-44C4A213984E}" dt="2025-02-10T12:27:11.127" v="2801" actId="47"/>
        <pc:sldMkLst>
          <pc:docMk/>
          <pc:sldMk cId="1063182960" sldId="263"/>
        </pc:sldMkLst>
      </pc:sldChg>
      <pc:sldChg chg="modSp mod">
        <pc:chgData name="Paul Wassell" userId="609912a88ec840f0" providerId="LiveId" clId="{CE86B2F1-011A-4546-93B5-44C4A213984E}" dt="2025-02-10T13:28:13.217" v="8208" actId="27636"/>
        <pc:sldMkLst>
          <pc:docMk/>
          <pc:sldMk cId="3144135760" sldId="267"/>
        </pc:sldMkLst>
        <pc:spChg chg="mod">
          <ac:chgData name="Paul Wassell" userId="609912a88ec840f0" providerId="LiveId" clId="{CE86B2F1-011A-4546-93B5-44C4A213984E}" dt="2025-02-10T13:28:13.217" v="8208" actId="27636"/>
          <ac:spMkLst>
            <pc:docMk/>
            <pc:sldMk cId="3144135760" sldId="267"/>
            <ac:spMk id="4" creationId="{DD9703BA-D09B-4820-8364-E8C9769D9B39}"/>
          </ac:spMkLst>
        </pc:spChg>
      </pc:sldChg>
      <pc:sldChg chg="del">
        <pc:chgData name="Paul Wassell" userId="609912a88ec840f0" providerId="LiveId" clId="{CE86B2F1-011A-4546-93B5-44C4A213984E}" dt="2025-02-10T12:26:47.826" v="2798" actId="47"/>
        <pc:sldMkLst>
          <pc:docMk/>
          <pc:sldMk cId="3106448790" sldId="268"/>
        </pc:sldMkLst>
      </pc:sldChg>
      <pc:sldChg chg="del">
        <pc:chgData name="Paul Wassell" userId="609912a88ec840f0" providerId="LiveId" clId="{CE86B2F1-011A-4546-93B5-44C4A213984E}" dt="2025-02-10T13:26:51.278" v="8113" actId="2696"/>
        <pc:sldMkLst>
          <pc:docMk/>
          <pc:sldMk cId="3663477156" sldId="301"/>
        </pc:sldMkLst>
      </pc:sldChg>
      <pc:sldChg chg="modSp mod">
        <pc:chgData name="Paul Wassell" userId="609912a88ec840f0" providerId="LiveId" clId="{CE86B2F1-011A-4546-93B5-44C4A213984E}" dt="2025-02-10T12:21:47.583" v="2189" actId="403"/>
        <pc:sldMkLst>
          <pc:docMk/>
          <pc:sldMk cId="3140602730" sldId="302"/>
        </pc:sldMkLst>
        <pc:spChg chg="mod">
          <ac:chgData name="Paul Wassell" userId="609912a88ec840f0" providerId="LiveId" clId="{CE86B2F1-011A-4546-93B5-44C4A213984E}" dt="2025-02-10T12:19:52.633" v="1646" actId="207"/>
          <ac:spMkLst>
            <pc:docMk/>
            <pc:sldMk cId="3140602730" sldId="302"/>
            <ac:spMk id="4" creationId="{E41F0AB6-C7AF-BBFC-0CD3-0988C0F47CDE}"/>
          </ac:spMkLst>
        </pc:spChg>
        <pc:spChg chg="mod">
          <ac:chgData name="Paul Wassell" userId="609912a88ec840f0" providerId="LiveId" clId="{CE86B2F1-011A-4546-93B5-44C4A213984E}" dt="2025-02-10T12:21:04.481" v="1932" actId="207"/>
          <ac:spMkLst>
            <pc:docMk/>
            <pc:sldMk cId="3140602730" sldId="302"/>
            <ac:spMk id="5" creationId="{9E81396C-595A-6887-B87E-8D1239691096}"/>
          </ac:spMkLst>
        </pc:spChg>
        <pc:spChg chg="mod">
          <ac:chgData name="Paul Wassell" userId="609912a88ec840f0" providerId="LiveId" clId="{CE86B2F1-011A-4546-93B5-44C4A213984E}" dt="2025-02-10T12:20:01.096" v="1648" actId="207"/>
          <ac:spMkLst>
            <pc:docMk/>
            <pc:sldMk cId="3140602730" sldId="302"/>
            <ac:spMk id="13" creationId="{6EDA41E7-54D6-CB8C-5C76-CB1678B12C5B}"/>
          </ac:spMkLst>
        </pc:spChg>
        <pc:spChg chg="mod">
          <ac:chgData name="Paul Wassell" userId="609912a88ec840f0" providerId="LiveId" clId="{CE86B2F1-011A-4546-93B5-44C4A213984E}" dt="2025-02-10T12:21:47.583" v="2189" actId="403"/>
          <ac:spMkLst>
            <pc:docMk/>
            <pc:sldMk cId="3140602730" sldId="302"/>
            <ac:spMk id="15" creationId="{53FFA2F9-3DA1-DB63-5FA5-C1B58D2B7D43}"/>
          </ac:spMkLst>
        </pc:spChg>
      </pc:sldChg>
      <pc:sldChg chg="del">
        <pc:chgData name="Paul Wassell" userId="609912a88ec840f0" providerId="LiveId" clId="{CE86B2F1-011A-4546-93B5-44C4A213984E}" dt="2025-02-10T12:27:03.844" v="2799" actId="47"/>
        <pc:sldMkLst>
          <pc:docMk/>
          <pc:sldMk cId="536810140" sldId="303"/>
        </pc:sldMkLst>
      </pc:sldChg>
      <pc:sldChg chg="del">
        <pc:chgData name="Paul Wassell" userId="609912a88ec840f0" providerId="LiveId" clId="{CE86B2F1-011A-4546-93B5-44C4A213984E}" dt="2025-02-10T12:27:03.844" v="2799" actId="47"/>
        <pc:sldMkLst>
          <pc:docMk/>
          <pc:sldMk cId="1855383668" sldId="304"/>
        </pc:sldMkLst>
      </pc:sldChg>
      <pc:sldChg chg="del">
        <pc:chgData name="Paul Wassell" userId="609912a88ec840f0" providerId="LiveId" clId="{CE86B2F1-011A-4546-93B5-44C4A213984E}" dt="2025-02-10T12:27:03.844" v="2799" actId="47"/>
        <pc:sldMkLst>
          <pc:docMk/>
          <pc:sldMk cId="1836772053" sldId="305"/>
        </pc:sldMkLst>
      </pc:sldChg>
      <pc:sldChg chg="del">
        <pc:chgData name="Paul Wassell" userId="609912a88ec840f0" providerId="LiveId" clId="{CE86B2F1-011A-4546-93B5-44C4A213984E}" dt="2025-02-10T12:27:03.844" v="2799" actId="47"/>
        <pc:sldMkLst>
          <pc:docMk/>
          <pc:sldMk cId="2744763876" sldId="306"/>
        </pc:sldMkLst>
      </pc:sldChg>
      <pc:sldChg chg="del">
        <pc:chgData name="Paul Wassell" userId="609912a88ec840f0" providerId="LiveId" clId="{CE86B2F1-011A-4546-93B5-44C4A213984E}" dt="2025-02-10T12:27:06.205" v="2800" actId="47"/>
        <pc:sldMkLst>
          <pc:docMk/>
          <pc:sldMk cId="2610570017" sldId="307"/>
        </pc:sldMkLst>
      </pc:sldChg>
      <pc:sldChg chg="del">
        <pc:chgData name="Paul Wassell" userId="609912a88ec840f0" providerId="LiveId" clId="{CE86B2F1-011A-4546-93B5-44C4A213984E}" dt="2025-02-10T13:26:51.278" v="8113" actId="2696"/>
        <pc:sldMkLst>
          <pc:docMk/>
          <pc:sldMk cId="386261858" sldId="308"/>
        </pc:sldMkLst>
      </pc:sldChg>
      <pc:sldChg chg="del">
        <pc:chgData name="Paul Wassell" userId="609912a88ec840f0" providerId="LiveId" clId="{CE86B2F1-011A-4546-93B5-44C4A213984E}" dt="2025-02-10T13:26:51.278" v="8113" actId="2696"/>
        <pc:sldMkLst>
          <pc:docMk/>
          <pc:sldMk cId="1551038023" sldId="309"/>
        </pc:sldMkLst>
      </pc:sldChg>
      <pc:sldChg chg="del">
        <pc:chgData name="Paul Wassell" userId="609912a88ec840f0" providerId="LiveId" clId="{CE86B2F1-011A-4546-93B5-44C4A213984E}" dt="2025-02-10T12:25:48.211" v="2797" actId="47"/>
        <pc:sldMkLst>
          <pc:docMk/>
          <pc:sldMk cId="389598490" sldId="310"/>
        </pc:sldMkLst>
      </pc:sldChg>
      <pc:sldChg chg="addSp delSp modSp mod">
        <pc:chgData name="Paul Wassell" userId="609912a88ec840f0" providerId="LiveId" clId="{CE86B2F1-011A-4546-93B5-44C4A213984E}" dt="2025-02-10T12:17:11.874" v="1641" actId="403"/>
        <pc:sldMkLst>
          <pc:docMk/>
          <pc:sldMk cId="3037826893" sldId="311"/>
        </pc:sldMkLst>
        <pc:spChg chg="mod">
          <ac:chgData name="Paul Wassell" userId="609912a88ec840f0" providerId="LiveId" clId="{CE86B2F1-011A-4546-93B5-44C4A213984E}" dt="2025-02-10T12:17:09.235" v="1640" actId="1076"/>
          <ac:spMkLst>
            <pc:docMk/>
            <pc:sldMk cId="3037826893" sldId="311"/>
            <ac:spMk id="2" creationId="{B907FD68-B470-BED9-0D14-524CC5910906}"/>
          </ac:spMkLst>
        </pc:spChg>
        <pc:spChg chg="mod">
          <ac:chgData name="Paul Wassell" userId="609912a88ec840f0" providerId="LiveId" clId="{CE86B2F1-011A-4546-93B5-44C4A213984E}" dt="2025-02-10T12:17:09.235" v="1640" actId="1076"/>
          <ac:spMkLst>
            <pc:docMk/>
            <pc:sldMk cId="3037826893" sldId="311"/>
            <ac:spMk id="3" creationId="{5430395A-7FE7-A650-B5E6-D594C361C5CA}"/>
          </ac:spMkLst>
        </pc:spChg>
        <pc:spChg chg="del">
          <ac:chgData name="Paul Wassell" userId="609912a88ec840f0" providerId="LiveId" clId="{CE86B2F1-011A-4546-93B5-44C4A213984E}" dt="2025-02-10T12:17:00.932" v="1639" actId="478"/>
          <ac:spMkLst>
            <pc:docMk/>
            <pc:sldMk cId="3037826893" sldId="311"/>
            <ac:spMk id="4" creationId="{4EEF0DD4-3C37-5513-BDE9-76D45102FFA6}"/>
          </ac:spMkLst>
        </pc:spChg>
        <pc:spChg chg="add mod">
          <ac:chgData name="Paul Wassell" userId="609912a88ec840f0" providerId="LiveId" clId="{CE86B2F1-011A-4546-93B5-44C4A213984E}" dt="2025-02-10T12:17:11.874" v="1641" actId="403"/>
          <ac:spMkLst>
            <pc:docMk/>
            <pc:sldMk cId="3037826893" sldId="311"/>
            <ac:spMk id="8" creationId="{B40DDC1D-8632-44FB-23A1-F55FF28189C2}"/>
          </ac:spMkLst>
        </pc:spChg>
        <pc:spChg chg="mod">
          <ac:chgData name="Paul Wassell" userId="609912a88ec840f0" providerId="LiveId" clId="{CE86B2F1-011A-4546-93B5-44C4A213984E}" dt="2025-02-10T12:17:09.235" v="1640" actId="1076"/>
          <ac:spMkLst>
            <pc:docMk/>
            <pc:sldMk cId="3037826893" sldId="311"/>
            <ac:spMk id="17" creationId="{C1ADF0E8-34E1-189E-2FFB-50DCEE50C6EA}"/>
          </ac:spMkLst>
        </pc:spChg>
        <pc:spChg chg="mod">
          <ac:chgData name="Paul Wassell" userId="609912a88ec840f0" providerId="LiveId" clId="{CE86B2F1-011A-4546-93B5-44C4A213984E}" dt="2025-02-10T12:17:09.235" v="1640" actId="1076"/>
          <ac:spMkLst>
            <pc:docMk/>
            <pc:sldMk cId="3037826893" sldId="311"/>
            <ac:spMk id="18" creationId="{614A3AA4-D51C-BD2B-845E-564AD166F81A}"/>
          </ac:spMkLst>
        </pc:spChg>
        <pc:spChg chg="mod">
          <ac:chgData name="Paul Wassell" userId="609912a88ec840f0" providerId="LiveId" clId="{CE86B2F1-011A-4546-93B5-44C4A213984E}" dt="2025-02-10T12:17:09.235" v="1640" actId="1076"/>
          <ac:spMkLst>
            <pc:docMk/>
            <pc:sldMk cId="3037826893" sldId="311"/>
            <ac:spMk id="20" creationId="{1941E8D8-7579-8081-3091-F9BFA0C71867}"/>
          </ac:spMkLst>
        </pc:spChg>
        <pc:picChg chg="mod">
          <ac:chgData name="Paul Wassell" userId="609912a88ec840f0" providerId="LiveId" clId="{CE86B2F1-011A-4546-93B5-44C4A213984E}" dt="2025-02-10T12:17:09.235" v="1640" actId="1076"/>
          <ac:picMkLst>
            <pc:docMk/>
            <pc:sldMk cId="3037826893" sldId="311"/>
            <ac:picMk id="6" creationId="{146EB6F3-D4BE-6C30-6478-B57F232B0E80}"/>
          </ac:picMkLst>
        </pc:picChg>
        <pc:picChg chg="add mod">
          <ac:chgData name="Paul Wassell" userId="609912a88ec840f0" providerId="LiveId" clId="{CE86B2F1-011A-4546-93B5-44C4A213984E}" dt="2025-02-10T12:17:09.235" v="1640" actId="1076"/>
          <ac:picMkLst>
            <pc:docMk/>
            <pc:sldMk cId="3037826893" sldId="311"/>
            <ac:picMk id="7" creationId="{FB166038-7496-1B7D-8D0E-0437C9CD49AF}"/>
          </ac:picMkLst>
        </pc:picChg>
      </pc:sldChg>
      <pc:sldChg chg="addSp modSp new mod setBg">
        <pc:chgData name="Paul Wassell" userId="609912a88ec840f0" providerId="LiveId" clId="{CE86B2F1-011A-4546-93B5-44C4A213984E}" dt="2025-02-10T12:25:35.662" v="2796" actId="14100"/>
        <pc:sldMkLst>
          <pc:docMk/>
          <pc:sldMk cId="1190847652" sldId="312"/>
        </pc:sldMkLst>
        <pc:spChg chg="mod">
          <ac:chgData name="Paul Wassell" userId="609912a88ec840f0" providerId="LiveId" clId="{CE86B2F1-011A-4546-93B5-44C4A213984E}" dt="2025-02-10T12:22:18.493" v="2255" actId="14861"/>
          <ac:spMkLst>
            <pc:docMk/>
            <pc:sldMk cId="1190847652" sldId="312"/>
            <ac:spMk id="2" creationId="{3C2B3A3E-B565-4ED0-3769-A6CA432D6D16}"/>
          </ac:spMkLst>
        </pc:spChg>
        <pc:spChg chg="mod">
          <ac:chgData name="Paul Wassell" userId="609912a88ec840f0" providerId="LiveId" clId="{CE86B2F1-011A-4546-93B5-44C4A213984E}" dt="2025-02-10T12:25:04.648" v="2788" actId="207"/>
          <ac:spMkLst>
            <pc:docMk/>
            <pc:sldMk cId="1190847652" sldId="312"/>
            <ac:spMk id="3" creationId="{86576EA6-91BF-9747-2DC5-5E39DD30B793}"/>
          </ac:spMkLst>
        </pc:spChg>
        <pc:picChg chg="add mod">
          <ac:chgData name="Paul Wassell" userId="609912a88ec840f0" providerId="LiveId" clId="{CE86B2F1-011A-4546-93B5-44C4A213984E}" dt="2025-02-10T12:25:35.662" v="2796" actId="14100"/>
          <ac:picMkLst>
            <pc:docMk/>
            <pc:sldMk cId="1190847652" sldId="312"/>
            <ac:picMk id="5" creationId="{FEAD6405-7D5E-B80C-0F11-26B89046FC4F}"/>
          </ac:picMkLst>
        </pc:picChg>
      </pc:sldChg>
      <pc:sldChg chg="addSp delSp modSp new mod setBg">
        <pc:chgData name="Paul Wassell" userId="609912a88ec840f0" providerId="LiveId" clId="{CE86B2F1-011A-4546-93B5-44C4A213984E}" dt="2025-02-10T12:48:59.707" v="4802" actId="1076"/>
        <pc:sldMkLst>
          <pc:docMk/>
          <pc:sldMk cId="2830993357" sldId="313"/>
        </pc:sldMkLst>
        <pc:spChg chg="del">
          <ac:chgData name="Paul Wassell" userId="609912a88ec840f0" providerId="LiveId" clId="{CE86B2F1-011A-4546-93B5-44C4A213984E}" dt="2025-02-10T12:28:00.208" v="2803" actId="478"/>
          <ac:spMkLst>
            <pc:docMk/>
            <pc:sldMk cId="2830993357" sldId="313"/>
            <ac:spMk id="2" creationId="{53C511DC-2BD2-65BF-ED43-486FD10B06D6}"/>
          </ac:spMkLst>
        </pc:spChg>
        <pc:spChg chg="del">
          <ac:chgData name="Paul Wassell" userId="609912a88ec840f0" providerId="LiveId" clId="{CE86B2F1-011A-4546-93B5-44C4A213984E}" dt="2025-02-10T12:28:00.208" v="2803" actId="478"/>
          <ac:spMkLst>
            <pc:docMk/>
            <pc:sldMk cId="2830993357" sldId="313"/>
            <ac:spMk id="3" creationId="{292F794D-71AC-0F14-5205-E0BFC6855E30}"/>
          </ac:spMkLst>
        </pc:spChg>
        <pc:spChg chg="add mod">
          <ac:chgData name="Paul Wassell" userId="609912a88ec840f0" providerId="LiveId" clId="{CE86B2F1-011A-4546-93B5-44C4A213984E}" dt="2025-02-10T12:31:53.463" v="2840" actId="404"/>
          <ac:spMkLst>
            <pc:docMk/>
            <pc:sldMk cId="2830993357" sldId="313"/>
            <ac:spMk id="4" creationId="{7282068E-3C9B-4AB3-DFC3-4F482E70F51C}"/>
          </ac:spMkLst>
        </pc:spChg>
        <pc:spChg chg="add del mod">
          <ac:chgData name="Paul Wassell" userId="609912a88ec840f0" providerId="LiveId" clId="{CE86B2F1-011A-4546-93B5-44C4A213984E}" dt="2025-02-10T12:28:03.767" v="2805" actId="21"/>
          <ac:spMkLst>
            <pc:docMk/>
            <pc:sldMk cId="2830993357" sldId="313"/>
            <ac:spMk id="5" creationId="{F51C6E13-FAFB-FBCF-EF4E-9298072AD910}"/>
          </ac:spMkLst>
        </pc:spChg>
        <pc:spChg chg="add mod">
          <ac:chgData name="Paul Wassell" userId="609912a88ec840f0" providerId="LiveId" clId="{CE86B2F1-011A-4546-93B5-44C4A213984E}" dt="2025-02-10T12:31:40.550" v="2836" actId="20577"/>
          <ac:spMkLst>
            <pc:docMk/>
            <pc:sldMk cId="2830993357" sldId="313"/>
            <ac:spMk id="6" creationId="{DC0ACCF6-E07E-20BA-3609-64A455623944}"/>
          </ac:spMkLst>
        </pc:spChg>
        <pc:spChg chg="add del mod">
          <ac:chgData name="Paul Wassell" userId="609912a88ec840f0" providerId="LiveId" clId="{CE86B2F1-011A-4546-93B5-44C4A213984E}" dt="2025-02-10T12:28:03.767" v="2805" actId="21"/>
          <ac:spMkLst>
            <pc:docMk/>
            <pc:sldMk cId="2830993357" sldId="313"/>
            <ac:spMk id="7" creationId="{81EC85E6-1068-2D8A-3944-C13EFE558B77}"/>
          </ac:spMkLst>
        </pc:spChg>
        <pc:spChg chg="add mod">
          <ac:chgData name="Paul Wassell" userId="609912a88ec840f0" providerId="LiveId" clId="{CE86B2F1-011A-4546-93B5-44C4A213984E}" dt="2025-02-10T12:32:27.736" v="2845" actId="404"/>
          <ac:spMkLst>
            <pc:docMk/>
            <pc:sldMk cId="2830993357" sldId="313"/>
            <ac:spMk id="10" creationId="{2DA55692-6AE8-F99D-26F3-BA628D66597E}"/>
          </ac:spMkLst>
        </pc:spChg>
        <pc:spChg chg="add mod">
          <ac:chgData name="Paul Wassell" userId="609912a88ec840f0" providerId="LiveId" clId="{CE86B2F1-011A-4546-93B5-44C4A213984E}" dt="2025-02-10T12:32:09.607" v="2843" actId="20577"/>
          <ac:spMkLst>
            <pc:docMk/>
            <pc:sldMk cId="2830993357" sldId="313"/>
            <ac:spMk id="11" creationId="{1D6A582D-5B96-989B-13D2-D03B1B93DE40}"/>
          </ac:spMkLst>
        </pc:spChg>
        <pc:spChg chg="add mod">
          <ac:chgData name="Paul Wassell" userId="609912a88ec840f0" providerId="LiveId" clId="{CE86B2F1-011A-4546-93B5-44C4A213984E}" dt="2025-02-10T12:46:45.121" v="4386" actId="20577"/>
          <ac:spMkLst>
            <pc:docMk/>
            <pc:sldMk cId="2830993357" sldId="313"/>
            <ac:spMk id="13" creationId="{ED58C88F-36DB-BDCC-B7F6-DD2C021CB513}"/>
          </ac:spMkLst>
        </pc:spChg>
        <pc:spChg chg="add mod">
          <ac:chgData name="Paul Wassell" userId="609912a88ec840f0" providerId="LiveId" clId="{CE86B2F1-011A-4546-93B5-44C4A213984E}" dt="2025-02-10T12:48:31.217" v="4793" actId="20577"/>
          <ac:spMkLst>
            <pc:docMk/>
            <pc:sldMk cId="2830993357" sldId="313"/>
            <ac:spMk id="14" creationId="{F930BD0D-2F69-2A63-C86C-5D2118301BC8}"/>
          </ac:spMkLst>
        </pc:spChg>
        <pc:picChg chg="add del mod">
          <ac:chgData name="Paul Wassell" userId="609912a88ec840f0" providerId="LiveId" clId="{CE86B2F1-011A-4546-93B5-44C4A213984E}" dt="2025-02-10T12:28:03.767" v="2805" actId="21"/>
          <ac:picMkLst>
            <pc:docMk/>
            <pc:sldMk cId="2830993357" sldId="313"/>
            <ac:picMk id="8" creationId="{EDB3D23C-0292-A229-A360-41D729BC950A}"/>
          </ac:picMkLst>
        </pc:picChg>
        <pc:picChg chg="add del mod">
          <ac:chgData name="Paul Wassell" userId="609912a88ec840f0" providerId="LiveId" clId="{CE86B2F1-011A-4546-93B5-44C4A213984E}" dt="2025-02-10T12:45:27.668" v="3950" actId="478"/>
          <ac:picMkLst>
            <pc:docMk/>
            <pc:sldMk cId="2830993357" sldId="313"/>
            <ac:picMk id="9" creationId="{6453889A-C802-1575-0348-15232DD45C8E}"/>
          </ac:picMkLst>
        </pc:picChg>
        <pc:picChg chg="add del mod">
          <ac:chgData name="Paul Wassell" userId="609912a88ec840f0" providerId="LiveId" clId="{CE86B2F1-011A-4546-93B5-44C4A213984E}" dt="2025-02-10T12:45:29.351" v="3951" actId="478"/>
          <ac:picMkLst>
            <pc:docMk/>
            <pc:sldMk cId="2830993357" sldId="313"/>
            <ac:picMk id="12" creationId="{949E3849-1303-6BCC-57C1-3869DBA02841}"/>
          </ac:picMkLst>
        </pc:picChg>
        <pc:picChg chg="add mod">
          <ac:chgData name="Paul Wassell" userId="609912a88ec840f0" providerId="LiveId" clId="{CE86B2F1-011A-4546-93B5-44C4A213984E}" dt="2025-02-10T12:48:42.118" v="4795" actId="1076"/>
          <ac:picMkLst>
            <pc:docMk/>
            <pc:sldMk cId="2830993357" sldId="313"/>
            <ac:picMk id="15" creationId="{55858135-6363-FC24-AC5D-A1EC94BFA92E}"/>
          </ac:picMkLst>
        </pc:picChg>
        <pc:picChg chg="add mod">
          <ac:chgData name="Paul Wassell" userId="609912a88ec840f0" providerId="LiveId" clId="{CE86B2F1-011A-4546-93B5-44C4A213984E}" dt="2025-02-10T12:48:49.948" v="4799" actId="1076"/>
          <ac:picMkLst>
            <pc:docMk/>
            <pc:sldMk cId="2830993357" sldId="313"/>
            <ac:picMk id="16" creationId="{9E973E6D-A2C2-2685-7AEF-CCBEBCA79B43}"/>
          </ac:picMkLst>
        </pc:picChg>
        <pc:picChg chg="add mod">
          <ac:chgData name="Paul Wassell" userId="609912a88ec840f0" providerId="LiveId" clId="{CE86B2F1-011A-4546-93B5-44C4A213984E}" dt="2025-02-10T12:48:59.707" v="4802" actId="1076"/>
          <ac:picMkLst>
            <pc:docMk/>
            <pc:sldMk cId="2830993357" sldId="313"/>
            <ac:picMk id="17" creationId="{2971C837-F684-6D4C-1819-E34C8140D07E}"/>
          </ac:picMkLst>
        </pc:picChg>
      </pc:sldChg>
      <pc:sldChg chg="addSp delSp modSp new mod setBg">
        <pc:chgData name="Paul Wassell" userId="609912a88ec840f0" providerId="LiveId" clId="{CE86B2F1-011A-4546-93B5-44C4A213984E}" dt="2025-02-10T12:50:47.452" v="5354" actId="1076"/>
        <pc:sldMkLst>
          <pc:docMk/>
          <pc:sldMk cId="1657808067" sldId="314"/>
        </pc:sldMkLst>
        <pc:spChg chg="del">
          <ac:chgData name="Paul Wassell" userId="609912a88ec840f0" providerId="LiveId" clId="{CE86B2F1-011A-4546-93B5-44C4A213984E}" dt="2025-02-10T12:28:07.960" v="2807" actId="478"/>
          <ac:spMkLst>
            <pc:docMk/>
            <pc:sldMk cId="1657808067" sldId="314"/>
            <ac:spMk id="2" creationId="{64D00936-BE41-8786-6A00-597CDF461852}"/>
          </ac:spMkLst>
        </pc:spChg>
        <pc:spChg chg="del">
          <ac:chgData name="Paul Wassell" userId="609912a88ec840f0" providerId="LiveId" clId="{CE86B2F1-011A-4546-93B5-44C4A213984E}" dt="2025-02-10T12:28:07.960" v="2807" actId="478"/>
          <ac:spMkLst>
            <pc:docMk/>
            <pc:sldMk cId="1657808067" sldId="314"/>
            <ac:spMk id="3" creationId="{D63B217F-C582-061B-FFAB-900E3F1CD791}"/>
          </ac:spMkLst>
        </pc:spChg>
        <pc:spChg chg="add mod">
          <ac:chgData name="Paul Wassell" userId="609912a88ec840f0" providerId="LiveId" clId="{CE86B2F1-011A-4546-93B5-44C4A213984E}" dt="2025-02-10T12:33:08.357" v="2851" actId="404"/>
          <ac:spMkLst>
            <pc:docMk/>
            <pc:sldMk cId="1657808067" sldId="314"/>
            <ac:spMk id="4" creationId="{8E7EFE6D-3C2C-9F8C-8896-D5CAB2A47667}"/>
          </ac:spMkLst>
        </pc:spChg>
        <pc:spChg chg="add mod">
          <ac:chgData name="Paul Wassell" userId="609912a88ec840f0" providerId="LiveId" clId="{CE86B2F1-011A-4546-93B5-44C4A213984E}" dt="2025-02-10T12:32:36.201" v="2846" actId="1076"/>
          <ac:spMkLst>
            <pc:docMk/>
            <pc:sldMk cId="1657808067" sldId="314"/>
            <ac:spMk id="5" creationId="{F51C6E13-FAFB-FBCF-EF4E-9298072AD910}"/>
          </ac:spMkLst>
        </pc:spChg>
        <pc:spChg chg="add mod">
          <ac:chgData name="Paul Wassell" userId="609912a88ec840f0" providerId="LiveId" clId="{CE86B2F1-011A-4546-93B5-44C4A213984E}" dt="2025-02-10T12:33:13.326" v="2852" actId="20577"/>
          <ac:spMkLst>
            <pc:docMk/>
            <pc:sldMk cId="1657808067" sldId="314"/>
            <ac:spMk id="6" creationId="{BB620DAB-7DEC-2159-2524-B3DD8A3555D3}"/>
          </ac:spMkLst>
        </pc:spChg>
        <pc:spChg chg="add mod">
          <ac:chgData name="Paul Wassell" userId="609912a88ec840f0" providerId="LiveId" clId="{CE86B2F1-011A-4546-93B5-44C4A213984E}" dt="2025-02-10T12:32:36.201" v="2846" actId="1076"/>
          <ac:spMkLst>
            <pc:docMk/>
            <pc:sldMk cId="1657808067" sldId="314"/>
            <ac:spMk id="7" creationId="{81EC85E6-1068-2D8A-3944-C13EFE558B77}"/>
          </ac:spMkLst>
        </pc:spChg>
        <pc:spChg chg="add mod">
          <ac:chgData name="Paul Wassell" userId="609912a88ec840f0" providerId="LiveId" clId="{CE86B2F1-011A-4546-93B5-44C4A213984E}" dt="2025-02-10T12:49:49.141" v="5112" actId="20577"/>
          <ac:spMkLst>
            <pc:docMk/>
            <pc:sldMk cId="1657808067" sldId="314"/>
            <ac:spMk id="10" creationId="{482AFB87-3AFD-E235-6EF7-EF37A8B1F97B}"/>
          </ac:spMkLst>
        </pc:spChg>
        <pc:spChg chg="add mod">
          <ac:chgData name="Paul Wassell" userId="609912a88ec840f0" providerId="LiveId" clId="{CE86B2F1-011A-4546-93B5-44C4A213984E}" dt="2025-02-10T12:50:37.891" v="5350" actId="20577"/>
          <ac:spMkLst>
            <pc:docMk/>
            <pc:sldMk cId="1657808067" sldId="314"/>
            <ac:spMk id="11" creationId="{37408576-E055-54BD-438C-99C2AC144FC8}"/>
          </ac:spMkLst>
        </pc:spChg>
        <pc:picChg chg="add mod">
          <ac:chgData name="Paul Wassell" userId="609912a88ec840f0" providerId="LiveId" clId="{CE86B2F1-011A-4546-93B5-44C4A213984E}" dt="2025-02-10T12:32:36.201" v="2846" actId="1076"/>
          <ac:picMkLst>
            <pc:docMk/>
            <pc:sldMk cId="1657808067" sldId="314"/>
            <ac:picMk id="8" creationId="{EDB3D23C-0292-A229-A360-41D729BC950A}"/>
          </ac:picMkLst>
        </pc:picChg>
        <pc:picChg chg="add del mod">
          <ac:chgData name="Paul Wassell" userId="609912a88ec840f0" providerId="LiveId" clId="{CE86B2F1-011A-4546-93B5-44C4A213984E}" dt="2025-02-10T12:50:41.471" v="5352" actId="478"/>
          <ac:picMkLst>
            <pc:docMk/>
            <pc:sldMk cId="1657808067" sldId="314"/>
            <ac:picMk id="9" creationId="{A0DA22B7-872D-8B31-624F-4DC456138867}"/>
          </ac:picMkLst>
        </pc:picChg>
        <pc:picChg chg="add mod">
          <ac:chgData name="Paul Wassell" userId="609912a88ec840f0" providerId="LiveId" clId="{CE86B2F1-011A-4546-93B5-44C4A213984E}" dt="2025-02-10T12:50:47.452" v="5354" actId="1076"/>
          <ac:picMkLst>
            <pc:docMk/>
            <pc:sldMk cId="1657808067" sldId="314"/>
            <ac:picMk id="12" creationId="{6751322B-1CBB-219A-9099-5515B7BAC474}"/>
          </ac:picMkLst>
        </pc:picChg>
      </pc:sldChg>
      <pc:sldChg chg="addSp delSp modSp new mod setBg">
        <pc:chgData name="Paul Wassell" userId="609912a88ec840f0" providerId="LiveId" clId="{CE86B2F1-011A-4546-93B5-44C4A213984E}" dt="2025-02-10T12:37:48.306" v="3536" actId="1076"/>
        <pc:sldMkLst>
          <pc:docMk/>
          <pc:sldMk cId="1692968944" sldId="315"/>
        </pc:sldMkLst>
        <pc:spChg chg="del">
          <ac:chgData name="Paul Wassell" userId="609912a88ec840f0" providerId="LiveId" clId="{CE86B2F1-011A-4546-93B5-44C4A213984E}" dt="2025-02-10T12:28:14.463" v="2810" actId="478"/>
          <ac:spMkLst>
            <pc:docMk/>
            <pc:sldMk cId="1692968944" sldId="315"/>
            <ac:spMk id="2" creationId="{4B293907-FA56-2343-6023-79E934FB3737}"/>
          </ac:spMkLst>
        </pc:spChg>
        <pc:spChg chg="del">
          <ac:chgData name="Paul Wassell" userId="609912a88ec840f0" providerId="LiveId" clId="{CE86B2F1-011A-4546-93B5-44C4A213984E}" dt="2025-02-10T12:28:14.463" v="2810" actId="478"/>
          <ac:spMkLst>
            <pc:docMk/>
            <pc:sldMk cId="1692968944" sldId="315"/>
            <ac:spMk id="3" creationId="{1249333D-9257-F0C6-4315-EFA3A9777621}"/>
          </ac:spMkLst>
        </pc:spChg>
        <pc:spChg chg="add mod">
          <ac:chgData name="Paul Wassell" userId="609912a88ec840f0" providerId="LiveId" clId="{CE86B2F1-011A-4546-93B5-44C4A213984E}" dt="2025-02-10T12:28:36.401" v="2816" actId="404"/>
          <ac:spMkLst>
            <pc:docMk/>
            <pc:sldMk cId="1692968944" sldId="315"/>
            <ac:spMk id="4" creationId="{B8C5C913-AAA4-745A-198C-C47AABE57276}"/>
          </ac:spMkLst>
        </pc:spChg>
        <pc:spChg chg="add mod">
          <ac:chgData name="Paul Wassell" userId="609912a88ec840f0" providerId="LiveId" clId="{CE86B2F1-011A-4546-93B5-44C4A213984E}" dt="2025-02-10T12:28:23.978" v="2813" actId="20577"/>
          <ac:spMkLst>
            <pc:docMk/>
            <pc:sldMk cId="1692968944" sldId="315"/>
            <ac:spMk id="5" creationId="{8D14EA8E-3A1E-0B25-F20F-BCAC9D3422ED}"/>
          </ac:spMkLst>
        </pc:spChg>
        <pc:spChg chg="add mod">
          <ac:chgData name="Paul Wassell" userId="609912a88ec840f0" providerId="LiveId" clId="{CE86B2F1-011A-4546-93B5-44C4A213984E}" dt="2025-02-10T12:29:15.241" v="2827" actId="14100"/>
          <ac:spMkLst>
            <pc:docMk/>
            <pc:sldMk cId="1692968944" sldId="315"/>
            <ac:spMk id="7" creationId="{CC71AEA6-07D4-BC5E-8C50-D2E7D6BC935F}"/>
          </ac:spMkLst>
        </pc:spChg>
        <pc:spChg chg="add mod">
          <ac:chgData name="Paul Wassell" userId="609912a88ec840f0" providerId="LiveId" clId="{CE86B2F1-011A-4546-93B5-44C4A213984E}" dt="2025-02-10T12:29:10.435" v="2825" actId="1076"/>
          <ac:spMkLst>
            <pc:docMk/>
            <pc:sldMk cId="1692968944" sldId="315"/>
            <ac:spMk id="8" creationId="{C0ED7662-451E-00FC-49B7-2E78CC55A1A9}"/>
          </ac:spMkLst>
        </pc:spChg>
        <pc:spChg chg="add mod">
          <ac:chgData name="Paul Wassell" userId="609912a88ec840f0" providerId="LiveId" clId="{CE86B2F1-011A-4546-93B5-44C4A213984E}" dt="2025-02-10T12:36:25.579" v="3192" actId="20577"/>
          <ac:spMkLst>
            <pc:docMk/>
            <pc:sldMk cId="1692968944" sldId="315"/>
            <ac:spMk id="11" creationId="{D3BF0AD9-270F-A31A-A2B5-C4882B1A6B23}"/>
          </ac:spMkLst>
        </pc:spChg>
        <pc:spChg chg="add mod">
          <ac:chgData name="Paul Wassell" userId="609912a88ec840f0" providerId="LiveId" clId="{CE86B2F1-011A-4546-93B5-44C4A213984E}" dt="2025-02-10T12:37:22.494" v="3531" actId="20577"/>
          <ac:spMkLst>
            <pc:docMk/>
            <pc:sldMk cId="1692968944" sldId="315"/>
            <ac:spMk id="12" creationId="{1F8594C0-66FF-54C9-444A-4F52020032AD}"/>
          </ac:spMkLst>
        </pc:spChg>
        <pc:picChg chg="add del mod">
          <ac:chgData name="Paul Wassell" userId="609912a88ec840f0" providerId="LiveId" clId="{CE86B2F1-011A-4546-93B5-44C4A213984E}" dt="2025-02-10T12:28:20.472" v="2812" actId="478"/>
          <ac:picMkLst>
            <pc:docMk/>
            <pc:sldMk cId="1692968944" sldId="315"/>
            <ac:picMk id="6" creationId="{F3EB7DB8-DD82-0892-106D-ACD4753A7D3D}"/>
          </ac:picMkLst>
        </pc:picChg>
        <pc:picChg chg="add mod modCrop">
          <ac:chgData name="Paul Wassell" userId="609912a88ec840f0" providerId="LiveId" clId="{CE86B2F1-011A-4546-93B5-44C4A213984E}" dt="2025-02-10T12:35:13.389" v="2881" actId="1076"/>
          <ac:picMkLst>
            <pc:docMk/>
            <pc:sldMk cId="1692968944" sldId="315"/>
            <ac:picMk id="10" creationId="{39E70593-FF4D-0696-94E2-A138A9AB8E65}"/>
          </ac:picMkLst>
        </pc:picChg>
        <pc:picChg chg="add mod">
          <ac:chgData name="Paul Wassell" userId="609912a88ec840f0" providerId="LiveId" clId="{CE86B2F1-011A-4546-93B5-44C4A213984E}" dt="2025-02-10T12:37:48.306" v="3536" actId="1076"/>
          <ac:picMkLst>
            <pc:docMk/>
            <pc:sldMk cId="1692968944" sldId="315"/>
            <ac:picMk id="14" creationId="{6D617428-823B-2E8A-6FE0-9000CDE9F7DF}"/>
          </ac:picMkLst>
        </pc:picChg>
      </pc:sldChg>
      <pc:sldChg chg="addSp delSp modSp mod">
        <pc:chgData name="Paul Wassell" userId="609912a88ec840f0" providerId="LiveId" clId="{CE86B2F1-011A-4546-93B5-44C4A213984E}" dt="2025-02-10T12:45:17.689" v="3948" actId="20577"/>
        <pc:sldMkLst>
          <pc:docMk/>
          <pc:sldMk cId="2471995161" sldId="316"/>
        </pc:sldMkLst>
        <pc:spChg chg="add mod">
          <ac:chgData name="Paul Wassell" userId="609912a88ec840f0" providerId="LiveId" clId="{CE86B2F1-011A-4546-93B5-44C4A213984E}" dt="2025-02-10T12:31:34.579" v="2835" actId="1076"/>
          <ac:spMkLst>
            <pc:docMk/>
            <pc:sldMk cId="2471995161" sldId="316"/>
            <ac:spMk id="2" creationId="{486B8356-4ECB-CF68-E549-33956525CEA3}"/>
          </ac:spMkLst>
        </pc:spChg>
        <pc:spChg chg="add mod">
          <ac:chgData name="Paul Wassell" userId="609912a88ec840f0" providerId="LiveId" clId="{CE86B2F1-011A-4546-93B5-44C4A213984E}" dt="2025-02-10T12:31:34.579" v="2835" actId="1076"/>
          <ac:spMkLst>
            <pc:docMk/>
            <pc:sldMk cId="2471995161" sldId="316"/>
            <ac:spMk id="3" creationId="{6B67F9AE-65F5-653F-12B2-E2676D337083}"/>
          </ac:spMkLst>
        </pc:spChg>
        <pc:spChg chg="mod">
          <ac:chgData name="Paul Wassell" userId="609912a88ec840f0" providerId="LiveId" clId="{CE86B2F1-011A-4546-93B5-44C4A213984E}" dt="2025-02-10T12:31:16.306" v="2832" actId="404"/>
          <ac:spMkLst>
            <pc:docMk/>
            <pc:sldMk cId="2471995161" sldId="316"/>
            <ac:spMk id="4" creationId="{37C1F711-0293-3B39-7AFD-844434D39ED4}"/>
          </ac:spMkLst>
        </pc:spChg>
        <pc:spChg chg="mod">
          <ac:chgData name="Paul Wassell" userId="609912a88ec840f0" providerId="LiveId" clId="{CE86B2F1-011A-4546-93B5-44C4A213984E}" dt="2025-02-10T12:29:25.208" v="2830" actId="20577"/>
          <ac:spMkLst>
            <pc:docMk/>
            <pc:sldMk cId="2471995161" sldId="316"/>
            <ac:spMk id="5" creationId="{BC1A3DE3-EEDA-81C2-5C8B-DB338CAD648C}"/>
          </ac:spMkLst>
        </pc:spChg>
        <pc:spChg chg="del">
          <ac:chgData name="Paul Wassell" userId="609912a88ec840f0" providerId="LiveId" clId="{CE86B2F1-011A-4546-93B5-44C4A213984E}" dt="2025-02-10T12:31:26.149" v="2833" actId="478"/>
          <ac:spMkLst>
            <pc:docMk/>
            <pc:sldMk cId="2471995161" sldId="316"/>
            <ac:spMk id="7" creationId="{5FD25C19-0ABE-C401-B193-7D92DB0E1746}"/>
          </ac:spMkLst>
        </pc:spChg>
        <pc:spChg chg="del">
          <ac:chgData name="Paul Wassell" userId="609912a88ec840f0" providerId="LiveId" clId="{CE86B2F1-011A-4546-93B5-44C4A213984E}" dt="2025-02-10T12:31:26.149" v="2833" actId="478"/>
          <ac:spMkLst>
            <pc:docMk/>
            <pc:sldMk cId="2471995161" sldId="316"/>
            <ac:spMk id="8" creationId="{F0B21500-7795-763E-4C84-EE426D9B854F}"/>
          </ac:spMkLst>
        </pc:spChg>
        <pc:spChg chg="add mod">
          <ac:chgData name="Paul Wassell" userId="609912a88ec840f0" providerId="LiveId" clId="{CE86B2F1-011A-4546-93B5-44C4A213984E}" dt="2025-02-10T12:40:51.916" v="3766" actId="20577"/>
          <ac:spMkLst>
            <pc:docMk/>
            <pc:sldMk cId="2471995161" sldId="316"/>
            <ac:spMk id="9" creationId="{9728C621-ADC2-56E9-2574-E3520202B5AE}"/>
          </ac:spMkLst>
        </pc:spChg>
        <pc:spChg chg="add mod">
          <ac:chgData name="Paul Wassell" userId="609912a88ec840f0" providerId="LiveId" clId="{CE86B2F1-011A-4546-93B5-44C4A213984E}" dt="2025-02-10T12:45:17.689" v="3948" actId="20577"/>
          <ac:spMkLst>
            <pc:docMk/>
            <pc:sldMk cId="2471995161" sldId="316"/>
            <ac:spMk id="12" creationId="{2338BBEB-B21D-8EC4-3EEF-2E7FC62E18F9}"/>
          </ac:spMkLst>
        </pc:spChg>
        <pc:picChg chg="add mod">
          <ac:chgData name="Paul Wassell" userId="609912a88ec840f0" providerId="LiveId" clId="{CE86B2F1-011A-4546-93B5-44C4A213984E}" dt="2025-02-10T12:44:47.197" v="3774" actId="1076"/>
          <ac:picMkLst>
            <pc:docMk/>
            <pc:sldMk cId="2471995161" sldId="316"/>
            <ac:picMk id="6" creationId="{C5FEF9BD-4B3C-E762-3754-DB7DAFCB71AC}"/>
          </ac:picMkLst>
        </pc:picChg>
        <pc:picChg chg="add mod">
          <ac:chgData name="Paul Wassell" userId="609912a88ec840f0" providerId="LiveId" clId="{CE86B2F1-011A-4546-93B5-44C4A213984E}" dt="2025-02-10T12:44:45.358" v="3773" actId="1076"/>
          <ac:picMkLst>
            <pc:docMk/>
            <pc:sldMk cId="2471995161" sldId="316"/>
            <ac:picMk id="11" creationId="{3BCB7FD8-FFCD-F99A-A225-1E1E48722565}"/>
          </ac:picMkLst>
        </pc:picChg>
      </pc:sldChg>
      <pc:sldChg chg="addSp delSp modSp new mod setBg">
        <pc:chgData name="Paul Wassell" userId="609912a88ec840f0" providerId="LiveId" clId="{CE86B2F1-011A-4546-93B5-44C4A213984E}" dt="2025-02-10T12:56:10.207" v="6124" actId="1076"/>
        <pc:sldMkLst>
          <pc:docMk/>
          <pc:sldMk cId="3306818786" sldId="317"/>
        </pc:sldMkLst>
        <pc:spChg chg="del">
          <ac:chgData name="Paul Wassell" userId="609912a88ec840f0" providerId="LiveId" clId="{CE86B2F1-011A-4546-93B5-44C4A213984E}" dt="2025-02-10T12:33:22.366" v="2854" actId="478"/>
          <ac:spMkLst>
            <pc:docMk/>
            <pc:sldMk cId="3306818786" sldId="317"/>
            <ac:spMk id="2" creationId="{CE518D29-64DE-1E87-4E02-29484BA5C246}"/>
          </ac:spMkLst>
        </pc:spChg>
        <pc:spChg chg="del">
          <ac:chgData name="Paul Wassell" userId="609912a88ec840f0" providerId="LiveId" clId="{CE86B2F1-011A-4546-93B5-44C4A213984E}" dt="2025-02-10T12:33:22.366" v="2854" actId="478"/>
          <ac:spMkLst>
            <pc:docMk/>
            <pc:sldMk cId="3306818786" sldId="317"/>
            <ac:spMk id="3" creationId="{ED01F633-CBE8-A18B-AAE6-D8172A0C5B43}"/>
          </ac:spMkLst>
        </pc:spChg>
        <pc:spChg chg="add mod">
          <ac:chgData name="Paul Wassell" userId="609912a88ec840f0" providerId="LiveId" clId="{CE86B2F1-011A-4546-93B5-44C4A213984E}" dt="2025-02-10T12:52:47.092" v="5617" actId="403"/>
          <ac:spMkLst>
            <pc:docMk/>
            <pc:sldMk cId="3306818786" sldId="317"/>
            <ac:spMk id="4" creationId="{F904DBB4-7246-776E-67C1-39FF37D4188E}"/>
          </ac:spMkLst>
        </pc:spChg>
        <pc:spChg chg="add mod">
          <ac:chgData name="Paul Wassell" userId="609912a88ec840f0" providerId="LiveId" clId="{CE86B2F1-011A-4546-93B5-44C4A213984E}" dt="2025-02-10T12:33:46.334" v="2860" actId="20577"/>
          <ac:spMkLst>
            <pc:docMk/>
            <pc:sldMk cId="3306818786" sldId="317"/>
            <ac:spMk id="5" creationId="{1FDB5634-9015-932F-050A-EBBD34F113BE}"/>
          </ac:spMkLst>
        </pc:spChg>
        <pc:spChg chg="add mod">
          <ac:chgData name="Paul Wassell" userId="609912a88ec840f0" providerId="LiveId" clId="{CE86B2F1-011A-4546-93B5-44C4A213984E}" dt="2025-02-10T12:34:07.380" v="2864" actId="404"/>
          <ac:spMkLst>
            <pc:docMk/>
            <pc:sldMk cId="3306818786" sldId="317"/>
            <ac:spMk id="7" creationId="{DC1A86F7-CCCA-0CFD-9371-D8D5BD6792A8}"/>
          </ac:spMkLst>
        </pc:spChg>
        <pc:spChg chg="add mod">
          <ac:chgData name="Paul Wassell" userId="609912a88ec840f0" providerId="LiveId" clId="{CE86B2F1-011A-4546-93B5-44C4A213984E}" dt="2025-02-10T12:54:24.574" v="5840" actId="14100"/>
          <ac:spMkLst>
            <pc:docMk/>
            <pc:sldMk cId="3306818786" sldId="317"/>
            <ac:spMk id="8" creationId="{1094E3A5-09C0-BA70-A809-80DB542B7242}"/>
          </ac:spMkLst>
        </pc:spChg>
        <pc:spChg chg="add mod">
          <ac:chgData name="Paul Wassell" userId="609912a88ec840f0" providerId="LiveId" clId="{CE86B2F1-011A-4546-93B5-44C4A213984E}" dt="2025-02-10T12:54:16.287" v="5838" actId="255"/>
          <ac:spMkLst>
            <pc:docMk/>
            <pc:sldMk cId="3306818786" sldId="317"/>
            <ac:spMk id="10" creationId="{AB6D8A64-6B0B-DB58-17CA-2CD74295E6BD}"/>
          </ac:spMkLst>
        </pc:spChg>
        <pc:spChg chg="add mod">
          <ac:chgData name="Paul Wassell" userId="609912a88ec840f0" providerId="LiveId" clId="{CE86B2F1-011A-4546-93B5-44C4A213984E}" dt="2025-02-10T12:54:32.268" v="5842" actId="20577"/>
          <ac:spMkLst>
            <pc:docMk/>
            <pc:sldMk cId="3306818786" sldId="317"/>
            <ac:spMk id="11" creationId="{FE00CD98-E28F-CE60-808A-1318AD59C076}"/>
          </ac:spMkLst>
        </pc:spChg>
        <pc:spChg chg="add mod">
          <ac:chgData name="Paul Wassell" userId="609912a88ec840f0" providerId="LiveId" clId="{CE86B2F1-011A-4546-93B5-44C4A213984E}" dt="2025-02-10T12:52:04.614" v="5610" actId="20577"/>
          <ac:spMkLst>
            <pc:docMk/>
            <pc:sldMk cId="3306818786" sldId="317"/>
            <ac:spMk id="13" creationId="{41E9FEB7-F94D-4744-0F3E-E65313A4BEA4}"/>
          </ac:spMkLst>
        </pc:spChg>
        <pc:spChg chg="add mod">
          <ac:chgData name="Paul Wassell" userId="609912a88ec840f0" providerId="LiveId" clId="{CE86B2F1-011A-4546-93B5-44C4A213984E}" dt="2025-02-10T12:53:28.656" v="5831" actId="20577"/>
          <ac:spMkLst>
            <pc:docMk/>
            <pc:sldMk cId="3306818786" sldId="317"/>
            <ac:spMk id="14" creationId="{8D4DD671-4A7E-3421-4508-23AF22550922}"/>
          </ac:spMkLst>
        </pc:spChg>
        <pc:spChg chg="add mod">
          <ac:chgData name="Paul Wassell" userId="609912a88ec840f0" providerId="LiveId" clId="{CE86B2F1-011A-4546-93B5-44C4A213984E}" dt="2025-02-10T12:55:26.106" v="6119" actId="20577"/>
          <ac:spMkLst>
            <pc:docMk/>
            <pc:sldMk cId="3306818786" sldId="317"/>
            <ac:spMk id="15" creationId="{71D6C602-0F73-0EA0-5F65-6EAF74E604E5}"/>
          </ac:spMkLst>
        </pc:spChg>
        <pc:picChg chg="add del mod">
          <ac:chgData name="Paul Wassell" userId="609912a88ec840f0" providerId="LiveId" clId="{CE86B2F1-011A-4546-93B5-44C4A213984E}" dt="2025-02-10T12:52:07.075" v="5611" actId="478"/>
          <ac:picMkLst>
            <pc:docMk/>
            <pc:sldMk cId="3306818786" sldId="317"/>
            <ac:picMk id="6" creationId="{555F862F-564C-7D0D-E07F-D71C2324BE67}"/>
          </ac:picMkLst>
        </pc:picChg>
        <pc:picChg chg="add del mod">
          <ac:chgData name="Paul Wassell" userId="609912a88ec840f0" providerId="LiveId" clId="{CE86B2F1-011A-4546-93B5-44C4A213984E}" dt="2025-02-10T12:34:25.932" v="2871" actId="478"/>
          <ac:picMkLst>
            <pc:docMk/>
            <pc:sldMk cId="3306818786" sldId="317"/>
            <ac:picMk id="9" creationId="{50B3F9DB-9E32-9D2B-E60E-15E3416A933C}"/>
          </ac:picMkLst>
        </pc:picChg>
        <pc:picChg chg="add del mod">
          <ac:chgData name="Paul Wassell" userId="609912a88ec840f0" providerId="LiveId" clId="{CE86B2F1-011A-4546-93B5-44C4A213984E}" dt="2025-02-10T12:34:24.522" v="2870" actId="478"/>
          <ac:picMkLst>
            <pc:docMk/>
            <pc:sldMk cId="3306818786" sldId="317"/>
            <ac:picMk id="12" creationId="{77DF9B2F-D764-D153-EDDE-A52767D0CC0D}"/>
          </ac:picMkLst>
        </pc:picChg>
        <pc:picChg chg="add mod">
          <ac:chgData name="Paul Wassell" userId="609912a88ec840f0" providerId="LiveId" clId="{CE86B2F1-011A-4546-93B5-44C4A213984E}" dt="2025-02-10T12:52:49.396" v="5618" actId="1076"/>
          <ac:picMkLst>
            <pc:docMk/>
            <pc:sldMk cId="3306818786" sldId="317"/>
            <ac:picMk id="17" creationId="{6E503A71-1009-1A25-5799-1676E6B519F4}"/>
          </ac:picMkLst>
        </pc:picChg>
        <pc:picChg chg="add mod">
          <ac:chgData name="Paul Wassell" userId="609912a88ec840f0" providerId="LiveId" clId="{CE86B2F1-011A-4546-93B5-44C4A213984E}" dt="2025-02-10T12:54:04.316" v="5836" actId="1076"/>
          <ac:picMkLst>
            <pc:docMk/>
            <pc:sldMk cId="3306818786" sldId="317"/>
            <ac:picMk id="19" creationId="{E3CBA469-11DE-E8F3-F428-839F8181D060}"/>
          </ac:picMkLst>
        </pc:picChg>
        <pc:picChg chg="add mod">
          <ac:chgData name="Paul Wassell" userId="609912a88ec840f0" providerId="LiveId" clId="{CE86B2F1-011A-4546-93B5-44C4A213984E}" dt="2025-02-10T12:56:10.207" v="6124" actId="1076"/>
          <ac:picMkLst>
            <pc:docMk/>
            <pc:sldMk cId="3306818786" sldId="317"/>
            <ac:picMk id="21" creationId="{CDE6DD62-065A-CBE6-DB8D-658867CFA66B}"/>
          </ac:picMkLst>
        </pc:picChg>
      </pc:sldChg>
      <pc:sldChg chg="addSp delSp modSp new mod">
        <pc:chgData name="Paul Wassell" userId="609912a88ec840f0" providerId="LiveId" clId="{CE86B2F1-011A-4546-93B5-44C4A213984E}" dt="2025-02-10T13:11:25.829" v="6198" actId="14100"/>
        <pc:sldMkLst>
          <pc:docMk/>
          <pc:sldMk cId="638924791" sldId="318"/>
        </pc:sldMkLst>
        <pc:spChg chg="del">
          <ac:chgData name="Paul Wassell" userId="609912a88ec840f0" providerId="LiveId" clId="{CE86B2F1-011A-4546-93B5-44C4A213984E}" dt="2025-02-10T12:57:39.046" v="6126" actId="478"/>
          <ac:spMkLst>
            <pc:docMk/>
            <pc:sldMk cId="638924791" sldId="318"/>
            <ac:spMk id="2" creationId="{0278E27A-37FF-11AB-7229-8F8CFDCC03A0}"/>
          </ac:spMkLst>
        </pc:spChg>
        <pc:spChg chg="del">
          <ac:chgData name="Paul Wassell" userId="609912a88ec840f0" providerId="LiveId" clId="{CE86B2F1-011A-4546-93B5-44C4A213984E}" dt="2025-02-10T12:57:39.046" v="6126" actId="478"/>
          <ac:spMkLst>
            <pc:docMk/>
            <pc:sldMk cId="638924791" sldId="318"/>
            <ac:spMk id="3" creationId="{AD415588-3352-9EE2-F369-D67341366207}"/>
          </ac:spMkLst>
        </pc:spChg>
        <pc:picChg chg="add mod">
          <ac:chgData name="Paul Wassell" userId="609912a88ec840f0" providerId="LiveId" clId="{CE86B2F1-011A-4546-93B5-44C4A213984E}" dt="2025-02-10T12:59:18.264" v="6148" actId="14100"/>
          <ac:picMkLst>
            <pc:docMk/>
            <pc:sldMk cId="638924791" sldId="318"/>
            <ac:picMk id="5" creationId="{503F878A-E941-AE52-592C-BF69E865E196}"/>
          </ac:picMkLst>
        </pc:picChg>
        <pc:picChg chg="add mod">
          <ac:chgData name="Paul Wassell" userId="609912a88ec840f0" providerId="LiveId" clId="{CE86B2F1-011A-4546-93B5-44C4A213984E}" dt="2025-02-10T12:59:20.122" v="6149" actId="1076"/>
          <ac:picMkLst>
            <pc:docMk/>
            <pc:sldMk cId="638924791" sldId="318"/>
            <ac:picMk id="7" creationId="{7E4B8169-5995-04FE-7DDA-1CDFA09F82E7}"/>
          </ac:picMkLst>
        </pc:picChg>
        <pc:picChg chg="add mod">
          <ac:chgData name="Paul Wassell" userId="609912a88ec840f0" providerId="LiveId" clId="{CE86B2F1-011A-4546-93B5-44C4A213984E}" dt="2025-02-10T12:59:22.426" v="6150" actId="1076"/>
          <ac:picMkLst>
            <pc:docMk/>
            <pc:sldMk cId="638924791" sldId="318"/>
            <ac:picMk id="9" creationId="{C9DBD125-5109-4C60-56E3-45AF3E3B1B54}"/>
          </ac:picMkLst>
        </pc:picChg>
        <pc:picChg chg="add mod">
          <ac:chgData name="Paul Wassell" userId="609912a88ec840f0" providerId="LiveId" clId="{CE86B2F1-011A-4546-93B5-44C4A213984E}" dt="2025-02-10T13:00:20.322" v="6157" actId="14100"/>
          <ac:picMkLst>
            <pc:docMk/>
            <pc:sldMk cId="638924791" sldId="318"/>
            <ac:picMk id="11" creationId="{7CEC3702-8236-A6F6-C0F4-7F0CE5B099FE}"/>
          </ac:picMkLst>
        </pc:picChg>
        <pc:picChg chg="add mod">
          <ac:chgData name="Paul Wassell" userId="609912a88ec840f0" providerId="LiveId" clId="{CE86B2F1-011A-4546-93B5-44C4A213984E}" dt="2025-02-10T13:01:08.529" v="6163" actId="14100"/>
          <ac:picMkLst>
            <pc:docMk/>
            <pc:sldMk cId="638924791" sldId="318"/>
            <ac:picMk id="13" creationId="{486EFCE6-6B50-6088-92E7-47B752D5160B}"/>
          </ac:picMkLst>
        </pc:picChg>
        <pc:picChg chg="add mod">
          <ac:chgData name="Paul Wassell" userId="609912a88ec840f0" providerId="LiveId" clId="{CE86B2F1-011A-4546-93B5-44C4A213984E}" dt="2025-02-10T13:05:00.857" v="6168" actId="1076"/>
          <ac:picMkLst>
            <pc:docMk/>
            <pc:sldMk cId="638924791" sldId="318"/>
            <ac:picMk id="15" creationId="{4F9634E5-50C5-BB4E-432F-A55278BE9620}"/>
          </ac:picMkLst>
        </pc:picChg>
        <pc:picChg chg="add mod">
          <ac:chgData name="Paul Wassell" userId="609912a88ec840f0" providerId="LiveId" clId="{CE86B2F1-011A-4546-93B5-44C4A213984E}" dt="2025-02-10T13:06:54.333" v="6174" actId="14100"/>
          <ac:picMkLst>
            <pc:docMk/>
            <pc:sldMk cId="638924791" sldId="318"/>
            <ac:picMk id="17" creationId="{5051962B-67F2-5BDA-9954-6E206206DB7C}"/>
          </ac:picMkLst>
        </pc:picChg>
        <pc:picChg chg="add mod">
          <ac:chgData name="Paul Wassell" userId="609912a88ec840f0" providerId="LiveId" clId="{CE86B2F1-011A-4546-93B5-44C4A213984E}" dt="2025-02-10T13:09:02.001" v="6181" actId="14100"/>
          <ac:picMkLst>
            <pc:docMk/>
            <pc:sldMk cId="638924791" sldId="318"/>
            <ac:picMk id="19" creationId="{AE5646C2-968D-52DB-EF0C-5E951524F1B7}"/>
          </ac:picMkLst>
        </pc:picChg>
        <pc:picChg chg="add mod">
          <ac:chgData name="Paul Wassell" userId="609912a88ec840f0" providerId="LiveId" clId="{CE86B2F1-011A-4546-93B5-44C4A213984E}" dt="2025-02-10T13:10:05.686" v="6186" actId="1076"/>
          <ac:picMkLst>
            <pc:docMk/>
            <pc:sldMk cId="638924791" sldId="318"/>
            <ac:picMk id="21" creationId="{BC561A22-7F68-6BBB-BB11-57E27085862C}"/>
          </ac:picMkLst>
        </pc:picChg>
        <pc:picChg chg="add mod">
          <ac:chgData name="Paul Wassell" userId="609912a88ec840f0" providerId="LiveId" clId="{CE86B2F1-011A-4546-93B5-44C4A213984E}" dt="2025-02-10T13:10:44.676" v="6191" actId="1076"/>
          <ac:picMkLst>
            <pc:docMk/>
            <pc:sldMk cId="638924791" sldId="318"/>
            <ac:picMk id="23" creationId="{ACDCA4EA-ED4E-2E4F-B356-D0EF4EF4A212}"/>
          </ac:picMkLst>
        </pc:picChg>
        <pc:picChg chg="add mod">
          <ac:chgData name="Paul Wassell" userId="609912a88ec840f0" providerId="LiveId" clId="{CE86B2F1-011A-4546-93B5-44C4A213984E}" dt="2025-02-10T13:11:25.829" v="6198" actId="14100"/>
          <ac:picMkLst>
            <pc:docMk/>
            <pc:sldMk cId="638924791" sldId="318"/>
            <ac:picMk id="25" creationId="{7C557A8D-2170-2E88-FFD2-5E8F3627ECE5}"/>
          </ac:picMkLst>
        </pc:picChg>
      </pc:sldChg>
      <pc:sldChg chg="addSp delSp modSp new mod setBg">
        <pc:chgData name="Paul Wassell" userId="609912a88ec840f0" providerId="LiveId" clId="{CE86B2F1-011A-4546-93B5-44C4A213984E}" dt="2025-02-10T13:15:18.331" v="6661" actId="207"/>
        <pc:sldMkLst>
          <pc:docMk/>
          <pc:sldMk cId="3300800938" sldId="319"/>
        </pc:sldMkLst>
        <pc:spChg chg="del">
          <ac:chgData name="Paul Wassell" userId="609912a88ec840f0" providerId="LiveId" clId="{CE86B2F1-011A-4546-93B5-44C4A213984E}" dt="2025-02-10T13:11:56.147" v="6200" actId="478"/>
          <ac:spMkLst>
            <pc:docMk/>
            <pc:sldMk cId="3300800938" sldId="319"/>
            <ac:spMk id="2" creationId="{4E1B236F-1B09-3F0F-9D72-270B3533F7CE}"/>
          </ac:spMkLst>
        </pc:spChg>
        <pc:spChg chg="del">
          <ac:chgData name="Paul Wassell" userId="609912a88ec840f0" providerId="LiveId" clId="{CE86B2F1-011A-4546-93B5-44C4A213984E}" dt="2025-02-10T13:11:56.147" v="6200" actId="478"/>
          <ac:spMkLst>
            <pc:docMk/>
            <pc:sldMk cId="3300800938" sldId="319"/>
            <ac:spMk id="3" creationId="{1884ED61-ABA0-E459-ECDE-ADB48C7532A6}"/>
          </ac:spMkLst>
        </pc:spChg>
        <pc:spChg chg="add mod">
          <ac:chgData name="Paul Wassell" userId="609912a88ec840f0" providerId="LiveId" clId="{CE86B2F1-011A-4546-93B5-44C4A213984E}" dt="2025-02-10T13:13:24.130" v="6292" actId="403"/>
          <ac:spMkLst>
            <pc:docMk/>
            <pc:sldMk cId="3300800938" sldId="319"/>
            <ac:spMk id="7" creationId="{DAC00253-629B-BC7B-7B7A-CA02EDD0B8CC}"/>
          </ac:spMkLst>
        </pc:spChg>
        <pc:spChg chg="add mod">
          <ac:chgData name="Paul Wassell" userId="609912a88ec840f0" providerId="LiveId" clId="{CE86B2F1-011A-4546-93B5-44C4A213984E}" dt="2025-02-10T13:15:18.331" v="6661" actId="207"/>
          <ac:spMkLst>
            <pc:docMk/>
            <pc:sldMk cId="3300800938" sldId="319"/>
            <ac:spMk id="8" creationId="{024315E8-AE6E-7139-9153-F20DB8C3948C}"/>
          </ac:spMkLst>
        </pc:spChg>
        <pc:picChg chg="add mod">
          <ac:chgData name="Paul Wassell" userId="609912a88ec840f0" providerId="LiveId" clId="{CE86B2F1-011A-4546-93B5-44C4A213984E}" dt="2025-02-10T13:12:16.281" v="6215" actId="1076"/>
          <ac:picMkLst>
            <pc:docMk/>
            <pc:sldMk cId="3300800938" sldId="319"/>
            <ac:picMk id="4" creationId="{FFC80E2F-B2CC-2488-5398-B6B2965B7D78}"/>
          </ac:picMkLst>
        </pc:picChg>
        <pc:picChg chg="add mod">
          <ac:chgData name="Paul Wassell" userId="609912a88ec840f0" providerId="LiveId" clId="{CE86B2F1-011A-4546-93B5-44C4A213984E}" dt="2025-02-10T13:13:00.463" v="6228" actId="1076"/>
          <ac:picMkLst>
            <pc:docMk/>
            <pc:sldMk cId="3300800938" sldId="319"/>
            <ac:picMk id="6" creationId="{B375D51F-ACA4-1879-C9AF-089796853E24}"/>
          </ac:picMkLst>
        </pc:picChg>
      </pc:sldChg>
      <pc:sldChg chg="addSp delSp modSp new mod setBg">
        <pc:chgData name="Paul Wassell" userId="609912a88ec840f0" providerId="LiveId" clId="{CE86B2F1-011A-4546-93B5-44C4A213984E}" dt="2025-02-10T13:21:52.006" v="7420" actId="20577"/>
        <pc:sldMkLst>
          <pc:docMk/>
          <pc:sldMk cId="212067838" sldId="320"/>
        </pc:sldMkLst>
        <pc:spChg chg="del">
          <ac:chgData name="Paul Wassell" userId="609912a88ec840f0" providerId="LiveId" clId="{CE86B2F1-011A-4546-93B5-44C4A213984E}" dt="2025-02-10T13:16:11.641" v="6663" actId="478"/>
          <ac:spMkLst>
            <pc:docMk/>
            <pc:sldMk cId="212067838" sldId="320"/>
            <ac:spMk id="2" creationId="{8B353972-A6CC-8EA4-DA0B-D014042265A9}"/>
          </ac:spMkLst>
        </pc:spChg>
        <pc:spChg chg="del">
          <ac:chgData name="Paul Wassell" userId="609912a88ec840f0" providerId="LiveId" clId="{CE86B2F1-011A-4546-93B5-44C4A213984E}" dt="2025-02-10T13:16:11.641" v="6663" actId="478"/>
          <ac:spMkLst>
            <pc:docMk/>
            <pc:sldMk cId="212067838" sldId="320"/>
            <ac:spMk id="3" creationId="{770D0E44-0FED-1BD8-DA8C-D6DF9B27B4F8}"/>
          </ac:spMkLst>
        </pc:spChg>
        <pc:spChg chg="add mod">
          <ac:chgData name="Paul Wassell" userId="609912a88ec840f0" providerId="LiveId" clId="{CE86B2F1-011A-4546-93B5-44C4A213984E}" dt="2025-02-10T13:16:50.223" v="6789" actId="14861"/>
          <ac:spMkLst>
            <pc:docMk/>
            <pc:sldMk cId="212067838" sldId="320"/>
            <ac:spMk id="5" creationId="{B84838A1-630B-EAEF-DA15-C79F3211FB36}"/>
          </ac:spMkLst>
        </pc:spChg>
        <pc:spChg chg="add">
          <ac:chgData name="Paul Wassell" userId="609912a88ec840f0" providerId="LiveId" clId="{CE86B2F1-011A-4546-93B5-44C4A213984E}" dt="2025-02-10T13:17:27.847" v="6790" actId="11529"/>
          <ac:spMkLst>
            <pc:docMk/>
            <pc:sldMk cId="212067838" sldId="320"/>
            <ac:spMk id="6" creationId="{EB9FCA7F-07F3-66D3-77CF-836B2F6084D7}"/>
          </ac:spMkLst>
        </pc:spChg>
        <pc:spChg chg="add mod">
          <ac:chgData name="Paul Wassell" userId="609912a88ec840f0" providerId="LiveId" clId="{CE86B2F1-011A-4546-93B5-44C4A213984E}" dt="2025-02-10T13:17:57.566" v="6876" actId="20577"/>
          <ac:spMkLst>
            <pc:docMk/>
            <pc:sldMk cId="212067838" sldId="320"/>
            <ac:spMk id="8" creationId="{DD5DE60D-03B7-74C8-7610-26CEE0100F63}"/>
          </ac:spMkLst>
        </pc:spChg>
        <pc:spChg chg="add mod">
          <ac:chgData name="Paul Wassell" userId="609912a88ec840f0" providerId="LiveId" clId="{CE86B2F1-011A-4546-93B5-44C4A213984E}" dt="2025-02-10T13:18:03.849" v="6878" actId="1076"/>
          <ac:spMkLst>
            <pc:docMk/>
            <pc:sldMk cId="212067838" sldId="320"/>
            <ac:spMk id="9" creationId="{BC144B76-ED7B-5A18-D0DD-3DEC32DF2153}"/>
          </ac:spMkLst>
        </pc:spChg>
        <pc:spChg chg="add mod">
          <ac:chgData name="Paul Wassell" userId="609912a88ec840f0" providerId="LiveId" clId="{CE86B2F1-011A-4546-93B5-44C4A213984E}" dt="2025-02-10T13:18:48.027" v="6994" actId="20577"/>
          <ac:spMkLst>
            <pc:docMk/>
            <pc:sldMk cId="212067838" sldId="320"/>
            <ac:spMk id="11" creationId="{445050D7-4478-3353-11F8-54CDDD240A87}"/>
          </ac:spMkLst>
        </pc:spChg>
        <pc:spChg chg="add mod">
          <ac:chgData name="Paul Wassell" userId="609912a88ec840f0" providerId="LiveId" clId="{CE86B2F1-011A-4546-93B5-44C4A213984E}" dt="2025-02-10T13:18:57.920" v="6996" actId="1076"/>
          <ac:spMkLst>
            <pc:docMk/>
            <pc:sldMk cId="212067838" sldId="320"/>
            <ac:spMk id="12" creationId="{F9885F8E-6919-ACAC-B13D-D9F6A719CE8B}"/>
          </ac:spMkLst>
        </pc:spChg>
        <pc:spChg chg="add mod">
          <ac:chgData name="Paul Wassell" userId="609912a88ec840f0" providerId="LiveId" clId="{CE86B2F1-011A-4546-93B5-44C4A213984E}" dt="2025-02-10T13:21:32.318" v="7283" actId="20577"/>
          <ac:spMkLst>
            <pc:docMk/>
            <pc:sldMk cId="212067838" sldId="320"/>
            <ac:spMk id="14" creationId="{85ED3796-C67C-0E62-5DBF-46C6B3A36EF9}"/>
          </ac:spMkLst>
        </pc:spChg>
        <pc:spChg chg="add mod">
          <ac:chgData name="Paul Wassell" userId="609912a88ec840f0" providerId="LiveId" clId="{CE86B2F1-011A-4546-93B5-44C4A213984E}" dt="2025-02-10T13:19:52.799" v="7139" actId="1076"/>
          <ac:spMkLst>
            <pc:docMk/>
            <pc:sldMk cId="212067838" sldId="320"/>
            <ac:spMk id="15" creationId="{4769C2F7-5494-BE70-F78D-4C42C00C269F}"/>
          </ac:spMkLst>
        </pc:spChg>
        <pc:spChg chg="add mod">
          <ac:chgData name="Paul Wassell" userId="609912a88ec840f0" providerId="LiveId" clId="{CE86B2F1-011A-4546-93B5-44C4A213984E}" dt="2025-02-10T13:21:04.758" v="7273" actId="1076"/>
          <ac:spMkLst>
            <pc:docMk/>
            <pc:sldMk cId="212067838" sldId="320"/>
            <ac:spMk id="17" creationId="{25592F83-5068-FD12-D62D-0DD3FFA23D55}"/>
          </ac:spMkLst>
        </pc:spChg>
        <pc:spChg chg="add mod">
          <ac:chgData name="Paul Wassell" userId="609912a88ec840f0" providerId="LiveId" clId="{CE86B2F1-011A-4546-93B5-44C4A213984E}" dt="2025-02-10T13:21:04.758" v="7273" actId="1076"/>
          <ac:spMkLst>
            <pc:docMk/>
            <pc:sldMk cId="212067838" sldId="320"/>
            <ac:spMk id="18" creationId="{D84F790C-D9F9-AC07-8D0D-B35D173DC260}"/>
          </ac:spMkLst>
        </pc:spChg>
        <pc:spChg chg="add mod">
          <ac:chgData name="Paul Wassell" userId="609912a88ec840f0" providerId="LiveId" clId="{CE86B2F1-011A-4546-93B5-44C4A213984E}" dt="2025-02-10T13:21:52.006" v="7420" actId="20577"/>
          <ac:spMkLst>
            <pc:docMk/>
            <pc:sldMk cId="212067838" sldId="320"/>
            <ac:spMk id="19" creationId="{B21522A9-CE3C-489C-E634-47F2AFD9B8A7}"/>
          </ac:spMkLst>
        </pc:spChg>
        <pc:spChg chg="add mod">
          <ac:chgData name="Paul Wassell" userId="609912a88ec840f0" providerId="LiveId" clId="{CE86B2F1-011A-4546-93B5-44C4A213984E}" dt="2025-02-10T13:21:19.579" v="7277" actId="1076"/>
          <ac:spMkLst>
            <pc:docMk/>
            <pc:sldMk cId="212067838" sldId="320"/>
            <ac:spMk id="20" creationId="{81F9C078-9F2E-72FB-DF3E-ED14D7D8EDB8}"/>
          </ac:spMkLst>
        </pc:spChg>
        <pc:picChg chg="add mod">
          <ac:chgData name="Paul Wassell" userId="609912a88ec840f0" providerId="LiveId" clId="{CE86B2F1-011A-4546-93B5-44C4A213984E}" dt="2025-02-10T13:16:14.276" v="6665" actId="1076"/>
          <ac:picMkLst>
            <pc:docMk/>
            <pc:sldMk cId="212067838" sldId="320"/>
            <ac:picMk id="4" creationId="{DAB477D9-945F-0FEE-8B8D-03096F65333B}"/>
          </ac:picMkLst>
        </pc:picChg>
        <pc:picChg chg="add mod">
          <ac:chgData name="Paul Wassell" userId="609912a88ec840f0" providerId="LiveId" clId="{CE86B2F1-011A-4546-93B5-44C4A213984E}" dt="2025-02-10T13:17:41.964" v="6792" actId="1076"/>
          <ac:picMkLst>
            <pc:docMk/>
            <pc:sldMk cId="212067838" sldId="320"/>
            <ac:picMk id="7" creationId="{2C97F19A-56C7-EA3E-2813-42FA48B25818}"/>
          </ac:picMkLst>
        </pc:picChg>
        <pc:picChg chg="add mod">
          <ac:chgData name="Paul Wassell" userId="609912a88ec840f0" providerId="LiveId" clId="{CE86B2F1-011A-4546-93B5-44C4A213984E}" dt="2025-02-10T13:18:18.023" v="6880" actId="1076"/>
          <ac:picMkLst>
            <pc:docMk/>
            <pc:sldMk cId="212067838" sldId="320"/>
            <ac:picMk id="10" creationId="{9096D9B6-7AC2-8C3C-F5AC-8C342AD5F08C}"/>
          </ac:picMkLst>
        </pc:picChg>
        <pc:picChg chg="add mod">
          <ac:chgData name="Paul Wassell" userId="609912a88ec840f0" providerId="LiveId" clId="{CE86B2F1-011A-4546-93B5-44C4A213984E}" dt="2025-02-10T13:19:52.799" v="7139" actId="1076"/>
          <ac:picMkLst>
            <pc:docMk/>
            <pc:sldMk cId="212067838" sldId="320"/>
            <ac:picMk id="13" creationId="{34F64EFD-5CC3-25ED-0C80-48F6C956AF6C}"/>
          </ac:picMkLst>
        </pc:picChg>
        <pc:picChg chg="add mod">
          <ac:chgData name="Paul Wassell" userId="609912a88ec840f0" providerId="LiveId" clId="{CE86B2F1-011A-4546-93B5-44C4A213984E}" dt="2025-02-10T13:21:04.758" v="7273" actId="1076"/>
          <ac:picMkLst>
            <pc:docMk/>
            <pc:sldMk cId="212067838" sldId="320"/>
            <ac:picMk id="16" creationId="{3FBFF3FB-C00C-0C50-F0F5-9F92C3B4BCC6}"/>
          </ac:picMkLst>
        </pc:picChg>
        <pc:picChg chg="add mod">
          <ac:chgData name="Paul Wassell" userId="609912a88ec840f0" providerId="LiveId" clId="{CE86B2F1-011A-4546-93B5-44C4A213984E}" dt="2025-02-10T13:21:28.542" v="7279" actId="1076"/>
          <ac:picMkLst>
            <pc:docMk/>
            <pc:sldMk cId="212067838" sldId="320"/>
            <ac:picMk id="21" creationId="{C764EE32-4AEA-2307-FB35-7C752BDF0419}"/>
          </ac:picMkLst>
        </pc:picChg>
      </pc:sldChg>
      <pc:sldChg chg="delSp modSp mod">
        <pc:chgData name="Paul Wassell" userId="609912a88ec840f0" providerId="LiveId" clId="{CE86B2F1-011A-4546-93B5-44C4A213984E}" dt="2025-02-10T13:25:49.732" v="8112" actId="14100"/>
        <pc:sldMkLst>
          <pc:docMk/>
          <pc:sldMk cId="2316101415" sldId="321"/>
        </pc:sldMkLst>
        <pc:spChg chg="mod">
          <ac:chgData name="Paul Wassell" userId="609912a88ec840f0" providerId="LiveId" clId="{CE86B2F1-011A-4546-93B5-44C4A213984E}" dt="2025-02-10T13:22:56.884" v="7503" actId="20577"/>
          <ac:spMkLst>
            <pc:docMk/>
            <pc:sldMk cId="2316101415" sldId="321"/>
            <ac:spMk id="5" creationId="{2C8E2E57-50AF-E228-19D1-C6F16E9D9F88}"/>
          </ac:spMkLst>
        </pc:spChg>
        <pc:spChg chg="mod">
          <ac:chgData name="Paul Wassell" userId="609912a88ec840f0" providerId="LiveId" clId="{CE86B2F1-011A-4546-93B5-44C4A213984E}" dt="2025-02-10T13:23:42.252" v="7684" actId="20577"/>
          <ac:spMkLst>
            <pc:docMk/>
            <pc:sldMk cId="2316101415" sldId="321"/>
            <ac:spMk id="8" creationId="{46176739-4C47-3CF2-A16F-0AF5CF946F9C}"/>
          </ac:spMkLst>
        </pc:spChg>
        <pc:spChg chg="mod">
          <ac:chgData name="Paul Wassell" userId="609912a88ec840f0" providerId="LiveId" clId="{CE86B2F1-011A-4546-93B5-44C4A213984E}" dt="2025-02-10T13:24:15.708" v="7816" actId="20577"/>
          <ac:spMkLst>
            <pc:docMk/>
            <pc:sldMk cId="2316101415" sldId="321"/>
            <ac:spMk id="11" creationId="{B2D53C41-3300-A1C6-3560-D8010E617BA9}"/>
          </ac:spMkLst>
        </pc:spChg>
        <pc:spChg chg="mod">
          <ac:chgData name="Paul Wassell" userId="609912a88ec840f0" providerId="LiveId" clId="{CE86B2F1-011A-4546-93B5-44C4A213984E}" dt="2025-02-10T13:25:21.907" v="7929" actId="20577"/>
          <ac:spMkLst>
            <pc:docMk/>
            <pc:sldMk cId="2316101415" sldId="321"/>
            <ac:spMk id="14" creationId="{FAB2985F-8395-EE25-673F-849799AB61EA}"/>
          </ac:spMkLst>
        </pc:spChg>
        <pc:spChg chg="del">
          <ac:chgData name="Paul Wassell" userId="609912a88ec840f0" providerId="LiveId" clId="{CE86B2F1-011A-4546-93B5-44C4A213984E}" dt="2025-02-10T13:24:54.818" v="7820" actId="478"/>
          <ac:spMkLst>
            <pc:docMk/>
            <pc:sldMk cId="2316101415" sldId="321"/>
            <ac:spMk id="17" creationId="{C54936D3-1C01-048D-742A-B744EAB22ACD}"/>
          </ac:spMkLst>
        </pc:spChg>
        <pc:spChg chg="del">
          <ac:chgData name="Paul Wassell" userId="609912a88ec840f0" providerId="LiveId" clId="{CE86B2F1-011A-4546-93B5-44C4A213984E}" dt="2025-02-10T13:24:54.818" v="7820" actId="478"/>
          <ac:spMkLst>
            <pc:docMk/>
            <pc:sldMk cId="2316101415" sldId="321"/>
            <ac:spMk id="18" creationId="{AC3C09D3-34AA-04AE-DAD0-BC4AFB2BA81D}"/>
          </ac:spMkLst>
        </pc:spChg>
        <pc:spChg chg="mod">
          <ac:chgData name="Paul Wassell" userId="609912a88ec840f0" providerId="LiveId" clId="{CE86B2F1-011A-4546-93B5-44C4A213984E}" dt="2025-02-10T13:25:49.732" v="8112" actId="14100"/>
          <ac:spMkLst>
            <pc:docMk/>
            <pc:sldMk cId="2316101415" sldId="321"/>
            <ac:spMk id="19" creationId="{CA847D7B-8C1B-1F41-6BB3-2995E8188C0D}"/>
          </ac:spMkLst>
        </pc:spChg>
        <pc:spChg chg="del">
          <ac:chgData name="Paul Wassell" userId="609912a88ec840f0" providerId="LiveId" clId="{CE86B2F1-011A-4546-93B5-44C4A213984E}" dt="2025-02-10T13:24:57.166" v="7821" actId="478"/>
          <ac:spMkLst>
            <pc:docMk/>
            <pc:sldMk cId="2316101415" sldId="321"/>
            <ac:spMk id="20" creationId="{5E0F5B2C-04BE-A541-F7DE-C112FB2A5445}"/>
          </ac:spMkLst>
        </pc:spChg>
        <pc:picChg chg="mod">
          <ac:chgData name="Paul Wassell" userId="609912a88ec840f0" providerId="LiveId" clId="{CE86B2F1-011A-4546-93B5-44C4A213984E}" dt="2025-02-10T13:22:45.570" v="7421" actId="14826"/>
          <ac:picMkLst>
            <pc:docMk/>
            <pc:sldMk cId="2316101415" sldId="321"/>
            <ac:picMk id="4" creationId="{74F50FDB-15DB-5156-B03B-3AB11175A59D}"/>
          </ac:picMkLst>
        </pc:picChg>
        <pc:picChg chg="mod">
          <ac:chgData name="Paul Wassell" userId="609912a88ec840f0" providerId="LiveId" clId="{CE86B2F1-011A-4546-93B5-44C4A213984E}" dt="2025-02-10T13:23:17.280" v="7504" actId="14826"/>
          <ac:picMkLst>
            <pc:docMk/>
            <pc:sldMk cId="2316101415" sldId="321"/>
            <ac:picMk id="7" creationId="{35FCC71A-EEAB-ACAD-9C02-B285715CA00F}"/>
          </ac:picMkLst>
        </pc:picChg>
        <pc:picChg chg="mod">
          <ac:chgData name="Paul Wassell" userId="609912a88ec840f0" providerId="LiveId" clId="{CE86B2F1-011A-4546-93B5-44C4A213984E}" dt="2025-02-10T13:23:56.383" v="7685" actId="14826"/>
          <ac:picMkLst>
            <pc:docMk/>
            <pc:sldMk cId="2316101415" sldId="321"/>
            <ac:picMk id="10" creationId="{5BFCBBFF-11EF-2417-75C4-3F211D83B587}"/>
          </ac:picMkLst>
        </pc:picChg>
        <pc:picChg chg="mod">
          <ac:chgData name="Paul Wassell" userId="609912a88ec840f0" providerId="LiveId" clId="{CE86B2F1-011A-4546-93B5-44C4A213984E}" dt="2025-02-10T13:24:29.105" v="7817" actId="14826"/>
          <ac:picMkLst>
            <pc:docMk/>
            <pc:sldMk cId="2316101415" sldId="321"/>
            <ac:picMk id="13" creationId="{DB78494E-B5D3-E9AE-7991-71BFAC8DD867}"/>
          </ac:picMkLst>
        </pc:picChg>
        <pc:picChg chg="del">
          <ac:chgData name="Paul Wassell" userId="609912a88ec840f0" providerId="LiveId" clId="{CE86B2F1-011A-4546-93B5-44C4A213984E}" dt="2025-02-10T13:24:43.967" v="7818" actId="478"/>
          <ac:picMkLst>
            <pc:docMk/>
            <pc:sldMk cId="2316101415" sldId="321"/>
            <ac:picMk id="16" creationId="{AB9AFEC6-72E2-1DAB-967C-61EE6FAC842E}"/>
          </ac:picMkLst>
        </pc:picChg>
        <pc:picChg chg="mod">
          <ac:chgData name="Paul Wassell" userId="609912a88ec840f0" providerId="LiveId" clId="{CE86B2F1-011A-4546-93B5-44C4A213984E}" dt="2025-02-10T13:25:01.927" v="7823" actId="14100"/>
          <ac:picMkLst>
            <pc:docMk/>
            <pc:sldMk cId="2316101415" sldId="321"/>
            <ac:picMk id="21" creationId="{CEF29173-3D16-F547-E83D-29CE3D1AC3CE}"/>
          </ac:picMkLst>
        </pc:picChg>
      </pc:sldChg>
      <pc:sldMasterChg chg="del delSldLayout">
        <pc:chgData name="Paul Wassell" userId="609912a88ec840f0" providerId="LiveId" clId="{CE86B2F1-011A-4546-93B5-44C4A213984E}" dt="2025-02-10T13:26:51.278" v="8113" actId="2696"/>
        <pc:sldMasterMkLst>
          <pc:docMk/>
          <pc:sldMasterMk cId="3634360396" sldId="2147483672"/>
        </pc:sldMasterMkLst>
        <pc:sldLayoutChg chg="del">
          <pc:chgData name="Paul Wassell" userId="609912a88ec840f0" providerId="LiveId" clId="{CE86B2F1-011A-4546-93B5-44C4A213984E}" dt="2025-02-10T13:26:51.278" v="8113" actId="2696"/>
          <pc:sldLayoutMkLst>
            <pc:docMk/>
            <pc:sldMasterMk cId="3634360396" sldId="2147483672"/>
            <pc:sldLayoutMk cId="3392537883" sldId="2147483673"/>
          </pc:sldLayoutMkLst>
        </pc:sldLayoutChg>
        <pc:sldLayoutChg chg="del">
          <pc:chgData name="Paul Wassell" userId="609912a88ec840f0" providerId="LiveId" clId="{CE86B2F1-011A-4546-93B5-44C4A213984E}" dt="2025-02-10T13:26:51.278" v="8113" actId="2696"/>
          <pc:sldLayoutMkLst>
            <pc:docMk/>
            <pc:sldMasterMk cId="3634360396" sldId="2147483672"/>
            <pc:sldLayoutMk cId="3703775087" sldId="2147483674"/>
          </pc:sldLayoutMkLst>
        </pc:sldLayoutChg>
        <pc:sldLayoutChg chg="del">
          <pc:chgData name="Paul Wassell" userId="609912a88ec840f0" providerId="LiveId" clId="{CE86B2F1-011A-4546-93B5-44C4A213984E}" dt="2025-02-10T13:26:51.278" v="8113" actId="2696"/>
          <pc:sldLayoutMkLst>
            <pc:docMk/>
            <pc:sldMasterMk cId="3634360396" sldId="2147483672"/>
            <pc:sldLayoutMk cId="1689587952" sldId="2147483675"/>
          </pc:sldLayoutMkLst>
        </pc:sldLayoutChg>
        <pc:sldLayoutChg chg="del">
          <pc:chgData name="Paul Wassell" userId="609912a88ec840f0" providerId="LiveId" clId="{CE86B2F1-011A-4546-93B5-44C4A213984E}" dt="2025-02-10T13:26:51.278" v="8113" actId="2696"/>
          <pc:sldLayoutMkLst>
            <pc:docMk/>
            <pc:sldMasterMk cId="3634360396" sldId="2147483672"/>
            <pc:sldLayoutMk cId="3639182605" sldId="2147483676"/>
          </pc:sldLayoutMkLst>
        </pc:sldLayoutChg>
        <pc:sldLayoutChg chg="del">
          <pc:chgData name="Paul Wassell" userId="609912a88ec840f0" providerId="LiveId" clId="{CE86B2F1-011A-4546-93B5-44C4A213984E}" dt="2025-02-10T13:26:51.278" v="8113" actId="2696"/>
          <pc:sldLayoutMkLst>
            <pc:docMk/>
            <pc:sldMasterMk cId="3634360396" sldId="2147483672"/>
            <pc:sldLayoutMk cId="3121407255" sldId="2147483677"/>
          </pc:sldLayoutMkLst>
        </pc:sldLayoutChg>
        <pc:sldLayoutChg chg="del">
          <pc:chgData name="Paul Wassell" userId="609912a88ec840f0" providerId="LiveId" clId="{CE86B2F1-011A-4546-93B5-44C4A213984E}" dt="2025-02-10T13:26:51.278" v="8113" actId="2696"/>
          <pc:sldLayoutMkLst>
            <pc:docMk/>
            <pc:sldMasterMk cId="3634360396" sldId="2147483672"/>
            <pc:sldLayoutMk cId="2889155244" sldId="2147483678"/>
          </pc:sldLayoutMkLst>
        </pc:sldLayoutChg>
        <pc:sldLayoutChg chg="del">
          <pc:chgData name="Paul Wassell" userId="609912a88ec840f0" providerId="LiveId" clId="{CE86B2F1-011A-4546-93B5-44C4A213984E}" dt="2025-02-10T13:26:51.278" v="8113" actId="2696"/>
          <pc:sldLayoutMkLst>
            <pc:docMk/>
            <pc:sldMasterMk cId="3634360396" sldId="2147483672"/>
            <pc:sldLayoutMk cId="1614079821" sldId="2147483679"/>
          </pc:sldLayoutMkLst>
        </pc:sldLayoutChg>
        <pc:sldLayoutChg chg="del">
          <pc:chgData name="Paul Wassell" userId="609912a88ec840f0" providerId="LiveId" clId="{CE86B2F1-011A-4546-93B5-44C4A213984E}" dt="2025-02-10T13:26:51.278" v="8113" actId="2696"/>
          <pc:sldLayoutMkLst>
            <pc:docMk/>
            <pc:sldMasterMk cId="3634360396" sldId="2147483672"/>
            <pc:sldLayoutMk cId="3854477686" sldId="2147483680"/>
          </pc:sldLayoutMkLst>
        </pc:sldLayoutChg>
        <pc:sldLayoutChg chg="del">
          <pc:chgData name="Paul Wassell" userId="609912a88ec840f0" providerId="LiveId" clId="{CE86B2F1-011A-4546-93B5-44C4A213984E}" dt="2025-02-10T13:26:51.278" v="8113" actId="2696"/>
          <pc:sldLayoutMkLst>
            <pc:docMk/>
            <pc:sldMasterMk cId="3634360396" sldId="2147483672"/>
            <pc:sldLayoutMk cId="2472827491" sldId="2147483681"/>
          </pc:sldLayoutMkLst>
        </pc:sldLayoutChg>
        <pc:sldLayoutChg chg="del">
          <pc:chgData name="Paul Wassell" userId="609912a88ec840f0" providerId="LiveId" clId="{CE86B2F1-011A-4546-93B5-44C4A213984E}" dt="2025-02-10T13:26:51.278" v="8113" actId="2696"/>
          <pc:sldLayoutMkLst>
            <pc:docMk/>
            <pc:sldMasterMk cId="3634360396" sldId="2147483672"/>
            <pc:sldLayoutMk cId="4175190201" sldId="2147483682"/>
          </pc:sldLayoutMkLst>
        </pc:sldLayoutChg>
        <pc:sldLayoutChg chg="del">
          <pc:chgData name="Paul Wassell" userId="609912a88ec840f0" providerId="LiveId" clId="{CE86B2F1-011A-4546-93B5-44C4A213984E}" dt="2025-02-10T13:26:51.278" v="8113" actId="2696"/>
          <pc:sldLayoutMkLst>
            <pc:docMk/>
            <pc:sldMasterMk cId="3634360396" sldId="2147483672"/>
            <pc:sldLayoutMk cId="2395586608" sldId="2147483683"/>
          </pc:sldLayoutMkLst>
        </pc:sldLayoutChg>
      </pc:sldMasterChg>
      <pc:sldMasterChg chg="del delSldLayout">
        <pc:chgData name="Paul Wassell" userId="609912a88ec840f0" providerId="LiveId" clId="{CE86B2F1-011A-4546-93B5-44C4A213984E}" dt="2025-02-10T12:27:11.127" v="2801" actId="47"/>
        <pc:sldMasterMkLst>
          <pc:docMk/>
          <pc:sldMasterMk cId="3753006622" sldId="2147483684"/>
        </pc:sldMasterMkLst>
        <pc:sldLayoutChg chg="del">
          <pc:chgData name="Paul Wassell" userId="609912a88ec840f0" providerId="LiveId" clId="{CE86B2F1-011A-4546-93B5-44C4A213984E}" dt="2025-02-10T12:27:11.127" v="2801" actId="47"/>
          <pc:sldLayoutMkLst>
            <pc:docMk/>
            <pc:sldMasterMk cId="3753006622" sldId="2147483684"/>
            <pc:sldLayoutMk cId="3381274020" sldId="2147483685"/>
          </pc:sldLayoutMkLst>
        </pc:sldLayoutChg>
        <pc:sldLayoutChg chg="del">
          <pc:chgData name="Paul Wassell" userId="609912a88ec840f0" providerId="LiveId" clId="{CE86B2F1-011A-4546-93B5-44C4A213984E}" dt="2025-02-10T12:27:11.127" v="2801" actId="47"/>
          <pc:sldLayoutMkLst>
            <pc:docMk/>
            <pc:sldMasterMk cId="3753006622" sldId="2147483684"/>
            <pc:sldLayoutMk cId="1000191228" sldId="2147483686"/>
          </pc:sldLayoutMkLst>
        </pc:sldLayoutChg>
        <pc:sldLayoutChg chg="del">
          <pc:chgData name="Paul Wassell" userId="609912a88ec840f0" providerId="LiveId" clId="{CE86B2F1-011A-4546-93B5-44C4A213984E}" dt="2025-02-10T12:27:11.127" v="2801" actId="47"/>
          <pc:sldLayoutMkLst>
            <pc:docMk/>
            <pc:sldMasterMk cId="3753006622" sldId="2147483684"/>
            <pc:sldLayoutMk cId="1113321182" sldId="2147483687"/>
          </pc:sldLayoutMkLst>
        </pc:sldLayoutChg>
        <pc:sldLayoutChg chg="del">
          <pc:chgData name="Paul Wassell" userId="609912a88ec840f0" providerId="LiveId" clId="{CE86B2F1-011A-4546-93B5-44C4A213984E}" dt="2025-02-10T12:27:11.127" v="2801" actId="47"/>
          <pc:sldLayoutMkLst>
            <pc:docMk/>
            <pc:sldMasterMk cId="3753006622" sldId="2147483684"/>
            <pc:sldLayoutMk cId="2656162087" sldId="2147483688"/>
          </pc:sldLayoutMkLst>
        </pc:sldLayoutChg>
        <pc:sldLayoutChg chg="del">
          <pc:chgData name="Paul Wassell" userId="609912a88ec840f0" providerId="LiveId" clId="{CE86B2F1-011A-4546-93B5-44C4A213984E}" dt="2025-02-10T12:27:11.127" v="2801" actId="47"/>
          <pc:sldLayoutMkLst>
            <pc:docMk/>
            <pc:sldMasterMk cId="3753006622" sldId="2147483684"/>
            <pc:sldLayoutMk cId="350547310" sldId="2147483689"/>
          </pc:sldLayoutMkLst>
        </pc:sldLayoutChg>
        <pc:sldLayoutChg chg="del">
          <pc:chgData name="Paul Wassell" userId="609912a88ec840f0" providerId="LiveId" clId="{CE86B2F1-011A-4546-93B5-44C4A213984E}" dt="2025-02-10T12:27:11.127" v="2801" actId="47"/>
          <pc:sldLayoutMkLst>
            <pc:docMk/>
            <pc:sldMasterMk cId="3753006622" sldId="2147483684"/>
            <pc:sldLayoutMk cId="2696933317" sldId="2147483690"/>
          </pc:sldLayoutMkLst>
        </pc:sldLayoutChg>
        <pc:sldLayoutChg chg="del">
          <pc:chgData name="Paul Wassell" userId="609912a88ec840f0" providerId="LiveId" clId="{CE86B2F1-011A-4546-93B5-44C4A213984E}" dt="2025-02-10T12:27:11.127" v="2801" actId="47"/>
          <pc:sldLayoutMkLst>
            <pc:docMk/>
            <pc:sldMasterMk cId="3753006622" sldId="2147483684"/>
            <pc:sldLayoutMk cId="3390601765" sldId="2147483691"/>
          </pc:sldLayoutMkLst>
        </pc:sldLayoutChg>
        <pc:sldLayoutChg chg="del">
          <pc:chgData name="Paul Wassell" userId="609912a88ec840f0" providerId="LiveId" clId="{CE86B2F1-011A-4546-93B5-44C4A213984E}" dt="2025-02-10T12:27:11.127" v="2801" actId="47"/>
          <pc:sldLayoutMkLst>
            <pc:docMk/>
            <pc:sldMasterMk cId="3753006622" sldId="2147483684"/>
            <pc:sldLayoutMk cId="2248172693" sldId="2147483692"/>
          </pc:sldLayoutMkLst>
        </pc:sldLayoutChg>
        <pc:sldLayoutChg chg="del">
          <pc:chgData name="Paul Wassell" userId="609912a88ec840f0" providerId="LiveId" clId="{CE86B2F1-011A-4546-93B5-44C4A213984E}" dt="2025-02-10T12:27:11.127" v="2801" actId="47"/>
          <pc:sldLayoutMkLst>
            <pc:docMk/>
            <pc:sldMasterMk cId="3753006622" sldId="2147483684"/>
            <pc:sldLayoutMk cId="3541213539" sldId="2147483693"/>
          </pc:sldLayoutMkLst>
        </pc:sldLayoutChg>
        <pc:sldLayoutChg chg="del">
          <pc:chgData name="Paul Wassell" userId="609912a88ec840f0" providerId="LiveId" clId="{CE86B2F1-011A-4546-93B5-44C4A213984E}" dt="2025-02-10T12:27:11.127" v="2801" actId="47"/>
          <pc:sldLayoutMkLst>
            <pc:docMk/>
            <pc:sldMasterMk cId="3753006622" sldId="2147483684"/>
            <pc:sldLayoutMk cId="2834071161" sldId="2147483694"/>
          </pc:sldLayoutMkLst>
        </pc:sldLayoutChg>
        <pc:sldLayoutChg chg="del">
          <pc:chgData name="Paul Wassell" userId="609912a88ec840f0" providerId="LiveId" clId="{CE86B2F1-011A-4546-93B5-44C4A213984E}" dt="2025-02-10T12:27:11.127" v="2801" actId="47"/>
          <pc:sldLayoutMkLst>
            <pc:docMk/>
            <pc:sldMasterMk cId="3753006622" sldId="2147483684"/>
            <pc:sldLayoutMk cId="3444541534" sldId="214748369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29FD45-3D1E-4370-B3B9-76EA02EAC8B5}" type="datetimeFigureOut">
              <a:rPr lang="en-GB" smtClean="0"/>
              <a:t>12/08/2025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A94247-6AA6-4DB7-A14E-F79D0CF61BD9}" type="slidenum">
              <a:rPr lang="en-GB" smtClean="0"/>
              <a:t>‹#›</a:t>
            </a:fld>
            <a:endParaRPr lang="en-GB"/>
          </a:p>
        </p:txBody>
      </p:sp>
    </p:spTree>
    <p:extLst>
      <p:ext uri="{BB962C8B-B14F-4D97-AF65-F5344CB8AC3E}">
        <p14:creationId xmlns:p14="http://schemas.microsoft.com/office/powerpoint/2010/main" val="1659281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C19E2C6-5954-4698-B4C8-BC7DAC3273CF}"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8E2490-EBA4-4775-80A4-67CE6B89956D}" type="slidenum">
              <a:rPr lang="en-GB" smtClean="0"/>
              <a:t>‹#›</a:t>
            </a:fld>
            <a:endParaRPr lang="en-GB"/>
          </a:p>
        </p:txBody>
      </p:sp>
    </p:spTree>
    <p:extLst>
      <p:ext uri="{BB962C8B-B14F-4D97-AF65-F5344CB8AC3E}">
        <p14:creationId xmlns:p14="http://schemas.microsoft.com/office/powerpoint/2010/main" val="1397715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19E2C6-5954-4698-B4C8-BC7DAC3273CF}"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8E2490-EBA4-4775-80A4-67CE6B89956D}" type="slidenum">
              <a:rPr lang="en-GB" smtClean="0"/>
              <a:t>‹#›</a:t>
            </a:fld>
            <a:endParaRPr lang="en-GB"/>
          </a:p>
        </p:txBody>
      </p:sp>
    </p:spTree>
    <p:extLst>
      <p:ext uri="{BB962C8B-B14F-4D97-AF65-F5344CB8AC3E}">
        <p14:creationId xmlns:p14="http://schemas.microsoft.com/office/powerpoint/2010/main" val="3615394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19E2C6-5954-4698-B4C8-BC7DAC3273CF}"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8E2490-EBA4-4775-80A4-67CE6B89956D}" type="slidenum">
              <a:rPr lang="en-GB" smtClean="0"/>
              <a:t>‹#›</a:t>
            </a:fld>
            <a:endParaRPr lang="en-GB"/>
          </a:p>
        </p:txBody>
      </p:sp>
    </p:spTree>
    <p:extLst>
      <p:ext uri="{BB962C8B-B14F-4D97-AF65-F5344CB8AC3E}">
        <p14:creationId xmlns:p14="http://schemas.microsoft.com/office/powerpoint/2010/main" val="7020317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72CE70A-7969-474A-B4ED-212BCBE3F4F5}"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3DBE6F-625A-4005-AE23-0B0849419CFD}" type="slidenum">
              <a:rPr lang="en-GB" smtClean="0"/>
              <a:t>‹#›</a:t>
            </a:fld>
            <a:endParaRPr lang="en-GB"/>
          </a:p>
        </p:txBody>
      </p:sp>
    </p:spTree>
    <p:extLst>
      <p:ext uri="{BB962C8B-B14F-4D97-AF65-F5344CB8AC3E}">
        <p14:creationId xmlns:p14="http://schemas.microsoft.com/office/powerpoint/2010/main" val="308624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2CE70A-7969-474A-B4ED-212BCBE3F4F5}"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3DBE6F-625A-4005-AE23-0B0849419CFD}" type="slidenum">
              <a:rPr lang="en-GB" smtClean="0"/>
              <a:t>‹#›</a:t>
            </a:fld>
            <a:endParaRPr lang="en-GB"/>
          </a:p>
        </p:txBody>
      </p:sp>
    </p:spTree>
    <p:extLst>
      <p:ext uri="{BB962C8B-B14F-4D97-AF65-F5344CB8AC3E}">
        <p14:creationId xmlns:p14="http://schemas.microsoft.com/office/powerpoint/2010/main" val="27276554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72CE70A-7969-474A-B4ED-212BCBE3F4F5}"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3DBE6F-625A-4005-AE23-0B0849419CFD}" type="slidenum">
              <a:rPr lang="en-GB" smtClean="0"/>
              <a:t>‹#›</a:t>
            </a:fld>
            <a:endParaRPr lang="en-GB"/>
          </a:p>
        </p:txBody>
      </p:sp>
    </p:spTree>
    <p:extLst>
      <p:ext uri="{BB962C8B-B14F-4D97-AF65-F5344CB8AC3E}">
        <p14:creationId xmlns:p14="http://schemas.microsoft.com/office/powerpoint/2010/main" val="8966673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72CE70A-7969-474A-B4ED-212BCBE3F4F5}"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3DBE6F-625A-4005-AE23-0B0849419CFD}" type="slidenum">
              <a:rPr lang="en-GB" smtClean="0"/>
              <a:t>‹#›</a:t>
            </a:fld>
            <a:endParaRPr lang="en-GB"/>
          </a:p>
        </p:txBody>
      </p:sp>
    </p:spTree>
    <p:extLst>
      <p:ext uri="{BB962C8B-B14F-4D97-AF65-F5344CB8AC3E}">
        <p14:creationId xmlns:p14="http://schemas.microsoft.com/office/powerpoint/2010/main" val="16616329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72CE70A-7969-474A-B4ED-212BCBE3F4F5}" type="datetimeFigureOut">
              <a:rPr lang="en-GB" smtClean="0"/>
              <a:t>12/08/2025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03DBE6F-625A-4005-AE23-0B0849419CFD}" type="slidenum">
              <a:rPr lang="en-GB" smtClean="0"/>
              <a:t>‹#›</a:t>
            </a:fld>
            <a:endParaRPr lang="en-GB"/>
          </a:p>
        </p:txBody>
      </p:sp>
    </p:spTree>
    <p:extLst>
      <p:ext uri="{BB962C8B-B14F-4D97-AF65-F5344CB8AC3E}">
        <p14:creationId xmlns:p14="http://schemas.microsoft.com/office/powerpoint/2010/main" val="9808293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72CE70A-7969-474A-B4ED-212BCBE3F4F5}" type="datetimeFigureOut">
              <a:rPr lang="en-GB" smtClean="0"/>
              <a:t>12/08/2025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03DBE6F-625A-4005-AE23-0B0849419CFD}" type="slidenum">
              <a:rPr lang="en-GB" smtClean="0"/>
              <a:t>‹#›</a:t>
            </a:fld>
            <a:endParaRPr lang="en-GB"/>
          </a:p>
        </p:txBody>
      </p:sp>
    </p:spTree>
    <p:extLst>
      <p:ext uri="{BB962C8B-B14F-4D97-AF65-F5344CB8AC3E}">
        <p14:creationId xmlns:p14="http://schemas.microsoft.com/office/powerpoint/2010/main" val="29112823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2CE70A-7969-474A-B4ED-212BCBE3F4F5}" type="datetimeFigureOut">
              <a:rPr lang="en-GB" smtClean="0"/>
              <a:t>12/08/2025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03DBE6F-625A-4005-AE23-0B0849419CFD}" type="slidenum">
              <a:rPr lang="en-GB" smtClean="0"/>
              <a:t>‹#›</a:t>
            </a:fld>
            <a:endParaRPr lang="en-GB"/>
          </a:p>
        </p:txBody>
      </p:sp>
    </p:spTree>
    <p:extLst>
      <p:ext uri="{BB962C8B-B14F-4D97-AF65-F5344CB8AC3E}">
        <p14:creationId xmlns:p14="http://schemas.microsoft.com/office/powerpoint/2010/main" val="15068219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72CE70A-7969-474A-B4ED-212BCBE3F4F5}"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3DBE6F-625A-4005-AE23-0B0849419CFD}" type="slidenum">
              <a:rPr lang="en-GB" smtClean="0"/>
              <a:t>‹#›</a:t>
            </a:fld>
            <a:endParaRPr lang="en-GB"/>
          </a:p>
        </p:txBody>
      </p:sp>
    </p:spTree>
    <p:extLst>
      <p:ext uri="{BB962C8B-B14F-4D97-AF65-F5344CB8AC3E}">
        <p14:creationId xmlns:p14="http://schemas.microsoft.com/office/powerpoint/2010/main" val="3692857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19E2C6-5954-4698-B4C8-BC7DAC3273CF}"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8E2490-EBA4-4775-80A4-67CE6B89956D}" type="slidenum">
              <a:rPr lang="en-GB" smtClean="0"/>
              <a:t>‹#›</a:t>
            </a:fld>
            <a:endParaRPr lang="en-GB"/>
          </a:p>
        </p:txBody>
      </p:sp>
    </p:spTree>
    <p:extLst>
      <p:ext uri="{BB962C8B-B14F-4D97-AF65-F5344CB8AC3E}">
        <p14:creationId xmlns:p14="http://schemas.microsoft.com/office/powerpoint/2010/main" val="38010179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72CE70A-7969-474A-B4ED-212BCBE3F4F5}"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3DBE6F-625A-4005-AE23-0B0849419CFD}" type="slidenum">
              <a:rPr lang="en-GB" smtClean="0"/>
              <a:t>‹#›</a:t>
            </a:fld>
            <a:endParaRPr lang="en-GB"/>
          </a:p>
        </p:txBody>
      </p:sp>
    </p:spTree>
    <p:extLst>
      <p:ext uri="{BB962C8B-B14F-4D97-AF65-F5344CB8AC3E}">
        <p14:creationId xmlns:p14="http://schemas.microsoft.com/office/powerpoint/2010/main" val="5698250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2CE70A-7969-474A-B4ED-212BCBE3F4F5}"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3DBE6F-625A-4005-AE23-0B0849419CFD}" type="slidenum">
              <a:rPr lang="en-GB" smtClean="0"/>
              <a:t>‹#›</a:t>
            </a:fld>
            <a:endParaRPr lang="en-GB"/>
          </a:p>
        </p:txBody>
      </p:sp>
    </p:spTree>
    <p:extLst>
      <p:ext uri="{BB962C8B-B14F-4D97-AF65-F5344CB8AC3E}">
        <p14:creationId xmlns:p14="http://schemas.microsoft.com/office/powerpoint/2010/main" val="23390515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2CE70A-7969-474A-B4ED-212BCBE3F4F5}"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3DBE6F-625A-4005-AE23-0B0849419CFD}" type="slidenum">
              <a:rPr lang="en-GB" smtClean="0"/>
              <a:t>‹#›</a:t>
            </a:fld>
            <a:endParaRPr lang="en-GB"/>
          </a:p>
        </p:txBody>
      </p:sp>
    </p:spTree>
    <p:extLst>
      <p:ext uri="{BB962C8B-B14F-4D97-AF65-F5344CB8AC3E}">
        <p14:creationId xmlns:p14="http://schemas.microsoft.com/office/powerpoint/2010/main" val="3439358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19E2C6-5954-4698-B4C8-BC7DAC3273CF}"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8E2490-EBA4-4775-80A4-67CE6B89956D}" type="slidenum">
              <a:rPr lang="en-GB" smtClean="0"/>
              <a:t>‹#›</a:t>
            </a:fld>
            <a:endParaRPr lang="en-GB"/>
          </a:p>
        </p:txBody>
      </p:sp>
    </p:spTree>
    <p:extLst>
      <p:ext uri="{BB962C8B-B14F-4D97-AF65-F5344CB8AC3E}">
        <p14:creationId xmlns:p14="http://schemas.microsoft.com/office/powerpoint/2010/main" val="331936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C19E2C6-5954-4698-B4C8-BC7DAC3273CF}"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8E2490-EBA4-4775-80A4-67CE6B89956D}" type="slidenum">
              <a:rPr lang="en-GB" smtClean="0"/>
              <a:t>‹#›</a:t>
            </a:fld>
            <a:endParaRPr lang="en-GB"/>
          </a:p>
        </p:txBody>
      </p:sp>
    </p:spTree>
    <p:extLst>
      <p:ext uri="{BB962C8B-B14F-4D97-AF65-F5344CB8AC3E}">
        <p14:creationId xmlns:p14="http://schemas.microsoft.com/office/powerpoint/2010/main" val="3611157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C19E2C6-5954-4698-B4C8-BC7DAC3273CF}" type="datetimeFigureOut">
              <a:rPr lang="en-GB" smtClean="0"/>
              <a:t>12/08/2025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E8E2490-EBA4-4775-80A4-67CE6B89956D}" type="slidenum">
              <a:rPr lang="en-GB" smtClean="0"/>
              <a:t>‹#›</a:t>
            </a:fld>
            <a:endParaRPr lang="en-GB"/>
          </a:p>
        </p:txBody>
      </p:sp>
    </p:spTree>
    <p:extLst>
      <p:ext uri="{BB962C8B-B14F-4D97-AF65-F5344CB8AC3E}">
        <p14:creationId xmlns:p14="http://schemas.microsoft.com/office/powerpoint/2010/main" val="1188236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C19E2C6-5954-4698-B4C8-BC7DAC3273CF}" type="datetimeFigureOut">
              <a:rPr lang="en-GB" smtClean="0"/>
              <a:t>12/08/2025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E8E2490-EBA4-4775-80A4-67CE6B89956D}" type="slidenum">
              <a:rPr lang="en-GB" smtClean="0"/>
              <a:t>‹#›</a:t>
            </a:fld>
            <a:endParaRPr lang="en-GB"/>
          </a:p>
        </p:txBody>
      </p:sp>
    </p:spTree>
    <p:extLst>
      <p:ext uri="{BB962C8B-B14F-4D97-AF65-F5344CB8AC3E}">
        <p14:creationId xmlns:p14="http://schemas.microsoft.com/office/powerpoint/2010/main" val="4116989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19E2C6-5954-4698-B4C8-BC7DAC3273CF}" type="datetimeFigureOut">
              <a:rPr lang="en-GB" smtClean="0"/>
              <a:t>12/08/2025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E8E2490-EBA4-4775-80A4-67CE6B89956D}" type="slidenum">
              <a:rPr lang="en-GB" smtClean="0"/>
              <a:t>‹#›</a:t>
            </a:fld>
            <a:endParaRPr lang="en-GB"/>
          </a:p>
        </p:txBody>
      </p:sp>
    </p:spTree>
    <p:extLst>
      <p:ext uri="{BB962C8B-B14F-4D97-AF65-F5344CB8AC3E}">
        <p14:creationId xmlns:p14="http://schemas.microsoft.com/office/powerpoint/2010/main" val="1181693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C19E2C6-5954-4698-B4C8-BC7DAC3273CF}"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8E2490-EBA4-4775-80A4-67CE6B89956D}" type="slidenum">
              <a:rPr lang="en-GB" smtClean="0"/>
              <a:t>‹#›</a:t>
            </a:fld>
            <a:endParaRPr lang="en-GB"/>
          </a:p>
        </p:txBody>
      </p:sp>
    </p:spTree>
    <p:extLst>
      <p:ext uri="{BB962C8B-B14F-4D97-AF65-F5344CB8AC3E}">
        <p14:creationId xmlns:p14="http://schemas.microsoft.com/office/powerpoint/2010/main" val="1227045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C19E2C6-5954-4698-B4C8-BC7DAC3273CF}"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8E2490-EBA4-4775-80A4-67CE6B89956D}" type="slidenum">
              <a:rPr lang="en-GB" smtClean="0"/>
              <a:t>‹#›</a:t>
            </a:fld>
            <a:endParaRPr lang="en-GB"/>
          </a:p>
        </p:txBody>
      </p:sp>
    </p:spTree>
    <p:extLst>
      <p:ext uri="{BB962C8B-B14F-4D97-AF65-F5344CB8AC3E}">
        <p14:creationId xmlns:p14="http://schemas.microsoft.com/office/powerpoint/2010/main" val="3535061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ww.exampaperspractice.co.uk/"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hyperlink" Target="http://www.exampaperspractice.co.uk/" TargetMode="Externa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C19E2C6-5954-4698-B4C8-BC7DAC3273CF}" type="datetimeFigureOut">
              <a:rPr lang="en-GB" smtClean="0"/>
              <a:t>12/08/2025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E8E2490-EBA4-4775-80A4-67CE6B89956D}" type="slidenum">
              <a:rPr lang="en-GB" smtClean="0"/>
              <a:t>‹#›</a:t>
            </a:fld>
            <a:endParaRPr lang="en-GB"/>
          </a:p>
        </p:txBody>
      </p:sp>
      <p:sp>
        <p:nvSpPr>
          <p:cNvPr id="7" name="Footer Placeholder 2">
            <a:extLst>
              <a:ext uri="{FF2B5EF4-FFF2-40B4-BE49-F238E27FC236}">
                <a16:creationId xmlns:a16="http://schemas.microsoft.com/office/drawing/2014/main" id="{43D01664-DE32-D866-D382-6D9A143B4384}"/>
              </a:ext>
            </a:extLst>
          </p:cNvPr>
          <p:cNvSpPr txBox="1">
            <a:spLocks/>
          </p:cNvSpPr>
          <p:nvPr userDrawn="1"/>
        </p:nvSpPr>
        <p:spPr>
          <a:xfrm>
            <a:off x="0" y="659529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CE043E21-18B6-FC5D-2FB9-D96066617314}"/>
              </a:ext>
            </a:extLst>
          </p:cNvPr>
          <p:cNvSpPr txBox="1"/>
          <p:nvPr userDrawn="1"/>
        </p:nvSpPr>
        <p:spPr>
          <a:xfrm>
            <a:off x="6115050" y="6627168"/>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5EE1D6AB-13F8-4878-2487-16100503A93C}"/>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724131" y="2154235"/>
            <a:ext cx="7695738" cy="3098355"/>
          </a:xfrm>
          <a:prstGeom prst="rect">
            <a:avLst/>
          </a:prstGeom>
        </p:spPr>
      </p:pic>
      <p:pic>
        <p:nvPicPr>
          <p:cNvPr id="10" name="Picture 9">
            <a:extLst>
              <a:ext uri="{FF2B5EF4-FFF2-40B4-BE49-F238E27FC236}">
                <a16:creationId xmlns:a16="http://schemas.microsoft.com/office/drawing/2014/main" id="{03FC1FB5-F6E3-996F-7943-56A6A5679165}"/>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8048644" y="136524"/>
            <a:ext cx="933411" cy="375797"/>
          </a:xfrm>
          <a:prstGeom prst="rect">
            <a:avLst/>
          </a:prstGeom>
        </p:spPr>
      </p:pic>
    </p:spTree>
    <p:extLst>
      <p:ext uri="{BB962C8B-B14F-4D97-AF65-F5344CB8AC3E}">
        <p14:creationId xmlns:p14="http://schemas.microsoft.com/office/powerpoint/2010/main" val="40701457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2CE70A-7969-474A-B4ED-212BCBE3F4F5}" type="datetimeFigureOut">
              <a:rPr lang="en-GB" smtClean="0"/>
              <a:t>12/08/2025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3DBE6F-625A-4005-AE23-0B0849419CFD}" type="slidenum">
              <a:rPr lang="en-GB" smtClean="0"/>
              <a:t>‹#›</a:t>
            </a:fld>
            <a:endParaRPr lang="en-GB"/>
          </a:p>
        </p:txBody>
      </p:sp>
      <p:sp>
        <p:nvSpPr>
          <p:cNvPr id="7" name="Footer Placeholder 2">
            <a:extLst>
              <a:ext uri="{FF2B5EF4-FFF2-40B4-BE49-F238E27FC236}">
                <a16:creationId xmlns:a16="http://schemas.microsoft.com/office/drawing/2014/main" id="{3FA6AB67-42C3-023D-139C-57C01471EAFA}"/>
              </a:ext>
            </a:extLst>
          </p:cNvPr>
          <p:cNvSpPr txBox="1">
            <a:spLocks/>
          </p:cNvSpPr>
          <p:nvPr userDrawn="1"/>
        </p:nvSpPr>
        <p:spPr>
          <a:xfrm>
            <a:off x="0" y="659529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EA7A4766-0F62-E431-FD5D-640BDE3E7105}"/>
              </a:ext>
            </a:extLst>
          </p:cNvPr>
          <p:cNvSpPr txBox="1"/>
          <p:nvPr userDrawn="1"/>
        </p:nvSpPr>
        <p:spPr>
          <a:xfrm>
            <a:off x="6115050" y="6627168"/>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21172CDD-6510-6F95-7873-8445DBAE18D3}"/>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724131" y="2154235"/>
            <a:ext cx="7695738" cy="3098355"/>
          </a:xfrm>
          <a:prstGeom prst="rect">
            <a:avLst/>
          </a:prstGeom>
        </p:spPr>
      </p:pic>
      <p:pic>
        <p:nvPicPr>
          <p:cNvPr id="10" name="Picture 9">
            <a:extLst>
              <a:ext uri="{FF2B5EF4-FFF2-40B4-BE49-F238E27FC236}">
                <a16:creationId xmlns:a16="http://schemas.microsoft.com/office/drawing/2014/main" id="{B8BBE588-51AC-3DBB-AB58-62B894A9327F}"/>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8048644" y="136524"/>
            <a:ext cx="933411" cy="375797"/>
          </a:xfrm>
          <a:prstGeom prst="rect">
            <a:avLst/>
          </a:prstGeom>
        </p:spPr>
      </p:pic>
    </p:spTree>
    <p:extLst>
      <p:ext uri="{BB962C8B-B14F-4D97-AF65-F5344CB8AC3E}">
        <p14:creationId xmlns:p14="http://schemas.microsoft.com/office/powerpoint/2010/main" val="25128077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12" Type="http://schemas.openxmlformats.org/officeDocument/2006/relationships/image" Target="../media/image25.jp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jpg"/><Relationship Id="rId11" Type="http://schemas.openxmlformats.org/officeDocument/2006/relationships/image" Target="../media/image24.jpg"/><Relationship Id="rId5" Type="http://schemas.openxmlformats.org/officeDocument/2006/relationships/image" Target="../media/image18.jpg"/><Relationship Id="rId10" Type="http://schemas.openxmlformats.org/officeDocument/2006/relationships/image" Target="../media/image23.jpg"/><Relationship Id="rId4" Type="http://schemas.openxmlformats.org/officeDocument/2006/relationships/image" Target="../media/image17.jpg"/><Relationship Id="rId9" Type="http://schemas.openxmlformats.org/officeDocument/2006/relationships/image" Target="../media/image22.jpg"/></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22.jpg"/><Relationship Id="rId2" Type="http://schemas.openxmlformats.org/officeDocument/2006/relationships/image" Target="../media/image25.jp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6.jpg"/><Relationship Id="rId4" Type="http://schemas.openxmlformats.org/officeDocument/2006/relationships/image" Target="../media/image23.jp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3.xml"/><Relationship Id="rId4" Type="http://schemas.openxmlformats.org/officeDocument/2006/relationships/image" Target="../media/image33.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4E91BF-037F-35C8-9BD9-F54A0FB2C9E0}"/>
              </a:ext>
            </a:extLst>
          </p:cNvPr>
          <p:cNvSpPr txBox="1"/>
          <p:nvPr/>
        </p:nvSpPr>
        <p:spPr>
          <a:xfrm>
            <a:off x="405114" y="381965"/>
            <a:ext cx="8368496" cy="46166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algn="ctr"/>
            <a:r>
              <a:rPr lang="en-US" sz="2400" b="1" u="sng" dirty="0"/>
              <a:t>AQA English Language Paper 1 Section – Q3: Structure</a:t>
            </a:r>
            <a:endParaRPr lang="en-GB" sz="2400" b="1" u="sng" dirty="0"/>
          </a:p>
        </p:txBody>
      </p:sp>
      <p:sp>
        <p:nvSpPr>
          <p:cNvPr id="17" name="TextBox 16">
            <a:extLst>
              <a:ext uri="{FF2B5EF4-FFF2-40B4-BE49-F238E27FC236}">
                <a16:creationId xmlns:a16="http://schemas.microsoft.com/office/drawing/2014/main" id="{BA8CB707-9180-DE74-0C89-F04C19AF37A8}"/>
              </a:ext>
            </a:extLst>
          </p:cNvPr>
          <p:cNvSpPr txBox="1"/>
          <p:nvPr/>
        </p:nvSpPr>
        <p:spPr>
          <a:xfrm>
            <a:off x="5544272" y="1122744"/>
            <a:ext cx="3229337" cy="3785652"/>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r>
              <a:rPr lang="en-US" sz="1600" dirty="0"/>
              <a:t>We are now going to focus on structure and structural analysis.</a:t>
            </a:r>
          </a:p>
          <a:p>
            <a:endParaRPr lang="en-US" sz="1600" dirty="0"/>
          </a:p>
          <a:p>
            <a:r>
              <a:rPr lang="en-US" sz="1600" dirty="0"/>
              <a:t>Look again at paragraphs 4 and 7 from the text.</a:t>
            </a:r>
          </a:p>
          <a:p>
            <a:endParaRPr lang="en-US" sz="1600" dirty="0"/>
          </a:p>
          <a:p>
            <a:r>
              <a:rPr lang="en-US" sz="1600" dirty="0">
                <a:solidFill>
                  <a:srgbClr val="FF0000"/>
                </a:solidFill>
              </a:rPr>
              <a:t>Draw an emoji next to each of the two paragraphs to describe the </a:t>
            </a:r>
            <a:r>
              <a:rPr lang="en-US" sz="1600" b="1" dirty="0">
                <a:solidFill>
                  <a:srgbClr val="FF0000"/>
                </a:solidFill>
              </a:rPr>
              <a:t>mood or tone </a:t>
            </a:r>
            <a:r>
              <a:rPr lang="en-US" sz="1600" dirty="0">
                <a:solidFill>
                  <a:srgbClr val="FF0000"/>
                </a:solidFill>
              </a:rPr>
              <a:t>or each paragraph.</a:t>
            </a:r>
          </a:p>
          <a:p>
            <a:r>
              <a:rPr lang="en-US" sz="1600" dirty="0">
                <a:solidFill>
                  <a:schemeClr val="accent2">
                    <a:lumMod val="50000"/>
                  </a:schemeClr>
                </a:solidFill>
              </a:rPr>
              <a:t>How does the writer make each paragraph have a </a:t>
            </a:r>
            <a:r>
              <a:rPr lang="en-US" sz="1600" b="1" dirty="0">
                <a:solidFill>
                  <a:schemeClr val="accent2">
                    <a:lumMod val="50000"/>
                  </a:schemeClr>
                </a:solidFill>
              </a:rPr>
              <a:t>different mood or tone?</a:t>
            </a:r>
            <a:endParaRPr lang="en-US" sz="1600" dirty="0">
              <a:solidFill>
                <a:schemeClr val="accent2">
                  <a:lumMod val="50000"/>
                </a:schemeClr>
              </a:solidFill>
            </a:endParaRPr>
          </a:p>
          <a:p>
            <a:r>
              <a:rPr lang="en-US" sz="1600" dirty="0">
                <a:solidFill>
                  <a:srgbClr val="00B050"/>
                </a:solidFill>
              </a:rPr>
              <a:t>Why is the end of each paragraph here so powerful? Explain your interpretations.</a:t>
            </a:r>
            <a:endParaRPr lang="en-GB" sz="1600" dirty="0">
              <a:solidFill>
                <a:srgbClr val="00B050"/>
              </a:solidFill>
            </a:endParaRPr>
          </a:p>
        </p:txBody>
      </p:sp>
      <p:sp>
        <p:nvSpPr>
          <p:cNvPr id="18" name="TextBox 17">
            <a:extLst>
              <a:ext uri="{FF2B5EF4-FFF2-40B4-BE49-F238E27FC236}">
                <a16:creationId xmlns:a16="http://schemas.microsoft.com/office/drawing/2014/main" id="{D14DC038-45E1-09D4-96A2-6513C8DCFB8F}"/>
              </a:ext>
            </a:extLst>
          </p:cNvPr>
          <p:cNvSpPr txBox="1"/>
          <p:nvPr/>
        </p:nvSpPr>
        <p:spPr>
          <a:xfrm>
            <a:off x="963478" y="1122744"/>
            <a:ext cx="4022430" cy="2454583"/>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pPr>
              <a:lnSpc>
                <a:spcPct val="107000"/>
              </a:lnSpc>
              <a:spcAft>
                <a:spcPts val="800"/>
              </a:spcAft>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“We’ll do it today, son, I know we will.” That’s what my father said to me on that fateful day ten years ago. Before his coughing and spluttering, when he wasn’t pierced with medical serpent wires, when the nurse looked at me with those pitiful blue eyes that had done the same thing countless times before. Different people, different rooms, same fate. </a:t>
            </a:r>
            <a:endParaRPr lang="en-GB" sz="16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4C40F1D4-6B9A-6BF3-5F8D-D419B0D0A257}"/>
              </a:ext>
            </a:extLst>
          </p:cNvPr>
          <p:cNvSpPr txBox="1"/>
          <p:nvPr/>
        </p:nvSpPr>
        <p:spPr>
          <a:xfrm>
            <a:off x="1026910" y="4041136"/>
            <a:ext cx="4022430" cy="1927644"/>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pPr>
              <a:lnSpc>
                <a:spcPct val="107000"/>
              </a:lnSpc>
              <a:spcAft>
                <a:spcPts val="800"/>
              </a:spcAft>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You did the same with James, named after your father, holding his hand as his journey through the vicissitudes of life was just beginning. Just as you had done years ago, just as your father and his father had done the same. The same people, the same place, the same destiny. </a:t>
            </a:r>
            <a:endParaRPr lang="en-GB" sz="16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407225FD-8189-DEBD-19DC-842FA2304B03}"/>
              </a:ext>
            </a:extLst>
          </p:cNvPr>
          <p:cNvSpPr/>
          <p:nvPr/>
        </p:nvSpPr>
        <p:spPr>
          <a:xfrm rot="16200000">
            <a:off x="-176299" y="1800856"/>
            <a:ext cx="1817889" cy="461665"/>
          </a:xfrm>
          <a:prstGeom prst="roundRect">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Paragraph 4</a:t>
            </a:r>
            <a:endParaRPr lang="en-GB" sz="1600" dirty="0"/>
          </a:p>
        </p:txBody>
      </p:sp>
      <p:sp>
        <p:nvSpPr>
          <p:cNvPr id="3" name="Rectangle: Rounded Corners 2">
            <a:extLst>
              <a:ext uri="{FF2B5EF4-FFF2-40B4-BE49-F238E27FC236}">
                <a16:creationId xmlns:a16="http://schemas.microsoft.com/office/drawing/2014/main" id="{E33AC466-68EE-5457-B700-8442C88A2499}"/>
              </a:ext>
            </a:extLst>
          </p:cNvPr>
          <p:cNvSpPr/>
          <p:nvPr/>
        </p:nvSpPr>
        <p:spPr>
          <a:xfrm rot="16200000">
            <a:off x="-112867" y="4719248"/>
            <a:ext cx="1817889" cy="461665"/>
          </a:xfrm>
          <a:prstGeom prst="roundRect">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Paragraph 7</a:t>
            </a:r>
            <a:endParaRPr lang="en-GB" sz="1600" dirty="0"/>
          </a:p>
        </p:txBody>
      </p:sp>
      <p:pic>
        <p:nvPicPr>
          <p:cNvPr id="6" name="Picture 5" descr="A yellow smiley face with a black background&#10;&#10;AI-generated content may be incorrect.">
            <a:extLst>
              <a:ext uri="{FF2B5EF4-FFF2-40B4-BE49-F238E27FC236}">
                <a16:creationId xmlns:a16="http://schemas.microsoft.com/office/drawing/2014/main" id="{1131FC04-94D0-2181-09E6-47B1CBF860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9787" y="4822929"/>
            <a:ext cx="1673822" cy="1673822"/>
          </a:xfrm>
          <a:prstGeom prst="rect">
            <a:avLst/>
          </a:prstGeom>
        </p:spPr>
      </p:pic>
    </p:spTree>
    <p:extLst>
      <p:ext uri="{BB962C8B-B14F-4D97-AF65-F5344CB8AC3E}">
        <p14:creationId xmlns:p14="http://schemas.microsoft.com/office/powerpoint/2010/main" val="16273914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904DBB4-7246-776E-67C1-39FF37D4188E}"/>
              </a:ext>
            </a:extLst>
          </p:cNvPr>
          <p:cNvSpPr txBox="1"/>
          <p:nvPr/>
        </p:nvSpPr>
        <p:spPr>
          <a:xfrm>
            <a:off x="725969" y="421190"/>
            <a:ext cx="4022430" cy="1927644"/>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pPr>
              <a:lnSpc>
                <a:spcPct val="107000"/>
              </a:lnSpc>
              <a:spcAft>
                <a:spcPts val="800"/>
              </a:spcAft>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Ten minutes in and your striker is in the box. He’s going to score! He’s going to do it! The crowds crescendo into an unbelievable wall of sound. But he’s felled. He’s taken down. The roars of anticipation instantly transform into intense anger, expectant judgement. Referee! </a:t>
            </a:r>
            <a:endParaRPr lang="en-GB" sz="16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1FDB5634-9015-932F-050A-EBBD34F113BE}"/>
              </a:ext>
            </a:extLst>
          </p:cNvPr>
          <p:cNvSpPr/>
          <p:nvPr/>
        </p:nvSpPr>
        <p:spPr>
          <a:xfrm rot="16200000">
            <a:off x="-413808" y="1093688"/>
            <a:ext cx="1817889" cy="461665"/>
          </a:xfrm>
          <a:prstGeom prst="roundRect">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ptos" panose="02110004020202020204"/>
                <a:ea typeface="+mn-ea"/>
                <a:cs typeface="+mn-cs"/>
              </a:rPr>
              <a:t>Paragraph 9</a:t>
            </a:r>
            <a:endParaRPr kumimoji="0" lang="en-GB" sz="16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7" name="TextBox 6">
            <a:extLst>
              <a:ext uri="{FF2B5EF4-FFF2-40B4-BE49-F238E27FC236}">
                <a16:creationId xmlns:a16="http://schemas.microsoft.com/office/drawing/2014/main" id="{DC1A86F7-CCCA-0CFD-9371-D8D5BD6792A8}"/>
              </a:ext>
            </a:extLst>
          </p:cNvPr>
          <p:cNvSpPr txBox="1"/>
          <p:nvPr/>
        </p:nvSpPr>
        <p:spPr>
          <a:xfrm>
            <a:off x="725969" y="2735750"/>
            <a:ext cx="4022430" cy="1664174"/>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pPr>
              <a:lnSpc>
                <a:spcPct val="107000"/>
              </a:lnSpc>
              <a:spcAft>
                <a:spcPts val="800"/>
              </a:spcAft>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He agrees. There is a penalty. He steps up to the spot. Their keeper bounces and bounds like a jester in a court desperate for approval. The whistle goes. Your striker runs up and down briefly, all the eyes are on him. Every single one of them. </a:t>
            </a:r>
            <a:endParaRPr lang="en-GB" sz="16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1094E3A5-09C0-BA70-A809-80DB542B7242}"/>
              </a:ext>
            </a:extLst>
          </p:cNvPr>
          <p:cNvSpPr/>
          <p:nvPr/>
        </p:nvSpPr>
        <p:spPr>
          <a:xfrm rot="16200000">
            <a:off x="-287769" y="3282209"/>
            <a:ext cx="1565812" cy="461665"/>
          </a:xfrm>
          <a:prstGeom prst="roundRect">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ptos" panose="02110004020202020204"/>
                <a:ea typeface="+mn-ea"/>
                <a:cs typeface="+mn-cs"/>
              </a:rPr>
              <a:t>Paragraph 10</a:t>
            </a:r>
            <a:endParaRPr kumimoji="0" lang="en-GB" sz="16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0" name="TextBox 9">
            <a:extLst>
              <a:ext uri="{FF2B5EF4-FFF2-40B4-BE49-F238E27FC236}">
                <a16:creationId xmlns:a16="http://schemas.microsoft.com/office/drawing/2014/main" id="{AB6D8A64-6B0B-DB58-17CA-2CD74295E6BD}"/>
              </a:ext>
            </a:extLst>
          </p:cNvPr>
          <p:cNvSpPr txBox="1"/>
          <p:nvPr/>
        </p:nvSpPr>
        <p:spPr>
          <a:xfrm>
            <a:off x="725968" y="4825268"/>
            <a:ext cx="4022430" cy="1565813"/>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pPr>
              <a:lnSpc>
                <a:spcPct val="107000"/>
              </a:lnSpc>
              <a:spcAft>
                <a:spcPts val="800"/>
              </a:spcAft>
            </a:pPr>
            <a:r>
              <a:rPr lang="en-US" sz="1500" kern="100" dirty="0">
                <a:effectLst/>
                <a:latin typeface="Aptos" panose="020B0004020202020204" pitchFamily="34" charset="0"/>
                <a:ea typeface="Aptos" panose="020B0004020202020204" pitchFamily="34" charset="0"/>
                <a:cs typeface="Times New Roman" panose="02020603050405020304" pitchFamily="18" charset="0"/>
              </a:rPr>
              <a:t>He moves towards the ball. You turn to the seat next to you. There is your child, your father, his father and an endless line of </a:t>
            </a:r>
            <a:r>
              <a:rPr lang="en-US" sz="1500" kern="100" dirty="0" err="1">
                <a:effectLst/>
                <a:latin typeface="Aptos" panose="020B0004020202020204" pitchFamily="34" charset="0"/>
                <a:ea typeface="Aptos" panose="020B0004020202020204" pitchFamily="34" charset="0"/>
                <a:cs typeface="Times New Roman" panose="02020603050405020304" pitchFamily="18" charset="0"/>
              </a:rPr>
              <a:t>spectres</a:t>
            </a:r>
            <a:r>
              <a:rPr lang="en-US" sz="1500" kern="100" dirty="0">
                <a:effectLst/>
                <a:latin typeface="Aptos" panose="020B0004020202020204" pitchFamily="34" charset="0"/>
                <a:ea typeface="Aptos" panose="020B0004020202020204" pitchFamily="34" charset="0"/>
                <a:cs typeface="Times New Roman" panose="02020603050405020304" pitchFamily="18" charset="0"/>
              </a:rPr>
              <a:t> of time past and present. You turn back to the field, the sphere moves towards the rectangle that makes or breaks you that day. </a:t>
            </a:r>
            <a:endParaRPr lang="en-GB" sz="15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FE00CD98-E28F-CE60-808A-1318AD59C076}"/>
              </a:ext>
            </a:extLst>
          </p:cNvPr>
          <p:cNvSpPr/>
          <p:nvPr/>
        </p:nvSpPr>
        <p:spPr>
          <a:xfrm rot="16200000">
            <a:off x="-287770" y="5371727"/>
            <a:ext cx="1565812" cy="461665"/>
          </a:xfrm>
          <a:prstGeom prst="roundRect">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ptos" panose="02110004020202020204"/>
                <a:ea typeface="+mn-ea"/>
                <a:cs typeface="+mn-cs"/>
              </a:rPr>
              <a:t>Paragraph 11</a:t>
            </a:r>
            <a:endParaRPr kumimoji="0" lang="en-GB" sz="16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3" name="TextBox 12">
            <a:extLst>
              <a:ext uri="{FF2B5EF4-FFF2-40B4-BE49-F238E27FC236}">
                <a16:creationId xmlns:a16="http://schemas.microsoft.com/office/drawing/2014/main" id="{41E9FEB7-F94D-4744-0F3E-E65313A4BEA4}"/>
              </a:ext>
            </a:extLst>
          </p:cNvPr>
          <p:cNvSpPr txBox="1"/>
          <p:nvPr/>
        </p:nvSpPr>
        <p:spPr>
          <a:xfrm>
            <a:off x="5192931" y="425527"/>
            <a:ext cx="3565003" cy="1384995"/>
          </a:xfrm>
          <a:prstGeom prst="rect">
            <a:avLst/>
          </a:prstGeom>
          <a:solidFill>
            <a:schemeClr val="accent2">
              <a:lumMod val="20000"/>
              <a:lumOff val="80000"/>
            </a:schemeClr>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t>This section is increasingly tense. Look at how the writer employs lots of short sentences to increase the tension, so we can feel how the spectators feel as the game continues. The narrator’s sense of outrage as shown in the final sentence. </a:t>
            </a:r>
            <a:endParaRPr kumimoji="0" lang="en-GB" sz="1400" b="0" i="0" u="none" strike="noStrike" kern="1200" cap="none" spc="0" normalizeH="0" baseline="0" noProof="0" dirty="0">
              <a:ln>
                <a:noFill/>
              </a:ln>
              <a:solidFill>
                <a:srgbClr val="00B050"/>
              </a:solidFill>
              <a:effectLst/>
              <a:uLnTx/>
              <a:uFillTx/>
              <a:latin typeface="Aptos" panose="02110004020202020204"/>
              <a:ea typeface="+mn-ea"/>
              <a:cs typeface="+mn-cs"/>
            </a:endParaRPr>
          </a:p>
        </p:txBody>
      </p:sp>
      <p:sp>
        <p:nvSpPr>
          <p:cNvPr id="14" name="TextBox 13">
            <a:extLst>
              <a:ext uri="{FF2B5EF4-FFF2-40B4-BE49-F238E27FC236}">
                <a16:creationId xmlns:a16="http://schemas.microsoft.com/office/drawing/2014/main" id="{8D4DD671-4A7E-3421-4508-23AF22550922}"/>
              </a:ext>
            </a:extLst>
          </p:cNvPr>
          <p:cNvSpPr txBox="1"/>
          <p:nvPr/>
        </p:nvSpPr>
        <p:spPr>
          <a:xfrm>
            <a:off x="5210065" y="2699767"/>
            <a:ext cx="3565003" cy="1169551"/>
          </a:xfrm>
          <a:prstGeom prst="rect">
            <a:avLst/>
          </a:prstGeom>
          <a:solidFill>
            <a:schemeClr val="accent2">
              <a:lumMod val="20000"/>
              <a:lumOff val="80000"/>
            </a:schemeClr>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t>The tension continues to increase as the referee gives the team a penalty. The </a:t>
            </a:r>
            <a:r>
              <a:rPr kumimoji="0" lang="en-US" sz="1400" b="0" i="0" u="none" strike="noStrike" kern="1200" cap="none" spc="0" normalizeH="0" baseline="0" noProof="0" dirty="0" err="1">
                <a:ln>
                  <a:noFill/>
                </a:ln>
                <a:solidFill>
                  <a:prstClr val="black"/>
                </a:solidFill>
                <a:effectLst/>
                <a:uLnTx/>
                <a:uFillTx/>
                <a:latin typeface="Aptos" panose="02110004020202020204"/>
                <a:ea typeface="+mn-ea"/>
                <a:cs typeface="+mn-cs"/>
              </a:rPr>
              <a:t>narrato</a:t>
            </a:r>
            <a:r>
              <a:rPr lang="en-US" sz="1400" dirty="0">
                <a:solidFill>
                  <a:prstClr val="black"/>
                </a:solidFill>
                <a:latin typeface="Aptos" panose="02110004020202020204"/>
              </a:rPr>
              <a:t>r zooms in on key images: the referee, his whistle, the striker running, the eyes of the fans watching. </a:t>
            </a:r>
            <a:endParaRPr kumimoji="0" lang="en-GB" sz="1400" b="0" i="0" u="none" strike="noStrike" kern="1200" cap="none" spc="0" normalizeH="0" baseline="0" noProof="0" dirty="0">
              <a:ln>
                <a:noFill/>
              </a:ln>
              <a:solidFill>
                <a:srgbClr val="00B050"/>
              </a:solidFill>
              <a:effectLst/>
              <a:uLnTx/>
              <a:uFillTx/>
              <a:latin typeface="Aptos" panose="02110004020202020204"/>
              <a:ea typeface="+mn-ea"/>
              <a:cs typeface="+mn-cs"/>
            </a:endParaRPr>
          </a:p>
        </p:txBody>
      </p:sp>
      <p:sp>
        <p:nvSpPr>
          <p:cNvPr id="15" name="TextBox 14">
            <a:extLst>
              <a:ext uri="{FF2B5EF4-FFF2-40B4-BE49-F238E27FC236}">
                <a16:creationId xmlns:a16="http://schemas.microsoft.com/office/drawing/2014/main" id="{71D6C602-0F73-0EA0-5F65-6EAF74E604E5}"/>
              </a:ext>
            </a:extLst>
          </p:cNvPr>
          <p:cNvSpPr txBox="1"/>
          <p:nvPr/>
        </p:nvSpPr>
        <p:spPr>
          <a:xfrm>
            <a:off x="5185285" y="4758564"/>
            <a:ext cx="3565003" cy="1384995"/>
          </a:xfrm>
          <a:prstGeom prst="rect">
            <a:avLst/>
          </a:prstGeom>
          <a:solidFill>
            <a:schemeClr val="accent2">
              <a:lumMod val="20000"/>
              <a:lumOff val="80000"/>
            </a:schemeClr>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t>The final paragraph ends on a cliff-hanger as we don’t know whether the ball goes in or not. More and more sentence sentences are used. The narrator reflects back to his father and how the football transcends generations and </a:t>
            </a:r>
            <a:r>
              <a:rPr kumimoji="0" lang="en-US" sz="1400" b="0" i="0" u="none" strike="noStrike" kern="1200" cap="none" spc="0" normalizeH="0" baseline="0" noProof="0" dirty="0" err="1">
                <a:ln>
                  <a:noFill/>
                </a:ln>
                <a:solidFill>
                  <a:prstClr val="black"/>
                </a:solidFill>
                <a:effectLst/>
                <a:uLnTx/>
                <a:uFillTx/>
                <a:latin typeface="Aptos" panose="02110004020202020204"/>
                <a:ea typeface="+mn-ea"/>
                <a:cs typeface="+mn-cs"/>
              </a:rPr>
              <a:t>ti</a:t>
            </a:r>
            <a:r>
              <a:rPr lang="en-US" sz="1400" dirty="0">
                <a:solidFill>
                  <a:prstClr val="black"/>
                </a:solidFill>
                <a:latin typeface="Aptos" panose="02110004020202020204"/>
              </a:rPr>
              <a:t>me. </a:t>
            </a:r>
            <a:endParaRPr kumimoji="0" lang="en-GB" sz="1400" b="0" i="0" u="none" strike="noStrike" kern="1200" cap="none" spc="0" normalizeH="0" baseline="0" noProof="0" dirty="0">
              <a:ln>
                <a:noFill/>
              </a:ln>
              <a:solidFill>
                <a:srgbClr val="00B050"/>
              </a:solidFill>
              <a:effectLst/>
              <a:uLnTx/>
              <a:uFillTx/>
              <a:latin typeface="Aptos" panose="02110004020202020204"/>
              <a:ea typeface="+mn-ea"/>
              <a:cs typeface="+mn-cs"/>
            </a:endParaRPr>
          </a:p>
        </p:txBody>
      </p:sp>
      <p:pic>
        <p:nvPicPr>
          <p:cNvPr id="17" name="Picture 16" descr="A yellow face with black background&#10;&#10;AI-generated content may be incorrect.">
            <a:extLst>
              <a:ext uri="{FF2B5EF4-FFF2-40B4-BE49-F238E27FC236}">
                <a16:creationId xmlns:a16="http://schemas.microsoft.com/office/drawing/2014/main" id="{6E503A71-1009-1A25-5799-1676E6B519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3412" y="1797677"/>
            <a:ext cx="789972" cy="789972"/>
          </a:xfrm>
          <a:prstGeom prst="rect">
            <a:avLst/>
          </a:prstGeom>
        </p:spPr>
      </p:pic>
      <p:pic>
        <p:nvPicPr>
          <p:cNvPr id="19" name="Picture 18" descr="A yellow smiley face with black lines&#10;&#10;AI-generated content may be incorrect.">
            <a:extLst>
              <a:ext uri="{FF2B5EF4-FFF2-40B4-BE49-F238E27FC236}">
                <a16:creationId xmlns:a16="http://schemas.microsoft.com/office/drawing/2014/main" id="{E3CBA469-11DE-E8F3-F428-839F8181D0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3412" y="4052831"/>
            <a:ext cx="766823" cy="766823"/>
          </a:xfrm>
          <a:prstGeom prst="rect">
            <a:avLst/>
          </a:prstGeom>
        </p:spPr>
      </p:pic>
      <p:pic>
        <p:nvPicPr>
          <p:cNvPr id="21" name="Picture 20" descr="A yellow face with green eyes and a black background&#10;&#10;AI-generated content may be incorrect.">
            <a:extLst>
              <a:ext uri="{FF2B5EF4-FFF2-40B4-BE49-F238E27FC236}">
                <a16:creationId xmlns:a16="http://schemas.microsoft.com/office/drawing/2014/main" id="{CDE6DD62-065A-CBE6-DB8D-658867CFA6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5539" y="5872488"/>
            <a:ext cx="824696" cy="824696"/>
          </a:xfrm>
          <a:prstGeom prst="rect">
            <a:avLst/>
          </a:prstGeom>
        </p:spPr>
      </p:pic>
    </p:spTree>
    <p:extLst>
      <p:ext uri="{BB962C8B-B14F-4D97-AF65-F5344CB8AC3E}">
        <p14:creationId xmlns:p14="http://schemas.microsoft.com/office/powerpoint/2010/main" val="3306818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C80E2F-B2CC-2488-5398-B6B2965B7D78}"/>
              </a:ext>
            </a:extLst>
          </p:cNvPr>
          <p:cNvPicPr>
            <a:picLocks noChangeAspect="1"/>
          </p:cNvPicPr>
          <p:nvPr/>
        </p:nvPicPr>
        <p:blipFill>
          <a:blip r:embed="rId2"/>
          <a:stretch>
            <a:fillRect/>
          </a:stretch>
        </p:blipFill>
        <p:spPr>
          <a:xfrm rot="20805000">
            <a:off x="3883109" y="2443557"/>
            <a:ext cx="4572396" cy="3429297"/>
          </a:xfrm>
          <a:prstGeom prst="rect">
            <a:avLst/>
          </a:prstGeom>
          <a:ln w="38100">
            <a:solidFill>
              <a:srgbClr val="7030A0"/>
            </a:solidFill>
          </a:ln>
          <a:effectLst>
            <a:outerShdw blurRad="50800" dist="38100" dir="2700000" algn="tl" rotWithShape="0">
              <a:prstClr val="black">
                <a:alpha val="40000"/>
              </a:prstClr>
            </a:outerShdw>
          </a:effectLst>
        </p:spPr>
      </p:pic>
      <p:pic>
        <p:nvPicPr>
          <p:cNvPr id="6" name="Picture 5" descr="A black scissors with a white background&#10;&#10;AI-generated content may be incorrect.">
            <a:extLst>
              <a:ext uri="{FF2B5EF4-FFF2-40B4-BE49-F238E27FC236}">
                <a16:creationId xmlns:a16="http://schemas.microsoft.com/office/drawing/2014/main" id="{B375D51F-ACA4-1879-C9AF-089796853E2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4375" r="95703">
                        <a14:foregroundMark x1="92188" y1="24141" x2="92188" y2="24141"/>
                        <a14:foregroundMark x1="93203" y1="74063" x2="93203" y2="74063"/>
                        <a14:foregroundMark x1="5781" y1="70859" x2="5781" y2="70859"/>
                        <a14:foregroundMark x1="4766" y1="25313" x2="4766" y2="25313"/>
                        <a14:foregroundMark x1="94688" y1="25625" x2="94688" y2="25625"/>
                        <a14:foregroundMark x1="4453" y1="71250" x2="4453" y2="71250"/>
                        <a14:foregroundMark x1="95703" y1="74063" x2="95703" y2="74063"/>
                      </a14:backgroundRemoval>
                    </a14:imgEffect>
                  </a14:imgLayer>
                </a14:imgProps>
              </a:ext>
              <a:ext uri="{28A0092B-C50C-407E-A947-70E740481C1C}">
                <a14:useLocalDpi xmlns:a14="http://schemas.microsoft.com/office/drawing/2010/main" val="0"/>
              </a:ext>
            </a:extLst>
          </a:blip>
          <a:stretch>
            <a:fillRect/>
          </a:stretch>
        </p:blipFill>
        <p:spPr>
          <a:xfrm>
            <a:off x="6169307" y="4595149"/>
            <a:ext cx="2118167" cy="2118167"/>
          </a:xfrm>
          <a:prstGeom prst="rect">
            <a:avLst/>
          </a:prstGeom>
        </p:spPr>
      </p:pic>
      <p:sp>
        <p:nvSpPr>
          <p:cNvPr id="7" name="TextBox 6">
            <a:extLst>
              <a:ext uri="{FF2B5EF4-FFF2-40B4-BE49-F238E27FC236}">
                <a16:creationId xmlns:a16="http://schemas.microsoft.com/office/drawing/2014/main" id="{DAC00253-629B-BC7B-7B7A-CA02EDD0B8CC}"/>
              </a:ext>
            </a:extLst>
          </p:cNvPr>
          <p:cNvSpPr txBox="1"/>
          <p:nvPr/>
        </p:nvSpPr>
        <p:spPr>
          <a:xfrm>
            <a:off x="393539" y="381965"/>
            <a:ext cx="8275899" cy="523220"/>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US" sz="2800" dirty="0"/>
              <a:t>Let’s explore the use of place in the text</a:t>
            </a:r>
            <a:endParaRPr lang="en-GB" sz="2800" dirty="0"/>
          </a:p>
        </p:txBody>
      </p:sp>
      <p:sp>
        <p:nvSpPr>
          <p:cNvPr id="8" name="TextBox 7">
            <a:extLst>
              <a:ext uri="{FF2B5EF4-FFF2-40B4-BE49-F238E27FC236}">
                <a16:creationId xmlns:a16="http://schemas.microsoft.com/office/drawing/2014/main" id="{024315E8-AE6E-7139-9153-F20DB8C3948C}"/>
              </a:ext>
            </a:extLst>
          </p:cNvPr>
          <p:cNvSpPr txBox="1"/>
          <p:nvPr/>
        </p:nvSpPr>
        <p:spPr>
          <a:xfrm>
            <a:off x="393539" y="1215342"/>
            <a:ext cx="2777924" cy="4801314"/>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r>
              <a:rPr lang="en-US" dirty="0"/>
              <a:t>You have been given 11 pictures.</a:t>
            </a:r>
          </a:p>
          <a:p>
            <a:endParaRPr lang="en-US" dirty="0"/>
          </a:p>
          <a:p>
            <a:r>
              <a:rPr lang="en-US" dirty="0">
                <a:solidFill>
                  <a:srgbClr val="FF0000"/>
                </a:solidFill>
              </a:rPr>
              <a:t>Cut these out and put them in order based on the focus of each paragraph in the text.</a:t>
            </a:r>
          </a:p>
          <a:p>
            <a:endParaRPr lang="en-US" dirty="0"/>
          </a:p>
          <a:p>
            <a:r>
              <a:rPr lang="en-US" dirty="0">
                <a:solidFill>
                  <a:schemeClr val="accent2">
                    <a:lumMod val="50000"/>
                  </a:schemeClr>
                </a:solidFill>
              </a:rPr>
              <a:t>Explain how the change in </a:t>
            </a:r>
            <a:r>
              <a:rPr lang="en-US" b="1" dirty="0">
                <a:solidFill>
                  <a:schemeClr val="accent2">
                    <a:lumMod val="50000"/>
                  </a:schemeClr>
                </a:solidFill>
              </a:rPr>
              <a:t>places</a:t>
            </a:r>
            <a:r>
              <a:rPr lang="en-US" dirty="0">
                <a:solidFill>
                  <a:schemeClr val="accent2">
                    <a:lumMod val="50000"/>
                  </a:schemeClr>
                </a:solidFill>
              </a:rPr>
              <a:t> in the text make us think and feel about the story.</a:t>
            </a:r>
          </a:p>
          <a:p>
            <a:endParaRPr lang="en-US" dirty="0"/>
          </a:p>
          <a:p>
            <a:r>
              <a:rPr lang="en-US" dirty="0">
                <a:solidFill>
                  <a:srgbClr val="00B050"/>
                </a:solidFill>
              </a:rPr>
              <a:t>Evaluate how the writer has used </a:t>
            </a:r>
            <a:r>
              <a:rPr lang="en-US" b="1" dirty="0">
                <a:solidFill>
                  <a:srgbClr val="00B050"/>
                </a:solidFill>
              </a:rPr>
              <a:t>place</a:t>
            </a:r>
            <a:r>
              <a:rPr lang="en-US" b="1" i="1" dirty="0">
                <a:solidFill>
                  <a:srgbClr val="00B050"/>
                </a:solidFill>
              </a:rPr>
              <a:t> </a:t>
            </a:r>
            <a:r>
              <a:rPr lang="en-US" dirty="0">
                <a:solidFill>
                  <a:srgbClr val="00B050"/>
                </a:solidFill>
              </a:rPr>
              <a:t>to change how the reader thinks and feels. Provide examples. </a:t>
            </a:r>
            <a:endParaRPr lang="en-GB" dirty="0">
              <a:solidFill>
                <a:srgbClr val="00B050"/>
              </a:solidFill>
            </a:endParaRPr>
          </a:p>
        </p:txBody>
      </p:sp>
    </p:spTree>
    <p:extLst>
      <p:ext uri="{BB962C8B-B14F-4D97-AF65-F5344CB8AC3E}">
        <p14:creationId xmlns:p14="http://schemas.microsoft.com/office/powerpoint/2010/main" val="3300800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large stadium with flags with Olympiastadion in the background&#10;&#10;AI-generated content may be incorrect.">
            <a:extLst>
              <a:ext uri="{FF2B5EF4-FFF2-40B4-BE49-F238E27FC236}">
                <a16:creationId xmlns:a16="http://schemas.microsoft.com/office/drawing/2014/main" id="{503F878A-E941-AE52-592C-BF69E865E1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390" y="312743"/>
            <a:ext cx="2011474" cy="1340459"/>
          </a:xfrm>
          <a:prstGeom prst="rect">
            <a:avLst/>
          </a:prstGeom>
        </p:spPr>
      </p:pic>
      <p:pic>
        <p:nvPicPr>
          <p:cNvPr id="7" name="Picture 6" descr="A room with beds and medical equipment&#10;&#10;AI-generated content may be incorrect.">
            <a:extLst>
              <a:ext uri="{FF2B5EF4-FFF2-40B4-BE49-F238E27FC236}">
                <a16:creationId xmlns:a16="http://schemas.microsoft.com/office/drawing/2014/main" id="{7E4B8169-5995-04FE-7DDA-1CDFA09F82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8665" y="303993"/>
            <a:ext cx="2023335" cy="1340459"/>
          </a:xfrm>
          <a:prstGeom prst="rect">
            <a:avLst/>
          </a:prstGeom>
        </p:spPr>
      </p:pic>
      <p:pic>
        <p:nvPicPr>
          <p:cNvPr id="9" name="Picture 8" descr="A football player kicking a football ball&#10;&#10;AI-generated content may be incorrect.">
            <a:extLst>
              <a:ext uri="{FF2B5EF4-FFF2-40B4-BE49-F238E27FC236}">
                <a16:creationId xmlns:a16="http://schemas.microsoft.com/office/drawing/2014/main" id="{C9DBD125-5109-4C60-56E3-45AF3E3B1B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8801" y="296089"/>
            <a:ext cx="2023334" cy="1348363"/>
          </a:xfrm>
          <a:prstGeom prst="rect">
            <a:avLst/>
          </a:prstGeom>
        </p:spPr>
      </p:pic>
      <p:pic>
        <p:nvPicPr>
          <p:cNvPr id="11" name="Picture 10" descr="Close-up of a hand with blue sky in the background&#10;&#10;AI-generated content may be incorrect.">
            <a:extLst>
              <a:ext uri="{FF2B5EF4-FFF2-40B4-BE49-F238E27FC236}">
                <a16:creationId xmlns:a16="http://schemas.microsoft.com/office/drawing/2014/main" id="{7CEC3702-8236-A6F6-C0F4-7F0CE5B099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8936" y="296088"/>
            <a:ext cx="1809484" cy="1357113"/>
          </a:xfrm>
          <a:prstGeom prst="rect">
            <a:avLst/>
          </a:prstGeom>
        </p:spPr>
      </p:pic>
      <p:pic>
        <p:nvPicPr>
          <p:cNvPr id="13" name="Picture 12" descr="A person and child sitting on a bench&#10;&#10;AI-generated content may be incorrect.">
            <a:extLst>
              <a:ext uri="{FF2B5EF4-FFF2-40B4-BE49-F238E27FC236}">
                <a16:creationId xmlns:a16="http://schemas.microsoft.com/office/drawing/2014/main" id="{486EFCE6-6B50-6088-92E7-47B752D516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0390" y="2106819"/>
            <a:ext cx="2011476" cy="1340460"/>
          </a:xfrm>
          <a:prstGeom prst="rect">
            <a:avLst/>
          </a:prstGeom>
        </p:spPr>
      </p:pic>
      <p:pic>
        <p:nvPicPr>
          <p:cNvPr id="15" name="Picture 14" descr="A football player kicking a ball&#10;&#10;AI-generated content may be incorrect.">
            <a:extLst>
              <a:ext uri="{FF2B5EF4-FFF2-40B4-BE49-F238E27FC236}">
                <a16:creationId xmlns:a16="http://schemas.microsoft.com/office/drawing/2014/main" id="{4F9634E5-50C5-BB4E-432F-A55278BE962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48665" y="2106820"/>
            <a:ext cx="2011474" cy="1340459"/>
          </a:xfrm>
          <a:prstGeom prst="rect">
            <a:avLst/>
          </a:prstGeom>
        </p:spPr>
      </p:pic>
      <p:pic>
        <p:nvPicPr>
          <p:cNvPr id="17" name="Picture 16" descr="A person with his mouth open screaming&#10;&#10;AI-generated content may be incorrect.">
            <a:extLst>
              <a:ext uri="{FF2B5EF4-FFF2-40B4-BE49-F238E27FC236}">
                <a16:creationId xmlns:a16="http://schemas.microsoft.com/office/drawing/2014/main" id="{5051962B-67F2-5BDA-9954-6E206206DB7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38801" y="2106819"/>
            <a:ext cx="2023335" cy="1348363"/>
          </a:xfrm>
          <a:prstGeom prst="rect">
            <a:avLst/>
          </a:prstGeom>
        </p:spPr>
      </p:pic>
      <p:pic>
        <p:nvPicPr>
          <p:cNvPr id="19" name="Picture 18" descr="A person in a suit crying&#10;&#10;AI-generated content may be incorrect.">
            <a:extLst>
              <a:ext uri="{FF2B5EF4-FFF2-40B4-BE49-F238E27FC236}">
                <a16:creationId xmlns:a16="http://schemas.microsoft.com/office/drawing/2014/main" id="{AE5646C2-968D-52DB-EF0C-5E951524F1B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17074" y="2106819"/>
            <a:ext cx="1821346" cy="1357112"/>
          </a:xfrm>
          <a:prstGeom prst="rect">
            <a:avLst/>
          </a:prstGeom>
        </p:spPr>
      </p:pic>
      <p:pic>
        <p:nvPicPr>
          <p:cNvPr id="21" name="Picture 20" descr="A person wearing a hat and scarf&#10;&#10;AI-generated content may be incorrect.">
            <a:extLst>
              <a:ext uri="{FF2B5EF4-FFF2-40B4-BE49-F238E27FC236}">
                <a16:creationId xmlns:a16="http://schemas.microsoft.com/office/drawing/2014/main" id="{BC561A22-7F68-6BBB-BB11-57E27085862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70390" y="3773572"/>
            <a:ext cx="2011474" cy="1340459"/>
          </a:xfrm>
          <a:prstGeom prst="rect">
            <a:avLst/>
          </a:prstGeom>
        </p:spPr>
      </p:pic>
      <p:pic>
        <p:nvPicPr>
          <p:cNvPr id="23" name="Picture 22" descr="Rows of blue seats in a stadium&#10;&#10;AI-generated content may be incorrect.">
            <a:extLst>
              <a:ext uri="{FF2B5EF4-FFF2-40B4-BE49-F238E27FC236}">
                <a16:creationId xmlns:a16="http://schemas.microsoft.com/office/drawing/2014/main" id="{ACDCA4EA-ED4E-2E4F-B356-D0EF4EF4A21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548665" y="3773571"/>
            <a:ext cx="2011474" cy="1340459"/>
          </a:xfrm>
          <a:prstGeom prst="rect">
            <a:avLst/>
          </a:prstGeom>
        </p:spPr>
      </p:pic>
      <p:pic>
        <p:nvPicPr>
          <p:cNvPr id="25" name="Picture 24" descr="A large crowd of people&#10;&#10;AI-generated content may be incorrect.">
            <a:extLst>
              <a:ext uri="{FF2B5EF4-FFF2-40B4-BE49-F238E27FC236}">
                <a16:creationId xmlns:a16="http://schemas.microsoft.com/office/drawing/2014/main" id="{7C557A8D-2170-2E88-FFD2-5E8F3627ECE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694205" y="3773571"/>
            <a:ext cx="2067930" cy="1348363"/>
          </a:xfrm>
          <a:prstGeom prst="rect">
            <a:avLst/>
          </a:prstGeom>
        </p:spPr>
      </p:pic>
    </p:spTree>
    <p:extLst>
      <p:ext uri="{BB962C8B-B14F-4D97-AF65-F5344CB8AC3E}">
        <p14:creationId xmlns:p14="http://schemas.microsoft.com/office/powerpoint/2010/main" val="638924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descr="A large crowd of people&#10;&#10;AI-generated content may be incorrect.">
            <a:extLst>
              <a:ext uri="{FF2B5EF4-FFF2-40B4-BE49-F238E27FC236}">
                <a16:creationId xmlns:a16="http://schemas.microsoft.com/office/drawing/2014/main" id="{DAB477D9-945F-0FEE-8B8D-03096F6533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297" y="544234"/>
            <a:ext cx="2067930" cy="1348363"/>
          </a:xfrm>
          <a:prstGeom prst="rect">
            <a:avLst/>
          </a:prstGeom>
        </p:spPr>
      </p:pic>
      <p:sp>
        <p:nvSpPr>
          <p:cNvPr id="5" name="TextBox 4">
            <a:extLst>
              <a:ext uri="{FF2B5EF4-FFF2-40B4-BE49-F238E27FC236}">
                <a16:creationId xmlns:a16="http://schemas.microsoft.com/office/drawing/2014/main" id="{B84838A1-630B-EAEF-DA15-C79F3211FB36}"/>
              </a:ext>
            </a:extLst>
          </p:cNvPr>
          <p:cNvSpPr txBox="1"/>
          <p:nvPr/>
        </p:nvSpPr>
        <p:spPr>
          <a:xfrm>
            <a:off x="446297" y="2013995"/>
            <a:ext cx="2067930" cy="1169551"/>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US" sz="1400" dirty="0"/>
              <a:t>The narrator describes all the ordinary people who experience the extraordinary at the stadium.</a:t>
            </a:r>
            <a:endParaRPr lang="en-GB" sz="1400" dirty="0"/>
          </a:p>
        </p:txBody>
      </p:sp>
      <p:sp>
        <p:nvSpPr>
          <p:cNvPr id="6" name="Arrow: Right 5">
            <a:extLst>
              <a:ext uri="{FF2B5EF4-FFF2-40B4-BE49-F238E27FC236}">
                <a16:creationId xmlns:a16="http://schemas.microsoft.com/office/drawing/2014/main" id="{EB9FCA7F-07F3-66D3-77CF-836B2F6084D7}"/>
              </a:ext>
            </a:extLst>
          </p:cNvPr>
          <p:cNvSpPr/>
          <p:nvPr/>
        </p:nvSpPr>
        <p:spPr>
          <a:xfrm>
            <a:off x="2514227" y="983848"/>
            <a:ext cx="495191" cy="43983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Rows of blue seats in a stadium&#10;&#10;AI-generated content may be incorrect.">
            <a:extLst>
              <a:ext uri="{FF2B5EF4-FFF2-40B4-BE49-F238E27FC236}">
                <a16:creationId xmlns:a16="http://schemas.microsoft.com/office/drawing/2014/main" id="{2C97F19A-56C7-EA3E-2813-42FA48B258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418" y="552138"/>
            <a:ext cx="2011474" cy="1340459"/>
          </a:xfrm>
          <a:prstGeom prst="rect">
            <a:avLst/>
          </a:prstGeom>
        </p:spPr>
      </p:pic>
      <p:sp>
        <p:nvSpPr>
          <p:cNvPr id="8" name="TextBox 7">
            <a:extLst>
              <a:ext uri="{FF2B5EF4-FFF2-40B4-BE49-F238E27FC236}">
                <a16:creationId xmlns:a16="http://schemas.microsoft.com/office/drawing/2014/main" id="{DD5DE60D-03B7-74C8-7610-26CEE0100F63}"/>
              </a:ext>
            </a:extLst>
          </p:cNvPr>
          <p:cNvSpPr txBox="1"/>
          <p:nvPr/>
        </p:nvSpPr>
        <p:spPr>
          <a:xfrm>
            <a:off x="2952962" y="2013995"/>
            <a:ext cx="2067930" cy="1169551"/>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US" sz="1400" dirty="0"/>
              <a:t>The narrator focuses in on their own seat to explain how personal this massive place is to him.</a:t>
            </a:r>
            <a:endParaRPr lang="en-GB" sz="1400" dirty="0"/>
          </a:p>
        </p:txBody>
      </p:sp>
      <p:sp>
        <p:nvSpPr>
          <p:cNvPr id="9" name="Arrow: Right 8">
            <a:extLst>
              <a:ext uri="{FF2B5EF4-FFF2-40B4-BE49-F238E27FC236}">
                <a16:creationId xmlns:a16="http://schemas.microsoft.com/office/drawing/2014/main" id="{BC144B76-ED7B-5A18-D0DD-3DEC32DF2153}"/>
              </a:ext>
            </a:extLst>
          </p:cNvPr>
          <p:cNvSpPr/>
          <p:nvPr/>
        </p:nvSpPr>
        <p:spPr>
          <a:xfrm>
            <a:off x="5020892" y="983848"/>
            <a:ext cx="495191" cy="43983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person wearing a hat and scarf&#10;&#10;AI-generated content may be incorrect.">
            <a:extLst>
              <a:ext uri="{FF2B5EF4-FFF2-40B4-BE49-F238E27FC236}">
                <a16:creationId xmlns:a16="http://schemas.microsoft.com/office/drawing/2014/main" id="{9096D9B6-7AC2-8C3C-F5AC-8C342AD5F0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6083" y="552138"/>
            <a:ext cx="2011474" cy="1340459"/>
          </a:xfrm>
          <a:prstGeom prst="rect">
            <a:avLst/>
          </a:prstGeom>
        </p:spPr>
      </p:pic>
      <p:sp>
        <p:nvSpPr>
          <p:cNvPr id="11" name="TextBox 10">
            <a:extLst>
              <a:ext uri="{FF2B5EF4-FFF2-40B4-BE49-F238E27FC236}">
                <a16:creationId xmlns:a16="http://schemas.microsoft.com/office/drawing/2014/main" id="{445050D7-4478-3353-11F8-54CDDD240A87}"/>
              </a:ext>
            </a:extLst>
          </p:cNvPr>
          <p:cNvSpPr txBox="1"/>
          <p:nvPr/>
        </p:nvSpPr>
        <p:spPr>
          <a:xfrm>
            <a:off x="5487855" y="2013995"/>
            <a:ext cx="2067930" cy="138499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US" sz="1400" dirty="0"/>
              <a:t>The narrator focuses in on one specific day at the stadium and how cold it is, but also how people only care about the game.</a:t>
            </a:r>
            <a:endParaRPr lang="en-GB" sz="1400" dirty="0"/>
          </a:p>
        </p:txBody>
      </p:sp>
      <p:sp>
        <p:nvSpPr>
          <p:cNvPr id="12" name="Arrow: Right 11">
            <a:extLst>
              <a:ext uri="{FF2B5EF4-FFF2-40B4-BE49-F238E27FC236}">
                <a16:creationId xmlns:a16="http://schemas.microsoft.com/office/drawing/2014/main" id="{F9885F8E-6919-ACAC-B13D-D9F6A719CE8B}"/>
              </a:ext>
            </a:extLst>
          </p:cNvPr>
          <p:cNvSpPr/>
          <p:nvPr/>
        </p:nvSpPr>
        <p:spPr>
          <a:xfrm>
            <a:off x="7534091" y="998496"/>
            <a:ext cx="495191" cy="43983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descr="A room with beds and medical equipment&#10;&#10;AI-generated content may be incorrect.">
            <a:extLst>
              <a:ext uri="{FF2B5EF4-FFF2-40B4-BE49-F238E27FC236}">
                <a16:creationId xmlns:a16="http://schemas.microsoft.com/office/drawing/2014/main" id="{34F64EFD-5CC3-25ED-0C80-48F6C956AF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0892" y="3674455"/>
            <a:ext cx="2023335" cy="1340459"/>
          </a:xfrm>
          <a:prstGeom prst="rect">
            <a:avLst/>
          </a:prstGeom>
        </p:spPr>
      </p:pic>
      <p:sp>
        <p:nvSpPr>
          <p:cNvPr id="14" name="TextBox 13">
            <a:extLst>
              <a:ext uri="{FF2B5EF4-FFF2-40B4-BE49-F238E27FC236}">
                <a16:creationId xmlns:a16="http://schemas.microsoft.com/office/drawing/2014/main" id="{85ED3796-C67C-0E62-5DBF-46C6B3A36EF9}"/>
              </a:ext>
            </a:extLst>
          </p:cNvPr>
          <p:cNvSpPr txBox="1"/>
          <p:nvPr/>
        </p:nvSpPr>
        <p:spPr>
          <a:xfrm>
            <a:off x="446297" y="5212765"/>
            <a:ext cx="2067930" cy="138499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US" sz="1400" dirty="0"/>
              <a:t>Now the narrator changes time to focus on the narrator’s father in hospital and the tragedy in the narrator’s past. </a:t>
            </a:r>
            <a:endParaRPr lang="en-GB" sz="1400" dirty="0"/>
          </a:p>
        </p:txBody>
      </p:sp>
      <p:sp>
        <p:nvSpPr>
          <p:cNvPr id="15" name="Arrow: Right 14">
            <a:extLst>
              <a:ext uri="{FF2B5EF4-FFF2-40B4-BE49-F238E27FC236}">
                <a16:creationId xmlns:a16="http://schemas.microsoft.com/office/drawing/2014/main" id="{4769C2F7-5494-BE70-F78D-4C42C00C269F}"/>
              </a:ext>
            </a:extLst>
          </p:cNvPr>
          <p:cNvSpPr/>
          <p:nvPr/>
        </p:nvSpPr>
        <p:spPr>
          <a:xfrm>
            <a:off x="2514227" y="4124765"/>
            <a:ext cx="495191" cy="43983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descr="A large stadium with flags with Olympiastadion in the background&#10;&#10;AI-generated content may be incorrect.">
            <a:extLst>
              <a:ext uri="{FF2B5EF4-FFF2-40B4-BE49-F238E27FC236}">
                <a16:creationId xmlns:a16="http://schemas.microsoft.com/office/drawing/2014/main" id="{3FBFF3FB-C00C-0C50-F0F5-9F92C3B4BCC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44311" y="3674455"/>
            <a:ext cx="2011474" cy="1340459"/>
          </a:xfrm>
          <a:prstGeom prst="rect">
            <a:avLst/>
          </a:prstGeom>
        </p:spPr>
      </p:pic>
      <p:sp>
        <p:nvSpPr>
          <p:cNvPr id="17" name="TextBox 16">
            <a:extLst>
              <a:ext uri="{FF2B5EF4-FFF2-40B4-BE49-F238E27FC236}">
                <a16:creationId xmlns:a16="http://schemas.microsoft.com/office/drawing/2014/main" id="{25592F83-5068-FD12-D62D-0DD3FFA23D55}"/>
              </a:ext>
            </a:extLst>
          </p:cNvPr>
          <p:cNvSpPr txBox="1"/>
          <p:nvPr/>
        </p:nvSpPr>
        <p:spPr>
          <a:xfrm>
            <a:off x="5516083" y="5192127"/>
            <a:ext cx="2067930" cy="138499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US" sz="1400" dirty="0"/>
              <a:t>The narrator zooms out to the outside of the stadium and describes the roads filled with fans as they leave home for the game. </a:t>
            </a:r>
            <a:endParaRPr lang="en-GB" sz="1400" dirty="0"/>
          </a:p>
        </p:txBody>
      </p:sp>
      <p:sp>
        <p:nvSpPr>
          <p:cNvPr id="18" name="Arrow: Right 17">
            <a:extLst>
              <a:ext uri="{FF2B5EF4-FFF2-40B4-BE49-F238E27FC236}">
                <a16:creationId xmlns:a16="http://schemas.microsoft.com/office/drawing/2014/main" id="{D84F790C-D9F9-AC07-8D0D-B35D173DC260}"/>
              </a:ext>
            </a:extLst>
          </p:cNvPr>
          <p:cNvSpPr/>
          <p:nvPr/>
        </p:nvSpPr>
        <p:spPr>
          <a:xfrm>
            <a:off x="7584013" y="4124765"/>
            <a:ext cx="495191" cy="43983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B21522A9-CE3C-489C-E634-47F2AFD9B8A7}"/>
              </a:ext>
            </a:extLst>
          </p:cNvPr>
          <p:cNvSpPr txBox="1"/>
          <p:nvPr/>
        </p:nvSpPr>
        <p:spPr>
          <a:xfrm>
            <a:off x="2981190" y="5212764"/>
            <a:ext cx="2067930" cy="138499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US" sz="1400" dirty="0"/>
              <a:t>Then the narrator switches to the time when his father was at the game with him and the narrator saw him cry.</a:t>
            </a:r>
            <a:endParaRPr lang="en-GB" sz="1400" dirty="0"/>
          </a:p>
        </p:txBody>
      </p:sp>
      <p:sp>
        <p:nvSpPr>
          <p:cNvPr id="20" name="Arrow: Right 19">
            <a:extLst>
              <a:ext uri="{FF2B5EF4-FFF2-40B4-BE49-F238E27FC236}">
                <a16:creationId xmlns:a16="http://schemas.microsoft.com/office/drawing/2014/main" id="{81F9C078-9F2E-72FB-DF3E-ED14D7D8EDB8}"/>
              </a:ext>
            </a:extLst>
          </p:cNvPr>
          <p:cNvSpPr/>
          <p:nvPr/>
        </p:nvSpPr>
        <p:spPr>
          <a:xfrm>
            <a:off x="5062112" y="4124765"/>
            <a:ext cx="495191" cy="43983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descr="A person in a suit crying&#10;&#10;AI-generated content may be incorrect.">
            <a:extLst>
              <a:ext uri="{FF2B5EF4-FFF2-40B4-BE49-F238E27FC236}">
                <a16:creationId xmlns:a16="http://schemas.microsoft.com/office/drawing/2014/main" id="{C764EE32-4AEA-2307-FB35-7C752BDF041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63630" y="3666128"/>
            <a:ext cx="1821346" cy="1357112"/>
          </a:xfrm>
          <a:prstGeom prst="rect">
            <a:avLst/>
          </a:prstGeom>
        </p:spPr>
      </p:pic>
    </p:spTree>
    <p:extLst>
      <p:ext uri="{BB962C8B-B14F-4D97-AF65-F5344CB8AC3E}">
        <p14:creationId xmlns:p14="http://schemas.microsoft.com/office/powerpoint/2010/main" val="212067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E9004F70-9BD9-4466-8234-DB49BD22E879}"/>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74F50FDB-15DB-5156-B03B-3AB11175A59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68990" y="544234"/>
            <a:ext cx="2022544" cy="1348363"/>
          </a:xfrm>
          <a:prstGeom prst="rect">
            <a:avLst/>
          </a:prstGeom>
        </p:spPr>
      </p:pic>
      <p:sp>
        <p:nvSpPr>
          <p:cNvPr id="5" name="TextBox 4">
            <a:extLst>
              <a:ext uri="{FF2B5EF4-FFF2-40B4-BE49-F238E27FC236}">
                <a16:creationId xmlns:a16="http://schemas.microsoft.com/office/drawing/2014/main" id="{2C8E2E57-50AF-E228-19D1-C6F16E9D9F88}"/>
              </a:ext>
            </a:extLst>
          </p:cNvPr>
          <p:cNvSpPr txBox="1"/>
          <p:nvPr/>
        </p:nvSpPr>
        <p:spPr>
          <a:xfrm>
            <a:off x="446297" y="2013995"/>
            <a:ext cx="2067930" cy="954107"/>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t>Then we switch back to the time when the narrator took his son to his first game. </a:t>
            </a:r>
            <a:endParaRPr kumimoji="0" lang="en-GB" sz="14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6" name="Arrow: Right 5">
            <a:extLst>
              <a:ext uri="{FF2B5EF4-FFF2-40B4-BE49-F238E27FC236}">
                <a16:creationId xmlns:a16="http://schemas.microsoft.com/office/drawing/2014/main" id="{B7EE115F-23CF-0ACA-9E7C-5689E0F14D02}"/>
              </a:ext>
            </a:extLst>
          </p:cNvPr>
          <p:cNvSpPr/>
          <p:nvPr/>
        </p:nvSpPr>
        <p:spPr>
          <a:xfrm>
            <a:off x="2514227" y="983848"/>
            <a:ext cx="495191" cy="43983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7" name="Picture 6">
            <a:extLst>
              <a:ext uri="{FF2B5EF4-FFF2-40B4-BE49-F238E27FC236}">
                <a16:creationId xmlns:a16="http://schemas.microsoft.com/office/drawing/2014/main" id="{35FCC71A-EEAB-ACAD-9C02-B285715CA00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119005" y="552138"/>
            <a:ext cx="1792299" cy="1340459"/>
          </a:xfrm>
          <a:prstGeom prst="rect">
            <a:avLst/>
          </a:prstGeom>
        </p:spPr>
      </p:pic>
      <p:sp>
        <p:nvSpPr>
          <p:cNvPr id="8" name="TextBox 7">
            <a:extLst>
              <a:ext uri="{FF2B5EF4-FFF2-40B4-BE49-F238E27FC236}">
                <a16:creationId xmlns:a16="http://schemas.microsoft.com/office/drawing/2014/main" id="{46176739-4C47-3CF2-A16F-0AF5CF946F9C}"/>
              </a:ext>
            </a:extLst>
          </p:cNvPr>
          <p:cNvSpPr txBox="1"/>
          <p:nvPr/>
        </p:nvSpPr>
        <p:spPr>
          <a:xfrm>
            <a:off x="2952962" y="2013995"/>
            <a:ext cx="2067930" cy="1600438"/>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t>The narrator changes focus to the present day and the game mentioned before. He focuses in on images of the spectator’s hands to show their emotions.</a:t>
            </a:r>
            <a:endParaRPr kumimoji="0" lang="en-GB" sz="14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9" name="Arrow: Right 8">
            <a:extLst>
              <a:ext uri="{FF2B5EF4-FFF2-40B4-BE49-F238E27FC236}">
                <a16:creationId xmlns:a16="http://schemas.microsoft.com/office/drawing/2014/main" id="{3A23FE0E-9977-4001-BD10-CF6149146338}"/>
              </a:ext>
            </a:extLst>
          </p:cNvPr>
          <p:cNvSpPr/>
          <p:nvPr/>
        </p:nvSpPr>
        <p:spPr>
          <a:xfrm>
            <a:off x="5020892" y="983848"/>
            <a:ext cx="495191" cy="43983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0" name="Picture 9">
            <a:extLst>
              <a:ext uri="{FF2B5EF4-FFF2-40B4-BE49-F238E27FC236}">
                <a16:creationId xmlns:a16="http://schemas.microsoft.com/office/drawing/2014/main" id="{5BFCBBFF-11EF-2417-75C4-3F211D83B58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518369" y="552138"/>
            <a:ext cx="2006901" cy="1340459"/>
          </a:xfrm>
          <a:prstGeom prst="rect">
            <a:avLst/>
          </a:prstGeom>
        </p:spPr>
      </p:pic>
      <p:sp>
        <p:nvSpPr>
          <p:cNvPr id="11" name="TextBox 10">
            <a:extLst>
              <a:ext uri="{FF2B5EF4-FFF2-40B4-BE49-F238E27FC236}">
                <a16:creationId xmlns:a16="http://schemas.microsoft.com/office/drawing/2014/main" id="{B2D53C41-3300-A1C6-3560-D8010E617BA9}"/>
              </a:ext>
            </a:extLst>
          </p:cNvPr>
          <p:cNvSpPr txBox="1"/>
          <p:nvPr/>
        </p:nvSpPr>
        <p:spPr>
          <a:xfrm>
            <a:off x="5487855" y="2013995"/>
            <a:ext cx="2067930" cy="138499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t>Now we focus on the events of the game and the uproar as the home crowd think their player has been fouled in the box. </a:t>
            </a:r>
            <a:endParaRPr kumimoji="0" lang="en-GB" sz="14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2" name="Arrow: Right 11">
            <a:extLst>
              <a:ext uri="{FF2B5EF4-FFF2-40B4-BE49-F238E27FC236}">
                <a16:creationId xmlns:a16="http://schemas.microsoft.com/office/drawing/2014/main" id="{EFAEDED3-A08A-B474-311E-6DAFA96ECABC}"/>
              </a:ext>
            </a:extLst>
          </p:cNvPr>
          <p:cNvSpPr/>
          <p:nvPr/>
        </p:nvSpPr>
        <p:spPr>
          <a:xfrm>
            <a:off x="7534091" y="998496"/>
            <a:ext cx="495191" cy="43983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3" name="Picture 12">
            <a:extLst>
              <a:ext uri="{FF2B5EF4-FFF2-40B4-BE49-F238E27FC236}">
                <a16:creationId xmlns:a16="http://schemas.microsoft.com/office/drawing/2014/main" id="{DB78494E-B5D3-E9AE-7991-71BFAC8DD86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99109" y="3674455"/>
            <a:ext cx="2006901" cy="1340459"/>
          </a:xfrm>
          <a:prstGeom prst="rect">
            <a:avLst/>
          </a:prstGeom>
        </p:spPr>
      </p:pic>
      <p:sp>
        <p:nvSpPr>
          <p:cNvPr id="14" name="TextBox 13">
            <a:extLst>
              <a:ext uri="{FF2B5EF4-FFF2-40B4-BE49-F238E27FC236}">
                <a16:creationId xmlns:a16="http://schemas.microsoft.com/office/drawing/2014/main" id="{FAB2985F-8395-EE25-673F-849799AB61EA}"/>
              </a:ext>
            </a:extLst>
          </p:cNvPr>
          <p:cNvSpPr txBox="1"/>
          <p:nvPr/>
        </p:nvSpPr>
        <p:spPr>
          <a:xfrm>
            <a:off x="446297" y="5212765"/>
            <a:ext cx="2067930" cy="1169551"/>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t>The narrator describes the actions in slow motion as the striker attempts to take the penalty.</a:t>
            </a:r>
            <a:endParaRPr kumimoji="0" lang="en-GB" sz="14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5" name="Arrow: Right 14">
            <a:extLst>
              <a:ext uri="{FF2B5EF4-FFF2-40B4-BE49-F238E27FC236}">
                <a16:creationId xmlns:a16="http://schemas.microsoft.com/office/drawing/2014/main" id="{EF4428DB-0D64-9A03-A3ED-A86DEB9F4B59}"/>
              </a:ext>
            </a:extLst>
          </p:cNvPr>
          <p:cNvSpPr/>
          <p:nvPr/>
        </p:nvSpPr>
        <p:spPr>
          <a:xfrm>
            <a:off x="2514227" y="4124765"/>
            <a:ext cx="495191" cy="43983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TextBox 18">
            <a:extLst>
              <a:ext uri="{FF2B5EF4-FFF2-40B4-BE49-F238E27FC236}">
                <a16:creationId xmlns:a16="http://schemas.microsoft.com/office/drawing/2014/main" id="{CA847D7B-8C1B-1F41-6BB3-2995E8188C0D}"/>
              </a:ext>
            </a:extLst>
          </p:cNvPr>
          <p:cNvSpPr txBox="1"/>
          <p:nvPr/>
        </p:nvSpPr>
        <p:spPr>
          <a:xfrm>
            <a:off x="2981189" y="5212764"/>
            <a:ext cx="2506665" cy="1169551"/>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Aptos" panose="02110004020202020204"/>
              </a:rPr>
              <a:t>The extract ends with the ball flying through the air. We are not told whether the goal is scored or not, so we feel the tension of the crowd.</a:t>
            </a:r>
            <a:endParaRPr kumimoji="0" lang="en-GB" sz="14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21" name="Picture 20">
            <a:extLst>
              <a:ext uri="{FF2B5EF4-FFF2-40B4-BE49-F238E27FC236}">
                <a16:creationId xmlns:a16="http://schemas.microsoft.com/office/drawing/2014/main" id="{CEF29173-3D16-F547-E83D-29CE3D1AC3CE}"/>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063630" y="3737569"/>
            <a:ext cx="1916018" cy="1277345"/>
          </a:xfrm>
          <a:prstGeom prst="rect">
            <a:avLst/>
          </a:prstGeom>
        </p:spPr>
      </p:pic>
    </p:spTree>
    <p:extLst>
      <p:ext uri="{BB962C8B-B14F-4D97-AF65-F5344CB8AC3E}">
        <p14:creationId xmlns:p14="http://schemas.microsoft.com/office/powerpoint/2010/main" val="23161014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5E059-2BBD-4650-896B-86FE0D0E0D10}"/>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GB" dirty="0"/>
              <a:t>Plenary: Three Things</a:t>
            </a:r>
          </a:p>
        </p:txBody>
      </p:sp>
      <p:sp>
        <p:nvSpPr>
          <p:cNvPr id="3" name="Content Placeholder 2">
            <a:extLst>
              <a:ext uri="{FF2B5EF4-FFF2-40B4-BE49-F238E27FC236}">
                <a16:creationId xmlns:a16="http://schemas.microsoft.com/office/drawing/2014/main" id="{7714A10E-7968-4ACA-8DA9-F2ECCE8DE57D}"/>
              </a:ext>
            </a:extLst>
          </p:cNvPr>
          <p:cNvSpPr>
            <a:spLocks noGrp="1"/>
          </p:cNvSpPr>
          <p:nvPr>
            <p:ph idx="1"/>
          </p:nvPr>
        </p:nvSpPr>
        <p:spPr/>
        <p:txBody>
          <a:bodyPr/>
          <a:lstStyle/>
          <a:p>
            <a:pPr marL="0" indent="0">
              <a:buNone/>
            </a:pPr>
            <a:r>
              <a:rPr lang="en-GB" dirty="0"/>
              <a:t>Speak to the person next to you and find out three things the person has learnt from today’s lesson. Be prepared to share your ideas. </a:t>
            </a:r>
          </a:p>
        </p:txBody>
      </p:sp>
      <p:sp>
        <p:nvSpPr>
          <p:cNvPr id="4" name="Content Placeholder 2">
            <a:extLst>
              <a:ext uri="{FF2B5EF4-FFF2-40B4-BE49-F238E27FC236}">
                <a16:creationId xmlns:a16="http://schemas.microsoft.com/office/drawing/2014/main" id="{DD9703BA-D09B-4820-8364-E8C9769D9B39}"/>
              </a:ext>
            </a:extLst>
          </p:cNvPr>
          <p:cNvSpPr txBox="1">
            <a:spLocks/>
          </p:cNvSpPr>
          <p:nvPr/>
        </p:nvSpPr>
        <p:spPr>
          <a:xfrm>
            <a:off x="628650" y="3542189"/>
            <a:ext cx="6446853" cy="2634773"/>
          </a:xfrm>
          <a:prstGeom prst="rect">
            <a:avLst/>
          </a:prstGeom>
          <a:solidFill>
            <a:schemeClr val="bg1"/>
          </a:solidFill>
          <a:ln w="38100">
            <a:solidFill>
              <a:srgbClr val="7030A0"/>
            </a:solidFill>
          </a:ln>
          <a:effectLst>
            <a:outerShdw blurRad="50800" dist="76200" dir="2700000" algn="tl" rotWithShape="0">
              <a:prstClr val="black">
                <a:alpha val="40000"/>
              </a:prstClr>
            </a:outerShdw>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n-GB" sz="2400" b="0" i="0" u="none" strike="noStrike" kern="1200" cap="none" spc="0" normalizeH="0" baseline="0" noProof="0" dirty="0">
                <a:ln>
                  <a:noFill/>
                </a:ln>
                <a:solidFill>
                  <a:srgbClr val="FF0000"/>
                </a:solidFill>
                <a:effectLst/>
                <a:uLnTx/>
                <a:uFillTx/>
                <a:latin typeface="Calibri" panose="020F0502020204030204"/>
                <a:ea typeface="+mn-ea"/>
                <a:cs typeface="+mn-cs"/>
              </a:rPr>
              <a:t>To describe how the writer uses tone and place throughout the extract</a:t>
            </a:r>
          </a:p>
          <a:p>
            <a:pPr marL="0" marR="0" lvl="0" indent="0" algn="l" defTabSz="914400" rtl="0" eaLnBrk="1" fontAlgn="auto" latinLnBrk="0" hangingPunct="1">
              <a:lnSpc>
                <a:spcPct val="90000"/>
              </a:lnSpc>
              <a:spcBef>
                <a:spcPts val="1000"/>
              </a:spcBef>
              <a:spcAft>
                <a:spcPts val="0"/>
              </a:spcAft>
              <a:buClrTx/>
              <a:buSzTx/>
              <a:buNone/>
              <a:tabLst/>
              <a:defRPr/>
            </a:pPr>
            <a:r>
              <a:rPr kumimoji="0" lang="en-GB" sz="2400" b="0" i="0" u="none" strike="noStrike" kern="1200" cap="none" spc="0" normalizeH="0" baseline="0" noProof="0" dirty="0">
                <a:ln>
                  <a:noFill/>
                </a:ln>
                <a:solidFill>
                  <a:srgbClr val="FFC000">
                    <a:lumMod val="75000"/>
                  </a:srgbClr>
                </a:solidFill>
                <a:effectLst/>
                <a:uLnTx/>
                <a:uFillTx/>
                <a:latin typeface="Calibri" panose="020F0502020204030204"/>
                <a:ea typeface="+mn-ea"/>
                <a:cs typeface="+mn-cs"/>
              </a:rPr>
              <a:t>To explain how the writer alters tone and place throughout the extract</a:t>
            </a:r>
          </a:p>
          <a:p>
            <a:pPr marL="0" marR="0" lvl="0" indent="0" algn="l" defTabSz="914400" rtl="0" eaLnBrk="1" fontAlgn="auto" latinLnBrk="0" hangingPunct="1">
              <a:lnSpc>
                <a:spcPct val="90000"/>
              </a:lnSpc>
              <a:spcBef>
                <a:spcPts val="1000"/>
              </a:spcBef>
              <a:spcAft>
                <a:spcPts val="0"/>
              </a:spcAft>
              <a:buClrTx/>
              <a:buSzTx/>
              <a:buNone/>
              <a:tabLst/>
              <a:defRPr/>
            </a:pPr>
            <a:r>
              <a:rPr kumimoji="0" lang="en-GB" sz="2400" b="0" i="0" u="none" strike="noStrike" kern="1200" cap="none" spc="0" normalizeH="0" baseline="0" noProof="0" dirty="0">
                <a:ln>
                  <a:noFill/>
                </a:ln>
                <a:solidFill>
                  <a:srgbClr val="00B050"/>
                </a:solidFill>
                <a:effectLst/>
                <a:uLnTx/>
                <a:uFillTx/>
                <a:latin typeface="Calibri" panose="020F0502020204030204"/>
                <a:ea typeface="+mn-ea"/>
                <a:cs typeface="+mn-cs"/>
              </a:rPr>
              <a:t>To evaluate </a:t>
            </a:r>
            <a:r>
              <a:rPr lang="en-GB" sz="2400">
                <a:solidFill>
                  <a:srgbClr val="00B050"/>
                </a:solidFill>
                <a:latin typeface="Calibri" panose="020F0502020204030204"/>
              </a:rPr>
              <a:t>why the structure affects us as readers</a:t>
            </a:r>
            <a:endParaRPr kumimoji="0" lang="en-GB" sz="2400" b="0"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pic>
        <p:nvPicPr>
          <p:cNvPr id="8" name="Picture 7" descr="A close up of a logo&#10;&#10;Description generated with very high confidence">
            <a:extLst>
              <a:ext uri="{FF2B5EF4-FFF2-40B4-BE49-F238E27FC236}">
                <a16:creationId xmlns:a16="http://schemas.microsoft.com/office/drawing/2014/main" id="{0365663A-A7E0-4DE1-B70F-0EC11AF2BA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2609" y="3918099"/>
            <a:ext cx="1753446" cy="2112586"/>
          </a:xfrm>
          <a:prstGeom prst="rect">
            <a:avLst/>
          </a:prstGeom>
        </p:spPr>
      </p:pic>
      <p:pic>
        <p:nvPicPr>
          <p:cNvPr id="10" name="Graphic 9">
            <a:extLst>
              <a:ext uri="{FF2B5EF4-FFF2-40B4-BE49-F238E27FC236}">
                <a16:creationId xmlns:a16="http://schemas.microsoft.com/office/drawing/2014/main" id="{F328A60D-1CE8-45D7-A357-05425C0FD27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26613" y="265589"/>
            <a:ext cx="3051057" cy="1524635"/>
          </a:xfrm>
          <a:prstGeom prst="rect">
            <a:avLst/>
          </a:prstGeom>
        </p:spPr>
      </p:pic>
    </p:spTree>
    <p:extLst>
      <p:ext uri="{BB962C8B-B14F-4D97-AF65-F5344CB8AC3E}">
        <p14:creationId xmlns:p14="http://schemas.microsoft.com/office/powerpoint/2010/main" val="3144135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F0F88FF1-127C-892F-C352-FF95F915DFE0}"/>
            </a:ext>
          </a:extLst>
        </p:cNvPr>
        <p:cNvGrpSpPr/>
        <p:nvPr/>
      </p:nvGrpSpPr>
      <p:grpSpPr>
        <a:xfrm>
          <a:off x="0" y="0"/>
          <a:ext cx="0" cy="0"/>
          <a:chOff x="0" y="0"/>
          <a:chExt cx="0" cy="0"/>
        </a:xfrm>
      </p:grpSpPr>
      <p:sp>
        <p:nvSpPr>
          <p:cNvPr id="17" name="TextBox 16">
            <a:extLst>
              <a:ext uri="{FF2B5EF4-FFF2-40B4-BE49-F238E27FC236}">
                <a16:creationId xmlns:a16="http://schemas.microsoft.com/office/drawing/2014/main" id="{C1ADF0E8-34E1-189E-2FFB-50DCEE50C6EA}"/>
              </a:ext>
            </a:extLst>
          </p:cNvPr>
          <p:cNvSpPr txBox="1"/>
          <p:nvPr/>
        </p:nvSpPr>
        <p:spPr>
          <a:xfrm>
            <a:off x="5428526" y="416689"/>
            <a:ext cx="3229337" cy="2893100"/>
          </a:xfrm>
          <a:prstGeom prst="rect">
            <a:avLst/>
          </a:prstGeom>
          <a:solidFill>
            <a:schemeClr val="accent2">
              <a:lumMod val="20000"/>
              <a:lumOff val="80000"/>
            </a:schemeClr>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t>This paragraph has a very different tone to most of the text. It is sad because the narrator recalls the death of his father and how he was dying in hospital. He ends the paragraph with a powerful but tragic sentence: “</a:t>
            </a:r>
            <a:r>
              <a:rPr kumimoji="0" lang="en-US" sz="1400" b="0" i="0" u="none" strike="noStrike" kern="1200" cap="none" spc="0" normalizeH="0" baseline="0" noProof="0" dirty="0">
                <a:ln>
                  <a:noFill/>
                </a:ln>
                <a:solidFill>
                  <a:prstClr val="black"/>
                </a:solidFill>
                <a:effectLst/>
                <a:highlight>
                  <a:srgbClr val="FFFF00"/>
                </a:highlight>
                <a:uLnTx/>
                <a:uFillTx/>
                <a:latin typeface="Aptos" panose="02110004020202020204"/>
                <a:ea typeface="+mn-ea"/>
                <a:cs typeface="+mn-cs"/>
              </a:rPr>
              <a:t>Different people, different rooms, same fate</a:t>
            </a:r>
            <a: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t>.” This implies that death is something we will all experience, but in different places. </a:t>
            </a:r>
            <a:r>
              <a:rPr lang="en-US" sz="1400" dirty="0">
                <a:solidFill>
                  <a:prstClr val="black"/>
                </a:solidFill>
                <a:latin typeface="Aptos" panose="02110004020202020204"/>
              </a:rPr>
              <a:t>Much of the text is hopeful and reveals the narrator’s joy, but this part </a:t>
            </a:r>
            <a:r>
              <a:rPr lang="en-US" sz="1400" b="1" dirty="0">
                <a:solidFill>
                  <a:prstClr val="black"/>
                </a:solidFill>
                <a:latin typeface="Aptos" panose="02110004020202020204"/>
              </a:rPr>
              <a:t>changes tone and reveals to us the narrator’s tragedies, too. </a:t>
            </a:r>
            <a:endParaRPr kumimoji="0" lang="en-GB" sz="1400" b="0" i="0" u="none" strike="noStrike" kern="1200" cap="none" spc="0" normalizeH="0" baseline="0" noProof="0" dirty="0">
              <a:ln>
                <a:noFill/>
              </a:ln>
              <a:solidFill>
                <a:srgbClr val="00B050"/>
              </a:solidFill>
              <a:effectLst/>
              <a:uLnTx/>
              <a:uFillTx/>
              <a:latin typeface="Aptos" panose="02110004020202020204"/>
              <a:ea typeface="+mn-ea"/>
              <a:cs typeface="+mn-cs"/>
            </a:endParaRPr>
          </a:p>
        </p:txBody>
      </p:sp>
      <p:sp>
        <p:nvSpPr>
          <p:cNvPr id="18" name="TextBox 17">
            <a:extLst>
              <a:ext uri="{FF2B5EF4-FFF2-40B4-BE49-F238E27FC236}">
                <a16:creationId xmlns:a16="http://schemas.microsoft.com/office/drawing/2014/main" id="{614A3AA4-D51C-BD2B-845E-564AD166F81A}"/>
              </a:ext>
            </a:extLst>
          </p:cNvPr>
          <p:cNvSpPr txBox="1"/>
          <p:nvPr/>
        </p:nvSpPr>
        <p:spPr>
          <a:xfrm>
            <a:off x="847732" y="416689"/>
            <a:ext cx="4022430" cy="2454583"/>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16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“We’ll do it today, son, I know we will.” That’s what my father said to me on that fateful day ten years ago. Before his coughing and spluttering, when he wasn’t pierced with medical serpent wires, when the nurse looked at me with those pitiful blue eyes that had done the same thing countless times before. </a:t>
            </a:r>
            <a:r>
              <a:rPr kumimoji="0" lang="en-US" sz="1600" b="0" i="0" u="none" strike="noStrike" kern="100" cap="none" spc="0" normalizeH="0" baseline="0" noProof="0" dirty="0">
                <a:ln>
                  <a:noFill/>
                </a:ln>
                <a:solidFill>
                  <a:prstClr val="black"/>
                </a:solidFill>
                <a:effectLst/>
                <a:highlight>
                  <a:srgbClr val="FFFF00"/>
                </a:highlight>
                <a:uLnTx/>
                <a:uFillTx/>
                <a:latin typeface="Aptos" panose="020B0004020202020204" pitchFamily="34" charset="0"/>
                <a:ea typeface="Aptos" panose="020B0004020202020204" pitchFamily="34" charset="0"/>
                <a:cs typeface="Times New Roman" panose="02020603050405020304" pitchFamily="18" charset="0"/>
              </a:rPr>
              <a:t>Different people, different rooms, same fate. </a:t>
            </a:r>
            <a:endParaRPr kumimoji="0" lang="en-GB" sz="1600" b="0" i="0" u="none" strike="noStrike" kern="100" cap="none" spc="0" normalizeH="0" baseline="0" noProof="0" dirty="0">
              <a:ln>
                <a:noFill/>
              </a:ln>
              <a:solidFill>
                <a:prstClr val="black"/>
              </a:solidFill>
              <a:effectLst/>
              <a:highlight>
                <a:srgbClr val="FFFF00"/>
              </a:highlight>
              <a:uLnTx/>
              <a:uFillTx/>
              <a:latin typeface="Aptos" panose="020B0004020202020204" pitchFamily="34" charset="0"/>
              <a:ea typeface="Aptos" panose="020B000402020202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1941E8D8-7579-8081-3091-F9BFA0C71867}"/>
              </a:ext>
            </a:extLst>
          </p:cNvPr>
          <p:cNvSpPr txBox="1"/>
          <p:nvPr/>
        </p:nvSpPr>
        <p:spPr>
          <a:xfrm>
            <a:off x="911164" y="3673676"/>
            <a:ext cx="4022430" cy="1927644"/>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16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You did the same with James, named after your father, holding his hand as his journey through the vicissitudes of life was just beginning. Just as you had done years ago, just as your father and his father had done the same. </a:t>
            </a:r>
            <a:r>
              <a:rPr kumimoji="0" lang="en-US" sz="1600" b="0" i="0" u="none" strike="noStrike" kern="100" cap="none" spc="0" normalizeH="0" baseline="0" noProof="0" dirty="0">
                <a:ln>
                  <a:noFill/>
                </a:ln>
                <a:solidFill>
                  <a:prstClr val="black"/>
                </a:solidFill>
                <a:effectLst/>
                <a:highlight>
                  <a:srgbClr val="FFFF00"/>
                </a:highlight>
                <a:uLnTx/>
                <a:uFillTx/>
                <a:latin typeface="Aptos" panose="020B0004020202020204" pitchFamily="34" charset="0"/>
                <a:ea typeface="Aptos" panose="020B0004020202020204" pitchFamily="34" charset="0"/>
                <a:cs typeface="Times New Roman" panose="02020603050405020304" pitchFamily="18" charset="0"/>
              </a:rPr>
              <a:t>The same people, the same place, the same destiny. </a:t>
            </a:r>
            <a:endParaRPr kumimoji="0" lang="en-GB" sz="1600" b="0" i="0" u="none" strike="noStrike" kern="100" cap="none" spc="0" normalizeH="0" baseline="0" noProof="0" dirty="0">
              <a:ln>
                <a:noFill/>
              </a:ln>
              <a:solidFill>
                <a:prstClr val="black"/>
              </a:solidFill>
              <a:effectLst/>
              <a:highlight>
                <a:srgbClr val="FFFF00"/>
              </a:highlight>
              <a:uLnTx/>
              <a:uFillTx/>
              <a:latin typeface="Aptos" panose="020B0004020202020204" pitchFamily="34" charset="0"/>
              <a:ea typeface="Aptos" panose="020B0004020202020204" pitchFamily="34"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B907FD68-B470-BED9-0D14-524CC5910906}"/>
              </a:ext>
            </a:extLst>
          </p:cNvPr>
          <p:cNvSpPr/>
          <p:nvPr/>
        </p:nvSpPr>
        <p:spPr>
          <a:xfrm rot="16200000">
            <a:off x="-292045" y="1094801"/>
            <a:ext cx="1817889" cy="461665"/>
          </a:xfrm>
          <a:prstGeom prst="roundRect">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ptos" panose="02110004020202020204"/>
                <a:ea typeface="+mn-ea"/>
                <a:cs typeface="+mn-cs"/>
              </a:rPr>
              <a:t>Paragraph 4</a:t>
            </a:r>
            <a:endParaRPr kumimoji="0" lang="en-GB" sz="16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 name="Rectangle: Rounded Corners 2">
            <a:extLst>
              <a:ext uri="{FF2B5EF4-FFF2-40B4-BE49-F238E27FC236}">
                <a16:creationId xmlns:a16="http://schemas.microsoft.com/office/drawing/2014/main" id="{5430395A-7FE7-A650-B5E6-D594C361C5CA}"/>
              </a:ext>
            </a:extLst>
          </p:cNvPr>
          <p:cNvSpPr/>
          <p:nvPr/>
        </p:nvSpPr>
        <p:spPr>
          <a:xfrm rot="16200000">
            <a:off x="-228613" y="4346174"/>
            <a:ext cx="1817889" cy="461665"/>
          </a:xfrm>
          <a:prstGeom prst="roundRect">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ptos" panose="02110004020202020204"/>
                <a:ea typeface="+mn-ea"/>
                <a:cs typeface="+mn-cs"/>
              </a:rPr>
              <a:t>Paragraph 7</a:t>
            </a:r>
            <a:endParaRPr kumimoji="0" lang="en-GB" sz="16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6" name="Picture 5" descr="A yellow smiley face with a black background&#10;&#10;AI-generated content may be incorrect.">
            <a:extLst>
              <a:ext uri="{FF2B5EF4-FFF2-40B4-BE49-F238E27FC236}">
                <a16:creationId xmlns:a16="http://schemas.microsoft.com/office/drawing/2014/main" id="{146EB6F3-D4BE-6C30-6478-B57F232B0E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6254" y="4855754"/>
            <a:ext cx="914226" cy="914226"/>
          </a:xfrm>
          <a:prstGeom prst="rect">
            <a:avLst/>
          </a:prstGeom>
        </p:spPr>
      </p:pic>
      <p:pic>
        <p:nvPicPr>
          <p:cNvPr id="7" name="Picture 6" descr="A yellow face with blue tears&#10;&#10;AI-generated content may be incorrect.">
            <a:extLst>
              <a:ext uri="{FF2B5EF4-FFF2-40B4-BE49-F238E27FC236}">
                <a16:creationId xmlns:a16="http://schemas.microsoft.com/office/drawing/2014/main" id="{FB166038-7496-1B7D-8D0E-0437C9CD49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6254" y="228963"/>
            <a:ext cx="934166" cy="934166"/>
          </a:xfrm>
          <a:prstGeom prst="rect">
            <a:avLst/>
          </a:prstGeom>
        </p:spPr>
      </p:pic>
      <p:sp>
        <p:nvSpPr>
          <p:cNvPr id="8" name="TextBox 7">
            <a:extLst>
              <a:ext uri="{FF2B5EF4-FFF2-40B4-BE49-F238E27FC236}">
                <a16:creationId xmlns:a16="http://schemas.microsoft.com/office/drawing/2014/main" id="{B40DDC1D-8632-44FB-23A1-F55FF28189C2}"/>
              </a:ext>
            </a:extLst>
          </p:cNvPr>
          <p:cNvSpPr txBox="1"/>
          <p:nvPr/>
        </p:nvSpPr>
        <p:spPr>
          <a:xfrm>
            <a:off x="5428526" y="3668062"/>
            <a:ext cx="3229337" cy="2677656"/>
          </a:xfrm>
          <a:prstGeom prst="rect">
            <a:avLst/>
          </a:prstGeom>
          <a:solidFill>
            <a:schemeClr val="accent2">
              <a:lumMod val="20000"/>
              <a:lumOff val="80000"/>
            </a:schemeClr>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t>This paragraph connects to the paragraph 4 because it mentions the narrator’s father again, but this time the </a:t>
            </a:r>
            <a:r>
              <a:rPr kumimoji="0" lang="en-US" sz="1400" b="1" i="0" u="none" strike="noStrike" kern="1200" cap="none" spc="0" normalizeH="0" baseline="0" noProof="0" dirty="0">
                <a:ln>
                  <a:noFill/>
                </a:ln>
                <a:solidFill>
                  <a:prstClr val="black"/>
                </a:solidFill>
                <a:effectLst/>
                <a:uLnTx/>
                <a:uFillTx/>
                <a:latin typeface="Aptos" panose="02110004020202020204"/>
                <a:ea typeface="+mn-ea"/>
                <a:cs typeface="+mn-cs"/>
              </a:rPr>
              <a:t>mood</a:t>
            </a:r>
            <a:r>
              <a:rPr kumimoji="0" lang="en-US" sz="1400" i="0" u="none" strike="noStrike" kern="1200" cap="none" spc="0" normalizeH="0" baseline="0" noProof="0" dirty="0">
                <a:ln>
                  <a:noFill/>
                </a:ln>
                <a:solidFill>
                  <a:prstClr val="black"/>
                </a:solidFill>
                <a:effectLst/>
                <a:uLnTx/>
                <a:uFillTx/>
                <a:latin typeface="Aptos" panose="02110004020202020204"/>
                <a:ea typeface="+mn-ea"/>
                <a:cs typeface="+mn-cs"/>
              </a:rPr>
              <a:t> is one of joy. The narrator’s son has taken the place of the narrator when he was at the football with his father. He is beginning his life’s journey. The paragraph ends with a similar sentence to the other one, but now it is positive. </a:t>
            </a:r>
            <a:r>
              <a:rPr kumimoji="0" lang="en-US" sz="1400" i="0" u="none" strike="noStrike" kern="1200" cap="none" spc="0" normalizeH="0" baseline="0" noProof="0" dirty="0">
                <a:ln>
                  <a:noFill/>
                </a:ln>
                <a:solidFill>
                  <a:prstClr val="black"/>
                </a:solidFill>
                <a:effectLst/>
                <a:highlight>
                  <a:srgbClr val="FFFF00"/>
                </a:highlight>
                <a:uLnTx/>
                <a:uFillTx/>
                <a:latin typeface="Aptos" panose="02110004020202020204"/>
                <a:ea typeface="+mn-ea"/>
                <a:cs typeface="+mn-cs"/>
              </a:rPr>
              <a:t>People will experience the same footballing destiny and experiences. </a:t>
            </a:r>
            <a:endParaRPr kumimoji="0" lang="en-GB" sz="1400" b="0" i="0" u="none" strike="noStrike" kern="1200" cap="none" spc="0" normalizeH="0" baseline="0" noProof="0" dirty="0">
              <a:ln>
                <a:noFill/>
              </a:ln>
              <a:solidFill>
                <a:srgbClr val="00B050"/>
              </a:solidFill>
              <a:effectLst/>
              <a:highlight>
                <a:srgbClr val="FFFF00"/>
              </a:highlight>
              <a:uLnTx/>
              <a:uFillTx/>
              <a:latin typeface="Aptos" panose="02110004020202020204"/>
              <a:ea typeface="+mn-ea"/>
              <a:cs typeface="+mn-cs"/>
            </a:endParaRPr>
          </a:p>
        </p:txBody>
      </p:sp>
    </p:spTree>
    <p:extLst>
      <p:ext uri="{BB962C8B-B14F-4D97-AF65-F5344CB8AC3E}">
        <p14:creationId xmlns:p14="http://schemas.microsoft.com/office/powerpoint/2010/main" val="3037826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D8E5E-2ED7-6A5D-7E84-5317FA5B0450}"/>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US" dirty="0"/>
              <a:t>Learning outcomes</a:t>
            </a:r>
            <a:endParaRPr lang="en-GB" dirty="0"/>
          </a:p>
        </p:txBody>
      </p:sp>
      <p:sp>
        <p:nvSpPr>
          <p:cNvPr id="3" name="Content Placeholder 2">
            <a:extLst>
              <a:ext uri="{FF2B5EF4-FFF2-40B4-BE49-F238E27FC236}">
                <a16:creationId xmlns:a16="http://schemas.microsoft.com/office/drawing/2014/main" id="{5C1D7A65-37B8-9817-87C8-593F852D85F8}"/>
              </a:ext>
            </a:extLst>
          </p:cNvPr>
          <p:cNvSpPr>
            <a:spLocks noGrp="1"/>
          </p:cNvSpPr>
          <p:nvPr>
            <p:ph idx="1"/>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n-GB" sz="3600" b="0" i="0" u="none" strike="noStrike" kern="1200" cap="none" spc="0" normalizeH="0" baseline="0" noProof="0" dirty="0">
                <a:ln>
                  <a:noFill/>
                </a:ln>
                <a:solidFill>
                  <a:srgbClr val="FF0000"/>
                </a:solidFill>
                <a:effectLst/>
                <a:uLnTx/>
                <a:uFillTx/>
                <a:latin typeface="Calibri" panose="020F0502020204030204"/>
                <a:ea typeface="+mn-ea"/>
                <a:cs typeface="+mn-cs"/>
              </a:rPr>
              <a:t>To describe how the writer uses tone and place throughout the extract</a:t>
            </a:r>
          </a:p>
          <a:p>
            <a:pPr marL="0" marR="0" lvl="0" indent="0" algn="l" defTabSz="914400" rtl="0" eaLnBrk="1" fontAlgn="auto" latinLnBrk="0" hangingPunct="1">
              <a:lnSpc>
                <a:spcPct val="90000"/>
              </a:lnSpc>
              <a:spcBef>
                <a:spcPts val="1000"/>
              </a:spcBef>
              <a:spcAft>
                <a:spcPts val="0"/>
              </a:spcAft>
              <a:buClrTx/>
              <a:buSzTx/>
              <a:buNone/>
              <a:tabLst/>
              <a:defRPr/>
            </a:pPr>
            <a:r>
              <a:rPr kumimoji="0" lang="en-GB" sz="3600" b="0" i="0" u="none" strike="noStrike" kern="1200" cap="none" spc="0" normalizeH="0" baseline="0" noProof="0" dirty="0">
                <a:ln>
                  <a:noFill/>
                </a:ln>
                <a:solidFill>
                  <a:srgbClr val="FFC000">
                    <a:lumMod val="75000"/>
                  </a:srgbClr>
                </a:solidFill>
                <a:effectLst/>
                <a:uLnTx/>
                <a:uFillTx/>
                <a:latin typeface="Calibri" panose="020F0502020204030204"/>
                <a:ea typeface="+mn-ea"/>
                <a:cs typeface="+mn-cs"/>
              </a:rPr>
              <a:t>To explain how the writer alters tone and place throughout the extract</a:t>
            </a:r>
          </a:p>
          <a:p>
            <a:pPr marL="0" marR="0" lvl="0" indent="0" algn="l" defTabSz="914400" rtl="0" eaLnBrk="1" fontAlgn="auto" latinLnBrk="0" hangingPunct="1">
              <a:lnSpc>
                <a:spcPct val="90000"/>
              </a:lnSpc>
              <a:spcBef>
                <a:spcPts val="1000"/>
              </a:spcBef>
              <a:spcAft>
                <a:spcPts val="0"/>
              </a:spcAft>
              <a:buClrTx/>
              <a:buSzTx/>
              <a:buNone/>
              <a:tabLst/>
              <a:defRPr/>
            </a:pPr>
            <a:r>
              <a:rPr kumimoji="0" lang="en-GB" sz="3600" b="0" i="0" u="none" strike="noStrike" kern="1200" cap="none" spc="0" normalizeH="0" baseline="0" noProof="0" dirty="0">
                <a:ln>
                  <a:noFill/>
                </a:ln>
                <a:solidFill>
                  <a:srgbClr val="00B050"/>
                </a:solidFill>
                <a:effectLst/>
                <a:uLnTx/>
                <a:uFillTx/>
                <a:latin typeface="Calibri" panose="020F0502020204030204"/>
                <a:ea typeface="+mn-ea"/>
                <a:cs typeface="+mn-cs"/>
              </a:rPr>
              <a:t>To evaluate </a:t>
            </a:r>
            <a:r>
              <a:rPr lang="en-GB" sz="3600" dirty="0">
                <a:solidFill>
                  <a:srgbClr val="00B050"/>
                </a:solidFill>
                <a:latin typeface="Calibri" panose="020F0502020204030204"/>
              </a:rPr>
              <a:t>why the structure affects us as readers</a:t>
            </a:r>
            <a:endParaRPr kumimoji="0" lang="en-GB" sz="3600" b="0" i="0" u="none" strike="noStrike" kern="1200" cap="none" spc="0" normalizeH="0" baseline="0" noProof="0" dirty="0">
              <a:ln>
                <a:noFill/>
              </a:ln>
              <a:solidFill>
                <a:srgbClr val="00B050"/>
              </a:solidFill>
              <a:effectLst/>
              <a:uLnTx/>
              <a:uFillTx/>
              <a:latin typeface="Calibri" panose="020F0502020204030204"/>
              <a:ea typeface="+mn-ea"/>
              <a:cs typeface="+mn-cs"/>
            </a:endParaRPr>
          </a:p>
          <a:p>
            <a:pPr marL="0" indent="0">
              <a:buNone/>
            </a:pPr>
            <a:endParaRPr lang="en-GB" sz="3600" dirty="0"/>
          </a:p>
        </p:txBody>
      </p:sp>
    </p:spTree>
    <p:extLst>
      <p:ext uri="{BB962C8B-B14F-4D97-AF65-F5344CB8AC3E}">
        <p14:creationId xmlns:p14="http://schemas.microsoft.com/office/powerpoint/2010/main" val="672306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1F0AB6-C7AF-BBFC-0CD3-0988C0F47CDE}"/>
              </a:ext>
            </a:extLst>
          </p:cNvPr>
          <p:cNvSpPr/>
          <p:nvPr/>
        </p:nvSpPr>
        <p:spPr>
          <a:xfrm>
            <a:off x="3966259" y="1035540"/>
            <a:ext cx="1342663" cy="4616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Mood</a:t>
            </a:r>
            <a:endParaRPr lang="en-GB" dirty="0"/>
          </a:p>
        </p:txBody>
      </p:sp>
      <p:sp>
        <p:nvSpPr>
          <p:cNvPr id="5" name="Rectangle 4">
            <a:extLst>
              <a:ext uri="{FF2B5EF4-FFF2-40B4-BE49-F238E27FC236}">
                <a16:creationId xmlns:a16="http://schemas.microsoft.com/office/drawing/2014/main" id="{9E81396C-595A-6887-B87E-8D1239691096}"/>
              </a:ext>
            </a:extLst>
          </p:cNvPr>
          <p:cNvSpPr/>
          <p:nvPr/>
        </p:nvSpPr>
        <p:spPr>
          <a:xfrm>
            <a:off x="2567226" y="1032646"/>
            <a:ext cx="1342663" cy="461665"/>
          </a:xfrm>
          <a:prstGeom prst="rect">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Perspective</a:t>
            </a:r>
            <a:endParaRPr lang="en-GB" dirty="0"/>
          </a:p>
        </p:txBody>
      </p:sp>
      <p:sp>
        <p:nvSpPr>
          <p:cNvPr id="6" name="Rectangle 5">
            <a:extLst>
              <a:ext uri="{FF2B5EF4-FFF2-40B4-BE49-F238E27FC236}">
                <a16:creationId xmlns:a16="http://schemas.microsoft.com/office/drawing/2014/main" id="{BB5E6DAF-AF2F-141C-EA5E-C23125A6F1A5}"/>
              </a:ext>
            </a:extLst>
          </p:cNvPr>
          <p:cNvSpPr/>
          <p:nvPr/>
        </p:nvSpPr>
        <p:spPr>
          <a:xfrm>
            <a:off x="1168193" y="1032646"/>
            <a:ext cx="1342663" cy="461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Character</a:t>
            </a:r>
            <a:endParaRPr lang="en-GB" dirty="0"/>
          </a:p>
        </p:txBody>
      </p:sp>
      <p:sp>
        <p:nvSpPr>
          <p:cNvPr id="7" name="Rectangle 6">
            <a:extLst>
              <a:ext uri="{FF2B5EF4-FFF2-40B4-BE49-F238E27FC236}">
                <a16:creationId xmlns:a16="http://schemas.microsoft.com/office/drawing/2014/main" id="{1D541E4E-6F15-252B-7E2E-5997C8274631}"/>
              </a:ext>
            </a:extLst>
          </p:cNvPr>
          <p:cNvSpPr/>
          <p:nvPr/>
        </p:nvSpPr>
        <p:spPr>
          <a:xfrm>
            <a:off x="2025566" y="1538338"/>
            <a:ext cx="1342663" cy="461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Time</a:t>
            </a:r>
            <a:endParaRPr lang="en-GB" dirty="0"/>
          </a:p>
        </p:txBody>
      </p:sp>
      <p:sp>
        <p:nvSpPr>
          <p:cNvPr id="8" name="Rectangle 7">
            <a:extLst>
              <a:ext uri="{FF2B5EF4-FFF2-40B4-BE49-F238E27FC236}">
                <a16:creationId xmlns:a16="http://schemas.microsoft.com/office/drawing/2014/main" id="{083FE5D5-D643-11E3-2620-9E2421354C5D}"/>
              </a:ext>
            </a:extLst>
          </p:cNvPr>
          <p:cNvSpPr/>
          <p:nvPr/>
        </p:nvSpPr>
        <p:spPr>
          <a:xfrm>
            <a:off x="2108097" y="537735"/>
            <a:ext cx="1342663" cy="461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Place</a:t>
            </a:r>
            <a:endParaRPr lang="en-GB" dirty="0"/>
          </a:p>
        </p:txBody>
      </p:sp>
      <p:sp>
        <p:nvSpPr>
          <p:cNvPr id="9" name="Rectangle 8">
            <a:extLst>
              <a:ext uri="{FF2B5EF4-FFF2-40B4-BE49-F238E27FC236}">
                <a16:creationId xmlns:a16="http://schemas.microsoft.com/office/drawing/2014/main" id="{B542168F-7333-B49F-6056-E0F624AE3C75}"/>
              </a:ext>
            </a:extLst>
          </p:cNvPr>
          <p:cNvSpPr/>
          <p:nvPr/>
        </p:nvSpPr>
        <p:spPr>
          <a:xfrm>
            <a:off x="3424715" y="1538338"/>
            <a:ext cx="1342663" cy="461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Topic</a:t>
            </a:r>
            <a:endParaRPr lang="en-GB" dirty="0"/>
          </a:p>
        </p:txBody>
      </p:sp>
      <p:sp>
        <p:nvSpPr>
          <p:cNvPr id="10" name="Rectangle 9">
            <a:extLst>
              <a:ext uri="{FF2B5EF4-FFF2-40B4-BE49-F238E27FC236}">
                <a16:creationId xmlns:a16="http://schemas.microsoft.com/office/drawing/2014/main" id="{EAE4C0B7-B515-441E-C612-4300EC1C8F71}"/>
              </a:ext>
            </a:extLst>
          </p:cNvPr>
          <p:cNvSpPr/>
          <p:nvPr/>
        </p:nvSpPr>
        <p:spPr>
          <a:xfrm>
            <a:off x="734991" y="526954"/>
            <a:ext cx="1342663" cy="461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Beginning</a:t>
            </a:r>
            <a:endParaRPr lang="en-GB" dirty="0"/>
          </a:p>
        </p:txBody>
      </p:sp>
      <p:sp>
        <p:nvSpPr>
          <p:cNvPr id="11" name="Rectangle 10">
            <a:extLst>
              <a:ext uri="{FF2B5EF4-FFF2-40B4-BE49-F238E27FC236}">
                <a16:creationId xmlns:a16="http://schemas.microsoft.com/office/drawing/2014/main" id="{87E219CC-CCE5-6880-C8CC-2BA23D9AD3A3}"/>
              </a:ext>
            </a:extLst>
          </p:cNvPr>
          <p:cNvSpPr/>
          <p:nvPr/>
        </p:nvSpPr>
        <p:spPr>
          <a:xfrm>
            <a:off x="568778" y="1538338"/>
            <a:ext cx="1342663" cy="461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Middle</a:t>
            </a:r>
            <a:endParaRPr lang="en-GB" dirty="0"/>
          </a:p>
        </p:txBody>
      </p:sp>
      <p:sp>
        <p:nvSpPr>
          <p:cNvPr id="12" name="Rectangle 11">
            <a:extLst>
              <a:ext uri="{FF2B5EF4-FFF2-40B4-BE49-F238E27FC236}">
                <a16:creationId xmlns:a16="http://schemas.microsoft.com/office/drawing/2014/main" id="{8ACA308E-539F-1470-F1AC-6F49BC92CAFC}"/>
              </a:ext>
            </a:extLst>
          </p:cNvPr>
          <p:cNvSpPr/>
          <p:nvPr/>
        </p:nvSpPr>
        <p:spPr>
          <a:xfrm>
            <a:off x="4823865" y="1538338"/>
            <a:ext cx="1342663" cy="461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Ending</a:t>
            </a:r>
            <a:endParaRPr lang="en-GB" dirty="0"/>
          </a:p>
        </p:txBody>
      </p:sp>
      <p:sp>
        <p:nvSpPr>
          <p:cNvPr id="13" name="Rectangle 12">
            <a:extLst>
              <a:ext uri="{FF2B5EF4-FFF2-40B4-BE49-F238E27FC236}">
                <a16:creationId xmlns:a16="http://schemas.microsoft.com/office/drawing/2014/main" id="{6EDA41E7-54D6-CB8C-5C76-CB1678B12C5B}"/>
              </a:ext>
            </a:extLst>
          </p:cNvPr>
          <p:cNvSpPr/>
          <p:nvPr/>
        </p:nvSpPr>
        <p:spPr>
          <a:xfrm>
            <a:off x="3481203" y="537734"/>
            <a:ext cx="1342663" cy="461665"/>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Tone</a:t>
            </a:r>
            <a:endParaRPr lang="en-GB" dirty="0"/>
          </a:p>
        </p:txBody>
      </p:sp>
      <p:pic>
        <p:nvPicPr>
          <p:cNvPr id="14" name="Picture 13" descr="A cartoon of a person with a trowel&#10;&#10;Description automatically generated">
            <a:extLst>
              <a:ext uri="{FF2B5EF4-FFF2-40B4-BE49-F238E27FC236}">
                <a16:creationId xmlns:a16="http://schemas.microsoft.com/office/drawing/2014/main" id="{C882997D-C5D3-B288-59CC-408D3B3FCF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9509" y="526954"/>
            <a:ext cx="1232931" cy="1530700"/>
          </a:xfrm>
          <a:prstGeom prst="rect">
            <a:avLst/>
          </a:prstGeom>
        </p:spPr>
      </p:pic>
      <p:sp>
        <p:nvSpPr>
          <p:cNvPr id="15" name="TextBox 14">
            <a:extLst>
              <a:ext uri="{FF2B5EF4-FFF2-40B4-BE49-F238E27FC236}">
                <a16:creationId xmlns:a16="http://schemas.microsoft.com/office/drawing/2014/main" id="{53FFA2F9-3DA1-DB63-5FA5-C1B58D2B7D43}"/>
              </a:ext>
            </a:extLst>
          </p:cNvPr>
          <p:cNvSpPr txBox="1"/>
          <p:nvPr/>
        </p:nvSpPr>
        <p:spPr>
          <a:xfrm>
            <a:off x="428263" y="2607373"/>
            <a:ext cx="8287474" cy="3170099"/>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US" sz="2000" dirty="0"/>
              <a:t>Structure can be difficult to understand and analyse, but one way of exploring it is through changes in </a:t>
            </a:r>
            <a:r>
              <a:rPr lang="en-US" sz="2000" b="1" dirty="0"/>
              <a:t>tone and mood</a:t>
            </a:r>
            <a:r>
              <a:rPr lang="en-US" sz="2000" dirty="0"/>
              <a:t>.</a:t>
            </a:r>
          </a:p>
          <a:p>
            <a:endParaRPr lang="en-US" sz="2000" dirty="0"/>
          </a:p>
          <a:p>
            <a:r>
              <a:rPr lang="en-US" sz="2000" dirty="0"/>
              <a:t>It is rare for a text to have the same tone throughout. Changes in </a:t>
            </a:r>
            <a:r>
              <a:rPr lang="en-US" sz="2000" b="1" dirty="0"/>
              <a:t>tone and mood</a:t>
            </a:r>
            <a:r>
              <a:rPr lang="en-US" sz="2000" dirty="0"/>
              <a:t> reflect a change in </a:t>
            </a:r>
            <a:r>
              <a:rPr lang="en-US" sz="2000" b="1" dirty="0"/>
              <a:t>perspective</a:t>
            </a:r>
            <a:r>
              <a:rPr lang="en-US" sz="2000" dirty="0"/>
              <a:t> for the characters or the narrator. </a:t>
            </a:r>
          </a:p>
          <a:p>
            <a:endParaRPr lang="en-US" sz="2000" dirty="0"/>
          </a:p>
          <a:p>
            <a:r>
              <a:rPr lang="en-US" sz="2000" dirty="0"/>
              <a:t>Much of the text we are exploring today is positive and joyful, but there are moments where the </a:t>
            </a:r>
            <a:r>
              <a:rPr lang="en-US" sz="2000" b="1" dirty="0"/>
              <a:t>mood and tone</a:t>
            </a:r>
            <a:r>
              <a:rPr lang="en-US" sz="2000" dirty="0"/>
              <a:t> radically alter and this changes the narrator’s perspective, which in turns alters how we think and feel about the story.</a:t>
            </a:r>
            <a:endParaRPr lang="en-GB" sz="2000" dirty="0"/>
          </a:p>
        </p:txBody>
      </p:sp>
    </p:spTree>
    <p:extLst>
      <p:ext uri="{BB962C8B-B14F-4D97-AF65-F5344CB8AC3E}">
        <p14:creationId xmlns:p14="http://schemas.microsoft.com/office/powerpoint/2010/main" val="3140602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B3A3E-B565-4ED0-3769-A6CA432D6D16}"/>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US" dirty="0"/>
              <a:t>Let’s explore the rest of the text and its structure</a:t>
            </a:r>
            <a:endParaRPr lang="en-GB" dirty="0"/>
          </a:p>
        </p:txBody>
      </p:sp>
      <p:sp>
        <p:nvSpPr>
          <p:cNvPr id="3" name="Content Placeholder 2">
            <a:extLst>
              <a:ext uri="{FF2B5EF4-FFF2-40B4-BE49-F238E27FC236}">
                <a16:creationId xmlns:a16="http://schemas.microsoft.com/office/drawing/2014/main" id="{86576EA6-91BF-9747-2DC5-5E39DD30B793}"/>
              </a:ext>
            </a:extLst>
          </p:cNvPr>
          <p:cNvSpPr>
            <a:spLocks noGrp="1"/>
          </p:cNvSpPr>
          <p:nvPr>
            <p:ph idx="1"/>
          </p:nvPr>
        </p:nvSpPr>
        <p:spPr>
          <a:solidFill>
            <a:schemeClr val="bg1"/>
          </a:solidFill>
          <a:ln w="38100">
            <a:solidFill>
              <a:srgbClr val="00B050"/>
            </a:solidFill>
          </a:ln>
          <a:effectLst>
            <a:outerShdw blurRad="50800" dist="38100" dir="2700000" algn="tl" rotWithShape="0">
              <a:prstClr val="black">
                <a:alpha val="40000"/>
              </a:prstClr>
            </a:outerShdw>
          </a:effectLst>
        </p:spPr>
        <p:txBody>
          <a:bodyPr>
            <a:normAutofit fontScale="92500" lnSpcReduction="10000"/>
          </a:bodyPr>
          <a:lstStyle/>
          <a:p>
            <a:pPr marL="0" indent="0">
              <a:buNone/>
            </a:pPr>
            <a:r>
              <a:rPr lang="en-US" dirty="0">
                <a:solidFill>
                  <a:srgbClr val="FF0000"/>
                </a:solidFill>
              </a:rPr>
              <a:t>Next to each paragraph, draw an emoji or write down a word (such as ‘joy’) to reflect the mood of each section of the story.</a:t>
            </a:r>
          </a:p>
          <a:p>
            <a:pPr marL="0" indent="0">
              <a:buNone/>
            </a:pPr>
            <a:endParaRPr lang="en-US" dirty="0"/>
          </a:p>
          <a:p>
            <a:pPr marL="0" indent="0">
              <a:buNone/>
            </a:pPr>
            <a:r>
              <a:rPr lang="en-US" dirty="0">
                <a:solidFill>
                  <a:schemeClr val="accent2">
                    <a:lumMod val="50000"/>
                  </a:schemeClr>
                </a:solidFill>
              </a:rPr>
              <a:t>For each paragraph, explain how each mood is shown. </a:t>
            </a:r>
            <a:r>
              <a:rPr lang="en-US" i="1" dirty="0">
                <a:solidFill>
                  <a:schemeClr val="accent2">
                    <a:lumMod val="50000"/>
                  </a:schemeClr>
                </a:solidFill>
              </a:rPr>
              <a:t>Example: The narrator explains his awe at how the whole town unites for the football match</a:t>
            </a:r>
            <a:r>
              <a:rPr lang="en-US" dirty="0">
                <a:solidFill>
                  <a:schemeClr val="accent2">
                    <a:lumMod val="50000"/>
                  </a:schemeClr>
                </a:solidFill>
              </a:rPr>
              <a:t>.</a:t>
            </a:r>
          </a:p>
          <a:p>
            <a:pPr marL="0" indent="0">
              <a:buNone/>
            </a:pPr>
            <a:endParaRPr lang="en-US" dirty="0"/>
          </a:p>
          <a:p>
            <a:pPr marL="0" indent="0">
              <a:buNone/>
            </a:pPr>
            <a:r>
              <a:rPr lang="en-US" dirty="0">
                <a:solidFill>
                  <a:srgbClr val="00B050"/>
                </a:solidFill>
              </a:rPr>
              <a:t>Evaluate how the changes in mood affect the reader. </a:t>
            </a:r>
            <a:r>
              <a:rPr lang="en-US" i="1" dirty="0">
                <a:solidFill>
                  <a:srgbClr val="00B050"/>
                </a:solidFill>
              </a:rPr>
              <a:t>The ending of the text focuses us on the tension of the match and its importance to the narrator. </a:t>
            </a:r>
            <a:endParaRPr lang="en-GB" dirty="0">
              <a:solidFill>
                <a:srgbClr val="00B050"/>
              </a:solidFill>
            </a:endParaRPr>
          </a:p>
        </p:txBody>
      </p:sp>
      <p:pic>
        <p:nvPicPr>
          <p:cNvPr id="5" name="Picture 4" descr="A yellow face with eyes and mouth&#10;&#10;AI-generated content may be incorrect.">
            <a:extLst>
              <a:ext uri="{FF2B5EF4-FFF2-40B4-BE49-F238E27FC236}">
                <a16:creationId xmlns:a16="http://schemas.microsoft.com/office/drawing/2014/main" id="{FEAD6405-7D5E-B80C-0F11-26B89046FC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7084" y="2202084"/>
            <a:ext cx="1085126" cy="1085126"/>
          </a:xfrm>
          <a:prstGeom prst="rect">
            <a:avLst/>
          </a:prstGeom>
        </p:spPr>
      </p:pic>
    </p:spTree>
    <p:extLst>
      <p:ext uri="{BB962C8B-B14F-4D97-AF65-F5344CB8AC3E}">
        <p14:creationId xmlns:p14="http://schemas.microsoft.com/office/powerpoint/2010/main" val="1190847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8C5C913-AAA4-745A-198C-C47AABE57276}"/>
              </a:ext>
            </a:extLst>
          </p:cNvPr>
          <p:cNvSpPr txBox="1"/>
          <p:nvPr/>
        </p:nvSpPr>
        <p:spPr>
          <a:xfrm>
            <a:off x="847732" y="416689"/>
            <a:ext cx="4022430" cy="2389629"/>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pPr>
              <a:lnSpc>
                <a:spcPct val="107000"/>
              </a:lnSpc>
              <a:spcAft>
                <a:spcPts val="800"/>
              </a:spcAft>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This cavern of echoes means everything to you. It’s where you came with your dad every weekend with thousands of others just like you: ordinary families, ordinary lives, ordinary houses and mundane days of schooling, working, being a dad, a mum, a brother or sister. But this isn’t an ordinary day or an ordinary place, this is where hopes and dreams are built, where anxious murmurs mix with raucous roars of delight in a cacophony of passion, doubt and ecstasy.</a:t>
            </a:r>
            <a:endParaRPr lang="en-GB" sz="1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8D14EA8E-3A1E-0B25-F20F-BCAC9D3422ED}"/>
              </a:ext>
            </a:extLst>
          </p:cNvPr>
          <p:cNvSpPr/>
          <p:nvPr/>
        </p:nvSpPr>
        <p:spPr>
          <a:xfrm rot="16200000">
            <a:off x="-292045" y="1094801"/>
            <a:ext cx="1817889" cy="461665"/>
          </a:xfrm>
          <a:prstGeom prst="roundRect">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ptos" panose="02110004020202020204"/>
                <a:ea typeface="+mn-ea"/>
                <a:cs typeface="+mn-cs"/>
              </a:rPr>
              <a:t>Paragraph 1</a:t>
            </a:r>
            <a:endParaRPr kumimoji="0" lang="en-GB" sz="16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7" name="TextBox 6">
            <a:extLst>
              <a:ext uri="{FF2B5EF4-FFF2-40B4-BE49-F238E27FC236}">
                <a16:creationId xmlns:a16="http://schemas.microsoft.com/office/drawing/2014/main" id="{CC71AEA6-07D4-BC5E-8C50-D2E7D6BC935F}"/>
              </a:ext>
            </a:extLst>
          </p:cNvPr>
          <p:cNvSpPr txBox="1"/>
          <p:nvPr/>
        </p:nvSpPr>
        <p:spPr>
          <a:xfrm>
            <a:off x="847732" y="3127094"/>
            <a:ext cx="4022430" cy="3081164"/>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pPr>
              <a:lnSpc>
                <a:spcPct val="107000"/>
              </a:lnSpc>
              <a:spcAft>
                <a:spcPts val="800"/>
              </a:spcAft>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Amongst the masses you find your seat – </a:t>
            </a:r>
            <a:r>
              <a:rPr lang="en-US" sz="1400" i="1" kern="100" dirty="0">
                <a:effectLst/>
                <a:latin typeface="Aptos" panose="020B0004020202020204" pitchFamily="34" charset="0"/>
                <a:ea typeface="Aptos" panose="020B0004020202020204" pitchFamily="34" charset="0"/>
                <a:cs typeface="Times New Roman" panose="02020603050405020304" pitchFamily="18" charset="0"/>
              </a:rPr>
              <a:t>your seat</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 the one your father’s blood and toil bought for you, the one green plastic folding mass-produced product that is just like the tens of thousands that surround it in a sea of regularity. But its </a:t>
            </a:r>
            <a:r>
              <a:rPr lang="en-US" sz="1400" i="1" kern="100" dirty="0">
                <a:effectLst/>
                <a:latin typeface="Aptos" panose="020B0004020202020204" pitchFamily="34" charset="0"/>
                <a:ea typeface="Aptos" panose="020B0004020202020204" pitchFamily="34" charset="0"/>
                <a:cs typeface="Times New Roman" panose="02020603050405020304" pitchFamily="18" charset="0"/>
              </a:rPr>
              <a:t>yours</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It’s the place where you sat with your hands over your pallid face as the eternal doom of relegation threatened, the place where you leapt as close to the sun as you could when that tiny sparkle of silver reflected onto the faces of wide smiles and piercing evocations of a glorious past rekindled. A symbol of your ancestors, your people, your future. </a:t>
            </a:r>
            <a:endParaRPr lang="en-GB" sz="1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C0ED7662-451E-00FC-49B7-2E78CC55A1A9}"/>
              </a:ext>
            </a:extLst>
          </p:cNvPr>
          <p:cNvSpPr/>
          <p:nvPr/>
        </p:nvSpPr>
        <p:spPr>
          <a:xfrm rot="16200000">
            <a:off x="-292045" y="3805206"/>
            <a:ext cx="1817889" cy="461665"/>
          </a:xfrm>
          <a:prstGeom prst="roundRect">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ptos" panose="02110004020202020204"/>
                <a:ea typeface="+mn-ea"/>
                <a:cs typeface="+mn-cs"/>
              </a:rPr>
              <a:t>Paragraph 2</a:t>
            </a:r>
            <a:endParaRPr kumimoji="0" lang="en-GB" sz="16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10" name="Picture 9" descr="A yellow smiley face with glasses&#10;&#10;AI-generated content may be incorrect.">
            <a:extLst>
              <a:ext uri="{FF2B5EF4-FFF2-40B4-BE49-F238E27FC236}">
                <a16:creationId xmlns:a16="http://schemas.microsoft.com/office/drawing/2014/main" id="{39E70593-FF4D-0696-94E2-A138A9AB8E65}"/>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l="22571" t="20253" r="18775" b="21350"/>
          <a:stretch/>
        </p:blipFill>
        <p:spPr>
          <a:xfrm>
            <a:off x="4560349" y="1981864"/>
            <a:ext cx="1014083" cy="1009649"/>
          </a:xfrm>
          <a:prstGeom prst="rect">
            <a:avLst/>
          </a:prstGeom>
        </p:spPr>
      </p:pic>
      <p:sp>
        <p:nvSpPr>
          <p:cNvPr id="11" name="TextBox 10">
            <a:extLst>
              <a:ext uri="{FF2B5EF4-FFF2-40B4-BE49-F238E27FC236}">
                <a16:creationId xmlns:a16="http://schemas.microsoft.com/office/drawing/2014/main" id="{D3BF0AD9-270F-A31A-A2B5-C4882B1A6B23}"/>
              </a:ext>
            </a:extLst>
          </p:cNvPr>
          <p:cNvSpPr txBox="1"/>
          <p:nvPr/>
        </p:nvSpPr>
        <p:spPr>
          <a:xfrm>
            <a:off x="5428526" y="416689"/>
            <a:ext cx="3229337" cy="1815882"/>
          </a:xfrm>
          <a:prstGeom prst="rect">
            <a:avLst/>
          </a:prstGeom>
          <a:solidFill>
            <a:schemeClr val="accent2">
              <a:lumMod val="20000"/>
              <a:lumOff val="80000"/>
            </a:schemeClr>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t>The opening is mostly positive. The narrator explains the importance of the stadium and the football for him but also explains how thousands of ordinary people experience the extraordinary when they go to the stadium. It is a place filled </a:t>
            </a:r>
            <a:r>
              <a:rPr lang="en-US" sz="1400" dirty="0">
                <a:solidFill>
                  <a:prstClr val="black"/>
                </a:solidFill>
                <a:latin typeface="Aptos" panose="02110004020202020204"/>
              </a:rPr>
              <a:t>with</a:t>
            </a:r>
            <a: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t> sheer delight but also doubt. </a:t>
            </a:r>
            <a:endParaRPr kumimoji="0" lang="en-GB" sz="1400" b="0" i="0" u="none" strike="noStrike" kern="1200" cap="none" spc="0" normalizeH="0" baseline="0" noProof="0" dirty="0">
              <a:ln>
                <a:noFill/>
              </a:ln>
              <a:solidFill>
                <a:srgbClr val="00B050"/>
              </a:solidFill>
              <a:effectLst/>
              <a:uLnTx/>
              <a:uFillTx/>
              <a:latin typeface="Aptos" panose="02110004020202020204"/>
              <a:ea typeface="+mn-ea"/>
              <a:cs typeface="+mn-cs"/>
            </a:endParaRPr>
          </a:p>
        </p:txBody>
      </p:sp>
      <p:sp>
        <p:nvSpPr>
          <p:cNvPr id="12" name="TextBox 11">
            <a:extLst>
              <a:ext uri="{FF2B5EF4-FFF2-40B4-BE49-F238E27FC236}">
                <a16:creationId xmlns:a16="http://schemas.microsoft.com/office/drawing/2014/main" id="{1F8594C0-66FF-54C9-444A-4F52020032AD}"/>
              </a:ext>
            </a:extLst>
          </p:cNvPr>
          <p:cNvSpPr txBox="1"/>
          <p:nvPr/>
        </p:nvSpPr>
        <p:spPr>
          <a:xfrm>
            <a:off x="5424425" y="3129101"/>
            <a:ext cx="3229337" cy="1815882"/>
          </a:xfrm>
          <a:prstGeom prst="rect">
            <a:avLst/>
          </a:prstGeom>
          <a:solidFill>
            <a:schemeClr val="accent2">
              <a:lumMod val="20000"/>
              <a:lumOff val="80000"/>
            </a:schemeClr>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t>We’ve already explored this section for Q2, but it highlights the power of the stadium on a personal level for the narrator, including the significance of having their own seat and place, and how key moments from his past at the stadium mean the football is an important part of his identity.</a:t>
            </a:r>
            <a:endParaRPr kumimoji="0" lang="en-GB" sz="1400" b="0" i="0" u="none" strike="noStrike" kern="1200" cap="none" spc="0" normalizeH="0" baseline="0" noProof="0" dirty="0">
              <a:ln>
                <a:noFill/>
              </a:ln>
              <a:solidFill>
                <a:srgbClr val="00B050"/>
              </a:solidFill>
              <a:effectLst/>
              <a:uLnTx/>
              <a:uFillTx/>
              <a:latin typeface="Aptos" panose="02110004020202020204"/>
              <a:ea typeface="+mn-ea"/>
              <a:cs typeface="+mn-cs"/>
            </a:endParaRPr>
          </a:p>
        </p:txBody>
      </p:sp>
      <p:pic>
        <p:nvPicPr>
          <p:cNvPr id="14" name="Picture 13" descr="A yellow face with a teardrop&#10;&#10;AI-generated content may be incorrect.">
            <a:extLst>
              <a:ext uri="{FF2B5EF4-FFF2-40B4-BE49-F238E27FC236}">
                <a16:creationId xmlns:a16="http://schemas.microsoft.com/office/drawing/2014/main" id="{6D617428-823B-2E8A-6FE0-9000CDE9F7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5176" y="5651339"/>
            <a:ext cx="789972" cy="789972"/>
          </a:xfrm>
          <a:prstGeom prst="rect">
            <a:avLst/>
          </a:prstGeom>
        </p:spPr>
      </p:pic>
    </p:spTree>
    <p:extLst>
      <p:ext uri="{BB962C8B-B14F-4D97-AF65-F5344CB8AC3E}">
        <p14:creationId xmlns:p14="http://schemas.microsoft.com/office/powerpoint/2010/main" val="1692968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26E4CF4D-45CF-E518-BAA3-8FDAA49D93A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7C1F711-0293-3B39-7AFD-844434D39ED4}"/>
              </a:ext>
            </a:extLst>
          </p:cNvPr>
          <p:cNvSpPr txBox="1"/>
          <p:nvPr/>
        </p:nvSpPr>
        <p:spPr>
          <a:xfrm>
            <a:off x="847732" y="416689"/>
            <a:ext cx="4022430" cy="2191113"/>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pPr>
              <a:lnSpc>
                <a:spcPct val="107000"/>
              </a:lnSpc>
              <a:spcAft>
                <a:spcPts val="800"/>
              </a:spcAft>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You’re here again. It’s January and it’s cold, to the point where scarves, gloves, padded coats and scalding coffee desperately battle with the elements that hit and kick and thump you for hours. That’s irrelevant though, all you care about is those 23 people on the pitch – 11 heroes, 11 enemies and the judge who chooses your fate. </a:t>
            </a:r>
            <a:endParaRPr lang="en-GB" sz="16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BC1A3DE3-EEDA-81C2-5C8B-DB338CAD648C}"/>
              </a:ext>
            </a:extLst>
          </p:cNvPr>
          <p:cNvSpPr/>
          <p:nvPr/>
        </p:nvSpPr>
        <p:spPr>
          <a:xfrm rot="16200000">
            <a:off x="-292045" y="1094801"/>
            <a:ext cx="1817889" cy="461665"/>
          </a:xfrm>
          <a:prstGeom prst="roundRect">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ptos" panose="02110004020202020204"/>
                <a:ea typeface="+mn-ea"/>
                <a:cs typeface="+mn-cs"/>
              </a:rPr>
              <a:t>Paragraph 3</a:t>
            </a:r>
            <a:endParaRPr kumimoji="0" lang="en-GB" sz="16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extBox 1">
            <a:extLst>
              <a:ext uri="{FF2B5EF4-FFF2-40B4-BE49-F238E27FC236}">
                <a16:creationId xmlns:a16="http://schemas.microsoft.com/office/drawing/2014/main" id="{486B8356-4ECB-CF68-E549-33956525CEA3}"/>
              </a:ext>
            </a:extLst>
          </p:cNvPr>
          <p:cNvSpPr txBox="1"/>
          <p:nvPr/>
        </p:nvSpPr>
        <p:spPr>
          <a:xfrm>
            <a:off x="847732" y="3229337"/>
            <a:ext cx="4022430" cy="2454583"/>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16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“We’ll do it today, son, I know we will.” That’s what my father said to me on that fateful day ten years ago. Before his coughing and spluttering, when he wasn’t pierced with medical serpent wires, when the nurse looked at me with those pitiful blue eyes that had done the same thing countless times before. </a:t>
            </a:r>
            <a:r>
              <a:rPr kumimoji="0" lang="en-US" sz="1600" b="0" i="0" u="none" strike="noStrike" kern="100" cap="none" spc="0" normalizeH="0" baseline="0" noProof="0" dirty="0">
                <a:ln>
                  <a:noFill/>
                </a:ln>
                <a:solidFill>
                  <a:prstClr val="black"/>
                </a:solidFill>
                <a:effectLst/>
                <a:highlight>
                  <a:srgbClr val="FFFF00"/>
                </a:highlight>
                <a:uLnTx/>
                <a:uFillTx/>
                <a:latin typeface="Aptos" panose="020B0004020202020204" pitchFamily="34" charset="0"/>
                <a:ea typeface="Aptos" panose="020B0004020202020204" pitchFamily="34" charset="0"/>
                <a:cs typeface="Times New Roman" panose="02020603050405020304" pitchFamily="18" charset="0"/>
              </a:rPr>
              <a:t>Different people, different rooms, same fate. </a:t>
            </a:r>
            <a:endParaRPr kumimoji="0" lang="en-GB" sz="1600" b="0" i="0" u="none" strike="noStrike" kern="100" cap="none" spc="0" normalizeH="0" baseline="0" noProof="0" dirty="0">
              <a:ln>
                <a:noFill/>
              </a:ln>
              <a:solidFill>
                <a:prstClr val="black"/>
              </a:solidFill>
              <a:effectLst/>
              <a:highlight>
                <a:srgbClr val="FFFF00"/>
              </a:highlight>
              <a:uLnTx/>
              <a:uFillTx/>
              <a:latin typeface="Aptos" panose="020B0004020202020204" pitchFamily="34" charset="0"/>
              <a:ea typeface="Aptos" panose="020B0004020202020204" pitchFamily="34"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6B67F9AE-65F5-653F-12B2-E2676D337083}"/>
              </a:ext>
            </a:extLst>
          </p:cNvPr>
          <p:cNvSpPr/>
          <p:nvPr/>
        </p:nvSpPr>
        <p:spPr>
          <a:xfrm rot="16200000">
            <a:off x="-292045" y="3907449"/>
            <a:ext cx="1817889" cy="461665"/>
          </a:xfrm>
          <a:prstGeom prst="roundRect">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ptos" panose="02110004020202020204"/>
                <a:ea typeface="+mn-ea"/>
                <a:cs typeface="+mn-cs"/>
              </a:rPr>
              <a:t>Paragraph 4</a:t>
            </a:r>
            <a:endParaRPr kumimoji="0" lang="en-GB" sz="16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6" name="Picture 5" descr="A yellow face with blue tears&#10;&#10;AI-generated content may be incorrect.">
            <a:extLst>
              <a:ext uri="{FF2B5EF4-FFF2-40B4-BE49-F238E27FC236}">
                <a16:creationId xmlns:a16="http://schemas.microsoft.com/office/drawing/2014/main" id="{C5FEF9BD-4B3C-E762-3754-DB7DAFCB71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9859" y="5216837"/>
            <a:ext cx="934166" cy="934166"/>
          </a:xfrm>
          <a:prstGeom prst="rect">
            <a:avLst/>
          </a:prstGeom>
        </p:spPr>
      </p:pic>
      <p:sp>
        <p:nvSpPr>
          <p:cNvPr id="9" name="TextBox 8">
            <a:extLst>
              <a:ext uri="{FF2B5EF4-FFF2-40B4-BE49-F238E27FC236}">
                <a16:creationId xmlns:a16="http://schemas.microsoft.com/office/drawing/2014/main" id="{9728C621-ADC2-56E9-2574-E3520202B5AE}"/>
              </a:ext>
            </a:extLst>
          </p:cNvPr>
          <p:cNvSpPr txBox="1"/>
          <p:nvPr/>
        </p:nvSpPr>
        <p:spPr>
          <a:xfrm>
            <a:off x="5192931" y="425527"/>
            <a:ext cx="3565003" cy="1384995"/>
          </a:xfrm>
          <a:prstGeom prst="rect">
            <a:avLst/>
          </a:prstGeom>
          <a:solidFill>
            <a:schemeClr val="accent2">
              <a:lumMod val="20000"/>
              <a:lumOff val="80000"/>
            </a:schemeClr>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t>This paragraph describes a cold day in January at the stadium – a specific date. It describes how the weather attacks the spectators, but all that matters to the narrator is the football. This is a serious tone. </a:t>
            </a:r>
            <a:endParaRPr kumimoji="0" lang="en-GB" sz="1400" b="0" i="0" u="none" strike="noStrike" kern="1200" cap="none" spc="0" normalizeH="0" baseline="0" noProof="0" dirty="0">
              <a:ln>
                <a:noFill/>
              </a:ln>
              <a:solidFill>
                <a:srgbClr val="00B050"/>
              </a:solidFill>
              <a:effectLst/>
              <a:uLnTx/>
              <a:uFillTx/>
              <a:latin typeface="Aptos" panose="02110004020202020204"/>
              <a:ea typeface="+mn-ea"/>
              <a:cs typeface="+mn-cs"/>
            </a:endParaRPr>
          </a:p>
        </p:txBody>
      </p:sp>
      <p:pic>
        <p:nvPicPr>
          <p:cNvPr id="11" name="Picture 10" descr="A yellow face with green eyes&#10;&#10;AI-generated content may be incorrect.">
            <a:extLst>
              <a:ext uri="{FF2B5EF4-FFF2-40B4-BE49-F238E27FC236}">
                <a16:creationId xmlns:a16="http://schemas.microsoft.com/office/drawing/2014/main" id="{3BCB7FD8-FFCD-F99A-A225-1E1E487225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6254" y="2252509"/>
            <a:ext cx="824168" cy="824168"/>
          </a:xfrm>
          <a:prstGeom prst="rect">
            <a:avLst/>
          </a:prstGeom>
        </p:spPr>
      </p:pic>
      <p:sp>
        <p:nvSpPr>
          <p:cNvPr id="12" name="TextBox 11">
            <a:extLst>
              <a:ext uri="{FF2B5EF4-FFF2-40B4-BE49-F238E27FC236}">
                <a16:creationId xmlns:a16="http://schemas.microsoft.com/office/drawing/2014/main" id="{2338BBEB-B21D-8EC4-3EEF-2E7FC62E18F9}"/>
              </a:ext>
            </a:extLst>
          </p:cNvPr>
          <p:cNvSpPr txBox="1"/>
          <p:nvPr/>
        </p:nvSpPr>
        <p:spPr>
          <a:xfrm>
            <a:off x="5192930" y="3258184"/>
            <a:ext cx="3565003" cy="954107"/>
          </a:xfrm>
          <a:prstGeom prst="rect">
            <a:avLst/>
          </a:prstGeom>
          <a:solidFill>
            <a:schemeClr val="accent2">
              <a:lumMod val="20000"/>
              <a:lumOff val="80000"/>
            </a:schemeClr>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t>We’ve already explored this section, but it has a very sad and tragic tone as the narrator switches to their past and what happened to their father.</a:t>
            </a:r>
            <a:endParaRPr kumimoji="0" lang="en-GB" sz="1400" b="0" i="0" u="none" strike="noStrike" kern="1200" cap="none" spc="0" normalizeH="0" baseline="0" noProof="0" dirty="0">
              <a:ln>
                <a:noFill/>
              </a:ln>
              <a:solidFill>
                <a:srgbClr val="00B050"/>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71995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282068E-3C9B-4AB3-DFC3-4F482E70F51C}"/>
              </a:ext>
            </a:extLst>
          </p:cNvPr>
          <p:cNvSpPr txBox="1"/>
          <p:nvPr/>
        </p:nvSpPr>
        <p:spPr>
          <a:xfrm>
            <a:off x="847732" y="416689"/>
            <a:ext cx="4022430" cy="2620141"/>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pPr>
              <a:lnSpc>
                <a:spcPct val="107000"/>
              </a:lnSpc>
              <a:spcAft>
                <a:spcPts val="800"/>
              </a:spcAft>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And as you turn to the seat next to you and you see the ghost of your father, who carried out his rituals, who wore the crest proudly above his heart and switched his gaze between the game and you, holding you as tight as he could when the ball shuddered into the back of their net, precious tears dripping along the crags of his ageing cheeks – the only time you’d seen him cry – you see he is still there as you look down to your own child. Just a boy, but his heart and soul is with you, with him, with all of us.</a:t>
            </a:r>
            <a:endParaRPr lang="en-GB" sz="1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DC0ACCF6-E07E-20BA-3609-64A455623944}"/>
              </a:ext>
            </a:extLst>
          </p:cNvPr>
          <p:cNvSpPr/>
          <p:nvPr/>
        </p:nvSpPr>
        <p:spPr>
          <a:xfrm rot="16200000">
            <a:off x="-292045" y="1094801"/>
            <a:ext cx="1817889" cy="461665"/>
          </a:xfrm>
          <a:prstGeom prst="roundRect">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ptos" panose="02110004020202020204"/>
                <a:ea typeface="+mn-ea"/>
                <a:cs typeface="+mn-cs"/>
              </a:rPr>
              <a:t>Paragraph 5</a:t>
            </a:r>
            <a:endParaRPr kumimoji="0" lang="en-GB" sz="16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0" name="TextBox 9">
            <a:extLst>
              <a:ext uri="{FF2B5EF4-FFF2-40B4-BE49-F238E27FC236}">
                <a16:creationId xmlns:a16="http://schemas.microsoft.com/office/drawing/2014/main" id="{2DA55692-6AE8-F99D-26F3-BA628D66597E}"/>
              </a:ext>
            </a:extLst>
          </p:cNvPr>
          <p:cNvSpPr txBox="1"/>
          <p:nvPr/>
        </p:nvSpPr>
        <p:spPr>
          <a:xfrm>
            <a:off x="847731" y="3313352"/>
            <a:ext cx="4022430" cy="2191113"/>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pPr>
              <a:lnSpc>
                <a:spcPct val="107000"/>
              </a:lnSpc>
              <a:spcAft>
                <a:spcPts val="800"/>
              </a:spcAft>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All roads of the town twist and turn towards the turrets and the colossal walls of your colosseum. That morning the town had moved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en</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masse: little doors opened in synchronicity as the soldiers of fortune said goodbye to those they left behind and marched towards another day, another battle, another victory, stalemate or defeat. </a:t>
            </a:r>
            <a:endParaRPr lang="en-GB" sz="16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1D6A582D-5B96-989B-13D2-D03B1B93DE40}"/>
              </a:ext>
            </a:extLst>
          </p:cNvPr>
          <p:cNvSpPr/>
          <p:nvPr/>
        </p:nvSpPr>
        <p:spPr>
          <a:xfrm rot="16200000">
            <a:off x="-292046" y="3991464"/>
            <a:ext cx="1817889" cy="461665"/>
          </a:xfrm>
          <a:prstGeom prst="roundRect">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ptos" panose="02110004020202020204"/>
                <a:ea typeface="+mn-ea"/>
                <a:cs typeface="+mn-cs"/>
              </a:rPr>
              <a:t>Paragraph 6</a:t>
            </a:r>
            <a:endParaRPr kumimoji="0" lang="en-GB" sz="16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3" name="TextBox 12">
            <a:extLst>
              <a:ext uri="{FF2B5EF4-FFF2-40B4-BE49-F238E27FC236}">
                <a16:creationId xmlns:a16="http://schemas.microsoft.com/office/drawing/2014/main" id="{ED58C88F-36DB-BDCC-B7F6-DD2C021CB513}"/>
              </a:ext>
            </a:extLst>
          </p:cNvPr>
          <p:cNvSpPr txBox="1"/>
          <p:nvPr/>
        </p:nvSpPr>
        <p:spPr>
          <a:xfrm>
            <a:off x="5192931" y="425527"/>
            <a:ext cx="3565003" cy="2031325"/>
          </a:xfrm>
          <a:prstGeom prst="rect">
            <a:avLst/>
          </a:prstGeom>
          <a:solidFill>
            <a:schemeClr val="accent2">
              <a:lumMod val="20000"/>
              <a:lumOff val="80000"/>
            </a:schemeClr>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t>This section links to the previous as it mentions the narrator’s father, but it is far more positive as the narrator remembers a joyful memory they had with their father, as he cried tears at the football. The narrator describes how there is a communal spirit at the football as his father is still there with him in spirit and everyone there has their heart and soul in the game and the stadium. </a:t>
            </a:r>
            <a:endParaRPr kumimoji="0" lang="en-GB" sz="1400" b="0" i="0" u="none" strike="noStrike" kern="1200" cap="none" spc="0" normalizeH="0" baseline="0" noProof="0" dirty="0">
              <a:ln>
                <a:noFill/>
              </a:ln>
              <a:solidFill>
                <a:srgbClr val="00B050"/>
              </a:solidFill>
              <a:effectLst/>
              <a:uLnTx/>
              <a:uFillTx/>
              <a:latin typeface="Aptos" panose="02110004020202020204"/>
              <a:ea typeface="+mn-ea"/>
              <a:cs typeface="+mn-cs"/>
            </a:endParaRPr>
          </a:p>
        </p:txBody>
      </p:sp>
      <p:sp>
        <p:nvSpPr>
          <p:cNvPr id="14" name="TextBox 13">
            <a:extLst>
              <a:ext uri="{FF2B5EF4-FFF2-40B4-BE49-F238E27FC236}">
                <a16:creationId xmlns:a16="http://schemas.microsoft.com/office/drawing/2014/main" id="{F930BD0D-2F69-2A63-C86C-5D2118301BC8}"/>
              </a:ext>
            </a:extLst>
          </p:cNvPr>
          <p:cNvSpPr txBox="1"/>
          <p:nvPr/>
        </p:nvSpPr>
        <p:spPr>
          <a:xfrm>
            <a:off x="5192930" y="3258184"/>
            <a:ext cx="3565003" cy="1815882"/>
          </a:xfrm>
          <a:prstGeom prst="rect">
            <a:avLst/>
          </a:prstGeom>
          <a:solidFill>
            <a:schemeClr val="accent2">
              <a:lumMod val="20000"/>
              <a:lumOff val="80000"/>
            </a:schemeClr>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t>This section zooms out and we are outside the stadium and looking at the roads that wind towards the stadium. The outside of the stadium is described using powerful imagery such as “turrets” and “colosseum”. This military imagery is continued as the fans are described as “soldiers of fortune” and leaving those left behind.” </a:t>
            </a:r>
            <a:endParaRPr kumimoji="0" lang="en-GB" sz="1400" b="0" i="0" u="none" strike="noStrike" kern="1200" cap="none" spc="0" normalizeH="0" baseline="0" noProof="0" dirty="0">
              <a:ln>
                <a:noFill/>
              </a:ln>
              <a:solidFill>
                <a:srgbClr val="00B050"/>
              </a:solidFill>
              <a:effectLst/>
              <a:uLnTx/>
              <a:uFillTx/>
              <a:latin typeface="Aptos" panose="02110004020202020204"/>
              <a:ea typeface="+mn-ea"/>
              <a:cs typeface="+mn-cs"/>
            </a:endParaRPr>
          </a:p>
        </p:txBody>
      </p:sp>
      <p:pic>
        <p:nvPicPr>
          <p:cNvPr id="15" name="Picture 14" descr="A yellow face with green eyes&#10;&#10;AI-generated content may be incorrect.">
            <a:extLst>
              <a:ext uri="{FF2B5EF4-FFF2-40B4-BE49-F238E27FC236}">
                <a16:creationId xmlns:a16="http://schemas.microsoft.com/office/drawing/2014/main" id="{55858135-6363-FC24-AC5D-A1EC94BFA9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7378" y="5504465"/>
            <a:ext cx="824168" cy="824168"/>
          </a:xfrm>
          <a:prstGeom prst="rect">
            <a:avLst/>
          </a:prstGeom>
        </p:spPr>
      </p:pic>
      <p:pic>
        <p:nvPicPr>
          <p:cNvPr id="16" name="Picture 15" descr="A yellow face with green eyes&#10;&#10;AI-generated content may be incorrect.">
            <a:extLst>
              <a:ext uri="{FF2B5EF4-FFF2-40B4-BE49-F238E27FC236}">
                <a16:creationId xmlns:a16="http://schemas.microsoft.com/office/drawing/2014/main" id="{9E973E6D-A2C2-2685-7AEF-CCBEBCA79B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9578" y="2710154"/>
            <a:ext cx="653352" cy="653352"/>
          </a:xfrm>
          <a:prstGeom prst="rect">
            <a:avLst/>
          </a:prstGeom>
        </p:spPr>
      </p:pic>
      <p:pic>
        <p:nvPicPr>
          <p:cNvPr id="17" name="Picture 16" descr="A yellow face with a teardrop&#10;&#10;AI-generated content may be incorrect.">
            <a:extLst>
              <a:ext uri="{FF2B5EF4-FFF2-40B4-BE49-F238E27FC236}">
                <a16:creationId xmlns:a16="http://schemas.microsoft.com/office/drawing/2014/main" id="{2971C837-F684-6D4C-1819-E34C8140D0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225" y="2710154"/>
            <a:ext cx="653352" cy="653352"/>
          </a:xfrm>
          <a:prstGeom prst="rect">
            <a:avLst/>
          </a:prstGeom>
        </p:spPr>
      </p:pic>
    </p:spTree>
    <p:extLst>
      <p:ext uri="{BB962C8B-B14F-4D97-AF65-F5344CB8AC3E}">
        <p14:creationId xmlns:p14="http://schemas.microsoft.com/office/powerpoint/2010/main" val="2830993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51C6E13-FAFB-FBCF-EF4E-9298072AD910}"/>
              </a:ext>
            </a:extLst>
          </p:cNvPr>
          <p:cNvSpPr txBox="1"/>
          <p:nvPr/>
        </p:nvSpPr>
        <p:spPr>
          <a:xfrm>
            <a:off x="725969" y="421190"/>
            <a:ext cx="4022430" cy="1927644"/>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16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You did the same with James, named after your father, holding his hand as his journey through the vicissitudes of life was just beginning. Just as you had done years ago, just as your father and his father had done the same. </a:t>
            </a:r>
            <a:r>
              <a:rPr kumimoji="0" lang="en-US" sz="1600" b="0" i="0" u="none" strike="noStrike" kern="100" cap="none" spc="0" normalizeH="0" baseline="0" noProof="0" dirty="0">
                <a:ln>
                  <a:noFill/>
                </a:ln>
                <a:solidFill>
                  <a:prstClr val="black"/>
                </a:solidFill>
                <a:effectLst/>
                <a:highlight>
                  <a:srgbClr val="FFFF00"/>
                </a:highlight>
                <a:uLnTx/>
                <a:uFillTx/>
                <a:latin typeface="Aptos" panose="020B0004020202020204" pitchFamily="34" charset="0"/>
                <a:ea typeface="Aptos" panose="020B0004020202020204" pitchFamily="34" charset="0"/>
                <a:cs typeface="Times New Roman" panose="02020603050405020304" pitchFamily="18" charset="0"/>
              </a:rPr>
              <a:t>The same people, the same place, the same destiny. </a:t>
            </a:r>
            <a:endParaRPr kumimoji="0" lang="en-GB" sz="1600" b="0" i="0" u="none" strike="noStrike" kern="100" cap="none" spc="0" normalizeH="0" baseline="0" noProof="0" dirty="0">
              <a:ln>
                <a:noFill/>
              </a:ln>
              <a:solidFill>
                <a:prstClr val="black"/>
              </a:solidFill>
              <a:effectLst/>
              <a:highlight>
                <a:srgbClr val="FFFF00"/>
              </a:highlight>
              <a:uLnTx/>
              <a:uFillTx/>
              <a:latin typeface="Aptos" panose="020B0004020202020204" pitchFamily="34" charset="0"/>
              <a:ea typeface="Aptos" panose="020B0004020202020204" pitchFamily="34"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81EC85E6-1068-2D8A-3944-C13EFE558B77}"/>
              </a:ext>
            </a:extLst>
          </p:cNvPr>
          <p:cNvSpPr/>
          <p:nvPr/>
        </p:nvSpPr>
        <p:spPr>
          <a:xfrm rot="16200000">
            <a:off x="-413808" y="1093688"/>
            <a:ext cx="1817889" cy="461665"/>
          </a:xfrm>
          <a:prstGeom prst="roundRect">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ptos" panose="02110004020202020204"/>
                <a:ea typeface="+mn-ea"/>
                <a:cs typeface="+mn-cs"/>
              </a:rPr>
              <a:t>Paragraph 7</a:t>
            </a:r>
            <a:endParaRPr kumimoji="0" lang="en-GB" sz="16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yellow smiley face with a black background&#10;&#10;AI-generated content may be incorrect.">
            <a:extLst>
              <a:ext uri="{FF2B5EF4-FFF2-40B4-BE49-F238E27FC236}">
                <a16:creationId xmlns:a16="http://schemas.microsoft.com/office/drawing/2014/main" id="{EDB3D23C-0292-A229-A360-41D729BC95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1059" y="1603268"/>
            <a:ext cx="914226" cy="914226"/>
          </a:xfrm>
          <a:prstGeom prst="rect">
            <a:avLst/>
          </a:prstGeom>
        </p:spPr>
      </p:pic>
      <p:sp>
        <p:nvSpPr>
          <p:cNvPr id="4" name="TextBox 3">
            <a:extLst>
              <a:ext uri="{FF2B5EF4-FFF2-40B4-BE49-F238E27FC236}">
                <a16:creationId xmlns:a16="http://schemas.microsoft.com/office/drawing/2014/main" id="{8E7EFE6D-3C2C-9F8C-8896-D5CAB2A47667}"/>
              </a:ext>
            </a:extLst>
          </p:cNvPr>
          <p:cNvSpPr txBox="1"/>
          <p:nvPr/>
        </p:nvSpPr>
        <p:spPr>
          <a:xfrm>
            <a:off x="725969" y="2735750"/>
            <a:ext cx="4022430" cy="2454583"/>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pPr>
              <a:lnSpc>
                <a:spcPct val="107000"/>
              </a:lnSpc>
              <a:spcAft>
                <a:spcPts val="800"/>
              </a:spcAft>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Now the referee has initiated the match and the ball is kicked for the first time. The swaying songs switch to an almighty cheer and you watch. Watch and wait. Fingers clutching plastic cups, wrapped around mighty flags that fight the chilly breeze, and fingers that nervously twitch and flick as you stare at every pass, every movement, every tackle. </a:t>
            </a:r>
            <a:endParaRPr lang="en-GB" sz="16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BB620DAB-7DEC-2159-2524-B3DD8A3555D3}"/>
              </a:ext>
            </a:extLst>
          </p:cNvPr>
          <p:cNvSpPr/>
          <p:nvPr/>
        </p:nvSpPr>
        <p:spPr>
          <a:xfrm rot="16200000">
            <a:off x="-413808" y="3408248"/>
            <a:ext cx="1817889" cy="461665"/>
          </a:xfrm>
          <a:prstGeom prst="roundRect">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ptos" panose="02110004020202020204"/>
                <a:ea typeface="+mn-ea"/>
                <a:cs typeface="+mn-cs"/>
              </a:rPr>
              <a:t>Paragraph 8</a:t>
            </a:r>
            <a:endParaRPr kumimoji="0" lang="en-GB" sz="16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0" name="TextBox 9">
            <a:extLst>
              <a:ext uri="{FF2B5EF4-FFF2-40B4-BE49-F238E27FC236}">
                <a16:creationId xmlns:a16="http://schemas.microsoft.com/office/drawing/2014/main" id="{482AFB87-3AFD-E235-6EF7-EF37A8B1F97B}"/>
              </a:ext>
            </a:extLst>
          </p:cNvPr>
          <p:cNvSpPr txBox="1"/>
          <p:nvPr/>
        </p:nvSpPr>
        <p:spPr>
          <a:xfrm>
            <a:off x="5192931" y="425527"/>
            <a:ext cx="3565003" cy="1600438"/>
          </a:xfrm>
          <a:prstGeom prst="rect">
            <a:avLst/>
          </a:prstGeom>
          <a:solidFill>
            <a:schemeClr val="accent2">
              <a:lumMod val="20000"/>
              <a:lumOff val="80000"/>
            </a:schemeClr>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t>We have explored this section before, but we know it has a joyful tone as the narrator explains how everyone is part of a larger football community and will experience the same things, including the narrator’s son who takes the place of narrator had when with his own father. </a:t>
            </a:r>
            <a:endParaRPr kumimoji="0" lang="en-GB" sz="1400" b="0" i="0" u="none" strike="noStrike" kern="1200" cap="none" spc="0" normalizeH="0" baseline="0" noProof="0" dirty="0">
              <a:ln>
                <a:noFill/>
              </a:ln>
              <a:solidFill>
                <a:srgbClr val="00B050"/>
              </a:solidFill>
              <a:effectLst/>
              <a:uLnTx/>
              <a:uFillTx/>
              <a:latin typeface="Aptos" panose="02110004020202020204"/>
              <a:ea typeface="+mn-ea"/>
              <a:cs typeface="+mn-cs"/>
            </a:endParaRPr>
          </a:p>
        </p:txBody>
      </p:sp>
      <p:sp>
        <p:nvSpPr>
          <p:cNvPr id="11" name="TextBox 10">
            <a:extLst>
              <a:ext uri="{FF2B5EF4-FFF2-40B4-BE49-F238E27FC236}">
                <a16:creationId xmlns:a16="http://schemas.microsoft.com/office/drawing/2014/main" id="{37408576-E055-54BD-438C-99C2AC144FC8}"/>
              </a:ext>
            </a:extLst>
          </p:cNvPr>
          <p:cNvSpPr txBox="1"/>
          <p:nvPr/>
        </p:nvSpPr>
        <p:spPr>
          <a:xfrm>
            <a:off x="5210065" y="2699767"/>
            <a:ext cx="3565003" cy="1384995"/>
          </a:xfrm>
          <a:prstGeom prst="rect">
            <a:avLst/>
          </a:prstGeom>
          <a:solidFill>
            <a:schemeClr val="accent2">
              <a:lumMod val="20000"/>
              <a:lumOff val="80000"/>
            </a:schemeClr>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t>The focus switches to the game that the narrator previously mentioned. The narrator zooms in on key imagery from the spectators, particularly the spectators’ hands and what they hold and do as the game begins. </a:t>
            </a:r>
            <a:endParaRPr kumimoji="0" lang="en-GB" sz="1400" b="0" i="0" u="none" strike="noStrike" kern="1200" cap="none" spc="0" normalizeH="0" baseline="0" noProof="0" dirty="0">
              <a:ln>
                <a:noFill/>
              </a:ln>
              <a:solidFill>
                <a:srgbClr val="00B050"/>
              </a:solidFill>
              <a:effectLst/>
              <a:uLnTx/>
              <a:uFillTx/>
              <a:latin typeface="Aptos" panose="02110004020202020204"/>
              <a:ea typeface="+mn-ea"/>
              <a:cs typeface="+mn-cs"/>
            </a:endParaRPr>
          </a:p>
        </p:txBody>
      </p:sp>
      <p:pic>
        <p:nvPicPr>
          <p:cNvPr id="12" name="Picture 11" descr="A yellow face with green eyes&#10;&#10;AI-generated content may be incorrect.">
            <a:extLst>
              <a:ext uri="{FF2B5EF4-FFF2-40B4-BE49-F238E27FC236}">
                <a16:creationId xmlns:a16="http://schemas.microsoft.com/office/drawing/2014/main" id="{6751322B-1CBB-219A-9099-5515B7BAC4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6335" y="4842648"/>
            <a:ext cx="824168" cy="824168"/>
          </a:xfrm>
          <a:prstGeom prst="rect">
            <a:avLst/>
          </a:prstGeom>
        </p:spPr>
      </p:pic>
    </p:spTree>
    <p:extLst>
      <p:ext uri="{BB962C8B-B14F-4D97-AF65-F5344CB8AC3E}">
        <p14:creationId xmlns:p14="http://schemas.microsoft.com/office/powerpoint/2010/main" val="165780806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2538</Words>
  <Application>Microsoft Office PowerPoint</Application>
  <PresentationFormat>On-screen Show (4:3)</PresentationFormat>
  <Paragraphs>100</Paragraphs>
  <Slides>15</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Aptos</vt:lpstr>
      <vt:lpstr>Aptos Display</vt:lpstr>
      <vt:lpstr>Arial</vt:lpstr>
      <vt:lpstr>Calibri</vt:lpstr>
      <vt:lpstr>Calibri Light</vt:lpstr>
      <vt:lpstr>gg sans</vt:lpstr>
      <vt:lpstr>Times New Roman</vt:lpstr>
      <vt:lpstr>Office Theme</vt:lpstr>
      <vt:lpstr>1_Office Theme</vt:lpstr>
      <vt:lpstr>PowerPoint Presentation</vt:lpstr>
      <vt:lpstr>PowerPoint Presentation</vt:lpstr>
      <vt:lpstr>Learning outcomes</vt:lpstr>
      <vt:lpstr>PowerPoint Presentation</vt:lpstr>
      <vt:lpstr>Let’s explore the rest of the text and its structure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Plenary: Three Things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Paul Wassell</dc:creator>
  <cp:lastModifiedBy>Chezka Mae Madrona</cp:lastModifiedBy>
  <cp:revision>3</cp:revision>
  <dcterms:created xsi:type="dcterms:W3CDTF">2025-02-03T12:55:29Z</dcterms:created>
  <dcterms:modified xsi:type="dcterms:W3CDTF">2025-08-12T09:52:20Z</dcterms:modified>
</cp:coreProperties>
</file>