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84" r:id="rId2"/>
    <p:sldMasterId id="2147483696" r:id="rId3"/>
  </p:sldMasterIdLst>
  <p:notesMasterIdLst>
    <p:notesMasterId r:id="rId19"/>
  </p:notesMasterIdLst>
  <p:sldIdLst>
    <p:sldId id="303" r:id="rId4"/>
    <p:sldId id="290" r:id="rId5"/>
    <p:sldId id="259" r:id="rId6"/>
    <p:sldId id="257" r:id="rId7"/>
    <p:sldId id="306" r:id="rId8"/>
    <p:sldId id="300" r:id="rId9"/>
    <p:sldId id="308" r:id="rId10"/>
    <p:sldId id="291" r:id="rId11"/>
    <p:sldId id="292" r:id="rId12"/>
    <p:sldId id="307" r:id="rId13"/>
    <p:sldId id="309" r:id="rId14"/>
    <p:sldId id="287" r:id="rId15"/>
    <p:sldId id="310" r:id="rId16"/>
    <p:sldId id="268" r:id="rId17"/>
    <p:sldId id="269" r:id="rId18"/>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CF684FC-0086-4B53-AEA4-FBDD8EB42BEA}" v="22" dt="2025-04-01T17:26:58.16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92" d="100"/>
          <a:sy n="92" d="100"/>
        </p:scale>
        <p:origin x="498"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3" Type="http://schemas.openxmlformats.org/officeDocument/2006/relationships/slideMaster" Target="slideMasters/slideMaster3.xml"/><Relationship Id="rId21" Type="http://schemas.openxmlformats.org/officeDocument/2006/relationships/viewProps" Target="viewProp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microsoft.com/office/2015/10/relationships/revisionInfo" Target="revisionInfo.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microsoft.com/office/2016/11/relationships/changesInfo" Target="changesInfos/changesInfo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tableStyles" Target="tableStyles.xml"/><Relationship Id="rId10" Type="http://schemas.openxmlformats.org/officeDocument/2006/relationships/slide" Target="slides/slide7.xml"/><Relationship Id="rId19" Type="http://schemas.openxmlformats.org/officeDocument/2006/relationships/notesMaster" Target="notesMasters/notesMaster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aul Wassell" userId="609912a88ec840f0" providerId="LiveId" clId="{4CF684FC-0086-4B53-AEA4-FBDD8EB42BEA}"/>
    <pc:docChg chg="undo custSel addSld delSld modSld sldOrd delMainMaster">
      <pc:chgData name="Paul Wassell" userId="609912a88ec840f0" providerId="LiveId" clId="{4CF684FC-0086-4B53-AEA4-FBDD8EB42BEA}" dt="2025-04-02T13:33:34.695" v="3874" actId="1076"/>
      <pc:docMkLst>
        <pc:docMk/>
      </pc:docMkLst>
      <pc:sldChg chg="del">
        <pc:chgData name="Paul Wassell" userId="609912a88ec840f0" providerId="LiveId" clId="{4CF684FC-0086-4B53-AEA4-FBDD8EB42BEA}" dt="2025-04-01T15:24:15.124" v="16" actId="47"/>
        <pc:sldMkLst>
          <pc:docMk/>
          <pc:sldMk cId="416252413" sldId="256"/>
        </pc:sldMkLst>
      </pc:sldChg>
      <pc:sldChg chg="modSp mod">
        <pc:chgData name="Paul Wassell" userId="609912a88ec840f0" providerId="LiveId" clId="{4CF684FC-0086-4B53-AEA4-FBDD8EB42BEA}" dt="2025-04-01T17:27:19.935" v="3864" actId="20577"/>
        <pc:sldMkLst>
          <pc:docMk/>
          <pc:sldMk cId="2974853303" sldId="257"/>
        </pc:sldMkLst>
        <pc:spChg chg="mod">
          <ac:chgData name="Paul Wassell" userId="609912a88ec840f0" providerId="LiveId" clId="{4CF684FC-0086-4B53-AEA4-FBDD8EB42BEA}" dt="2025-04-01T17:27:19.935" v="3864" actId="20577"/>
          <ac:spMkLst>
            <pc:docMk/>
            <pc:sldMk cId="2974853303" sldId="257"/>
            <ac:spMk id="3" creationId="{2F9FE3BD-A338-4182-8F8B-CF49C0F0F0DE}"/>
          </ac:spMkLst>
        </pc:spChg>
      </pc:sldChg>
      <pc:sldChg chg="del">
        <pc:chgData name="Paul Wassell" userId="609912a88ec840f0" providerId="LiveId" clId="{4CF684FC-0086-4B53-AEA4-FBDD8EB42BEA}" dt="2025-04-01T16:09:05.396" v="1041" actId="47"/>
        <pc:sldMkLst>
          <pc:docMk/>
          <pc:sldMk cId="3440095164" sldId="258"/>
        </pc:sldMkLst>
      </pc:sldChg>
      <pc:sldChg chg="modSp mod ord">
        <pc:chgData name="Paul Wassell" userId="609912a88ec840f0" providerId="LiveId" clId="{4CF684FC-0086-4B53-AEA4-FBDD8EB42BEA}" dt="2025-04-01T15:25:34.246" v="334" actId="14100"/>
        <pc:sldMkLst>
          <pc:docMk/>
          <pc:sldMk cId="993462788" sldId="259"/>
        </pc:sldMkLst>
        <pc:spChg chg="mod">
          <ac:chgData name="Paul Wassell" userId="609912a88ec840f0" providerId="LiveId" clId="{4CF684FC-0086-4B53-AEA4-FBDD8EB42BEA}" dt="2025-04-01T15:25:31.187" v="333" actId="20577"/>
          <ac:spMkLst>
            <pc:docMk/>
            <pc:sldMk cId="993462788" sldId="259"/>
            <ac:spMk id="3" creationId="{A9C08251-B6E1-4AF2-BD5E-A4020CCDB4FE}"/>
          </ac:spMkLst>
        </pc:spChg>
        <pc:picChg chg="mod">
          <ac:chgData name="Paul Wassell" userId="609912a88ec840f0" providerId="LiveId" clId="{4CF684FC-0086-4B53-AEA4-FBDD8EB42BEA}" dt="2025-04-01T15:25:34.246" v="334" actId="14100"/>
          <ac:picMkLst>
            <pc:docMk/>
            <pc:sldMk cId="993462788" sldId="259"/>
            <ac:picMk id="4" creationId="{C8EC3340-7318-4D6E-A467-A9D0E67F7224}"/>
          </ac:picMkLst>
        </pc:picChg>
      </pc:sldChg>
      <pc:sldChg chg="del">
        <pc:chgData name="Paul Wassell" userId="609912a88ec840f0" providerId="LiveId" clId="{4CF684FC-0086-4B53-AEA4-FBDD8EB42BEA}" dt="2025-04-01T16:09:03.771" v="1040" actId="47"/>
        <pc:sldMkLst>
          <pc:docMk/>
          <pc:sldMk cId="2649714453" sldId="260"/>
        </pc:sldMkLst>
      </pc:sldChg>
      <pc:sldChg chg="del">
        <pc:chgData name="Paul Wassell" userId="609912a88ec840f0" providerId="LiveId" clId="{4CF684FC-0086-4B53-AEA4-FBDD8EB42BEA}" dt="2025-04-01T16:09:01.942" v="1039" actId="47"/>
        <pc:sldMkLst>
          <pc:docMk/>
          <pc:sldMk cId="3600727063" sldId="261"/>
        </pc:sldMkLst>
      </pc:sldChg>
      <pc:sldChg chg="del">
        <pc:chgData name="Paul Wassell" userId="609912a88ec840f0" providerId="LiveId" clId="{4CF684FC-0086-4B53-AEA4-FBDD8EB42BEA}" dt="2025-04-01T16:09:07.391" v="1042" actId="47"/>
        <pc:sldMkLst>
          <pc:docMk/>
          <pc:sldMk cId="224522473" sldId="262"/>
        </pc:sldMkLst>
      </pc:sldChg>
      <pc:sldChg chg="del">
        <pc:chgData name="Paul Wassell" userId="609912a88ec840f0" providerId="LiveId" clId="{4CF684FC-0086-4B53-AEA4-FBDD8EB42BEA}" dt="2025-04-01T16:09:10.813" v="1045" actId="47"/>
        <pc:sldMkLst>
          <pc:docMk/>
          <pc:sldMk cId="2281409917" sldId="263"/>
        </pc:sldMkLst>
      </pc:sldChg>
      <pc:sldChg chg="del">
        <pc:chgData name="Paul Wassell" userId="609912a88ec840f0" providerId="LiveId" clId="{4CF684FC-0086-4B53-AEA4-FBDD8EB42BEA}" dt="2025-04-01T16:09:12.551" v="1046" actId="47"/>
        <pc:sldMkLst>
          <pc:docMk/>
          <pc:sldMk cId="671852210" sldId="265"/>
        </pc:sldMkLst>
      </pc:sldChg>
      <pc:sldChg chg="del">
        <pc:chgData name="Paul Wassell" userId="609912a88ec840f0" providerId="LiveId" clId="{4CF684FC-0086-4B53-AEA4-FBDD8EB42BEA}" dt="2025-04-01T16:09:13.551" v="1047" actId="47"/>
        <pc:sldMkLst>
          <pc:docMk/>
          <pc:sldMk cId="3756847360" sldId="266"/>
        </pc:sldMkLst>
      </pc:sldChg>
      <pc:sldChg chg="modSp mod">
        <pc:chgData name="Paul Wassell" userId="609912a88ec840f0" providerId="LiveId" clId="{4CF684FC-0086-4B53-AEA4-FBDD8EB42BEA}" dt="2025-04-01T17:27:26.650" v="3866" actId="27636"/>
        <pc:sldMkLst>
          <pc:docMk/>
          <pc:sldMk cId="182765610" sldId="268"/>
        </pc:sldMkLst>
        <pc:spChg chg="mod">
          <ac:chgData name="Paul Wassell" userId="609912a88ec840f0" providerId="LiveId" clId="{4CF684FC-0086-4B53-AEA4-FBDD8EB42BEA}" dt="2025-04-01T17:27:26.650" v="3866" actId="27636"/>
          <ac:spMkLst>
            <pc:docMk/>
            <pc:sldMk cId="182765610" sldId="268"/>
            <ac:spMk id="11" creationId="{543938FB-D2CD-4319-9116-0690FB4CA72C}"/>
          </ac:spMkLst>
        </pc:spChg>
      </pc:sldChg>
      <pc:sldChg chg="del">
        <pc:chgData name="Paul Wassell" userId="609912a88ec840f0" providerId="LiveId" clId="{4CF684FC-0086-4B53-AEA4-FBDD8EB42BEA}" dt="2025-04-01T15:56:38.178" v="619" actId="47"/>
        <pc:sldMkLst>
          <pc:docMk/>
          <pc:sldMk cId="445106080" sldId="269"/>
        </pc:sldMkLst>
      </pc:sldChg>
      <pc:sldChg chg="del">
        <pc:chgData name="Paul Wassell" userId="609912a88ec840f0" providerId="LiveId" clId="{4CF684FC-0086-4B53-AEA4-FBDD8EB42BEA}" dt="2025-04-01T15:34:28.810" v="485" actId="47"/>
        <pc:sldMkLst>
          <pc:docMk/>
          <pc:sldMk cId="301984994" sldId="284"/>
        </pc:sldMkLst>
      </pc:sldChg>
      <pc:sldChg chg="del">
        <pc:chgData name="Paul Wassell" userId="609912a88ec840f0" providerId="LiveId" clId="{4CF684FC-0086-4B53-AEA4-FBDD8EB42BEA}" dt="2025-04-01T17:24:47.269" v="3757" actId="47"/>
        <pc:sldMkLst>
          <pc:docMk/>
          <pc:sldMk cId="1130865586" sldId="285"/>
        </pc:sldMkLst>
      </pc:sldChg>
      <pc:sldChg chg="addSp delSp modSp mod">
        <pc:chgData name="Paul Wassell" userId="609912a88ec840f0" providerId="LiveId" clId="{4CF684FC-0086-4B53-AEA4-FBDD8EB42BEA}" dt="2025-04-01T17:25:29.949" v="3774" actId="20577"/>
        <pc:sldMkLst>
          <pc:docMk/>
          <pc:sldMk cId="1585485661" sldId="287"/>
        </pc:sldMkLst>
        <pc:spChg chg="mod">
          <ac:chgData name="Paul Wassell" userId="609912a88ec840f0" providerId="LiveId" clId="{4CF684FC-0086-4B53-AEA4-FBDD8EB42BEA}" dt="2025-04-01T17:25:29.949" v="3774" actId="20577"/>
          <ac:spMkLst>
            <pc:docMk/>
            <pc:sldMk cId="1585485661" sldId="287"/>
            <ac:spMk id="5" creationId="{D789199B-6C2A-423C-9AD1-19F01C07FC92}"/>
          </ac:spMkLst>
        </pc:spChg>
        <pc:graphicFrameChg chg="add mod modGraphic">
          <ac:chgData name="Paul Wassell" userId="609912a88ec840f0" providerId="LiveId" clId="{4CF684FC-0086-4B53-AEA4-FBDD8EB42BEA}" dt="2025-04-01T17:25:21.407" v="3761" actId="1076"/>
          <ac:graphicFrameMkLst>
            <pc:docMk/>
            <pc:sldMk cId="1585485661" sldId="287"/>
            <ac:graphicFrameMk id="3" creationId="{E8BAE14E-D40A-7776-8EE1-E171E9CF8703}"/>
          </ac:graphicFrameMkLst>
        </pc:graphicFrameChg>
        <pc:graphicFrameChg chg="del">
          <ac:chgData name="Paul Wassell" userId="609912a88ec840f0" providerId="LiveId" clId="{4CF684FC-0086-4B53-AEA4-FBDD8EB42BEA}" dt="2025-04-01T17:25:12.279" v="3758" actId="478"/>
          <ac:graphicFrameMkLst>
            <pc:docMk/>
            <pc:sldMk cId="1585485661" sldId="287"/>
            <ac:graphicFrameMk id="4" creationId="{0CD85C48-6B4D-41E4-AA55-B685745D7F61}"/>
          </ac:graphicFrameMkLst>
        </pc:graphicFrameChg>
      </pc:sldChg>
      <pc:sldChg chg="delSp modSp mod ord">
        <pc:chgData name="Paul Wassell" userId="609912a88ec840f0" providerId="LiveId" clId="{4CF684FC-0086-4B53-AEA4-FBDD8EB42BEA}" dt="2025-04-02T13:33:34.695" v="3874" actId="1076"/>
        <pc:sldMkLst>
          <pc:docMk/>
          <pc:sldMk cId="305585421" sldId="290"/>
        </pc:sldMkLst>
        <pc:spChg chg="mod">
          <ac:chgData name="Paul Wassell" userId="609912a88ec840f0" providerId="LiveId" clId="{4CF684FC-0086-4B53-AEA4-FBDD8EB42BEA}" dt="2025-04-02T13:33:31.855" v="3873" actId="20577"/>
          <ac:spMkLst>
            <pc:docMk/>
            <pc:sldMk cId="305585421" sldId="290"/>
            <ac:spMk id="4" creationId="{7E86A10F-C981-48F6-B7BB-3A407B798402}"/>
          </ac:spMkLst>
        </pc:spChg>
        <pc:spChg chg="del">
          <ac:chgData name="Paul Wassell" userId="609912a88ec840f0" providerId="LiveId" clId="{4CF684FC-0086-4B53-AEA4-FBDD8EB42BEA}" dt="2025-04-01T15:51:55.101" v="495" actId="478"/>
          <ac:spMkLst>
            <pc:docMk/>
            <pc:sldMk cId="305585421" sldId="290"/>
            <ac:spMk id="6" creationId="{425ED77F-9669-4954-8F00-E96AFD961DFF}"/>
          </ac:spMkLst>
        </pc:spChg>
        <pc:spChg chg="del">
          <ac:chgData name="Paul Wassell" userId="609912a88ec840f0" providerId="LiveId" clId="{4CF684FC-0086-4B53-AEA4-FBDD8EB42BEA}" dt="2025-04-01T15:51:52.311" v="494" actId="478"/>
          <ac:spMkLst>
            <pc:docMk/>
            <pc:sldMk cId="305585421" sldId="290"/>
            <ac:spMk id="7" creationId="{8828AA39-9F20-438F-A4BB-4E0115FEB217}"/>
          </ac:spMkLst>
        </pc:spChg>
        <pc:spChg chg="mod">
          <ac:chgData name="Paul Wassell" userId="609912a88ec840f0" providerId="LiveId" clId="{4CF684FC-0086-4B53-AEA4-FBDD8EB42BEA}" dt="2025-04-02T13:33:34.695" v="3874" actId="1076"/>
          <ac:spMkLst>
            <pc:docMk/>
            <pc:sldMk cId="305585421" sldId="290"/>
            <ac:spMk id="8" creationId="{F8536839-52FD-45D2-BE04-AB122D9B6C11}"/>
          </ac:spMkLst>
        </pc:spChg>
      </pc:sldChg>
      <pc:sldChg chg="modSp mod">
        <pc:chgData name="Paul Wassell" userId="609912a88ec840f0" providerId="LiveId" clId="{4CF684FC-0086-4B53-AEA4-FBDD8EB42BEA}" dt="2025-04-01T16:13:50.567" v="1748" actId="13926"/>
        <pc:sldMkLst>
          <pc:docMk/>
          <pc:sldMk cId="2802201910" sldId="291"/>
        </pc:sldMkLst>
        <pc:spChg chg="mod">
          <ac:chgData name="Paul Wassell" userId="609912a88ec840f0" providerId="LiveId" clId="{4CF684FC-0086-4B53-AEA4-FBDD8EB42BEA}" dt="2025-04-01T16:11:01.388" v="1212" actId="13926"/>
          <ac:spMkLst>
            <pc:docMk/>
            <pc:sldMk cId="2802201910" sldId="291"/>
            <ac:spMk id="4" creationId="{34D4F9AA-C051-4D79-8C82-3BD832E66246}"/>
          </ac:spMkLst>
        </pc:spChg>
        <pc:spChg chg="mod">
          <ac:chgData name="Paul Wassell" userId="609912a88ec840f0" providerId="LiveId" clId="{4CF684FC-0086-4B53-AEA4-FBDD8EB42BEA}" dt="2025-04-01T16:13:50.567" v="1748" actId="13926"/>
          <ac:spMkLst>
            <pc:docMk/>
            <pc:sldMk cId="2802201910" sldId="291"/>
            <ac:spMk id="5" creationId="{F2C6E32A-7576-46BF-8F52-BEAC05AA595C}"/>
          </ac:spMkLst>
        </pc:spChg>
        <pc:spChg chg="mod">
          <ac:chgData name="Paul Wassell" userId="609912a88ec840f0" providerId="LiveId" clId="{4CF684FC-0086-4B53-AEA4-FBDD8EB42BEA}" dt="2025-04-01T16:11:36.873" v="1217" actId="13926"/>
          <ac:spMkLst>
            <pc:docMk/>
            <pc:sldMk cId="2802201910" sldId="291"/>
            <ac:spMk id="6" creationId="{8C267469-9DF8-405F-9B9C-23241AF2FD50}"/>
          </ac:spMkLst>
        </pc:spChg>
        <pc:spChg chg="mod">
          <ac:chgData name="Paul Wassell" userId="609912a88ec840f0" providerId="LiveId" clId="{4CF684FC-0086-4B53-AEA4-FBDD8EB42BEA}" dt="2025-04-01T16:13:44.468" v="1747" actId="13926"/>
          <ac:spMkLst>
            <pc:docMk/>
            <pc:sldMk cId="2802201910" sldId="291"/>
            <ac:spMk id="7" creationId="{F2133707-170D-4D10-8F3E-86ED69357CC9}"/>
          </ac:spMkLst>
        </pc:spChg>
      </pc:sldChg>
      <pc:sldChg chg="modSp mod">
        <pc:chgData name="Paul Wassell" userId="609912a88ec840f0" providerId="LiveId" clId="{4CF684FC-0086-4B53-AEA4-FBDD8EB42BEA}" dt="2025-04-01T16:18:54.236" v="2939" actId="13926"/>
        <pc:sldMkLst>
          <pc:docMk/>
          <pc:sldMk cId="2622567181" sldId="292"/>
        </pc:sldMkLst>
        <pc:spChg chg="mod">
          <ac:chgData name="Paul Wassell" userId="609912a88ec840f0" providerId="LiveId" clId="{4CF684FC-0086-4B53-AEA4-FBDD8EB42BEA}" dt="2025-04-01T16:15:23.051" v="2144" actId="207"/>
          <ac:spMkLst>
            <pc:docMk/>
            <pc:sldMk cId="2622567181" sldId="292"/>
            <ac:spMk id="4" creationId="{EAF3B5E7-3E1F-4B47-B9C7-7E6214EBBD44}"/>
          </ac:spMkLst>
        </pc:spChg>
        <pc:spChg chg="mod">
          <ac:chgData name="Paul Wassell" userId="609912a88ec840f0" providerId="LiveId" clId="{4CF684FC-0086-4B53-AEA4-FBDD8EB42BEA}" dt="2025-04-01T16:18:50.313" v="2937" actId="13926"/>
          <ac:spMkLst>
            <pc:docMk/>
            <pc:sldMk cId="2622567181" sldId="292"/>
            <ac:spMk id="5" creationId="{EA816130-ED9F-40AD-B047-F5B041743B5D}"/>
          </ac:spMkLst>
        </pc:spChg>
        <pc:spChg chg="mod">
          <ac:chgData name="Paul Wassell" userId="609912a88ec840f0" providerId="LiveId" clId="{4CF684FC-0086-4B53-AEA4-FBDD8EB42BEA}" dt="2025-04-01T16:16:59.849" v="2495" actId="403"/>
          <ac:spMkLst>
            <pc:docMk/>
            <pc:sldMk cId="2622567181" sldId="292"/>
            <ac:spMk id="6" creationId="{15C5AA19-837B-44BC-A72A-C144339D7333}"/>
          </ac:spMkLst>
        </pc:spChg>
        <pc:spChg chg="mod">
          <ac:chgData name="Paul Wassell" userId="609912a88ec840f0" providerId="LiveId" clId="{4CF684FC-0086-4B53-AEA4-FBDD8EB42BEA}" dt="2025-04-01T16:18:54.236" v="2939" actId="13926"/>
          <ac:spMkLst>
            <pc:docMk/>
            <pc:sldMk cId="2622567181" sldId="292"/>
            <ac:spMk id="7" creationId="{772FB698-1F3A-468C-9BE0-41CA18583867}"/>
          </ac:spMkLst>
        </pc:spChg>
      </pc:sldChg>
      <pc:sldChg chg="del">
        <pc:chgData name="Paul Wassell" userId="609912a88ec840f0" providerId="LiveId" clId="{4CF684FC-0086-4B53-AEA4-FBDD8EB42BEA}" dt="2025-04-01T16:09:14.105" v="1048" actId="47"/>
        <pc:sldMkLst>
          <pc:docMk/>
          <pc:sldMk cId="0" sldId="299"/>
        </pc:sldMkLst>
      </pc:sldChg>
      <pc:sldChg chg="addSp delSp modSp mod ord">
        <pc:chgData name="Paul Wassell" userId="609912a88ec840f0" providerId="LiveId" clId="{4CF684FC-0086-4B53-AEA4-FBDD8EB42BEA}" dt="2025-04-01T15:59:35.799" v="960" actId="1076"/>
        <pc:sldMkLst>
          <pc:docMk/>
          <pc:sldMk cId="1960470390" sldId="300"/>
        </pc:sldMkLst>
        <pc:spChg chg="add mod">
          <ac:chgData name="Paul Wassell" userId="609912a88ec840f0" providerId="LiveId" clId="{4CF684FC-0086-4B53-AEA4-FBDD8EB42BEA}" dt="2025-04-01T15:27:05.291" v="443" actId="14100"/>
          <ac:spMkLst>
            <pc:docMk/>
            <pc:sldMk cId="1960470390" sldId="300"/>
            <ac:spMk id="4" creationId="{11EC9EB6-19D7-FDDB-F1FD-38CF2AD58622}"/>
          </ac:spMkLst>
        </pc:spChg>
        <pc:spChg chg="del">
          <ac:chgData name="Paul Wassell" userId="609912a88ec840f0" providerId="LiveId" clId="{4CF684FC-0086-4B53-AEA4-FBDD8EB42BEA}" dt="2025-04-01T15:58:25.240" v="754" actId="478"/>
          <ac:spMkLst>
            <pc:docMk/>
            <pc:sldMk cId="1960470390" sldId="300"/>
            <ac:spMk id="15" creationId="{2AFA3D43-9492-46AD-A5DB-33FED128E7F8}"/>
          </ac:spMkLst>
        </pc:spChg>
        <pc:spChg chg="mod">
          <ac:chgData name="Paul Wassell" userId="609912a88ec840f0" providerId="LiveId" clId="{4CF684FC-0086-4B53-AEA4-FBDD8EB42BEA}" dt="2025-04-01T15:59:11.841" v="899" actId="20577"/>
          <ac:spMkLst>
            <pc:docMk/>
            <pc:sldMk cId="1960470390" sldId="300"/>
            <ac:spMk id="26" creationId="{2CF2852C-1201-47E7-B6F9-F85CABDA424C}"/>
          </ac:spMkLst>
        </pc:spChg>
        <pc:spChg chg="mod">
          <ac:chgData name="Paul Wassell" userId="609912a88ec840f0" providerId="LiveId" clId="{4CF684FC-0086-4B53-AEA4-FBDD8EB42BEA}" dt="2025-04-01T15:59:35.799" v="960" actId="1076"/>
          <ac:spMkLst>
            <pc:docMk/>
            <pc:sldMk cId="1960470390" sldId="300"/>
            <ac:spMk id="30" creationId="{F0BDF856-8F64-4211-AF9B-C155CE19EF67}"/>
          </ac:spMkLst>
        </pc:spChg>
        <pc:picChg chg="mod">
          <ac:chgData name="Paul Wassell" userId="609912a88ec840f0" providerId="LiveId" clId="{4CF684FC-0086-4B53-AEA4-FBDD8EB42BEA}" dt="2025-04-01T15:57:59.924" v="751" actId="1076"/>
          <ac:picMkLst>
            <pc:docMk/>
            <pc:sldMk cId="1960470390" sldId="300"/>
            <ac:picMk id="22" creationId="{10965BA6-4E57-4FB0-AC07-1002746BD80A}"/>
          </ac:picMkLst>
        </pc:picChg>
        <pc:cxnChg chg="add mod">
          <ac:chgData name="Paul Wassell" userId="609912a88ec840f0" providerId="LiveId" clId="{4CF684FC-0086-4B53-AEA4-FBDD8EB42BEA}" dt="2025-04-01T15:26:39.947" v="343" actId="14100"/>
          <ac:cxnSpMkLst>
            <pc:docMk/>
            <pc:sldMk cId="1960470390" sldId="300"/>
            <ac:cxnSpMk id="2" creationId="{0833FABF-B8A4-1E47-5847-2167F4B743F1}"/>
          </ac:cxnSpMkLst>
        </pc:cxnChg>
        <pc:cxnChg chg="mod">
          <ac:chgData name="Paul Wassell" userId="609912a88ec840f0" providerId="LiveId" clId="{4CF684FC-0086-4B53-AEA4-FBDD8EB42BEA}" dt="2025-04-01T15:58:18.008" v="753" actId="14100"/>
          <ac:cxnSpMkLst>
            <pc:docMk/>
            <pc:sldMk cId="1960470390" sldId="300"/>
            <ac:cxnSpMk id="7" creationId="{E15C2360-89C4-4FC6-9985-CAEB8CDBC17D}"/>
          </ac:cxnSpMkLst>
        </pc:cxnChg>
        <pc:cxnChg chg="del">
          <ac:chgData name="Paul Wassell" userId="609912a88ec840f0" providerId="LiveId" clId="{4CF684FC-0086-4B53-AEA4-FBDD8EB42BEA}" dt="2025-04-01T15:58:25.240" v="754" actId="478"/>
          <ac:cxnSpMkLst>
            <pc:docMk/>
            <pc:sldMk cId="1960470390" sldId="300"/>
            <ac:cxnSpMk id="13" creationId="{99D28533-E164-4FF0-B2FC-2917724B1548}"/>
          </ac:cxnSpMkLst>
        </pc:cxnChg>
        <pc:cxnChg chg="mod">
          <ac:chgData name="Paul Wassell" userId="609912a88ec840f0" providerId="LiveId" clId="{4CF684FC-0086-4B53-AEA4-FBDD8EB42BEA}" dt="2025-04-01T15:58:08.907" v="752" actId="14100"/>
          <ac:cxnSpMkLst>
            <pc:docMk/>
            <pc:sldMk cId="1960470390" sldId="300"/>
            <ac:cxnSpMk id="16" creationId="{B85C4D2E-5576-49B5-87A7-40A636D0CC41}"/>
          </ac:cxnSpMkLst>
        </pc:cxnChg>
        <pc:cxnChg chg="mod">
          <ac:chgData name="Paul Wassell" userId="609912a88ec840f0" providerId="LiveId" clId="{4CF684FC-0086-4B53-AEA4-FBDD8EB42BEA}" dt="2025-04-01T15:58:29.588" v="755" actId="14100"/>
          <ac:cxnSpMkLst>
            <pc:docMk/>
            <pc:sldMk cId="1960470390" sldId="300"/>
            <ac:cxnSpMk id="20" creationId="{01BC26CD-6D7B-458F-9D61-4D4C9143D048}"/>
          </ac:cxnSpMkLst>
        </pc:cxnChg>
        <pc:cxnChg chg="mod">
          <ac:chgData name="Paul Wassell" userId="609912a88ec840f0" providerId="LiveId" clId="{4CF684FC-0086-4B53-AEA4-FBDD8EB42BEA}" dt="2025-04-01T15:58:35.188" v="756" actId="14100"/>
          <ac:cxnSpMkLst>
            <pc:docMk/>
            <pc:sldMk cId="1960470390" sldId="300"/>
            <ac:cxnSpMk id="24" creationId="{6F11D614-964F-4CB5-89A8-84EAA852A06A}"/>
          </ac:cxnSpMkLst>
        </pc:cxnChg>
      </pc:sldChg>
      <pc:sldChg chg="del">
        <pc:chgData name="Paul Wassell" userId="609912a88ec840f0" providerId="LiveId" clId="{4CF684FC-0086-4B53-AEA4-FBDD8EB42BEA}" dt="2025-04-01T16:09:07.941" v="1043" actId="47"/>
        <pc:sldMkLst>
          <pc:docMk/>
          <pc:sldMk cId="2161822534" sldId="301"/>
        </pc:sldMkLst>
      </pc:sldChg>
      <pc:sldChg chg="del">
        <pc:chgData name="Paul Wassell" userId="609912a88ec840f0" providerId="LiveId" clId="{4CF684FC-0086-4B53-AEA4-FBDD8EB42BEA}" dt="2025-04-01T16:09:09.201" v="1044" actId="47"/>
        <pc:sldMkLst>
          <pc:docMk/>
          <pc:sldMk cId="224935395" sldId="302"/>
        </pc:sldMkLst>
      </pc:sldChg>
      <pc:sldChg chg="modSp mod ord">
        <pc:chgData name="Paul Wassell" userId="609912a88ec840f0" providerId="LiveId" clId="{4CF684FC-0086-4B53-AEA4-FBDD8EB42BEA}" dt="2025-04-01T15:53:27.784" v="514" actId="1076"/>
        <pc:sldMkLst>
          <pc:docMk/>
          <pc:sldMk cId="3923728999" sldId="303"/>
        </pc:sldMkLst>
        <pc:spChg chg="mod">
          <ac:chgData name="Paul Wassell" userId="609912a88ec840f0" providerId="LiveId" clId="{4CF684FC-0086-4B53-AEA4-FBDD8EB42BEA}" dt="2025-04-01T15:23:01.643" v="15" actId="20577"/>
          <ac:spMkLst>
            <pc:docMk/>
            <pc:sldMk cId="3923728999" sldId="303"/>
            <ac:spMk id="2" creationId="{2B9D0E7B-395B-4BEB-8C7B-F182A02EEC55}"/>
          </ac:spMkLst>
        </pc:spChg>
        <pc:picChg chg="mod">
          <ac:chgData name="Paul Wassell" userId="609912a88ec840f0" providerId="LiveId" clId="{4CF684FC-0086-4B53-AEA4-FBDD8EB42BEA}" dt="2025-04-01T15:53:27.784" v="514" actId="1076"/>
          <ac:picMkLst>
            <pc:docMk/>
            <pc:sldMk cId="3923728999" sldId="303"/>
            <ac:picMk id="4" creationId="{E72437D0-8767-4D72-828D-6AEF0EDD609F}"/>
          </ac:picMkLst>
        </pc:picChg>
      </pc:sldChg>
      <pc:sldChg chg="del">
        <pc:chgData name="Paul Wassell" userId="609912a88ec840f0" providerId="LiveId" clId="{4CF684FC-0086-4B53-AEA4-FBDD8EB42BEA}" dt="2025-04-01T15:34:28.810" v="485" actId="47"/>
        <pc:sldMkLst>
          <pc:docMk/>
          <pc:sldMk cId="3886845054" sldId="304"/>
        </pc:sldMkLst>
      </pc:sldChg>
      <pc:sldChg chg="del">
        <pc:chgData name="Paul Wassell" userId="609912a88ec840f0" providerId="LiveId" clId="{4CF684FC-0086-4B53-AEA4-FBDD8EB42BEA}" dt="2025-04-01T16:08:48.103" v="1038" actId="47"/>
        <pc:sldMkLst>
          <pc:docMk/>
          <pc:sldMk cId="1039517222" sldId="305"/>
        </pc:sldMkLst>
      </pc:sldChg>
      <pc:sldChg chg="del">
        <pc:chgData name="Paul Wassell" userId="609912a88ec840f0" providerId="LiveId" clId="{4CF684FC-0086-4B53-AEA4-FBDD8EB42BEA}" dt="2025-04-01T15:25:37.257" v="335" actId="47"/>
        <pc:sldMkLst>
          <pc:docMk/>
          <pc:sldMk cId="3671348818" sldId="306"/>
        </pc:sldMkLst>
      </pc:sldChg>
      <pc:sldChg chg="modSp mod ord">
        <pc:chgData name="Paul Wassell" userId="609912a88ec840f0" providerId="LiveId" clId="{4CF684FC-0086-4B53-AEA4-FBDD8EB42BEA}" dt="2025-04-01T15:57:27.118" v="746" actId="14861"/>
        <pc:sldMkLst>
          <pc:docMk/>
          <pc:sldMk cId="4272245202" sldId="306"/>
        </pc:sldMkLst>
        <pc:spChg chg="mod">
          <ac:chgData name="Paul Wassell" userId="609912a88ec840f0" providerId="LiveId" clId="{4CF684FC-0086-4B53-AEA4-FBDD8EB42BEA}" dt="2025-04-01T15:54:17.249" v="610" actId="14100"/>
          <ac:spMkLst>
            <pc:docMk/>
            <pc:sldMk cId="4272245202" sldId="306"/>
            <ac:spMk id="2" creationId="{7BC6BF41-26C9-47D4-9AE3-4B49FFF036B0}"/>
          </ac:spMkLst>
        </pc:spChg>
        <pc:spChg chg="mod">
          <ac:chgData name="Paul Wassell" userId="609912a88ec840f0" providerId="LiveId" clId="{4CF684FC-0086-4B53-AEA4-FBDD8EB42BEA}" dt="2025-04-01T15:57:17.181" v="734" actId="20577"/>
          <ac:spMkLst>
            <pc:docMk/>
            <pc:sldMk cId="4272245202" sldId="306"/>
            <ac:spMk id="3" creationId="{9E55DF78-F92A-4BA3-80D6-0DB2009DFCF7}"/>
          </ac:spMkLst>
        </pc:spChg>
        <pc:picChg chg="mod">
          <ac:chgData name="Paul Wassell" userId="609912a88ec840f0" providerId="LiveId" clId="{4CF684FC-0086-4B53-AEA4-FBDD8EB42BEA}" dt="2025-04-01T15:57:27.118" v="746" actId="14861"/>
          <ac:picMkLst>
            <pc:docMk/>
            <pc:sldMk cId="4272245202" sldId="306"/>
            <ac:picMk id="4" creationId="{1FECB0BA-408E-4824-9397-FF586DCE9610}"/>
          </ac:picMkLst>
        </pc:picChg>
      </pc:sldChg>
      <pc:sldChg chg="addSp modSp new mod ord setBg">
        <pc:chgData name="Paul Wassell" userId="609912a88ec840f0" providerId="LiveId" clId="{4CF684FC-0086-4B53-AEA4-FBDD8EB42BEA}" dt="2025-04-01T16:21:41.892" v="3150" actId="13926"/>
        <pc:sldMkLst>
          <pc:docMk/>
          <pc:sldMk cId="296859221" sldId="307"/>
        </pc:sldMkLst>
        <pc:spChg chg="mod">
          <ac:chgData name="Paul Wassell" userId="609912a88ec840f0" providerId="LiveId" clId="{4CF684FC-0086-4B53-AEA4-FBDD8EB42BEA}" dt="2025-04-01T16:05:59.011" v="1025" actId="14861"/>
          <ac:spMkLst>
            <pc:docMk/>
            <pc:sldMk cId="296859221" sldId="307"/>
            <ac:spMk id="2" creationId="{033AC323-E1AD-0C1C-59E0-4F23906B8A0E}"/>
          </ac:spMkLst>
        </pc:spChg>
        <pc:spChg chg="mod">
          <ac:chgData name="Paul Wassell" userId="609912a88ec840f0" providerId="LiveId" clId="{4CF684FC-0086-4B53-AEA4-FBDD8EB42BEA}" dt="2025-04-01T16:21:41.892" v="3150" actId="13926"/>
          <ac:spMkLst>
            <pc:docMk/>
            <pc:sldMk cId="296859221" sldId="307"/>
            <ac:spMk id="3" creationId="{1DFCFFA0-09F3-75B6-8E48-949581B6E513}"/>
          </ac:spMkLst>
        </pc:spChg>
        <pc:spChg chg="add mod">
          <ac:chgData name="Paul Wassell" userId="609912a88ec840f0" providerId="LiveId" clId="{4CF684FC-0086-4B53-AEA4-FBDD8EB42BEA}" dt="2025-04-01T16:21:18.119" v="3149" actId="692"/>
          <ac:spMkLst>
            <pc:docMk/>
            <pc:sldMk cId="296859221" sldId="307"/>
            <ac:spMk id="4" creationId="{57D37207-BF4F-3DB1-508E-996E9CDC7BD4}"/>
          </ac:spMkLst>
        </pc:spChg>
      </pc:sldChg>
      <pc:sldChg chg="modSp mod">
        <pc:chgData name="Paul Wassell" userId="609912a88ec840f0" providerId="LiveId" clId="{4CF684FC-0086-4B53-AEA4-FBDD8EB42BEA}" dt="2025-04-01T15:59:51.122" v="962" actId="114"/>
        <pc:sldMkLst>
          <pc:docMk/>
          <pc:sldMk cId="3769848094" sldId="308"/>
        </pc:sldMkLst>
        <pc:spChg chg="mod">
          <ac:chgData name="Paul Wassell" userId="609912a88ec840f0" providerId="LiveId" clId="{4CF684FC-0086-4B53-AEA4-FBDD8EB42BEA}" dt="2025-04-01T15:59:51.122" v="962" actId="114"/>
          <ac:spMkLst>
            <pc:docMk/>
            <pc:sldMk cId="3769848094" sldId="308"/>
            <ac:spMk id="3" creationId="{A9C08251-B6E1-4AF2-BD5E-A4020CCDB4FE}"/>
          </ac:spMkLst>
        </pc:spChg>
      </pc:sldChg>
      <pc:sldChg chg="addSp delSp modSp new mod setBg">
        <pc:chgData name="Paul Wassell" userId="609912a88ec840f0" providerId="LiveId" clId="{4CF684FC-0086-4B53-AEA4-FBDD8EB42BEA}" dt="2025-04-01T17:24:42.585" v="3756" actId="207"/>
        <pc:sldMkLst>
          <pc:docMk/>
          <pc:sldMk cId="1838839007" sldId="309"/>
        </pc:sldMkLst>
        <pc:spChg chg="mod">
          <ac:chgData name="Paul Wassell" userId="609912a88ec840f0" providerId="LiveId" clId="{4CF684FC-0086-4B53-AEA4-FBDD8EB42BEA}" dt="2025-04-01T16:26:19.460" v="3225" actId="14861"/>
          <ac:spMkLst>
            <pc:docMk/>
            <pc:sldMk cId="1838839007" sldId="309"/>
            <ac:spMk id="2" creationId="{72E1E389-8FBB-B848-094A-FE50B0A128A5}"/>
          </ac:spMkLst>
        </pc:spChg>
        <pc:spChg chg="del">
          <ac:chgData name="Paul Wassell" userId="609912a88ec840f0" providerId="LiveId" clId="{4CF684FC-0086-4B53-AEA4-FBDD8EB42BEA}" dt="2025-04-01T16:25:55.528" v="3152" actId="478"/>
          <ac:spMkLst>
            <pc:docMk/>
            <pc:sldMk cId="1838839007" sldId="309"/>
            <ac:spMk id="3" creationId="{A03FB76B-35B3-D72E-885A-2DCEDAA50B5C}"/>
          </ac:spMkLst>
        </pc:spChg>
        <pc:spChg chg="add mod">
          <ac:chgData name="Paul Wassell" userId="609912a88ec840f0" providerId="LiveId" clId="{4CF684FC-0086-4B53-AEA4-FBDD8EB42BEA}" dt="2025-04-01T17:18:41.172" v="3469" actId="404"/>
          <ac:spMkLst>
            <pc:docMk/>
            <pc:sldMk cId="1838839007" sldId="309"/>
            <ac:spMk id="5" creationId="{4BE75D0F-9B7B-F12A-826F-B10E78F09911}"/>
          </ac:spMkLst>
        </pc:spChg>
        <pc:spChg chg="add mod">
          <ac:chgData name="Paul Wassell" userId="609912a88ec840f0" providerId="LiveId" clId="{4CF684FC-0086-4B53-AEA4-FBDD8EB42BEA}" dt="2025-04-01T17:23:49.111" v="3616" actId="1076"/>
          <ac:spMkLst>
            <pc:docMk/>
            <pc:sldMk cId="1838839007" sldId="309"/>
            <ac:spMk id="7" creationId="{8DD3F99C-482D-C1AC-8899-510F36F5469D}"/>
          </ac:spMkLst>
        </pc:spChg>
        <pc:spChg chg="add mod">
          <ac:chgData name="Paul Wassell" userId="609912a88ec840f0" providerId="LiveId" clId="{4CF684FC-0086-4B53-AEA4-FBDD8EB42BEA}" dt="2025-04-01T17:24:42.585" v="3756" actId="207"/>
          <ac:spMkLst>
            <pc:docMk/>
            <pc:sldMk cId="1838839007" sldId="309"/>
            <ac:spMk id="8" creationId="{BAB43783-1042-CD68-140A-ECEC4055153B}"/>
          </ac:spMkLst>
        </pc:spChg>
        <pc:graphicFrameChg chg="add mod modGraphic">
          <ac:chgData name="Paul Wassell" userId="609912a88ec840f0" providerId="LiveId" clId="{4CF684FC-0086-4B53-AEA4-FBDD8EB42BEA}" dt="2025-04-01T17:23:45.119" v="3615" actId="20577"/>
          <ac:graphicFrameMkLst>
            <pc:docMk/>
            <pc:sldMk cId="1838839007" sldId="309"/>
            <ac:graphicFrameMk id="4" creationId="{E2F6D86D-54FA-DC04-0CF4-48828DF9A05A}"/>
          </ac:graphicFrameMkLst>
        </pc:graphicFrameChg>
      </pc:sldChg>
      <pc:sldChg chg="addSp delSp modSp new mod">
        <pc:chgData name="Paul Wassell" userId="609912a88ec840f0" providerId="LiveId" clId="{4CF684FC-0086-4B53-AEA4-FBDD8EB42BEA}" dt="2025-04-01T17:26:34.131" v="3799" actId="1076"/>
        <pc:sldMkLst>
          <pc:docMk/>
          <pc:sldMk cId="2135286335" sldId="310"/>
        </pc:sldMkLst>
        <pc:spChg chg="del">
          <ac:chgData name="Paul Wassell" userId="609912a88ec840f0" providerId="LiveId" clId="{4CF684FC-0086-4B53-AEA4-FBDD8EB42BEA}" dt="2025-04-01T17:25:37.729" v="3776" actId="478"/>
          <ac:spMkLst>
            <pc:docMk/>
            <pc:sldMk cId="2135286335" sldId="310"/>
            <ac:spMk id="2" creationId="{72D4F6B7-74C8-E384-8CDE-EA8C99BD8B36}"/>
          </ac:spMkLst>
        </pc:spChg>
        <pc:spChg chg="del">
          <ac:chgData name="Paul Wassell" userId="609912a88ec840f0" providerId="LiveId" clId="{4CF684FC-0086-4B53-AEA4-FBDD8EB42BEA}" dt="2025-04-01T17:25:37.729" v="3776" actId="478"/>
          <ac:spMkLst>
            <pc:docMk/>
            <pc:sldMk cId="2135286335" sldId="310"/>
            <ac:spMk id="3" creationId="{A7C15E31-9024-781F-6A18-FF4AE2CD4247}"/>
          </ac:spMkLst>
        </pc:spChg>
        <pc:graphicFrameChg chg="add mod modGraphic">
          <ac:chgData name="Paul Wassell" userId="609912a88ec840f0" providerId="LiveId" clId="{4CF684FC-0086-4B53-AEA4-FBDD8EB42BEA}" dt="2025-04-01T17:26:28.463" v="3798" actId="1076"/>
          <ac:graphicFrameMkLst>
            <pc:docMk/>
            <pc:sldMk cId="2135286335" sldId="310"/>
            <ac:graphicFrameMk id="4" creationId="{ADB54D35-B4D1-5A40-034F-11820BD7ABE2}"/>
          </ac:graphicFrameMkLst>
        </pc:graphicFrameChg>
        <pc:graphicFrameChg chg="add mod">
          <ac:chgData name="Paul Wassell" userId="609912a88ec840f0" providerId="LiveId" clId="{4CF684FC-0086-4B53-AEA4-FBDD8EB42BEA}" dt="2025-04-01T17:26:34.131" v="3799" actId="1076"/>
          <ac:graphicFrameMkLst>
            <pc:docMk/>
            <pc:sldMk cId="2135286335" sldId="310"/>
            <ac:graphicFrameMk id="5" creationId="{B99C3DFE-EDEE-4998-6C19-9AB40D8CFBE2}"/>
          </ac:graphicFrameMkLst>
        </pc:graphicFrameChg>
        <pc:graphicFrameChg chg="add mod">
          <ac:chgData name="Paul Wassell" userId="609912a88ec840f0" providerId="LiveId" clId="{4CF684FC-0086-4B53-AEA4-FBDD8EB42BEA}" dt="2025-04-01T17:26:14.817" v="3795" actId="1076"/>
          <ac:graphicFrameMkLst>
            <pc:docMk/>
            <pc:sldMk cId="2135286335" sldId="310"/>
            <ac:graphicFrameMk id="6" creationId="{10B3832A-8E3E-4228-9800-8959EE0AE429}"/>
          </ac:graphicFrameMkLst>
        </pc:graphicFrameChg>
        <pc:graphicFrameChg chg="add mod">
          <ac:chgData name="Paul Wassell" userId="609912a88ec840f0" providerId="LiveId" clId="{4CF684FC-0086-4B53-AEA4-FBDD8EB42BEA}" dt="2025-04-01T17:26:25.663" v="3797" actId="1076"/>
          <ac:graphicFrameMkLst>
            <pc:docMk/>
            <pc:sldMk cId="2135286335" sldId="310"/>
            <ac:graphicFrameMk id="7" creationId="{649E2FAC-498F-243C-BB1F-CE5DCAAE6554}"/>
          </ac:graphicFrameMkLst>
        </pc:graphicFrameChg>
      </pc:sldChg>
      <pc:sldMasterChg chg="del delSldLayout">
        <pc:chgData name="Paul Wassell" userId="609912a88ec840f0" providerId="LiveId" clId="{4CF684FC-0086-4B53-AEA4-FBDD8EB42BEA}" dt="2025-04-01T16:09:10.813" v="1045" actId="47"/>
        <pc:sldMasterMkLst>
          <pc:docMk/>
          <pc:sldMasterMk cId="1027082301" sldId="2147483672"/>
        </pc:sldMasterMkLst>
        <pc:sldLayoutChg chg="del">
          <pc:chgData name="Paul Wassell" userId="609912a88ec840f0" providerId="LiveId" clId="{4CF684FC-0086-4B53-AEA4-FBDD8EB42BEA}" dt="2025-04-01T16:09:10.813" v="1045" actId="47"/>
          <pc:sldLayoutMkLst>
            <pc:docMk/>
            <pc:sldMasterMk cId="1027082301" sldId="2147483672"/>
            <pc:sldLayoutMk cId="3400367071" sldId="2147483673"/>
          </pc:sldLayoutMkLst>
        </pc:sldLayoutChg>
        <pc:sldLayoutChg chg="del">
          <pc:chgData name="Paul Wassell" userId="609912a88ec840f0" providerId="LiveId" clId="{4CF684FC-0086-4B53-AEA4-FBDD8EB42BEA}" dt="2025-04-01T16:09:10.813" v="1045" actId="47"/>
          <pc:sldLayoutMkLst>
            <pc:docMk/>
            <pc:sldMasterMk cId="1027082301" sldId="2147483672"/>
            <pc:sldLayoutMk cId="1941735709" sldId="2147483674"/>
          </pc:sldLayoutMkLst>
        </pc:sldLayoutChg>
        <pc:sldLayoutChg chg="del">
          <pc:chgData name="Paul Wassell" userId="609912a88ec840f0" providerId="LiveId" clId="{4CF684FC-0086-4B53-AEA4-FBDD8EB42BEA}" dt="2025-04-01T16:09:10.813" v="1045" actId="47"/>
          <pc:sldLayoutMkLst>
            <pc:docMk/>
            <pc:sldMasterMk cId="1027082301" sldId="2147483672"/>
            <pc:sldLayoutMk cId="2286657405" sldId="2147483675"/>
          </pc:sldLayoutMkLst>
        </pc:sldLayoutChg>
        <pc:sldLayoutChg chg="del">
          <pc:chgData name="Paul Wassell" userId="609912a88ec840f0" providerId="LiveId" clId="{4CF684FC-0086-4B53-AEA4-FBDD8EB42BEA}" dt="2025-04-01T16:09:10.813" v="1045" actId="47"/>
          <pc:sldLayoutMkLst>
            <pc:docMk/>
            <pc:sldMasterMk cId="1027082301" sldId="2147483672"/>
            <pc:sldLayoutMk cId="1728852377" sldId="2147483676"/>
          </pc:sldLayoutMkLst>
        </pc:sldLayoutChg>
        <pc:sldLayoutChg chg="del">
          <pc:chgData name="Paul Wassell" userId="609912a88ec840f0" providerId="LiveId" clId="{4CF684FC-0086-4B53-AEA4-FBDD8EB42BEA}" dt="2025-04-01T16:09:10.813" v="1045" actId="47"/>
          <pc:sldLayoutMkLst>
            <pc:docMk/>
            <pc:sldMasterMk cId="1027082301" sldId="2147483672"/>
            <pc:sldLayoutMk cId="3110319408" sldId="2147483677"/>
          </pc:sldLayoutMkLst>
        </pc:sldLayoutChg>
        <pc:sldLayoutChg chg="del">
          <pc:chgData name="Paul Wassell" userId="609912a88ec840f0" providerId="LiveId" clId="{4CF684FC-0086-4B53-AEA4-FBDD8EB42BEA}" dt="2025-04-01T16:09:10.813" v="1045" actId="47"/>
          <pc:sldLayoutMkLst>
            <pc:docMk/>
            <pc:sldMasterMk cId="1027082301" sldId="2147483672"/>
            <pc:sldLayoutMk cId="126517993" sldId="2147483678"/>
          </pc:sldLayoutMkLst>
        </pc:sldLayoutChg>
        <pc:sldLayoutChg chg="del">
          <pc:chgData name="Paul Wassell" userId="609912a88ec840f0" providerId="LiveId" clId="{4CF684FC-0086-4B53-AEA4-FBDD8EB42BEA}" dt="2025-04-01T16:09:10.813" v="1045" actId="47"/>
          <pc:sldLayoutMkLst>
            <pc:docMk/>
            <pc:sldMasterMk cId="1027082301" sldId="2147483672"/>
            <pc:sldLayoutMk cId="1562076725" sldId="2147483679"/>
          </pc:sldLayoutMkLst>
        </pc:sldLayoutChg>
        <pc:sldLayoutChg chg="del">
          <pc:chgData name="Paul Wassell" userId="609912a88ec840f0" providerId="LiveId" clId="{4CF684FC-0086-4B53-AEA4-FBDD8EB42BEA}" dt="2025-04-01T16:09:10.813" v="1045" actId="47"/>
          <pc:sldLayoutMkLst>
            <pc:docMk/>
            <pc:sldMasterMk cId="1027082301" sldId="2147483672"/>
            <pc:sldLayoutMk cId="2536311843" sldId="2147483680"/>
          </pc:sldLayoutMkLst>
        </pc:sldLayoutChg>
        <pc:sldLayoutChg chg="del">
          <pc:chgData name="Paul Wassell" userId="609912a88ec840f0" providerId="LiveId" clId="{4CF684FC-0086-4B53-AEA4-FBDD8EB42BEA}" dt="2025-04-01T16:09:10.813" v="1045" actId="47"/>
          <pc:sldLayoutMkLst>
            <pc:docMk/>
            <pc:sldMasterMk cId="1027082301" sldId="2147483672"/>
            <pc:sldLayoutMk cId="2115659747" sldId="2147483681"/>
          </pc:sldLayoutMkLst>
        </pc:sldLayoutChg>
        <pc:sldLayoutChg chg="del">
          <pc:chgData name="Paul Wassell" userId="609912a88ec840f0" providerId="LiveId" clId="{4CF684FC-0086-4B53-AEA4-FBDD8EB42BEA}" dt="2025-04-01T16:09:10.813" v="1045" actId="47"/>
          <pc:sldLayoutMkLst>
            <pc:docMk/>
            <pc:sldMasterMk cId="1027082301" sldId="2147483672"/>
            <pc:sldLayoutMk cId="931566945" sldId="2147483682"/>
          </pc:sldLayoutMkLst>
        </pc:sldLayoutChg>
        <pc:sldLayoutChg chg="del">
          <pc:chgData name="Paul Wassell" userId="609912a88ec840f0" providerId="LiveId" clId="{4CF684FC-0086-4B53-AEA4-FBDD8EB42BEA}" dt="2025-04-01T16:09:10.813" v="1045" actId="47"/>
          <pc:sldLayoutMkLst>
            <pc:docMk/>
            <pc:sldMasterMk cId="1027082301" sldId="2147483672"/>
            <pc:sldLayoutMk cId="890575339" sldId="2147483683"/>
          </pc:sldLayoutMkLst>
        </pc:sldLayoutChg>
      </pc:sldMasterChg>
      <pc:sldMasterChg chg="del delSldLayout">
        <pc:chgData name="Paul Wassell" userId="609912a88ec840f0" providerId="LiveId" clId="{4CF684FC-0086-4B53-AEA4-FBDD8EB42BEA}" dt="2025-04-01T16:09:14.105" v="1048" actId="47"/>
        <pc:sldMasterMkLst>
          <pc:docMk/>
          <pc:sldMasterMk cId="3103375801" sldId="2147483696"/>
        </pc:sldMasterMkLst>
        <pc:sldLayoutChg chg="del">
          <pc:chgData name="Paul Wassell" userId="609912a88ec840f0" providerId="LiveId" clId="{4CF684FC-0086-4B53-AEA4-FBDD8EB42BEA}" dt="2025-04-01T16:09:14.105" v="1048" actId="47"/>
          <pc:sldLayoutMkLst>
            <pc:docMk/>
            <pc:sldMasterMk cId="3103375801" sldId="2147483696"/>
            <pc:sldLayoutMk cId="375500175" sldId="2147483697"/>
          </pc:sldLayoutMkLst>
        </pc:sldLayoutChg>
        <pc:sldLayoutChg chg="del">
          <pc:chgData name="Paul Wassell" userId="609912a88ec840f0" providerId="LiveId" clId="{4CF684FC-0086-4B53-AEA4-FBDD8EB42BEA}" dt="2025-04-01T16:09:14.105" v="1048" actId="47"/>
          <pc:sldLayoutMkLst>
            <pc:docMk/>
            <pc:sldMasterMk cId="3103375801" sldId="2147483696"/>
            <pc:sldLayoutMk cId="3535582754" sldId="2147483698"/>
          </pc:sldLayoutMkLst>
        </pc:sldLayoutChg>
        <pc:sldLayoutChg chg="del">
          <pc:chgData name="Paul Wassell" userId="609912a88ec840f0" providerId="LiveId" clId="{4CF684FC-0086-4B53-AEA4-FBDD8EB42BEA}" dt="2025-04-01T16:09:14.105" v="1048" actId="47"/>
          <pc:sldLayoutMkLst>
            <pc:docMk/>
            <pc:sldMasterMk cId="3103375801" sldId="2147483696"/>
            <pc:sldLayoutMk cId="3099846456" sldId="2147483699"/>
          </pc:sldLayoutMkLst>
        </pc:sldLayoutChg>
        <pc:sldLayoutChg chg="del">
          <pc:chgData name="Paul Wassell" userId="609912a88ec840f0" providerId="LiveId" clId="{4CF684FC-0086-4B53-AEA4-FBDD8EB42BEA}" dt="2025-04-01T16:09:14.105" v="1048" actId="47"/>
          <pc:sldLayoutMkLst>
            <pc:docMk/>
            <pc:sldMasterMk cId="3103375801" sldId="2147483696"/>
            <pc:sldLayoutMk cId="1457431911" sldId="2147483700"/>
          </pc:sldLayoutMkLst>
        </pc:sldLayoutChg>
        <pc:sldLayoutChg chg="del">
          <pc:chgData name="Paul Wassell" userId="609912a88ec840f0" providerId="LiveId" clId="{4CF684FC-0086-4B53-AEA4-FBDD8EB42BEA}" dt="2025-04-01T16:09:14.105" v="1048" actId="47"/>
          <pc:sldLayoutMkLst>
            <pc:docMk/>
            <pc:sldMasterMk cId="3103375801" sldId="2147483696"/>
            <pc:sldLayoutMk cId="2222232865" sldId="2147483701"/>
          </pc:sldLayoutMkLst>
        </pc:sldLayoutChg>
        <pc:sldLayoutChg chg="del">
          <pc:chgData name="Paul Wassell" userId="609912a88ec840f0" providerId="LiveId" clId="{4CF684FC-0086-4B53-AEA4-FBDD8EB42BEA}" dt="2025-04-01T16:09:14.105" v="1048" actId="47"/>
          <pc:sldLayoutMkLst>
            <pc:docMk/>
            <pc:sldMasterMk cId="3103375801" sldId="2147483696"/>
            <pc:sldLayoutMk cId="370499765" sldId="2147483702"/>
          </pc:sldLayoutMkLst>
        </pc:sldLayoutChg>
        <pc:sldLayoutChg chg="del">
          <pc:chgData name="Paul Wassell" userId="609912a88ec840f0" providerId="LiveId" clId="{4CF684FC-0086-4B53-AEA4-FBDD8EB42BEA}" dt="2025-04-01T16:09:14.105" v="1048" actId="47"/>
          <pc:sldLayoutMkLst>
            <pc:docMk/>
            <pc:sldMasterMk cId="3103375801" sldId="2147483696"/>
            <pc:sldLayoutMk cId="1169051252" sldId="2147483703"/>
          </pc:sldLayoutMkLst>
        </pc:sldLayoutChg>
        <pc:sldLayoutChg chg="del">
          <pc:chgData name="Paul Wassell" userId="609912a88ec840f0" providerId="LiveId" clId="{4CF684FC-0086-4B53-AEA4-FBDD8EB42BEA}" dt="2025-04-01T16:09:14.105" v="1048" actId="47"/>
          <pc:sldLayoutMkLst>
            <pc:docMk/>
            <pc:sldMasterMk cId="3103375801" sldId="2147483696"/>
            <pc:sldLayoutMk cId="1853874511" sldId="2147483704"/>
          </pc:sldLayoutMkLst>
        </pc:sldLayoutChg>
        <pc:sldLayoutChg chg="del">
          <pc:chgData name="Paul Wassell" userId="609912a88ec840f0" providerId="LiveId" clId="{4CF684FC-0086-4B53-AEA4-FBDD8EB42BEA}" dt="2025-04-01T16:09:14.105" v="1048" actId="47"/>
          <pc:sldLayoutMkLst>
            <pc:docMk/>
            <pc:sldMasterMk cId="3103375801" sldId="2147483696"/>
            <pc:sldLayoutMk cId="1775077329" sldId="2147483705"/>
          </pc:sldLayoutMkLst>
        </pc:sldLayoutChg>
        <pc:sldLayoutChg chg="del">
          <pc:chgData name="Paul Wassell" userId="609912a88ec840f0" providerId="LiveId" clId="{4CF684FC-0086-4B53-AEA4-FBDD8EB42BEA}" dt="2025-04-01T16:09:14.105" v="1048" actId="47"/>
          <pc:sldLayoutMkLst>
            <pc:docMk/>
            <pc:sldMasterMk cId="3103375801" sldId="2147483696"/>
            <pc:sldLayoutMk cId="3146650668" sldId="2147483706"/>
          </pc:sldLayoutMkLst>
        </pc:sldLayoutChg>
        <pc:sldLayoutChg chg="del">
          <pc:chgData name="Paul Wassell" userId="609912a88ec840f0" providerId="LiveId" clId="{4CF684FC-0086-4B53-AEA4-FBDD8EB42BEA}" dt="2025-04-01T16:09:14.105" v="1048" actId="47"/>
          <pc:sldLayoutMkLst>
            <pc:docMk/>
            <pc:sldMasterMk cId="3103375801" sldId="2147483696"/>
            <pc:sldLayoutMk cId="153005399" sldId="2147483707"/>
          </pc:sldLayoutMkLst>
        </pc:sldLayoutChg>
      </pc:sldMasterChg>
      <pc:sldMasterChg chg="del delSldLayout">
        <pc:chgData name="Paul Wassell" userId="609912a88ec840f0" providerId="LiveId" clId="{4CF684FC-0086-4B53-AEA4-FBDD8EB42BEA}" dt="2025-04-01T17:24:47.269" v="3757" actId="47"/>
        <pc:sldMasterMkLst>
          <pc:docMk/>
          <pc:sldMasterMk cId="3115547409" sldId="2147483708"/>
        </pc:sldMasterMkLst>
        <pc:sldLayoutChg chg="del">
          <pc:chgData name="Paul Wassell" userId="609912a88ec840f0" providerId="LiveId" clId="{4CF684FC-0086-4B53-AEA4-FBDD8EB42BEA}" dt="2025-04-01T17:24:47.269" v="3757" actId="47"/>
          <pc:sldLayoutMkLst>
            <pc:docMk/>
            <pc:sldMasterMk cId="3115547409" sldId="2147483708"/>
            <pc:sldLayoutMk cId="2313395826" sldId="2147483709"/>
          </pc:sldLayoutMkLst>
        </pc:sldLayoutChg>
        <pc:sldLayoutChg chg="del">
          <pc:chgData name="Paul Wassell" userId="609912a88ec840f0" providerId="LiveId" clId="{4CF684FC-0086-4B53-AEA4-FBDD8EB42BEA}" dt="2025-04-01T17:24:47.269" v="3757" actId="47"/>
          <pc:sldLayoutMkLst>
            <pc:docMk/>
            <pc:sldMasterMk cId="3115547409" sldId="2147483708"/>
            <pc:sldLayoutMk cId="1602452502" sldId="2147483710"/>
          </pc:sldLayoutMkLst>
        </pc:sldLayoutChg>
        <pc:sldLayoutChg chg="del">
          <pc:chgData name="Paul Wassell" userId="609912a88ec840f0" providerId="LiveId" clId="{4CF684FC-0086-4B53-AEA4-FBDD8EB42BEA}" dt="2025-04-01T17:24:47.269" v="3757" actId="47"/>
          <pc:sldLayoutMkLst>
            <pc:docMk/>
            <pc:sldMasterMk cId="3115547409" sldId="2147483708"/>
            <pc:sldLayoutMk cId="247654043" sldId="2147483711"/>
          </pc:sldLayoutMkLst>
        </pc:sldLayoutChg>
        <pc:sldLayoutChg chg="del">
          <pc:chgData name="Paul Wassell" userId="609912a88ec840f0" providerId="LiveId" clId="{4CF684FC-0086-4B53-AEA4-FBDD8EB42BEA}" dt="2025-04-01T17:24:47.269" v="3757" actId="47"/>
          <pc:sldLayoutMkLst>
            <pc:docMk/>
            <pc:sldMasterMk cId="3115547409" sldId="2147483708"/>
            <pc:sldLayoutMk cId="3238008044" sldId="2147483712"/>
          </pc:sldLayoutMkLst>
        </pc:sldLayoutChg>
        <pc:sldLayoutChg chg="del">
          <pc:chgData name="Paul Wassell" userId="609912a88ec840f0" providerId="LiveId" clId="{4CF684FC-0086-4B53-AEA4-FBDD8EB42BEA}" dt="2025-04-01T17:24:47.269" v="3757" actId="47"/>
          <pc:sldLayoutMkLst>
            <pc:docMk/>
            <pc:sldMasterMk cId="3115547409" sldId="2147483708"/>
            <pc:sldLayoutMk cId="2244654216" sldId="2147483713"/>
          </pc:sldLayoutMkLst>
        </pc:sldLayoutChg>
        <pc:sldLayoutChg chg="del">
          <pc:chgData name="Paul Wassell" userId="609912a88ec840f0" providerId="LiveId" clId="{4CF684FC-0086-4B53-AEA4-FBDD8EB42BEA}" dt="2025-04-01T17:24:47.269" v="3757" actId="47"/>
          <pc:sldLayoutMkLst>
            <pc:docMk/>
            <pc:sldMasterMk cId="3115547409" sldId="2147483708"/>
            <pc:sldLayoutMk cId="2521901421" sldId="2147483714"/>
          </pc:sldLayoutMkLst>
        </pc:sldLayoutChg>
        <pc:sldLayoutChg chg="del">
          <pc:chgData name="Paul Wassell" userId="609912a88ec840f0" providerId="LiveId" clId="{4CF684FC-0086-4B53-AEA4-FBDD8EB42BEA}" dt="2025-04-01T17:24:47.269" v="3757" actId="47"/>
          <pc:sldLayoutMkLst>
            <pc:docMk/>
            <pc:sldMasterMk cId="3115547409" sldId="2147483708"/>
            <pc:sldLayoutMk cId="3996698365" sldId="2147483715"/>
          </pc:sldLayoutMkLst>
        </pc:sldLayoutChg>
        <pc:sldLayoutChg chg="del">
          <pc:chgData name="Paul Wassell" userId="609912a88ec840f0" providerId="LiveId" clId="{4CF684FC-0086-4B53-AEA4-FBDD8EB42BEA}" dt="2025-04-01T17:24:47.269" v="3757" actId="47"/>
          <pc:sldLayoutMkLst>
            <pc:docMk/>
            <pc:sldMasterMk cId="3115547409" sldId="2147483708"/>
            <pc:sldLayoutMk cId="1917832225" sldId="2147483716"/>
          </pc:sldLayoutMkLst>
        </pc:sldLayoutChg>
        <pc:sldLayoutChg chg="del">
          <pc:chgData name="Paul Wassell" userId="609912a88ec840f0" providerId="LiveId" clId="{4CF684FC-0086-4B53-AEA4-FBDD8EB42BEA}" dt="2025-04-01T17:24:47.269" v="3757" actId="47"/>
          <pc:sldLayoutMkLst>
            <pc:docMk/>
            <pc:sldMasterMk cId="3115547409" sldId="2147483708"/>
            <pc:sldLayoutMk cId="146968754" sldId="2147483717"/>
          </pc:sldLayoutMkLst>
        </pc:sldLayoutChg>
        <pc:sldLayoutChg chg="del">
          <pc:chgData name="Paul Wassell" userId="609912a88ec840f0" providerId="LiveId" clId="{4CF684FC-0086-4B53-AEA4-FBDD8EB42BEA}" dt="2025-04-01T17:24:47.269" v="3757" actId="47"/>
          <pc:sldLayoutMkLst>
            <pc:docMk/>
            <pc:sldMasterMk cId="3115547409" sldId="2147483708"/>
            <pc:sldLayoutMk cId="2268937816" sldId="2147483718"/>
          </pc:sldLayoutMkLst>
        </pc:sldLayoutChg>
        <pc:sldLayoutChg chg="del">
          <pc:chgData name="Paul Wassell" userId="609912a88ec840f0" providerId="LiveId" clId="{4CF684FC-0086-4B53-AEA4-FBDD8EB42BEA}" dt="2025-04-01T17:24:47.269" v="3757" actId="47"/>
          <pc:sldLayoutMkLst>
            <pc:docMk/>
            <pc:sldMasterMk cId="3115547409" sldId="2147483708"/>
            <pc:sldLayoutMk cId="404796522" sldId="2147483719"/>
          </pc:sldLayoutMkLst>
        </pc:sldLayoutChg>
      </pc:sldMasterChg>
      <pc:sldMasterChg chg="del delSldLayout">
        <pc:chgData name="Paul Wassell" userId="609912a88ec840f0" providerId="LiveId" clId="{4CF684FC-0086-4B53-AEA4-FBDD8EB42BEA}" dt="2025-04-01T16:08:48.103" v="1038" actId="47"/>
        <pc:sldMasterMkLst>
          <pc:docMk/>
          <pc:sldMasterMk cId="992948113" sldId="2147483720"/>
        </pc:sldMasterMkLst>
        <pc:sldLayoutChg chg="del">
          <pc:chgData name="Paul Wassell" userId="609912a88ec840f0" providerId="LiveId" clId="{4CF684FC-0086-4B53-AEA4-FBDD8EB42BEA}" dt="2025-04-01T16:08:48.103" v="1038" actId="47"/>
          <pc:sldLayoutMkLst>
            <pc:docMk/>
            <pc:sldMasterMk cId="992948113" sldId="2147483720"/>
            <pc:sldLayoutMk cId="1800844686" sldId="2147483721"/>
          </pc:sldLayoutMkLst>
        </pc:sldLayoutChg>
        <pc:sldLayoutChg chg="del">
          <pc:chgData name="Paul Wassell" userId="609912a88ec840f0" providerId="LiveId" clId="{4CF684FC-0086-4B53-AEA4-FBDD8EB42BEA}" dt="2025-04-01T16:08:48.103" v="1038" actId="47"/>
          <pc:sldLayoutMkLst>
            <pc:docMk/>
            <pc:sldMasterMk cId="992948113" sldId="2147483720"/>
            <pc:sldLayoutMk cId="363150840" sldId="2147483722"/>
          </pc:sldLayoutMkLst>
        </pc:sldLayoutChg>
        <pc:sldLayoutChg chg="del">
          <pc:chgData name="Paul Wassell" userId="609912a88ec840f0" providerId="LiveId" clId="{4CF684FC-0086-4B53-AEA4-FBDD8EB42BEA}" dt="2025-04-01T16:08:48.103" v="1038" actId="47"/>
          <pc:sldLayoutMkLst>
            <pc:docMk/>
            <pc:sldMasterMk cId="992948113" sldId="2147483720"/>
            <pc:sldLayoutMk cId="4257316589" sldId="2147483723"/>
          </pc:sldLayoutMkLst>
        </pc:sldLayoutChg>
        <pc:sldLayoutChg chg="del">
          <pc:chgData name="Paul Wassell" userId="609912a88ec840f0" providerId="LiveId" clId="{4CF684FC-0086-4B53-AEA4-FBDD8EB42BEA}" dt="2025-04-01T16:08:48.103" v="1038" actId="47"/>
          <pc:sldLayoutMkLst>
            <pc:docMk/>
            <pc:sldMasterMk cId="992948113" sldId="2147483720"/>
            <pc:sldLayoutMk cId="2339282959" sldId="2147483724"/>
          </pc:sldLayoutMkLst>
        </pc:sldLayoutChg>
        <pc:sldLayoutChg chg="del">
          <pc:chgData name="Paul Wassell" userId="609912a88ec840f0" providerId="LiveId" clId="{4CF684FC-0086-4B53-AEA4-FBDD8EB42BEA}" dt="2025-04-01T16:08:48.103" v="1038" actId="47"/>
          <pc:sldLayoutMkLst>
            <pc:docMk/>
            <pc:sldMasterMk cId="992948113" sldId="2147483720"/>
            <pc:sldLayoutMk cId="1992827422" sldId="2147483725"/>
          </pc:sldLayoutMkLst>
        </pc:sldLayoutChg>
        <pc:sldLayoutChg chg="del">
          <pc:chgData name="Paul Wassell" userId="609912a88ec840f0" providerId="LiveId" clId="{4CF684FC-0086-4B53-AEA4-FBDD8EB42BEA}" dt="2025-04-01T16:08:48.103" v="1038" actId="47"/>
          <pc:sldLayoutMkLst>
            <pc:docMk/>
            <pc:sldMasterMk cId="992948113" sldId="2147483720"/>
            <pc:sldLayoutMk cId="881850529" sldId="2147483726"/>
          </pc:sldLayoutMkLst>
        </pc:sldLayoutChg>
        <pc:sldLayoutChg chg="del">
          <pc:chgData name="Paul Wassell" userId="609912a88ec840f0" providerId="LiveId" clId="{4CF684FC-0086-4B53-AEA4-FBDD8EB42BEA}" dt="2025-04-01T16:08:48.103" v="1038" actId="47"/>
          <pc:sldLayoutMkLst>
            <pc:docMk/>
            <pc:sldMasterMk cId="992948113" sldId="2147483720"/>
            <pc:sldLayoutMk cId="2415331955" sldId="2147483727"/>
          </pc:sldLayoutMkLst>
        </pc:sldLayoutChg>
        <pc:sldLayoutChg chg="del">
          <pc:chgData name="Paul Wassell" userId="609912a88ec840f0" providerId="LiveId" clId="{4CF684FC-0086-4B53-AEA4-FBDD8EB42BEA}" dt="2025-04-01T16:08:48.103" v="1038" actId="47"/>
          <pc:sldLayoutMkLst>
            <pc:docMk/>
            <pc:sldMasterMk cId="992948113" sldId="2147483720"/>
            <pc:sldLayoutMk cId="3008163546" sldId="2147483728"/>
          </pc:sldLayoutMkLst>
        </pc:sldLayoutChg>
        <pc:sldLayoutChg chg="del">
          <pc:chgData name="Paul Wassell" userId="609912a88ec840f0" providerId="LiveId" clId="{4CF684FC-0086-4B53-AEA4-FBDD8EB42BEA}" dt="2025-04-01T16:08:48.103" v="1038" actId="47"/>
          <pc:sldLayoutMkLst>
            <pc:docMk/>
            <pc:sldMasterMk cId="992948113" sldId="2147483720"/>
            <pc:sldLayoutMk cId="1055240523" sldId="2147483729"/>
          </pc:sldLayoutMkLst>
        </pc:sldLayoutChg>
        <pc:sldLayoutChg chg="del">
          <pc:chgData name="Paul Wassell" userId="609912a88ec840f0" providerId="LiveId" clId="{4CF684FC-0086-4B53-AEA4-FBDD8EB42BEA}" dt="2025-04-01T16:08:48.103" v="1038" actId="47"/>
          <pc:sldLayoutMkLst>
            <pc:docMk/>
            <pc:sldMasterMk cId="992948113" sldId="2147483720"/>
            <pc:sldLayoutMk cId="1267667697" sldId="2147483730"/>
          </pc:sldLayoutMkLst>
        </pc:sldLayoutChg>
        <pc:sldLayoutChg chg="del">
          <pc:chgData name="Paul Wassell" userId="609912a88ec840f0" providerId="LiveId" clId="{4CF684FC-0086-4B53-AEA4-FBDD8EB42BEA}" dt="2025-04-01T16:08:48.103" v="1038" actId="47"/>
          <pc:sldLayoutMkLst>
            <pc:docMk/>
            <pc:sldMasterMk cId="992948113" sldId="2147483720"/>
            <pc:sldLayoutMk cId="3510007666" sldId="2147483731"/>
          </pc:sldLayoutMkLst>
        </pc:sldLayoutChg>
      </pc:sldMaster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700A642-8AAC-4519-85C2-90130F99ABFE}" type="datetimeFigureOut">
              <a:rPr lang="en-GB" smtClean="0"/>
              <a:t>12/08/2025</a:t>
            </a:fld>
            <a:endParaRPr lang="en-GB"/>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134FF7B-823C-4510-8C91-5621EDA0DF6A}" type="slidenum">
              <a:rPr lang="en-GB" smtClean="0"/>
              <a:t>‹#›</a:t>
            </a:fld>
            <a:endParaRPr lang="en-GB"/>
          </a:p>
        </p:txBody>
      </p:sp>
    </p:spTree>
    <p:extLst>
      <p:ext uri="{BB962C8B-B14F-4D97-AF65-F5344CB8AC3E}">
        <p14:creationId xmlns:p14="http://schemas.microsoft.com/office/powerpoint/2010/main" val="25076911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28B4637B-FEFC-4C46-AF30-95C84C75D523}"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6</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94604085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7A7D7554-FB81-45CD-ADFA-7E4574F881AD}" type="datetimeFigureOut">
              <a:rPr lang="en-GB" smtClean="0"/>
              <a:t>12/08/2025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427764D-D1A3-49A4-997A-0C728FBD8E48}" type="slidenum">
              <a:rPr lang="en-GB" smtClean="0"/>
              <a:t>‹#›</a:t>
            </a:fld>
            <a:endParaRPr lang="en-GB"/>
          </a:p>
        </p:txBody>
      </p:sp>
    </p:spTree>
    <p:extLst>
      <p:ext uri="{BB962C8B-B14F-4D97-AF65-F5344CB8AC3E}">
        <p14:creationId xmlns:p14="http://schemas.microsoft.com/office/powerpoint/2010/main" val="35216601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A7D7554-FB81-45CD-ADFA-7E4574F881AD}" type="datetimeFigureOut">
              <a:rPr lang="en-GB" smtClean="0"/>
              <a:t>12/08/2025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427764D-D1A3-49A4-997A-0C728FBD8E48}" type="slidenum">
              <a:rPr lang="en-GB" smtClean="0"/>
              <a:t>‹#›</a:t>
            </a:fld>
            <a:endParaRPr lang="en-GB"/>
          </a:p>
        </p:txBody>
      </p:sp>
    </p:spTree>
    <p:extLst>
      <p:ext uri="{BB962C8B-B14F-4D97-AF65-F5344CB8AC3E}">
        <p14:creationId xmlns:p14="http://schemas.microsoft.com/office/powerpoint/2010/main" val="42059365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A7D7554-FB81-45CD-ADFA-7E4574F881AD}" type="datetimeFigureOut">
              <a:rPr lang="en-GB" smtClean="0"/>
              <a:t>12/08/2025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427764D-D1A3-49A4-997A-0C728FBD8E48}" type="slidenum">
              <a:rPr lang="en-GB" smtClean="0"/>
              <a:t>‹#›</a:t>
            </a:fld>
            <a:endParaRPr lang="en-GB"/>
          </a:p>
        </p:txBody>
      </p:sp>
    </p:spTree>
    <p:extLst>
      <p:ext uri="{BB962C8B-B14F-4D97-AF65-F5344CB8AC3E}">
        <p14:creationId xmlns:p14="http://schemas.microsoft.com/office/powerpoint/2010/main" val="234547382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1070A6E7-8301-416F-BF16-1FDEAEC9C58D}" type="datetimeFigureOut">
              <a:rPr lang="en-GB" smtClean="0"/>
              <a:t>12/08/2025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D735D7D-3DED-4383-AC2A-C0BC79C6287F}" type="slidenum">
              <a:rPr lang="en-GB" smtClean="0"/>
              <a:t>‹#›</a:t>
            </a:fld>
            <a:endParaRPr lang="en-GB"/>
          </a:p>
        </p:txBody>
      </p:sp>
    </p:spTree>
    <p:extLst>
      <p:ext uri="{BB962C8B-B14F-4D97-AF65-F5344CB8AC3E}">
        <p14:creationId xmlns:p14="http://schemas.microsoft.com/office/powerpoint/2010/main" val="295476553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070A6E7-8301-416F-BF16-1FDEAEC9C58D}" type="datetimeFigureOut">
              <a:rPr lang="en-GB" smtClean="0"/>
              <a:t>12/08/2025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D735D7D-3DED-4383-AC2A-C0BC79C6287F}" type="slidenum">
              <a:rPr lang="en-GB" smtClean="0"/>
              <a:t>‹#›</a:t>
            </a:fld>
            <a:endParaRPr lang="en-GB"/>
          </a:p>
        </p:txBody>
      </p:sp>
    </p:spTree>
    <p:extLst>
      <p:ext uri="{BB962C8B-B14F-4D97-AF65-F5344CB8AC3E}">
        <p14:creationId xmlns:p14="http://schemas.microsoft.com/office/powerpoint/2010/main" val="425560010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1070A6E7-8301-416F-BF16-1FDEAEC9C58D}" type="datetimeFigureOut">
              <a:rPr lang="en-GB" smtClean="0"/>
              <a:t>12/08/2025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D735D7D-3DED-4383-AC2A-C0BC79C6287F}" type="slidenum">
              <a:rPr lang="en-GB" smtClean="0"/>
              <a:t>‹#›</a:t>
            </a:fld>
            <a:endParaRPr lang="en-GB"/>
          </a:p>
        </p:txBody>
      </p:sp>
    </p:spTree>
    <p:extLst>
      <p:ext uri="{BB962C8B-B14F-4D97-AF65-F5344CB8AC3E}">
        <p14:creationId xmlns:p14="http://schemas.microsoft.com/office/powerpoint/2010/main" val="188870136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070A6E7-8301-416F-BF16-1FDEAEC9C58D}" type="datetimeFigureOut">
              <a:rPr lang="en-GB" smtClean="0"/>
              <a:t>12/08/2025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D735D7D-3DED-4383-AC2A-C0BC79C6287F}" type="slidenum">
              <a:rPr lang="en-GB" smtClean="0"/>
              <a:t>‹#›</a:t>
            </a:fld>
            <a:endParaRPr lang="en-GB"/>
          </a:p>
        </p:txBody>
      </p:sp>
    </p:spTree>
    <p:extLst>
      <p:ext uri="{BB962C8B-B14F-4D97-AF65-F5344CB8AC3E}">
        <p14:creationId xmlns:p14="http://schemas.microsoft.com/office/powerpoint/2010/main" val="340005781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070A6E7-8301-416F-BF16-1FDEAEC9C58D}" type="datetimeFigureOut">
              <a:rPr lang="en-GB" smtClean="0"/>
              <a:t>12/08/2025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8D735D7D-3DED-4383-AC2A-C0BC79C6287F}" type="slidenum">
              <a:rPr lang="en-GB" smtClean="0"/>
              <a:t>‹#›</a:t>
            </a:fld>
            <a:endParaRPr lang="en-GB"/>
          </a:p>
        </p:txBody>
      </p:sp>
    </p:spTree>
    <p:extLst>
      <p:ext uri="{BB962C8B-B14F-4D97-AF65-F5344CB8AC3E}">
        <p14:creationId xmlns:p14="http://schemas.microsoft.com/office/powerpoint/2010/main" val="227182216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070A6E7-8301-416F-BF16-1FDEAEC9C58D}" type="datetimeFigureOut">
              <a:rPr lang="en-GB" smtClean="0"/>
              <a:t>12/08/2025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8D735D7D-3DED-4383-AC2A-C0BC79C6287F}" type="slidenum">
              <a:rPr lang="en-GB" smtClean="0"/>
              <a:t>‹#›</a:t>
            </a:fld>
            <a:endParaRPr lang="en-GB"/>
          </a:p>
        </p:txBody>
      </p:sp>
    </p:spTree>
    <p:extLst>
      <p:ext uri="{BB962C8B-B14F-4D97-AF65-F5344CB8AC3E}">
        <p14:creationId xmlns:p14="http://schemas.microsoft.com/office/powerpoint/2010/main" val="198217718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070A6E7-8301-416F-BF16-1FDEAEC9C58D}" type="datetimeFigureOut">
              <a:rPr lang="en-GB" smtClean="0"/>
              <a:t>12/08/2025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8D735D7D-3DED-4383-AC2A-C0BC79C6287F}" type="slidenum">
              <a:rPr lang="en-GB" smtClean="0"/>
              <a:t>‹#›</a:t>
            </a:fld>
            <a:endParaRPr lang="en-GB"/>
          </a:p>
        </p:txBody>
      </p:sp>
    </p:spTree>
    <p:extLst>
      <p:ext uri="{BB962C8B-B14F-4D97-AF65-F5344CB8AC3E}">
        <p14:creationId xmlns:p14="http://schemas.microsoft.com/office/powerpoint/2010/main" val="347254506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1070A6E7-8301-416F-BF16-1FDEAEC9C58D}" type="datetimeFigureOut">
              <a:rPr lang="en-GB" smtClean="0"/>
              <a:t>12/08/2025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D735D7D-3DED-4383-AC2A-C0BC79C6287F}" type="slidenum">
              <a:rPr lang="en-GB" smtClean="0"/>
              <a:t>‹#›</a:t>
            </a:fld>
            <a:endParaRPr lang="en-GB"/>
          </a:p>
        </p:txBody>
      </p:sp>
    </p:spTree>
    <p:extLst>
      <p:ext uri="{BB962C8B-B14F-4D97-AF65-F5344CB8AC3E}">
        <p14:creationId xmlns:p14="http://schemas.microsoft.com/office/powerpoint/2010/main" val="1801106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A7D7554-FB81-45CD-ADFA-7E4574F881AD}" type="datetimeFigureOut">
              <a:rPr lang="en-GB" smtClean="0"/>
              <a:t>12/08/2025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427764D-D1A3-49A4-997A-0C728FBD8E48}" type="slidenum">
              <a:rPr lang="en-GB" smtClean="0"/>
              <a:t>‹#›</a:t>
            </a:fld>
            <a:endParaRPr lang="en-GB"/>
          </a:p>
        </p:txBody>
      </p:sp>
    </p:spTree>
    <p:extLst>
      <p:ext uri="{BB962C8B-B14F-4D97-AF65-F5344CB8AC3E}">
        <p14:creationId xmlns:p14="http://schemas.microsoft.com/office/powerpoint/2010/main" val="165228595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1070A6E7-8301-416F-BF16-1FDEAEC9C58D}" type="datetimeFigureOut">
              <a:rPr lang="en-GB" smtClean="0"/>
              <a:t>12/08/2025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D735D7D-3DED-4383-AC2A-C0BC79C6287F}" type="slidenum">
              <a:rPr lang="en-GB" smtClean="0"/>
              <a:t>‹#›</a:t>
            </a:fld>
            <a:endParaRPr lang="en-GB"/>
          </a:p>
        </p:txBody>
      </p:sp>
    </p:spTree>
    <p:extLst>
      <p:ext uri="{BB962C8B-B14F-4D97-AF65-F5344CB8AC3E}">
        <p14:creationId xmlns:p14="http://schemas.microsoft.com/office/powerpoint/2010/main" val="69207957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070A6E7-8301-416F-BF16-1FDEAEC9C58D}" type="datetimeFigureOut">
              <a:rPr lang="en-GB" smtClean="0"/>
              <a:t>12/08/2025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D735D7D-3DED-4383-AC2A-C0BC79C6287F}" type="slidenum">
              <a:rPr lang="en-GB" smtClean="0"/>
              <a:t>‹#›</a:t>
            </a:fld>
            <a:endParaRPr lang="en-GB"/>
          </a:p>
        </p:txBody>
      </p:sp>
    </p:spTree>
    <p:extLst>
      <p:ext uri="{BB962C8B-B14F-4D97-AF65-F5344CB8AC3E}">
        <p14:creationId xmlns:p14="http://schemas.microsoft.com/office/powerpoint/2010/main" val="229146274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070A6E7-8301-416F-BF16-1FDEAEC9C58D}" type="datetimeFigureOut">
              <a:rPr lang="en-GB" smtClean="0"/>
              <a:t>12/08/2025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D735D7D-3DED-4383-AC2A-C0BC79C6287F}" type="slidenum">
              <a:rPr lang="en-GB" smtClean="0"/>
              <a:t>‹#›</a:t>
            </a:fld>
            <a:endParaRPr lang="en-GB"/>
          </a:p>
        </p:txBody>
      </p:sp>
    </p:spTree>
    <p:extLst>
      <p:ext uri="{BB962C8B-B14F-4D97-AF65-F5344CB8AC3E}">
        <p14:creationId xmlns:p14="http://schemas.microsoft.com/office/powerpoint/2010/main" val="33453413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B7403185-AE63-42AF-90F8-4C02F19891E9}" type="datetimeFigureOut">
              <a:rPr lang="en-GB" smtClean="0"/>
              <a:t>12/08/2025</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8EFC8F15-E769-443D-948B-992811EAABC8}" type="slidenum">
              <a:rPr lang="en-GB" smtClean="0"/>
              <a:t>‹#›</a:t>
            </a:fld>
            <a:endParaRPr lang="en-GB" dirty="0"/>
          </a:p>
        </p:txBody>
      </p:sp>
    </p:spTree>
    <p:extLst>
      <p:ext uri="{BB962C8B-B14F-4D97-AF65-F5344CB8AC3E}">
        <p14:creationId xmlns:p14="http://schemas.microsoft.com/office/powerpoint/2010/main" val="1609547273"/>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B7403185-AE63-42AF-90F8-4C02F19891E9}" type="datetimeFigureOut">
              <a:rPr lang="en-GB" smtClean="0"/>
              <a:t>12/08/2025</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8EFC8F15-E769-443D-948B-992811EAABC8}" type="slidenum">
              <a:rPr lang="en-GB" smtClean="0"/>
              <a:t>‹#›</a:t>
            </a:fld>
            <a:endParaRPr lang="en-GB" dirty="0"/>
          </a:p>
        </p:txBody>
      </p:sp>
    </p:spTree>
    <p:extLst>
      <p:ext uri="{BB962C8B-B14F-4D97-AF65-F5344CB8AC3E}">
        <p14:creationId xmlns:p14="http://schemas.microsoft.com/office/powerpoint/2010/main" val="4056559395"/>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7403185-AE63-42AF-90F8-4C02F19891E9}" type="datetimeFigureOut">
              <a:rPr lang="en-GB" smtClean="0"/>
              <a:t>12/08/2025</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8EFC8F15-E769-443D-948B-992811EAABC8}" type="slidenum">
              <a:rPr lang="en-GB" smtClean="0"/>
              <a:t>‹#›</a:t>
            </a:fld>
            <a:endParaRPr lang="en-GB" dirty="0"/>
          </a:p>
        </p:txBody>
      </p:sp>
    </p:spTree>
    <p:extLst>
      <p:ext uri="{BB962C8B-B14F-4D97-AF65-F5344CB8AC3E}">
        <p14:creationId xmlns:p14="http://schemas.microsoft.com/office/powerpoint/2010/main" val="2716938040"/>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B7403185-AE63-42AF-90F8-4C02F19891E9}" type="datetimeFigureOut">
              <a:rPr lang="en-GB" smtClean="0"/>
              <a:t>12/08/2025</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8EFC8F15-E769-443D-948B-992811EAABC8}" type="slidenum">
              <a:rPr lang="en-GB" smtClean="0"/>
              <a:t>‹#›</a:t>
            </a:fld>
            <a:endParaRPr lang="en-GB" dirty="0"/>
          </a:p>
        </p:txBody>
      </p:sp>
    </p:spTree>
    <p:extLst>
      <p:ext uri="{BB962C8B-B14F-4D97-AF65-F5344CB8AC3E}">
        <p14:creationId xmlns:p14="http://schemas.microsoft.com/office/powerpoint/2010/main" val="1223935710"/>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B7403185-AE63-42AF-90F8-4C02F19891E9}" type="datetimeFigureOut">
              <a:rPr lang="en-GB" smtClean="0"/>
              <a:t>12/08/2025</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8EFC8F15-E769-443D-948B-992811EAABC8}" type="slidenum">
              <a:rPr lang="en-GB" smtClean="0"/>
              <a:t>‹#›</a:t>
            </a:fld>
            <a:endParaRPr lang="en-GB" dirty="0"/>
          </a:p>
        </p:txBody>
      </p:sp>
    </p:spTree>
    <p:extLst>
      <p:ext uri="{BB962C8B-B14F-4D97-AF65-F5344CB8AC3E}">
        <p14:creationId xmlns:p14="http://schemas.microsoft.com/office/powerpoint/2010/main" val="74832797"/>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B7403185-AE63-42AF-90F8-4C02F19891E9}" type="datetimeFigureOut">
              <a:rPr lang="en-GB" smtClean="0"/>
              <a:t>12/08/2025</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8EFC8F15-E769-443D-948B-992811EAABC8}" type="slidenum">
              <a:rPr lang="en-GB" smtClean="0"/>
              <a:t>‹#›</a:t>
            </a:fld>
            <a:endParaRPr lang="en-GB" dirty="0"/>
          </a:p>
        </p:txBody>
      </p:sp>
    </p:spTree>
    <p:extLst>
      <p:ext uri="{BB962C8B-B14F-4D97-AF65-F5344CB8AC3E}">
        <p14:creationId xmlns:p14="http://schemas.microsoft.com/office/powerpoint/2010/main" val="3947822573"/>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7403185-AE63-42AF-90F8-4C02F19891E9}" type="datetimeFigureOut">
              <a:rPr lang="en-GB" smtClean="0"/>
              <a:t>12/08/2025</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8EFC8F15-E769-443D-948B-992811EAABC8}" type="slidenum">
              <a:rPr lang="en-GB" smtClean="0"/>
              <a:t>‹#›</a:t>
            </a:fld>
            <a:endParaRPr lang="en-GB" dirty="0"/>
          </a:p>
        </p:txBody>
      </p:sp>
    </p:spTree>
    <p:extLst>
      <p:ext uri="{BB962C8B-B14F-4D97-AF65-F5344CB8AC3E}">
        <p14:creationId xmlns:p14="http://schemas.microsoft.com/office/powerpoint/2010/main" val="25000264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A7D7554-FB81-45CD-ADFA-7E4574F881AD}" type="datetimeFigureOut">
              <a:rPr lang="en-GB" smtClean="0"/>
              <a:t>12/08/2025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427764D-D1A3-49A4-997A-0C728FBD8E48}" type="slidenum">
              <a:rPr lang="en-GB" smtClean="0"/>
              <a:t>‹#›</a:t>
            </a:fld>
            <a:endParaRPr lang="en-GB"/>
          </a:p>
        </p:txBody>
      </p:sp>
    </p:spTree>
    <p:extLst>
      <p:ext uri="{BB962C8B-B14F-4D97-AF65-F5344CB8AC3E}">
        <p14:creationId xmlns:p14="http://schemas.microsoft.com/office/powerpoint/2010/main" val="2434200782"/>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7403185-AE63-42AF-90F8-4C02F19891E9}" type="datetimeFigureOut">
              <a:rPr lang="en-GB" smtClean="0"/>
              <a:t>12/08/2025</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8EFC8F15-E769-443D-948B-992811EAABC8}" type="slidenum">
              <a:rPr lang="en-GB" smtClean="0"/>
              <a:t>‹#›</a:t>
            </a:fld>
            <a:endParaRPr lang="en-GB" dirty="0"/>
          </a:p>
        </p:txBody>
      </p:sp>
    </p:spTree>
    <p:extLst>
      <p:ext uri="{BB962C8B-B14F-4D97-AF65-F5344CB8AC3E}">
        <p14:creationId xmlns:p14="http://schemas.microsoft.com/office/powerpoint/2010/main" val="4194505901"/>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7403185-AE63-42AF-90F8-4C02F19891E9}" type="datetimeFigureOut">
              <a:rPr lang="en-GB" smtClean="0"/>
              <a:t>12/08/2025</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8EFC8F15-E769-443D-948B-992811EAABC8}" type="slidenum">
              <a:rPr lang="en-GB" smtClean="0"/>
              <a:t>‹#›</a:t>
            </a:fld>
            <a:endParaRPr lang="en-GB" dirty="0"/>
          </a:p>
        </p:txBody>
      </p:sp>
    </p:spTree>
    <p:extLst>
      <p:ext uri="{BB962C8B-B14F-4D97-AF65-F5344CB8AC3E}">
        <p14:creationId xmlns:p14="http://schemas.microsoft.com/office/powerpoint/2010/main" val="1732039327"/>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B7403185-AE63-42AF-90F8-4C02F19891E9}" type="datetimeFigureOut">
              <a:rPr lang="en-GB" smtClean="0"/>
              <a:t>12/08/2025</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8EFC8F15-E769-443D-948B-992811EAABC8}" type="slidenum">
              <a:rPr lang="en-GB" smtClean="0"/>
              <a:t>‹#›</a:t>
            </a:fld>
            <a:endParaRPr lang="en-GB" dirty="0"/>
          </a:p>
        </p:txBody>
      </p:sp>
    </p:spTree>
    <p:extLst>
      <p:ext uri="{BB962C8B-B14F-4D97-AF65-F5344CB8AC3E}">
        <p14:creationId xmlns:p14="http://schemas.microsoft.com/office/powerpoint/2010/main" val="1579221204"/>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B7403185-AE63-42AF-90F8-4C02F19891E9}" type="datetimeFigureOut">
              <a:rPr lang="en-GB" smtClean="0"/>
              <a:t>12/08/2025</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8EFC8F15-E769-443D-948B-992811EAABC8}" type="slidenum">
              <a:rPr lang="en-GB" smtClean="0"/>
              <a:t>‹#›</a:t>
            </a:fld>
            <a:endParaRPr lang="en-GB" dirty="0"/>
          </a:p>
        </p:txBody>
      </p:sp>
    </p:spTree>
    <p:extLst>
      <p:ext uri="{BB962C8B-B14F-4D97-AF65-F5344CB8AC3E}">
        <p14:creationId xmlns:p14="http://schemas.microsoft.com/office/powerpoint/2010/main" val="37455952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A7D7554-FB81-45CD-ADFA-7E4574F881AD}" type="datetimeFigureOut">
              <a:rPr lang="en-GB" smtClean="0"/>
              <a:t>12/08/2025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427764D-D1A3-49A4-997A-0C728FBD8E48}" type="slidenum">
              <a:rPr lang="en-GB" smtClean="0"/>
              <a:t>‹#›</a:t>
            </a:fld>
            <a:endParaRPr lang="en-GB"/>
          </a:p>
        </p:txBody>
      </p:sp>
    </p:spTree>
    <p:extLst>
      <p:ext uri="{BB962C8B-B14F-4D97-AF65-F5344CB8AC3E}">
        <p14:creationId xmlns:p14="http://schemas.microsoft.com/office/powerpoint/2010/main" val="20138177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7A7D7554-FB81-45CD-ADFA-7E4574F881AD}" type="datetimeFigureOut">
              <a:rPr lang="en-GB" smtClean="0"/>
              <a:t>12/08/2025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3427764D-D1A3-49A4-997A-0C728FBD8E48}" type="slidenum">
              <a:rPr lang="en-GB" smtClean="0"/>
              <a:t>‹#›</a:t>
            </a:fld>
            <a:endParaRPr lang="en-GB"/>
          </a:p>
        </p:txBody>
      </p:sp>
    </p:spTree>
    <p:extLst>
      <p:ext uri="{BB962C8B-B14F-4D97-AF65-F5344CB8AC3E}">
        <p14:creationId xmlns:p14="http://schemas.microsoft.com/office/powerpoint/2010/main" val="14835470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A7D7554-FB81-45CD-ADFA-7E4574F881AD}" type="datetimeFigureOut">
              <a:rPr lang="en-GB" smtClean="0"/>
              <a:t>12/08/2025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3427764D-D1A3-49A4-997A-0C728FBD8E48}" type="slidenum">
              <a:rPr lang="en-GB" smtClean="0"/>
              <a:t>‹#›</a:t>
            </a:fld>
            <a:endParaRPr lang="en-GB"/>
          </a:p>
        </p:txBody>
      </p:sp>
    </p:spTree>
    <p:extLst>
      <p:ext uri="{BB962C8B-B14F-4D97-AF65-F5344CB8AC3E}">
        <p14:creationId xmlns:p14="http://schemas.microsoft.com/office/powerpoint/2010/main" val="39010665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A7D7554-FB81-45CD-ADFA-7E4574F881AD}" type="datetimeFigureOut">
              <a:rPr lang="en-GB" smtClean="0"/>
              <a:t>12/08/2025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3427764D-D1A3-49A4-997A-0C728FBD8E48}" type="slidenum">
              <a:rPr lang="en-GB" smtClean="0"/>
              <a:t>‹#›</a:t>
            </a:fld>
            <a:endParaRPr lang="en-GB"/>
          </a:p>
        </p:txBody>
      </p:sp>
    </p:spTree>
    <p:extLst>
      <p:ext uri="{BB962C8B-B14F-4D97-AF65-F5344CB8AC3E}">
        <p14:creationId xmlns:p14="http://schemas.microsoft.com/office/powerpoint/2010/main" val="2988791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A7D7554-FB81-45CD-ADFA-7E4574F881AD}" type="datetimeFigureOut">
              <a:rPr lang="en-GB" smtClean="0"/>
              <a:t>12/08/2025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427764D-D1A3-49A4-997A-0C728FBD8E48}" type="slidenum">
              <a:rPr lang="en-GB" smtClean="0"/>
              <a:t>‹#›</a:t>
            </a:fld>
            <a:endParaRPr lang="en-GB"/>
          </a:p>
        </p:txBody>
      </p:sp>
    </p:spTree>
    <p:extLst>
      <p:ext uri="{BB962C8B-B14F-4D97-AF65-F5344CB8AC3E}">
        <p14:creationId xmlns:p14="http://schemas.microsoft.com/office/powerpoint/2010/main" val="38113372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A7D7554-FB81-45CD-ADFA-7E4574F881AD}" type="datetimeFigureOut">
              <a:rPr lang="en-GB" smtClean="0"/>
              <a:t>12/08/2025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427764D-D1A3-49A4-997A-0C728FBD8E48}" type="slidenum">
              <a:rPr lang="en-GB" smtClean="0"/>
              <a:t>‹#›</a:t>
            </a:fld>
            <a:endParaRPr lang="en-GB"/>
          </a:p>
        </p:txBody>
      </p:sp>
    </p:spTree>
    <p:extLst>
      <p:ext uri="{BB962C8B-B14F-4D97-AF65-F5344CB8AC3E}">
        <p14:creationId xmlns:p14="http://schemas.microsoft.com/office/powerpoint/2010/main" val="2044631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hyperlink" Target="http://www.exampaperspractice.co.uk/" TargetMode="Externa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hyperlink" Target="http://www.exampaperspractice.co.uk/" TargetMode="Externa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image" Target="../media/image2.png"/><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1.pn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hyperlink" Target="http://www.exampaperspractice.co.uk/" TargetMode="Externa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5" Type="http://schemas.openxmlformats.org/officeDocument/2006/relationships/image" Target="../media/image2.png"/><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A7D7554-FB81-45CD-ADFA-7E4574F881AD}" type="datetimeFigureOut">
              <a:rPr lang="en-GB" smtClean="0"/>
              <a:t>12/08/2025</a:t>
            </a:fld>
            <a:endParaRPr lang="en-GB"/>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427764D-D1A3-49A4-997A-0C728FBD8E48}" type="slidenum">
              <a:rPr lang="en-GB" smtClean="0"/>
              <a:t>‹#›</a:t>
            </a:fld>
            <a:endParaRPr lang="en-GB"/>
          </a:p>
        </p:txBody>
      </p:sp>
      <p:sp>
        <p:nvSpPr>
          <p:cNvPr id="7" name="Footer Placeholder 2">
            <a:extLst>
              <a:ext uri="{FF2B5EF4-FFF2-40B4-BE49-F238E27FC236}">
                <a16:creationId xmlns:a16="http://schemas.microsoft.com/office/drawing/2014/main" id="{00E2FA25-202C-9E28-925F-7D30D6D8CDEA}"/>
              </a:ext>
            </a:extLst>
          </p:cNvPr>
          <p:cNvSpPr txBox="1">
            <a:spLocks/>
          </p:cNvSpPr>
          <p:nvPr userDrawn="1"/>
        </p:nvSpPr>
        <p:spPr>
          <a:xfrm>
            <a:off x="0" y="6595291"/>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tx1">
                    <a:lumMod val="85000"/>
                    <a:lumOff val="15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tx1">
                    <a:lumMod val="85000"/>
                    <a:lumOff val="15000"/>
                  </a:schemeClr>
                </a:solidFill>
                <a:latin typeface="Times New Roman" panose="02020603050405020304" pitchFamily="18" charset="0"/>
                <a:cs typeface="Times New Roman" panose="02020603050405020304" pitchFamily="18" charset="0"/>
                <a:hlinkClick r:id="rId13">
                  <a:extLst>
                    <a:ext uri="{A12FA001-AC4F-418D-AE19-62706E023703}">
                      <ahyp:hlinkClr xmlns:ahyp="http://schemas.microsoft.com/office/drawing/2018/hyperlinkcolor" val="tx"/>
                    </a:ext>
                  </a:extLst>
                </a:hlinkClick>
              </a:rPr>
              <a:t>www.exampaperspractice.co.uk</a:t>
            </a:r>
            <a:endParaRPr lang="en-GB" sz="1200" dirty="0">
              <a:solidFill>
                <a:schemeClr val="tx1">
                  <a:lumMod val="85000"/>
                  <a:lumOff val="15000"/>
                </a:schemeClr>
              </a:solidFill>
              <a:latin typeface="Times New Roman" panose="02020603050405020304" pitchFamily="18" charset="0"/>
              <a:cs typeface="Times New Roman" panose="02020603050405020304" pitchFamily="18" charset="0"/>
            </a:endParaRPr>
          </a:p>
        </p:txBody>
      </p:sp>
      <p:sp>
        <p:nvSpPr>
          <p:cNvPr id="8" name="TextBox 7">
            <a:extLst>
              <a:ext uri="{FF2B5EF4-FFF2-40B4-BE49-F238E27FC236}">
                <a16:creationId xmlns:a16="http://schemas.microsoft.com/office/drawing/2014/main" id="{6CD4E519-63B2-77AA-22EB-C341F134BA23}"/>
              </a:ext>
            </a:extLst>
          </p:cNvPr>
          <p:cNvSpPr txBox="1"/>
          <p:nvPr userDrawn="1"/>
        </p:nvSpPr>
        <p:spPr>
          <a:xfrm>
            <a:off x="6115050" y="6627168"/>
            <a:ext cx="3048000" cy="230832"/>
          </a:xfrm>
          <a:prstGeom prst="rect">
            <a:avLst/>
          </a:prstGeom>
          <a:noFill/>
        </p:spPr>
        <p:txBody>
          <a:bodyPr wrap="square" rtlCol="0">
            <a:spAutoFit/>
          </a:bodyPr>
          <a:lstStyle/>
          <a:p>
            <a:pPr algn="ctr"/>
            <a:r>
              <a:rPr lang="en-US" sz="900" i="0" dirty="0">
                <a:solidFill>
                  <a:schemeClr val="tx1"/>
                </a:solidFill>
                <a:effectLst/>
                <a:latin typeface="gg sans"/>
              </a:rPr>
              <a:t>© 2025 Exams Papers Practice. All Rights Reserved</a:t>
            </a:r>
            <a:endParaRPr lang="en-PH" sz="900" dirty="0">
              <a:solidFill>
                <a:schemeClr val="tx1"/>
              </a:solidFill>
            </a:endParaRPr>
          </a:p>
        </p:txBody>
      </p:sp>
      <p:pic>
        <p:nvPicPr>
          <p:cNvPr id="9" name="Picture 8">
            <a:extLst>
              <a:ext uri="{FF2B5EF4-FFF2-40B4-BE49-F238E27FC236}">
                <a16:creationId xmlns:a16="http://schemas.microsoft.com/office/drawing/2014/main" id="{CC3A8441-0D9B-4965-8870-01FC0CE6CC09}"/>
              </a:ext>
            </a:extLst>
          </p:cNvPr>
          <p:cNvPicPr>
            <a:picLocks noChangeAspect="1"/>
          </p:cNvPicPr>
          <p:nvPr userDrawn="1"/>
        </p:nvPicPr>
        <p:blipFill>
          <a:blip r:embed="rId14" cstate="print">
            <a:alphaModFix amt="5000"/>
            <a:extLst>
              <a:ext uri="{28A0092B-C50C-407E-A947-70E740481C1C}">
                <a14:useLocalDpi xmlns:a14="http://schemas.microsoft.com/office/drawing/2010/main" val="0"/>
              </a:ext>
            </a:extLst>
          </a:blip>
          <a:stretch>
            <a:fillRect/>
          </a:stretch>
        </p:blipFill>
        <p:spPr>
          <a:xfrm>
            <a:off x="724131" y="2154235"/>
            <a:ext cx="7695738" cy="3098355"/>
          </a:xfrm>
          <a:prstGeom prst="rect">
            <a:avLst/>
          </a:prstGeom>
        </p:spPr>
      </p:pic>
      <p:pic>
        <p:nvPicPr>
          <p:cNvPr id="10" name="Picture 9">
            <a:extLst>
              <a:ext uri="{FF2B5EF4-FFF2-40B4-BE49-F238E27FC236}">
                <a16:creationId xmlns:a16="http://schemas.microsoft.com/office/drawing/2014/main" id="{6A7EB2A8-03C9-E6AE-D368-8B82FE995739}"/>
              </a:ext>
            </a:extLst>
          </p:cNvPr>
          <p:cNvPicPr>
            <a:picLocks noChangeAspect="1"/>
          </p:cNvPicPr>
          <p:nvPr userDrawn="1"/>
        </p:nvPicPr>
        <p:blipFill>
          <a:blip r:embed="rId15" cstate="print">
            <a:alphaModFix amt="85000"/>
            <a:extLst>
              <a:ext uri="{28A0092B-C50C-407E-A947-70E740481C1C}">
                <a14:useLocalDpi xmlns:a14="http://schemas.microsoft.com/office/drawing/2010/main" val="0"/>
              </a:ext>
            </a:extLst>
          </a:blip>
          <a:stretch>
            <a:fillRect/>
          </a:stretch>
        </p:blipFill>
        <p:spPr>
          <a:xfrm>
            <a:off x="8048644" y="136524"/>
            <a:ext cx="933411" cy="375797"/>
          </a:xfrm>
          <a:prstGeom prst="rect">
            <a:avLst/>
          </a:prstGeom>
        </p:spPr>
      </p:pic>
    </p:spTree>
    <p:extLst>
      <p:ext uri="{BB962C8B-B14F-4D97-AF65-F5344CB8AC3E}">
        <p14:creationId xmlns:p14="http://schemas.microsoft.com/office/powerpoint/2010/main" val="115281715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070A6E7-8301-416F-BF16-1FDEAEC9C58D}" type="datetimeFigureOut">
              <a:rPr lang="en-GB" smtClean="0"/>
              <a:t>12/08/2025</a:t>
            </a:fld>
            <a:endParaRPr lang="en-GB"/>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D735D7D-3DED-4383-AC2A-C0BC79C6287F}" type="slidenum">
              <a:rPr lang="en-GB" smtClean="0"/>
              <a:t>‹#›</a:t>
            </a:fld>
            <a:endParaRPr lang="en-GB"/>
          </a:p>
        </p:txBody>
      </p:sp>
      <p:sp>
        <p:nvSpPr>
          <p:cNvPr id="7" name="Footer Placeholder 2">
            <a:extLst>
              <a:ext uri="{FF2B5EF4-FFF2-40B4-BE49-F238E27FC236}">
                <a16:creationId xmlns:a16="http://schemas.microsoft.com/office/drawing/2014/main" id="{7C35DC6B-7E10-9FDF-6F8C-8037324BC553}"/>
              </a:ext>
            </a:extLst>
          </p:cNvPr>
          <p:cNvSpPr txBox="1">
            <a:spLocks/>
          </p:cNvSpPr>
          <p:nvPr userDrawn="1"/>
        </p:nvSpPr>
        <p:spPr>
          <a:xfrm>
            <a:off x="0" y="6595291"/>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tx1">
                    <a:lumMod val="85000"/>
                    <a:lumOff val="15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tx1">
                    <a:lumMod val="85000"/>
                    <a:lumOff val="15000"/>
                  </a:schemeClr>
                </a:solidFill>
                <a:latin typeface="Times New Roman" panose="02020603050405020304" pitchFamily="18" charset="0"/>
                <a:cs typeface="Times New Roman" panose="02020603050405020304" pitchFamily="18" charset="0"/>
                <a:hlinkClick r:id="rId13">
                  <a:extLst>
                    <a:ext uri="{A12FA001-AC4F-418D-AE19-62706E023703}">
                      <ahyp:hlinkClr xmlns:ahyp="http://schemas.microsoft.com/office/drawing/2018/hyperlinkcolor" val="tx"/>
                    </a:ext>
                  </a:extLst>
                </a:hlinkClick>
              </a:rPr>
              <a:t>www.exampaperspractice.co.uk</a:t>
            </a:r>
            <a:endParaRPr lang="en-GB" sz="1200" dirty="0">
              <a:solidFill>
                <a:schemeClr val="tx1">
                  <a:lumMod val="85000"/>
                  <a:lumOff val="15000"/>
                </a:schemeClr>
              </a:solidFill>
              <a:latin typeface="Times New Roman" panose="02020603050405020304" pitchFamily="18" charset="0"/>
              <a:cs typeface="Times New Roman" panose="02020603050405020304" pitchFamily="18" charset="0"/>
            </a:endParaRPr>
          </a:p>
        </p:txBody>
      </p:sp>
      <p:sp>
        <p:nvSpPr>
          <p:cNvPr id="8" name="TextBox 7">
            <a:extLst>
              <a:ext uri="{FF2B5EF4-FFF2-40B4-BE49-F238E27FC236}">
                <a16:creationId xmlns:a16="http://schemas.microsoft.com/office/drawing/2014/main" id="{D0C468EB-E043-0311-9003-4AFD2D02688F}"/>
              </a:ext>
            </a:extLst>
          </p:cNvPr>
          <p:cNvSpPr txBox="1"/>
          <p:nvPr userDrawn="1"/>
        </p:nvSpPr>
        <p:spPr>
          <a:xfrm>
            <a:off x="6115050" y="6627168"/>
            <a:ext cx="3048000" cy="230832"/>
          </a:xfrm>
          <a:prstGeom prst="rect">
            <a:avLst/>
          </a:prstGeom>
          <a:noFill/>
        </p:spPr>
        <p:txBody>
          <a:bodyPr wrap="square" rtlCol="0">
            <a:spAutoFit/>
          </a:bodyPr>
          <a:lstStyle/>
          <a:p>
            <a:pPr algn="ctr"/>
            <a:r>
              <a:rPr lang="en-US" sz="900" i="0" dirty="0">
                <a:solidFill>
                  <a:schemeClr val="tx1"/>
                </a:solidFill>
                <a:effectLst/>
                <a:latin typeface="gg sans"/>
              </a:rPr>
              <a:t>© 2025 Exams Papers Practice. All Rights Reserved</a:t>
            </a:r>
            <a:endParaRPr lang="en-PH" sz="900" dirty="0">
              <a:solidFill>
                <a:schemeClr val="tx1"/>
              </a:solidFill>
            </a:endParaRPr>
          </a:p>
        </p:txBody>
      </p:sp>
      <p:pic>
        <p:nvPicPr>
          <p:cNvPr id="9" name="Picture 8">
            <a:extLst>
              <a:ext uri="{FF2B5EF4-FFF2-40B4-BE49-F238E27FC236}">
                <a16:creationId xmlns:a16="http://schemas.microsoft.com/office/drawing/2014/main" id="{737D67A2-11C3-4B84-37E7-8BAA392FAD75}"/>
              </a:ext>
            </a:extLst>
          </p:cNvPr>
          <p:cNvPicPr>
            <a:picLocks noChangeAspect="1"/>
          </p:cNvPicPr>
          <p:nvPr userDrawn="1"/>
        </p:nvPicPr>
        <p:blipFill>
          <a:blip r:embed="rId14" cstate="print">
            <a:alphaModFix amt="5000"/>
            <a:extLst>
              <a:ext uri="{28A0092B-C50C-407E-A947-70E740481C1C}">
                <a14:useLocalDpi xmlns:a14="http://schemas.microsoft.com/office/drawing/2010/main" val="0"/>
              </a:ext>
            </a:extLst>
          </a:blip>
          <a:stretch>
            <a:fillRect/>
          </a:stretch>
        </p:blipFill>
        <p:spPr>
          <a:xfrm>
            <a:off x="724131" y="2154235"/>
            <a:ext cx="7695738" cy="3098355"/>
          </a:xfrm>
          <a:prstGeom prst="rect">
            <a:avLst/>
          </a:prstGeom>
        </p:spPr>
      </p:pic>
      <p:pic>
        <p:nvPicPr>
          <p:cNvPr id="10" name="Picture 9">
            <a:extLst>
              <a:ext uri="{FF2B5EF4-FFF2-40B4-BE49-F238E27FC236}">
                <a16:creationId xmlns:a16="http://schemas.microsoft.com/office/drawing/2014/main" id="{D27ED06E-6A77-08D9-769E-CB6069F55CC1}"/>
              </a:ext>
            </a:extLst>
          </p:cNvPr>
          <p:cNvPicPr>
            <a:picLocks noChangeAspect="1"/>
          </p:cNvPicPr>
          <p:nvPr userDrawn="1"/>
        </p:nvPicPr>
        <p:blipFill>
          <a:blip r:embed="rId15" cstate="print">
            <a:alphaModFix amt="85000"/>
            <a:extLst>
              <a:ext uri="{28A0092B-C50C-407E-A947-70E740481C1C}">
                <a14:useLocalDpi xmlns:a14="http://schemas.microsoft.com/office/drawing/2010/main" val="0"/>
              </a:ext>
            </a:extLst>
          </a:blip>
          <a:stretch>
            <a:fillRect/>
          </a:stretch>
        </p:blipFill>
        <p:spPr>
          <a:xfrm>
            <a:off x="8048644" y="136524"/>
            <a:ext cx="933411" cy="375797"/>
          </a:xfrm>
          <a:prstGeom prst="rect">
            <a:avLst/>
          </a:prstGeom>
        </p:spPr>
      </p:pic>
    </p:spTree>
    <p:extLst>
      <p:ext uri="{BB962C8B-B14F-4D97-AF65-F5344CB8AC3E}">
        <p14:creationId xmlns:p14="http://schemas.microsoft.com/office/powerpoint/2010/main" val="2987890623"/>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7403185-AE63-42AF-90F8-4C02F19891E9}" type="datetimeFigureOut">
              <a:rPr lang="en-GB" smtClean="0"/>
              <a:t>12/08/2025</a:t>
            </a:fld>
            <a:endParaRPr lang="en-GB"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EFC8F15-E769-443D-948B-992811EAABC8}" type="slidenum">
              <a:rPr lang="en-GB" smtClean="0"/>
              <a:t>‹#›</a:t>
            </a:fld>
            <a:endParaRPr lang="en-GB" dirty="0"/>
          </a:p>
        </p:txBody>
      </p:sp>
      <p:sp>
        <p:nvSpPr>
          <p:cNvPr id="7" name="Footer Placeholder 2">
            <a:extLst>
              <a:ext uri="{FF2B5EF4-FFF2-40B4-BE49-F238E27FC236}">
                <a16:creationId xmlns:a16="http://schemas.microsoft.com/office/drawing/2014/main" id="{9E9640D7-95C5-136F-2387-F4440CC87DB3}"/>
              </a:ext>
            </a:extLst>
          </p:cNvPr>
          <p:cNvSpPr txBox="1">
            <a:spLocks/>
          </p:cNvSpPr>
          <p:nvPr userDrawn="1"/>
        </p:nvSpPr>
        <p:spPr>
          <a:xfrm>
            <a:off x="0" y="6595291"/>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tx1">
                    <a:lumMod val="85000"/>
                    <a:lumOff val="15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tx1">
                    <a:lumMod val="85000"/>
                    <a:lumOff val="15000"/>
                  </a:schemeClr>
                </a:solidFill>
                <a:latin typeface="Times New Roman" panose="02020603050405020304" pitchFamily="18" charset="0"/>
                <a:cs typeface="Times New Roman" panose="02020603050405020304" pitchFamily="18" charset="0"/>
                <a:hlinkClick r:id="rId13">
                  <a:extLst>
                    <a:ext uri="{A12FA001-AC4F-418D-AE19-62706E023703}">
                      <ahyp:hlinkClr xmlns:ahyp="http://schemas.microsoft.com/office/drawing/2018/hyperlinkcolor" val="tx"/>
                    </a:ext>
                  </a:extLst>
                </a:hlinkClick>
              </a:rPr>
              <a:t>www.exampaperspractice.co.uk</a:t>
            </a:r>
            <a:endParaRPr lang="en-GB" sz="1200" dirty="0">
              <a:solidFill>
                <a:schemeClr val="tx1">
                  <a:lumMod val="85000"/>
                  <a:lumOff val="15000"/>
                </a:schemeClr>
              </a:solidFill>
              <a:latin typeface="Times New Roman" panose="02020603050405020304" pitchFamily="18" charset="0"/>
              <a:cs typeface="Times New Roman" panose="02020603050405020304" pitchFamily="18" charset="0"/>
            </a:endParaRPr>
          </a:p>
        </p:txBody>
      </p:sp>
      <p:sp>
        <p:nvSpPr>
          <p:cNvPr id="8" name="TextBox 7">
            <a:extLst>
              <a:ext uri="{FF2B5EF4-FFF2-40B4-BE49-F238E27FC236}">
                <a16:creationId xmlns:a16="http://schemas.microsoft.com/office/drawing/2014/main" id="{B9CFF007-4D19-ABF0-9CED-EFA1A83BF00E}"/>
              </a:ext>
            </a:extLst>
          </p:cNvPr>
          <p:cNvSpPr txBox="1"/>
          <p:nvPr userDrawn="1"/>
        </p:nvSpPr>
        <p:spPr>
          <a:xfrm>
            <a:off x="6115050" y="6627168"/>
            <a:ext cx="3048000" cy="230832"/>
          </a:xfrm>
          <a:prstGeom prst="rect">
            <a:avLst/>
          </a:prstGeom>
          <a:noFill/>
        </p:spPr>
        <p:txBody>
          <a:bodyPr wrap="square" rtlCol="0">
            <a:spAutoFit/>
          </a:bodyPr>
          <a:lstStyle/>
          <a:p>
            <a:pPr algn="ctr"/>
            <a:r>
              <a:rPr lang="en-US" sz="900" i="0" dirty="0">
                <a:solidFill>
                  <a:schemeClr val="tx1"/>
                </a:solidFill>
                <a:effectLst/>
                <a:latin typeface="gg sans"/>
              </a:rPr>
              <a:t>© 2025 Exams Papers Practice. All Rights Reserved</a:t>
            </a:r>
            <a:endParaRPr lang="en-PH" sz="900" dirty="0">
              <a:solidFill>
                <a:schemeClr val="tx1"/>
              </a:solidFill>
            </a:endParaRPr>
          </a:p>
        </p:txBody>
      </p:sp>
      <p:pic>
        <p:nvPicPr>
          <p:cNvPr id="9" name="Picture 8">
            <a:extLst>
              <a:ext uri="{FF2B5EF4-FFF2-40B4-BE49-F238E27FC236}">
                <a16:creationId xmlns:a16="http://schemas.microsoft.com/office/drawing/2014/main" id="{5A6F81EE-F87D-5BC6-6A59-5AA4BC5D1EAB}"/>
              </a:ext>
            </a:extLst>
          </p:cNvPr>
          <p:cNvPicPr>
            <a:picLocks noChangeAspect="1"/>
          </p:cNvPicPr>
          <p:nvPr userDrawn="1"/>
        </p:nvPicPr>
        <p:blipFill>
          <a:blip r:embed="rId14" cstate="print">
            <a:alphaModFix amt="5000"/>
            <a:extLst>
              <a:ext uri="{28A0092B-C50C-407E-A947-70E740481C1C}">
                <a14:useLocalDpi xmlns:a14="http://schemas.microsoft.com/office/drawing/2010/main" val="0"/>
              </a:ext>
            </a:extLst>
          </a:blip>
          <a:stretch>
            <a:fillRect/>
          </a:stretch>
        </p:blipFill>
        <p:spPr>
          <a:xfrm>
            <a:off x="724131" y="2154235"/>
            <a:ext cx="7695738" cy="3098355"/>
          </a:xfrm>
          <a:prstGeom prst="rect">
            <a:avLst/>
          </a:prstGeom>
        </p:spPr>
      </p:pic>
      <p:pic>
        <p:nvPicPr>
          <p:cNvPr id="10" name="Picture 9">
            <a:extLst>
              <a:ext uri="{FF2B5EF4-FFF2-40B4-BE49-F238E27FC236}">
                <a16:creationId xmlns:a16="http://schemas.microsoft.com/office/drawing/2014/main" id="{E9159FB4-3A23-F216-E8D0-9D15E2CFBE7F}"/>
              </a:ext>
            </a:extLst>
          </p:cNvPr>
          <p:cNvPicPr>
            <a:picLocks noChangeAspect="1"/>
          </p:cNvPicPr>
          <p:nvPr userDrawn="1"/>
        </p:nvPicPr>
        <p:blipFill>
          <a:blip r:embed="rId15" cstate="print">
            <a:alphaModFix amt="85000"/>
            <a:extLst>
              <a:ext uri="{28A0092B-C50C-407E-A947-70E740481C1C}">
                <a14:useLocalDpi xmlns:a14="http://schemas.microsoft.com/office/drawing/2010/main" val="0"/>
              </a:ext>
            </a:extLst>
          </a:blip>
          <a:stretch>
            <a:fillRect/>
          </a:stretch>
        </p:blipFill>
        <p:spPr>
          <a:xfrm>
            <a:off x="8048644" y="136524"/>
            <a:ext cx="933411" cy="375797"/>
          </a:xfrm>
          <a:prstGeom prst="rect">
            <a:avLst/>
          </a:prstGeom>
        </p:spPr>
      </p:pic>
    </p:spTree>
    <p:extLst>
      <p:ext uri="{BB962C8B-B14F-4D97-AF65-F5344CB8AC3E}">
        <p14:creationId xmlns:p14="http://schemas.microsoft.com/office/powerpoint/2010/main" val="4071944344"/>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E72437D0-8767-4D72-828D-6AEF0EDD609F}"/>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rot="6215543">
            <a:off x="4488862" y="2215383"/>
            <a:ext cx="4619634" cy="3464725"/>
          </a:xfrm>
          <a:prstGeom prst="rect">
            <a:avLst/>
          </a:prstGeom>
          <a:solidFill>
            <a:schemeClr val="bg1"/>
          </a:solidFill>
          <a:ln w="38100">
            <a:solidFill>
              <a:srgbClr val="7030A0"/>
            </a:solidFill>
          </a:ln>
          <a:effectLst>
            <a:outerShdw blurRad="50800" dist="38100" dir="2700000" algn="tl" rotWithShape="0">
              <a:prstClr val="black">
                <a:alpha val="40000"/>
              </a:prstClr>
            </a:outerShdw>
          </a:effectLst>
        </p:spPr>
      </p:pic>
      <p:sp>
        <p:nvSpPr>
          <p:cNvPr id="2" name="Title 1">
            <a:extLst>
              <a:ext uri="{FF2B5EF4-FFF2-40B4-BE49-F238E27FC236}">
                <a16:creationId xmlns:a16="http://schemas.microsoft.com/office/drawing/2014/main" id="{2B9D0E7B-395B-4BEB-8C7B-F182A02EEC55}"/>
              </a:ext>
            </a:extLst>
          </p:cNvPr>
          <p:cNvSpPr>
            <a:spLocks noGrp="1"/>
          </p:cNvSpPr>
          <p:nvPr>
            <p:ph type="ctrTitle"/>
          </p:nvPr>
        </p:nvSpPr>
        <p:spPr>
          <a:xfrm>
            <a:off x="651920" y="468460"/>
            <a:ext cx="7840160" cy="1001859"/>
          </a:xfrm>
          <a:solidFill>
            <a:schemeClr val="bg1"/>
          </a:solidFill>
          <a:ln w="38100">
            <a:solidFill>
              <a:srgbClr val="7030A0"/>
            </a:solidFill>
          </a:ln>
          <a:effectLst>
            <a:outerShdw blurRad="50800" dist="38100" dir="2700000" algn="tl" rotWithShape="0">
              <a:prstClr val="black">
                <a:alpha val="40000"/>
              </a:prstClr>
            </a:outerShdw>
          </a:effectLst>
        </p:spPr>
        <p:txBody>
          <a:bodyPr anchor="t"/>
          <a:lstStyle/>
          <a:p>
            <a:r>
              <a:rPr lang="en-GB" b="1" u="sng" dirty="0"/>
              <a:t>Letter Writing</a:t>
            </a:r>
          </a:p>
        </p:txBody>
      </p:sp>
      <p:sp>
        <p:nvSpPr>
          <p:cNvPr id="3" name="Subtitle 2">
            <a:extLst>
              <a:ext uri="{FF2B5EF4-FFF2-40B4-BE49-F238E27FC236}">
                <a16:creationId xmlns:a16="http://schemas.microsoft.com/office/drawing/2014/main" id="{F99D2847-9EF8-4DD0-9C8E-F19266594B64}"/>
              </a:ext>
            </a:extLst>
          </p:cNvPr>
          <p:cNvSpPr>
            <a:spLocks noGrp="1"/>
          </p:cNvSpPr>
          <p:nvPr>
            <p:ph type="subTitle" idx="1"/>
          </p:nvPr>
        </p:nvSpPr>
        <p:spPr>
          <a:xfrm>
            <a:off x="651920" y="1716967"/>
            <a:ext cx="4510923" cy="4461558"/>
          </a:xfrm>
          <a:solidFill>
            <a:schemeClr val="bg1"/>
          </a:solidFill>
          <a:ln w="38100">
            <a:solidFill>
              <a:srgbClr val="00B050"/>
            </a:solidFill>
          </a:ln>
          <a:effectLst>
            <a:outerShdw blurRad="50800" dist="38100" dir="2700000" algn="tl" rotWithShape="0">
              <a:prstClr val="black">
                <a:alpha val="40000"/>
              </a:prstClr>
            </a:outerShdw>
          </a:effectLst>
        </p:spPr>
        <p:txBody>
          <a:bodyPr>
            <a:normAutofit fontScale="77500" lnSpcReduction="20000"/>
          </a:bodyPr>
          <a:lstStyle/>
          <a:p>
            <a:r>
              <a:rPr lang="en-GB" dirty="0"/>
              <a:t>In magazines and newspapers, readers can write in to the editor to express their opinions on a previously published article. </a:t>
            </a:r>
          </a:p>
          <a:p>
            <a:endParaRPr lang="en-GB" dirty="0"/>
          </a:p>
          <a:p>
            <a:r>
              <a:rPr lang="en-GB" dirty="0"/>
              <a:t>When they write in to the magazine, they write in the form of a </a:t>
            </a:r>
            <a:r>
              <a:rPr lang="en-GB" b="1" dirty="0"/>
              <a:t>letter</a:t>
            </a:r>
            <a:r>
              <a:rPr lang="en-GB" dirty="0"/>
              <a:t>.</a:t>
            </a:r>
          </a:p>
          <a:p>
            <a:endParaRPr lang="en-GB" dirty="0"/>
          </a:p>
          <a:p>
            <a:r>
              <a:rPr lang="en-GB" dirty="0">
                <a:solidFill>
                  <a:srgbClr val="7030A0"/>
                </a:solidFill>
              </a:rPr>
              <a:t>Look at the example letter given to you.</a:t>
            </a:r>
          </a:p>
          <a:p>
            <a:endParaRPr lang="en-GB" dirty="0"/>
          </a:p>
          <a:p>
            <a:r>
              <a:rPr lang="en-GB" dirty="0">
                <a:solidFill>
                  <a:srgbClr val="FF0000"/>
                </a:solidFill>
              </a:rPr>
              <a:t>How is it different to others pieces of non-fiction writing we have studied?</a:t>
            </a:r>
          </a:p>
          <a:p>
            <a:r>
              <a:rPr lang="en-GB" dirty="0">
                <a:solidFill>
                  <a:schemeClr val="accent4">
                    <a:lumMod val="50000"/>
                  </a:schemeClr>
                </a:solidFill>
              </a:rPr>
              <a:t>How is the relationship between writer and reader different to a speech or article?</a:t>
            </a:r>
          </a:p>
          <a:p>
            <a:r>
              <a:rPr lang="en-GB" dirty="0">
                <a:solidFill>
                  <a:srgbClr val="00B050"/>
                </a:solidFill>
              </a:rPr>
              <a:t>Evaluate which language features are included in the letter and for what effects. </a:t>
            </a:r>
          </a:p>
          <a:p>
            <a:endParaRPr lang="en-GB" dirty="0">
              <a:solidFill>
                <a:srgbClr val="00B050"/>
              </a:solidFill>
            </a:endParaRPr>
          </a:p>
          <a:p>
            <a:endParaRPr lang="en-GB" dirty="0"/>
          </a:p>
        </p:txBody>
      </p:sp>
    </p:spTree>
    <p:extLst>
      <p:ext uri="{BB962C8B-B14F-4D97-AF65-F5344CB8AC3E}">
        <p14:creationId xmlns:p14="http://schemas.microsoft.com/office/powerpoint/2010/main" val="392372899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3AC323-E1AD-0C1C-59E0-4F23906B8A0E}"/>
              </a:ext>
            </a:extLst>
          </p:cNvPr>
          <p:cNvSpPr>
            <a:spLocks noGrp="1"/>
          </p:cNvSpPr>
          <p:nvPr>
            <p:ph type="title"/>
          </p:nvPr>
        </p:nvSpPr>
        <p:spPr>
          <a:solidFill>
            <a:schemeClr val="bg1"/>
          </a:solidFill>
          <a:ln w="38100">
            <a:solidFill>
              <a:srgbClr val="7030A0"/>
            </a:solidFill>
          </a:ln>
          <a:effectLst>
            <a:outerShdw blurRad="50800" dist="38100" dir="2700000" algn="tl" rotWithShape="0">
              <a:prstClr val="black">
                <a:alpha val="40000"/>
              </a:prstClr>
            </a:outerShdw>
          </a:effectLst>
        </p:spPr>
        <p:txBody>
          <a:bodyPr/>
          <a:lstStyle/>
          <a:p>
            <a:r>
              <a:rPr lang="en-GB" dirty="0"/>
              <a:t>Let’s focus on the exam task</a:t>
            </a:r>
          </a:p>
        </p:txBody>
      </p:sp>
      <p:sp>
        <p:nvSpPr>
          <p:cNvPr id="3" name="Content Placeholder 2">
            <a:extLst>
              <a:ext uri="{FF2B5EF4-FFF2-40B4-BE49-F238E27FC236}">
                <a16:creationId xmlns:a16="http://schemas.microsoft.com/office/drawing/2014/main" id="{1DFCFFA0-09F3-75B6-8E48-949581B6E513}"/>
              </a:ext>
            </a:extLst>
          </p:cNvPr>
          <p:cNvSpPr>
            <a:spLocks noGrp="1"/>
          </p:cNvSpPr>
          <p:nvPr>
            <p:ph idx="1"/>
          </p:nvPr>
        </p:nvSpPr>
        <p:spPr>
          <a:xfrm>
            <a:off x="628650" y="1825625"/>
            <a:ext cx="7886700" cy="2393950"/>
          </a:xfrm>
          <a:solidFill>
            <a:schemeClr val="bg1"/>
          </a:solidFill>
          <a:ln w="38100">
            <a:solidFill>
              <a:srgbClr val="7030A0"/>
            </a:solidFill>
          </a:ln>
          <a:effectLst>
            <a:outerShdw blurRad="50800" dist="38100" dir="2700000" algn="tl" rotWithShape="0">
              <a:prstClr val="black">
                <a:alpha val="40000"/>
              </a:prstClr>
            </a:outerShdw>
          </a:effectLst>
        </p:spPr>
        <p:txBody>
          <a:bodyPr>
            <a:normAutofit/>
          </a:bodyPr>
          <a:lstStyle/>
          <a:p>
            <a:pPr marL="0" indent="0">
              <a:buNone/>
            </a:pPr>
            <a:r>
              <a:rPr lang="en-US" sz="2000" dirty="0">
                <a:highlight>
                  <a:srgbClr val="FFFF00"/>
                </a:highlight>
              </a:rPr>
              <a:t>‘It is people who have extraordinary skill, courage and determination who deserve to be famous, not those who have good looks or lots of money or behave badly.’ </a:t>
            </a:r>
          </a:p>
          <a:p>
            <a:pPr marL="0" indent="0">
              <a:buNone/>
            </a:pPr>
            <a:endParaRPr lang="en-US" sz="2000" dirty="0"/>
          </a:p>
          <a:p>
            <a:pPr marL="0" indent="0">
              <a:lnSpc>
                <a:spcPct val="107000"/>
              </a:lnSpc>
              <a:spcAft>
                <a:spcPts val="800"/>
              </a:spcAft>
              <a:buNone/>
            </a:pPr>
            <a:r>
              <a:rPr lang="en-GB" sz="2000" dirty="0">
                <a:effectLst/>
                <a:latin typeface="Calibri" panose="020F0502020204030204" pitchFamily="34" charset="0"/>
                <a:ea typeface="Calibri" panose="020F0502020204030204" pitchFamily="34" charset="0"/>
                <a:cs typeface="Times New Roman" panose="02020603050405020304" pitchFamily="18" charset="0"/>
              </a:rPr>
              <a:t>Write a letter to the editor of a newspaper in which you argue your point of view in response to this statement.</a:t>
            </a:r>
          </a:p>
        </p:txBody>
      </p:sp>
      <p:sp>
        <p:nvSpPr>
          <p:cNvPr id="4" name="TextBox 3">
            <a:extLst>
              <a:ext uri="{FF2B5EF4-FFF2-40B4-BE49-F238E27FC236}">
                <a16:creationId xmlns:a16="http://schemas.microsoft.com/office/drawing/2014/main" id="{57D37207-BF4F-3DB1-508E-996E9CDC7BD4}"/>
              </a:ext>
            </a:extLst>
          </p:cNvPr>
          <p:cNvSpPr txBox="1"/>
          <p:nvPr/>
        </p:nvSpPr>
        <p:spPr>
          <a:xfrm>
            <a:off x="628650" y="4381500"/>
            <a:ext cx="7886700" cy="1938992"/>
          </a:xfrm>
          <a:prstGeom prst="rect">
            <a:avLst/>
          </a:prstGeom>
          <a:solidFill>
            <a:schemeClr val="bg1"/>
          </a:solidFill>
          <a:ln w="38100">
            <a:solidFill>
              <a:srgbClr val="00B050"/>
            </a:solidFill>
          </a:ln>
          <a:effectLst>
            <a:outerShdw blurRad="50800" dist="38100" dir="2700000" algn="tl" rotWithShape="0">
              <a:prstClr val="black">
                <a:alpha val="40000"/>
              </a:prstClr>
            </a:outerShdw>
          </a:effectLst>
        </p:spPr>
        <p:txBody>
          <a:bodyPr wrap="square" rtlCol="0">
            <a:spAutoFit/>
          </a:bodyPr>
          <a:lstStyle/>
          <a:p>
            <a:r>
              <a:rPr lang="en-GB" sz="2400" dirty="0">
                <a:solidFill>
                  <a:srgbClr val="7030A0"/>
                </a:solidFill>
              </a:rPr>
              <a:t>Discuss: What is your view on this statement? Do you agree or disagree with it?</a:t>
            </a:r>
          </a:p>
          <a:p>
            <a:endParaRPr lang="en-GB" sz="2400" dirty="0">
              <a:solidFill>
                <a:srgbClr val="7030A0"/>
              </a:solidFill>
            </a:endParaRPr>
          </a:p>
          <a:p>
            <a:r>
              <a:rPr lang="en-GB" sz="2400" dirty="0">
                <a:solidFill>
                  <a:srgbClr val="7030A0"/>
                </a:solidFill>
              </a:rPr>
              <a:t>Bonus Challenge: What ideas would you use to support your perspectives?</a:t>
            </a:r>
          </a:p>
        </p:txBody>
      </p:sp>
    </p:spTree>
    <p:extLst>
      <p:ext uri="{BB962C8B-B14F-4D97-AF65-F5344CB8AC3E}">
        <p14:creationId xmlns:p14="http://schemas.microsoft.com/office/powerpoint/2010/main" val="29685922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E1E389-8FBB-B848-094A-FE50B0A128A5}"/>
              </a:ext>
            </a:extLst>
          </p:cNvPr>
          <p:cNvSpPr>
            <a:spLocks noGrp="1"/>
          </p:cNvSpPr>
          <p:nvPr>
            <p:ph type="title"/>
          </p:nvPr>
        </p:nvSpPr>
        <p:spPr>
          <a:solidFill>
            <a:schemeClr val="bg1"/>
          </a:solidFill>
          <a:ln w="38100">
            <a:solidFill>
              <a:srgbClr val="7030A0"/>
            </a:solidFill>
          </a:ln>
          <a:effectLst>
            <a:outerShdw blurRad="50800" dist="38100" dir="2700000" algn="tl" rotWithShape="0">
              <a:prstClr val="black">
                <a:alpha val="40000"/>
              </a:prstClr>
            </a:outerShdw>
          </a:effectLst>
        </p:spPr>
        <p:txBody>
          <a:bodyPr>
            <a:normAutofit/>
          </a:bodyPr>
          <a:lstStyle/>
          <a:p>
            <a:r>
              <a:rPr lang="en-GB" sz="3600" dirty="0"/>
              <a:t>Write out the start of your letter now</a:t>
            </a:r>
          </a:p>
        </p:txBody>
      </p:sp>
      <p:graphicFrame>
        <p:nvGraphicFramePr>
          <p:cNvPr id="4" name="Table 3">
            <a:extLst>
              <a:ext uri="{FF2B5EF4-FFF2-40B4-BE49-F238E27FC236}">
                <a16:creationId xmlns:a16="http://schemas.microsoft.com/office/drawing/2014/main" id="{E2F6D86D-54FA-DC04-0CF4-48828DF9A05A}"/>
              </a:ext>
            </a:extLst>
          </p:cNvPr>
          <p:cNvGraphicFramePr>
            <a:graphicFrameLocks noGrp="1"/>
          </p:cNvGraphicFramePr>
          <p:nvPr>
            <p:extLst>
              <p:ext uri="{D42A27DB-BD31-4B8C-83A1-F6EECF244321}">
                <p14:modId xmlns:p14="http://schemas.microsoft.com/office/powerpoint/2010/main" val="3881956653"/>
              </p:ext>
            </p:extLst>
          </p:nvPr>
        </p:nvGraphicFramePr>
        <p:xfrm>
          <a:off x="628650" y="1825625"/>
          <a:ext cx="4146331" cy="3464560"/>
        </p:xfrm>
        <a:graphic>
          <a:graphicData uri="http://schemas.openxmlformats.org/drawingml/2006/table">
            <a:tbl>
              <a:tblPr firstRow="1" bandRow="1">
                <a:effectLst>
                  <a:outerShdw blurRad="50800" dist="38100" dir="2700000" algn="tl" rotWithShape="0">
                    <a:prstClr val="black">
                      <a:alpha val="40000"/>
                    </a:prstClr>
                  </a:outerShdw>
                </a:effectLst>
                <a:tableStyleId>{5C22544A-7EE6-4342-B048-85BDC9FD1C3A}</a:tableStyleId>
              </a:tblPr>
              <a:tblGrid>
                <a:gridCol w="3048000">
                  <a:extLst>
                    <a:ext uri="{9D8B030D-6E8A-4147-A177-3AD203B41FA5}">
                      <a16:colId xmlns:a16="http://schemas.microsoft.com/office/drawing/2014/main" val="2370996"/>
                    </a:ext>
                  </a:extLst>
                </a:gridCol>
                <a:gridCol w="1098331">
                  <a:extLst>
                    <a:ext uri="{9D8B030D-6E8A-4147-A177-3AD203B41FA5}">
                      <a16:colId xmlns:a16="http://schemas.microsoft.com/office/drawing/2014/main" val="1663927413"/>
                    </a:ext>
                  </a:extLst>
                </a:gridCol>
              </a:tblGrid>
              <a:tr h="370840">
                <a:tc>
                  <a:txBody>
                    <a:bodyPr/>
                    <a:lstStyle/>
                    <a:p>
                      <a:r>
                        <a:rPr lang="en-GB" sz="1100" dirty="0"/>
                        <a:t>Key feature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r>
                        <a:rPr lang="en-GB" sz="1100" dirty="0"/>
                        <a:t>I have included this (Tick):</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extLst>
                  <a:ext uri="{0D108BD9-81ED-4DB2-BD59-A6C34878D82A}">
                    <a16:rowId xmlns:a16="http://schemas.microsoft.com/office/drawing/2014/main" val="1971369291"/>
                  </a:ext>
                </a:extLst>
              </a:tr>
              <a:tr h="370840">
                <a:tc>
                  <a:txBody>
                    <a:bodyPr/>
                    <a:lstStyle/>
                    <a:p>
                      <a:r>
                        <a:rPr lang="en-GB" sz="1400" dirty="0"/>
                        <a:t>Address at the top-right (you can make this up)</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4126966136"/>
                  </a:ext>
                </a:extLst>
              </a:tr>
              <a:tr h="370840">
                <a:tc>
                  <a:txBody>
                    <a:bodyPr/>
                    <a:lstStyle/>
                    <a:p>
                      <a:r>
                        <a:rPr lang="en-GB" sz="1400" dirty="0"/>
                        <a:t>Today’s date underneath</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1123030238"/>
                  </a:ext>
                </a:extLst>
              </a:tr>
              <a:tr h="370840">
                <a:tc>
                  <a:txBody>
                    <a:bodyPr/>
                    <a:lstStyle/>
                    <a:p>
                      <a:r>
                        <a:rPr lang="en-GB" sz="1400" dirty="0"/>
                        <a:t>Reader’s address on left below (you can make this up)</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238273742"/>
                  </a:ext>
                </a:extLst>
              </a:tr>
              <a:tr h="370840">
                <a:tc>
                  <a:txBody>
                    <a:bodyPr/>
                    <a:lstStyle/>
                    <a:p>
                      <a:r>
                        <a:rPr lang="en-GB" sz="1400" dirty="0"/>
                        <a:t>Dear Sir/Madam/Dear Editor,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3538858726"/>
                  </a:ext>
                </a:extLst>
              </a:tr>
              <a:tr h="370840">
                <a:tc>
                  <a:txBody>
                    <a:bodyPr/>
                    <a:lstStyle/>
                    <a:p>
                      <a:r>
                        <a:rPr lang="en-GB" sz="1400" dirty="0"/>
                        <a:t>Indented first paragraph</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1427151230"/>
                  </a:ext>
                </a:extLst>
              </a:tr>
              <a:tr h="370840">
                <a:tc>
                  <a:txBody>
                    <a:bodyPr/>
                    <a:lstStyle/>
                    <a:p>
                      <a:r>
                        <a:rPr lang="en-GB" sz="1400" dirty="0"/>
                        <a:t>Introductory paragraph that sets out the purpose of my letter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767487757"/>
                  </a:ext>
                </a:extLst>
              </a:tr>
              <a:tr h="370840">
                <a:tc>
                  <a:txBody>
                    <a:bodyPr/>
                    <a:lstStyle/>
                    <a:p>
                      <a:r>
                        <a:rPr lang="en-GB" sz="1400" dirty="0"/>
                        <a:t>My tone is appropriately formal.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1446157991"/>
                  </a:ext>
                </a:extLst>
              </a:tr>
            </a:tbl>
          </a:graphicData>
        </a:graphic>
      </p:graphicFrame>
      <p:sp>
        <p:nvSpPr>
          <p:cNvPr id="5" name="TextBox 4">
            <a:extLst>
              <a:ext uri="{FF2B5EF4-FFF2-40B4-BE49-F238E27FC236}">
                <a16:creationId xmlns:a16="http://schemas.microsoft.com/office/drawing/2014/main" id="{4BE75D0F-9B7B-F12A-826F-B10E78F09911}"/>
              </a:ext>
            </a:extLst>
          </p:cNvPr>
          <p:cNvSpPr txBox="1"/>
          <p:nvPr/>
        </p:nvSpPr>
        <p:spPr>
          <a:xfrm>
            <a:off x="5000625" y="1825625"/>
            <a:ext cx="3514725" cy="1938992"/>
          </a:xfrm>
          <a:prstGeom prst="rect">
            <a:avLst/>
          </a:prstGeom>
          <a:solidFill>
            <a:schemeClr val="bg1"/>
          </a:solidFill>
          <a:ln w="38100">
            <a:solidFill>
              <a:srgbClr val="00B050"/>
            </a:solidFill>
          </a:ln>
          <a:effectLst>
            <a:outerShdw blurRad="50800" dist="38100" dir="2700000" algn="tl" rotWithShape="0">
              <a:prstClr val="black">
                <a:alpha val="40000"/>
              </a:prstClr>
            </a:outerShdw>
          </a:effectLst>
        </p:spPr>
        <p:txBody>
          <a:bodyPr wrap="square" rtlCol="0">
            <a:spAutoFit/>
          </a:bodyPr>
          <a:lstStyle/>
          <a:p>
            <a:r>
              <a:rPr lang="en-GB" sz="2000" dirty="0">
                <a:solidFill>
                  <a:srgbClr val="7030A0"/>
                </a:solidFill>
              </a:rPr>
              <a:t>Set out your page as if you were writing a formal letter.</a:t>
            </a:r>
          </a:p>
          <a:p>
            <a:endParaRPr lang="en-GB" sz="2000" dirty="0">
              <a:solidFill>
                <a:srgbClr val="7030A0"/>
              </a:solidFill>
            </a:endParaRPr>
          </a:p>
          <a:p>
            <a:r>
              <a:rPr lang="en-GB" sz="2000" dirty="0">
                <a:solidFill>
                  <a:srgbClr val="7030A0"/>
                </a:solidFill>
              </a:rPr>
              <a:t>Write out your introductory paragraph setting out your argument on the statement.</a:t>
            </a:r>
          </a:p>
        </p:txBody>
      </p:sp>
      <p:sp>
        <p:nvSpPr>
          <p:cNvPr id="7" name="TextBox 6">
            <a:extLst>
              <a:ext uri="{FF2B5EF4-FFF2-40B4-BE49-F238E27FC236}">
                <a16:creationId xmlns:a16="http://schemas.microsoft.com/office/drawing/2014/main" id="{8DD3F99C-482D-C1AC-8899-510F36F5469D}"/>
              </a:ext>
            </a:extLst>
          </p:cNvPr>
          <p:cNvSpPr txBox="1"/>
          <p:nvPr/>
        </p:nvSpPr>
        <p:spPr>
          <a:xfrm>
            <a:off x="628650" y="5425121"/>
            <a:ext cx="4146331" cy="1200329"/>
          </a:xfrm>
          <a:prstGeom prst="rect">
            <a:avLst/>
          </a:prstGeom>
          <a:solidFill>
            <a:schemeClr val="bg1"/>
          </a:solidFill>
          <a:ln w="38100">
            <a:solidFill>
              <a:srgbClr val="7030A0"/>
            </a:solidFill>
          </a:ln>
          <a:effectLst>
            <a:outerShdw blurRad="50800" dist="38100" dir="2700000" algn="tl" rotWithShape="0">
              <a:prstClr val="black">
                <a:alpha val="40000"/>
              </a:prstClr>
            </a:outerShdw>
          </a:effectLst>
        </p:spPr>
        <p:txBody>
          <a:bodyPr wrap="square">
            <a:spAutoFit/>
          </a:bodyPr>
          <a:lstStyle/>
          <a:p>
            <a:pPr marL="0" indent="0">
              <a:buNone/>
            </a:pPr>
            <a:r>
              <a:rPr lang="en-US" sz="1800" dirty="0">
                <a:highlight>
                  <a:srgbClr val="FFFF00"/>
                </a:highlight>
              </a:rPr>
              <a:t>‘It is people who have extraordinary skill, courage and determination who deserve to be famous, not those who have good looks or lots of money or behave badly.’ </a:t>
            </a:r>
          </a:p>
        </p:txBody>
      </p:sp>
      <p:sp>
        <p:nvSpPr>
          <p:cNvPr id="8" name="TextBox 7">
            <a:extLst>
              <a:ext uri="{FF2B5EF4-FFF2-40B4-BE49-F238E27FC236}">
                <a16:creationId xmlns:a16="http://schemas.microsoft.com/office/drawing/2014/main" id="{BAB43783-1042-CD68-140A-ECEC4055153B}"/>
              </a:ext>
            </a:extLst>
          </p:cNvPr>
          <p:cNvSpPr txBox="1"/>
          <p:nvPr/>
        </p:nvSpPr>
        <p:spPr>
          <a:xfrm>
            <a:off x="5000625" y="4000500"/>
            <a:ext cx="3514725" cy="1200329"/>
          </a:xfrm>
          <a:prstGeom prst="rect">
            <a:avLst/>
          </a:prstGeom>
          <a:solidFill>
            <a:schemeClr val="accent4">
              <a:lumMod val="20000"/>
              <a:lumOff val="80000"/>
            </a:schemeClr>
          </a:solidFill>
          <a:ln w="38100">
            <a:solidFill>
              <a:srgbClr val="7030A0"/>
            </a:solidFill>
          </a:ln>
          <a:effectLst>
            <a:outerShdw blurRad="50800" dist="38100" dir="2700000" algn="tl" rotWithShape="0">
              <a:prstClr val="black">
                <a:alpha val="40000"/>
              </a:prstClr>
            </a:outerShdw>
          </a:effectLst>
        </p:spPr>
        <p:txBody>
          <a:bodyPr wrap="square" rtlCol="0">
            <a:spAutoFit/>
          </a:bodyPr>
          <a:lstStyle/>
          <a:p>
            <a:r>
              <a:rPr lang="en-GB" dirty="0"/>
              <a:t>Not sure how to start?</a:t>
            </a:r>
          </a:p>
          <a:p>
            <a:endParaRPr lang="en-GB" dirty="0"/>
          </a:p>
          <a:p>
            <a:r>
              <a:rPr lang="en-GB" dirty="0"/>
              <a:t>Fame is a controversial, divisive but also fascinating topic because…</a:t>
            </a:r>
          </a:p>
        </p:txBody>
      </p:sp>
    </p:spTree>
    <p:extLst>
      <p:ext uri="{BB962C8B-B14F-4D97-AF65-F5344CB8AC3E}">
        <p14:creationId xmlns:p14="http://schemas.microsoft.com/office/powerpoint/2010/main" val="183883900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62AF00-6691-4F9A-8F6C-82A56470B208}"/>
              </a:ext>
            </a:extLst>
          </p:cNvPr>
          <p:cNvSpPr>
            <a:spLocks noGrp="1"/>
          </p:cNvSpPr>
          <p:nvPr>
            <p:ph type="title"/>
          </p:nvPr>
        </p:nvSpPr>
        <p:spPr>
          <a:solidFill>
            <a:schemeClr val="bg1"/>
          </a:solidFill>
          <a:ln w="38100">
            <a:solidFill>
              <a:srgbClr val="7030A0"/>
            </a:solidFill>
          </a:ln>
        </p:spPr>
        <p:txBody>
          <a:bodyPr/>
          <a:lstStyle/>
          <a:p>
            <a:r>
              <a:rPr lang="en-GB" dirty="0"/>
              <a:t>Self-assessment</a:t>
            </a:r>
          </a:p>
        </p:txBody>
      </p:sp>
      <p:sp>
        <p:nvSpPr>
          <p:cNvPr id="5" name="TextBox 4">
            <a:extLst>
              <a:ext uri="{FF2B5EF4-FFF2-40B4-BE49-F238E27FC236}">
                <a16:creationId xmlns:a16="http://schemas.microsoft.com/office/drawing/2014/main" id="{D789199B-6C2A-423C-9AD1-19F01C07FC92}"/>
              </a:ext>
            </a:extLst>
          </p:cNvPr>
          <p:cNvSpPr txBox="1"/>
          <p:nvPr/>
        </p:nvSpPr>
        <p:spPr>
          <a:xfrm>
            <a:off x="4740166" y="1625600"/>
            <a:ext cx="3946634" cy="3693319"/>
          </a:xfrm>
          <a:prstGeom prst="rect">
            <a:avLst/>
          </a:prstGeom>
          <a:solidFill>
            <a:schemeClr val="accent3">
              <a:lumMod val="20000"/>
              <a:lumOff val="80000"/>
            </a:schemeClr>
          </a:solidFill>
          <a:ln w="38100">
            <a:solidFill>
              <a:srgbClr val="00B050"/>
            </a:solidFill>
          </a:ln>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a:ln>
                  <a:noFill/>
                </a:ln>
                <a:solidFill>
                  <a:srgbClr val="00B050"/>
                </a:solidFill>
                <a:effectLst/>
                <a:uLnTx/>
                <a:uFillTx/>
                <a:latin typeface="Calibri"/>
                <a:ea typeface="+mn-ea"/>
                <a:cs typeface="+mn-cs"/>
              </a:rPr>
              <a:t>Use the checklist you have been given to self-assess the quality and accuracy of the start of your formal letter.</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2400" b="0" i="0" u="none" strike="noStrike" kern="1200" cap="none" spc="0" normalizeH="0" baseline="0" noProof="0" dirty="0">
              <a:ln>
                <a:noFill/>
              </a:ln>
              <a:solidFill>
                <a:srgbClr val="00B050"/>
              </a:solidFill>
              <a:effectLst/>
              <a:uLnTx/>
              <a:uFillTx/>
              <a:latin typeface="Calibri"/>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a:ln>
                  <a:noFill/>
                </a:ln>
                <a:solidFill>
                  <a:srgbClr val="00B050"/>
                </a:solidFill>
                <a:effectLst/>
                <a:uLnTx/>
                <a:uFillTx/>
                <a:latin typeface="Calibri"/>
                <a:ea typeface="+mn-ea"/>
                <a:cs typeface="+mn-cs"/>
              </a:rPr>
              <a:t>Once you can see your strengths and your areas to improve, go back and make your changes.</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black"/>
              </a:solidFill>
              <a:effectLst/>
              <a:uLnTx/>
              <a:uFillTx/>
              <a:latin typeface="Calibri"/>
              <a:ea typeface="+mn-ea"/>
              <a:cs typeface="+mn-cs"/>
            </a:endParaRPr>
          </a:p>
        </p:txBody>
      </p:sp>
      <p:pic>
        <p:nvPicPr>
          <p:cNvPr id="9" name="Picture 8">
            <a:extLst>
              <a:ext uri="{FF2B5EF4-FFF2-40B4-BE49-F238E27FC236}">
                <a16:creationId xmlns:a16="http://schemas.microsoft.com/office/drawing/2014/main" id="{29BB3BEE-CC77-464A-843A-545F0AA697D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190593" y="4727044"/>
            <a:ext cx="2722179" cy="2130956"/>
          </a:xfrm>
          <a:prstGeom prst="rect">
            <a:avLst/>
          </a:prstGeom>
        </p:spPr>
      </p:pic>
      <p:graphicFrame>
        <p:nvGraphicFramePr>
          <p:cNvPr id="3" name="Table 2">
            <a:extLst>
              <a:ext uri="{FF2B5EF4-FFF2-40B4-BE49-F238E27FC236}">
                <a16:creationId xmlns:a16="http://schemas.microsoft.com/office/drawing/2014/main" id="{E8BAE14E-D40A-7776-8EE1-E171E9CF8703}"/>
              </a:ext>
            </a:extLst>
          </p:cNvPr>
          <p:cNvGraphicFramePr>
            <a:graphicFrameLocks noGrp="1"/>
          </p:cNvGraphicFramePr>
          <p:nvPr>
            <p:extLst>
              <p:ext uri="{D42A27DB-BD31-4B8C-83A1-F6EECF244321}">
                <p14:modId xmlns:p14="http://schemas.microsoft.com/office/powerpoint/2010/main" val="3780625892"/>
              </p:ext>
            </p:extLst>
          </p:nvPr>
        </p:nvGraphicFramePr>
        <p:xfrm>
          <a:off x="570844" y="1625600"/>
          <a:ext cx="3943350" cy="3632200"/>
        </p:xfrm>
        <a:graphic>
          <a:graphicData uri="http://schemas.openxmlformats.org/drawingml/2006/table">
            <a:tbl>
              <a:tblPr firstRow="1" bandRow="1">
                <a:effectLst>
                  <a:outerShdw blurRad="50800" dist="38100" dir="2700000" algn="tl" rotWithShape="0">
                    <a:prstClr val="black">
                      <a:alpha val="40000"/>
                    </a:prstClr>
                  </a:outerShdw>
                </a:effectLst>
                <a:tableStyleId>{5C22544A-7EE6-4342-B048-85BDC9FD1C3A}</a:tableStyleId>
              </a:tblPr>
              <a:tblGrid>
                <a:gridCol w="2898787">
                  <a:extLst>
                    <a:ext uri="{9D8B030D-6E8A-4147-A177-3AD203B41FA5}">
                      <a16:colId xmlns:a16="http://schemas.microsoft.com/office/drawing/2014/main" val="2370996"/>
                    </a:ext>
                  </a:extLst>
                </a:gridCol>
                <a:gridCol w="1044563">
                  <a:extLst>
                    <a:ext uri="{9D8B030D-6E8A-4147-A177-3AD203B41FA5}">
                      <a16:colId xmlns:a16="http://schemas.microsoft.com/office/drawing/2014/main" val="1663927413"/>
                    </a:ext>
                  </a:extLst>
                </a:gridCol>
              </a:tblGrid>
              <a:tr h="370840">
                <a:tc>
                  <a:txBody>
                    <a:bodyPr/>
                    <a:lstStyle/>
                    <a:p>
                      <a:r>
                        <a:rPr lang="en-GB" sz="1100" dirty="0"/>
                        <a:t>Key feature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r>
                        <a:rPr lang="en-GB" sz="1100" dirty="0"/>
                        <a:t>I have included this (Tick):</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extLst>
                  <a:ext uri="{0D108BD9-81ED-4DB2-BD59-A6C34878D82A}">
                    <a16:rowId xmlns:a16="http://schemas.microsoft.com/office/drawing/2014/main" val="1971369291"/>
                  </a:ext>
                </a:extLst>
              </a:tr>
              <a:tr h="370840">
                <a:tc>
                  <a:txBody>
                    <a:bodyPr/>
                    <a:lstStyle/>
                    <a:p>
                      <a:r>
                        <a:rPr lang="en-GB" sz="1400" dirty="0"/>
                        <a:t>Address at the top-right (you can make this up)</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4126966136"/>
                  </a:ext>
                </a:extLst>
              </a:tr>
              <a:tr h="370840">
                <a:tc>
                  <a:txBody>
                    <a:bodyPr/>
                    <a:lstStyle/>
                    <a:p>
                      <a:r>
                        <a:rPr lang="en-GB" sz="1400" dirty="0"/>
                        <a:t>Today’s date underneath</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1123030238"/>
                  </a:ext>
                </a:extLst>
              </a:tr>
              <a:tr h="370840">
                <a:tc>
                  <a:txBody>
                    <a:bodyPr/>
                    <a:lstStyle/>
                    <a:p>
                      <a:r>
                        <a:rPr lang="en-GB" sz="1400" dirty="0"/>
                        <a:t>Reader’s address on left below (you can make this up)</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238273742"/>
                  </a:ext>
                </a:extLst>
              </a:tr>
              <a:tr h="370840">
                <a:tc>
                  <a:txBody>
                    <a:bodyPr/>
                    <a:lstStyle/>
                    <a:p>
                      <a:r>
                        <a:rPr lang="en-GB" sz="1400" dirty="0"/>
                        <a:t>Dear Sir/Madam/Dear Editor,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3538858726"/>
                  </a:ext>
                </a:extLst>
              </a:tr>
              <a:tr h="370840">
                <a:tc>
                  <a:txBody>
                    <a:bodyPr/>
                    <a:lstStyle/>
                    <a:p>
                      <a:r>
                        <a:rPr lang="en-GB" sz="1400" dirty="0"/>
                        <a:t>Indented first paragraph</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1427151230"/>
                  </a:ext>
                </a:extLst>
              </a:tr>
              <a:tr h="370840">
                <a:tc>
                  <a:txBody>
                    <a:bodyPr/>
                    <a:lstStyle/>
                    <a:p>
                      <a:r>
                        <a:rPr lang="en-GB" sz="1400" dirty="0"/>
                        <a:t>Introductory paragraph that sets out the purpose of my letter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767487757"/>
                  </a:ext>
                </a:extLst>
              </a:tr>
              <a:tr h="370840">
                <a:tc>
                  <a:txBody>
                    <a:bodyPr/>
                    <a:lstStyle/>
                    <a:p>
                      <a:r>
                        <a:rPr lang="en-GB" sz="1400" dirty="0"/>
                        <a:t>My tone is appropriately formal.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1446157991"/>
                  </a:ext>
                </a:extLst>
              </a:tr>
            </a:tbl>
          </a:graphicData>
        </a:graphic>
      </p:graphicFrame>
    </p:spTree>
    <p:extLst>
      <p:ext uri="{BB962C8B-B14F-4D97-AF65-F5344CB8AC3E}">
        <p14:creationId xmlns:p14="http://schemas.microsoft.com/office/powerpoint/2010/main" val="158548566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ADB54D35-B4D1-5A40-034F-11820BD7ABE2}"/>
              </a:ext>
            </a:extLst>
          </p:cNvPr>
          <p:cNvGraphicFramePr>
            <a:graphicFrameLocks noGrp="1"/>
          </p:cNvGraphicFramePr>
          <p:nvPr>
            <p:extLst>
              <p:ext uri="{D42A27DB-BD31-4B8C-83A1-F6EECF244321}">
                <p14:modId xmlns:p14="http://schemas.microsoft.com/office/powerpoint/2010/main" val="2540205447"/>
              </p:ext>
            </p:extLst>
          </p:nvPr>
        </p:nvGraphicFramePr>
        <p:xfrm>
          <a:off x="275569" y="152399"/>
          <a:ext cx="3763031" cy="3200400"/>
        </p:xfrm>
        <a:graphic>
          <a:graphicData uri="http://schemas.openxmlformats.org/drawingml/2006/table">
            <a:tbl>
              <a:tblPr firstRow="1" bandRow="1">
                <a:effectLst>
                  <a:outerShdw blurRad="50800" dist="38100" dir="2700000" algn="tl" rotWithShape="0">
                    <a:prstClr val="black">
                      <a:alpha val="40000"/>
                    </a:prstClr>
                  </a:outerShdw>
                </a:effectLst>
                <a:tableStyleId>{5C22544A-7EE6-4342-B048-85BDC9FD1C3A}</a:tableStyleId>
              </a:tblPr>
              <a:tblGrid>
                <a:gridCol w="2766233">
                  <a:extLst>
                    <a:ext uri="{9D8B030D-6E8A-4147-A177-3AD203B41FA5}">
                      <a16:colId xmlns:a16="http://schemas.microsoft.com/office/drawing/2014/main" val="2370996"/>
                    </a:ext>
                  </a:extLst>
                </a:gridCol>
                <a:gridCol w="996798">
                  <a:extLst>
                    <a:ext uri="{9D8B030D-6E8A-4147-A177-3AD203B41FA5}">
                      <a16:colId xmlns:a16="http://schemas.microsoft.com/office/drawing/2014/main" val="1663927413"/>
                    </a:ext>
                  </a:extLst>
                </a:gridCol>
              </a:tblGrid>
              <a:tr h="317500">
                <a:tc>
                  <a:txBody>
                    <a:bodyPr/>
                    <a:lstStyle/>
                    <a:p>
                      <a:r>
                        <a:rPr lang="en-GB" sz="1100" dirty="0"/>
                        <a:t>Key feature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r>
                        <a:rPr lang="en-GB" sz="1100" dirty="0"/>
                        <a:t>I have included this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extLst>
                  <a:ext uri="{0D108BD9-81ED-4DB2-BD59-A6C34878D82A}">
                    <a16:rowId xmlns:a16="http://schemas.microsoft.com/office/drawing/2014/main" val="1971369291"/>
                  </a:ext>
                </a:extLst>
              </a:tr>
              <a:tr h="470877">
                <a:tc>
                  <a:txBody>
                    <a:bodyPr/>
                    <a:lstStyle/>
                    <a:p>
                      <a:r>
                        <a:rPr lang="en-GB" sz="1400" dirty="0"/>
                        <a:t>Address at the top-right (you can make this up)</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4126966136"/>
                  </a:ext>
                </a:extLst>
              </a:tr>
              <a:tr h="276986">
                <a:tc>
                  <a:txBody>
                    <a:bodyPr/>
                    <a:lstStyle/>
                    <a:p>
                      <a:r>
                        <a:rPr lang="en-GB" sz="1400" dirty="0"/>
                        <a:t>Today’s date underneath</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1123030238"/>
                  </a:ext>
                </a:extLst>
              </a:tr>
              <a:tr h="470877">
                <a:tc>
                  <a:txBody>
                    <a:bodyPr/>
                    <a:lstStyle/>
                    <a:p>
                      <a:r>
                        <a:rPr lang="en-GB" sz="1400" dirty="0"/>
                        <a:t>Reader’s address on left below (you can make this up)</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238273742"/>
                  </a:ext>
                </a:extLst>
              </a:tr>
              <a:tr h="276986">
                <a:tc>
                  <a:txBody>
                    <a:bodyPr/>
                    <a:lstStyle/>
                    <a:p>
                      <a:r>
                        <a:rPr lang="en-GB" sz="1400" dirty="0"/>
                        <a:t>Dear Sir/Madam/Dear Editor,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3538858726"/>
                  </a:ext>
                </a:extLst>
              </a:tr>
              <a:tr h="276986">
                <a:tc>
                  <a:txBody>
                    <a:bodyPr/>
                    <a:lstStyle/>
                    <a:p>
                      <a:r>
                        <a:rPr lang="en-GB" sz="1400" dirty="0"/>
                        <a:t>Indented first paragraph</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1427151230"/>
                  </a:ext>
                </a:extLst>
              </a:tr>
              <a:tr h="470877">
                <a:tc>
                  <a:txBody>
                    <a:bodyPr/>
                    <a:lstStyle/>
                    <a:p>
                      <a:r>
                        <a:rPr lang="en-GB" sz="1400" dirty="0"/>
                        <a:t>Introductory paragraph that sets out the purpose of my letter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767487757"/>
                  </a:ext>
                </a:extLst>
              </a:tr>
              <a:tr h="276986">
                <a:tc>
                  <a:txBody>
                    <a:bodyPr/>
                    <a:lstStyle/>
                    <a:p>
                      <a:r>
                        <a:rPr lang="en-GB" sz="1400" dirty="0"/>
                        <a:t>My tone is appropriately formal.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1446157991"/>
                  </a:ext>
                </a:extLst>
              </a:tr>
            </a:tbl>
          </a:graphicData>
        </a:graphic>
      </p:graphicFrame>
      <p:graphicFrame>
        <p:nvGraphicFramePr>
          <p:cNvPr id="5" name="Table 4">
            <a:extLst>
              <a:ext uri="{FF2B5EF4-FFF2-40B4-BE49-F238E27FC236}">
                <a16:creationId xmlns:a16="http://schemas.microsoft.com/office/drawing/2014/main" id="{B99C3DFE-EDEE-4998-6C19-9AB40D8CFBE2}"/>
              </a:ext>
            </a:extLst>
          </p:cNvPr>
          <p:cNvGraphicFramePr>
            <a:graphicFrameLocks noGrp="1"/>
          </p:cNvGraphicFramePr>
          <p:nvPr>
            <p:extLst>
              <p:ext uri="{D42A27DB-BD31-4B8C-83A1-F6EECF244321}">
                <p14:modId xmlns:p14="http://schemas.microsoft.com/office/powerpoint/2010/main" val="488050599"/>
              </p:ext>
            </p:extLst>
          </p:nvPr>
        </p:nvGraphicFramePr>
        <p:xfrm>
          <a:off x="4571999" y="152399"/>
          <a:ext cx="3763031" cy="3200400"/>
        </p:xfrm>
        <a:graphic>
          <a:graphicData uri="http://schemas.openxmlformats.org/drawingml/2006/table">
            <a:tbl>
              <a:tblPr firstRow="1" bandRow="1">
                <a:effectLst>
                  <a:outerShdw blurRad="50800" dist="38100" dir="2700000" algn="tl" rotWithShape="0">
                    <a:prstClr val="black">
                      <a:alpha val="40000"/>
                    </a:prstClr>
                  </a:outerShdw>
                </a:effectLst>
                <a:tableStyleId>{5C22544A-7EE6-4342-B048-85BDC9FD1C3A}</a:tableStyleId>
              </a:tblPr>
              <a:tblGrid>
                <a:gridCol w="2766233">
                  <a:extLst>
                    <a:ext uri="{9D8B030D-6E8A-4147-A177-3AD203B41FA5}">
                      <a16:colId xmlns:a16="http://schemas.microsoft.com/office/drawing/2014/main" val="2370996"/>
                    </a:ext>
                  </a:extLst>
                </a:gridCol>
                <a:gridCol w="996798">
                  <a:extLst>
                    <a:ext uri="{9D8B030D-6E8A-4147-A177-3AD203B41FA5}">
                      <a16:colId xmlns:a16="http://schemas.microsoft.com/office/drawing/2014/main" val="1663927413"/>
                    </a:ext>
                  </a:extLst>
                </a:gridCol>
              </a:tblGrid>
              <a:tr h="317500">
                <a:tc>
                  <a:txBody>
                    <a:bodyPr/>
                    <a:lstStyle/>
                    <a:p>
                      <a:r>
                        <a:rPr lang="en-GB" sz="1100" dirty="0"/>
                        <a:t>Key feature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r>
                        <a:rPr lang="en-GB" sz="1100" dirty="0"/>
                        <a:t>I have included this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extLst>
                  <a:ext uri="{0D108BD9-81ED-4DB2-BD59-A6C34878D82A}">
                    <a16:rowId xmlns:a16="http://schemas.microsoft.com/office/drawing/2014/main" val="1971369291"/>
                  </a:ext>
                </a:extLst>
              </a:tr>
              <a:tr h="470877">
                <a:tc>
                  <a:txBody>
                    <a:bodyPr/>
                    <a:lstStyle/>
                    <a:p>
                      <a:r>
                        <a:rPr lang="en-GB" sz="1400" dirty="0"/>
                        <a:t>Address at the top-right (you can make this up)</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4126966136"/>
                  </a:ext>
                </a:extLst>
              </a:tr>
              <a:tr h="276986">
                <a:tc>
                  <a:txBody>
                    <a:bodyPr/>
                    <a:lstStyle/>
                    <a:p>
                      <a:r>
                        <a:rPr lang="en-GB" sz="1400" dirty="0"/>
                        <a:t>Today’s date underneath</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1123030238"/>
                  </a:ext>
                </a:extLst>
              </a:tr>
              <a:tr h="470877">
                <a:tc>
                  <a:txBody>
                    <a:bodyPr/>
                    <a:lstStyle/>
                    <a:p>
                      <a:r>
                        <a:rPr lang="en-GB" sz="1400" dirty="0"/>
                        <a:t>Reader’s address on left below (you can make this up)</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238273742"/>
                  </a:ext>
                </a:extLst>
              </a:tr>
              <a:tr h="276986">
                <a:tc>
                  <a:txBody>
                    <a:bodyPr/>
                    <a:lstStyle/>
                    <a:p>
                      <a:r>
                        <a:rPr lang="en-GB" sz="1400" dirty="0"/>
                        <a:t>Dear Sir/Madam/Dear Editor,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3538858726"/>
                  </a:ext>
                </a:extLst>
              </a:tr>
              <a:tr h="276986">
                <a:tc>
                  <a:txBody>
                    <a:bodyPr/>
                    <a:lstStyle/>
                    <a:p>
                      <a:r>
                        <a:rPr lang="en-GB" sz="1400" dirty="0"/>
                        <a:t>Indented first paragraph</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1427151230"/>
                  </a:ext>
                </a:extLst>
              </a:tr>
              <a:tr h="470877">
                <a:tc>
                  <a:txBody>
                    <a:bodyPr/>
                    <a:lstStyle/>
                    <a:p>
                      <a:r>
                        <a:rPr lang="en-GB" sz="1400" dirty="0"/>
                        <a:t>Introductory paragraph that sets out the purpose of my letter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767487757"/>
                  </a:ext>
                </a:extLst>
              </a:tr>
              <a:tr h="276986">
                <a:tc>
                  <a:txBody>
                    <a:bodyPr/>
                    <a:lstStyle/>
                    <a:p>
                      <a:r>
                        <a:rPr lang="en-GB" sz="1400" dirty="0"/>
                        <a:t>My tone is appropriately formal.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1446157991"/>
                  </a:ext>
                </a:extLst>
              </a:tr>
            </a:tbl>
          </a:graphicData>
        </a:graphic>
      </p:graphicFrame>
      <p:graphicFrame>
        <p:nvGraphicFramePr>
          <p:cNvPr id="6" name="Table 5">
            <a:extLst>
              <a:ext uri="{FF2B5EF4-FFF2-40B4-BE49-F238E27FC236}">
                <a16:creationId xmlns:a16="http://schemas.microsoft.com/office/drawing/2014/main" id="{10B3832A-8E3E-4228-9800-8959EE0AE429}"/>
              </a:ext>
            </a:extLst>
          </p:cNvPr>
          <p:cNvGraphicFramePr>
            <a:graphicFrameLocks noGrp="1"/>
          </p:cNvGraphicFramePr>
          <p:nvPr>
            <p:extLst>
              <p:ext uri="{D42A27DB-BD31-4B8C-83A1-F6EECF244321}">
                <p14:modId xmlns:p14="http://schemas.microsoft.com/office/powerpoint/2010/main" val="2902093680"/>
              </p:ext>
            </p:extLst>
          </p:nvPr>
        </p:nvGraphicFramePr>
        <p:xfrm>
          <a:off x="275569" y="3467101"/>
          <a:ext cx="3763031" cy="3200400"/>
        </p:xfrm>
        <a:graphic>
          <a:graphicData uri="http://schemas.openxmlformats.org/drawingml/2006/table">
            <a:tbl>
              <a:tblPr firstRow="1" bandRow="1">
                <a:effectLst>
                  <a:outerShdw blurRad="50800" dist="38100" dir="2700000" algn="tl" rotWithShape="0">
                    <a:prstClr val="black">
                      <a:alpha val="40000"/>
                    </a:prstClr>
                  </a:outerShdw>
                </a:effectLst>
                <a:tableStyleId>{5C22544A-7EE6-4342-B048-85BDC9FD1C3A}</a:tableStyleId>
              </a:tblPr>
              <a:tblGrid>
                <a:gridCol w="2766233">
                  <a:extLst>
                    <a:ext uri="{9D8B030D-6E8A-4147-A177-3AD203B41FA5}">
                      <a16:colId xmlns:a16="http://schemas.microsoft.com/office/drawing/2014/main" val="2370996"/>
                    </a:ext>
                  </a:extLst>
                </a:gridCol>
                <a:gridCol w="996798">
                  <a:extLst>
                    <a:ext uri="{9D8B030D-6E8A-4147-A177-3AD203B41FA5}">
                      <a16:colId xmlns:a16="http://schemas.microsoft.com/office/drawing/2014/main" val="1663927413"/>
                    </a:ext>
                  </a:extLst>
                </a:gridCol>
              </a:tblGrid>
              <a:tr h="317500">
                <a:tc>
                  <a:txBody>
                    <a:bodyPr/>
                    <a:lstStyle/>
                    <a:p>
                      <a:r>
                        <a:rPr lang="en-GB" sz="1100" dirty="0"/>
                        <a:t>Key feature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r>
                        <a:rPr lang="en-GB" sz="1100" dirty="0"/>
                        <a:t>I have included this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extLst>
                  <a:ext uri="{0D108BD9-81ED-4DB2-BD59-A6C34878D82A}">
                    <a16:rowId xmlns:a16="http://schemas.microsoft.com/office/drawing/2014/main" val="1971369291"/>
                  </a:ext>
                </a:extLst>
              </a:tr>
              <a:tr h="470877">
                <a:tc>
                  <a:txBody>
                    <a:bodyPr/>
                    <a:lstStyle/>
                    <a:p>
                      <a:r>
                        <a:rPr lang="en-GB" sz="1400" dirty="0"/>
                        <a:t>Address at the top-right (you can make this up)</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4126966136"/>
                  </a:ext>
                </a:extLst>
              </a:tr>
              <a:tr h="276986">
                <a:tc>
                  <a:txBody>
                    <a:bodyPr/>
                    <a:lstStyle/>
                    <a:p>
                      <a:r>
                        <a:rPr lang="en-GB" sz="1400" dirty="0"/>
                        <a:t>Today’s date underneath</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1123030238"/>
                  </a:ext>
                </a:extLst>
              </a:tr>
              <a:tr h="470877">
                <a:tc>
                  <a:txBody>
                    <a:bodyPr/>
                    <a:lstStyle/>
                    <a:p>
                      <a:r>
                        <a:rPr lang="en-GB" sz="1400" dirty="0"/>
                        <a:t>Reader’s address on left below (you can make this up)</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238273742"/>
                  </a:ext>
                </a:extLst>
              </a:tr>
              <a:tr h="276986">
                <a:tc>
                  <a:txBody>
                    <a:bodyPr/>
                    <a:lstStyle/>
                    <a:p>
                      <a:r>
                        <a:rPr lang="en-GB" sz="1400" dirty="0"/>
                        <a:t>Dear Sir/Madam/Dear Editor,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3538858726"/>
                  </a:ext>
                </a:extLst>
              </a:tr>
              <a:tr h="276986">
                <a:tc>
                  <a:txBody>
                    <a:bodyPr/>
                    <a:lstStyle/>
                    <a:p>
                      <a:r>
                        <a:rPr lang="en-GB" sz="1400" dirty="0"/>
                        <a:t>Indented first paragraph</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1427151230"/>
                  </a:ext>
                </a:extLst>
              </a:tr>
              <a:tr h="470877">
                <a:tc>
                  <a:txBody>
                    <a:bodyPr/>
                    <a:lstStyle/>
                    <a:p>
                      <a:r>
                        <a:rPr lang="en-GB" sz="1400" dirty="0"/>
                        <a:t>Introductory paragraph that sets out the purpose of my letter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767487757"/>
                  </a:ext>
                </a:extLst>
              </a:tr>
              <a:tr h="276986">
                <a:tc>
                  <a:txBody>
                    <a:bodyPr/>
                    <a:lstStyle/>
                    <a:p>
                      <a:r>
                        <a:rPr lang="en-GB" sz="1400" dirty="0"/>
                        <a:t>My tone is appropriately formal.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1446157991"/>
                  </a:ext>
                </a:extLst>
              </a:tr>
            </a:tbl>
          </a:graphicData>
        </a:graphic>
      </p:graphicFrame>
      <p:graphicFrame>
        <p:nvGraphicFramePr>
          <p:cNvPr id="7" name="Table 6">
            <a:extLst>
              <a:ext uri="{FF2B5EF4-FFF2-40B4-BE49-F238E27FC236}">
                <a16:creationId xmlns:a16="http://schemas.microsoft.com/office/drawing/2014/main" id="{649E2FAC-498F-243C-BB1F-CE5DCAAE6554}"/>
              </a:ext>
            </a:extLst>
          </p:cNvPr>
          <p:cNvGraphicFramePr>
            <a:graphicFrameLocks noGrp="1"/>
          </p:cNvGraphicFramePr>
          <p:nvPr>
            <p:extLst>
              <p:ext uri="{D42A27DB-BD31-4B8C-83A1-F6EECF244321}">
                <p14:modId xmlns:p14="http://schemas.microsoft.com/office/powerpoint/2010/main" val="2010211872"/>
              </p:ext>
            </p:extLst>
          </p:nvPr>
        </p:nvGraphicFramePr>
        <p:xfrm>
          <a:off x="4571999" y="3467101"/>
          <a:ext cx="3763031" cy="3200400"/>
        </p:xfrm>
        <a:graphic>
          <a:graphicData uri="http://schemas.openxmlformats.org/drawingml/2006/table">
            <a:tbl>
              <a:tblPr firstRow="1" bandRow="1">
                <a:effectLst>
                  <a:outerShdw blurRad="50800" dist="38100" dir="2700000" algn="tl" rotWithShape="0">
                    <a:prstClr val="black">
                      <a:alpha val="40000"/>
                    </a:prstClr>
                  </a:outerShdw>
                </a:effectLst>
                <a:tableStyleId>{5C22544A-7EE6-4342-B048-85BDC9FD1C3A}</a:tableStyleId>
              </a:tblPr>
              <a:tblGrid>
                <a:gridCol w="2766233">
                  <a:extLst>
                    <a:ext uri="{9D8B030D-6E8A-4147-A177-3AD203B41FA5}">
                      <a16:colId xmlns:a16="http://schemas.microsoft.com/office/drawing/2014/main" val="2370996"/>
                    </a:ext>
                  </a:extLst>
                </a:gridCol>
                <a:gridCol w="996798">
                  <a:extLst>
                    <a:ext uri="{9D8B030D-6E8A-4147-A177-3AD203B41FA5}">
                      <a16:colId xmlns:a16="http://schemas.microsoft.com/office/drawing/2014/main" val="1663927413"/>
                    </a:ext>
                  </a:extLst>
                </a:gridCol>
              </a:tblGrid>
              <a:tr h="317500">
                <a:tc>
                  <a:txBody>
                    <a:bodyPr/>
                    <a:lstStyle/>
                    <a:p>
                      <a:r>
                        <a:rPr lang="en-GB" sz="1100" dirty="0"/>
                        <a:t>Key feature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r>
                        <a:rPr lang="en-GB" sz="1100" dirty="0"/>
                        <a:t>I have included this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extLst>
                  <a:ext uri="{0D108BD9-81ED-4DB2-BD59-A6C34878D82A}">
                    <a16:rowId xmlns:a16="http://schemas.microsoft.com/office/drawing/2014/main" val="1971369291"/>
                  </a:ext>
                </a:extLst>
              </a:tr>
              <a:tr h="470877">
                <a:tc>
                  <a:txBody>
                    <a:bodyPr/>
                    <a:lstStyle/>
                    <a:p>
                      <a:r>
                        <a:rPr lang="en-GB" sz="1400" dirty="0"/>
                        <a:t>Address at the top-right (you can make this up)</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4126966136"/>
                  </a:ext>
                </a:extLst>
              </a:tr>
              <a:tr h="276986">
                <a:tc>
                  <a:txBody>
                    <a:bodyPr/>
                    <a:lstStyle/>
                    <a:p>
                      <a:r>
                        <a:rPr lang="en-GB" sz="1400" dirty="0"/>
                        <a:t>Today’s date underneath</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1123030238"/>
                  </a:ext>
                </a:extLst>
              </a:tr>
              <a:tr h="470877">
                <a:tc>
                  <a:txBody>
                    <a:bodyPr/>
                    <a:lstStyle/>
                    <a:p>
                      <a:r>
                        <a:rPr lang="en-GB" sz="1400" dirty="0"/>
                        <a:t>Reader’s address on left below (you can make this up)</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238273742"/>
                  </a:ext>
                </a:extLst>
              </a:tr>
              <a:tr h="276986">
                <a:tc>
                  <a:txBody>
                    <a:bodyPr/>
                    <a:lstStyle/>
                    <a:p>
                      <a:r>
                        <a:rPr lang="en-GB" sz="1400" dirty="0"/>
                        <a:t>Dear Sir/Madam/Dear Editor,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3538858726"/>
                  </a:ext>
                </a:extLst>
              </a:tr>
              <a:tr h="276986">
                <a:tc>
                  <a:txBody>
                    <a:bodyPr/>
                    <a:lstStyle/>
                    <a:p>
                      <a:r>
                        <a:rPr lang="en-GB" sz="1400" dirty="0"/>
                        <a:t>Indented first paragraph</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1427151230"/>
                  </a:ext>
                </a:extLst>
              </a:tr>
              <a:tr h="470877">
                <a:tc>
                  <a:txBody>
                    <a:bodyPr/>
                    <a:lstStyle/>
                    <a:p>
                      <a:r>
                        <a:rPr lang="en-GB" sz="1400" dirty="0"/>
                        <a:t>Introductory paragraph that sets out the purpose of my letter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767487757"/>
                  </a:ext>
                </a:extLst>
              </a:tr>
              <a:tr h="276986">
                <a:tc>
                  <a:txBody>
                    <a:bodyPr/>
                    <a:lstStyle/>
                    <a:p>
                      <a:r>
                        <a:rPr lang="en-GB" sz="1400" dirty="0"/>
                        <a:t>My tone is appropriately formal.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1446157991"/>
                  </a:ext>
                </a:extLst>
              </a:tr>
            </a:tbl>
          </a:graphicData>
        </a:graphic>
      </p:graphicFrame>
    </p:spTree>
    <p:extLst>
      <p:ext uri="{BB962C8B-B14F-4D97-AF65-F5344CB8AC3E}">
        <p14:creationId xmlns:p14="http://schemas.microsoft.com/office/powerpoint/2010/main" val="213528633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401D93-40F2-43E4-B8FE-F453CDA6B080}"/>
              </a:ext>
            </a:extLst>
          </p:cNvPr>
          <p:cNvSpPr>
            <a:spLocks noGrp="1"/>
          </p:cNvSpPr>
          <p:nvPr>
            <p:ph type="title"/>
          </p:nvPr>
        </p:nvSpPr>
        <p:spPr>
          <a:xfrm>
            <a:off x="628650" y="365126"/>
            <a:ext cx="7886700" cy="1325563"/>
          </a:xfrm>
          <a:solidFill>
            <a:schemeClr val="accent5">
              <a:lumMod val="60000"/>
              <a:lumOff val="40000"/>
            </a:schemeClr>
          </a:solidFill>
        </p:spPr>
        <p:txBody>
          <a:bodyPr/>
          <a:lstStyle/>
          <a:p>
            <a:r>
              <a:rPr lang="en-GB" dirty="0"/>
              <a:t>Plenary: Learning Pyramid</a:t>
            </a:r>
          </a:p>
        </p:txBody>
      </p:sp>
      <p:pic>
        <p:nvPicPr>
          <p:cNvPr id="5" name="Content Placeholder 4">
            <a:extLst>
              <a:ext uri="{FF2B5EF4-FFF2-40B4-BE49-F238E27FC236}">
                <a16:creationId xmlns:a16="http://schemas.microsoft.com/office/drawing/2014/main" id="{5EC139E4-5906-4D01-815B-5459E41DBEF1}"/>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751895" y="1825625"/>
            <a:ext cx="7640209" cy="4351338"/>
          </a:xfrm>
        </p:spPr>
      </p:pic>
      <p:sp>
        <p:nvSpPr>
          <p:cNvPr id="6" name="TextBox 5">
            <a:extLst>
              <a:ext uri="{FF2B5EF4-FFF2-40B4-BE49-F238E27FC236}">
                <a16:creationId xmlns:a16="http://schemas.microsoft.com/office/drawing/2014/main" id="{47B81031-C4B6-49F6-AB0B-F18D4EECABEF}"/>
              </a:ext>
            </a:extLst>
          </p:cNvPr>
          <p:cNvSpPr txBox="1"/>
          <p:nvPr/>
        </p:nvSpPr>
        <p:spPr>
          <a:xfrm>
            <a:off x="4216893" y="2157274"/>
            <a:ext cx="3338004" cy="369332"/>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prstClr val="black"/>
                </a:solidFill>
                <a:effectLst/>
                <a:uLnTx/>
                <a:uFillTx/>
                <a:latin typeface="Calibri" panose="020F0502020204030204"/>
                <a:ea typeface="+mn-ea"/>
                <a:cs typeface="+mn-cs"/>
              </a:rPr>
              <a:t>Most important element learnt</a:t>
            </a:r>
          </a:p>
        </p:txBody>
      </p:sp>
      <p:sp>
        <p:nvSpPr>
          <p:cNvPr id="7" name="TextBox 6">
            <a:extLst>
              <a:ext uri="{FF2B5EF4-FFF2-40B4-BE49-F238E27FC236}">
                <a16:creationId xmlns:a16="http://schemas.microsoft.com/office/drawing/2014/main" id="{6166A407-FD40-4CB8-9974-2852292B58B7}"/>
              </a:ext>
            </a:extLst>
          </p:cNvPr>
          <p:cNvSpPr txBox="1"/>
          <p:nvPr/>
        </p:nvSpPr>
        <p:spPr>
          <a:xfrm>
            <a:off x="4216892" y="2865374"/>
            <a:ext cx="3968319" cy="369332"/>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prstClr val="black"/>
                </a:solidFill>
                <a:effectLst/>
                <a:uLnTx/>
                <a:uFillTx/>
                <a:latin typeface="Calibri" panose="020F0502020204030204"/>
                <a:ea typeface="+mn-ea"/>
                <a:cs typeface="+mn-cs"/>
              </a:rPr>
              <a:t>Second most important element learnt</a:t>
            </a:r>
          </a:p>
        </p:txBody>
      </p:sp>
      <p:sp>
        <p:nvSpPr>
          <p:cNvPr id="8" name="TextBox 7">
            <a:extLst>
              <a:ext uri="{FF2B5EF4-FFF2-40B4-BE49-F238E27FC236}">
                <a16:creationId xmlns:a16="http://schemas.microsoft.com/office/drawing/2014/main" id="{2EC2E645-927D-4A8D-BE17-BEF370F93AFF}"/>
              </a:ext>
            </a:extLst>
          </p:cNvPr>
          <p:cNvSpPr txBox="1"/>
          <p:nvPr/>
        </p:nvSpPr>
        <p:spPr>
          <a:xfrm>
            <a:off x="4216891" y="3631962"/>
            <a:ext cx="3968319" cy="369332"/>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prstClr val="black"/>
                </a:solidFill>
                <a:effectLst/>
                <a:uLnTx/>
                <a:uFillTx/>
                <a:latin typeface="Calibri" panose="020F0502020204030204"/>
                <a:ea typeface="+mn-ea"/>
                <a:cs typeface="+mn-cs"/>
              </a:rPr>
              <a:t>Third most important element learnt</a:t>
            </a:r>
          </a:p>
        </p:txBody>
      </p:sp>
      <p:sp>
        <p:nvSpPr>
          <p:cNvPr id="9" name="TextBox 8">
            <a:extLst>
              <a:ext uri="{FF2B5EF4-FFF2-40B4-BE49-F238E27FC236}">
                <a16:creationId xmlns:a16="http://schemas.microsoft.com/office/drawing/2014/main" id="{B71F7DE9-8ED5-4715-A796-FF8EA313EE4E}"/>
              </a:ext>
            </a:extLst>
          </p:cNvPr>
          <p:cNvSpPr txBox="1"/>
          <p:nvPr/>
        </p:nvSpPr>
        <p:spPr>
          <a:xfrm>
            <a:off x="4216891" y="4489977"/>
            <a:ext cx="3968319" cy="369332"/>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prstClr val="black"/>
                </a:solidFill>
                <a:effectLst/>
                <a:uLnTx/>
                <a:uFillTx/>
                <a:latin typeface="Calibri" panose="020F0502020204030204"/>
                <a:ea typeface="+mn-ea"/>
                <a:cs typeface="+mn-cs"/>
              </a:rPr>
              <a:t>Fourth most important element learnt</a:t>
            </a:r>
          </a:p>
        </p:txBody>
      </p:sp>
      <p:sp>
        <p:nvSpPr>
          <p:cNvPr id="10" name="TextBox 9">
            <a:extLst>
              <a:ext uri="{FF2B5EF4-FFF2-40B4-BE49-F238E27FC236}">
                <a16:creationId xmlns:a16="http://schemas.microsoft.com/office/drawing/2014/main" id="{61F09250-2D83-4DBE-A45E-91B728DFE912}"/>
              </a:ext>
            </a:extLst>
          </p:cNvPr>
          <p:cNvSpPr txBox="1"/>
          <p:nvPr/>
        </p:nvSpPr>
        <p:spPr>
          <a:xfrm>
            <a:off x="4216891" y="5347992"/>
            <a:ext cx="3968319" cy="369332"/>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prstClr val="black"/>
                </a:solidFill>
                <a:effectLst/>
                <a:uLnTx/>
                <a:uFillTx/>
                <a:latin typeface="Calibri" panose="020F0502020204030204"/>
                <a:ea typeface="+mn-ea"/>
                <a:cs typeface="+mn-cs"/>
              </a:rPr>
              <a:t>Fifth most important element learnt</a:t>
            </a:r>
          </a:p>
        </p:txBody>
      </p:sp>
      <p:sp>
        <p:nvSpPr>
          <p:cNvPr id="11" name="Content Placeholder 2">
            <a:extLst>
              <a:ext uri="{FF2B5EF4-FFF2-40B4-BE49-F238E27FC236}">
                <a16:creationId xmlns:a16="http://schemas.microsoft.com/office/drawing/2014/main" id="{543938FB-D2CD-4319-9116-0690FB4CA72C}"/>
              </a:ext>
            </a:extLst>
          </p:cNvPr>
          <p:cNvSpPr txBox="1">
            <a:spLocks/>
          </p:cNvSpPr>
          <p:nvPr/>
        </p:nvSpPr>
        <p:spPr>
          <a:xfrm>
            <a:off x="628651" y="1825625"/>
            <a:ext cx="3064460" cy="2664352"/>
          </a:xfrm>
          <a:prstGeom prst="rect">
            <a:avLst/>
          </a:prstGeom>
          <a:solidFill>
            <a:schemeClr val="bg1">
              <a:alpha val="55000"/>
            </a:schemeClr>
          </a:solidFill>
        </p:spPr>
        <p:txBody>
          <a:bodyPr vert="horz" lIns="91440" tIns="45720" rIns="91440" bIns="45720" rtlCol="0">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sz="2000" dirty="0">
                <a:solidFill>
                  <a:srgbClr val="FF0000"/>
                </a:solidFill>
              </a:rPr>
              <a:t>To describe the key features of letters</a:t>
            </a:r>
          </a:p>
          <a:p>
            <a:r>
              <a:rPr lang="en-GB" sz="2000" dirty="0">
                <a:solidFill>
                  <a:schemeClr val="accent4">
                    <a:lumMod val="50000"/>
                  </a:schemeClr>
                </a:solidFill>
              </a:rPr>
              <a:t>To explain how we set out a letter to make it effective</a:t>
            </a:r>
          </a:p>
          <a:p>
            <a:r>
              <a:rPr lang="en-GB" sz="2000" dirty="0">
                <a:solidFill>
                  <a:srgbClr val="00B050"/>
                </a:solidFill>
              </a:rPr>
              <a:t>To evaluate the effectiveness of the beginning of our letter using success criteria</a:t>
            </a:r>
          </a:p>
        </p:txBody>
      </p:sp>
      <p:sp>
        <p:nvSpPr>
          <p:cNvPr id="12" name="TextBox 11">
            <a:extLst>
              <a:ext uri="{FF2B5EF4-FFF2-40B4-BE49-F238E27FC236}">
                <a16:creationId xmlns:a16="http://schemas.microsoft.com/office/drawing/2014/main" id="{C4CF1F7B-8E99-4AB0-B4B6-B78389EBD0F4}"/>
              </a:ext>
            </a:extLst>
          </p:cNvPr>
          <p:cNvSpPr txBox="1"/>
          <p:nvPr/>
        </p:nvSpPr>
        <p:spPr>
          <a:xfrm>
            <a:off x="628650" y="4660777"/>
            <a:ext cx="3064461" cy="1200329"/>
          </a:xfrm>
          <a:prstGeom prst="rect">
            <a:avLst/>
          </a:prstGeom>
          <a:solidFill>
            <a:schemeClr val="bg1"/>
          </a:solid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800" b="0" i="1" u="none" strike="noStrike" kern="1200" cap="none" spc="0" normalizeH="0" baseline="0" noProof="0" dirty="0">
                <a:ln>
                  <a:noFill/>
                </a:ln>
                <a:solidFill>
                  <a:srgbClr val="7030A0"/>
                </a:solidFill>
                <a:effectLst/>
                <a:uLnTx/>
                <a:uFillTx/>
                <a:latin typeface="Calibri" panose="020F0502020204030204"/>
                <a:ea typeface="+mn-ea"/>
                <a:cs typeface="+mn-cs"/>
              </a:rPr>
              <a:t>Fill in your pyramid with the five most important elements you have learnt from the lesson.</a:t>
            </a:r>
          </a:p>
        </p:txBody>
      </p:sp>
    </p:spTree>
    <p:extLst>
      <p:ext uri="{BB962C8B-B14F-4D97-AF65-F5344CB8AC3E}">
        <p14:creationId xmlns:p14="http://schemas.microsoft.com/office/powerpoint/2010/main" val="18276561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4">
            <a:extLst>
              <a:ext uri="{FF2B5EF4-FFF2-40B4-BE49-F238E27FC236}">
                <a16:creationId xmlns:a16="http://schemas.microsoft.com/office/drawing/2014/main" id="{449F2C3F-DD88-4162-87DE-04F10ABC92BB}"/>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89633" y="209889"/>
            <a:ext cx="4307774" cy="2453412"/>
          </a:xfrm>
        </p:spPr>
      </p:pic>
      <p:pic>
        <p:nvPicPr>
          <p:cNvPr id="5" name="Content Placeholder 4">
            <a:extLst>
              <a:ext uri="{FF2B5EF4-FFF2-40B4-BE49-F238E27FC236}">
                <a16:creationId xmlns:a16="http://schemas.microsoft.com/office/drawing/2014/main" id="{B5242102-6325-4024-8D74-6890779DBDA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836226" y="209889"/>
            <a:ext cx="4307774" cy="2453412"/>
          </a:xfrm>
          <a:prstGeom prst="rect">
            <a:avLst/>
          </a:prstGeom>
        </p:spPr>
      </p:pic>
      <p:pic>
        <p:nvPicPr>
          <p:cNvPr id="6" name="Content Placeholder 4">
            <a:extLst>
              <a:ext uri="{FF2B5EF4-FFF2-40B4-BE49-F238E27FC236}">
                <a16:creationId xmlns:a16="http://schemas.microsoft.com/office/drawing/2014/main" id="{F046C89B-BB65-49C2-BF1D-6AAD644132D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4581" y="3345186"/>
            <a:ext cx="4307774" cy="2453412"/>
          </a:xfrm>
          <a:prstGeom prst="rect">
            <a:avLst/>
          </a:prstGeom>
        </p:spPr>
      </p:pic>
      <p:pic>
        <p:nvPicPr>
          <p:cNvPr id="7" name="Content Placeholder 4">
            <a:extLst>
              <a:ext uri="{FF2B5EF4-FFF2-40B4-BE49-F238E27FC236}">
                <a16:creationId xmlns:a16="http://schemas.microsoft.com/office/drawing/2014/main" id="{4F6A85F3-CC7A-46A8-9C4D-1F233D7CC34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836226" y="3345186"/>
            <a:ext cx="4307774" cy="2453412"/>
          </a:xfrm>
          <a:prstGeom prst="rect">
            <a:avLst/>
          </a:prstGeom>
        </p:spPr>
      </p:pic>
    </p:spTree>
    <p:extLst>
      <p:ext uri="{BB962C8B-B14F-4D97-AF65-F5344CB8AC3E}">
        <p14:creationId xmlns:p14="http://schemas.microsoft.com/office/powerpoint/2010/main" val="11509031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7E86A10F-C981-48F6-B7BB-3A407B798402}"/>
              </a:ext>
            </a:extLst>
          </p:cNvPr>
          <p:cNvSpPr txBox="1"/>
          <p:nvPr/>
        </p:nvSpPr>
        <p:spPr>
          <a:xfrm rot="16200000">
            <a:off x="1309614" y="-884816"/>
            <a:ext cx="6229350" cy="8627631"/>
          </a:xfrm>
          <a:prstGeom prst="rect">
            <a:avLst/>
          </a:prstGeom>
          <a:noFill/>
          <a:ln>
            <a:noFill/>
          </a:ln>
        </p:spPr>
        <p:txBody>
          <a:bodyPr wrap="square" rtlCol="0">
            <a:noAutofit/>
          </a:bodyPr>
          <a:lstStyle/>
          <a:p>
            <a:pPr algn="r">
              <a:buNone/>
            </a:pPr>
            <a:r>
              <a:rPr lang="en-GB" sz="800" dirty="0">
                <a:effectLst/>
                <a:latin typeface="Calibri" panose="020F0502020204030204" pitchFamily="34" charset="0"/>
                <a:ea typeface="Calibri" panose="020F0502020204030204" pitchFamily="34" charset="0"/>
                <a:cs typeface="Times New Roman" panose="02020603050405020304" pitchFamily="18" charset="0"/>
              </a:rPr>
              <a:t>Johnny Smith</a:t>
            </a:r>
          </a:p>
          <a:p>
            <a:pPr algn="r">
              <a:buNone/>
            </a:pPr>
            <a:r>
              <a:rPr lang="en-GB" sz="800" dirty="0">
                <a:effectLst/>
                <a:latin typeface="Calibri" panose="020F0502020204030204" pitchFamily="34" charset="0"/>
                <a:ea typeface="Calibri" panose="020F0502020204030204" pitchFamily="34" charset="0"/>
                <a:cs typeface="Times New Roman" panose="02020603050405020304" pitchFamily="18" charset="0"/>
              </a:rPr>
              <a:t>99 Fake Street</a:t>
            </a:r>
          </a:p>
          <a:p>
            <a:pPr algn="r">
              <a:buNone/>
            </a:pPr>
            <a:r>
              <a:rPr lang="en-GB" sz="800" dirty="0">
                <a:effectLst/>
                <a:latin typeface="Calibri" panose="020F0502020204030204" pitchFamily="34" charset="0"/>
                <a:ea typeface="Calibri" panose="020F0502020204030204" pitchFamily="34" charset="0"/>
                <a:cs typeface="Times New Roman" panose="02020603050405020304" pitchFamily="18" charset="0"/>
              </a:rPr>
              <a:t>Town Name</a:t>
            </a:r>
          </a:p>
          <a:p>
            <a:pPr algn="r">
              <a:buNone/>
            </a:pPr>
            <a:r>
              <a:rPr lang="en-GB" sz="800" dirty="0">
                <a:effectLst/>
                <a:latin typeface="Calibri" panose="020F0502020204030204" pitchFamily="34" charset="0"/>
                <a:ea typeface="Calibri" panose="020F0502020204030204" pitchFamily="34" charset="0"/>
                <a:cs typeface="Times New Roman" panose="02020603050405020304" pitchFamily="18" charset="0"/>
              </a:rPr>
              <a:t>County</a:t>
            </a:r>
          </a:p>
          <a:p>
            <a:pPr algn="r">
              <a:buNone/>
            </a:pPr>
            <a:r>
              <a:rPr lang="en-GB" sz="800" dirty="0">
                <a:effectLst/>
                <a:latin typeface="Calibri" panose="020F0502020204030204" pitchFamily="34" charset="0"/>
                <a:ea typeface="Calibri" panose="020F0502020204030204" pitchFamily="34" charset="0"/>
                <a:cs typeface="Times New Roman" panose="02020603050405020304" pitchFamily="18" charset="0"/>
              </a:rPr>
              <a:t>FAK3 ADD3</a:t>
            </a:r>
          </a:p>
          <a:p>
            <a:pPr algn="r">
              <a:buNone/>
            </a:pPr>
            <a:r>
              <a:rPr lang="en-GB" sz="800" dirty="0">
                <a:effectLst/>
                <a:latin typeface="Calibri" panose="020F0502020204030204" pitchFamily="34" charset="0"/>
                <a:ea typeface="Calibri" panose="020F0502020204030204" pitchFamily="34" charset="0"/>
                <a:cs typeface="Times New Roman" panose="02020603050405020304" pitchFamily="18" charset="0"/>
              </a:rPr>
              <a:t> </a:t>
            </a:r>
          </a:p>
          <a:p>
            <a:pPr algn="r">
              <a:buNone/>
            </a:pPr>
            <a:r>
              <a:rPr lang="en-GB" sz="800" dirty="0">
                <a:effectLst/>
                <a:latin typeface="Calibri" panose="020F0502020204030204" pitchFamily="34" charset="0"/>
                <a:ea typeface="Calibri" panose="020F0502020204030204" pitchFamily="34" charset="0"/>
                <a:cs typeface="Times New Roman" panose="02020603050405020304" pitchFamily="18" charset="0"/>
              </a:rPr>
              <a:t>Tuesday, 01 April 2025</a:t>
            </a:r>
          </a:p>
          <a:p>
            <a:pPr>
              <a:buNone/>
            </a:pPr>
            <a:r>
              <a:rPr lang="en-GB" sz="800" dirty="0">
                <a:effectLst/>
                <a:latin typeface="Calibri" panose="020F0502020204030204" pitchFamily="34" charset="0"/>
                <a:ea typeface="Calibri" panose="020F0502020204030204" pitchFamily="34" charset="0"/>
                <a:cs typeface="Times New Roman" panose="02020603050405020304" pitchFamily="18" charset="0"/>
              </a:rPr>
              <a:t>The Editor</a:t>
            </a:r>
          </a:p>
          <a:p>
            <a:pPr>
              <a:buNone/>
            </a:pPr>
            <a:r>
              <a:rPr lang="en-GB" sz="800" dirty="0">
                <a:effectLst/>
                <a:latin typeface="Calibri" panose="020F0502020204030204" pitchFamily="34" charset="0"/>
                <a:ea typeface="Calibri" panose="020F0502020204030204" pitchFamily="34" charset="0"/>
                <a:cs typeface="Times New Roman" panose="02020603050405020304" pitchFamily="18" charset="0"/>
              </a:rPr>
              <a:t>The Independent</a:t>
            </a:r>
          </a:p>
          <a:p>
            <a:pPr>
              <a:buNone/>
            </a:pPr>
            <a:r>
              <a:rPr lang="en-GB" sz="800" dirty="0">
                <a:effectLst/>
                <a:latin typeface="Calibri" panose="020F0502020204030204" pitchFamily="34" charset="0"/>
                <a:ea typeface="Calibri" panose="020F0502020204030204" pitchFamily="34" charset="0"/>
                <a:cs typeface="Times New Roman" panose="02020603050405020304" pitchFamily="18" charset="0"/>
              </a:rPr>
              <a:t>23 Media Avenue</a:t>
            </a:r>
          </a:p>
          <a:p>
            <a:pPr>
              <a:buNone/>
            </a:pPr>
            <a:r>
              <a:rPr lang="en-GB" sz="800" dirty="0">
                <a:effectLst/>
                <a:latin typeface="Calibri" panose="020F0502020204030204" pitchFamily="34" charset="0"/>
                <a:ea typeface="Calibri" panose="020F0502020204030204" pitchFamily="34" charset="0"/>
                <a:cs typeface="Times New Roman" panose="02020603050405020304" pitchFamily="18" charset="0"/>
              </a:rPr>
              <a:t>London</a:t>
            </a:r>
          </a:p>
          <a:p>
            <a:pPr>
              <a:buNone/>
            </a:pPr>
            <a:r>
              <a:rPr lang="en-GB" sz="800" dirty="0">
                <a:effectLst/>
                <a:latin typeface="Calibri" panose="020F0502020204030204" pitchFamily="34" charset="0"/>
                <a:ea typeface="Calibri" panose="020F0502020204030204" pitchFamily="34" charset="0"/>
                <a:cs typeface="Times New Roman" panose="02020603050405020304" pitchFamily="18" charset="0"/>
              </a:rPr>
              <a:t>LDN1 4BD</a:t>
            </a:r>
          </a:p>
          <a:p>
            <a:pPr>
              <a:buNone/>
            </a:pPr>
            <a:r>
              <a:rPr lang="en-GB" sz="800" dirty="0">
                <a:effectLst/>
                <a:latin typeface="Calibri" panose="020F0502020204030204" pitchFamily="34" charset="0"/>
                <a:ea typeface="Calibri" panose="020F0502020204030204" pitchFamily="34" charset="0"/>
                <a:cs typeface="Times New Roman" panose="02020603050405020304" pitchFamily="18" charset="0"/>
              </a:rPr>
              <a:t> </a:t>
            </a:r>
          </a:p>
          <a:p>
            <a:pPr>
              <a:buNone/>
            </a:pPr>
            <a:r>
              <a:rPr lang="en-GB" sz="800" dirty="0">
                <a:effectLst/>
                <a:latin typeface="Calibri" panose="020F0502020204030204" pitchFamily="34" charset="0"/>
                <a:ea typeface="Calibri" panose="020F0502020204030204" pitchFamily="34" charset="0"/>
                <a:cs typeface="Times New Roman" panose="02020603050405020304" pitchFamily="18" charset="0"/>
              </a:rPr>
              <a:t>Dear Sir/Madam,</a:t>
            </a:r>
          </a:p>
          <a:p>
            <a:pPr>
              <a:lnSpc>
                <a:spcPct val="107000"/>
              </a:lnSpc>
              <a:spcAft>
                <a:spcPts val="800"/>
              </a:spcAft>
              <a:buNone/>
            </a:pPr>
            <a:r>
              <a:rPr lang="en-GB" sz="800" dirty="0">
                <a:effectLst/>
                <a:latin typeface="Calibri" panose="020F0502020204030204" pitchFamily="34" charset="0"/>
                <a:ea typeface="Calibri" panose="020F0502020204030204" pitchFamily="34" charset="0"/>
                <a:cs typeface="Times New Roman" panose="02020603050405020304" pitchFamily="18" charset="0"/>
              </a:rPr>
              <a:t> </a:t>
            </a:r>
          </a:p>
          <a:p>
            <a:pPr>
              <a:lnSpc>
                <a:spcPct val="107000"/>
              </a:lnSpc>
              <a:spcAft>
                <a:spcPts val="800"/>
              </a:spcAft>
              <a:buNone/>
            </a:pPr>
            <a:r>
              <a:rPr lang="en-GB" sz="1000" dirty="0">
                <a:effectLst/>
                <a:latin typeface="Calibri" panose="020F0502020204030204" pitchFamily="34" charset="0"/>
                <a:ea typeface="Calibri" panose="020F0502020204030204" pitchFamily="34" charset="0"/>
                <a:cs typeface="Times New Roman" panose="02020603050405020304" pitchFamily="18" charset="0"/>
              </a:rPr>
              <a:t>		Fame is something many of us want but few of us ever achieve. For those that get there, they are often given a colossal head start by their circumstances. I am writing to you today to argue my thoughts on how fame is allocated and why our biases towards the wealthy, the handsome or the reckless need to change. </a:t>
            </a:r>
          </a:p>
          <a:p>
            <a:pPr>
              <a:lnSpc>
                <a:spcPct val="107000"/>
              </a:lnSpc>
              <a:spcAft>
                <a:spcPts val="800"/>
              </a:spcAft>
              <a:buNone/>
            </a:pPr>
            <a:r>
              <a:rPr lang="en-GB" sz="1000" dirty="0">
                <a:effectLst/>
                <a:latin typeface="Calibri" panose="020F0502020204030204" pitchFamily="34" charset="0"/>
                <a:ea typeface="Calibri" panose="020F0502020204030204" pitchFamily="34" charset="0"/>
                <a:cs typeface="Times New Roman" panose="02020603050405020304" pitchFamily="18" charset="0"/>
              </a:rPr>
              <a:t>But what exactly is fame? Well, by its definition it is supposed to be about the public consciously celebrating and knowing individuals for their notable actions. Instead, however, modern society places the focus on those who are rich and flaunt their money to garner attention. We focus on those whose delinquent or depraved behaviour stands them out from the crowd of the responsible and the conventional. We focus on those who are born with startling looks or who spend much of their lives perfecting their appearances. </a:t>
            </a:r>
          </a:p>
          <a:p>
            <a:pPr>
              <a:lnSpc>
                <a:spcPct val="107000"/>
              </a:lnSpc>
              <a:spcAft>
                <a:spcPts val="800"/>
              </a:spcAft>
              <a:buNone/>
            </a:pPr>
            <a:r>
              <a:rPr lang="en-GB" sz="1000" dirty="0">
                <a:effectLst/>
                <a:latin typeface="Calibri" panose="020F0502020204030204" pitchFamily="34" charset="0"/>
                <a:ea typeface="Calibri" panose="020F0502020204030204" pitchFamily="34" charset="0"/>
                <a:cs typeface="Times New Roman" panose="02020603050405020304" pitchFamily="18" charset="0"/>
              </a:rPr>
              <a:t>All of this attention is drawn from the media. Newspapers, magazines, websites and social media pages need their customers to read their articles, study their photos and watch their content. By publishing items on the wealthy, the aesthetic and the morally bankrupt, they feed a desire for entertainment. </a:t>
            </a:r>
          </a:p>
          <a:p>
            <a:pPr>
              <a:lnSpc>
                <a:spcPct val="107000"/>
              </a:lnSpc>
              <a:spcAft>
                <a:spcPts val="800"/>
              </a:spcAft>
              <a:buNone/>
            </a:pPr>
            <a:r>
              <a:rPr lang="en-GB" sz="1000" dirty="0">
                <a:effectLst/>
                <a:latin typeface="Calibri" panose="020F0502020204030204" pitchFamily="34" charset="0"/>
                <a:ea typeface="Calibri" panose="020F0502020204030204" pitchFamily="34" charset="0"/>
                <a:cs typeface="Times New Roman" panose="02020603050405020304" pitchFamily="18" charset="0"/>
              </a:rPr>
              <a:t>Let’s look at the example of YouTube. Millions of young people spend countless hours staring at glowing screens, gawping at the antics of someone like Logan Paul – best known for generating controversy and using that publicity to monetise his videos. His fame does not help others, it only rewards the man creating the content. </a:t>
            </a:r>
          </a:p>
          <a:p>
            <a:pPr>
              <a:lnSpc>
                <a:spcPct val="107000"/>
              </a:lnSpc>
              <a:spcAft>
                <a:spcPts val="800"/>
              </a:spcAft>
              <a:buNone/>
            </a:pPr>
            <a:r>
              <a:rPr lang="en-GB" sz="1000" dirty="0">
                <a:effectLst/>
                <a:latin typeface="Calibri" panose="020F0502020204030204" pitchFamily="34" charset="0"/>
                <a:ea typeface="Calibri" panose="020F0502020204030204" pitchFamily="34" charset="0"/>
                <a:cs typeface="Times New Roman" panose="02020603050405020304" pitchFamily="18" charset="0"/>
              </a:rPr>
              <a:t>However, I argue that fame should be more edifying than this. Throughout our nation, Captain Tom Moore was ubiquitous. Here was a man who, despite his age and frail condition, steadfastly and determinedly walked and walked the 100 laps of his garden. As interested garnered, his target of raising £1,000 ended up becoming a total of £39 million. This was an ordinary man doing extraordinary things and rightly being rewarded for it. You would struggle to find anyone throughout our country who did not feel anything but respect for this hero. </a:t>
            </a:r>
          </a:p>
          <a:p>
            <a:pPr>
              <a:lnSpc>
                <a:spcPct val="107000"/>
              </a:lnSpc>
              <a:spcAft>
                <a:spcPts val="800"/>
              </a:spcAft>
              <a:buNone/>
            </a:pPr>
            <a:r>
              <a:rPr lang="en-GB" sz="1000" dirty="0">
                <a:effectLst/>
                <a:latin typeface="Calibri" panose="020F0502020204030204" pitchFamily="34" charset="0"/>
                <a:ea typeface="Calibri" panose="020F0502020204030204" pitchFamily="34" charset="0"/>
                <a:cs typeface="Times New Roman" panose="02020603050405020304" pitchFamily="18" charset="0"/>
              </a:rPr>
              <a:t>Now, it is perfectly reasonable to argue that some people who are wealthy or beautiful can use their influence to help others or to carry out incredible actions. Ben Fogle and James Cracknell are both from relatively comfortable backgrounds, and yet they have used their positions to risk their lives by crossing the Atlantic in a small boat alone and unaided. You do have to respect that bravery.</a:t>
            </a:r>
          </a:p>
          <a:p>
            <a:pPr>
              <a:lnSpc>
                <a:spcPct val="107000"/>
              </a:lnSpc>
              <a:spcAft>
                <a:spcPts val="800"/>
              </a:spcAft>
              <a:buNone/>
            </a:pPr>
            <a:r>
              <a:rPr lang="en-GB" sz="1000" dirty="0">
                <a:effectLst/>
                <a:latin typeface="Calibri" panose="020F0502020204030204" pitchFamily="34" charset="0"/>
                <a:ea typeface="Calibri" panose="020F0502020204030204" pitchFamily="34" charset="0"/>
                <a:cs typeface="Times New Roman" panose="02020603050405020304" pitchFamily="18" charset="0"/>
              </a:rPr>
              <a:t>Yet it is the real ‘unsung’ heroes that need all of us to start singing their praises. The Coronavirus pandemic has seen us step out onto our doorsteps and clap for the frontline workers, who we rightly labelled as heroes. Their bravery, however, must be rewarded by the state giving all of those workers a pay rise. It is the ordinary people, the everyday worker, those who dedicated their lives to helping others without desiring fame who most truly deserve it. </a:t>
            </a:r>
          </a:p>
          <a:p>
            <a:pPr>
              <a:lnSpc>
                <a:spcPct val="107000"/>
              </a:lnSpc>
              <a:spcAft>
                <a:spcPts val="800"/>
              </a:spcAft>
              <a:buNone/>
            </a:pPr>
            <a:r>
              <a:rPr lang="en-GB" sz="1000" dirty="0">
                <a:effectLst/>
                <a:latin typeface="Calibri" panose="020F0502020204030204" pitchFamily="34" charset="0"/>
                <a:ea typeface="Calibri" panose="020F0502020204030204" pitchFamily="34" charset="0"/>
                <a:cs typeface="Times New Roman" panose="02020603050405020304" pitchFamily="18" charset="0"/>
              </a:rPr>
              <a:t>As a society we tend to reward recklessness over responsibility, we celebrate status over kindness, and we respect appearances over deeds. It is time for all that to change. </a:t>
            </a:r>
          </a:p>
          <a:p>
            <a:pPr>
              <a:lnSpc>
                <a:spcPct val="107000"/>
              </a:lnSpc>
              <a:spcAft>
                <a:spcPts val="800"/>
              </a:spcAft>
              <a:buNone/>
            </a:pPr>
            <a:r>
              <a:rPr lang="en-GB" sz="1000" dirty="0">
                <a:effectLst/>
                <a:latin typeface="Calibri" panose="020F0502020204030204" pitchFamily="34" charset="0"/>
                <a:ea typeface="Calibri" panose="020F0502020204030204" pitchFamily="34" charset="0"/>
                <a:cs typeface="Times New Roman" panose="02020603050405020304" pitchFamily="18" charset="0"/>
              </a:rPr>
              <a:t>Yours faithfully,</a:t>
            </a:r>
          </a:p>
          <a:p>
            <a:pPr>
              <a:lnSpc>
                <a:spcPct val="107000"/>
              </a:lnSpc>
              <a:spcAft>
                <a:spcPts val="800"/>
              </a:spcAft>
            </a:pP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en-GB" sz="10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000" dirty="0">
                <a:effectLst/>
                <a:latin typeface="Calibri" panose="020F0502020204030204" pitchFamily="34" charset="0"/>
                <a:ea typeface="Calibri" panose="020F0502020204030204" pitchFamily="34" charset="0"/>
                <a:cs typeface="Times New Roman" panose="02020603050405020304" pitchFamily="18" charset="0"/>
              </a:rPr>
              <a:t>Johnny Smith</a:t>
            </a:r>
          </a:p>
        </p:txBody>
      </p:sp>
      <p:sp>
        <p:nvSpPr>
          <p:cNvPr id="8" name="Freeform: Shape 7">
            <a:extLst>
              <a:ext uri="{FF2B5EF4-FFF2-40B4-BE49-F238E27FC236}">
                <a16:creationId xmlns:a16="http://schemas.microsoft.com/office/drawing/2014/main" id="{F8536839-52FD-45D2-BE04-AB122D9B6C11}"/>
              </a:ext>
            </a:extLst>
          </p:cNvPr>
          <p:cNvSpPr/>
          <p:nvPr/>
        </p:nvSpPr>
        <p:spPr>
          <a:xfrm rot="16200000">
            <a:off x="7472013" y="5826223"/>
            <a:ext cx="1139483" cy="295421"/>
          </a:xfrm>
          <a:custGeom>
            <a:avLst/>
            <a:gdLst>
              <a:gd name="connsiteX0" fmla="*/ 0 w 1420837"/>
              <a:gd name="connsiteY0" fmla="*/ 450166 h 450166"/>
              <a:gd name="connsiteX1" fmla="*/ 28136 w 1420837"/>
              <a:gd name="connsiteY1" fmla="*/ 379827 h 450166"/>
              <a:gd name="connsiteX2" fmla="*/ 126610 w 1420837"/>
              <a:gd name="connsiteY2" fmla="*/ 267286 h 450166"/>
              <a:gd name="connsiteX3" fmla="*/ 211016 w 1420837"/>
              <a:gd name="connsiteY3" fmla="*/ 168812 h 450166"/>
              <a:gd name="connsiteX4" fmla="*/ 267287 w 1420837"/>
              <a:gd name="connsiteY4" fmla="*/ 140677 h 450166"/>
              <a:gd name="connsiteX5" fmla="*/ 351693 w 1420837"/>
              <a:gd name="connsiteY5" fmla="*/ 98473 h 450166"/>
              <a:gd name="connsiteX6" fmla="*/ 379828 w 1420837"/>
              <a:gd name="connsiteY6" fmla="*/ 126609 h 450166"/>
              <a:gd name="connsiteX7" fmla="*/ 351693 w 1420837"/>
              <a:gd name="connsiteY7" fmla="*/ 196947 h 450166"/>
              <a:gd name="connsiteX8" fmla="*/ 323557 w 1420837"/>
              <a:gd name="connsiteY8" fmla="*/ 281353 h 450166"/>
              <a:gd name="connsiteX9" fmla="*/ 309490 w 1420837"/>
              <a:gd name="connsiteY9" fmla="*/ 379827 h 450166"/>
              <a:gd name="connsiteX10" fmla="*/ 267287 w 1420837"/>
              <a:gd name="connsiteY10" fmla="*/ 365760 h 450166"/>
              <a:gd name="connsiteX11" fmla="*/ 576776 w 1420837"/>
              <a:gd name="connsiteY11" fmla="*/ 351692 h 450166"/>
              <a:gd name="connsiteX12" fmla="*/ 675250 w 1420837"/>
              <a:gd name="connsiteY12" fmla="*/ 126609 h 450166"/>
              <a:gd name="connsiteX13" fmla="*/ 703385 w 1420837"/>
              <a:gd name="connsiteY13" fmla="*/ 98473 h 450166"/>
              <a:gd name="connsiteX14" fmla="*/ 745588 w 1420837"/>
              <a:gd name="connsiteY14" fmla="*/ 42203 h 450166"/>
              <a:gd name="connsiteX15" fmla="*/ 844062 w 1420837"/>
              <a:gd name="connsiteY15" fmla="*/ 0 h 450166"/>
              <a:gd name="connsiteX16" fmla="*/ 886265 w 1420837"/>
              <a:gd name="connsiteY16" fmla="*/ 28135 h 450166"/>
              <a:gd name="connsiteX17" fmla="*/ 872197 w 1420837"/>
              <a:gd name="connsiteY17" fmla="*/ 154744 h 450166"/>
              <a:gd name="connsiteX18" fmla="*/ 844062 w 1420837"/>
              <a:gd name="connsiteY18" fmla="*/ 182880 h 450166"/>
              <a:gd name="connsiteX19" fmla="*/ 759656 w 1420837"/>
              <a:gd name="connsiteY19" fmla="*/ 225083 h 450166"/>
              <a:gd name="connsiteX20" fmla="*/ 731520 w 1420837"/>
              <a:gd name="connsiteY20" fmla="*/ 253218 h 450166"/>
              <a:gd name="connsiteX21" fmla="*/ 689317 w 1420837"/>
              <a:gd name="connsiteY21" fmla="*/ 281353 h 450166"/>
              <a:gd name="connsiteX22" fmla="*/ 801859 w 1420837"/>
              <a:gd name="connsiteY22" fmla="*/ 351692 h 450166"/>
              <a:gd name="connsiteX23" fmla="*/ 844062 w 1420837"/>
              <a:gd name="connsiteY23" fmla="*/ 365760 h 450166"/>
              <a:gd name="connsiteX24" fmla="*/ 872197 w 1420837"/>
              <a:gd name="connsiteY24" fmla="*/ 337624 h 450166"/>
              <a:gd name="connsiteX25" fmla="*/ 928468 w 1420837"/>
              <a:gd name="connsiteY25" fmla="*/ 407963 h 450166"/>
              <a:gd name="connsiteX26" fmla="*/ 956603 w 1420837"/>
              <a:gd name="connsiteY26" fmla="*/ 379827 h 450166"/>
              <a:gd name="connsiteX27" fmla="*/ 1012874 w 1420837"/>
              <a:gd name="connsiteY27" fmla="*/ 323557 h 450166"/>
              <a:gd name="connsiteX28" fmla="*/ 1041010 w 1420837"/>
              <a:gd name="connsiteY28" fmla="*/ 281353 h 450166"/>
              <a:gd name="connsiteX29" fmla="*/ 1041010 w 1420837"/>
              <a:gd name="connsiteY29" fmla="*/ 154744 h 450166"/>
              <a:gd name="connsiteX30" fmla="*/ 1026942 w 1420837"/>
              <a:gd name="connsiteY30" fmla="*/ 196947 h 450166"/>
              <a:gd name="connsiteX31" fmla="*/ 1041010 w 1420837"/>
              <a:gd name="connsiteY31" fmla="*/ 309489 h 450166"/>
              <a:gd name="connsiteX32" fmla="*/ 1097280 w 1420837"/>
              <a:gd name="connsiteY32" fmla="*/ 407963 h 450166"/>
              <a:gd name="connsiteX33" fmla="*/ 1153551 w 1420837"/>
              <a:gd name="connsiteY33" fmla="*/ 393895 h 450166"/>
              <a:gd name="connsiteX34" fmla="*/ 1167619 w 1420837"/>
              <a:gd name="connsiteY34" fmla="*/ 351692 h 450166"/>
              <a:gd name="connsiteX35" fmla="*/ 1181687 w 1420837"/>
              <a:gd name="connsiteY35" fmla="*/ 337624 h 450166"/>
              <a:gd name="connsiteX36" fmla="*/ 1223890 w 1420837"/>
              <a:gd name="connsiteY36" fmla="*/ 323557 h 450166"/>
              <a:gd name="connsiteX37" fmla="*/ 1266093 w 1420837"/>
              <a:gd name="connsiteY37" fmla="*/ 295421 h 450166"/>
              <a:gd name="connsiteX38" fmla="*/ 1237957 w 1420837"/>
              <a:gd name="connsiteY38" fmla="*/ 267286 h 450166"/>
              <a:gd name="connsiteX39" fmla="*/ 1181687 w 1420837"/>
              <a:gd name="connsiteY39" fmla="*/ 351692 h 450166"/>
              <a:gd name="connsiteX40" fmla="*/ 1266093 w 1420837"/>
              <a:gd name="connsiteY40" fmla="*/ 337624 h 450166"/>
              <a:gd name="connsiteX41" fmla="*/ 1350499 w 1420837"/>
              <a:gd name="connsiteY41" fmla="*/ 309489 h 450166"/>
              <a:gd name="connsiteX42" fmla="*/ 1420837 w 1420837"/>
              <a:gd name="connsiteY42" fmla="*/ 323557 h 450166"/>
              <a:gd name="connsiteX43" fmla="*/ 1378634 w 1420837"/>
              <a:gd name="connsiteY43" fmla="*/ 379827 h 4501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Lst>
            <a:rect l="l" t="t" r="r" b="b"/>
            <a:pathLst>
              <a:path w="1420837" h="450166">
                <a:moveTo>
                  <a:pt x="0" y="450166"/>
                </a:moveTo>
                <a:cubicBezTo>
                  <a:pt x="9379" y="426720"/>
                  <a:pt x="15144" y="401481"/>
                  <a:pt x="28136" y="379827"/>
                </a:cubicBezTo>
                <a:cubicBezTo>
                  <a:pt x="71498" y="307557"/>
                  <a:pt x="79964" y="321707"/>
                  <a:pt x="126610" y="267286"/>
                </a:cubicBezTo>
                <a:cubicBezTo>
                  <a:pt x="156943" y="231897"/>
                  <a:pt x="172435" y="196370"/>
                  <a:pt x="211016" y="168812"/>
                </a:cubicBezTo>
                <a:cubicBezTo>
                  <a:pt x="228081" y="156623"/>
                  <a:pt x="248530" y="150055"/>
                  <a:pt x="267287" y="140677"/>
                </a:cubicBezTo>
                <a:cubicBezTo>
                  <a:pt x="292155" y="115808"/>
                  <a:pt x="307247" y="91065"/>
                  <a:pt x="351693" y="98473"/>
                </a:cubicBezTo>
                <a:cubicBezTo>
                  <a:pt x="364776" y="100654"/>
                  <a:pt x="370450" y="117230"/>
                  <a:pt x="379828" y="126609"/>
                </a:cubicBezTo>
                <a:cubicBezTo>
                  <a:pt x="370450" y="150055"/>
                  <a:pt x="360323" y="173215"/>
                  <a:pt x="351693" y="196947"/>
                </a:cubicBezTo>
                <a:cubicBezTo>
                  <a:pt x="341558" y="224819"/>
                  <a:pt x="323557" y="281353"/>
                  <a:pt x="323557" y="281353"/>
                </a:cubicBezTo>
                <a:cubicBezTo>
                  <a:pt x="318868" y="314178"/>
                  <a:pt x="327882" y="352238"/>
                  <a:pt x="309490" y="379827"/>
                </a:cubicBezTo>
                <a:cubicBezTo>
                  <a:pt x="301265" y="392165"/>
                  <a:pt x="252540" y="367312"/>
                  <a:pt x="267287" y="365760"/>
                </a:cubicBezTo>
                <a:cubicBezTo>
                  <a:pt x="369989" y="354949"/>
                  <a:pt x="473613" y="356381"/>
                  <a:pt x="576776" y="351692"/>
                </a:cubicBezTo>
                <a:cubicBezTo>
                  <a:pt x="736259" y="298532"/>
                  <a:pt x="631023" y="362487"/>
                  <a:pt x="675250" y="126609"/>
                </a:cubicBezTo>
                <a:cubicBezTo>
                  <a:pt x="677694" y="113573"/>
                  <a:pt x="694894" y="108662"/>
                  <a:pt x="703385" y="98473"/>
                </a:cubicBezTo>
                <a:cubicBezTo>
                  <a:pt x="718395" y="80461"/>
                  <a:pt x="727786" y="57461"/>
                  <a:pt x="745588" y="42203"/>
                </a:cubicBezTo>
                <a:cubicBezTo>
                  <a:pt x="767715" y="23237"/>
                  <a:pt x="815485" y="9525"/>
                  <a:pt x="844062" y="0"/>
                </a:cubicBezTo>
                <a:cubicBezTo>
                  <a:pt x="858130" y="9378"/>
                  <a:pt x="883241" y="11501"/>
                  <a:pt x="886265" y="28135"/>
                </a:cubicBezTo>
                <a:cubicBezTo>
                  <a:pt x="893861" y="69913"/>
                  <a:pt x="883370" y="113777"/>
                  <a:pt x="872197" y="154744"/>
                </a:cubicBezTo>
                <a:cubicBezTo>
                  <a:pt x="868707" y="167540"/>
                  <a:pt x="854419" y="174594"/>
                  <a:pt x="844062" y="182880"/>
                </a:cubicBezTo>
                <a:cubicBezTo>
                  <a:pt x="805106" y="214045"/>
                  <a:pt x="804229" y="210225"/>
                  <a:pt x="759656" y="225083"/>
                </a:cubicBezTo>
                <a:cubicBezTo>
                  <a:pt x="750277" y="234461"/>
                  <a:pt x="741877" y="244933"/>
                  <a:pt x="731520" y="253218"/>
                </a:cubicBezTo>
                <a:cubicBezTo>
                  <a:pt x="718318" y="263780"/>
                  <a:pt x="692633" y="264774"/>
                  <a:pt x="689317" y="281353"/>
                </a:cubicBezTo>
                <a:cubicBezTo>
                  <a:pt x="679564" y="330120"/>
                  <a:pt x="796729" y="349982"/>
                  <a:pt x="801859" y="351692"/>
                </a:cubicBezTo>
                <a:lnTo>
                  <a:pt x="844062" y="365760"/>
                </a:lnTo>
                <a:lnTo>
                  <a:pt x="872197" y="337624"/>
                </a:lnTo>
                <a:cubicBezTo>
                  <a:pt x="879837" y="368183"/>
                  <a:pt x="875612" y="418535"/>
                  <a:pt x="928468" y="407963"/>
                </a:cubicBezTo>
                <a:cubicBezTo>
                  <a:pt x="941474" y="405362"/>
                  <a:pt x="947225" y="389206"/>
                  <a:pt x="956603" y="379827"/>
                </a:cubicBezTo>
                <a:cubicBezTo>
                  <a:pt x="902660" y="298911"/>
                  <a:pt x="928638" y="365675"/>
                  <a:pt x="1012874" y="323557"/>
                </a:cubicBezTo>
                <a:cubicBezTo>
                  <a:pt x="1027997" y="315996"/>
                  <a:pt x="1031631" y="295421"/>
                  <a:pt x="1041010" y="281353"/>
                </a:cubicBezTo>
                <a:cubicBezTo>
                  <a:pt x="1055516" y="237833"/>
                  <a:pt x="1074020" y="204259"/>
                  <a:pt x="1041010" y="154744"/>
                </a:cubicBezTo>
                <a:cubicBezTo>
                  <a:pt x="1032785" y="142406"/>
                  <a:pt x="1031631" y="182879"/>
                  <a:pt x="1026942" y="196947"/>
                </a:cubicBezTo>
                <a:cubicBezTo>
                  <a:pt x="1031631" y="234461"/>
                  <a:pt x="1031841" y="272812"/>
                  <a:pt x="1041010" y="309489"/>
                </a:cubicBezTo>
                <a:cubicBezTo>
                  <a:pt x="1048149" y="338047"/>
                  <a:pt x="1080535" y="382846"/>
                  <a:pt x="1097280" y="407963"/>
                </a:cubicBezTo>
                <a:cubicBezTo>
                  <a:pt x="1116037" y="403274"/>
                  <a:pt x="1138453" y="405973"/>
                  <a:pt x="1153551" y="393895"/>
                </a:cubicBezTo>
                <a:cubicBezTo>
                  <a:pt x="1165130" y="384632"/>
                  <a:pt x="1167619" y="351692"/>
                  <a:pt x="1167619" y="351692"/>
                </a:cubicBezTo>
                <a:cubicBezTo>
                  <a:pt x="1112664" y="296739"/>
                  <a:pt x="1145162" y="337624"/>
                  <a:pt x="1181687" y="337624"/>
                </a:cubicBezTo>
                <a:cubicBezTo>
                  <a:pt x="1196516" y="337624"/>
                  <a:pt x="1209822" y="328246"/>
                  <a:pt x="1223890" y="323557"/>
                </a:cubicBezTo>
                <a:cubicBezTo>
                  <a:pt x="1237958" y="314178"/>
                  <a:pt x="1261993" y="311824"/>
                  <a:pt x="1266093" y="295421"/>
                </a:cubicBezTo>
                <a:cubicBezTo>
                  <a:pt x="1269310" y="282554"/>
                  <a:pt x="1248993" y="259929"/>
                  <a:pt x="1237957" y="267286"/>
                </a:cubicBezTo>
                <a:cubicBezTo>
                  <a:pt x="1209822" y="286043"/>
                  <a:pt x="1148333" y="357251"/>
                  <a:pt x="1181687" y="351692"/>
                </a:cubicBezTo>
                <a:lnTo>
                  <a:pt x="1266093" y="337624"/>
                </a:lnTo>
                <a:cubicBezTo>
                  <a:pt x="1305978" y="277796"/>
                  <a:pt x="1276654" y="293079"/>
                  <a:pt x="1350499" y="309489"/>
                </a:cubicBezTo>
                <a:cubicBezTo>
                  <a:pt x="1373840" y="314676"/>
                  <a:pt x="1397391" y="318868"/>
                  <a:pt x="1420837" y="323557"/>
                </a:cubicBezTo>
                <a:cubicBezTo>
                  <a:pt x="1403454" y="375707"/>
                  <a:pt x="1420033" y="359129"/>
                  <a:pt x="1378634" y="379827"/>
                </a:cubicBezTo>
              </a:path>
            </a:pathLst>
          </a:cu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055854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0BFE54-3031-4EC5-993E-0F42022A9074}"/>
              </a:ext>
            </a:extLst>
          </p:cNvPr>
          <p:cNvSpPr>
            <a:spLocks noGrp="1"/>
          </p:cNvSpPr>
          <p:nvPr>
            <p:ph type="title"/>
          </p:nvPr>
        </p:nvSpPr>
        <p:spPr>
          <a:solidFill>
            <a:schemeClr val="bg1"/>
          </a:solidFill>
          <a:ln w="38100">
            <a:solidFill>
              <a:srgbClr val="7030A0"/>
            </a:solidFill>
          </a:ln>
          <a:effectLst>
            <a:outerShdw blurRad="50800" dist="38100" dir="2700000" algn="tl" rotWithShape="0">
              <a:prstClr val="black">
                <a:alpha val="40000"/>
              </a:prstClr>
            </a:outerShdw>
          </a:effectLst>
        </p:spPr>
        <p:txBody>
          <a:bodyPr/>
          <a:lstStyle/>
          <a:p>
            <a:r>
              <a:rPr lang="en-GB" dirty="0"/>
              <a:t>Letters </a:t>
            </a:r>
          </a:p>
        </p:txBody>
      </p:sp>
      <p:sp>
        <p:nvSpPr>
          <p:cNvPr id="3" name="Content Placeholder 2">
            <a:extLst>
              <a:ext uri="{FF2B5EF4-FFF2-40B4-BE49-F238E27FC236}">
                <a16:creationId xmlns:a16="http://schemas.microsoft.com/office/drawing/2014/main" id="{A9C08251-B6E1-4AF2-BD5E-A4020CCDB4FE}"/>
              </a:ext>
            </a:extLst>
          </p:cNvPr>
          <p:cNvSpPr>
            <a:spLocks noGrp="1"/>
          </p:cNvSpPr>
          <p:nvPr>
            <p:ph idx="1"/>
          </p:nvPr>
        </p:nvSpPr>
        <p:spPr>
          <a:solidFill>
            <a:schemeClr val="bg1"/>
          </a:solidFill>
          <a:ln w="38100">
            <a:solidFill>
              <a:srgbClr val="7030A0"/>
            </a:solidFill>
          </a:ln>
          <a:effectLst>
            <a:outerShdw blurRad="50800" dist="38100" dir="2700000" algn="tl" rotWithShape="0">
              <a:prstClr val="black">
                <a:alpha val="40000"/>
              </a:prstClr>
            </a:outerShdw>
          </a:effectLst>
        </p:spPr>
        <p:txBody>
          <a:bodyPr>
            <a:normAutofit fontScale="92500" lnSpcReduction="20000"/>
          </a:bodyPr>
          <a:lstStyle/>
          <a:p>
            <a:pPr marL="0" indent="0">
              <a:buNone/>
            </a:pPr>
            <a:r>
              <a:rPr lang="en-GB" dirty="0"/>
              <a:t>Letters are either for </a:t>
            </a:r>
            <a:r>
              <a:rPr lang="en-GB" b="1" dirty="0"/>
              <a:t>very personal purposes </a:t>
            </a:r>
            <a:r>
              <a:rPr lang="en-GB" dirty="0"/>
              <a:t>(between family members) or for </a:t>
            </a:r>
            <a:r>
              <a:rPr lang="en-GB" b="1" dirty="0"/>
              <a:t>very formal reasons</a:t>
            </a:r>
            <a:r>
              <a:rPr lang="en-GB" dirty="0"/>
              <a:t> (businesses contacting customers or councils contacting people, for instance). </a:t>
            </a:r>
          </a:p>
          <a:p>
            <a:pPr marL="0" indent="0">
              <a:buNone/>
            </a:pPr>
            <a:endParaRPr lang="en-GB" dirty="0"/>
          </a:p>
          <a:p>
            <a:pPr marL="0" indent="0">
              <a:buNone/>
            </a:pPr>
            <a:r>
              <a:rPr lang="en-GB" dirty="0"/>
              <a:t>We tend to use social media, phone apps and email for most written communication now, but letters are still used by many businesses to relay important information to people. </a:t>
            </a:r>
          </a:p>
          <a:p>
            <a:pPr marL="0" indent="0">
              <a:buNone/>
            </a:pPr>
            <a:endParaRPr lang="en-GB" dirty="0"/>
          </a:p>
          <a:p>
            <a:pPr marL="0" indent="0">
              <a:buNone/>
            </a:pPr>
            <a:r>
              <a:rPr lang="en-GB" dirty="0"/>
              <a:t>They have very specific features that aren’t seen in other types of non-fiction writing.</a:t>
            </a:r>
          </a:p>
        </p:txBody>
      </p:sp>
      <p:pic>
        <p:nvPicPr>
          <p:cNvPr id="4" name="Picture 2" descr="Message, Messages, Message Icon, Logo, Icon, Design">
            <a:extLst>
              <a:ext uri="{FF2B5EF4-FFF2-40B4-BE49-F238E27FC236}">
                <a16:creationId xmlns:a16="http://schemas.microsoft.com/office/drawing/2014/main" id="{C8EC3340-7318-4D6E-A467-A9D0E67F722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944210">
            <a:off x="7036158" y="184055"/>
            <a:ext cx="1559862" cy="146618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934627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1C26BC-0BC5-494A-9869-CC2BA6F9F60D}"/>
              </a:ext>
            </a:extLst>
          </p:cNvPr>
          <p:cNvSpPr>
            <a:spLocks noGrp="1"/>
          </p:cNvSpPr>
          <p:nvPr>
            <p:ph type="title"/>
          </p:nvPr>
        </p:nvSpPr>
        <p:spPr>
          <a:solidFill>
            <a:schemeClr val="bg1"/>
          </a:solidFill>
          <a:ln w="38100">
            <a:solidFill>
              <a:srgbClr val="7030A0"/>
            </a:solidFill>
          </a:ln>
          <a:effectLst>
            <a:outerShdw blurRad="50800" dist="38100" dir="2700000" algn="tl" rotWithShape="0">
              <a:prstClr val="black">
                <a:alpha val="40000"/>
              </a:prstClr>
            </a:outerShdw>
          </a:effectLst>
        </p:spPr>
        <p:txBody>
          <a:bodyPr/>
          <a:lstStyle/>
          <a:p>
            <a:r>
              <a:rPr lang="en-GB" dirty="0"/>
              <a:t>Learning outcomes</a:t>
            </a:r>
          </a:p>
        </p:txBody>
      </p:sp>
      <p:sp>
        <p:nvSpPr>
          <p:cNvPr id="3" name="Content Placeholder 2">
            <a:extLst>
              <a:ext uri="{FF2B5EF4-FFF2-40B4-BE49-F238E27FC236}">
                <a16:creationId xmlns:a16="http://schemas.microsoft.com/office/drawing/2014/main" id="{2F9FE3BD-A338-4182-8F8B-CF49C0F0F0DE}"/>
              </a:ext>
            </a:extLst>
          </p:cNvPr>
          <p:cNvSpPr>
            <a:spLocks noGrp="1"/>
          </p:cNvSpPr>
          <p:nvPr>
            <p:ph idx="1"/>
          </p:nvPr>
        </p:nvSpPr>
        <p:spPr>
          <a:solidFill>
            <a:schemeClr val="bg1"/>
          </a:solidFill>
          <a:ln w="38100">
            <a:solidFill>
              <a:srgbClr val="7030A0"/>
            </a:solidFill>
          </a:ln>
          <a:effectLst>
            <a:outerShdw blurRad="50800" dist="38100" dir="2700000" algn="tl" rotWithShape="0">
              <a:prstClr val="black">
                <a:alpha val="40000"/>
              </a:prstClr>
            </a:outerShdw>
          </a:effectLst>
        </p:spPr>
        <p:txBody>
          <a:bodyPr>
            <a:normAutofit/>
          </a:bodyPr>
          <a:lstStyle/>
          <a:p>
            <a:r>
              <a:rPr lang="en-GB" sz="4000" dirty="0">
                <a:solidFill>
                  <a:srgbClr val="FF0000"/>
                </a:solidFill>
              </a:rPr>
              <a:t>To describe the key features of letters</a:t>
            </a:r>
          </a:p>
          <a:p>
            <a:r>
              <a:rPr lang="en-GB" sz="4000" dirty="0">
                <a:solidFill>
                  <a:schemeClr val="accent4">
                    <a:lumMod val="50000"/>
                  </a:schemeClr>
                </a:solidFill>
              </a:rPr>
              <a:t>To explain how we set out a letter to make it effective</a:t>
            </a:r>
          </a:p>
          <a:p>
            <a:r>
              <a:rPr lang="en-GB" sz="4000" dirty="0">
                <a:solidFill>
                  <a:srgbClr val="00B050"/>
                </a:solidFill>
              </a:rPr>
              <a:t>To evaluate the effectiveness of the beginning of our letter using success criteria</a:t>
            </a:r>
          </a:p>
        </p:txBody>
      </p:sp>
    </p:spTree>
    <p:extLst>
      <p:ext uri="{BB962C8B-B14F-4D97-AF65-F5344CB8AC3E}">
        <p14:creationId xmlns:p14="http://schemas.microsoft.com/office/powerpoint/2010/main" val="29748533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1FECB0BA-408E-4824-9397-FF586DCE9610}"/>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rot="3903106">
            <a:off x="1012222" y="1968352"/>
            <a:ext cx="3568902" cy="2676676"/>
          </a:xfrm>
          <a:prstGeom prst="rect">
            <a:avLst/>
          </a:prstGeom>
          <a:solidFill>
            <a:schemeClr val="bg1"/>
          </a:solidFill>
          <a:ln w="38100">
            <a:solidFill>
              <a:srgbClr val="7030A0"/>
            </a:solidFill>
          </a:ln>
          <a:effectLst>
            <a:outerShdw blurRad="50800" dist="38100" dir="2700000" algn="tl" rotWithShape="0">
              <a:prstClr val="black">
                <a:alpha val="40000"/>
              </a:prstClr>
            </a:outerShdw>
          </a:effectLst>
        </p:spPr>
      </p:pic>
      <p:sp>
        <p:nvSpPr>
          <p:cNvPr id="2" name="Title 1">
            <a:extLst>
              <a:ext uri="{FF2B5EF4-FFF2-40B4-BE49-F238E27FC236}">
                <a16:creationId xmlns:a16="http://schemas.microsoft.com/office/drawing/2014/main" id="{7BC6BF41-26C9-47D4-9AE3-4B49FFF036B0}"/>
              </a:ext>
            </a:extLst>
          </p:cNvPr>
          <p:cNvSpPr>
            <a:spLocks noGrp="1"/>
          </p:cNvSpPr>
          <p:nvPr>
            <p:ph type="title"/>
          </p:nvPr>
        </p:nvSpPr>
        <p:spPr>
          <a:xfrm>
            <a:off x="830536" y="365126"/>
            <a:ext cx="7684813" cy="1003731"/>
          </a:xfrm>
          <a:solidFill>
            <a:schemeClr val="bg1"/>
          </a:solidFill>
          <a:ln w="38100">
            <a:solidFill>
              <a:srgbClr val="7030A0"/>
            </a:solidFill>
          </a:ln>
          <a:effectLst>
            <a:outerShdw blurRad="50800" dist="38100" dir="2700000" algn="tl" rotWithShape="0">
              <a:prstClr val="black">
                <a:alpha val="40000"/>
              </a:prstClr>
            </a:outerShdw>
          </a:effectLst>
        </p:spPr>
        <p:txBody>
          <a:bodyPr>
            <a:noAutofit/>
          </a:bodyPr>
          <a:lstStyle/>
          <a:p>
            <a:r>
              <a:rPr lang="en-GB" sz="2800" dirty="0"/>
              <a:t>Let’s look at the letter again and explores the format of writing</a:t>
            </a:r>
          </a:p>
        </p:txBody>
      </p:sp>
      <p:sp>
        <p:nvSpPr>
          <p:cNvPr id="3" name="Content Placeholder 2">
            <a:extLst>
              <a:ext uri="{FF2B5EF4-FFF2-40B4-BE49-F238E27FC236}">
                <a16:creationId xmlns:a16="http://schemas.microsoft.com/office/drawing/2014/main" id="{9E55DF78-F92A-4BA3-80D6-0DB2009DFCF7}"/>
              </a:ext>
            </a:extLst>
          </p:cNvPr>
          <p:cNvSpPr>
            <a:spLocks noGrp="1"/>
          </p:cNvSpPr>
          <p:nvPr>
            <p:ph idx="1"/>
          </p:nvPr>
        </p:nvSpPr>
        <p:spPr>
          <a:xfrm>
            <a:off x="5410200" y="1825625"/>
            <a:ext cx="3435762" cy="4351338"/>
          </a:xfrm>
          <a:solidFill>
            <a:schemeClr val="bg1"/>
          </a:solidFill>
          <a:ln w="38100">
            <a:solidFill>
              <a:srgbClr val="00B050"/>
            </a:solidFill>
          </a:ln>
          <a:effectLst>
            <a:outerShdw blurRad="50800" dist="38100" dir="2700000" algn="tl" rotWithShape="0">
              <a:prstClr val="black">
                <a:alpha val="40000"/>
              </a:prstClr>
            </a:outerShdw>
          </a:effectLst>
        </p:spPr>
        <p:txBody>
          <a:bodyPr>
            <a:normAutofit fontScale="77500" lnSpcReduction="20000"/>
          </a:bodyPr>
          <a:lstStyle/>
          <a:p>
            <a:pPr marL="0" indent="0">
              <a:buNone/>
            </a:pPr>
            <a:r>
              <a:rPr lang="en-GB" b="1" dirty="0"/>
              <a:t>Glue the letter into the centre of a page of your exercise book.</a:t>
            </a:r>
          </a:p>
          <a:p>
            <a:pPr marL="0" indent="0">
              <a:buNone/>
            </a:pPr>
            <a:endParaRPr lang="en-GB" dirty="0"/>
          </a:p>
          <a:p>
            <a:pPr marL="0" indent="0">
              <a:buNone/>
            </a:pPr>
            <a:r>
              <a:rPr lang="en-GB" dirty="0">
                <a:solidFill>
                  <a:srgbClr val="FF0000"/>
                </a:solidFill>
              </a:rPr>
              <a:t>Around the letter annotate (label) all the key features you can see being used. </a:t>
            </a:r>
          </a:p>
          <a:p>
            <a:pPr marL="0" indent="0">
              <a:buNone/>
            </a:pPr>
            <a:r>
              <a:rPr lang="en-GB" dirty="0">
                <a:solidFill>
                  <a:schemeClr val="accent4">
                    <a:lumMod val="50000"/>
                  </a:schemeClr>
                </a:solidFill>
              </a:rPr>
              <a:t>Look carefully at the layout of the letter. What do you notice? Annotate these features.</a:t>
            </a:r>
          </a:p>
          <a:p>
            <a:pPr marL="0" indent="0">
              <a:buNone/>
            </a:pPr>
            <a:r>
              <a:rPr lang="en-GB" dirty="0">
                <a:solidFill>
                  <a:srgbClr val="00B050"/>
                </a:solidFill>
              </a:rPr>
              <a:t>This is a writing to argue piece. Why is the use of language convincing for the reader? Provide examples.</a:t>
            </a:r>
          </a:p>
        </p:txBody>
      </p:sp>
      <p:pic>
        <p:nvPicPr>
          <p:cNvPr id="8" name="Picture 7">
            <a:extLst>
              <a:ext uri="{FF2B5EF4-FFF2-40B4-BE49-F238E27FC236}">
                <a16:creationId xmlns:a16="http://schemas.microsoft.com/office/drawing/2014/main" id="{1C2C6EE5-A252-4083-BA14-AA94DCBA4F6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620657" y="4964256"/>
            <a:ext cx="1528618" cy="1528618"/>
          </a:xfrm>
          <a:prstGeom prst="rect">
            <a:avLst/>
          </a:prstGeom>
        </p:spPr>
      </p:pic>
    </p:spTree>
    <p:extLst>
      <p:ext uri="{BB962C8B-B14F-4D97-AF65-F5344CB8AC3E}">
        <p14:creationId xmlns:p14="http://schemas.microsoft.com/office/powerpoint/2010/main" val="42722452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pic>
        <p:nvPicPr>
          <p:cNvPr id="22" name="Picture 21">
            <a:extLst>
              <a:ext uri="{FF2B5EF4-FFF2-40B4-BE49-F238E27FC236}">
                <a16:creationId xmlns:a16="http://schemas.microsoft.com/office/drawing/2014/main" id="{10965BA6-4E57-4FB0-AC07-1002746BD80A}"/>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rot="1516080">
            <a:off x="1853858" y="475835"/>
            <a:ext cx="5550229" cy="6132305"/>
          </a:xfrm>
          <a:prstGeom prst="rect">
            <a:avLst/>
          </a:prstGeom>
          <a:noFill/>
        </p:spPr>
      </p:pic>
      <p:sp>
        <p:nvSpPr>
          <p:cNvPr id="25" name="Freeform: Shape 24">
            <a:extLst>
              <a:ext uri="{FF2B5EF4-FFF2-40B4-BE49-F238E27FC236}">
                <a16:creationId xmlns:a16="http://schemas.microsoft.com/office/drawing/2014/main" id="{89ED7BAC-9130-4429-8000-4C5328FA2A72}"/>
              </a:ext>
            </a:extLst>
          </p:cNvPr>
          <p:cNvSpPr/>
          <p:nvPr/>
        </p:nvSpPr>
        <p:spPr>
          <a:xfrm>
            <a:off x="2946241" y="5265224"/>
            <a:ext cx="523666" cy="447665"/>
          </a:xfrm>
          <a:custGeom>
            <a:avLst/>
            <a:gdLst>
              <a:gd name="connsiteX0" fmla="*/ 0 w 1191491"/>
              <a:gd name="connsiteY0" fmla="*/ 443345 h 794327"/>
              <a:gd name="connsiteX1" fmla="*/ 120073 w 1191491"/>
              <a:gd name="connsiteY1" fmla="*/ 314036 h 794327"/>
              <a:gd name="connsiteX2" fmla="*/ 147782 w 1191491"/>
              <a:gd name="connsiteY2" fmla="*/ 286327 h 794327"/>
              <a:gd name="connsiteX3" fmla="*/ 175491 w 1191491"/>
              <a:gd name="connsiteY3" fmla="*/ 258618 h 794327"/>
              <a:gd name="connsiteX4" fmla="*/ 193964 w 1191491"/>
              <a:gd name="connsiteY4" fmla="*/ 434109 h 794327"/>
              <a:gd name="connsiteX5" fmla="*/ 203200 w 1191491"/>
              <a:gd name="connsiteY5" fmla="*/ 489527 h 794327"/>
              <a:gd name="connsiteX6" fmla="*/ 212437 w 1191491"/>
              <a:gd name="connsiteY6" fmla="*/ 600363 h 794327"/>
              <a:gd name="connsiteX7" fmla="*/ 193964 w 1191491"/>
              <a:gd name="connsiteY7" fmla="*/ 729673 h 794327"/>
              <a:gd name="connsiteX8" fmla="*/ 166255 w 1191491"/>
              <a:gd name="connsiteY8" fmla="*/ 720436 h 794327"/>
              <a:gd name="connsiteX9" fmla="*/ 147782 w 1191491"/>
              <a:gd name="connsiteY9" fmla="*/ 665018 h 794327"/>
              <a:gd name="connsiteX10" fmla="*/ 138546 w 1191491"/>
              <a:gd name="connsiteY10" fmla="*/ 609600 h 794327"/>
              <a:gd name="connsiteX11" fmla="*/ 166255 w 1191491"/>
              <a:gd name="connsiteY11" fmla="*/ 563418 h 794327"/>
              <a:gd name="connsiteX12" fmla="*/ 193964 w 1191491"/>
              <a:gd name="connsiteY12" fmla="*/ 526473 h 794327"/>
              <a:gd name="connsiteX13" fmla="*/ 240146 w 1191491"/>
              <a:gd name="connsiteY13" fmla="*/ 461818 h 794327"/>
              <a:gd name="connsiteX14" fmla="*/ 295564 w 1191491"/>
              <a:gd name="connsiteY14" fmla="*/ 434109 h 794327"/>
              <a:gd name="connsiteX15" fmla="*/ 387928 w 1191491"/>
              <a:gd name="connsiteY15" fmla="*/ 369454 h 794327"/>
              <a:gd name="connsiteX16" fmla="*/ 729673 w 1191491"/>
              <a:gd name="connsiteY16" fmla="*/ 424873 h 794327"/>
              <a:gd name="connsiteX17" fmla="*/ 822037 w 1191491"/>
              <a:gd name="connsiteY17" fmla="*/ 443345 h 794327"/>
              <a:gd name="connsiteX18" fmla="*/ 914400 w 1191491"/>
              <a:gd name="connsiteY18" fmla="*/ 471054 h 794327"/>
              <a:gd name="connsiteX19" fmla="*/ 360219 w 1191491"/>
              <a:gd name="connsiteY19" fmla="*/ 471054 h 794327"/>
              <a:gd name="connsiteX20" fmla="*/ 314037 w 1191491"/>
              <a:gd name="connsiteY20" fmla="*/ 452582 h 794327"/>
              <a:gd name="connsiteX21" fmla="*/ 277091 w 1191491"/>
              <a:gd name="connsiteY21" fmla="*/ 443345 h 794327"/>
              <a:gd name="connsiteX22" fmla="*/ 304800 w 1191491"/>
              <a:gd name="connsiteY22" fmla="*/ 434109 h 794327"/>
              <a:gd name="connsiteX23" fmla="*/ 646546 w 1191491"/>
              <a:gd name="connsiteY23" fmla="*/ 452582 h 794327"/>
              <a:gd name="connsiteX24" fmla="*/ 766619 w 1191491"/>
              <a:gd name="connsiteY24" fmla="*/ 443345 h 794327"/>
              <a:gd name="connsiteX25" fmla="*/ 748146 w 1191491"/>
              <a:gd name="connsiteY25" fmla="*/ 387927 h 794327"/>
              <a:gd name="connsiteX26" fmla="*/ 683491 w 1191491"/>
              <a:gd name="connsiteY26" fmla="*/ 258618 h 794327"/>
              <a:gd name="connsiteX27" fmla="*/ 637309 w 1191491"/>
              <a:gd name="connsiteY27" fmla="*/ 73891 h 794327"/>
              <a:gd name="connsiteX28" fmla="*/ 609600 w 1191491"/>
              <a:gd name="connsiteY28" fmla="*/ 0 h 794327"/>
              <a:gd name="connsiteX29" fmla="*/ 600364 w 1191491"/>
              <a:gd name="connsiteY29" fmla="*/ 55418 h 794327"/>
              <a:gd name="connsiteX30" fmla="*/ 572655 w 1191491"/>
              <a:gd name="connsiteY30" fmla="*/ 692727 h 794327"/>
              <a:gd name="connsiteX31" fmla="*/ 554182 w 1191491"/>
              <a:gd name="connsiteY31" fmla="*/ 794327 h 794327"/>
              <a:gd name="connsiteX32" fmla="*/ 563419 w 1191491"/>
              <a:gd name="connsiteY32" fmla="*/ 535709 h 794327"/>
              <a:gd name="connsiteX33" fmla="*/ 591128 w 1191491"/>
              <a:gd name="connsiteY33" fmla="*/ 387927 h 794327"/>
              <a:gd name="connsiteX34" fmla="*/ 544946 w 1191491"/>
              <a:gd name="connsiteY34" fmla="*/ 240145 h 794327"/>
              <a:gd name="connsiteX35" fmla="*/ 517237 w 1191491"/>
              <a:gd name="connsiteY35" fmla="*/ 193963 h 794327"/>
              <a:gd name="connsiteX36" fmla="*/ 581891 w 1191491"/>
              <a:gd name="connsiteY36" fmla="*/ 258618 h 794327"/>
              <a:gd name="connsiteX37" fmla="*/ 683491 w 1191491"/>
              <a:gd name="connsiteY37" fmla="*/ 360218 h 794327"/>
              <a:gd name="connsiteX38" fmla="*/ 748146 w 1191491"/>
              <a:gd name="connsiteY38" fmla="*/ 452582 h 794327"/>
              <a:gd name="connsiteX39" fmla="*/ 775855 w 1191491"/>
              <a:gd name="connsiteY39" fmla="*/ 471054 h 794327"/>
              <a:gd name="connsiteX40" fmla="*/ 729673 w 1191491"/>
              <a:gd name="connsiteY40" fmla="*/ 461818 h 794327"/>
              <a:gd name="connsiteX41" fmla="*/ 794328 w 1191491"/>
              <a:gd name="connsiteY41" fmla="*/ 397163 h 794327"/>
              <a:gd name="connsiteX42" fmla="*/ 997528 w 1191491"/>
              <a:gd name="connsiteY42" fmla="*/ 406400 h 794327"/>
              <a:gd name="connsiteX43" fmla="*/ 1062182 w 1191491"/>
              <a:gd name="connsiteY43" fmla="*/ 424873 h 794327"/>
              <a:gd name="connsiteX44" fmla="*/ 1145309 w 1191491"/>
              <a:gd name="connsiteY44" fmla="*/ 452582 h 794327"/>
              <a:gd name="connsiteX45" fmla="*/ 1089891 w 1191491"/>
              <a:gd name="connsiteY45" fmla="*/ 471054 h 794327"/>
              <a:gd name="connsiteX46" fmla="*/ 1043709 w 1191491"/>
              <a:gd name="connsiteY46" fmla="*/ 489527 h 794327"/>
              <a:gd name="connsiteX47" fmla="*/ 757382 w 1191491"/>
              <a:gd name="connsiteY47" fmla="*/ 480291 h 794327"/>
              <a:gd name="connsiteX48" fmla="*/ 701964 w 1191491"/>
              <a:gd name="connsiteY48" fmla="*/ 452582 h 794327"/>
              <a:gd name="connsiteX49" fmla="*/ 655782 w 1191491"/>
              <a:gd name="connsiteY49" fmla="*/ 443345 h 794327"/>
              <a:gd name="connsiteX50" fmla="*/ 600364 w 1191491"/>
              <a:gd name="connsiteY50" fmla="*/ 406400 h 794327"/>
              <a:gd name="connsiteX51" fmla="*/ 618837 w 1191491"/>
              <a:gd name="connsiteY51" fmla="*/ 378691 h 794327"/>
              <a:gd name="connsiteX52" fmla="*/ 803564 w 1191491"/>
              <a:gd name="connsiteY52" fmla="*/ 378691 h 794327"/>
              <a:gd name="connsiteX53" fmla="*/ 858982 w 1191491"/>
              <a:gd name="connsiteY53" fmla="*/ 387927 h 794327"/>
              <a:gd name="connsiteX54" fmla="*/ 932873 w 1191491"/>
              <a:gd name="connsiteY54" fmla="*/ 415636 h 794327"/>
              <a:gd name="connsiteX55" fmla="*/ 1163782 w 1191491"/>
              <a:gd name="connsiteY55" fmla="*/ 424873 h 794327"/>
              <a:gd name="connsiteX56" fmla="*/ 1154546 w 1191491"/>
              <a:gd name="connsiteY56" fmla="*/ 452582 h 794327"/>
              <a:gd name="connsiteX57" fmla="*/ 1099128 w 1191491"/>
              <a:gd name="connsiteY57" fmla="*/ 498763 h 794327"/>
              <a:gd name="connsiteX58" fmla="*/ 1043709 w 1191491"/>
              <a:gd name="connsiteY58" fmla="*/ 517236 h 794327"/>
              <a:gd name="connsiteX59" fmla="*/ 951346 w 1191491"/>
              <a:gd name="connsiteY59" fmla="*/ 489527 h 794327"/>
              <a:gd name="connsiteX60" fmla="*/ 932873 w 1191491"/>
              <a:gd name="connsiteY60" fmla="*/ 452582 h 794327"/>
              <a:gd name="connsiteX61" fmla="*/ 914400 w 1191491"/>
              <a:gd name="connsiteY61" fmla="*/ 424873 h 794327"/>
              <a:gd name="connsiteX62" fmla="*/ 905164 w 1191491"/>
              <a:gd name="connsiteY62" fmla="*/ 397163 h 794327"/>
              <a:gd name="connsiteX63" fmla="*/ 886691 w 1191491"/>
              <a:gd name="connsiteY63" fmla="*/ 369454 h 794327"/>
              <a:gd name="connsiteX64" fmla="*/ 895928 w 1191491"/>
              <a:gd name="connsiteY64" fmla="*/ 341745 h 794327"/>
              <a:gd name="connsiteX65" fmla="*/ 932873 w 1191491"/>
              <a:gd name="connsiteY65" fmla="*/ 286327 h 794327"/>
              <a:gd name="connsiteX66" fmla="*/ 1052946 w 1191491"/>
              <a:gd name="connsiteY66" fmla="*/ 295563 h 794327"/>
              <a:gd name="connsiteX67" fmla="*/ 1136073 w 1191491"/>
              <a:gd name="connsiteY67" fmla="*/ 323273 h 794327"/>
              <a:gd name="connsiteX68" fmla="*/ 1163782 w 1191491"/>
              <a:gd name="connsiteY68" fmla="*/ 332509 h 794327"/>
              <a:gd name="connsiteX69" fmla="*/ 1136073 w 1191491"/>
              <a:gd name="connsiteY69" fmla="*/ 350982 h 794327"/>
              <a:gd name="connsiteX70" fmla="*/ 1062182 w 1191491"/>
              <a:gd name="connsiteY70" fmla="*/ 369454 h 794327"/>
              <a:gd name="connsiteX71" fmla="*/ 1089891 w 1191491"/>
              <a:gd name="connsiteY71" fmla="*/ 397163 h 794327"/>
              <a:gd name="connsiteX72" fmla="*/ 1126837 w 1191491"/>
              <a:gd name="connsiteY72" fmla="*/ 424873 h 794327"/>
              <a:gd name="connsiteX73" fmla="*/ 1145309 w 1191491"/>
              <a:gd name="connsiteY73" fmla="*/ 452582 h 794327"/>
              <a:gd name="connsiteX74" fmla="*/ 1173019 w 1191491"/>
              <a:gd name="connsiteY74" fmla="*/ 471054 h 794327"/>
              <a:gd name="connsiteX75" fmla="*/ 1191491 w 1191491"/>
              <a:gd name="connsiteY75" fmla="*/ 489527 h 7943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Lst>
            <a:rect l="l" t="t" r="r" b="b"/>
            <a:pathLst>
              <a:path w="1191491" h="794327">
                <a:moveTo>
                  <a:pt x="0" y="443345"/>
                </a:moveTo>
                <a:cubicBezTo>
                  <a:pt x="61426" y="366564"/>
                  <a:pt x="23006" y="411103"/>
                  <a:pt x="120073" y="314036"/>
                </a:cubicBezTo>
                <a:lnTo>
                  <a:pt x="147782" y="286327"/>
                </a:lnTo>
                <a:lnTo>
                  <a:pt x="175491" y="258618"/>
                </a:lnTo>
                <a:cubicBezTo>
                  <a:pt x="201550" y="336791"/>
                  <a:pt x="177969" y="258156"/>
                  <a:pt x="193964" y="434109"/>
                </a:cubicBezTo>
                <a:cubicBezTo>
                  <a:pt x="195659" y="452760"/>
                  <a:pt x="201132" y="470914"/>
                  <a:pt x="203200" y="489527"/>
                </a:cubicBezTo>
                <a:cubicBezTo>
                  <a:pt x="207294" y="526374"/>
                  <a:pt x="209358" y="563418"/>
                  <a:pt x="212437" y="600363"/>
                </a:cubicBezTo>
                <a:cubicBezTo>
                  <a:pt x="206279" y="643466"/>
                  <a:pt x="209594" y="689034"/>
                  <a:pt x="193964" y="729673"/>
                </a:cubicBezTo>
                <a:cubicBezTo>
                  <a:pt x="190469" y="738760"/>
                  <a:pt x="171914" y="728359"/>
                  <a:pt x="166255" y="720436"/>
                </a:cubicBezTo>
                <a:cubicBezTo>
                  <a:pt x="154937" y="704591"/>
                  <a:pt x="147782" y="665018"/>
                  <a:pt x="147782" y="665018"/>
                </a:cubicBezTo>
                <a:cubicBezTo>
                  <a:pt x="144703" y="646545"/>
                  <a:pt x="135196" y="628025"/>
                  <a:pt x="138546" y="609600"/>
                </a:cubicBezTo>
                <a:cubicBezTo>
                  <a:pt x="141757" y="591937"/>
                  <a:pt x="156297" y="578355"/>
                  <a:pt x="166255" y="563418"/>
                </a:cubicBezTo>
                <a:cubicBezTo>
                  <a:pt x="174794" y="550610"/>
                  <a:pt x="185017" y="538999"/>
                  <a:pt x="193964" y="526473"/>
                </a:cubicBezTo>
                <a:cubicBezTo>
                  <a:pt x="207077" y="508115"/>
                  <a:pt x="225050" y="476914"/>
                  <a:pt x="240146" y="461818"/>
                </a:cubicBezTo>
                <a:cubicBezTo>
                  <a:pt x="258052" y="443912"/>
                  <a:pt x="273026" y="441621"/>
                  <a:pt x="295564" y="434109"/>
                </a:cubicBezTo>
                <a:cubicBezTo>
                  <a:pt x="359958" y="369715"/>
                  <a:pt x="325638" y="385027"/>
                  <a:pt x="387928" y="369454"/>
                </a:cubicBezTo>
                <a:lnTo>
                  <a:pt x="729673" y="424873"/>
                </a:lnTo>
                <a:cubicBezTo>
                  <a:pt x="760625" y="430142"/>
                  <a:pt x="791847" y="434719"/>
                  <a:pt x="822037" y="443345"/>
                </a:cubicBezTo>
                <a:cubicBezTo>
                  <a:pt x="972389" y="486302"/>
                  <a:pt x="713933" y="437644"/>
                  <a:pt x="914400" y="471054"/>
                </a:cubicBezTo>
                <a:cubicBezTo>
                  <a:pt x="714249" y="521096"/>
                  <a:pt x="834672" y="494388"/>
                  <a:pt x="360219" y="471054"/>
                </a:cubicBezTo>
                <a:cubicBezTo>
                  <a:pt x="343659" y="470240"/>
                  <a:pt x="329766" y="457825"/>
                  <a:pt x="314037" y="452582"/>
                </a:cubicBezTo>
                <a:cubicBezTo>
                  <a:pt x="301994" y="448568"/>
                  <a:pt x="289406" y="446424"/>
                  <a:pt x="277091" y="443345"/>
                </a:cubicBezTo>
                <a:cubicBezTo>
                  <a:pt x="286327" y="440266"/>
                  <a:pt x="295064" y="434109"/>
                  <a:pt x="304800" y="434109"/>
                </a:cubicBezTo>
                <a:cubicBezTo>
                  <a:pt x="567427" y="434109"/>
                  <a:pt x="511454" y="425562"/>
                  <a:pt x="646546" y="452582"/>
                </a:cubicBezTo>
                <a:cubicBezTo>
                  <a:pt x="686570" y="449503"/>
                  <a:pt x="732752" y="464897"/>
                  <a:pt x="766619" y="443345"/>
                </a:cubicBezTo>
                <a:cubicBezTo>
                  <a:pt x="783047" y="432891"/>
                  <a:pt x="754983" y="406159"/>
                  <a:pt x="748146" y="387927"/>
                </a:cubicBezTo>
                <a:cubicBezTo>
                  <a:pt x="710816" y="288380"/>
                  <a:pt x="728620" y="318790"/>
                  <a:pt x="683491" y="258618"/>
                </a:cubicBezTo>
                <a:cubicBezTo>
                  <a:pt x="668097" y="197042"/>
                  <a:pt x="665693" y="130662"/>
                  <a:pt x="637309" y="73891"/>
                </a:cubicBezTo>
                <a:cubicBezTo>
                  <a:pt x="613160" y="25591"/>
                  <a:pt x="622177" y="50303"/>
                  <a:pt x="609600" y="0"/>
                </a:cubicBezTo>
                <a:cubicBezTo>
                  <a:pt x="606521" y="18473"/>
                  <a:pt x="601361" y="36717"/>
                  <a:pt x="600364" y="55418"/>
                </a:cubicBezTo>
                <a:cubicBezTo>
                  <a:pt x="589040" y="267753"/>
                  <a:pt x="583831" y="480384"/>
                  <a:pt x="572655" y="692727"/>
                </a:cubicBezTo>
                <a:cubicBezTo>
                  <a:pt x="570448" y="734653"/>
                  <a:pt x="563554" y="756842"/>
                  <a:pt x="554182" y="794327"/>
                </a:cubicBezTo>
                <a:cubicBezTo>
                  <a:pt x="557261" y="708121"/>
                  <a:pt x="555609" y="621616"/>
                  <a:pt x="563419" y="535709"/>
                </a:cubicBezTo>
                <a:cubicBezTo>
                  <a:pt x="567957" y="485796"/>
                  <a:pt x="587284" y="437898"/>
                  <a:pt x="591128" y="387927"/>
                </a:cubicBezTo>
                <a:cubicBezTo>
                  <a:pt x="598118" y="297057"/>
                  <a:pt x="585826" y="304385"/>
                  <a:pt x="544946" y="240145"/>
                </a:cubicBezTo>
                <a:cubicBezTo>
                  <a:pt x="535308" y="224999"/>
                  <a:pt x="501180" y="185934"/>
                  <a:pt x="517237" y="193963"/>
                </a:cubicBezTo>
                <a:cubicBezTo>
                  <a:pt x="544498" y="207594"/>
                  <a:pt x="561821" y="235681"/>
                  <a:pt x="581891" y="258618"/>
                </a:cubicBezTo>
                <a:cubicBezTo>
                  <a:pt x="656683" y="344094"/>
                  <a:pt x="620364" y="312872"/>
                  <a:pt x="683491" y="360218"/>
                </a:cubicBezTo>
                <a:cubicBezTo>
                  <a:pt x="711347" y="415931"/>
                  <a:pt x="703040" y="413920"/>
                  <a:pt x="748146" y="452582"/>
                </a:cubicBezTo>
                <a:cubicBezTo>
                  <a:pt x="756574" y="459806"/>
                  <a:pt x="785784" y="466090"/>
                  <a:pt x="775855" y="471054"/>
                </a:cubicBezTo>
                <a:cubicBezTo>
                  <a:pt x="761813" y="478074"/>
                  <a:pt x="745067" y="464897"/>
                  <a:pt x="729673" y="461818"/>
                </a:cubicBezTo>
                <a:cubicBezTo>
                  <a:pt x="690042" y="422187"/>
                  <a:pt x="660578" y="409702"/>
                  <a:pt x="794328" y="397163"/>
                </a:cubicBezTo>
                <a:cubicBezTo>
                  <a:pt x="861835" y="390834"/>
                  <a:pt x="929795" y="403321"/>
                  <a:pt x="997528" y="406400"/>
                </a:cubicBezTo>
                <a:cubicBezTo>
                  <a:pt x="1019079" y="412558"/>
                  <a:pt x="1040342" y="419833"/>
                  <a:pt x="1062182" y="424873"/>
                </a:cubicBezTo>
                <a:cubicBezTo>
                  <a:pt x="1138310" y="442441"/>
                  <a:pt x="1096232" y="419864"/>
                  <a:pt x="1145309" y="452582"/>
                </a:cubicBezTo>
                <a:cubicBezTo>
                  <a:pt x="1126836" y="458739"/>
                  <a:pt x="1108191" y="464400"/>
                  <a:pt x="1089891" y="471054"/>
                </a:cubicBezTo>
                <a:cubicBezTo>
                  <a:pt x="1074309" y="476720"/>
                  <a:pt x="1060282" y="489067"/>
                  <a:pt x="1043709" y="489527"/>
                </a:cubicBezTo>
                <a:lnTo>
                  <a:pt x="757382" y="480291"/>
                </a:lnTo>
                <a:cubicBezTo>
                  <a:pt x="738909" y="471055"/>
                  <a:pt x="721374" y="459640"/>
                  <a:pt x="701964" y="452582"/>
                </a:cubicBezTo>
                <a:cubicBezTo>
                  <a:pt x="687210" y="447217"/>
                  <a:pt x="670074" y="449841"/>
                  <a:pt x="655782" y="443345"/>
                </a:cubicBezTo>
                <a:cubicBezTo>
                  <a:pt x="635571" y="434158"/>
                  <a:pt x="600364" y="406400"/>
                  <a:pt x="600364" y="406400"/>
                </a:cubicBezTo>
                <a:cubicBezTo>
                  <a:pt x="606522" y="397164"/>
                  <a:pt x="608908" y="383655"/>
                  <a:pt x="618837" y="378691"/>
                </a:cubicBezTo>
                <a:cubicBezTo>
                  <a:pt x="659690" y="358264"/>
                  <a:pt x="787537" y="377546"/>
                  <a:pt x="803564" y="378691"/>
                </a:cubicBezTo>
                <a:cubicBezTo>
                  <a:pt x="822037" y="381770"/>
                  <a:pt x="841044" y="382546"/>
                  <a:pt x="858982" y="387927"/>
                </a:cubicBezTo>
                <a:cubicBezTo>
                  <a:pt x="906342" y="402135"/>
                  <a:pt x="883437" y="412227"/>
                  <a:pt x="932873" y="415636"/>
                </a:cubicBezTo>
                <a:cubicBezTo>
                  <a:pt x="1009722" y="420936"/>
                  <a:pt x="1086812" y="421794"/>
                  <a:pt x="1163782" y="424873"/>
                </a:cubicBezTo>
                <a:cubicBezTo>
                  <a:pt x="1160703" y="434109"/>
                  <a:pt x="1159946" y="444481"/>
                  <a:pt x="1154546" y="452582"/>
                </a:cubicBezTo>
                <a:cubicBezTo>
                  <a:pt x="1145387" y="466320"/>
                  <a:pt x="1115271" y="491589"/>
                  <a:pt x="1099128" y="498763"/>
                </a:cubicBezTo>
                <a:cubicBezTo>
                  <a:pt x="1081334" y="506671"/>
                  <a:pt x="1062182" y="511078"/>
                  <a:pt x="1043709" y="517236"/>
                </a:cubicBezTo>
                <a:cubicBezTo>
                  <a:pt x="1018528" y="513039"/>
                  <a:pt x="972825" y="511006"/>
                  <a:pt x="951346" y="489527"/>
                </a:cubicBezTo>
                <a:cubicBezTo>
                  <a:pt x="941610" y="479791"/>
                  <a:pt x="939704" y="464536"/>
                  <a:pt x="932873" y="452582"/>
                </a:cubicBezTo>
                <a:cubicBezTo>
                  <a:pt x="927365" y="442944"/>
                  <a:pt x="920558" y="434109"/>
                  <a:pt x="914400" y="424873"/>
                </a:cubicBezTo>
                <a:cubicBezTo>
                  <a:pt x="911321" y="415636"/>
                  <a:pt x="909518" y="405871"/>
                  <a:pt x="905164" y="397163"/>
                </a:cubicBezTo>
                <a:cubicBezTo>
                  <a:pt x="900200" y="387234"/>
                  <a:pt x="888516" y="380404"/>
                  <a:pt x="886691" y="369454"/>
                </a:cubicBezTo>
                <a:cubicBezTo>
                  <a:pt x="885090" y="359850"/>
                  <a:pt x="893253" y="351106"/>
                  <a:pt x="895928" y="341745"/>
                </a:cubicBezTo>
                <a:cubicBezTo>
                  <a:pt x="909962" y="292627"/>
                  <a:pt x="892760" y="313069"/>
                  <a:pt x="932873" y="286327"/>
                </a:cubicBezTo>
                <a:cubicBezTo>
                  <a:pt x="972897" y="289406"/>
                  <a:pt x="1013451" y="288382"/>
                  <a:pt x="1052946" y="295563"/>
                </a:cubicBezTo>
                <a:cubicBezTo>
                  <a:pt x="1081683" y="300788"/>
                  <a:pt x="1108364" y="314036"/>
                  <a:pt x="1136073" y="323273"/>
                </a:cubicBezTo>
                <a:lnTo>
                  <a:pt x="1163782" y="332509"/>
                </a:lnTo>
                <a:cubicBezTo>
                  <a:pt x="1154546" y="338667"/>
                  <a:pt x="1146002" y="346018"/>
                  <a:pt x="1136073" y="350982"/>
                </a:cubicBezTo>
                <a:cubicBezTo>
                  <a:pt x="1117140" y="360449"/>
                  <a:pt x="1079745" y="365941"/>
                  <a:pt x="1062182" y="369454"/>
                </a:cubicBezTo>
                <a:cubicBezTo>
                  <a:pt x="1071418" y="378690"/>
                  <a:pt x="1079974" y="388662"/>
                  <a:pt x="1089891" y="397163"/>
                </a:cubicBezTo>
                <a:cubicBezTo>
                  <a:pt x="1101579" y="407182"/>
                  <a:pt x="1115952" y="413988"/>
                  <a:pt x="1126837" y="424873"/>
                </a:cubicBezTo>
                <a:cubicBezTo>
                  <a:pt x="1134686" y="432722"/>
                  <a:pt x="1137460" y="444733"/>
                  <a:pt x="1145309" y="452582"/>
                </a:cubicBezTo>
                <a:cubicBezTo>
                  <a:pt x="1153159" y="460431"/>
                  <a:pt x="1164351" y="464119"/>
                  <a:pt x="1173019" y="471054"/>
                </a:cubicBezTo>
                <a:cubicBezTo>
                  <a:pt x="1179819" y="476494"/>
                  <a:pt x="1185334" y="483369"/>
                  <a:pt x="1191491" y="489527"/>
                </a:cubicBezTo>
              </a:path>
            </a:pathLst>
          </a:custGeom>
          <a:solidFill>
            <a:schemeClr val="bg1"/>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1800" b="1"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5" name="Rectangle 4">
            <a:extLst>
              <a:ext uri="{FF2B5EF4-FFF2-40B4-BE49-F238E27FC236}">
                <a16:creationId xmlns:a16="http://schemas.microsoft.com/office/drawing/2014/main" id="{0CFDFA45-503C-45C9-9AED-C5B497C584E4}"/>
              </a:ext>
            </a:extLst>
          </p:cNvPr>
          <p:cNvSpPr/>
          <p:nvPr/>
        </p:nvSpPr>
        <p:spPr>
          <a:xfrm>
            <a:off x="71662" y="572163"/>
            <a:ext cx="2874579" cy="1200329"/>
          </a:xfrm>
          <a:prstGeom prst="rect">
            <a:avLst/>
          </a:prstGeom>
          <a:solidFill>
            <a:schemeClr val="accent4">
              <a:lumMod val="20000"/>
              <a:lumOff val="80000"/>
            </a:schemeClr>
          </a:solidFill>
          <a:ln w="38100">
            <a:solidFill>
              <a:srgbClr val="7030A0"/>
            </a:solidFill>
          </a:ln>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200" b="1" i="0" u="none" strike="noStrike" kern="1200" cap="none" spc="0" normalizeH="0" baseline="0" noProof="0" dirty="0">
                <a:ln>
                  <a:noFill/>
                </a:ln>
                <a:solidFill>
                  <a:prstClr val="black"/>
                </a:solidFill>
                <a:effectLst/>
                <a:uLnTx/>
                <a:uFillTx/>
                <a:latin typeface="Calibri" panose="020F0502020204030204"/>
                <a:ea typeface="+mn-ea"/>
                <a:cs typeface="+mn-cs"/>
              </a:rPr>
              <a:t>Directly addressing the receiver: </a:t>
            </a:r>
            <a:r>
              <a:rPr kumimoji="0" lang="en-GB" sz="1200" b="0" i="0" u="none" strike="noStrike" kern="1200" cap="none" spc="0" normalizeH="0" baseline="0" noProof="0" dirty="0">
                <a:ln>
                  <a:noFill/>
                </a:ln>
                <a:solidFill>
                  <a:prstClr val="black"/>
                </a:solidFill>
                <a:effectLst/>
                <a:uLnTx/>
                <a:uFillTx/>
                <a:latin typeface="Calibri" panose="020F0502020204030204"/>
                <a:ea typeface="+mn-ea"/>
                <a:cs typeface="+mn-cs"/>
              </a:rPr>
              <a:t>If you know the name of the person you are writing it, you write it down formally (Mr A Name, Mrs A Name). However, if you don’t know their name you would put ‘Dear Sir/Madam’.</a:t>
            </a:r>
            <a:endParaRPr kumimoji="0" lang="en-GB" sz="1200" b="1"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cxnSp>
        <p:nvCxnSpPr>
          <p:cNvPr id="7" name="Straight Arrow Connector 6">
            <a:extLst>
              <a:ext uri="{FF2B5EF4-FFF2-40B4-BE49-F238E27FC236}">
                <a16:creationId xmlns:a16="http://schemas.microsoft.com/office/drawing/2014/main" id="{E15C2360-89C4-4FC6-9985-CAEB8CDBC17D}"/>
              </a:ext>
            </a:extLst>
          </p:cNvPr>
          <p:cNvCxnSpPr>
            <a:cxnSpLocks/>
          </p:cNvCxnSpPr>
          <p:nvPr/>
        </p:nvCxnSpPr>
        <p:spPr>
          <a:xfrm>
            <a:off x="2259724" y="1772492"/>
            <a:ext cx="820644" cy="279520"/>
          </a:xfrm>
          <a:prstGeom prst="straightConnector1">
            <a:avLst/>
          </a:prstGeom>
          <a:ln w="38100">
            <a:solidFill>
              <a:srgbClr val="7030A0"/>
            </a:solidFill>
            <a:tailEnd type="triangle"/>
          </a:ln>
        </p:spPr>
        <p:style>
          <a:lnRef idx="1">
            <a:schemeClr val="accent1"/>
          </a:lnRef>
          <a:fillRef idx="0">
            <a:schemeClr val="accent1"/>
          </a:fillRef>
          <a:effectRef idx="0">
            <a:schemeClr val="accent1"/>
          </a:effectRef>
          <a:fontRef idx="minor">
            <a:schemeClr val="tx1"/>
          </a:fontRef>
        </p:style>
      </p:cxnSp>
      <p:sp>
        <p:nvSpPr>
          <p:cNvPr id="9" name="Rectangle 8">
            <a:extLst>
              <a:ext uri="{FF2B5EF4-FFF2-40B4-BE49-F238E27FC236}">
                <a16:creationId xmlns:a16="http://schemas.microsoft.com/office/drawing/2014/main" id="{B563DBDD-684D-4246-A530-32911DF9C872}"/>
              </a:ext>
            </a:extLst>
          </p:cNvPr>
          <p:cNvSpPr/>
          <p:nvPr/>
        </p:nvSpPr>
        <p:spPr>
          <a:xfrm>
            <a:off x="3111950" y="147877"/>
            <a:ext cx="2651950" cy="646331"/>
          </a:xfrm>
          <a:prstGeom prst="rect">
            <a:avLst/>
          </a:prstGeom>
          <a:solidFill>
            <a:schemeClr val="accent4">
              <a:lumMod val="20000"/>
              <a:lumOff val="80000"/>
            </a:schemeClr>
          </a:solidFill>
          <a:ln w="38100">
            <a:solidFill>
              <a:srgbClr val="7030A0"/>
            </a:solidFill>
          </a:ln>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200" b="1" i="0" u="none" strike="noStrike" kern="1200" cap="none" spc="0" normalizeH="0" baseline="0" noProof="0" dirty="0">
                <a:ln>
                  <a:noFill/>
                </a:ln>
                <a:solidFill>
                  <a:prstClr val="black"/>
                </a:solidFill>
                <a:effectLst/>
                <a:uLnTx/>
                <a:uFillTx/>
                <a:latin typeface="Calibri" panose="020F0502020204030204"/>
                <a:ea typeface="+mn-ea"/>
                <a:cs typeface="+mn-cs"/>
              </a:rPr>
              <a:t>The address of the receiver </a:t>
            </a:r>
            <a:r>
              <a:rPr kumimoji="0" lang="en-GB" sz="1200" b="0" i="0" u="none" strike="noStrike" kern="1200" cap="none" spc="0" normalizeH="0" baseline="0" noProof="0" dirty="0">
                <a:ln>
                  <a:noFill/>
                </a:ln>
                <a:solidFill>
                  <a:prstClr val="black"/>
                </a:solidFill>
                <a:effectLst/>
                <a:uLnTx/>
                <a:uFillTx/>
                <a:latin typeface="Calibri" panose="020F0502020204030204"/>
                <a:ea typeface="+mn-ea"/>
                <a:cs typeface="+mn-cs"/>
              </a:rPr>
              <a:t>This is included on the left below the writer’s address.</a:t>
            </a:r>
          </a:p>
        </p:txBody>
      </p:sp>
      <p:cxnSp>
        <p:nvCxnSpPr>
          <p:cNvPr id="10" name="Straight Arrow Connector 9">
            <a:extLst>
              <a:ext uri="{FF2B5EF4-FFF2-40B4-BE49-F238E27FC236}">
                <a16:creationId xmlns:a16="http://schemas.microsoft.com/office/drawing/2014/main" id="{ECD4749E-1EE7-4B5E-892B-682B7C3B6714}"/>
              </a:ext>
            </a:extLst>
          </p:cNvPr>
          <p:cNvCxnSpPr>
            <a:cxnSpLocks/>
          </p:cNvCxnSpPr>
          <p:nvPr/>
        </p:nvCxnSpPr>
        <p:spPr>
          <a:xfrm flipH="1">
            <a:off x="3507641" y="794208"/>
            <a:ext cx="130652" cy="1108697"/>
          </a:xfrm>
          <a:prstGeom prst="straightConnector1">
            <a:avLst/>
          </a:prstGeom>
          <a:ln w="38100">
            <a:solidFill>
              <a:srgbClr val="7030A0"/>
            </a:solidFill>
            <a:tailEnd type="triangle"/>
          </a:ln>
        </p:spPr>
        <p:style>
          <a:lnRef idx="1">
            <a:schemeClr val="accent1"/>
          </a:lnRef>
          <a:fillRef idx="0">
            <a:schemeClr val="accent1"/>
          </a:fillRef>
          <a:effectRef idx="0">
            <a:schemeClr val="accent1"/>
          </a:effectRef>
          <a:fontRef idx="minor">
            <a:schemeClr val="tx1"/>
          </a:fontRef>
        </p:style>
      </p:cxnSp>
      <p:cxnSp>
        <p:nvCxnSpPr>
          <p:cNvPr id="16" name="Straight Arrow Connector 15">
            <a:extLst>
              <a:ext uri="{FF2B5EF4-FFF2-40B4-BE49-F238E27FC236}">
                <a16:creationId xmlns:a16="http://schemas.microsoft.com/office/drawing/2014/main" id="{B85C4D2E-5576-49B5-87A7-40A636D0CC41}"/>
              </a:ext>
            </a:extLst>
          </p:cNvPr>
          <p:cNvCxnSpPr>
            <a:cxnSpLocks/>
          </p:cNvCxnSpPr>
          <p:nvPr/>
        </p:nvCxnSpPr>
        <p:spPr>
          <a:xfrm flipH="1" flipV="1">
            <a:off x="6177573" y="2325117"/>
            <a:ext cx="620112" cy="365369"/>
          </a:xfrm>
          <a:prstGeom prst="straightConnector1">
            <a:avLst/>
          </a:prstGeom>
          <a:ln w="38100">
            <a:solidFill>
              <a:srgbClr val="7030A0"/>
            </a:solidFill>
            <a:tailEnd type="triangle"/>
          </a:ln>
        </p:spPr>
        <p:style>
          <a:lnRef idx="1">
            <a:schemeClr val="accent1"/>
          </a:lnRef>
          <a:fillRef idx="0">
            <a:schemeClr val="accent1"/>
          </a:fillRef>
          <a:effectRef idx="0">
            <a:schemeClr val="accent1"/>
          </a:effectRef>
          <a:fontRef idx="minor">
            <a:schemeClr val="tx1"/>
          </a:fontRef>
        </p:style>
      </p:cxnSp>
      <p:sp>
        <p:nvSpPr>
          <p:cNvPr id="19" name="Rectangle 18">
            <a:extLst>
              <a:ext uri="{FF2B5EF4-FFF2-40B4-BE49-F238E27FC236}">
                <a16:creationId xmlns:a16="http://schemas.microsoft.com/office/drawing/2014/main" id="{A1DAC587-00E1-4A36-8DE0-8A94FB0DEACC}"/>
              </a:ext>
            </a:extLst>
          </p:cNvPr>
          <p:cNvSpPr/>
          <p:nvPr/>
        </p:nvSpPr>
        <p:spPr>
          <a:xfrm>
            <a:off x="6451679" y="2367320"/>
            <a:ext cx="2398032" cy="830997"/>
          </a:xfrm>
          <a:prstGeom prst="rect">
            <a:avLst/>
          </a:prstGeom>
          <a:solidFill>
            <a:schemeClr val="accent4">
              <a:lumMod val="20000"/>
              <a:lumOff val="80000"/>
            </a:schemeClr>
          </a:solidFill>
          <a:ln w="38100">
            <a:solidFill>
              <a:srgbClr val="7030A0"/>
            </a:solidFill>
          </a:ln>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200" b="1" i="0" u="none" strike="noStrike" kern="1200" cap="none" spc="0" normalizeH="0" baseline="0" noProof="0" dirty="0">
                <a:ln>
                  <a:noFill/>
                </a:ln>
                <a:solidFill>
                  <a:prstClr val="black"/>
                </a:solidFill>
                <a:effectLst/>
                <a:uLnTx/>
                <a:uFillTx/>
                <a:latin typeface="Calibri" panose="020F0502020204030204"/>
                <a:ea typeface="+mn-ea"/>
                <a:cs typeface="+mn-cs"/>
              </a:rPr>
              <a:t>Introductory paragraph</a:t>
            </a:r>
            <a:r>
              <a:rPr kumimoji="0" lang="en-GB" sz="1200" b="0" i="0" u="none" strike="noStrike" kern="1200" cap="none" spc="0" normalizeH="0" baseline="0" noProof="0" dirty="0">
                <a:ln>
                  <a:noFill/>
                </a:ln>
                <a:solidFill>
                  <a:prstClr val="black"/>
                </a:solidFill>
                <a:effectLst/>
                <a:uLnTx/>
                <a:uFillTx/>
                <a:latin typeface="Calibri" panose="020F0502020204030204"/>
                <a:ea typeface="+mn-ea"/>
                <a:cs typeface="+mn-cs"/>
              </a:rPr>
              <a:t>: This sets out why you are writing to the receiver and what you hope to achieve through the letter.</a:t>
            </a:r>
            <a:endParaRPr kumimoji="0" lang="en-GB" sz="1200" b="1"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cxnSp>
        <p:nvCxnSpPr>
          <p:cNvPr id="20" name="Straight Arrow Connector 19">
            <a:extLst>
              <a:ext uri="{FF2B5EF4-FFF2-40B4-BE49-F238E27FC236}">
                <a16:creationId xmlns:a16="http://schemas.microsoft.com/office/drawing/2014/main" id="{01BC26CD-6D7B-458F-9D61-4D4C9143D048}"/>
              </a:ext>
            </a:extLst>
          </p:cNvPr>
          <p:cNvCxnSpPr>
            <a:cxnSpLocks/>
          </p:cNvCxnSpPr>
          <p:nvPr/>
        </p:nvCxnSpPr>
        <p:spPr>
          <a:xfrm flipV="1">
            <a:off x="2455003" y="3286191"/>
            <a:ext cx="491238" cy="137324"/>
          </a:xfrm>
          <a:prstGeom prst="straightConnector1">
            <a:avLst/>
          </a:prstGeom>
          <a:ln w="38100">
            <a:solidFill>
              <a:srgbClr val="7030A0"/>
            </a:solidFill>
            <a:tailEnd type="triangle"/>
          </a:ln>
        </p:spPr>
        <p:style>
          <a:lnRef idx="1">
            <a:schemeClr val="accent1"/>
          </a:lnRef>
          <a:fillRef idx="0">
            <a:schemeClr val="accent1"/>
          </a:fillRef>
          <a:effectRef idx="0">
            <a:schemeClr val="accent1"/>
          </a:effectRef>
          <a:fontRef idx="minor">
            <a:schemeClr val="tx1"/>
          </a:fontRef>
        </p:style>
      </p:cxnSp>
      <p:sp>
        <p:nvSpPr>
          <p:cNvPr id="23" name="Rectangle 22">
            <a:extLst>
              <a:ext uri="{FF2B5EF4-FFF2-40B4-BE49-F238E27FC236}">
                <a16:creationId xmlns:a16="http://schemas.microsoft.com/office/drawing/2014/main" id="{B1A4F2EE-CB54-4093-9A29-B71A1BBFE9FA}"/>
              </a:ext>
            </a:extLst>
          </p:cNvPr>
          <p:cNvSpPr/>
          <p:nvPr/>
        </p:nvSpPr>
        <p:spPr>
          <a:xfrm>
            <a:off x="92082" y="3276204"/>
            <a:ext cx="2398032" cy="1200329"/>
          </a:xfrm>
          <a:prstGeom prst="rect">
            <a:avLst/>
          </a:prstGeom>
          <a:solidFill>
            <a:schemeClr val="accent4">
              <a:lumMod val="20000"/>
              <a:lumOff val="80000"/>
            </a:schemeClr>
          </a:solidFill>
          <a:ln w="38100">
            <a:solidFill>
              <a:srgbClr val="7030A0"/>
            </a:solidFill>
          </a:ln>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200" b="1" i="0" u="none" strike="noStrike" kern="1200" cap="none" spc="0" normalizeH="0" baseline="0" noProof="0" dirty="0">
                <a:ln>
                  <a:noFill/>
                </a:ln>
                <a:solidFill>
                  <a:prstClr val="black"/>
                </a:solidFill>
                <a:effectLst/>
                <a:uLnTx/>
                <a:uFillTx/>
                <a:latin typeface="Calibri" panose="020F0502020204030204"/>
                <a:ea typeface="+mn-ea"/>
                <a:cs typeface="+mn-cs"/>
              </a:rPr>
              <a:t>Paragraphs linked with connectives</a:t>
            </a:r>
            <a:r>
              <a:rPr kumimoji="0" lang="en-GB" sz="1200" b="0" i="0" u="none" strike="noStrike" kern="1200" cap="none" spc="0" normalizeH="0" baseline="0" noProof="0" dirty="0">
                <a:ln>
                  <a:noFill/>
                </a:ln>
                <a:solidFill>
                  <a:prstClr val="black"/>
                </a:solidFill>
                <a:effectLst/>
                <a:uLnTx/>
                <a:uFillTx/>
                <a:latin typeface="Calibri" panose="020F0502020204030204"/>
                <a:ea typeface="+mn-ea"/>
                <a:cs typeface="+mn-cs"/>
              </a:rPr>
              <a:t>: This is to ensure your writing flows well for the reader and links your ideas together. It provides a clear structure to your letter and writing.</a:t>
            </a:r>
            <a:endParaRPr kumimoji="0" lang="en-GB" sz="1200" b="1"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cxnSp>
        <p:nvCxnSpPr>
          <p:cNvPr id="24" name="Straight Arrow Connector 23">
            <a:extLst>
              <a:ext uri="{FF2B5EF4-FFF2-40B4-BE49-F238E27FC236}">
                <a16:creationId xmlns:a16="http://schemas.microsoft.com/office/drawing/2014/main" id="{6F11D614-964F-4CB5-89A8-84EAA852A06A}"/>
              </a:ext>
            </a:extLst>
          </p:cNvPr>
          <p:cNvCxnSpPr>
            <a:cxnSpLocks/>
          </p:cNvCxnSpPr>
          <p:nvPr/>
        </p:nvCxnSpPr>
        <p:spPr>
          <a:xfrm>
            <a:off x="2368174" y="5104764"/>
            <a:ext cx="578067" cy="83826"/>
          </a:xfrm>
          <a:prstGeom prst="straightConnector1">
            <a:avLst/>
          </a:prstGeom>
          <a:ln w="38100">
            <a:solidFill>
              <a:srgbClr val="7030A0"/>
            </a:solidFill>
            <a:tailEnd type="triangle"/>
          </a:ln>
        </p:spPr>
        <p:style>
          <a:lnRef idx="1">
            <a:schemeClr val="accent1"/>
          </a:lnRef>
          <a:fillRef idx="0">
            <a:schemeClr val="accent1"/>
          </a:fillRef>
          <a:effectRef idx="0">
            <a:schemeClr val="accent1"/>
          </a:effectRef>
          <a:fontRef idx="minor">
            <a:schemeClr val="tx1"/>
          </a:fontRef>
        </p:style>
      </p:cxnSp>
      <p:sp>
        <p:nvSpPr>
          <p:cNvPr id="26" name="Rectangle 25">
            <a:extLst>
              <a:ext uri="{FF2B5EF4-FFF2-40B4-BE49-F238E27FC236}">
                <a16:creationId xmlns:a16="http://schemas.microsoft.com/office/drawing/2014/main" id="{2CF2852C-1201-47E7-B6F9-F85CABDA424C}"/>
              </a:ext>
            </a:extLst>
          </p:cNvPr>
          <p:cNvSpPr/>
          <p:nvPr/>
        </p:nvSpPr>
        <p:spPr>
          <a:xfrm>
            <a:off x="92082" y="4629716"/>
            <a:ext cx="2398032" cy="1569660"/>
          </a:xfrm>
          <a:prstGeom prst="rect">
            <a:avLst/>
          </a:prstGeom>
          <a:solidFill>
            <a:schemeClr val="accent4">
              <a:lumMod val="20000"/>
              <a:lumOff val="80000"/>
            </a:schemeClr>
          </a:solidFill>
          <a:ln w="38100">
            <a:solidFill>
              <a:srgbClr val="7030A0"/>
            </a:solidFill>
          </a:ln>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200" b="1" i="0" u="none" strike="noStrike" kern="1200" cap="none" spc="0" normalizeH="0" baseline="0" noProof="0" dirty="0">
                <a:ln>
                  <a:noFill/>
                </a:ln>
                <a:solidFill>
                  <a:prstClr val="black"/>
                </a:solidFill>
                <a:effectLst/>
                <a:uLnTx/>
                <a:uFillTx/>
                <a:latin typeface="Calibri" panose="020F0502020204030204"/>
                <a:ea typeface="+mn-ea"/>
                <a:cs typeface="+mn-cs"/>
              </a:rPr>
              <a:t>Signed off with ‘Yours sincerely’ or ‘Yours faithfully’. </a:t>
            </a:r>
            <a:r>
              <a:rPr kumimoji="0" lang="en-GB" sz="1200" b="0" i="0" u="none" strike="noStrike" kern="1200" cap="none" spc="0" normalizeH="0" baseline="0" noProof="0" dirty="0">
                <a:ln>
                  <a:noFill/>
                </a:ln>
                <a:solidFill>
                  <a:prstClr val="black"/>
                </a:solidFill>
                <a:effectLst/>
                <a:uLnTx/>
                <a:uFillTx/>
                <a:latin typeface="Calibri" panose="020F0502020204030204"/>
                <a:ea typeface="+mn-ea"/>
                <a:cs typeface="+mn-cs"/>
              </a:rPr>
              <a:t>If you were writing to someone whose name you don’t know, you would sign off with ‘</a:t>
            </a:r>
            <a:r>
              <a:rPr kumimoji="0" lang="en-GB" sz="1200" b="0" i="1" u="none" strike="noStrike" kern="1200" cap="none" spc="0" normalizeH="0" baseline="0" noProof="0" dirty="0">
                <a:ln>
                  <a:noFill/>
                </a:ln>
                <a:solidFill>
                  <a:prstClr val="black"/>
                </a:solidFill>
                <a:effectLst/>
                <a:uLnTx/>
                <a:uFillTx/>
                <a:latin typeface="Calibri" panose="020F0502020204030204"/>
                <a:ea typeface="+mn-ea"/>
                <a:cs typeface="+mn-cs"/>
              </a:rPr>
              <a:t>Yours faithfully</a:t>
            </a:r>
            <a:r>
              <a:rPr kumimoji="0" lang="en-GB" sz="1200" b="0" i="0" u="none" strike="noStrike" kern="1200" cap="none" spc="0" normalizeH="0" baseline="0" noProof="0" dirty="0">
                <a:ln>
                  <a:noFill/>
                </a:ln>
                <a:solidFill>
                  <a:prstClr val="black"/>
                </a:solidFill>
                <a:effectLst/>
                <a:uLnTx/>
                <a:uFillTx/>
                <a:latin typeface="Calibri" panose="020F0502020204030204"/>
                <a:ea typeface="+mn-ea"/>
                <a:cs typeface="+mn-cs"/>
              </a:rPr>
              <a:t>’. A signature shows the letter is genuine and authentic. If you know their name then you put ‘Yours sincerely’. </a:t>
            </a:r>
            <a:endParaRPr kumimoji="0" lang="en-GB" sz="1200" b="1"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cxnSp>
        <p:nvCxnSpPr>
          <p:cNvPr id="27" name="Straight Arrow Connector 26">
            <a:extLst>
              <a:ext uri="{FF2B5EF4-FFF2-40B4-BE49-F238E27FC236}">
                <a16:creationId xmlns:a16="http://schemas.microsoft.com/office/drawing/2014/main" id="{1408E5A3-A16F-4C98-907A-969105AD52AE}"/>
              </a:ext>
            </a:extLst>
          </p:cNvPr>
          <p:cNvCxnSpPr>
            <a:cxnSpLocks/>
          </p:cNvCxnSpPr>
          <p:nvPr/>
        </p:nvCxnSpPr>
        <p:spPr>
          <a:xfrm flipH="1">
            <a:off x="6291630" y="572163"/>
            <a:ext cx="506055" cy="699705"/>
          </a:xfrm>
          <a:prstGeom prst="straightConnector1">
            <a:avLst/>
          </a:prstGeom>
          <a:ln w="38100">
            <a:solidFill>
              <a:srgbClr val="7030A0"/>
            </a:solidFill>
            <a:tailEnd type="triangle"/>
          </a:ln>
        </p:spPr>
        <p:style>
          <a:lnRef idx="1">
            <a:schemeClr val="accent1"/>
          </a:lnRef>
          <a:fillRef idx="0">
            <a:schemeClr val="accent1"/>
          </a:fillRef>
          <a:effectRef idx="0">
            <a:schemeClr val="accent1"/>
          </a:effectRef>
          <a:fontRef idx="minor">
            <a:schemeClr val="tx1"/>
          </a:fontRef>
        </p:style>
      </p:cxnSp>
      <p:sp>
        <p:nvSpPr>
          <p:cNvPr id="29" name="Rectangle 28">
            <a:extLst>
              <a:ext uri="{FF2B5EF4-FFF2-40B4-BE49-F238E27FC236}">
                <a16:creationId xmlns:a16="http://schemas.microsoft.com/office/drawing/2014/main" id="{DE7855FE-220C-4B3C-B5F3-CB153F1303A3}"/>
              </a:ext>
            </a:extLst>
          </p:cNvPr>
          <p:cNvSpPr/>
          <p:nvPr/>
        </p:nvSpPr>
        <p:spPr>
          <a:xfrm>
            <a:off x="6054795" y="286214"/>
            <a:ext cx="2959499" cy="461665"/>
          </a:xfrm>
          <a:prstGeom prst="rect">
            <a:avLst/>
          </a:prstGeom>
          <a:solidFill>
            <a:schemeClr val="accent4">
              <a:lumMod val="20000"/>
              <a:lumOff val="80000"/>
            </a:schemeClr>
          </a:solidFill>
          <a:ln w="38100">
            <a:solidFill>
              <a:srgbClr val="7030A0"/>
            </a:solidFill>
          </a:ln>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200" b="1" i="0" u="none" strike="noStrike" kern="1200" cap="none" spc="0" normalizeH="0" baseline="0" noProof="0" dirty="0">
                <a:ln>
                  <a:noFill/>
                </a:ln>
                <a:solidFill>
                  <a:prstClr val="black"/>
                </a:solidFill>
                <a:effectLst/>
                <a:uLnTx/>
                <a:uFillTx/>
                <a:latin typeface="Calibri" panose="020F0502020204030204"/>
                <a:ea typeface="+mn-ea"/>
                <a:cs typeface="+mn-cs"/>
              </a:rPr>
              <a:t>Writer’s address </a:t>
            </a:r>
            <a:r>
              <a:rPr kumimoji="0" lang="en-GB" sz="1200" b="0" i="0" u="none" strike="noStrike" kern="1200" cap="none" spc="0" normalizeH="0" baseline="0" noProof="0" dirty="0">
                <a:ln>
                  <a:noFill/>
                </a:ln>
                <a:solidFill>
                  <a:prstClr val="black"/>
                </a:solidFill>
                <a:effectLst/>
                <a:uLnTx/>
                <a:uFillTx/>
                <a:latin typeface="Calibri" panose="020F0502020204030204"/>
                <a:ea typeface="+mn-ea"/>
                <a:cs typeface="+mn-cs"/>
              </a:rPr>
              <a:t>at the top right and the date written below.</a:t>
            </a:r>
            <a:endParaRPr kumimoji="0" lang="en-GB" sz="1200" b="1"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30" name="TextBox 29">
            <a:extLst>
              <a:ext uri="{FF2B5EF4-FFF2-40B4-BE49-F238E27FC236}">
                <a16:creationId xmlns:a16="http://schemas.microsoft.com/office/drawing/2014/main" id="{F0BDF856-8F64-4211-AF9B-C155CE19EF67}"/>
              </a:ext>
            </a:extLst>
          </p:cNvPr>
          <p:cNvSpPr txBox="1"/>
          <p:nvPr/>
        </p:nvSpPr>
        <p:spPr>
          <a:xfrm>
            <a:off x="6513698" y="3659684"/>
            <a:ext cx="2398030" cy="2462213"/>
          </a:xfrm>
          <a:prstGeom prst="rect">
            <a:avLst/>
          </a:prstGeom>
          <a:solidFill>
            <a:schemeClr val="accent5">
              <a:lumMod val="20000"/>
              <a:lumOff val="80000"/>
            </a:schemeClr>
          </a:solidFill>
          <a:ln w="38100">
            <a:solidFill>
              <a:srgbClr val="002060"/>
            </a:solidFill>
          </a:ln>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002060"/>
                </a:solidFill>
                <a:effectLst/>
                <a:uLnTx/>
                <a:uFillTx/>
                <a:latin typeface="Calibri" panose="020F0502020204030204"/>
                <a:ea typeface="+mn-ea"/>
                <a:cs typeface="+mn-cs"/>
              </a:rPr>
              <a:t>The language used is very formal, so extensive vocabulary is employed and a serious tone is established.</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400" b="0" i="0" u="none" strike="noStrike" kern="1200" cap="none" spc="0" normalizeH="0" baseline="0" noProof="0" dirty="0">
              <a:ln>
                <a:noFill/>
              </a:ln>
              <a:solidFill>
                <a:srgbClr val="002060"/>
              </a:solidFill>
              <a:effectLst/>
              <a:uLnTx/>
              <a:uFillTx/>
              <a:latin typeface="Calibri" panose="020F0502020204030204"/>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002060"/>
                </a:solidFill>
                <a:effectLst/>
                <a:uLnTx/>
                <a:uFillTx/>
                <a:latin typeface="Calibri" panose="020F0502020204030204"/>
                <a:ea typeface="+mn-ea"/>
                <a:cs typeface="+mn-cs"/>
              </a:rPr>
              <a:t>However, the writer also uses writing to argue techniques like rhetorical questions and emotive language to attempt to make their argument convincing.</a:t>
            </a:r>
          </a:p>
        </p:txBody>
      </p:sp>
      <p:cxnSp>
        <p:nvCxnSpPr>
          <p:cNvPr id="2" name="Straight Arrow Connector 1">
            <a:extLst>
              <a:ext uri="{FF2B5EF4-FFF2-40B4-BE49-F238E27FC236}">
                <a16:creationId xmlns:a16="http://schemas.microsoft.com/office/drawing/2014/main" id="{0833FABF-B8A4-1E47-5847-2167F4B743F1}"/>
              </a:ext>
            </a:extLst>
          </p:cNvPr>
          <p:cNvCxnSpPr>
            <a:cxnSpLocks/>
          </p:cNvCxnSpPr>
          <p:nvPr/>
        </p:nvCxnSpPr>
        <p:spPr>
          <a:xfrm flipH="1">
            <a:off x="6346418" y="1348556"/>
            <a:ext cx="316148" cy="349852"/>
          </a:xfrm>
          <a:prstGeom prst="straightConnector1">
            <a:avLst/>
          </a:prstGeom>
          <a:ln w="38100">
            <a:solidFill>
              <a:srgbClr val="7030A0"/>
            </a:solidFill>
            <a:tailEnd type="triangle"/>
          </a:ln>
        </p:spPr>
        <p:style>
          <a:lnRef idx="1">
            <a:schemeClr val="accent1"/>
          </a:lnRef>
          <a:fillRef idx="0">
            <a:schemeClr val="accent1"/>
          </a:fillRef>
          <a:effectRef idx="0">
            <a:schemeClr val="accent1"/>
          </a:effectRef>
          <a:fontRef idx="minor">
            <a:schemeClr val="tx1"/>
          </a:fontRef>
        </p:style>
      </p:cxnSp>
      <p:sp>
        <p:nvSpPr>
          <p:cNvPr id="4" name="Rectangle 3">
            <a:extLst>
              <a:ext uri="{FF2B5EF4-FFF2-40B4-BE49-F238E27FC236}">
                <a16:creationId xmlns:a16="http://schemas.microsoft.com/office/drawing/2014/main" id="{11EC9EB6-19D7-FDDB-F1FD-38CF2AD58622}"/>
              </a:ext>
            </a:extLst>
          </p:cNvPr>
          <p:cNvSpPr/>
          <p:nvPr/>
        </p:nvSpPr>
        <p:spPr>
          <a:xfrm>
            <a:off x="6544657" y="1194540"/>
            <a:ext cx="2469637" cy="461665"/>
          </a:xfrm>
          <a:prstGeom prst="rect">
            <a:avLst/>
          </a:prstGeom>
          <a:solidFill>
            <a:schemeClr val="accent4">
              <a:lumMod val="20000"/>
              <a:lumOff val="80000"/>
            </a:schemeClr>
          </a:solidFill>
          <a:ln w="38100">
            <a:solidFill>
              <a:srgbClr val="7030A0"/>
            </a:solidFill>
          </a:ln>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200" b="1" i="0" u="none" strike="noStrike" kern="1200" cap="none" spc="0" normalizeH="0" baseline="0" noProof="0" dirty="0">
                <a:ln>
                  <a:noFill/>
                </a:ln>
                <a:solidFill>
                  <a:prstClr val="black"/>
                </a:solidFill>
                <a:effectLst/>
                <a:uLnTx/>
                <a:uFillTx/>
                <a:latin typeface="Calibri" panose="020F0502020204030204"/>
                <a:ea typeface="+mn-ea"/>
                <a:cs typeface="+mn-cs"/>
              </a:rPr>
              <a:t>The date</a:t>
            </a:r>
            <a:r>
              <a:rPr kumimoji="0" lang="en-GB" sz="1200" i="0" u="none" strike="noStrike" kern="1200" cap="none" spc="0" normalizeH="0" baseline="0" noProof="0" dirty="0">
                <a:ln>
                  <a:noFill/>
                </a:ln>
                <a:solidFill>
                  <a:prstClr val="black"/>
                </a:solidFill>
                <a:effectLst/>
                <a:uLnTx/>
                <a:uFillTx/>
                <a:latin typeface="Calibri" panose="020F0502020204030204"/>
                <a:ea typeface="+mn-ea"/>
                <a:cs typeface="+mn-cs"/>
              </a:rPr>
              <a:t> is usually included so the reader knows when it was sent.</a:t>
            </a:r>
            <a:endParaRPr kumimoji="0" lang="en-GB" sz="1200" b="1"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9604703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0BFE54-3031-4EC5-993E-0F42022A9074}"/>
              </a:ext>
            </a:extLst>
          </p:cNvPr>
          <p:cNvSpPr>
            <a:spLocks noGrp="1"/>
          </p:cNvSpPr>
          <p:nvPr>
            <p:ph type="title"/>
          </p:nvPr>
        </p:nvSpPr>
        <p:spPr>
          <a:solidFill>
            <a:schemeClr val="bg1"/>
          </a:solidFill>
          <a:ln w="38100">
            <a:solidFill>
              <a:srgbClr val="7030A0"/>
            </a:solidFill>
          </a:ln>
          <a:effectLst>
            <a:outerShdw blurRad="50800" dist="38100" dir="2700000" algn="tl" rotWithShape="0">
              <a:prstClr val="black">
                <a:alpha val="40000"/>
              </a:prstClr>
            </a:outerShdw>
          </a:effectLst>
        </p:spPr>
        <p:txBody>
          <a:bodyPr/>
          <a:lstStyle/>
          <a:p>
            <a:r>
              <a:rPr lang="en-GB" dirty="0"/>
              <a:t>Letters </a:t>
            </a:r>
          </a:p>
        </p:txBody>
      </p:sp>
      <p:sp>
        <p:nvSpPr>
          <p:cNvPr id="3" name="Content Placeholder 2">
            <a:extLst>
              <a:ext uri="{FF2B5EF4-FFF2-40B4-BE49-F238E27FC236}">
                <a16:creationId xmlns:a16="http://schemas.microsoft.com/office/drawing/2014/main" id="{A9C08251-B6E1-4AF2-BD5E-A4020CCDB4FE}"/>
              </a:ext>
            </a:extLst>
          </p:cNvPr>
          <p:cNvSpPr>
            <a:spLocks noGrp="1"/>
          </p:cNvSpPr>
          <p:nvPr>
            <p:ph idx="1"/>
          </p:nvPr>
        </p:nvSpPr>
        <p:spPr>
          <a:solidFill>
            <a:schemeClr val="bg1"/>
          </a:solidFill>
          <a:ln w="38100">
            <a:solidFill>
              <a:srgbClr val="7030A0"/>
            </a:solidFill>
          </a:ln>
          <a:effectLst>
            <a:outerShdw blurRad="50800" dist="38100" dir="2700000" algn="tl" rotWithShape="0">
              <a:prstClr val="black">
                <a:alpha val="40000"/>
              </a:prstClr>
            </a:outerShdw>
          </a:effectLst>
        </p:spPr>
        <p:txBody>
          <a:bodyPr>
            <a:normAutofit lnSpcReduction="10000"/>
          </a:bodyPr>
          <a:lstStyle/>
          <a:p>
            <a:pPr marL="0" indent="0">
              <a:buNone/>
            </a:pPr>
            <a:r>
              <a:rPr lang="en-GB" dirty="0"/>
              <a:t>Letters are either for </a:t>
            </a:r>
            <a:r>
              <a:rPr lang="en-GB" b="1" dirty="0"/>
              <a:t>very personal purposes </a:t>
            </a:r>
            <a:r>
              <a:rPr lang="en-GB" dirty="0"/>
              <a:t>(between family members) or for </a:t>
            </a:r>
            <a:r>
              <a:rPr lang="en-GB" b="1" dirty="0"/>
              <a:t>very formal reasons</a:t>
            </a:r>
            <a:r>
              <a:rPr lang="en-GB" dirty="0"/>
              <a:t> (businesses contacting customers or councils contacting people, for instance). </a:t>
            </a:r>
          </a:p>
          <a:p>
            <a:pPr marL="0" indent="0">
              <a:buNone/>
            </a:pPr>
            <a:endParaRPr lang="en-GB" dirty="0"/>
          </a:p>
          <a:p>
            <a:pPr marL="0" indent="0">
              <a:buNone/>
            </a:pPr>
            <a:r>
              <a:rPr lang="en-GB" b="1" i="1" dirty="0"/>
              <a:t>Letters to the editor </a:t>
            </a:r>
            <a:r>
              <a:rPr lang="en-GB" dirty="0"/>
              <a:t>are a little different in that whilst the writer contacts the editor, they know their letter may be published in the magazine or newspaper for all readers to see. Therefore, whilst it is directed at the editor, the writer knows their ideas are being read by a much wider audience. </a:t>
            </a:r>
          </a:p>
          <a:p>
            <a:pPr marL="0" indent="0">
              <a:buNone/>
            </a:pPr>
            <a:endParaRPr lang="en-GB" dirty="0"/>
          </a:p>
        </p:txBody>
      </p:sp>
      <p:pic>
        <p:nvPicPr>
          <p:cNvPr id="4" name="Picture 2" descr="Message, Messages, Message Icon, Logo, Icon, Design">
            <a:extLst>
              <a:ext uri="{FF2B5EF4-FFF2-40B4-BE49-F238E27FC236}">
                <a16:creationId xmlns:a16="http://schemas.microsoft.com/office/drawing/2014/main" id="{C8EC3340-7318-4D6E-A467-A9D0E67F722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944210">
            <a:off x="6978680" y="230441"/>
            <a:ext cx="1952983" cy="183570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698480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34D4F9AA-C051-4D79-8C82-3BD832E66246}"/>
              </a:ext>
            </a:extLst>
          </p:cNvPr>
          <p:cNvSpPr/>
          <p:nvPr/>
        </p:nvSpPr>
        <p:spPr>
          <a:xfrm>
            <a:off x="203982" y="244736"/>
            <a:ext cx="4572000" cy="1924886"/>
          </a:xfrm>
          <a:prstGeom prst="rect">
            <a:avLst/>
          </a:prstGeom>
          <a:solidFill>
            <a:schemeClr val="bg1"/>
          </a:solidFill>
          <a:ln w="38100">
            <a:solidFill>
              <a:srgbClr val="7030A0"/>
            </a:solidFill>
          </a:ln>
          <a:effectLst>
            <a:outerShdw blurRad="50800" dist="38100" dir="2700000" algn="tl" rotWithShape="0">
              <a:prstClr val="black">
                <a:alpha val="40000"/>
              </a:prstClr>
            </a:outerShdw>
          </a:effectLst>
        </p:spPr>
        <p:txBody>
          <a:bodyPr>
            <a:spAutoFit/>
          </a:bodyPr>
          <a:lstStyle/>
          <a:p>
            <a:pPr>
              <a:lnSpc>
                <a:spcPct val="107000"/>
              </a:lnSpc>
              <a:spcAft>
                <a:spcPts val="800"/>
              </a:spcAft>
            </a:pPr>
            <a:r>
              <a:rPr lang="en-GB" sz="1600" dirty="0">
                <a:effectLst/>
                <a:latin typeface="Calibri" panose="020F0502020204030204" pitchFamily="34" charset="0"/>
                <a:ea typeface="Calibri" panose="020F0502020204030204" pitchFamily="34" charset="0"/>
                <a:cs typeface="Times New Roman" panose="02020603050405020304" pitchFamily="18" charset="0"/>
              </a:rPr>
              <a:t>Fame is something many of us want but few of us ever achieve. For those that get there, they are often given a </a:t>
            </a:r>
            <a:r>
              <a:rPr lang="en-GB" sz="1600" dirty="0">
                <a:effectLst/>
                <a:highlight>
                  <a:srgbClr val="00FF00"/>
                </a:highlight>
                <a:latin typeface="Calibri" panose="020F0502020204030204" pitchFamily="34" charset="0"/>
                <a:ea typeface="Calibri" panose="020F0502020204030204" pitchFamily="34" charset="0"/>
                <a:cs typeface="Times New Roman" panose="02020603050405020304" pitchFamily="18" charset="0"/>
              </a:rPr>
              <a:t>colossal head start </a:t>
            </a:r>
            <a:r>
              <a:rPr lang="en-GB" sz="1600" dirty="0">
                <a:effectLst/>
                <a:latin typeface="Calibri" panose="020F0502020204030204" pitchFamily="34" charset="0"/>
                <a:ea typeface="Calibri" panose="020F0502020204030204" pitchFamily="34" charset="0"/>
                <a:cs typeface="Times New Roman" panose="02020603050405020304" pitchFamily="18" charset="0"/>
              </a:rPr>
              <a:t>by their circumstances. I am writing to you today to argue my thoughts on how fame is allocated and why our biases towards the wealthy, the handsome or the reckless need to change. </a:t>
            </a:r>
          </a:p>
        </p:txBody>
      </p:sp>
      <p:sp>
        <p:nvSpPr>
          <p:cNvPr id="5" name="Rectangle 4">
            <a:extLst>
              <a:ext uri="{FF2B5EF4-FFF2-40B4-BE49-F238E27FC236}">
                <a16:creationId xmlns:a16="http://schemas.microsoft.com/office/drawing/2014/main" id="{F2C6E32A-7576-46BF-8F52-BEAC05AA595C}"/>
              </a:ext>
            </a:extLst>
          </p:cNvPr>
          <p:cNvSpPr/>
          <p:nvPr/>
        </p:nvSpPr>
        <p:spPr>
          <a:xfrm>
            <a:off x="203982" y="2267303"/>
            <a:ext cx="4572000" cy="3635547"/>
          </a:xfrm>
          <a:prstGeom prst="rect">
            <a:avLst/>
          </a:prstGeom>
          <a:solidFill>
            <a:schemeClr val="bg1"/>
          </a:solidFill>
          <a:ln w="38100">
            <a:solidFill>
              <a:srgbClr val="7030A0"/>
            </a:solidFill>
          </a:ln>
          <a:effectLst>
            <a:outerShdw blurRad="50800" dist="38100" dir="2700000" algn="tl" rotWithShape="0">
              <a:prstClr val="black">
                <a:alpha val="40000"/>
              </a:prstClr>
            </a:outerShdw>
          </a:effectLst>
        </p:spPr>
        <p:txBody>
          <a:bodyPr>
            <a:spAutoFit/>
          </a:bodyPr>
          <a:lstStyle/>
          <a:p>
            <a:pPr>
              <a:lnSpc>
                <a:spcPct val="107000"/>
              </a:lnSpc>
              <a:spcAft>
                <a:spcPts val="800"/>
              </a:spcAft>
            </a:pPr>
            <a:r>
              <a:rPr lang="en-GB" sz="1800" dirty="0">
                <a:effectLst/>
                <a:highlight>
                  <a:srgbClr val="00FFFF"/>
                </a:highlight>
                <a:latin typeface="Calibri" panose="020F0502020204030204" pitchFamily="34" charset="0"/>
                <a:ea typeface="Calibri" panose="020F0502020204030204" pitchFamily="34" charset="0"/>
                <a:cs typeface="Times New Roman" panose="02020603050405020304" pitchFamily="18" charset="0"/>
              </a:rPr>
              <a:t>But what exactly is fame? </a:t>
            </a:r>
            <a:r>
              <a:rPr lang="en-GB" sz="1800" dirty="0">
                <a:effectLst/>
                <a:latin typeface="Calibri" panose="020F0502020204030204" pitchFamily="34" charset="0"/>
                <a:ea typeface="Calibri" panose="020F0502020204030204" pitchFamily="34" charset="0"/>
                <a:cs typeface="Times New Roman" panose="02020603050405020304" pitchFamily="18" charset="0"/>
              </a:rPr>
              <a:t>Well, by its definition it is supposed to be about the public consciously celebrating and knowing individuals for their notable actions. Instead, however, modern society places the focus on those who are rich and flaunt their money to garner attention. </a:t>
            </a:r>
            <a:r>
              <a:rPr lang="en-GB" sz="1800" dirty="0">
                <a:effectLst/>
                <a:highlight>
                  <a:srgbClr val="C0C0C0"/>
                </a:highlight>
                <a:latin typeface="Calibri" panose="020F0502020204030204" pitchFamily="34" charset="0"/>
                <a:ea typeface="Calibri" panose="020F0502020204030204" pitchFamily="34" charset="0"/>
                <a:cs typeface="Times New Roman" panose="02020603050405020304" pitchFamily="18" charset="0"/>
              </a:rPr>
              <a:t>We focus on those whose delinquent or depraved behaviour stands them out from the crowd </a:t>
            </a:r>
            <a:r>
              <a:rPr lang="en-GB" sz="1800" dirty="0">
                <a:effectLst/>
                <a:latin typeface="Calibri" panose="020F0502020204030204" pitchFamily="34" charset="0"/>
                <a:ea typeface="Calibri" panose="020F0502020204030204" pitchFamily="34" charset="0"/>
                <a:cs typeface="Times New Roman" panose="02020603050405020304" pitchFamily="18" charset="0"/>
              </a:rPr>
              <a:t>of the responsible and the conventional. We focus on those who are born with startling looks or who spend much of their lives perfecting their appearances. </a:t>
            </a:r>
          </a:p>
        </p:txBody>
      </p:sp>
      <p:sp>
        <p:nvSpPr>
          <p:cNvPr id="6" name="TextBox 5">
            <a:extLst>
              <a:ext uri="{FF2B5EF4-FFF2-40B4-BE49-F238E27FC236}">
                <a16:creationId xmlns:a16="http://schemas.microsoft.com/office/drawing/2014/main" id="{8C267469-9DF8-405F-9B9C-23241AF2FD50}"/>
              </a:ext>
            </a:extLst>
          </p:cNvPr>
          <p:cNvSpPr txBox="1"/>
          <p:nvPr/>
        </p:nvSpPr>
        <p:spPr>
          <a:xfrm>
            <a:off x="4979963" y="244736"/>
            <a:ext cx="3960055" cy="1754326"/>
          </a:xfrm>
          <a:prstGeom prst="rect">
            <a:avLst/>
          </a:prstGeom>
          <a:solidFill>
            <a:schemeClr val="accent4">
              <a:lumMod val="20000"/>
              <a:lumOff val="80000"/>
            </a:schemeClr>
          </a:solidFill>
          <a:ln w="38100">
            <a:solidFill>
              <a:srgbClr val="002060"/>
            </a:solidFill>
          </a:ln>
          <a:effectLst>
            <a:outerShdw blurRad="50800" dist="38100" dir="2700000" algn="tl" rotWithShape="0">
              <a:prstClr val="black">
                <a:alpha val="40000"/>
              </a:prstClr>
            </a:outerShdw>
          </a:effectLst>
        </p:spPr>
        <p:txBody>
          <a:bodyPr wrap="square" rtlCol="0">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prstClr val="black"/>
                </a:solidFill>
                <a:effectLst/>
                <a:uLnTx/>
                <a:uFillTx/>
                <a:latin typeface="Calibri" panose="020F0502020204030204"/>
                <a:ea typeface="+mn-ea"/>
                <a:cs typeface="+mn-cs"/>
              </a:rPr>
              <a:t>The introductory paragraph sets out why the writer has contacted the editor: to show their anger and frustration at </a:t>
            </a:r>
            <a:r>
              <a:rPr lang="en-GB" sz="1400" dirty="0">
                <a:solidFill>
                  <a:prstClr val="black"/>
                </a:solidFill>
                <a:latin typeface="Calibri" panose="020F0502020204030204"/>
              </a:rPr>
              <a:t>modern attitudes towards fame and how we should be celebrating people for their achievements rather than their looks or wealth</a:t>
            </a:r>
            <a:r>
              <a:rPr kumimoji="0" lang="en-GB" sz="1400" b="0" i="0" u="none" strike="noStrike" kern="1200" cap="none" spc="0" normalizeH="0" baseline="0" noProof="0" dirty="0">
                <a:ln>
                  <a:noFill/>
                </a:ln>
                <a:solidFill>
                  <a:prstClr val="black"/>
                </a:solidFill>
                <a:effectLst/>
                <a:uLnTx/>
                <a:uFillTx/>
                <a:latin typeface="Calibri" panose="020F0502020204030204"/>
                <a:ea typeface="+mn-ea"/>
                <a:cs typeface="+mn-cs"/>
              </a:rPr>
              <a:t>. The </a:t>
            </a:r>
            <a:r>
              <a:rPr kumimoji="0" lang="en-GB" sz="1400" b="0" i="0" u="none" strike="noStrike" kern="1200" cap="none" spc="0" normalizeH="0" baseline="0" noProof="0" dirty="0">
                <a:ln>
                  <a:noFill/>
                </a:ln>
                <a:solidFill>
                  <a:prstClr val="black"/>
                </a:solidFill>
                <a:effectLst/>
                <a:highlight>
                  <a:srgbClr val="00FF00"/>
                </a:highlight>
                <a:uLnTx/>
                <a:uFillTx/>
                <a:latin typeface="Calibri" panose="020F0502020204030204"/>
                <a:ea typeface="+mn-ea"/>
                <a:cs typeface="+mn-cs"/>
              </a:rPr>
              <a:t>hyperbole</a:t>
            </a:r>
            <a:r>
              <a:rPr kumimoji="0" lang="en-GB" sz="1400" b="0" i="0" u="none" strike="noStrike" kern="1200" cap="none" spc="0" normalizeH="0" baseline="0" noProof="0" dirty="0">
                <a:ln>
                  <a:noFill/>
                </a:ln>
                <a:solidFill>
                  <a:prstClr val="black"/>
                </a:solidFill>
                <a:effectLst/>
                <a:uLnTx/>
                <a:uFillTx/>
                <a:latin typeface="Calibri" panose="020F0502020204030204"/>
                <a:ea typeface="+mn-ea"/>
                <a:cs typeface="+mn-cs"/>
              </a:rPr>
              <a:t> help to emphasise the writer’s opinion to the editor. </a:t>
            </a:r>
          </a:p>
        </p:txBody>
      </p:sp>
      <p:sp>
        <p:nvSpPr>
          <p:cNvPr id="7" name="TextBox 6">
            <a:extLst>
              <a:ext uri="{FF2B5EF4-FFF2-40B4-BE49-F238E27FC236}">
                <a16:creationId xmlns:a16="http://schemas.microsoft.com/office/drawing/2014/main" id="{F2133707-170D-4D10-8F3E-86ED69357CC9}"/>
              </a:ext>
            </a:extLst>
          </p:cNvPr>
          <p:cNvSpPr txBox="1"/>
          <p:nvPr/>
        </p:nvSpPr>
        <p:spPr>
          <a:xfrm>
            <a:off x="4979962" y="2267302"/>
            <a:ext cx="3960055" cy="3714398"/>
          </a:xfrm>
          <a:prstGeom prst="rect">
            <a:avLst/>
          </a:prstGeom>
          <a:solidFill>
            <a:schemeClr val="accent4">
              <a:lumMod val="20000"/>
              <a:lumOff val="80000"/>
            </a:schemeClr>
          </a:solidFill>
          <a:ln w="38100">
            <a:solidFill>
              <a:srgbClr val="002060"/>
            </a:solidFill>
          </a:ln>
          <a:effectLst>
            <a:outerShdw blurRad="50800" dist="38100" dir="2700000" algn="tl" rotWithShape="0">
              <a:prstClr val="black">
                <a:alpha val="40000"/>
              </a:prstClr>
            </a:outerShdw>
          </a:effectLst>
        </p:spPr>
        <p:txBody>
          <a:bodyPr wrap="square" rtlCol="0">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600" b="0" i="0" u="none" strike="noStrike" kern="1200" cap="none" spc="0" normalizeH="0" baseline="0" noProof="0" dirty="0">
                <a:ln>
                  <a:noFill/>
                </a:ln>
                <a:solidFill>
                  <a:prstClr val="black"/>
                </a:solidFill>
                <a:effectLst/>
                <a:uLnTx/>
                <a:uFillTx/>
                <a:latin typeface="Calibri" panose="020F0502020204030204"/>
                <a:ea typeface="+mn-ea"/>
                <a:cs typeface="+mn-cs"/>
              </a:rPr>
              <a:t>The writer then moves on to giving a definition of fame because it helps support their argument. </a:t>
            </a:r>
          </a:p>
          <a:p>
            <a:pPr marL="0" marR="0" lvl="0" indent="0" algn="l" defTabSz="457200" rtl="0" eaLnBrk="1" fontAlgn="auto" latinLnBrk="0" hangingPunct="1">
              <a:lnSpc>
                <a:spcPct val="100000"/>
              </a:lnSpc>
              <a:spcBef>
                <a:spcPts val="0"/>
              </a:spcBef>
              <a:spcAft>
                <a:spcPts val="0"/>
              </a:spcAft>
              <a:buClrTx/>
              <a:buSzTx/>
              <a:buFontTx/>
              <a:buNone/>
              <a:tabLst/>
              <a:defRPr/>
            </a:pPr>
            <a:endParaRPr lang="en-GB" sz="1600" dirty="0">
              <a:solidFill>
                <a:prstClr val="black"/>
              </a:solidFill>
              <a:latin typeface="Calibri" panose="020F0502020204030204"/>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600" b="0" i="0" u="none" strike="noStrike" kern="1200" cap="none" spc="0" normalizeH="0" baseline="0" noProof="0" dirty="0">
                <a:ln>
                  <a:noFill/>
                </a:ln>
                <a:solidFill>
                  <a:prstClr val="black"/>
                </a:solidFill>
                <a:effectLst/>
                <a:uLnTx/>
                <a:uFillTx/>
                <a:latin typeface="Calibri" panose="020F0502020204030204"/>
                <a:ea typeface="+mn-ea"/>
                <a:cs typeface="+mn-cs"/>
              </a:rPr>
              <a:t>The writer argues that fame is given to people who have money or carry out dangerous stunts to gain fame. </a:t>
            </a:r>
            <a:endParaRPr lang="en-GB" sz="1600" dirty="0">
              <a:solidFill>
                <a:prstClr val="black"/>
              </a:solidFill>
              <a:latin typeface="Calibri" panose="020F0502020204030204"/>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6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lang="en-GB" sz="1600" dirty="0">
                <a:solidFill>
                  <a:prstClr val="black"/>
                </a:solidFill>
                <a:highlight>
                  <a:srgbClr val="00FFFF"/>
                </a:highlight>
                <a:latin typeface="Calibri" panose="020F0502020204030204"/>
              </a:rPr>
              <a:t>They begin by using a rhetorical question </a:t>
            </a:r>
            <a:r>
              <a:rPr lang="en-GB" sz="1600" dirty="0">
                <a:solidFill>
                  <a:prstClr val="black"/>
                </a:solidFill>
                <a:latin typeface="Calibri" panose="020F0502020204030204"/>
              </a:rPr>
              <a:t>to ask the editor (and the newspaper readers) to consider what they think ‘fame’ means. </a:t>
            </a:r>
            <a:endParaRPr kumimoji="0" lang="en-GB" sz="16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lang="en-GB" sz="1600" dirty="0">
              <a:solidFill>
                <a:prstClr val="black"/>
              </a:solidFill>
              <a:latin typeface="Calibri" panose="020F0502020204030204"/>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600" b="0" i="0" u="none" strike="noStrike" kern="1200" cap="none" spc="0" normalizeH="0" baseline="0" noProof="0" dirty="0">
                <a:ln>
                  <a:noFill/>
                </a:ln>
                <a:solidFill>
                  <a:prstClr val="black"/>
                </a:solidFill>
                <a:effectLst/>
                <a:uLnTx/>
                <a:uFillTx/>
                <a:latin typeface="Calibri" panose="020F0502020204030204"/>
                <a:ea typeface="+mn-ea"/>
                <a:cs typeface="+mn-cs"/>
              </a:rPr>
              <a:t>The writer uses emotive language such as </a:t>
            </a:r>
            <a:r>
              <a:rPr kumimoji="0" lang="en-GB" sz="1600" b="0" i="0" u="none" strike="noStrike" kern="1200" cap="none" spc="0" normalizeH="0" baseline="0" noProof="0" dirty="0">
                <a:ln>
                  <a:noFill/>
                </a:ln>
                <a:solidFill>
                  <a:prstClr val="black"/>
                </a:solidFill>
                <a:effectLst/>
                <a:highlight>
                  <a:srgbClr val="C0C0C0"/>
                </a:highlight>
                <a:uLnTx/>
                <a:uFillTx/>
                <a:latin typeface="Calibri" panose="020F0502020204030204"/>
                <a:ea typeface="+mn-ea"/>
                <a:cs typeface="+mn-cs"/>
              </a:rPr>
              <a:t>“delinquent or depraved behaviour”. </a:t>
            </a:r>
          </a:p>
        </p:txBody>
      </p:sp>
    </p:spTree>
    <p:extLst>
      <p:ext uri="{BB962C8B-B14F-4D97-AF65-F5344CB8AC3E}">
        <p14:creationId xmlns:p14="http://schemas.microsoft.com/office/powerpoint/2010/main" val="28022019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EAF3B5E7-3E1F-4B47-B9C7-7E6214EBBD44}"/>
              </a:ext>
            </a:extLst>
          </p:cNvPr>
          <p:cNvSpPr/>
          <p:nvPr/>
        </p:nvSpPr>
        <p:spPr>
          <a:xfrm>
            <a:off x="316523" y="289679"/>
            <a:ext cx="4663439" cy="2978764"/>
          </a:xfrm>
          <a:prstGeom prst="rect">
            <a:avLst/>
          </a:prstGeom>
          <a:solidFill>
            <a:schemeClr val="bg1"/>
          </a:solidFill>
          <a:ln w="38100">
            <a:solidFill>
              <a:srgbClr val="7030A0"/>
            </a:solidFill>
          </a:ln>
          <a:effectLst>
            <a:outerShdw blurRad="50800" dist="38100" dir="2700000" algn="tl" rotWithShape="0">
              <a:prstClr val="black">
                <a:alpha val="40000"/>
              </a:prstClr>
            </a:outerShdw>
          </a:effectLst>
        </p:spPr>
        <p:txBody>
          <a:bodyPr wrap="square">
            <a:spAutoFit/>
          </a:bodyPr>
          <a:lstStyle/>
          <a:p>
            <a:pPr>
              <a:lnSpc>
                <a:spcPct val="107000"/>
              </a:lnSpc>
              <a:spcAft>
                <a:spcPts val="800"/>
              </a:spcAft>
            </a:pPr>
            <a:r>
              <a:rPr lang="en-GB" sz="1600" dirty="0">
                <a:effectLst/>
                <a:latin typeface="Calibri" panose="020F0502020204030204" pitchFamily="34" charset="0"/>
                <a:ea typeface="Calibri" panose="020F0502020204030204" pitchFamily="34" charset="0"/>
                <a:cs typeface="Times New Roman" panose="02020603050405020304" pitchFamily="18" charset="0"/>
              </a:rPr>
              <a:t>However, I argue that fame should be more edifying than this. Throughout our nation, Captain Tom Moore was </a:t>
            </a:r>
            <a:r>
              <a:rPr lang="en-GB" sz="1600"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ubiquitous. </a:t>
            </a:r>
            <a:r>
              <a:rPr lang="en-GB" sz="1600" dirty="0">
                <a:effectLst/>
                <a:latin typeface="Calibri" panose="020F0502020204030204" pitchFamily="34" charset="0"/>
                <a:ea typeface="Calibri" panose="020F0502020204030204" pitchFamily="34" charset="0"/>
                <a:cs typeface="Times New Roman" panose="02020603050405020304" pitchFamily="18" charset="0"/>
              </a:rPr>
              <a:t>Here was a man who, despite his age and frail condition, </a:t>
            </a:r>
            <a:r>
              <a:rPr lang="en-GB" sz="1600" dirty="0">
                <a:effectLst/>
                <a:highlight>
                  <a:srgbClr val="00FF00"/>
                </a:highlight>
                <a:latin typeface="Calibri" panose="020F0502020204030204" pitchFamily="34" charset="0"/>
                <a:ea typeface="Calibri" panose="020F0502020204030204" pitchFamily="34" charset="0"/>
                <a:cs typeface="Times New Roman" panose="02020603050405020304" pitchFamily="18" charset="0"/>
              </a:rPr>
              <a:t>steadfastly and determinedly walked and walked the 100 laps of his garden</a:t>
            </a:r>
            <a:r>
              <a:rPr lang="en-GB" sz="1600" dirty="0">
                <a:effectLst/>
                <a:latin typeface="Calibri" panose="020F0502020204030204" pitchFamily="34" charset="0"/>
                <a:ea typeface="Calibri" panose="020F0502020204030204" pitchFamily="34" charset="0"/>
                <a:cs typeface="Times New Roman" panose="02020603050405020304" pitchFamily="18" charset="0"/>
              </a:rPr>
              <a:t>. </a:t>
            </a:r>
            <a:r>
              <a:rPr lang="en-GB" sz="1600" dirty="0">
                <a:effectLst/>
                <a:highlight>
                  <a:srgbClr val="00FFFF"/>
                </a:highlight>
                <a:latin typeface="Calibri" panose="020F0502020204030204" pitchFamily="34" charset="0"/>
                <a:ea typeface="Calibri" panose="020F0502020204030204" pitchFamily="34" charset="0"/>
                <a:cs typeface="Times New Roman" panose="02020603050405020304" pitchFamily="18" charset="0"/>
              </a:rPr>
              <a:t>As interested garnered, his target of raising £1,000 ended up becoming a total of £39 million. </a:t>
            </a:r>
            <a:r>
              <a:rPr lang="en-GB" sz="1600" dirty="0">
                <a:effectLst/>
                <a:latin typeface="Calibri" panose="020F0502020204030204" pitchFamily="34" charset="0"/>
                <a:ea typeface="Calibri" panose="020F0502020204030204" pitchFamily="34" charset="0"/>
                <a:cs typeface="Times New Roman" panose="02020603050405020304" pitchFamily="18" charset="0"/>
              </a:rPr>
              <a:t>This was an ordinary man doing extraordinary things and rightly being rewarded for it. </a:t>
            </a:r>
            <a:r>
              <a:rPr lang="en-GB" sz="1600" dirty="0">
                <a:solidFill>
                  <a:schemeClr val="bg1"/>
                </a:solidFill>
                <a:effectLst/>
                <a:highlight>
                  <a:srgbClr val="FF00FF"/>
                </a:highlight>
                <a:latin typeface="Calibri" panose="020F0502020204030204" pitchFamily="34" charset="0"/>
                <a:ea typeface="Calibri" panose="020F0502020204030204" pitchFamily="34" charset="0"/>
                <a:cs typeface="Times New Roman" panose="02020603050405020304" pitchFamily="18" charset="0"/>
              </a:rPr>
              <a:t>You would struggle to find anyone throughout our country who did not feel anything but respect for this hero. </a:t>
            </a:r>
          </a:p>
        </p:txBody>
      </p:sp>
      <p:sp>
        <p:nvSpPr>
          <p:cNvPr id="5" name="Rectangle 4">
            <a:extLst>
              <a:ext uri="{FF2B5EF4-FFF2-40B4-BE49-F238E27FC236}">
                <a16:creationId xmlns:a16="http://schemas.microsoft.com/office/drawing/2014/main" id="{EA816130-ED9F-40AD-B047-F5B041743B5D}"/>
              </a:ext>
            </a:extLst>
          </p:cNvPr>
          <p:cNvSpPr/>
          <p:nvPr/>
        </p:nvSpPr>
        <p:spPr>
          <a:xfrm>
            <a:off x="316522" y="3697240"/>
            <a:ext cx="4663439" cy="2950872"/>
          </a:xfrm>
          <a:prstGeom prst="rect">
            <a:avLst/>
          </a:prstGeom>
          <a:solidFill>
            <a:schemeClr val="bg1"/>
          </a:solidFill>
          <a:ln w="38100">
            <a:solidFill>
              <a:srgbClr val="7030A0"/>
            </a:solidFill>
          </a:ln>
          <a:effectLst>
            <a:outerShdw blurRad="50800" dist="38100" dir="2700000" algn="tl" rotWithShape="0">
              <a:prstClr val="black">
                <a:alpha val="40000"/>
              </a:prstClr>
            </a:outerShdw>
          </a:effectLst>
        </p:spPr>
        <p:txBody>
          <a:bodyPr wrap="square">
            <a:spAutoFit/>
          </a:bodyPr>
          <a:lstStyle/>
          <a:p>
            <a:pPr>
              <a:lnSpc>
                <a:spcPct val="107000"/>
              </a:lnSpc>
              <a:spcAft>
                <a:spcPts val="800"/>
              </a:spcAft>
              <a:buNone/>
            </a:pPr>
            <a:r>
              <a:rPr lang="en-GB" sz="1400" dirty="0">
                <a:effectLst/>
                <a:highlight>
                  <a:srgbClr val="C0C0C0"/>
                </a:highlight>
                <a:latin typeface="Calibri" panose="020F0502020204030204" pitchFamily="34" charset="0"/>
                <a:ea typeface="Calibri" panose="020F0502020204030204" pitchFamily="34" charset="0"/>
                <a:cs typeface="Times New Roman" panose="02020603050405020304" pitchFamily="18" charset="0"/>
              </a:rPr>
              <a:t>Yet it is the real ‘unsung’ heroes that need all of us to start singing their praises. </a:t>
            </a:r>
            <a:r>
              <a:rPr lang="en-GB" sz="1400" dirty="0">
                <a:effectLst/>
                <a:latin typeface="Calibri" panose="020F0502020204030204" pitchFamily="34" charset="0"/>
                <a:ea typeface="Calibri" panose="020F0502020204030204" pitchFamily="34" charset="0"/>
                <a:cs typeface="Times New Roman" panose="02020603050405020304" pitchFamily="18" charset="0"/>
              </a:rPr>
              <a:t>The Coronavirus pandemic has seen us step out onto our doorsteps and clap for the frontline workers, who we rightly labelled as heroes. Their bravery, however, must be rewarded by the state giving all of those workers a pay rise. It is the ordinary people, the everyday worker, those who dedicated their lives to helping others without desiring fame who most truly deserve it. </a:t>
            </a:r>
          </a:p>
          <a:p>
            <a:pPr>
              <a:lnSpc>
                <a:spcPct val="107000"/>
              </a:lnSpc>
              <a:spcAft>
                <a:spcPts val="800"/>
              </a:spcAft>
            </a:pPr>
            <a:r>
              <a:rPr lang="en-GB" sz="1400" dirty="0">
                <a:solidFill>
                  <a:schemeClr val="bg1"/>
                </a:solidFill>
                <a:effectLst/>
                <a:highlight>
                  <a:srgbClr val="0000FF"/>
                </a:highlight>
                <a:latin typeface="Calibri" panose="020F0502020204030204" pitchFamily="34" charset="0"/>
                <a:ea typeface="Calibri" panose="020F0502020204030204" pitchFamily="34" charset="0"/>
                <a:cs typeface="Times New Roman" panose="02020603050405020304" pitchFamily="18" charset="0"/>
              </a:rPr>
              <a:t>As a society we tend to reward recklessness over responsibility, we celebrate status over kindness, and we respect appearances over deeds. </a:t>
            </a:r>
            <a:r>
              <a:rPr lang="en-GB" sz="1400" dirty="0">
                <a:solidFill>
                  <a:schemeClr val="bg1"/>
                </a:solidFill>
                <a:effectLst/>
                <a:highlight>
                  <a:srgbClr val="008080"/>
                </a:highlight>
                <a:latin typeface="Calibri" panose="020F0502020204030204" pitchFamily="34" charset="0"/>
                <a:ea typeface="Calibri" panose="020F0502020204030204" pitchFamily="34" charset="0"/>
                <a:cs typeface="Times New Roman" panose="02020603050405020304" pitchFamily="18" charset="0"/>
              </a:rPr>
              <a:t>It is time for all that to change. </a:t>
            </a:r>
          </a:p>
        </p:txBody>
      </p:sp>
      <p:sp>
        <p:nvSpPr>
          <p:cNvPr id="6" name="TextBox 5">
            <a:extLst>
              <a:ext uri="{FF2B5EF4-FFF2-40B4-BE49-F238E27FC236}">
                <a16:creationId xmlns:a16="http://schemas.microsoft.com/office/drawing/2014/main" id="{15C5AA19-837B-44BC-A72A-C144339D7333}"/>
              </a:ext>
            </a:extLst>
          </p:cNvPr>
          <p:cNvSpPr txBox="1"/>
          <p:nvPr/>
        </p:nvSpPr>
        <p:spPr>
          <a:xfrm>
            <a:off x="5289453" y="244735"/>
            <a:ext cx="3650566" cy="3139321"/>
          </a:xfrm>
          <a:prstGeom prst="rect">
            <a:avLst/>
          </a:prstGeom>
          <a:solidFill>
            <a:schemeClr val="accent4">
              <a:lumMod val="20000"/>
              <a:lumOff val="80000"/>
            </a:schemeClr>
          </a:solidFill>
          <a:ln w="38100">
            <a:solidFill>
              <a:srgbClr val="002060"/>
            </a:solidFill>
          </a:ln>
          <a:effectLst>
            <a:outerShdw blurRad="50800" dist="38100" dir="2700000" algn="tl" rotWithShape="0">
              <a:prstClr val="black">
                <a:alpha val="40000"/>
              </a:prstClr>
            </a:outerShdw>
          </a:effectLst>
        </p:spPr>
        <p:txBody>
          <a:bodyPr wrap="square" rtlCol="0">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prstClr val="black"/>
                </a:solidFill>
                <a:effectLst/>
                <a:uLnTx/>
                <a:uFillTx/>
                <a:latin typeface="Calibri" panose="020F0502020204030204"/>
                <a:ea typeface="+mn-ea"/>
                <a:cs typeface="+mn-cs"/>
              </a:rPr>
              <a:t>The writer later focuses in on an example of someone who has achieved fame because of their actions by raising money for charity. </a:t>
            </a:r>
          </a:p>
          <a:p>
            <a:pPr marL="0" marR="0" lvl="0" indent="0" algn="l" defTabSz="457200" rtl="0" eaLnBrk="1" fontAlgn="auto" latinLnBrk="0" hangingPunct="1">
              <a:lnSpc>
                <a:spcPct val="100000"/>
              </a:lnSpc>
              <a:spcBef>
                <a:spcPts val="0"/>
              </a:spcBef>
              <a:spcAft>
                <a:spcPts val="0"/>
              </a:spcAft>
              <a:buClrTx/>
              <a:buSzTx/>
              <a:buFontTx/>
              <a:buNone/>
              <a:tabLst/>
              <a:defRPr/>
            </a:pPr>
            <a:endParaRPr lang="en-GB" sz="1200" dirty="0">
              <a:solidFill>
                <a:prstClr val="black"/>
              </a:solidFill>
              <a:latin typeface="Calibri" panose="020F0502020204030204"/>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prstClr val="black"/>
                </a:solidFill>
                <a:effectLst/>
                <a:uLnTx/>
                <a:uFillTx/>
                <a:latin typeface="Calibri" panose="020F0502020204030204"/>
                <a:ea typeface="+mn-ea"/>
                <a:cs typeface="+mn-cs"/>
              </a:rPr>
              <a:t>Previously, the writer had provided an example of an ‘influencer’ they feel carries out dangerous or questionable stunts to gain fame and therefore money.</a:t>
            </a:r>
          </a:p>
          <a:p>
            <a:pPr marL="0" marR="0" lvl="0" indent="0" algn="l" defTabSz="457200" rtl="0" eaLnBrk="1" fontAlgn="auto" latinLnBrk="0" hangingPunct="1">
              <a:lnSpc>
                <a:spcPct val="100000"/>
              </a:lnSpc>
              <a:spcBef>
                <a:spcPts val="0"/>
              </a:spcBef>
              <a:spcAft>
                <a:spcPts val="0"/>
              </a:spcAft>
              <a:buClrTx/>
              <a:buSzTx/>
              <a:buFontTx/>
              <a:buNone/>
              <a:tabLst/>
              <a:defRPr/>
            </a:pPr>
            <a:endParaRPr lang="en-GB" sz="1200" dirty="0">
              <a:solidFill>
                <a:prstClr val="black"/>
              </a:solidFill>
              <a:latin typeface="Calibri" panose="020F0502020204030204"/>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prstClr val="black"/>
                </a:solidFill>
                <a:effectLst/>
                <a:uLnTx/>
                <a:uFillTx/>
                <a:latin typeface="Calibri" panose="020F0502020204030204"/>
                <a:ea typeface="+mn-ea"/>
                <a:cs typeface="+mn-cs"/>
              </a:rPr>
              <a:t>They use powerful adjectives like “</a:t>
            </a:r>
            <a:r>
              <a:rPr kumimoji="0" lang="en-GB" sz="1200" b="0" i="0" u="none" strike="noStrike" kern="1200" cap="none" spc="0" normalizeH="0" baseline="0" noProof="0" dirty="0">
                <a:ln>
                  <a:noFill/>
                </a:ln>
                <a:solidFill>
                  <a:prstClr val="black"/>
                </a:solidFill>
                <a:effectLst/>
                <a:highlight>
                  <a:srgbClr val="FFFF00"/>
                </a:highlight>
                <a:uLnTx/>
                <a:uFillTx/>
                <a:latin typeface="Calibri" panose="020F0502020204030204"/>
                <a:ea typeface="+mn-ea"/>
                <a:cs typeface="+mn-cs"/>
              </a:rPr>
              <a:t>ubiquitous</a:t>
            </a:r>
            <a:r>
              <a:rPr kumimoji="0" lang="en-GB" sz="1200" b="0" i="0" u="none" strike="noStrike" kern="1200" cap="none" spc="0" normalizeH="0" baseline="0" noProof="0" dirty="0">
                <a:ln>
                  <a:noFill/>
                </a:ln>
                <a:solidFill>
                  <a:prstClr val="black"/>
                </a:solidFill>
                <a:effectLst/>
                <a:uLnTx/>
                <a:uFillTx/>
                <a:latin typeface="Calibri" panose="020F0502020204030204"/>
                <a:ea typeface="+mn-ea"/>
                <a:cs typeface="+mn-cs"/>
              </a:rPr>
              <a:t>”, </a:t>
            </a:r>
            <a:r>
              <a:rPr kumimoji="0" lang="en-GB" sz="1200" b="0" i="0" u="none" strike="noStrike" kern="1200" cap="none" spc="0" normalizeH="0" baseline="0" noProof="0" dirty="0">
                <a:ln>
                  <a:noFill/>
                </a:ln>
                <a:solidFill>
                  <a:prstClr val="black"/>
                </a:solidFill>
                <a:effectLst/>
                <a:highlight>
                  <a:srgbClr val="00FF00"/>
                </a:highlight>
                <a:uLnTx/>
                <a:uFillTx/>
                <a:latin typeface="Calibri" panose="020F0502020204030204"/>
                <a:ea typeface="+mn-ea"/>
                <a:cs typeface="+mn-cs"/>
              </a:rPr>
              <a:t>adverbs like “steadfastly” and “determinedly”</a:t>
            </a:r>
            <a:r>
              <a:rPr kumimoji="0" lang="en-GB" sz="1200" b="0" i="0" u="none" strike="noStrike" kern="1200" cap="none" spc="0" normalizeH="0" baseline="0" noProof="0" dirty="0">
                <a:ln>
                  <a:noFill/>
                </a:ln>
                <a:solidFill>
                  <a:prstClr val="black"/>
                </a:solidFill>
                <a:effectLst/>
                <a:uLnTx/>
                <a:uFillTx/>
                <a:latin typeface="Calibri" panose="020F0502020204030204"/>
                <a:ea typeface="+mn-ea"/>
                <a:cs typeface="+mn-cs"/>
              </a:rPr>
              <a:t> to argue that Captain Tom deserved the fame he garnered. </a:t>
            </a:r>
            <a:endParaRPr lang="en-GB" sz="1200" dirty="0">
              <a:solidFill>
                <a:prstClr val="black"/>
              </a:solidFill>
              <a:latin typeface="Calibri" panose="020F0502020204030204"/>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lang="en-GB" sz="1200" dirty="0">
                <a:solidFill>
                  <a:prstClr val="black"/>
                </a:solidFill>
                <a:highlight>
                  <a:srgbClr val="00FFFF"/>
                </a:highlight>
                <a:latin typeface="Calibri" panose="020F0502020204030204"/>
              </a:rPr>
              <a:t>The writer included statistics to support their argument </a:t>
            </a:r>
            <a:r>
              <a:rPr lang="en-GB" sz="1200" dirty="0">
                <a:solidFill>
                  <a:prstClr val="black"/>
                </a:solidFill>
                <a:latin typeface="Calibri" panose="020F0502020204030204"/>
              </a:rPr>
              <a:t>and </a:t>
            </a:r>
            <a:r>
              <a:rPr lang="en-GB" sz="1200" dirty="0">
                <a:solidFill>
                  <a:schemeClr val="bg1"/>
                </a:solidFill>
                <a:highlight>
                  <a:srgbClr val="FF00FF"/>
                </a:highlight>
                <a:latin typeface="Calibri" panose="020F0502020204030204"/>
              </a:rPr>
              <a:t>used direct address to focus on the editor and the newspaper’s readers.</a:t>
            </a:r>
            <a:endParaRPr kumimoji="0" lang="en-GB" sz="1200" b="0" i="0" u="none" strike="noStrike" kern="1200" cap="none" spc="0" normalizeH="0" baseline="0" noProof="0" dirty="0">
              <a:ln>
                <a:noFill/>
              </a:ln>
              <a:solidFill>
                <a:schemeClr val="bg1"/>
              </a:solidFill>
              <a:effectLst/>
              <a:highlight>
                <a:srgbClr val="FF00FF"/>
              </a:highlight>
              <a:uLnTx/>
              <a:uFillTx/>
              <a:latin typeface="Calibri" panose="020F0502020204030204"/>
              <a:ea typeface="+mn-ea"/>
              <a:cs typeface="+mn-cs"/>
            </a:endParaRPr>
          </a:p>
        </p:txBody>
      </p:sp>
      <p:sp>
        <p:nvSpPr>
          <p:cNvPr id="7" name="TextBox 6">
            <a:extLst>
              <a:ext uri="{FF2B5EF4-FFF2-40B4-BE49-F238E27FC236}">
                <a16:creationId xmlns:a16="http://schemas.microsoft.com/office/drawing/2014/main" id="{772FB698-1F3A-468C-9BE0-41CA18583867}"/>
              </a:ext>
            </a:extLst>
          </p:cNvPr>
          <p:cNvSpPr txBox="1"/>
          <p:nvPr/>
        </p:nvSpPr>
        <p:spPr>
          <a:xfrm>
            <a:off x="5289454" y="3697241"/>
            <a:ext cx="3650566" cy="2846434"/>
          </a:xfrm>
          <a:prstGeom prst="rect">
            <a:avLst/>
          </a:prstGeom>
          <a:solidFill>
            <a:schemeClr val="accent4">
              <a:lumMod val="20000"/>
              <a:lumOff val="80000"/>
            </a:schemeClr>
          </a:solidFill>
          <a:ln w="38100">
            <a:solidFill>
              <a:srgbClr val="002060"/>
            </a:solidFill>
          </a:ln>
          <a:effectLst>
            <a:outerShdw blurRad="50800" dist="38100" dir="2700000" algn="tl" rotWithShape="0">
              <a:prstClr val="black">
                <a:alpha val="40000"/>
              </a:prstClr>
            </a:outerShdw>
          </a:effectLst>
        </p:spPr>
        <p:txBody>
          <a:bodyPr wrap="square" rtlCol="0">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600" b="0" i="0" u="none" strike="noStrike" kern="1200" cap="none" spc="0" normalizeH="0" baseline="0" noProof="0" dirty="0">
                <a:ln>
                  <a:noFill/>
                </a:ln>
                <a:solidFill>
                  <a:prstClr val="black"/>
                </a:solidFill>
                <a:effectLst/>
                <a:highlight>
                  <a:srgbClr val="C0C0C0"/>
                </a:highlight>
                <a:uLnTx/>
                <a:uFillTx/>
                <a:latin typeface="Calibri" panose="020F0502020204030204"/>
                <a:ea typeface="+mn-ea"/>
                <a:cs typeface="+mn-cs"/>
              </a:rPr>
              <a:t>The writer provides another example to argue that the public workers during the pandemic deserve recognition </a:t>
            </a:r>
            <a:r>
              <a:rPr kumimoji="0" lang="en-GB" sz="1600" b="0" i="0" u="none" strike="noStrike" kern="1200" cap="none" spc="0" normalizeH="0" baseline="0" noProof="0" dirty="0">
                <a:ln>
                  <a:noFill/>
                </a:ln>
                <a:solidFill>
                  <a:prstClr val="black"/>
                </a:solidFill>
                <a:effectLst/>
                <a:uLnTx/>
                <a:uFillTx/>
                <a:latin typeface="Calibri" panose="020F0502020204030204"/>
                <a:ea typeface="+mn-ea"/>
                <a:cs typeface="+mn-cs"/>
              </a:rPr>
              <a:t>and fame for their actions, and this needs to go beyond clapping in public to more tangible rewards such as better pay.</a:t>
            </a:r>
          </a:p>
          <a:p>
            <a:pPr marL="0" marR="0" lvl="0" indent="0" algn="l" defTabSz="457200" rtl="0" eaLnBrk="1" fontAlgn="auto" latinLnBrk="0" hangingPunct="1">
              <a:lnSpc>
                <a:spcPct val="100000"/>
              </a:lnSpc>
              <a:spcBef>
                <a:spcPts val="0"/>
              </a:spcBef>
              <a:spcAft>
                <a:spcPts val="0"/>
              </a:spcAft>
              <a:buClrTx/>
              <a:buSzTx/>
              <a:buFontTx/>
              <a:buNone/>
              <a:tabLst/>
              <a:defRPr/>
            </a:pPr>
            <a:endParaRPr lang="en-GB" sz="1600" dirty="0">
              <a:solidFill>
                <a:prstClr val="black"/>
              </a:solidFill>
              <a:latin typeface="Calibri" panose="020F0502020204030204"/>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600" b="0" i="0" u="none" strike="noStrike" kern="1200" cap="none" spc="0" normalizeH="0" baseline="0" noProof="0" dirty="0">
                <a:ln>
                  <a:noFill/>
                </a:ln>
                <a:solidFill>
                  <a:schemeClr val="bg1"/>
                </a:solidFill>
                <a:effectLst/>
                <a:highlight>
                  <a:srgbClr val="0000FF"/>
                </a:highlight>
                <a:uLnTx/>
                <a:uFillTx/>
                <a:latin typeface="Calibri" panose="020F0502020204030204"/>
                <a:ea typeface="+mn-ea"/>
                <a:cs typeface="+mn-cs"/>
              </a:rPr>
              <a:t>The conclusion of the letter sums up the writer’s argument </a:t>
            </a:r>
            <a:r>
              <a:rPr kumimoji="0" lang="en-GB" sz="1600" b="0" i="0" u="none" strike="noStrike" kern="1200" cap="none" spc="0" normalizeH="0" baseline="0" noProof="0" dirty="0">
                <a:ln>
                  <a:noFill/>
                </a:ln>
                <a:solidFill>
                  <a:prstClr val="black"/>
                </a:solidFill>
                <a:effectLst/>
                <a:uLnTx/>
                <a:uFillTx/>
                <a:latin typeface="Calibri" panose="020F0502020204030204"/>
                <a:ea typeface="+mn-ea"/>
                <a:cs typeface="+mn-cs"/>
              </a:rPr>
              <a:t>an</a:t>
            </a:r>
            <a:r>
              <a:rPr kumimoji="0" lang="en-GB" sz="1600" b="0" i="0" u="none" strike="noStrike" kern="1200" cap="none" spc="0" normalizeH="0" baseline="0" noProof="0" dirty="0">
                <a:ln>
                  <a:noFill/>
                </a:ln>
                <a:solidFill>
                  <a:schemeClr val="bg1"/>
                </a:solidFill>
                <a:effectLst/>
                <a:highlight>
                  <a:srgbClr val="008080"/>
                </a:highlight>
                <a:uLnTx/>
                <a:uFillTx/>
                <a:latin typeface="Calibri" panose="020F0502020204030204"/>
                <a:ea typeface="+mn-ea"/>
                <a:cs typeface="+mn-cs"/>
              </a:rPr>
              <a:t>d it ends with a short and powerful sentence to leave the readers thinking about their argument. </a:t>
            </a:r>
          </a:p>
        </p:txBody>
      </p:sp>
    </p:spTree>
    <p:extLst>
      <p:ext uri="{BB962C8B-B14F-4D97-AF65-F5344CB8AC3E}">
        <p14:creationId xmlns:p14="http://schemas.microsoft.com/office/powerpoint/2010/main" val="2622567181"/>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2_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3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2581</Words>
  <Application>Microsoft Office PowerPoint</Application>
  <PresentationFormat>On-screen Show (4:3)</PresentationFormat>
  <Paragraphs>174</Paragraphs>
  <Slides>15</Slides>
  <Notes>1</Notes>
  <HiddenSlides>0</HiddenSlides>
  <MMClips>0</MMClips>
  <ScaleCrop>false</ScaleCrop>
  <HeadingPairs>
    <vt:vector size="6" baseType="variant">
      <vt:variant>
        <vt:lpstr>Fonts Used</vt:lpstr>
      </vt:variant>
      <vt:variant>
        <vt:i4>5</vt:i4>
      </vt:variant>
      <vt:variant>
        <vt:lpstr>Theme</vt:lpstr>
      </vt:variant>
      <vt:variant>
        <vt:i4>3</vt:i4>
      </vt:variant>
      <vt:variant>
        <vt:lpstr>Slide Titles</vt:lpstr>
      </vt:variant>
      <vt:variant>
        <vt:i4>15</vt:i4>
      </vt:variant>
    </vt:vector>
  </HeadingPairs>
  <TitlesOfParts>
    <vt:vector size="23" baseType="lpstr">
      <vt:lpstr>Arial</vt:lpstr>
      <vt:lpstr>Calibri</vt:lpstr>
      <vt:lpstr>Calibri Light</vt:lpstr>
      <vt:lpstr>gg sans</vt:lpstr>
      <vt:lpstr>Times New Roman</vt:lpstr>
      <vt:lpstr>Office Theme</vt:lpstr>
      <vt:lpstr>2_Office Theme</vt:lpstr>
      <vt:lpstr>3_Office Theme</vt:lpstr>
      <vt:lpstr>Letter Writing</vt:lpstr>
      <vt:lpstr>PowerPoint Presentation</vt:lpstr>
      <vt:lpstr>Letters </vt:lpstr>
      <vt:lpstr>Learning outcomes</vt:lpstr>
      <vt:lpstr>Let’s look at the letter again and explores the format of writing</vt:lpstr>
      <vt:lpstr>PowerPoint Presentation</vt:lpstr>
      <vt:lpstr>Letters </vt:lpstr>
      <vt:lpstr>PowerPoint Presentation</vt:lpstr>
      <vt:lpstr>PowerPoint Presentation</vt:lpstr>
      <vt:lpstr>Let’s focus on the exam task</vt:lpstr>
      <vt:lpstr>Write out the start of your letter now</vt:lpstr>
      <vt:lpstr>Self-assessment</vt:lpstr>
      <vt:lpstr>PowerPoint Presentation</vt:lpstr>
      <vt:lpstr>Plenary: Learning Pyramid</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Writing Letters – Local Issue</dc:title>
  <dc:creator>P Wassell</dc:creator>
  <cp:lastModifiedBy>Chezka Mae Madrona</cp:lastModifiedBy>
  <cp:revision>15</cp:revision>
  <dcterms:created xsi:type="dcterms:W3CDTF">2020-08-06T08:17:43Z</dcterms:created>
  <dcterms:modified xsi:type="dcterms:W3CDTF">2025-08-12T10:06:33Z</dcterms:modified>
</cp:coreProperties>
</file>