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326" r:id="rId5"/>
    <p:sldId id="258" r:id="rId6"/>
    <p:sldId id="260" r:id="rId7"/>
    <p:sldId id="328" r:id="rId8"/>
    <p:sldId id="327" r:id="rId9"/>
    <p:sldId id="261" r:id="rId10"/>
    <p:sldId id="32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8A37E-4A88-46E6-BA0D-177AA36A32C3}" v="72" dt="2025-03-18T12:16:09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2C68A37E-4A88-46E6-BA0D-177AA36A32C3}"/>
    <pc:docChg chg="undo custSel addSld delSld modSld">
      <pc:chgData name="Paul Wassell" userId="609912a88ec840f0" providerId="LiveId" clId="{2C68A37E-4A88-46E6-BA0D-177AA36A32C3}" dt="2025-03-18T12:17:25.940" v="5452" actId="207"/>
      <pc:docMkLst>
        <pc:docMk/>
      </pc:docMkLst>
      <pc:sldChg chg="addSp delSp modSp mod">
        <pc:chgData name="Paul Wassell" userId="609912a88ec840f0" providerId="LiveId" clId="{2C68A37E-4A88-46E6-BA0D-177AA36A32C3}" dt="2025-03-18T11:58:05.611" v="4319" actId="692"/>
        <pc:sldMkLst>
          <pc:docMk/>
          <pc:sldMk cId="3159460183" sldId="256"/>
        </pc:sldMkLst>
        <pc:spChg chg="del">
          <ac:chgData name="Paul Wassell" userId="609912a88ec840f0" providerId="LiveId" clId="{2C68A37E-4A88-46E6-BA0D-177AA36A32C3}" dt="2025-03-18T11:53:31.552" v="3711" actId="478"/>
          <ac:spMkLst>
            <pc:docMk/>
            <pc:sldMk cId="3159460183" sldId="256"/>
            <ac:spMk id="2" creationId="{0A8663CB-94F8-D1EB-AB03-B29E67C44F56}"/>
          </ac:spMkLst>
        </pc:spChg>
        <pc:spChg chg="del">
          <ac:chgData name="Paul Wassell" userId="609912a88ec840f0" providerId="LiveId" clId="{2C68A37E-4A88-46E6-BA0D-177AA36A32C3}" dt="2025-03-18T11:53:31.552" v="3711" actId="478"/>
          <ac:spMkLst>
            <pc:docMk/>
            <pc:sldMk cId="3159460183" sldId="256"/>
            <ac:spMk id="3" creationId="{48107D44-F57E-8A6A-94E8-93267CEEEE28}"/>
          </ac:spMkLst>
        </pc:spChg>
        <pc:spChg chg="add mod">
          <ac:chgData name="Paul Wassell" userId="609912a88ec840f0" providerId="LiveId" clId="{2C68A37E-4A88-46E6-BA0D-177AA36A32C3}" dt="2025-03-18T11:54:06.011" v="3793" actId="122"/>
          <ac:spMkLst>
            <pc:docMk/>
            <pc:sldMk cId="3159460183" sldId="256"/>
            <ac:spMk id="4" creationId="{BD7D1242-83AE-7219-20FD-2B00A3AE3BFA}"/>
          </ac:spMkLst>
        </pc:spChg>
        <pc:spChg chg="add mod">
          <ac:chgData name="Paul Wassell" userId="609912a88ec840f0" providerId="LiveId" clId="{2C68A37E-4A88-46E6-BA0D-177AA36A32C3}" dt="2025-03-18T11:56:05.620" v="4002" actId="1076"/>
          <ac:spMkLst>
            <pc:docMk/>
            <pc:sldMk cId="3159460183" sldId="256"/>
            <ac:spMk id="5" creationId="{A021C82B-AD5E-BF64-B29F-D0A9398A8861}"/>
          </ac:spMkLst>
        </pc:spChg>
        <pc:spChg chg="add mod">
          <ac:chgData name="Paul Wassell" userId="609912a88ec840f0" providerId="LiveId" clId="{2C68A37E-4A88-46E6-BA0D-177AA36A32C3}" dt="2025-03-18T11:58:05.611" v="4319" actId="692"/>
          <ac:spMkLst>
            <pc:docMk/>
            <pc:sldMk cId="3159460183" sldId="256"/>
            <ac:spMk id="7" creationId="{CC75AF81-624A-E5F3-C674-F42BCDA242E2}"/>
          </ac:spMkLst>
        </pc:spChg>
        <pc:spChg chg="add mod">
          <ac:chgData name="Paul Wassell" userId="609912a88ec840f0" providerId="LiveId" clId="{2C68A37E-4A88-46E6-BA0D-177AA36A32C3}" dt="2025-03-18T11:57:31.501" v="4313" actId="113"/>
          <ac:spMkLst>
            <pc:docMk/>
            <pc:sldMk cId="3159460183" sldId="256"/>
            <ac:spMk id="8" creationId="{9642D512-CED5-DEE1-C28F-903EC761E1A7}"/>
          </ac:spMkLst>
        </pc:spChg>
        <pc:picChg chg="add mod">
          <ac:chgData name="Paul Wassell" userId="609912a88ec840f0" providerId="LiveId" clId="{2C68A37E-4A88-46E6-BA0D-177AA36A32C3}" dt="2025-03-18T11:57:58.018" v="4317" actId="1076"/>
          <ac:picMkLst>
            <pc:docMk/>
            <pc:sldMk cId="3159460183" sldId="256"/>
            <ac:picMk id="9" creationId="{A3F6C247-085D-4472-D189-7D5131711851}"/>
          </ac:picMkLst>
        </pc:picChg>
      </pc:sldChg>
      <pc:sldChg chg="modSp mod setBg">
        <pc:chgData name="Paul Wassell" userId="609912a88ec840f0" providerId="LiveId" clId="{2C68A37E-4A88-46E6-BA0D-177AA36A32C3}" dt="2025-03-18T12:10:44.532" v="5052" actId="403"/>
        <pc:sldMkLst>
          <pc:docMk/>
          <pc:sldMk cId="563344024" sldId="257"/>
        </pc:sldMkLst>
        <pc:spChg chg="mod">
          <ac:chgData name="Paul Wassell" userId="609912a88ec840f0" providerId="LiveId" clId="{2C68A37E-4A88-46E6-BA0D-177AA36A32C3}" dt="2025-03-18T11:09:48.869" v="28" actId="14861"/>
          <ac:spMkLst>
            <pc:docMk/>
            <pc:sldMk cId="563344024" sldId="257"/>
            <ac:spMk id="2" creationId="{5AAE165B-A873-B4D1-D7CE-42B8129772F3}"/>
          </ac:spMkLst>
        </pc:spChg>
        <pc:spChg chg="mod">
          <ac:chgData name="Paul Wassell" userId="609912a88ec840f0" providerId="LiveId" clId="{2C68A37E-4A88-46E6-BA0D-177AA36A32C3}" dt="2025-03-18T12:10:44.532" v="5052" actId="403"/>
          <ac:spMkLst>
            <pc:docMk/>
            <pc:sldMk cId="563344024" sldId="257"/>
            <ac:spMk id="3" creationId="{78876D09-896F-3562-AA07-06A607A0B623}"/>
          </ac:spMkLst>
        </pc:spChg>
      </pc:sldChg>
      <pc:sldChg chg="addSp delSp modSp mod">
        <pc:chgData name="Paul Wassell" userId="609912a88ec840f0" providerId="LiveId" clId="{2C68A37E-4A88-46E6-BA0D-177AA36A32C3}" dt="2025-03-18T11:41:55.469" v="1955" actId="14100"/>
        <pc:sldMkLst>
          <pc:docMk/>
          <pc:sldMk cId="2819081877" sldId="258"/>
        </pc:sldMkLst>
        <pc:spChg chg="mod">
          <ac:chgData name="Paul Wassell" userId="609912a88ec840f0" providerId="LiveId" clId="{2C68A37E-4A88-46E6-BA0D-177AA36A32C3}" dt="2025-03-18T11:40:32.605" v="1937" actId="13926"/>
          <ac:spMkLst>
            <pc:docMk/>
            <pc:sldMk cId="2819081877" sldId="258"/>
            <ac:spMk id="3" creationId="{BF84B1FE-308E-3891-55D8-CBA54C6A79A7}"/>
          </ac:spMkLst>
        </pc:spChg>
        <pc:spChg chg="add del mod">
          <ac:chgData name="Paul Wassell" userId="609912a88ec840f0" providerId="LiveId" clId="{2C68A37E-4A88-46E6-BA0D-177AA36A32C3}" dt="2025-03-18T11:33:33.356" v="1104" actId="21"/>
          <ac:spMkLst>
            <pc:docMk/>
            <pc:sldMk cId="2819081877" sldId="258"/>
            <ac:spMk id="4" creationId="{B03B9858-F022-D045-3919-5685FF9E4663}"/>
          </ac:spMkLst>
        </pc:spChg>
        <pc:spChg chg="add del mod">
          <ac:chgData name="Paul Wassell" userId="609912a88ec840f0" providerId="LiveId" clId="{2C68A37E-4A88-46E6-BA0D-177AA36A32C3}" dt="2025-03-18T11:33:47.070" v="1109" actId="21"/>
          <ac:spMkLst>
            <pc:docMk/>
            <pc:sldMk cId="2819081877" sldId="258"/>
            <ac:spMk id="5" creationId="{13292605-5A68-C038-7507-090B5A46DF46}"/>
          </ac:spMkLst>
        </pc:spChg>
        <pc:spChg chg="add del mod">
          <ac:chgData name="Paul Wassell" userId="609912a88ec840f0" providerId="LiveId" clId="{2C68A37E-4A88-46E6-BA0D-177AA36A32C3}" dt="2025-03-18T11:33:33.356" v="1104" actId="21"/>
          <ac:spMkLst>
            <pc:docMk/>
            <pc:sldMk cId="2819081877" sldId="258"/>
            <ac:spMk id="7" creationId="{59A9F7E5-511C-380D-A92F-B8115251E865}"/>
          </ac:spMkLst>
        </pc:spChg>
        <pc:spChg chg="del">
          <ac:chgData name="Paul Wassell" userId="609912a88ec840f0" providerId="LiveId" clId="{2C68A37E-4A88-46E6-BA0D-177AA36A32C3}" dt="2025-03-18T11:33:47.070" v="1109" actId="21"/>
          <ac:spMkLst>
            <pc:docMk/>
            <pc:sldMk cId="2819081877" sldId="258"/>
            <ac:spMk id="9" creationId="{F3AA22E9-EF19-7819-F6D3-9516AE8A5835}"/>
          </ac:spMkLst>
        </pc:spChg>
        <pc:spChg chg="add del mod">
          <ac:chgData name="Paul Wassell" userId="609912a88ec840f0" providerId="LiveId" clId="{2C68A37E-4A88-46E6-BA0D-177AA36A32C3}" dt="2025-03-18T11:33:56.216" v="1113" actId="21"/>
          <ac:spMkLst>
            <pc:docMk/>
            <pc:sldMk cId="2819081877" sldId="258"/>
            <ac:spMk id="10" creationId="{7470A236-42E5-FBDD-E9A9-0389E53134BE}"/>
          </ac:spMkLst>
        </pc:spChg>
        <pc:spChg chg="add del mod">
          <ac:chgData name="Paul Wassell" userId="609912a88ec840f0" providerId="LiveId" clId="{2C68A37E-4A88-46E6-BA0D-177AA36A32C3}" dt="2025-03-18T11:33:56.216" v="1113" actId="21"/>
          <ac:spMkLst>
            <pc:docMk/>
            <pc:sldMk cId="2819081877" sldId="258"/>
            <ac:spMk id="11" creationId="{8866B3B4-F938-C746-183E-FF45A46E6940}"/>
          </ac:spMkLst>
        </pc:spChg>
        <pc:spChg chg="add del mod">
          <ac:chgData name="Paul Wassell" userId="609912a88ec840f0" providerId="LiveId" clId="{2C68A37E-4A88-46E6-BA0D-177AA36A32C3}" dt="2025-03-18T11:34:04.955" v="1117" actId="21"/>
          <ac:spMkLst>
            <pc:docMk/>
            <pc:sldMk cId="2819081877" sldId="258"/>
            <ac:spMk id="12" creationId="{D8CA3FD2-1502-E4C3-A9C1-6B800F083710}"/>
          </ac:spMkLst>
        </pc:spChg>
        <pc:spChg chg="add del mod">
          <ac:chgData name="Paul Wassell" userId="609912a88ec840f0" providerId="LiveId" clId="{2C68A37E-4A88-46E6-BA0D-177AA36A32C3}" dt="2025-03-18T11:34:04.955" v="1117" actId="21"/>
          <ac:spMkLst>
            <pc:docMk/>
            <pc:sldMk cId="2819081877" sldId="258"/>
            <ac:spMk id="13" creationId="{6F9B3BBF-3366-426F-1093-D5036B6F4C5E}"/>
          </ac:spMkLst>
        </pc:spChg>
        <pc:spChg chg="add del mod">
          <ac:chgData name="Paul Wassell" userId="609912a88ec840f0" providerId="LiveId" clId="{2C68A37E-4A88-46E6-BA0D-177AA36A32C3}" dt="2025-03-18T11:34:18.205" v="1122" actId="21"/>
          <ac:spMkLst>
            <pc:docMk/>
            <pc:sldMk cId="2819081877" sldId="258"/>
            <ac:spMk id="16" creationId="{DA6476AF-3C35-A802-4C08-74911F44FBF4}"/>
          </ac:spMkLst>
        </pc:spChg>
        <pc:spChg chg="add del mod">
          <ac:chgData name="Paul Wassell" userId="609912a88ec840f0" providerId="LiveId" clId="{2C68A37E-4A88-46E6-BA0D-177AA36A32C3}" dt="2025-03-18T11:34:18.205" v="1122" actId="21"/>
          <ac:spMkLst>
            <pc:docMk/>
            <pc:sldMk cId="2819081877" sldId="258"/>
            <ac:spMk id="17" creationId="{B30C1ADD-6879-654D-BE64-0B0BBBFF25D4}"/>
          </ac:spMkLst>
        </pc:spChg>
        <pc:spChg chg="add del">
          <ac:chgData name="Paul Wassell" userId="609912a88ec840f0" providerId="LiveId" clId="{2C68A37E-4A88-46E6-BA0D-177AA36A32C3}" dt="2025-03-18T11:35:30.218" v="1142" actId="478"/>
          <ac:spMkLst>
            <pc:docMk/>
            <pc:sldMk cId="2819081877" sldId="258"/>
            <ac:spMk id="19" creationId="{665A277B-3EB0-A49B-1EC4-6FB6C7EDA790}"/>
          </ac:spMkLst>
        </pc:spChg>
        <pc:spChg chg="add del mod">
          <ac:chgData name="Paul Wassell" userId="609912a88ec840f0" providerId="LiveId" clId="{2C68A37E-4A88-46E6-BA0D-177AA36A32C3}" dt="2025-03-18T11:35:30.218" v="1142" actId="478"/>
          <ac:spMkLst>
            <pc:docMk/>
            <pc:sldMk cId="2819081877" sldId="258"/>
            <ac:spMk id="20" creationId="{F68A1C80-554B-3D66-C858-E25FA19EED94}"/>
          </ac:spMkLst>
        </pc:spChg>
        <pc:spChg chg="add del">
          <ac:chgData name="Paul Wassell" userId="609912a88ec840f0" providerId="LiveId" clId="{2C68A37E-4A88-46E6-BA0D-177AA36A32C3}" dt="2025-03-18T11:35:30.218" v="1142" actId="478"/>
          <ac:spMkLst>
            <pc:docMk/>
            <pc:sldMk cId="2819081877" sldId="258"/>
            <ac:spMk id="22" creationId="{E56246A3-C154-2A60-116E-83B5F133FECA}"/>
          </ac:spMkLst>
        </pc:spChg>
        <pc:spChg chg="add del">
          <ac:chgData name="Paul Wassell" userId="609912a88ec840f0" providerId="LiveId" clId="{2C68A37E-4A88-46E6-BA0D-177AA36A32C3}" dt="2025-03-18T11:35:30.218" v="1142" actId="478"/>
          <ac:spMkLst>
            <pc:docMk/>
            <pc:sldMk cId="2819081877" sldId="258"/>
            <ac:spMk id="23" creationId="{FDD94524-B091-B484-D684-F56838533427}"/>
          </ac:spMkLst>
        </pc:spChg>
        <pc:spChg chg="add mod">
          <ac:chgData name="Paul Wassell" userId="609912a88ec840f0" providerId="LiveId" clId="{2C68A37E-4A88-46E6-BA0D-177AA36A32C3}" dt="2025-03-18T11:40:37.180" v="1939" actId="13926"/>
          <ac:spMkLst>
            <pc:docMk/>
            <pc:sldMk cId="2819081877" sldId="258"/>
            <ac:spMk id="30" creationId="{ED7CA2C3-23F1-E59C-2742-B8AB69A0670D}"/>
          </ac:spMkLst>
        </pc:spChg>
        <pc:picChg chg="del mod">
          <ac:chgData name="Paul Wassell" userId="609912a88ec840f0" providerId="LiveId" clId="{2C68A37E-4A88-46E6-BA0D-177AA36A32C3}" dt="2025-03-18T11:33:33.356" v="1104" actId="21"/>
          <ac:picMkLst>
            <pc:docMk/>
            <pc:sldMk cId="2819081877" sldId="258"/>
            <ac:picMk id="6" creationId="{0310FF2B-39AA-8BBD-0901-0924C5EC73BF}"/>
          </ac:picMkLst>
        </pc:picChg>
        <pc:picChg chg="del">
          <ac:chgData name="Paul Wassell" userId="609912a88ec840f0" providerId="LiveId" clId="{2C68A37E-4A88-46E6-BA0D-177AA36A32C3}" dt="2025-03-18T11:33:47.070" v="1109" actId="21"/>
          <ac:picMkLst>
            <pc:docMk/>
            <pc:sldMk cId="2819081877" sldId="258"/>
            <ac:picMk id="8" creationId="{9780FE28-DEAE-1B7C-0BAA-D61907A041B7}"/>
          </ac:picMkLst>
        </pc:picChg>
        <pc:picChg chg="del">
          <ac:chgData name="Paul Wassell" userId="609912a88ec840f0" providerId="LiveId" clId="{2C68A37E-4A88-46E6-BA0D-177AA36A32C3}" dt="2025-03-18T11:33:56.216" v="1113" actId="21"/>
          <ac:picMkLst>
            <pc:docMk/>
            <pc:sldMk cId="2819081877" sldId="258"/>
            <ac:picMk id="14" creationId="{2EB5AF99-0113-8FA7-1C22-5F48C35EFB36}"/>
          </ac:picMkLst>
        </pc:picChg>
        <pc:picChg chg="del">
          <ac:chgData name="Paul Wassell" userId="609912a88ec840f0" providerId="LiveId" clId="{2C68A37E-4A88-46E6-BA0D-177AA36A32C3}" dt="2025-03-18T11:34:04.955" v="1117" actId="21"/>
          <ac:picMkLst>
            <pc:docMk/>
            <pc:sldMk cId="2819081877" sldId="258"/>
            <ac:picMk id="15" creationId="{2EFF16E7-25E4-A0E5-062D-9096812815F3}"/>
          </ac:picMkLst>
        </pc:picChg>
        <pc:picChg chg="del">
          <ac:chgData name="Paul Wassell" userId="609912a88ec840f0" providerId="LiveId" clId="{2C68A37E-4A88-46E6-BA0D-177AA36A32C3}" dt="2025-03-18T11:34:18.205" v="1122" actId="21"/>
          <ac:picMkLst>
            <pc:docMk/>
            <pc:sldMk cId="2819081877" sldId="258"/>
            <ac:picMk id="18" creationId="{2C0CE885-DEC0-87F1-0B86-A23F8F4759FC}"/>
          </ac:picMkLst>
        </pc:picChg>
        <pc:picChg chg="add del">
          <ac:chgData name="Paul Wassell" userId="609912a88ec840f0" providerId="LiveId" clId="{2C68A37E-4A88-46E6-BA0D-177AA36A32C3}" dt="2025-03-18T11:35:30.218" v="1142" actId="478"/>
          <ac:picMkLst>
            <pc:docMk/>
            <pc:sldMk cId="2819081877" sldId="258"/>
            <ac:picMk id="21" creationId="{481263BD-CF63-F970-02D2-F981A6E86475}"/>
          </ac:picMkLst>
        </pc:picChg>
        <pc:picChg chg="add del">
          <ac:chgData name="Paul Wassell" userId="609912a88ec840f0" providerId="LiveId" clId="{2C68A37E-4A88-46E6-BA0D-177AA36A32C3}" dt="2025-03-18T11:35:30.218" v="1142" actId="478"/>
          <ac:picMkLst>
            <pc:docMk/>
            <pc:sldMk cId="2819081877" sldId="258"/>
            <ac:picMk id="24" creationId="{2F5BE5E4-A559-C651-418B-C1FA4CF4EB7F}"/>
          </ac:picMkLst>
        </pc:picChg>
        <pc:picChg chg="add mod">
          <ac:chgData name="Paul Wassell" userId="609912a88ec840f0" providerId="LiveId" clId="{2C68A37E-4A88-46E6-BA0D-177AA36A32C3}" dt="2025-03-18T11:41:21.124" v="1944" actId="14100"/>
          <ac:picMkLst>
            <pc:docMk/>
            <pc:sldMk cId="2819081877" sldId="258"/>
            <ac:picMk id="25" creationId="{7C1B0C15-2870-B3A9-44FC-022D575983E6}"/>
          </ac:picMkLst>
        </pc:picChg>
        <pc:picChg chg="add mod">
          <ac:chgData name="Paul Wassell" userId="609912a88ec840f0" providerId="LiveId" clId="{2C68A37E-4A88-46E6-BA0D-177AA36A32C3}" dt="2025-03-18T11:41:24.462" v="1945" actId="1076"/>
          <ac:picMkLst>
            <pc:docMk/>
            <pc:sldMk cId="2819081877" sldId="258"/>
            <ac:picMk id="26" creationId="{3E6313BF-1A39-B3D8-26FC-0A9532E582C3}"/>
          </ac:picMkLst>
        </pc:picChg>
        <pc:picChg chg="add mod">
          <ac:chgData name="Paul Wassell" userId="609912a88ec840f0" providerId="LiveId" clId="{2C68A37E-4A88-46E6-BA0D-177AA36A32C3}" dt="2025-03-18T11:41:26.162" v="1946" actId="1076"/>
          <ac:picMkLst>
            <pc:docMk/>
            <pc:sldMk cId="2819081877" sldId="258"/>
            <ac:picMk id="27" creationId="{46A1B726-45BD-78B2-4F45-30F2C212852F}"/>
          </ac:picMkLst>
        </pc:picChg>
        <pc:picChg chg="add mod">
          <ac:chgData name="Paul Wassell" userId="609912a88ec840f0" providerId="LiveId" clId="{2C68A37E-4A88-46E6-BA0D-177AA36A32C3}" dt="2025-03-18T11:41:28.775" v="1947" actId="1076"/>
          <ac:picMkLst>
            <pc:docMk/>
            <pc:sldMk cId="2819081877" sldId="258"/>
            <ac:picMk id="28" creationId="{5DE6C9E8-B942-4EC6-A0C0-E739F1D9543E}"/>
          </ac:picMkLst>
        </pc:picChg>
        <pc:picChg chg="add mod">
          <ac:chgData name="Paul Wassell" userId="609912a88ec840f0" providerId="LiveId" clId="{2C68A37E-4A88-46E6-BA0D-177AA36A32C3}" dt="2025-03-18T11:41:32.149" v="1948" actId="1076"/>
          <ac:picMkLst>
            <pc:docMk/>
            <pc:sldMk cId="2819081877" sldId="258"/>
            <ac:picMk id="29" creationId="{84B143E4-34BE-9C21-51E2-5D327C5A7AA4}"/>
          </ac:picMkLst>
        </pc:picChg>
        <pc:picChg chg="add mod">
          <ac:chgData name="Paul Wassell" userId="609912a88ec840f0" providerId="LiveId" clId="{2C68A37E-4A88-46E6-BA0D-177AA36A32C3}" dt="2025-03-18T11:41:43.649" v="1952" actId="1076"/>
          <ac:picMkLst>
            <pc:docMk/>
            <pc:sldMk cId="2819081877" sldId="258"/>
            <ac:picMk id="31" creationId="{17C2AAC5-9B21-C947-E75A-003DAE969C32}"/>
          </ac:picMkLst>
        </pc:picChg>
        <pc:picChg chg="add mod">
          <ac:chgData name="Paul Wassell" userId="609912a88ec840f0" providerId="LiveId" clId="{2C68A37E-4A88-46E6-BA0D-177AA36A32C3}" dt="2025-03-18T11:41:55.469" v="1955" actId="14100"/>
          <ac:picMkLst>
            <pc:docMk/>
            <pc:sldMk cId="2819081877" sldId="258"/>
            <ac:picMk id="32" creationId="{A7BEF503-70FB-E603-DA3A-1F6E78176897}"/>
          </ac:picMkLst>
        </pc:picChg>
      </pc:sldChg>
      <pc:sldChg chg="addSp delSp modSp mod">
        <pc:chgData name="Paul Wassell" userId="609912a88ec840f0" providerId="LiveId" clId="{2C68A37E-4A88-46E6-BA0D-177AA36A32C3}" dt="2025-03-18T11:47:38.521" v="2679" actId="403"/>
        <pc:sldMkLst>
          <pc:docMk/>
          <pc:sldMk cId="874904636" sldId="259"/>
        </pc:sldMkLst>
        <pc:spChg chg="mod">
          <ac:chgData name="Paul Wassell" userId="609912a88ec840f0" providerId="LiveId" clId="{2C68A37E-4A88-46E6-BA0D-177AA36A32C3}" dt="2025-03-18T11:47:33.304" v="2678" actId="207"/>
          <ac:spMkLst>
            <pc:docMk/>
            <pc:sldMk cId="874904636" sldId="259"/>
            <ac:spMk id="3" creationId="{CD687B1D-9E69-150C-B8DE-FE434DD55E56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4" creationId="{67D83D92-7033-55A9-98E2-6BD98B7CF20E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7" creationId="{D23B6A3B-8A54-B429-7969-00497A748D7F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9" creationId="{4C176527-DD77-DBAF-911E-CC9094AF1A7C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10" creationId="{B752307C-4EC0-AB36-E81A-48C8F2FB0EC3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11" creationId="{9A796337-FF6C-F0A4-950A-E9ACC4D56E25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13" creationId="{76DE1513-DDB8-375E-CD89-F80D7FC2DF01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16" creationId="{C19CE1AF-D7D7-DFB7-9CB6-6B2F8FEF3FDC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20" creationId="{61EB11A7-8BC7-B708-9AA4-031C653EBC14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22" creationId="{62616316-D48C-3191-26A0-646761E35E7B}"/>
          </ac:spMkLst>
        </pc:spChg>
        <pc:spChg chg="add del mod">
          <ac:chgData name="Paul Wassell" userId="609912a88ec840f0" providerId="LiveId" clId="{2C68A37E-4A88-46E6-BA0D-177AA36A32C3}" dt="2025-03-18T11:12:29.838" v="62" actId="21"/>
          <ac:spMkLst>
            <pc:docMk/>
            <pc:sldMk cId="874904636" sldId="259"/>
            <ac:spMk id="23" creationId="{27CF6FF5-8F69-A505-222A-DC52BDF06D9B}"/>
          </ac:spMkLst>
        </pc:spChg>
        <pc:spChg chg="add mod">
          <ac:chgData name="Paul Wassell" userId="609912a88ec840f0" providerId="LiveId" clId="{2C68A37E-4A88-46E6-BA0D-177AA36A32C3}" dt="2025-03-18T11:47:38.521" v="2679" actId="403"/>
          <ac:spMkLst>
            <pc:docMk/>
            <pc:sldMk cId="874904636" sldId="259"/>
            <ac:spMk id="26" creationId="{9D688592-36E0-31A0-E19D-7C3F4B71399E}"/>
          </ac:spMkLst>
        </pc:spChg>
        <pc:picChg chg="add mod">
          <ac:chgData name="Paul Wassell" userId="609912a88ec840f0" providerId="LiveId" clId="{2C68A37E-4A88-46E6-BA0D-177AA36A32C3}" dt="2025-03-18T11:12:36.805" v="65" actId="1076"/>
          <ac:picMkLst>
            <pc:docMk/>
            <pc:sldMk cId="874904636" sldId="259"/>
            <ac:picMk id="25" creationId="{410D7EFA-3FFF-400A-40F7-F02C7CA649BF}"/>
          </ac:picMkLst>
        </pc:picChg>
      </pc:sldChg>
      <pc:sldChg chg="addSp delSp modSp mod">
        <pc:chgData name="Paul Wassell" userId="609912a88ec840f0" providerId="LiveId" clId="{2C68A37E-4A88-46E6-BA0D-177AA36A32C3}" dt="2025-03-18T12:07:03.706" v="4684" actId="1076"/>
        <pc:sldMkLst>
          <pc:docMk/>
          <pc:sldMk cId="998341267" sldId="260"/>
        </pc:sldMkLst>
        <pc:spChg chg="del">
          <ac:chgData name="Paul Wassell" userId="609912a88ec840f0" providerId="LiveId" clId="{2C68A37E-4A88-46E6-BA0D-177AA36A32C3}" dt="2025-03-18T11:10:19.788" v="30" actId="478"/>
          <ac:spMkLst>
            <pc:docMk/>
            <pc:sldMk cId="998341267" sldId="260"/>
            <ac:spMk id="2" creationId="{B1017CF4-57CD-D448-11E2-FFF48929E2C9}"/>
          </ac:spMkLst>
        </pc:spChg>
        <pc:spChg chg="mod">
          <ac:chgData name="Paul Wassell" userId="609912a88ec840f0" providerId="LiveId" clId="{2C68A37E-4A88-46E6-BA0D-177AA36A32C3}" dt="2025-03-18T11:53:07.130" v="3708" actId="207"/>
          <ac:spMkLst>
            <pc:docMk/>
            <pc:sldMk cId="998341267" sldId="260"/>
            <ac:spMk id="3" creationId="{277238FF-96CA-ACD5-6AEF-ADA1B2CB589B}"/>
          </ac:spMkLst>
        </pc:spChg>
        <pc:spChg chg="add mod">
          <ac:chgData name="Paul Wassell" userId="609912a88ec840f0" providerId="LiveId" clId="{2C68A37E-4A88-46E6-BA0D-177AA36A32C3}" dt="2025-03-18T11:10:24.041" v="39" actId="20577"/>
          <ac:spMkLst>
            <pc:docMk/>
            <pc:sldMk cId="998341267" sldId="260"/>
            <ac:spMk id="4" creationId="{D62324D1-08B2-DBE0-C8A4-894B7A5F0E27}"/>
          </ac:spMkLst>
        </pc:spChg>
        <pc:spChg chg="add mod">
          <ac:chgData name="Paul Wassell" userId="609912a88ec840f0" providerId="LiveId" clId="{2C68A37E-4A88-46E6-BA0D-177AA36A32C3}" dt="2025-03-18T12:07:03.706" v="4684" actId="1076"/>
          <ac:spMkLst>
            <pc:docMk/>
            <pc:sldMk cId="998341267" sldId="260"/>
            <ac:spMk id="6" creationId="{B7EAE479-5822-0028-B674-C3D27915A300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7" creationId="{80AAB627-705B-F0BE-721D-6AA0AD7FD123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8" creationId="{25AF1A02-7E63-9DA4-E048-627BE556892D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9" creationId="{C782D329-1116-EFAA-21AA-8B15FCAC9FF9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12" creationId="{CD1476B7-2022-FB94-4249-E46C4F81226F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13" creationId="{7D973FC2-754E-B0F4-61EF-EEEFDD4F0000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14" creationId="{58840813-A8D7-BC46-9A45-41D48375397F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21" creationId="{37F8F87B-83F4-AD63-23A8-066EBEBA7B3D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22" creationId="{70FCB771-5362-EF21-1690-1CB8EBE1C9C3}"/>
          </ac:spMkLst>
        </pc:spChg>
        <pc:spChg chg="add mod">
          <ac:chgData name="Paul Wassell" userId="609912a88ec840f0" providerId="LiveId" clId="{2C68A37E-4A88-46E6-BA0D-177AA36A32C3}" dt="2025-03-18T11:11:54.074" v="49" actId="1076"/>
          <ac:spMkLst>
            <pc:docMk/>
            <pc:sldMk cId="998341267" sldId="260"/>
            <ac:spMk id="23" creationId="{85868D5A-F87E-1849-B9CA-6EE384B99F77}"/>
          </ac:spMkLst>
        </pc:spChg>
        <pc:spChg chg="add mod">
          <ac:chgData name="Paul Wassell" userId="609912a88ec840f0" providerId="LiveId" clId="{2C68A37E-4A88-46E6-BA0D-177AA36A32C3}" dt="2025-03-18T11:53:12.387" v="3710" actId="13926"/>
          <ac:spMkLst>
            <pc:docMk/>
            <pc:sldMk cId="998341267" sldId="260"/>
            <ac:spMk id="28" creationId="{22AD6B34-369C-7B07-7AD2-ACA51235A227}"/>
          </ac:spMkLst>
        </pc:spChg>
      </pc:sldChg>
      <pc:sldChg chg="addSp delSp modSp new mod">
        <pc:chgData name="Paul Wassell" userId="609912a88ec840f0" providerId="LiveId" clId="{2C68A37E-4A88-46E6-BA0D-177AA36A32C3}" dt="2025-03-18T11:30:34.288" v="1097" actId="1076"/>
        <pc:sldMkLst>
          <pc:docMk/>
          <pc:sldMk cId="954635471" sldId="261"/>
        </pc:sldMkLst>
        <pc:spChg chg="del">
          <ac:chgData name="Paul Wassell" userId="609912a88ec840f0" providerId="LiveId" clId="{2C68A37E-4A88-46E6-BA0D-177AA36A32C3}" dt="2025-03-18T11:11:17.335" v="46" actId="478"/>
          <ac:spMkLst>
            <pc:docMk/>
            <pc:sldMk cId="954635471" sldId="261"/>
            <ac:spMk id="2" creationId="{0123A2D7-8F3E-129A-EB3D-D184B8D70166}"/>
          </ac:spMkLst>
        </pc:spChg>
        <pc:spChg chg="del">
          <ac:chgData name="Paul Wassell" userId="609912a88ec840f0" providerId="LiveId" clId="{2C68A37E-4A88-46E6-BA0D-177AA36A32C3}" dt="2025-03-18T11:11:17.335" v="46" actId="478"/>
          <ac:spMkLst>
            <pc:docMk/>
            <pc:sldMk cId="954635471" sldId="261"/>
            <ac:spMk id="3" creationId="{406D5707-FEE4-62AD-2236-53CBD6C90090}"/>
          </ac:spMkLst>
        </pc:spChg>
        <pc:graphicFrameChg chg="add del mod">
          <ac:chgData name="Paul Wassell" userId="609912a88ec840f0" providerId="LiveId" clId="{2C68A37E-4A88-46E6-BA0D-177AA36A32C3}" dt="2025-03-18T11:15:20.776" v="78" actId="478"/>
          <ac:graphicFrameMkLst>
            <pc:docMk/>
            <pc:sldMk cId="954635471" sldId="261"/>
            <ac:graphicFrameMk id="4" creationId="{25A3B571-1EE5-7B80-CBDB-80F478B6FC19}"/>
          </ac:graphicFrameMkLst>
        </pc:graphicFrameChg>
        <pc:graphicFrameChg chg="add del mod">
          <ac:chgData name="Paul Wassell" userId="609912a88ec840f0" providerId="LiveId" clId="{2C68A37E-4A88-46E6-BA0D-177AA36A32C3}" dt="2025-03-18T11:15:17.993" v="77" actId="478"/>
          <ac:graphicFrameMkLst>
            <pc:docMk/>
            <pc:sldMk cId="954635471" sldId="261"/>
            <ac:graphicFrameMk id="7" creationId="{DC22852C-CDD9-2B7D-3690-2FB06B1B4C35}"/>
          </ac:graphicFrameMkLst>
        </pc:graphicFrameChg>
        <pc:graphicFrameChg chg="add mod modGraphic">
          <ac:chgData name="Paul Wassell" userId="609912a88ec840f0" providerId="LiveId" clId="{2C68A37E-4A88-46E6-BA0D-177AA36A32C3}" dt="2025-03-18T11:28:55.196" v="1079" actId="20577"/>
          <ac:graphicFrameMkLst>
            <pc:docMk/>
            <pc:sldMk cId="954635471" sldId="261"/>
            <ac:graphicFrameMk id="8" creationId="{394104AD-E831-C5A8-B78E-53510A9E01F2}"/>
          </ac:graphicFrameMkLst>
        </pc:graphicFrameChg>
        <pc:picChg chg="add del mod">
          <ac:chgData name="Paul Wassell" userId="609912a88ec840f0" providerId="LiveId" clId="{2C68A37E-4A88-46E6-BA0D-177AA36A32C3}" dt="2025-03-18T11:22:46.131" v="678" actId="21"/>
          <ac:picMkLst>
            <pc:docMk/>
            <pc:sldMk cId="954635471" sldId="261"/>
            <ac:picMk id="5" creationId="{242F1AA1-44BE-D5D1-E517-E44359AED7FB}"/>
          </ac:picMkLst>
        </pc:picChg>
        <pc:picChg chg="add del mod">
          <ac:chgData name="Paul Wassell" userId="609912a88ec840f0" providerId="LiveId" clId="{2C68A37E-4A88-46E6-BA0D-177AA36A32C3}" dt="2025-03-18T11:22:46.131" v="678" actId="21"/>
          <ac:picMkLst>
            <pc:docMk/>
            <pc:sldMk cId="954635471" sldId="261"/>
            <ac:picMk id="6" creationId="{5F4691D2-8641-07F9-D572-114370146CCD}"/>
          </ac:picMkLst>
        </pc:picChg>
        <pc:picChg chg="add mod">
          <ac:chgData name="Paul Wassell" userId="609912a88ec840f0" providerId="LiveId" clId="{2C68A37E-4A88-46E6-BA0D-177AA36A32C3}" dt="2025-03-18T11:29:36.918" v="1083" actId="1367"/>
          <ac:picMkLst>
            <pc:docMk/>
            <pc:sldMk cId="954635471" sldId="261"/>
            <ac:picMk id="9" creationId="{43139773-A42E-D521-3095-0E564544CFCE}"/>
          </ac:picMkLst>
        </pc:picChg>
        <pc:picChg chg="add mod">
          <ac:chgData name="Paul Wassell" userId="609912a88ec840f0" providerId="LiveId" clId="{2C68A37E-4A88-46E6-BA0D-177AA36A32C3}" dt="2025-03-18T11:29:41.421" v="1085" actId="1076"/>
          <ac:picMkLst>
            <pc:docMk/>
            <pc:sldMk cId="954635471" sldId="261"/>
            <ac:picMk id="10" creationId="{D6886390-9CD9-87AE-13C2-D9AC2F799D4E}"/>
          </ac:picMkLst>
        </pc:picChg>
        <pc:picChg chg="add mod">
          <ac:chgData name="Paul Wassell" userId="609912a88ec840f0" providerId="LiveId" clId="{2C68A37E-4A88-46E6-BA0D-177AA36A32C3}" dt="2025-03-18T11:29:45.999" v="1087" actId="1076"/>
          <ac:picMkLst>
            <pc:docMk/>
            <pc:sldMk cId="954635471" sldId="261"/>
            <ac:picMk id="11" creationId="{B0D74397-02AF-361C-8695-7D9892CE0A29}"/>
          </ac:picMkLst>
        </pc:picChg>
        <pc:picChg chg="add mod">
          <ac:chgData name="Paul Wassell" userId="609912a88ec840f0" providerId="LiveId" clId="{2C68A37E-4A88-46E6-BA0D-177AA36A32C3}" dt="2025-03-18T11:29:52.358" v="1089" actId="1076"/>
          <ac:picMkLst>
            <pc:docMk/>
            <pc:sldMk cId="954635471" sldId="261"/>
            <ac:picMk id="12" creationId="{E2308676-A103-3107-265D-235BF0C1A6F7}"/>
          </ac:picMkLst>
        </pc:picChg>
        <pc:picChg chg="add del mod">
          <ac:chgData name="Paul Wassell" userId="609912a88ec840f0" providerId="LiveId" clId="{2C68A37E-4A88-46E6-BA0D-177AA36A32C3}" dt="2025-03-18T11:29:55.451" v="1090" actId="478"/>
          <ac:picMkLst>
            <pc:docMk/>
            <pc:sldMk cId="954635471" sldId="261"/>
            <ac:picMk id="13" creationId="{763B2810-00D1-043E-1984-F729A246E304}"/>
          </ac:picMkLst>
        </pc:picChg>
        <pc:picChg chg="add mod">
          <ac:chgData name="Paul Wassell" userId="609912a88ec840f0" providerId="LiveId" clId="{2C68A37E-4A88-46E6-BA0D-177AA36A32C3}" dt="2025-03-18T11:29:52.358" v="1089" actId="1076"/>
          <ac:picMkLst>
            <pc:docMk/>
            <pc:sldMk cId="954635471" sldId="261"/>
            <ac:picMk id="14" creationId="{717D5972-6DDA-07DD-59EF-DD2ABFB92FBF}"/>
          </ac:picMkLst>
        </pc:picChg>
        <pc:picChg chg="add mod">
          <ac:chgData name="Paul Wassell" userId="609912a88ec840f0" providerId="LiveId" clId="{2C68A37E-4A88-46E6-BA0D-177AA36A32C3}" dt="2025-03-18T11:30:00.130" v="1092" actId="1076"/>
          <ac:picMkLst>
            <pc:docMk/>
            <pc:sldMk cId="954635471" sldId="261"/>
            <ac:picMk id="15" creationId="{3C59DF16-BDD1-8A44-3CB7-A78E7E3375EC}"/>
          </ac:picMkLst>
        </pc:picChg>
        <pc:picChg chg="add mod">
          <ac:chgData name="Paul Wassell" userId="609912a88ec840f0" providerId="LiveId" clId="{2C68A37E-4A88-46E6-BA0D-177AA36A32C3}" dt="2025-03-18T11:30:00.130" v="1092" actId="1076"/>
          <ac:picMkLst>
            <pc:docMk/>
            <pc:sldMk cId="954635471" sldId="261"/>
            <ac:picMk id="16" creationId="{A39C1486-5E30-970E-1AB0-3081AEF9E35D}"/>
          </ac:picMkLst>
        </pc:picChg>
        <pc:picChg chg="add mod">
          <ac:chgData name="Paul Wassell" userId="609912a88ec840f0" providerId="LiveId" clId="{2C68A37E-4A88-46E6-BA0D-177AA36A32C3}" dt="2025-03-18T11:30:00.130" v="1092" actId="1076"/>
          <ac:picMkLst>
            <pc:docMk/>
            <pc:sldMk cId="954635471" sldId="261"/>
            <ac:picMk id="17" creationId="{AC98F8D0-5D86-B639-2897-D5702415FA0D}"/>
          </ac:picMkLst>
        </pc:picChg>
        <pc:picChg chg="add mod">
          <ac:chgData name="Paul Wassell" userId="609912a88ec840f0" providerId="LiveId" clId="{2C68A37E-4A88-46E6-BA0D-177AA36A32C3}" dt="2025-03-18T11:30:34.288" v="1097" actId="1076"/>
          <ac:picMkLst>
            <pc:docMk/>
            <pc:sldMk cId="954635471" sldId="261"/>
            <ac:picMk id="18" creationId="{2591E089-90E1-F4A9-080E-A35689E87B42}"/>
          </ac:picMkLst>
        </pc:picChg>
        <pc:picChg chg="add del mod">
          <ac:chgData name="Paul Wassell" userId="609912a88ec840f0" providerId="LiveId" clId="{2C68A37E-4A88-46E6-BA0D-177AA36A32C3}" dt="2025-03-18T11:30:26.442" v="1096" actId="478"/>
          <ac:picMkLst>
            <pc:docMk/>
            <pc:sldMk cId="954635471" sldId="261"/>
            <ac:picMk id="19" creationId="{D78CD7A7-8F0F-5F3F-FB26-B0B993DA5FD1}"/>
          </ac:picMkLst>
        </pc:picChg>
        <pc:picChg chg="add del mod">
          <ac:chgData name="Paul Wassell" userId="609912a88ec840f0" providerId="LiveId" clId="{2C68A37E-4A88-46E6-BA0D-177AA36A32C3}" dt="2025-03-18T11:30:23.978" v="1095" actId="478"/>
          <ac:picMkLst>
            <pc:docMk/>
            <pc:sldMk cId="954635471" sldId="261"/>
            <ac:picMk id="20" creationId="{DBD60A3F-1506-EB80-6B3E-E22DC3824970}"/>
          </ac:picMkLst>
        </pc:picChg>
      </pc:sldChg>
      <pc:sldChg chg="addSp modSp new del">
        <pc:chgData name="Paul Wassell" userId="609912a88ec840f0" providerId="LiveId" clId="{2C68A37E-4A88-46E6-BA0D-177AA36A32C3}" dt="2025-03-18T12:09:14.718" v="4739" actId="47"/>
        <pc:sldMkLst>
          <pc:docMk/>
          <pc:sldMk cId="3524815240" sldId="262"/>
        </pc:sldMkLst>
        <pc:picChg chg="add mod">
          <ac:chgData name="Paul Wassell" userId="609912a88ec840f0" providerId="LiveId" clId="{2C68A37E-4A88-46E6-BA0D-177AA36A32C3}" dt="2025-03-18T11:32:16.819" v="1098"/>
          <ac:picMkLst>
            <pc:docMk/>
            <pc:sldMk cId="3524815240" sldId="262"/>
            <ac:picMk id="4" creationId="{62AAB486-F34E-EDDA-A43B-EC6C28082E1C}"/>
          </ac:picMkLst>
        </pc:picChg>
        <pc:picChg chg="add mod">
          <ac:chgData name="Paul Wassell" userId="609912a88ec840f0" providerId="LiveId" clId="{2C68A37E-4A88-46E6-BA0D-177AA36A32C3}" dt="2025-03-18T11:32:16.819" v="1098"/>
          <ac:picMkLst>
            <pc:docMk/>
            <pc:sldMk cId="3524815240" sldId="262"/>
            <ac:picMk id="5" creationId="{50603133-9534-08FA-2C45-F745EFE5AEB0}"/>
          </ac:picMkLst>
        </pc:picChg>
        <pc:picChg chg="add mod">
          <ac:chgData name="Paul Wassell" userId="609912a88ec840f0" providerId="LiveId" clId="{2C68A37E-4A88-46E6-BA0D-177AA36A32C3}" dt="2025-03-18T11:32:16.819" v="1098"/>
          <ac:picMkLst>
            <pc:docMk/>
            <pc:sldMk cId="3524815240" sldId="262"/>
            <ac:picMk id="6" creationId="{FA07AD8D-7A37-8B09-61CB-56BFF897B4F4}"/>
          </ac:picMkLst>
        </pc:picChg>
      </pc:sldChg>
      <pc:sldChg chg="addSp delSp modSp add mod">
        <pc:chgData name="Paul Wassell" userId="609912a88ec840f0" providerId="LiveId" clId="{2C68A37E-4A88-46E6-BA0D-177AA36A32C3}" dt="2025-03-18T12:09:10.637" v="4738" actId="1076"/>
        <pc:sldMkLst>
          <pc:docMk/>
          <pc:sldMk cId="1700925330" sldId="325"/>
        </pc:sldMkLst>
        <pc:spChg chg="mod">
          <ac:chgData name="Paul Wassell" userId="609912a88ec840f0" providerId="LiveId" clId="{2C68A37E-4A88-46E6-BA0D-177AA36A32C3}" dt="2025-03-18T12:03:22.910" v="4629" actId="1076"/>
          <ac:spMkLst>
            <pc:docMk/>
            <pc:sldMk cId="1700925330" sldId="325"/>
            <ac:spMk id="2" creationId="{FCA81334-4829-4A7C-6312-97AC365E1F09}"/>
          </ac:spMkLst>
        </pc:spChg>
        <pc:spChg chg="add mod">
          <ac:chgData name="Paul Wassell" userId="609912a88ec840f0" providerId="LiveId" clId="{2C68A37E-4A88-46E6-BA0D-177AA36A32C3}" dt="2025-03-18T12:06:08.740" v="4674" actId="14100"/>
          <ac:spMkLst>
            <pc:docMk/>
            <pc:sldMk cId="1700925330" sldId="325"/>
            <ac:spMk id="10" creationId="{C00A5CD0-0BF1-6E07-3D9A-08AA2DA331E3}"/>
          </ac:spMkLst>
        </pc:spChg>
        <pc:spChg chg="add mod">
          <ac:chgData name="Paul Wassell" userId="609912a88ec840f0" providerId="LiveId" clId="{2C68A37E-4A88-46E6-BA0D-177AA36A32C3}" dt="2025-03-18T12:06:08.740" v="4674" actId="14100"/>
          <ac:spMkLst>
            <pc:docMk/>
            <pc:sldMk cId="1700925330" sldId="325"/>
            <ac:spMk id="11" creationId="{6F524EA4-2AD9-8B9E-0C6C-90C6722E35BE}"/>
          </ac:spMkLst>
        </pc:spChg>
        <pc:spChg chg="add mod">
          <ac:chgData name="Paul Wassell" userId="609912a88ec840f0" providerId="LiveId" clId="{2C68A37E-4A88-46E6-BA0D-177AA36A32C3}" dt="2025-03-18T12:06:52.109" v="4682" actId="1076"/>
          <ac:spMkLst>
            <pc:docMk/>
            <pc:sldMk cId="1700925330" sldId="325"/>
            <ac:spMk id="13" creationId="{B1CEDA02-AD31-E113-FAAC-720D29101ADF}"/>
          </ac:spMkLst>
        </pc:spChg>
        <pc:spChg chg="add mod">
          <ac:chgData name="Paul Wassell" userId="609912a88ec840f0" providerId="LiveId" clId="{2C68A37E-4A88-46E6-BA0D-177AA36A32C3}" dt="2025-03-18T12:07:24.923" v="4689" actId="1076"/>
          <ac:spMkLst>
            <pc:docMk/>
            <pc:sldMk cId="1700925330" sldId="325"/>
            <ac:spMk id="15" creationId="{C619C0A8-4A14-70EE-1D8A-9F7438043002}"/>
          </ac:spMkLst>
        </pc:spChg>
        <pc:spChg chg="add mod">
          <ac:chgData name="Paul Wassell" userId="609912a88ec840f0" providerId="LiveId" clId="{2C68A37E-4A88-46E6-BA0D-177AA36A32C3}" dt="2025-03-18T12:07:52.657" v="4694" actId="1076"/>
          <ac:spMkLst>
            <pc:docMk/>
            <pc:sldMk cId="1700925330" sldId="325"/>
            <ac:spMk id="17" creationId="{D988C07D-CA13-282C-1E1B-086DAB342C64}"/>
          </ac:spMkLst>
        </pc:spChg>
        <pc:spChg chg="add mod">
          <ac:chgData name="Paul Wassell" userId="609912a88ec840f0" providerId="LiveId" clId="{2C68A37E-4A88-46E6-BA0D-177AA36A32C3}" dt="2025-03-18T12:08:22.525" v="4701" actId="1076"/>
          <ac:spMkLst>
            <pc:docMk/>
            <pc:sldMk cId="1700925330" sldId="325"/>
            <ac:spMk id="19" creationId="{9749B654-5B15-22F9-BF45-FD11BF78D3B9}"/>
          </ac:spMkLst>
        </pc:spChg>
        <pc:spChg chg="add mod">
          <ac:chgData name="Paul Wassell" userId="609912a88ec840f0" providerId="LiveId" clId="{2C68A37E-4A88-46E6-BA0D-177AA36A32C3}" dt="2025-03-18T12:08:39.656" v="4706" actId="1076"/>
          <ac:spMkLst>
            <pc:docMk/>
            <pc:sldMk cId="1700925330" sldId="325"/>
            <ac:spMk id="21" creationId="{829FB01E-C669-2F5A-6DC3-C71DDA954761}"/>
          </ac:spMkLst>
        </pc:spChg>
        <pc:spChg chg="mod">
          <ac:chgData name="Paul Wassell" userId="609912a88ec840f0" providerId="LiveId" clId="{2C68A37E-4A88-46E6-BA0D-177AA36A32C3}" dt="2025-03-18T12:06:23.285" v="4677" actId="14100"/>
          <ac:spMkLst>
            <pc:docMk/>
            <pc:sldMk cId="1700925330" sldId="325"/>
            <ac:spMk id="33" creationId="{FB93023A-19DE-2B22-D6B3-7EAEA7399B27}"/>
          </ac:spMkLst>
        </pc:spChg>
        <pc:spChg chg="mod">
          <ac:chgData name="Paul Wassell" userId="609912a88ec840f0" providerId="LiveId" clId="{2C68A37E-4A88-46E6-BA0D-177AA36A32C3}" dt="2025-03-18T12:06:08.740" v="4674" actId="14100"/>
          <ac:spMkLst>
            <pc:docMk/>
            <pc:sldMk cId="1700925330" sldId="325"/>
            <ac:spMk id="34" creationId="{550B67E2-E649-A53C-D6C9-E8FD10C2E4DF}"/>
          </ac:spMkLst>
        </pc:spChg>
        <pc:spChg chg="mod">
          <ac:chgData name="Paul Wassell" userId="609912a88ec840f0" providerId="LiveId" clId="{2C68A37E-4A88-46E6-BA0D-177AA36A32C3}" dt="2025-03-18T12:06:08.740" v="4674" actId="14100"/>
          <ac:spMkLst>
            <pc:docMk/>
            <pc:sldMk cId="1700925330" sldId="325"/>
            <ac:spMk id="35" creationId="{62272AE0-D149-F18D-384B-4199B93E994B}"/>
          </ac:spMkLst>
        </pc:spChg>
        <pc:spChg chg="mod">
          <ac:chgData name="Paul Wassell" userId="609912a88ec840f0" providerId="LiveId" clId="{2C68A37E-4A88-46E6-BA0D-177AA36A32C3}" dt="2025-03-18T12:06:08.740" v="4674" actId="14100"/>
          <ac:spMkLst>
            <pc:docMk/>
            <pc:sldMk cId="1700925330" sldId="325"/>
            <ac:spMk id="36" creationId="{5F1D9507-5B37-BB97-9E28-C52110E7AAC8}"/>
          </ac:spMkLst>
        </pc:spChg>
        <pc:spChg chg="mod">
          <ac:chgData name="Paul Wassell" userId="609912a88ec840f0" providerId="LiveId" clId="{2C68A37E-4A88-46E6-BA0D-177AA36A32C3}" dt="2025-03-18T12:06:08.740" v="4674" actId="14100"/>
          <ac:spMkLst>
            <pc:docMk/>
            <pc:sldMk cId="1700925330" sldId="325"/>
            <ac:spMk id="37" creationId="{C325D510-B175-7F0B-33BA-94A6945DD1C3}"/>
          </ac:spMkLst>
        </pc:spChg>
        <pc:spChg chg="mod">
          <ac:chgData name="Paul Wassell" userId="609912a88ec840f0" providerId="LiveId" clId="{2C68A37E-4A88-46E6-BA0D-177AA36A32C3}" dt="2025-03-18T12:09:10.637" v="4738" actId="1076"/>
          <ac:spMkLst>
            <pc:docMk/>
            <pc:sldMk cId="1700925330" sldId="325"/>
            <ac:spMk id="38" creationId="{A48CAD94-711B-459D-909E-1A18497B30EB}"/>
          </ac:spMkLst>
        </pc:spChg>
        <pc:spChg chg="mod">
          <ac:chgData name="Paul Wassell" userId="609912a88ec840f0" providerId="LiveId" clId="{2C68A37E-4A88-46E6-BA0D-177AA36A32C3}" dt="2025-03-18T12:04:26.925" v="4649" actId="1076"/>
          <ac:spMkLst>
            <pc:docMk/>
            <pc:sldMk cId="1700925330" sldId="325"/>
            <ac:spMk id="39" creationId="{80F7613B-7E00-2343-5016-8C6262F9E841}"/>
          </ac:spMkLst>
        </pc:spChg>
        <pc:spChg chg="mod">
          <ac:chgData name="Paul Wassell" userId="609912a88ec840f0" providerId="LiveId" clId="{2C68A37E-4A88-46E6-BA0D-177AA36A32C3}" dt="2025-03-18T12:06:19.434" v="4676" actId="1076"/>
          <ac:spMkLst>
            <pc:docMk/>
            <pc:sldMk cId="1700925330" sldId="325"/>
            <ac:spMk id="40" creationId="{11608527-A024-9179-310A-2C9F258DFD9F}"/>
          </ac:spMkLst>
        </pc:spChg>
        <pc:spChg chg="mod">
          <ac:chgData name="Paul Wassell" userId="609912a88ec840f0" providerId="LiveId" clId="{2C68A37E-4A88-46E6-BA0D-177AA36A32C3}" dt="2025-03-18T12:08:58.079" v="4737" actId="20577"/>
          <ac:spMkLst>
            <pc:docMk/>
            <pc:sldMk cId="1700925330" sldId="325"/>
            <ac:spMk id="41" creationId="{0696B1B2-7B16-E4FF-24CF-A50410DE158D}"/>
          </ac:spMkLst>
        </pc:spChg>
        <pc:picChg chg="add mod">
          <ac:chgData name="Paul Wassell" userId="609912a88ec840f0" providerId="LiveId" clId="{2C68A37E-4A88-46E6-BA0D-177AA36A32C3}" dt="2025-03-18T12:04:35.630" v="4652" actId="1076"/>
          <ac:picMkLst>
            <pc:docMk/>
            <pc:sldMk cId="1700925330" sldId="325"/>
            <ac:picMk id="3" creationId="{C213FA88-92E5-5408-F151-EA3DA32D5D9A}"/>
          </ac:picMkLst>
        </pc:picChg>
        <pc:picChg chg="add mod">
          <ac:chgData name="Paul Wassell" userId="609912a88ec840f0" providerId="LiveId" clId="{2C68A37E-4A88-46E6-BA0D-177AA36A32C3}" dt="2025-03-18T12:04:37.605" v="4653" actId="1076"/>
          <ac:picMkLst>
            <pc:docMk/>
            <pc:sldMk cId="1700925330" sldId="325"/>
            <ac:picMk id="4" creationId="{10EC2CDA-EA68-D992-20B8-89091175E75C}"/>
          </ac:picMkLst>
        </pc:picChg>
        <pc:picChg chg="add mod">
          <ac:chgData name="Paul Wassell" userId="609912a88ec840f0" providerId="LiveId" clId="{2C68A37E-4A88-46E6-BA0D-177AA36A32C3}" dt="2025-03-18T12:04:39.142" v="4654" actId="1076"/>
          <ac:picMkLst>
            <pc:docMk/>
            <pc:sldMk cId="1700925330" sldId="325"/>
            <ac:picMk id="5" creationId="{281F14FE-997A-7BB8-E498-0F8E34C3DFA9}"/>
          </ac:picMkLst>
        </pc:picChg>
        <pc:picChg chg="add mod">
          <ac:chgData name="Paul Wassell" userId="609912a88ec840f0" providerId="LiveId" clId="{2C68A37E-4A88-46E6-BA0D-177AA36A32C3}" dt="2025-03-18T12:04:58.045" v="4660" actId="1076"/>
          <ac:picMkLst>
            <pc:docMk/>
            <pc:sldMk cId="1700925330" sldId="325"/>
            <ac:picMk id="6" creationId="{7281DFE7-1101-4829-A4C3-841326DF8343}"/>
          </ac:picMkLst>
        </pc:picChg>
        <pc:picChg chg="add mod">
          <ac:chgData name="Paul Wassell" userId="609912a88ec840f0" providerId="LiveId" clId="{2C68A37E-4A88-46E6-BA0D-177AA36A32C3}" dt="2025-03-18T12:05:10.801" v="4664" actId="1076"/>
          <ac:picMkLst>
            <pc:docMk/>
            <pc:sldMk cId="1700925330" sldId="325"/>
            <ac:picMk id="7" creationId="{F9A24F71-D972-A4A0-7006-8E7AB5316F74}"/>
          </ac:picMkLst>
        </pc:picChg>
        <pc:picChg chg="add mod">
          <ac:chgData name="Paul Wassell" userId="609912a88ec840f0" providerId="LiveId" clId="{2C68A37E-4A88-46E6-BA0D-177AA36A32C3}" dt="2025-03-18T12:05:23.820" v="4667" actId="1076"/>
          <ac:picMkLst>
            <pc:docMk/>
            <pc:sldMk cId="1700925330" sldId="325"/>
            <ac:picMk id="8" creationId="{77B10950-4C14-C80B-24E7-86A95E960FE9}"/>
          </ac:picMkLst>
        </pc:picChg>
        <pc:picChg chg="add mod">
          <ac:chgData name="Paul Wassell" userId="609912a88ec840f0" providerId="LiveId" clId="{2C68A37E-4A88-46E6-BA0D-177AA36A32C3}" dt="2025-03-18T12:05:40.065" v="4672" actId="1076"/>
          <ac:picMkLst>
            <pc:docMk/>
            <pc:sldMk cId="1700925330" sldId="325"/>
            <ac:picMk id="9" creationId="{39F93E06-2535-4769-DB13-A7BD086E0448}"/>
          </ac:picMkLst>
        </pc:picChg>
        <pc:picChg chg="add mod">
          <ac:chgData name="Paul Wassell" userId="609912a88ec840f0" providerId="LiveId" clId="{2C68A37E-4A88-46E6-BA0D-177AA36A32C3}" dt="2025-03-18T12:06:45.599" v="4680" actId="1076"/>
          <ac:picMkLst>
            <pc:docMk/>
            <pc:sldMk cId="1700925330" sldId="325"/>
            <ac:picMk id="12" creationId="{54AE2B3B-1C3A-7CD6-1E33-A12CB400DBBA}"/>
          </ac:picMkLst>
        </pc:picChg>
        <pc:picChg chg="add mod">
          <ac:chgData name="Paul Wassell" userId="609912a88ec840f0" providerId="LiveId" clId="{2C68A37E-4A88-46E6-BA0D-177AA36A32C3}" dt="2025-03-18T12:07:55.772" v="4695" actId="1076"/>
          <ac:picMkLst>
            <pc:docMk/>
            <pc:sldMk cId="1700925330" sldId="325"/>
            <ac:picMk id="14" creationId="{410A5E32-7363-298B-129E-EFBAC0E94E70}"/>
          </ac:picMkLst>
        </pc:picChg>
        <pc:picChg chg="add mod">
          <ac:chgData name="Paul Wassell" userId="609912a88ec840f0" providerId="LiveId" clId="{2C68A37E-4A88-46E6-BA0D-177AA36A32C3}" dt="2025-03-18T12:07:57.467" v="4696" actId="1076"/>
          <ac:picMkLst>
            <pc:docMk/>
            <pc:sldMk cId="1700925330" sldId="325"/>
            <ac:picMk id="16" creationId="{553FB3F8-CA0A-A1C9-00B0-0A8E0CE498CE}"/>
          </ac:picMkLst>
        </pc:picChg>
        <pc:picChg chg="add mod">
          <ac:chgData name="Paul Wassell" userId="609912a88ec840f0" providerId="LiveId" clId="{2C68A37E-4A88-46E6-BA0D-177AA36A32C3}" dt="2025-03-18T12:08:18.758" v="4699" actId="1076"/>
          <ac:picMkLst>
            <pc:docMk/>
            <pc:sldMk cId="1700925330" sldId="325"/>
            <ac:picMk id="18" creationId="{A07D0B58-50ED-E2FD-144D-24B43FB2EB51}"/>
          </ac:picMkLst>
        </pc:picChg>
        <pc:picChg chg="add mod">
          <ac:chgData name="Paul Wassell" userId="609912a88ec840f0" providerId="LiveId" clId="{2C68A37E-4A88-46E6-BA0D-177AA36A32C3}" dt="2025-03-18T12:08:36.322" v="4704" actId="1076"/>
          <ac:picMkLst>
            <pc:docMk/>
            <pc:sldMk cId="1700925330" sldId="325"/>
            <ac:picMk id="20" creationId="{292CD998-C381-4D2D-CE81-9457A77F93D2}"/>
          </ac:picMkLst>
        </pc:picChg>
        <pc:picChg chg="del mod">
          <ac:chgData name="Paul Wassell" userId="609912a88ec840f0" providerId="LiveId" clId="{2C68A37E-4A88-46E6-BA0D-177AA36A32C3}" dt="2025-03-18T12:02:33.929" v="4617" actId="478"/>
          <ac:picMkLst>
            <pc:docMk/>
            <pc:sldMk cId="1700925330" sldId="325"/>
            <ac:picMk id="32" creationId="{DA70810D-4DBB-B286-C03F-F861A59C6D56}"/>
          </ac:picMkLst>
        </pc:picChg>
        <pc:picChg chg="del">
          <ac:chgData name="Paul Wassell" userId="609912a88ec840f0" providerId="LiveId" clId="{2C68A37E-4A88-46E6-BA0D-177AA36A32C3}" dt="2025-03-18T12:02:53.993" v="4621" actId="478"/>
          <ac:picMkLst>
            <pc:docMk/>
            <pc:sldMk cId="1700925330" sldId="325"/>
            <ac:picMk id="42" creationId="{49F0A589-0CA5-78C8-F7E1-FBFE31D00618}"/>
          </ac:picMkLst>
        </pc:picChg>
      </pc:sldChg>
      <pc:sldChg chg="modSp mod">
        <pc:chgData name="Paul Wassell" userId="609912a88ec840f0" providerId="LiveId" clId="{2C68A37E-4A88-46E6-BA0D-177AA36A32C3}" dt="2025-03-18T11:49:36.508" v="3132" actId="403"/>
        <pc:sldMkLst>
          <pc:docMk/>
          <pc:sldMk cId="1195666854" sldId="326"/>
        </pc:sldMkLst>
        <pc:spChg chg="mod">
          <ac:chgData name="Paul Wassell" userId="609912a88ec840f0" providerId="LiveId" clId="{2C68A37E-4A88-46E6-BA0D-177AA36A32C3}" dt="2025-03-18T11:49:34.341" v="3131" actId="13926"/>
          <ac:spMkLst>
            <pc:docMk/>
            <pc:sldMk cId="1195666854" sldId="326"/>
            <ac:spMk id="3" creationId="{FD634C81-E5BC-E662-6DCE-1649411DF56A}"/>
          </ac:spMkLst>
        </pc:spChg>
        <pc:spChg chg="mod">
          <ac:chgData name="Paul Wassell" userId="609912a88ec840f0" providerId="LiveId" clId="{2C68A37E-4A88-46E6-BA0D-177AA36A32C3}" dt="2025-03-18T11:49:36.508" v="3132" actId="403"/>
          <ac:spMkLst>
            <pc:docMk/>
            <pc:sldMk cId="1195666854" sldId="326"/>
            <ac:spMk id="26" creationId="{0BFF2286-3E5D-4EB9-40FB-A47BAD55D7BC}"/>
          </ac:spMkLst>
        </pc:spChg>
      </pc:sldChg>
      <pc:sldChg chg="addSp delSp modSp del mod">
        <pc:chgData name="Paul Wassell" userId="609912a88ec840f0" providerId="LiveId" clId="{2C68A37E-4A88-46E6-BA0D-177AA36A32C3}" dt="2025-03-18T11:41:59.120" v="1956" actId="47"/>
        <pc:sldMkLst>
          <pc:docMk/>
          <pc:sldMk cId="2356216946" sldId="326"/>
        </pc:sldMkLst>
        <pc:spChg chg="del">
          <ac:chgData name="Paul Wassell" userId="609912a88ec840f0" providerId="LiveId" clId="{2C68A37E-4A88-46E6-BA0D-177AA36A32C3}" dt="2025-03-18T11:35:09.480" v="1134" actId="21"/>
          <ac:spMkLst>
            <pc:docMk/>
            <pc:sldMk cId="2356216946" sldId="326"/>
            <ac:spMk id="19" creationId="{CEC1170F-A7AE-97E0-B4C3-F99B64532E8C}"/>
          </ac:spMkLst>
        </pc:spChg>
        <pc:spChg chg="del">
          <ac:chgData name="Paul Wassell" userId="609912a88ec840f0" providerId="LiveId" clId="{2C68A37E-4A88-46E6-BA0D-177AA36A32C3}" dt="2025-03-18T11:35:09.480" v="1134" actId="21"/>
          <ac:spMkLst>
            <pc:docMk/>
            <pc:sldMk cId="2356216946" sldId="326"/>
            <ac:spMk id="20" creationId="{92E37A62-862A-E1DB-FF26-B10C0599DB4A}"/>
          </ac:spMkLst>
        </pc:spChg>
        <pc:spChg chg="del">
          <ac:chgData name="Paul Wassell" userId="609912a88ec840f0" providerId="LiveId" clId="{2C68A37E-4A88-46E6-BA0D-177AA36A32C3}" dt="2025-03-18T11:35:18.051" v="1138" actId="21"/>
          <ac:spMkLst>
            <pc:docMk/>
            <pc:sldMk cId="2356216946" sldId="326"/>
            <ac:spMk id="22" creationId="{8C6D8514-4974-53E3-3BB2-9A5312DB34B7}"/>
          </ac:spMkLst>
        </pc:spChg>
        <pc:spChg chg="del">
          <ac:chgData name="Paul Wassell" userId="609912a88ec840f0" providerId="LiveId" clId="{2C68A37E-4A88-46E6-BA0D-177AA36A32C3}" dt="2025-03-18T11:35:18.051" v="1138" actId="21"/>
          <ac:spMkLst>
            <pc:docMk/>
            <pc:sldMk cId="2356216946" sldId="326"/>
            <ac:spMk id="23" creationId="{291EBDBE-0E86-1356-AE0E-B8C81C16F7F0}"/>
          </ac:spMkLst>
        </pc:spChg>
        <pc:picChg chg="add del mod">
          <ac:chgData name="Paul Wassell" userId="609912a88ec840f0" providerId="LiveId" clId="{2C68A37E-4A88-46E6-BA0D-177AA36A32C3}" dt="2025-03-18T11:41:12.357" v="1940" actId="21"/>
          <ac:picMkLst>
            <pc:docMk/>
            <pc:sldMk cId="2356216946" sldId="326"/>
            <ac:picMk id="4" creationId="{17C2AAC5-9B21-C947-E75A-003DAE969C32}"/>
          </ac:picMkLst>
        </pc:picChg>
        <pc:picChg chg="add del mod">
          <ac:chgData name="Paul Wassell" userId="609912a88ec840f0" providerId="LiveId" clId="{2C68A37E-4A88-46E6-BA0D-177AA36A32C3}" dt="2025-03-18T11:41:12.357" v="1940" actId="21"/>
          <ac:picMkLst>
            <pc:docMk/>
            <pc:sldMk cId="2356216946" sldId="326"/>
            <ac:picMk id="5" creationId="{A7BEF503-70FB-E603-DA3A-1F6E78176897}"/>
          </ac:picMkLst>
        </pc:picChg>
        <pc:picChg chg="del">
          <ac:chgData name="Paul Wassell" userId="609912a88ec840f0" providerId="LiveId" clId="{2C68A37E-4A88-46E6-BA0D-177AA36A32C3}" dt="2025-03-18T11:35:09.480" v="1134" actId="21"/>
          <ac:picMkLst>
            <pc:docMk/>
            <pc:sldMk cId="2356216946" sldId="326"/>
            <ac:picMk id="21" creationId="{0C088ACA-1E83-7C42-3CEC-0D13004563FC}"/>
          </ac:picMkLst>
        </pc:picChg>
        <pc:picChg chg="del">
          <ac:chgData name="Paul Wassell" userId="609912a88ec840f0" providerId="LiveId" clId="{2C68A37E-4A88-46E6-BA0D-177AA36A32C3}" dt="2025-03-18T11:35:18.051" v="1138" actId="21"/>
          <ac:picMkLst>
            <pc:docMk/>
            <pc:sldMk cId="2356216946" sldId="326"/>
            <ac:picMk id="24" creationId="{2EB5B89E-83DA-E43D-5B44-873EB07F8AC1}"/>
          </ac:picMkLst>
        </pc:picChg>
        <pc:picChg chg="del">
          <ac:chgData name="Paul Wassell" userId="609912a88ec840f0" providerId="LiveId" clId="{2C68A37E-4A88-46E6-BA0D-177AA36A32C3}" dt="2025-03-18T11:35:04.882" v="1132" actId="478"/>
          <ac:picMkLst>
            <pc:docMk/>
            <pc:sldMk cId="2356216946" sldId="326"/>
            <ac:picMk id="25" creationId="{11EFD759-F140-EA28-DCDB-23872F2F166C}"/>
          </ac:picMkLst>
        </pc:picChg>
        <pc:picChg chg="del">
          <ac:chgData name="Paul Wassell" userId="609912a88ec840f0" providerId="LiveId" clId="{2C68A37E-4A88-46E6-BA0D-177AA36A32C3}" dt="2025-03-18T11:35:04.882" v="1132" actId="478"/>
          <ac:picMkLst>
            <pc:docMk/>
            <pc:sldMk cId="2356216946" sldId="326"/>
            <ac:picMk id="26" creationId="{43E531EC-D9C6-0FAE-58AF-5D8FD56523A7}"/>
          </ac:picMkLst>
        </pc:picChg>
        <pc:picChg chg="del">
          <ac:chgData name="Paul Wassell" userId="609912a88ec840f0" providerId="LiveId" clId="{2C68A37E-4A88-46E6-BA0D-177AA36A32C3}" dt="2025-03-18T11:35:04.882" v="1132" actId="478"/>
          <ac:picMkLst>
            <pc:docMk/>
            <pc:sldMk cId="2356216946" sldId="326"/>
            <ac:picMk id="27" creationId="{50FDC5CC-21A8-04B8-9A1F-4E731EE51871}"/>
          </ac:picMkLst>
        </pc:picChg>
        <pc:picChg chg="del">
          <ac:chgData name="Paul Wassell" userId="609912a88ec840f0" providerId="LiveId" clId="{2C68A37E-4A88-46E6-BA0D-177AA36A32C3}" dt="2025-03-18T11:35:04.882" v="1132" actId="478"/>
          <ac:picMkLst>
            <pc:docMk/>
            <pc:sldMk cId="2356216946" sldId="326"/>
            <ac:picMk id="28" creationId="{BAE19F36-F959-6541-D05F-012D5371745C}"/>
          </ac:picMkLst>
        </pc:picChg>
        <pc:picChg chg="del">
          <ac:chgData name="Paul Wassell" userId="609912a88ec840f0" providerId="LiveId" clId="{2C68A37E-4A88-46E6-BA0D-177AA36A32C3}" dt="2025-03-18T11:35:06.950" v="1133" actId="478"/>
          <ac:picMkLst>
            <pc:docMk/>
            <pc:sldMk cId="2356216946" sldId="326"/>
            <ac:picMk id="29" creationId="{887DA996-1754-535A-0BEE-788055D907C4}"/>
          </ac:picMkLst>
        </pc:picChg>
      </pc:sldChg>
      <pc:sldChg chg="add del setBg">
        <pc:chgData name="Paul Wassell" userId="609912a88ec840f0" providerId="LiveId" clId="{2C68A37E-4A88-46E6-BA0D-177AA36A32C3}" dt="2025-03-18T11:34:55.130" v="1131"/>
        <pc:sldMkLst>
          <pc:docMk/>
          <pc:sldMk cId="3552593582" sldId="326"/>
        </pc:sldMkLst>
      </pc:sldChg>
      <pc:sldChg chg="addSp delSp modSp new mod setBg">
        <pc:chgData name="Paul Wassell" userId="609912a88ec840f0" providerId="LiveId" clId="{2C68A37E-4A88-46E6-BA0D-177AA36A32C3}" dt="2025-03-18T12:01:05.436" v="4615" actId="207"/>
        <pc:sldMkLst>
          <pc:docMk/>
          <pc:sldMk cId="1449466083" sldId="327"/>
        </pc:sldMkLst>
        <pc:spChg chg="mod">
          <ac:chgData name="Paul Wassell" userId="609912a88ec840f0" providerId="LiveId" clId="{2C68A37E-4A88-46E6-BA0D-177AA36A32C3}" dt="2025-03-18T11:59:02.247" v="4376" actId="692"/>
          <ac:spMkLst>
            <pc:docMk/>
            <pc:sldMk cId="1449466083" sldId="327"/>
            <ac:spMk id="2" creationId="{99E4C094-47BD-CBED-ACB4-0A9669C99982}"/>
          </ac:spMkLst>
        </pc:spChg>
        <pc:spChg chg="del">
          <ac:chgData name="Paul Wassell" userId="609912a88ec840f0" providerId="LiveId" clId="{2C68A37E-4A88-46E6-BA0D-177AA36A32C3}" dt="2025-03-18T11:59:24.300" v="4377" actId="478"/>
          <ac:spMkLst>
            <pc:docMk/>
            <pc:sldMk cId="1449466083" sldId="327"/>
            <ac:spMk id="3" creationId="{BBDF229C-33EA-D988-1796-DE55D51BE86F}"/>
          </ac:spMkLst>
        </pc:spChg>
        <pc:spChg chg="add mod">
          <ac:chgData name="Paul Wassell" userId="609912a88ec840f0" providerId="LiveId" clId="{2C68A37E-4A88-46E6-BA0D-177AA36A32C3}" dt="2025-03-18T12:00:03.053" v="4396" actId="1076"/>
          <ac:spMkLst>
            <pc:docMk/>
            <pc:sldMk cId="1449466083" sldId="327"/>
            <ac:spMk id="5" creationId="{E14F63DC-9C7A-95E1-07DB-301F3FC1CA5F}"/>
          </ac:spMkLst>
        </pc:spChg>
        <pc:spChg chg="add mod">
          <ac:chgData name="Paul Wassell" userId="609912a88ec840f0" providerId="LiveId" clId="{2C68A37E-4A88-46E6-BA0D-177AA36A32C3}" dt="2025-03-18T12:01:05.436" v="4615" actId="207"/>
          <ac:spMkLst>
            <pc:docMk/>
            <pc:sldMk cId="1449466083" sldId="327"/>
            <ac:spMk id="6" creationId="{923C0113-5CF7-4861-0A95-BC8AC0AB2911}"/>
          </ac:spMkLst>
        </pc:spChg>
        <pc:picChg chg="add mod">
          <ac:chgData name="Paul Wassell" userId="609912a88ec840f0" providerId="LiveId" clId="{2C68A37E-4A88-46E6-BA0D-177AA36A32C3}" dt="2025-03-18T12:00:04.157" v="4397" actId="1076"/>
          <ac:picMkLst>
            <pc:docMk/>
            <pc:sldMk cId="1449466083" sldId="327"/>
            <ac:picMk id="4" creationId="{1BC549B4-56BE-2C93-C74C-330F7D5930CA}"/>
          </ac:picMkLst>
        </pc:picChg>
      </pc:sldChg>
      <pc:sldChg chg="addSp delSp modSp new mod setBg">
        <pc:chgData name="Paul Wassell" userId="609912a88ec840f0" providerId="LiveId" clId="{2C68A37E-4A88-46E6-BA0D-177AA36A32C3}" dt="2025-03-18T12:17:25.940" v="5452" actId="207"/>
        <pc:sldMkLst>
          <pc:docMk/>
          <pc:sldMk cId="3297186586" sldId="328"/>
        </pc:sldMkLst>
        <pc:spChg chg="mod">
          <ac:chgData name="Paul Wassell" userId="609912a88ec840f0" providerId="LiveId" clId="{2C68A37E-4A88-46E6-BA0D-177AA36A32C3}" dt="2025-03-18T12:15:29.981" v="5089" actId="14861"/>
          <ac:spMkLst>
            <pc:docMk/>
            <pc:sldMk cId="3297186586" sldId="328"/>
            <ac:spMk id="2" creationId="{61D88432-AFB1-BA96-2C3B-79DE26BD263F}"/>
          </ac:spMkLst>
        </pc:spChg>
        <pc:spChg chg="del">
          <ac:chgData name="Paul Wassell" userId="609912a88ec840f0" providerId="LiveId" clId="{2C68A37E-4A88-46E6-BA0D-177AA36A32C3}" dt="2025-03-18T12:15:32.956" v="5090" actId="478"/>
          <ac:spMkLst>
            <pc:docMk/>
            <pc:sldMk cId="3297186586" sldId="328"/>
            <ac:spMk id="3" creationId="{827DB08F-1FD6-3E9D-FBDB-8EE6F52C6429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4" creationId="{CF0A4AED-2F41-E097-39B7-407F54429FE5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5" creationId="{CB476F07-360C-2A3E-07F8-6EAABAC39144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6" creationId="{8C20BC74-DE2F-8C4A-AC32-A12FA64BD006}"/>
          </ac:spMkLst>
        </pc:spChg>
        <pc:spChg chg="add mod">
          <ac:chgData name="Paul Wassell" userId="609912a88ec840f0" providerId="LiveId" clId="{2C68A37E-4A88-46E6-BA0D-177AA36A32C3}" dt="2025-03-18T12:16:00.663" v="5093" actId="207"/>
          <ac:spMkLst>
            <pc:docMk/>
            <pc:sldMk cId="3297186586" sldId="328"/>
            <ac:spMk id="7" creationId="{7FE17064-7F7E-8DE3-01A7-8905DBC0B81F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8" creationId="{858256F5-0D6A-9B68-3744-1F67006846E5}"/>
          </ac:spMkLst>
        </pc:spChg>
        <pc:spChg chg="add mod">
          <ac:chgData name="Paul Wassell" userId="609912a88ec840f0" providerId="LiveId" clId="{2C68A37E-4A88-46E6-BA0D-177AA36A32C3}" dt="2025-03-18T12:16:00.663" v="5093" actId="207"/>
          <ac:spMkLst>
            <pc:docMk/>
            <pc:sldMk cId="3297186586" sldId="328"/>
            <ac:spMk id="9" creationId="{E4FD3F80-4B7D-E47C-84DF-C47A2224F683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10" creationId="{5E4C34BE-56E6-3633-2C76-07DED8DC127B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11" creationId="{F036BE89-5B6F-0CF5-7BB8-3219CBEEFD6D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12" creationId="{95158DA0-4AE9-3BE0-45C5-BA013B4CC787}"/>
          </ac:spMkLst>
        </pc:spChg>
        <pc:spChg chg="add mod">
          <ac:chgData name="Paul Wassell" userId="609912a88ec840f0" providerId="LiveId" clId="{2C68A37E-4A88-46E6-BA0D-177AA36A32C3}" dt="2025-03-18T12:15:54.063" v="5092" actId="1076"/>
          <ac:spMkLst>
            <pc:docMk/>
            <pc:sldMk cId="3297186586" sldId="328"/>
            <ac:spMk id="13" creationId="{E1F1D996-1DB5-0D4D-71A0-2AAEDEFC8769}"/>
          </ac:spMkLst>
        </pc:spChg>
        <pc:spChg chg="add mod">
          <ac:chgData name="Paul Wassell" userId="609912a88ec840f0" providerId="LiveId" clId="{2C68A37E-4A88-46E6-BA0D-177AA36A32C3}" dt="2025-03-18T12:17:25.940" v="5452" actId="207"/>
          <ac:spMkLst>
            <pc:docMk/>
            <pc:sldMk cId="3297186586" sldId="328"/>
            <ac:spMk id="14" creationId="{A8222C84-2B6E-EB7F-8859-2861F18811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7E77-1620-4425-91FB-0DB98C2E8CF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12A3-90FC-4BF0-A731-849CB9209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2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12A3-90FC-4BF0-A731-849CB92094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2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4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6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7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6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0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8D81921-0D01-5F19-A3DA-BC93FE29327A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CF364-ABDA-BE03-84CE-F6A1D765347E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34080-62AB-3669-29FB-8AF02C79EE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C0B31-14D1-64B3-2701-2665F7E5DA8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D1242-83AE-7219-20FD-2B00A3AE3BFA}"/>
              </a:ext>
            </a:extLst>
          </p:cNvPr>
          <p:cNvSpPr txBox="1"/>
          <p:nvPr/>
        </p:nvSpPr>
        <p:spPr>
          <a:xfrm>
            <a:off x="636608" y="335666"/>
            <a:ext cx="7928658" cy="400110"/>
          </a:xfrm>
          <a:prstGeom prst="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AQA English Language Paper 1 Section B: Assessment Planning</a:t>
            </a:r>
            <a:endParaRPr lang="en-GB" sz="20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1C82B-AD5E-BF64-B29F-D0A9398A8861}"/>
              </a:ext>
            </a:extLst>
          </p:cNvPr>
          <p:cNvSpPr txBox="1"/>
          <p:nvPr/>
        </p:nvSpPr>
        <p:spPr>
          <a:xfrm>
            <a:off x="665545" y="2291787"/>
            <a:ext cx="3935392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We have spent the last nine lessons planning and drafting our writing piece.</a:t>
            </a:r>
          </a:p>
          <a:p>
            <a:endParaRPr lang="en-US" dirty="0"/>
          </a:p>
          <a:p>
            <a:r>
              <a:rPr lang="en-US" dirty="0"/>
              <a:t>Today is your chance to put together all your learning and create your final story.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5AF81-624A-E5F3-C674-F42BCDA242E2}"/>
              </a:ext>
            </a:extLst>
          </p:cNvPr>
          <p:cNvSpPr txBox="1"/>
          <p:nvPr/>
        </p:nvSpPr>
        <p:spPr>
          <a:xfrm>
            <a:off x="2286000" y="1190616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Write the opening of a story about a human meeting an animal.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2D512-CED5-DEE1-C28F-903EC761E1A7}"/>
              </a:ext>
            </a:extLst>
          </p:cNvPr>
          <p:cNvSpPr txBox="1"/>
          <p:nvPr/>
        </p:nvSpPr>
        <p:spPr>
          <a:xfrm>
            <a:off x="4764912" y="2291787"/>
            <a:ext cx="3800354" cy="37856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Write a list of success criteria for getting a top mark for this question.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Bonus Challenge: Which areas will you need to focus on today to make sure you have made improvements from your draft to your final piece?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3F6C247-085D-4472-D189-7D513171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0" y="4064500"/>
            <a:ext cx="2796469" cy="24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1334-4829-4A7C-6312-97AC365E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4" y="145056"/>
            <a:ext cx="5482783" cy="26161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1400" b="1" dirty="0"/>
              <a:t>Plenary: Self-assessment reflection sheet</a:t>
            </a:r>
            <a:endParaRPr lang="en-GB" sz="1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B93023A-19DE-2B22-D6B3-7EAEA7399B27}"/>
              </a:ext>
            </a:extLst>
          </p:cNvPr>
          <p:cNvSpPr/>
          <p:nvPr/>
        </p:nvSpPr>
        <p:spPr>
          <a:xfrm>
            <a:off x="1886673" y="728440"/>
            <a:ext cx="2407541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50B67E2-E649-A53C-D6C9-E8FD10C2E4DF}"/>
              </a:ext>
            </a:extLst>
          </p:cNvPr>
          <p:cNvSpPr/>
          <p:nvPr/>
        </p:nvSpPr>
        <p:spPr>
          <a:xfrm>
            <a:off x="1875094" y="136294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272AE0-D149-F18D-384B-4199B93E994B}"/>
              </a:ext>
            </a:extLst>
          </p:cNvPr>
          <p:cNvSpPr/>
          <p:nvPr/>
        </p:nvSpPr>
        <p:spPr>
          <a:xfrm>
            <a:off x="1875092" y="2080390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1D9507-5B37-BB97-9E28-C52110E7AAC8}"/>
              </a:ext>
            </a:extLst>
          </p:cNvPr>
          <p:cNvSpPr/>
          <p:nvPr/>
        </p:nvSpPr>
        <p:spPr>
          <a:xfrm>
            <a:off x="1875092" y="278081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5D510-B175-7F0B-33BA-94A6945DD1C3}"/>
              </a:ext>
            </a:extLst>
          </p:cNvPr>
          <p:cNvSpPr/>
          <p:nvPr/>
        </p:nvSpPr>
        <p:spPr>
          <a:xfrm>
            <a:off x="1875091" y="3618354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8CAD94-711B-459D-909E-1A18497B30EB}"/>
              </a:ext>
            </a:extLst>
          </p:cNvPr>
          <p:cNvSpPr txBox="1"/>
          <p:nvPr/>
        </p:nvSpPr>
        <p:spPr>
          <a:xfrm>
            <a:off x="1759575" y="439183"/>
            <a:ext cx="2858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How confident do you feel about this area?</a:t>
            </a:r>
            <a:endParaRPr lang="en-GB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F7613B-7E00-2343-5016-8C6262F9E841}"/>
              </a:ext>
            </a:extLst>
          </p:cNvPr>
          <p:cNvSpPr txBox="1"/>
          <p:nvPr/>
        </p:nvSpPr>
        <p:spPr>
          <a:xfrm>
            <a:off x="1886672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 confident</a:t>
            </a:r>
            <a:endParaRPr lang="en-GB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608527-A024-9179-310A-2C9F258DFD9F}"/>
              </a:ext>
            </a:extLst>
          </p:cNvPr>
          <p:cNvSpPr txBox="1"/>
          <p:nvPr/>
        </p:nvSpPr>
        <p:spPr>
          <a:xfrm>
            <a:off x="3576583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Very confident</a:t>
            </a:r>
            <a:endParaRPr lang="en-GB" sz="9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96B1B2-7B16-E4FF-24CF-A50410DE158D}"/>
              </a:ext>
            </a:extLst>
          </p:cNvPr>
          <p:cNvSpPr txBox="1"/>
          <p:nvPr/>
        </p:nvSpPr>
        <p:spPr>
          <a:xfrm>
            <a:off x="4964291" y="4424278"/>
            <a:ext cx="3783686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/>
              <a:t>Which areas do you feel you need to spend more time on?</a:t>
            </a:r>
          </a:p>
          <a:p>
            <a:endParaRPr lang="en-US" sz="1400" dirty="0"/>
          </a:p>
          <a:p>
            <a:r>
              <a:rPr lang="en-US" sz="1400" dirty="0"/>
              <a:t>1) ______________________________________________________________________________________</a:t>
            </a:r>
          </a:p>
          <a:p>
            <a:r>
              <a:rPr lang="en-GB" sz="1400" dirty="0"/>
              <a:t>2) </a:t>
            </a:r>
          </a:p>
          <a:p>
            <a:r>
              <a:rPr lang="en-US" sz="1400" dirty="0"/>
              <a:t>______________________________________________________________________________________</a:t>
            </a:r>
          </a:p>
          <a:p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3FA88-92E5-5408-F151-EA3DA32D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0" y="532090"/>
            <a:ext cx="782190" cy="705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2CDA-EA68-D992-20B8-89091175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75" y="1278420"/>
            <a:ext cx="778534" cy="70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F14FE-997A-7BB8-E498-0F8E34C3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75" y="2024750"/>
            <a:ext cx="782190" cy="70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1DFE7-1101-4829-A4C3-841326DF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75" y="2808698"/>
            <a:ext cx="801143" cy="72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24F71-D972-A4A0-7006-8E7AB5316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75" y="3555028"/>
            <a:ext cx="801143" cy="725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10950-4C14-C80B-24E7-86A95E960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29" y="4356070"/>
            <a:ext cx="782189" cy="705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3E06-2535-4769-DB13-A7BD086E0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29" y="5141719"/>
            <a:ext cx="782189" cy="70543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A5CD0-0BF1-6E07-3D9A-08AA2DA331E3}"/>
              </a:ext>
            </a:extLst>
          </p:cNvPr>
          <p:cNvSpPr/>
          <p:nvPr/>
        </p:nvSpPr>
        <p:spPr>
          <a:xfrm>
            <a:off x="1886674" y="442427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524EA4-2AD9-8B9E-0C6C-90C6722E35BE}"/>
              </a:ext>
            </a:extLst>
          </p:cNvPr>
          <p:cNvSpPr/>
          <p:nvPr/>
        </p:nvSpPr>
        <p:spPr>
          <a:xfrm>
            <a:off x="1886674" y="5141719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E2B3B-1C3A-7CD6-1E33-A12CB400D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7112" y="560229"/>
            <a:ext cx="752355" cy="6785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CEDA02-AD31-E113-FAAC-720D29101ADF}"/>
              </a:ext>
            </a:extLst>
          </p:cNvPr>
          <p:cNvSpPr/>
          <p:nvPr/>
        </p:nvSpPr>
        <p:spPr>
          <a:xfrm>
            <a:off x="6007258" y="695912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A5E32-7363-298B-129E-EFBAC0E94E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0449" y="1256530"/>
            <a:ext cx="765675" cy="69053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19C0A8-4A14-70EE-1D8A-9F7438043002}"/>
              </a:ext>
            </a:extLst>
          </p:cNvPr>
          <p:cNvSpPr/>
          <p:nvPr/>
        </p:nvSpPr>
        <p:spPr>
          <a:xfrm>
            <a:off x="6007258" y="141423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3FB3F8-CA0A-A1C9-00B0-0A8E0CE49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2714" y="1983852"/>
            <a:ext cx="801143" cy="72252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88C07D-CA13-282C-1E1B-086DAB342C64}"/>
              </a:ext>
            </a:extLst>
          </p:cNvPr>
          <p:cNvSpPr/>
          <p:nvPr/>
        </p:nvSpPr>
        <p:spPr>
          <a:xfrm>
            <a:off x="6007258" y="2080389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7D0B58-50ED-E2FD-144D-24B43FB2E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713" y="2780818"/>
            <a:ext cx="801143" cy="72252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49B654-5B15-22F9-BF45-FD11BF78D3B9}"/>
              </a:ext>
            </a:extLst>
          </p:cNvPr>
          <p:cNvSpPr/>
          <p:nvPr/>
        </p:nvSpPr>
        <p:spPr>
          <a:xfrm>
            <a:off x="6007258" y="284132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2CD998-C381-4D2D-CE81-9457A77F93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0449" y="3524788"/>
            <a:ext cx="752356" cy="69962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29FB01E-C669-2F5A-6DC3-C71DDA954761}"/>
              </a:ext>
            </a:extLst>
          </p:cNvPr>
          <p:cNvSpPr/>
          <p:nvPr/>
        </p:nvSpPr>
        <p:spPr>
          <a:xfrm>
            <a:off x="6007258" y="355502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2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165B-A873-B4D1-D7CE-42B8129772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6D09-896F-3562-AA07-06A607A0B62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To describe how to gain a top mark in Paper 1 Section B</a:t>
            </a:r>
            <a:r>
              <a:rPr lang="en-GB" sz="3600" dirty="0">
                <a:solidFill>
                  <a:srgbClr val="FF0000"/>
                </a:solidFill>
              </a:rPr>
              <a:t> (story writing)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To explain how you can improve from your draft when writing out your final piece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50"/>
                </a:solidFill>
              </a:rPr>
              <a:t>To evaluate the effectiveness of your learning based on success criteria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4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5E48-3DFF-3894-3F6F-BC3249A23D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AO5 (24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7B1D-9E69-150C-B8DE-FE434DD5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00282" cy="298944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Content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0080"/>
                </a:highlight>
              </a:rPr>
              <a:t>Communication is convincing and compelling and directly relevant to focus and task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8000"/>
                </a:highlight>
              </a:rPr>
              <a:t>Tone, </a:t>
            </a:r>
            <a:r>
              <a:rPr lang="en-US" sz="1800" dirty="0">
                <a:solidFill>
                  <a:schemeClr val="bg1"/>
                </a:solidFill>
                <a:highlight>
                  <a:srgbClr val="000000"/>
                </a:highlight>
              </a:rPr>
              <a:t>style </a:t>
            </a:r>
            <a:r>
              <a:rPr lang="en-US" sz="1800" dirty="0">
                <a:solidFill>
                  <a:schemeClr val="bg1"/>
                </a:solidFill>
                <a:highlight>
                  <a:srgbClr val="808000"/>
                </a:highlight>
              </a:rPr>
              <a:t>and register are assuredly matched to purpose and audience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FF0000"/>
                </a:highlight>
              </a:rPr>
              <a:t>Extensive and ambitious vocabulary with sustained crafting of linguistic devices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0D7EFA-3FFF-400A-40F7-F02C7CA6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0423"/>
            <a:ext cx="8229600" cy="10360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688592-36E0-31A0-E19D-7C3F4B71399E}"/>
              </a:ext>
            </a:extLst>
          </p:cNvPr>
          <p:cNvSpPr txBox="1"/>
          <p:nvPr/>
        </p:nvSpPr>
        <p:spPr>
          <a:xfrm>
            <a:off x="4572001" y="1825625"/>
            <a:ext cx="3943350" cy="332398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ighlight>
                  <a:srgbClr val="800080"/>
                </a:highlight>
              </a:rPr>
              <a:t>You need to communicate your ideas well, so you need to think about what effects your story is having on your reader. Will it interest and excite them?</a:t>
            </a:r>
          </a:p>
          <a:p>
            <a:endParaRPr lang="en-US" sz="140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400" dirty="0">
                <a:solidFill>
                  <a:schemeClr val="bg1"/>
                </a:solidFill>
                <a:highlight>
                  <a:srgbClr val="808000"/>
                </a:highlight>
              </a:rPr>
              <a:t>We’ve spent lots of time exploring tone. It is crucial to build up mood and atmosphere to engage your readers. </a:t>
            </a:r>
          </a:p>
          <a:p>
            <a:endParaRPr lang="en-US" sz="140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400" dirty="0">
                <a:solidFill>
                  <a:schemeClr val="bg1"/>
                </a:solidFill>
                <a:highlight>
                  <a:srgbClr val="000000"/>
                </a:highlight>
              </a:rPr>
              <a:t>Think about genre and the story style you will use.</a:t>
            </a:r>
          </a:p>
          <a:p>
            <a:endParaRPr lang="en-US" sz="1400" dirty="0">
              <a:solidFill>
                <a:schemeClr val="bg1"/>
              </a:solidFill>
              <a:highlight>
                <a:srgbClr val="008080"/>
              </a:highlight>
            </a:endParaRPr>
          </a:p>
          <a:p>
            <a:r>
              <a:rPr lang="en-US" sz="1400" dirty="0">
                <a:solidFill>
                  <a:schemeClr val="bg1"/>
                </a:solidFill>
                <a:highlight>
                  <a:srgbClr val="FF0000"/>
                </a:highlight>
              </a:rPr>
              <a:t>Consider your use of vocabulary and language and how these can interest and engage your readers in your story.</a:t>
            </a:r>
            <a:endParaRPr lang="en-GB" sz="14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490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14728-EC47-4213-7672-AF029457D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A729-0AB8-DAEE-1A76-E79F624117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AO5 (24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4C81-E5BC-E662-6DCE-1649411D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00282" cy="298944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Organisation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000080"/>
                </a:highlight>
              </a:rPr>
              <a:t>Varied and inventive use of structural features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800000"/>
                </a:highlight>
              </a:rPr>
              <a:t>Writing is compelling, incorporating a range of convincing and complex ideas</a:t>
            </a:r>
          </a:p>
          <a:p>
            <a:pPr marL="0" indent="0">
              <a:buNone/>
            </a:pPr>
            <a:r>
              <a:rPr lang="en-US" sz="1800" dirty="0"/>
              <a:t>• </a:t>
            </a:r>
            <a:r>
              <a:rPr lang="en-US" sz="1800" dirty="0">
                <a:solidFill>
                  <a:schemeClr val="bg1"/>
                </a:solidFill>
                <a:highlight>
                  <a:srgbClr val="008080"/>
                </a:highlight>
              </a:rPr>
              <a:t>Fluently linked paragraphs with seamlessly integrated discourse markers</a:t>
            </a:r>
            <a:endParaRPr lang="en-GB" sz="1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D4AAEC-E33D-8DAC-C4B9-308204E4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0423"/>
            <a:ext cx="8229600" cy="10360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FF2286-3E5D-4EB9-40FB-A47BAD55D7BC}"/>
              </a:ext>
            </a:extLst>
          </p:cNvPr>
          <p:cNvSpPr txBox="1"/>
          <p:nvPr/>
        </p:nvSpPr>
        <p:spPr>
          <a:xfrm>
            <a:off x="4572001" y="1825625"/>
            <a:ext cx="394335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We’ve spent lots of time exploring sentence types, sentence openers, short sentences and long sentences for effect, and how we use our sentences within our paragraphs and overall structure.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highlight>
                <a:srgbClr val="008080"/>
              </a:highlight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Consider how you are using language and structure to engage your readers.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highlight>
                <a:srgbClr val="008080"/>
              </a:highlight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Remember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ToPTiPs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and how you can link paragraphs together using connectives and linking sentences.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8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66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10F9-67BC-67FC-BDE6-888E42811E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/>
              <a:t>Examiners are given this list of success criteria to help them mark your story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B1FE-308E-3891-55D8-CBA54C6A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3306742" cy="435133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1800" noProof="0" dirty="0">
                <a:highlight>
                  <a:srgbClr val="FFFF00"/>
                </a:highlight>
              </a:rPr>
              <a:t>Distinctive and original narrative perspective.</a:t>
            </a:r>
          </a:p>
          <a:p>
            <a:r>
              <a:rPr lang="en-US" sz="1800" noProof="0" dirty="0">
                <a:highlight>
                  <a:srgbClr val="00FF00"/>
                </a:highlight>
              </a:rPr>
              <a:t>Convincing character/s.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8080"/>
                </a:highlight>
              </a:rPr>
              <a:t>Impressive vocabulary, used judiciously.</a:t>
            </a:r>
          </a:p>
          <a:p>
            <a:r>
              <a:rPr lang="en-US" sz="1800" noProof="0" dirty="0">
                <a:highlight>
                  <a:srgbClr val="00FFFF"/>
                </a:highlight>
              </a:rPr>
              <a:t>Detailed and convincing setting.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00FF"/>
                </a:highlight>
              </a:rPr>
              <a:t>Conceptualized ideas.</a:t>
            </a:r>
          </a:p>
          <a:p>
            <a:r>
              <a:rPr lang="en-US" sz="1800" noProof="0" dirty="0">
                <a:highlight>
                  <a:srgbClr val="C0C0C0"/>
                </a:highlight>
              </a:rPr>
              <a:t>Convincing sequence of events, skilful temporal and spatial shifts.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8080"/>
                </a:highlight>
              </a:rPr>
              <a:t>Impressive control of phrasing.</a:t>
            </a:r>
          </a:p>
          <a:p>
            <a:r>
              <a:rPr lang="en-US" sz="1800" noProof="0" dirty="0">
                <a:highlight>
                  <a:srgbClr val="FF00FF"/>
                </a:highlight>
              </a:rPr>
              <a:t>Subtle and skilful shifts in mood/ atmosphere.</a:t>
            </a:r>
          </a:p>
          <a:p>
            <a:r>
              <a:rPr lang="en-US" sz="1800" noProof="0" dirty="0">
                <a:solidFill>
                  <a:schemeClr val="bg1"/>
                </a:solidFill>
                <a:highlight>
                  <a:srgbClr val="0000FF"/>
                </a:highlight>
              </a:rPr>
              <a:t>Crafted style.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1B0C15-2870-B3A9-44FC-022D5759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53" y="1821785"/>
            <a:ext cx="646382" cy="582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6313BF-1A39-B3D8-26FC-0A9532E58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015" y="2468046"/>
            <a:ext cx="643361" cy="5829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A1B726-45BD-78B2-4F45-30F2C2128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195" y="3128041"/>
            <a:ext cx="646382" cy="5829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E6C9E8-B942-4EC6-A0C0-E739F1D95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195" y="3860481"/>
            <a:ext cx="662044" cy="5970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B143E4-34BE-9C21-51E2-5D327C5A7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195" y="4607047"/>
            <a:ext cx="662044" cy="5998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7CA2C3-23F1-E59C-2742-B8AB69A0670D}"/>
              </a:ext>
            </a:extLst>
          </p:cNvPr>
          <p:cNvSpPr txBox="1"/>
          <p:nvPr/>
        </p:nvSpPr>
        <p:spPr>
          <a:xfrm>
            <a:off x="5116441" y="1825625"/>
            <a:ext cx="3398909" cy="449353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dirty="0">
                <a:highlight>
                  <a:srgbClr val="FFFF00"/>
                </a:highlight>
              </a:rPr>
              <a:t>The examiner wants your narrative to be original and distinctive</a:t>
            </a:r>
            <a:r>
              <a:rPr lang="en-US" sz="1300" dirty="0"/>
              <a:t>. This means it is a good idea to consider what </a:t>
            </a:r>
            <a:r>
              <a:rPr lang="en-US" sz="1300" b="1" dirty="0"/>
              <a:t>genre</a:t>
            </a:r>
            <a:r>
              <a:rPr lang="en-US" sz="1300" dirty="0"/>
              <a:t> of text you will adapt for </a:t>
            </a:r>
            <a:r>
              <a:rPr lang="en-US" sz="1300" dirty="0">
                <a:solidFill>
                  <a:schemeClr val="bg1"/>
                </a:solidFill>
                <a:highlight>
                  <a:srgbClr val="0000FF"/>
                </a:highlight>
              </a:rPr>
              <a:t>the style of your writing.</a:t>
            </a:r>
          </a:p>
          <a:p>
            <a:endParaRPr lang="en-US" sz="1300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r>
              <a:rPr lang="en-US" sz="1300" dirty="0">
                <a:highlight>
                  <a:srgbClr val="00FF00"/>
                </a:highlight>
              </a:rPr>
              <a:t>Your </a:t>
            </a:r>
            <a:r>
              <a:rPr lang="en-US" sz="1300" b="1" dirty="0">
                <a:highlight>
                  <a:srgbClr val="00FF00"/>
                </a:highlight>
              </a:rPr>
              <a:t>characters </a:t>
            </a:r>
            <a:r>
              <a:rPr lang="en-US" sz="1300" dirty="0">
                <a:highlight>
                  <a:srgbClr val="00FF00"/>
                </a:highlight>
              </a:rPr>
              <a:t>need to be convincing</a:t>
            </a:r>
            <a:r>
              <a:rPr lang="en-US" sz="1300" dirty="0"/>
              <a:t>, so think about the way they speak, they act, they are described and what they think and feel.</a:t>
            </a:r>
          </a:p>
          <a:p>
            <a:endParaRPr lang="en-US" sz="1300" dirty="0"/>
          </a:p>
          <a:p>
            <a:r>
              <a:rPr lang="en-US" sz="1300" dirty="0">
                <a:highlight>
                  <a:srgbClr val="00FFFF"/>
                </a:highlight>
              </a:rPr>
              <a:t>You should include a setting and make it detailed and </a:t>
            </a:r>
            <a:r>
              <a:rPr lang="en-US" sz="1300" b="1" dirty="0">
                <a:highlight>
                  <a:srgbClr val="00FFFF"/>
                </a:highlight>
              </a:rPr>
              <a:t>convincing</a:t>
            </a:r>
            <a:r>
              <a:rPr lang="en-US" sz="1300" dirty="0">
                <a:highlight>
                  <a:srgbClr val="00FFFF"/>
                </a:highlight>
              </a:rPr>
              <a:t>. </a:t>
            </a:r>
          </a:p>
          <a:p>
            <a:endParaRPr lang="en-US" sz="1300" dirty="0"/>
          </a:p>
          <a:p>
            <a:r>
              <a:rPr lang="en-US" sz="1300" dirty="0"/>
              <a:t>Your structure and organisation can be shown </a:t>
            </a:r>
            <a:r>
              <a:rPr lang="en-US" sz="1300" dirty="0">
                <a:highlight>
                  <a:srgbClr val="C0C0C0"/>
                </a:highlight>
              </a:rPr>
              <a:t>through changes in time or place.</a:t>
            </a:r>
          </a:p>
          <a:p>
            <a:endParaRPr lang="en-US" sz="1300" dirty="0"/>
          </a:p>
          <a:p>
            <a:r>
              <a:rPr lang="en-US" sz="1300" dirty="0">
                <a:highlight>
                  <a:srgbClr val="FF00FF"/>
                </a:highlight>
              </a:rPr>
              <a:t>Tone</a:t>
            </a:r>
            <a:r>
              <a:rPr lang="en-US" sz="1300" dirty="0"/>
              <a:t> is very important and changing the mood or atmosphere within your story can help you to get top marks.</a:t>
            </a:r>
          </a:p>
          <a:p>
            <a:endParaRPr lang="en-US" sz="1300" dirty="0"/>
          </a:p>
          <a:p>
            <a:r>
              <a:rPr lang="en-US" sz="1300" dirty="0">
                <a:solidFill>
                  <a:schemeClr val="bg1"/>
                </a:solidFill>
                <a:highlight>
                  <a:srgbClr val="008080"/>
                </a:highlight>
              </a:rPr>
              <a:t>Make sure your vocabulary and sentences are used for effect to impact on your readers.</a:t>
            </a:r>
            <a:endParaRPr lang="en-GB" sz="13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C2AAC5-9B21-C947-E75A-003DAE969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195" y="5297833"/>
            <a:ext cx="646381" cy="5829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BEF503-70FB-E603-DA3A-1F6E781768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195" y="5971690"/>
            <a:ext cx="646381" cy="5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38FF-96CA-ACD5-6AEF-ADA1B2CB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302416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Sentence demarcation is consistently secure and consistently accurate</a:t>
            </a:r>
          </a:p>
          <a:p>
            <a:r>
              <a:rPr lang="en-US" sz="1800" dirty="0">
                <a:highlight>
                  <a:srgbClr val="00FFFF"/>
                </a:highlight>
              </a:rPr>
              <a:t>Wide range of punctuation is used with a high level of accuracy</a:t>
            </a:r>
          </a:p>
          <a:p>
            <a:r>
              <a:rPr lang="en-US" sz="1800" dirty="0">
                <a:highlight>
                  <a:srgbClr val="00FF00"/>
                </a:highlight>
              </a:rPr>
              <a:t>Uses a full range of appropriate sentence forms for effect</a:t>
            </a:r>
          </a:p>
          <a:p>
            <a:r>
              <a:rPr lang="en-US" sz="1800" dirty="0">
                <a:highlight>
                  <a:srgbClr val="00FF00"/>
                </a:highlight>
              </a:rPr>
              <a:t>Uses Standard English consistently and appropriately with secure control of complex grammatical structures</a:t>
            </a:r>
          </a:p>
          <a:p>
            <a:r>
              <a:rPr lang="en-US" sz="1800" dirty="0">
                <a:highlight>
                  <a:srgbClr val="C0C0C0"/>
                </a:highlight>
              </a:rPr>
              <a:t>High level of accuracy in spelling, including ambitious vocabulary</a:t>
            </a:r>
          </a:p>
          <a:p>
            <a:r>
              <a:rPr lang="en-US" sz="1800" dirty="0">
                <a:solidFill>
                  <a:schemeClr val="bg1"/>
                </a:solidFill>
                <a:highlight>
                  <a:srgbClr val="0000FF"/>
                </a:highlight>
              </a:rPr>
              <a:t>Extensive and ambitious use of vocabulary</a:t>
            </a:r>
            <a:endParaRPr lang="en-GB" sz="18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2324D1-08B2-DBE0-C8A4-894B7A5F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This is what you need to achieve for top marks for AO6 (16 marks)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BBC154-E974-5895-32B5-94E83BE15C79}"/>
              </a:ext>
            </a:extLst>
          </p:cNvPr>
          <p:cNvSpPr/>
          <p:nvPr/>
        </p:nvSpPr>
        <p:spPr>
          <a:xfrm>
            <a:off x="1157468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EAE479-5822-0028-B674-C3D27915A300}"/>
              </a:ext>
            </a:extLst>
          </p:cNvPr>
          <p:cNvSpPr/>
          <p:nvPr/>
        </p:nvSpPr>
        <p:spPr>
          <a:xfrm>
            <a:off x="2513635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AB627-705B-F0BE-721D-6AA0AD7FD123}"/>
              </a:ext>
            </a:extLst>
          </p:cNvPr>
          <p:cNvSpPr txBox="1"/>
          <p:nvPr/>
        </p:nvSpPr>
        <p:spPr>
          <a:xfrm>
            <a:off x="1157469" y="604936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F1A02-7E63-9DA4-E048-627BE556892D}"/>
              </a:ext>
            </a:extLst>
          </p:cNvPr>
          <p:cNvSpPr txBox="1"/>
          <p:nvPr/>
        </p:nvSpPr>
        <p:spPr>
          <a:xfrm>
            <a:off x="2525210" y="607842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Sentences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82D329-1116-EFAA-21AA-8B15FCAC9FF9}"/>
              </a:ext>
            </a:extLst>
          </p:cNvPr>
          <p:cNvSpPr/>
          <p:nvPr/>
        </p:nvSpPr>
        <p:spPr>
          <a:xfrm>
            <a:off x="3896507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17F05-836C-C5BB-A044-A29EBA6C40BE}"/>
              </a:ext>
            </a:extLst>
          </p:cNvPr>
          <p:cNvSpPr txBox="1"/>
          <p:nvPr/>
        </p:nvSpPr>
        <p:spPr>
          <a:xfrm>
            <a:off x="3908082" y="607842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Effects</a:t>
            </a:r>
            <a:endParaRPr lang="en-GB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474991-B14E-AE78-CB32-536CB83554CD}"/>
              </a:ext>
            </a:extLst>
          </p:cNvPr>
          <p:cNvSpPr/>
          <p:nvPr/>
        </p:nvSpPr>
        <p:spPr>
          <a:xfrm>
            <a:off x="5279379" y="5297526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476B7-2022-FB94-4249-E46C4F81226F}"/>
              </a:ext>
            </a:extLst>
          </p:cNvPr>
          <p:cNvSpPr txBox="1"/>
          <p:nvPr/>
        </p:nvSpPr>
        <p:spPr>
          <a:xfrm>
            <a:off x="5290954" y="6120758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Spelling</a:t>
            </a:r>
            <a:endParaRPr lang="en-GB" sz="1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973FC2-754E-B0F4-61EF-EEEFDD4F0000}"/>
              </a:ext>
            </a:extLst>
          </p:cNvPr>
          <p:cNvSpPr/>
          <p:nvPr/>
        </p:nvSpPr>
        <p:spPr>
          <a:xfrm>
            <a:off x="6638557" y="5313683"/>
            <a:ext cx="1180618" cy="10532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40813-A8D7-BC46-9A45-41D48375397F}"/>
              </a:ext>
            </a:extLst>
          </p:cNvPr>
          <p:cNvSpPr txBox="1"/>
          <p:nvPr/>
        </p:nvSpPr>
        <p:spPr>
          <a:xfrm>
            <a:off x="6685401" y="6122911"/>
            <a:ext cx="1180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Punctuation</a:t>
            </a:r>
            <a:endParaRPr lang="en-GB" sz="1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58711CB-F3CA-3E35-0FB1-9F0BCA11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519" y="5356757"/>
            <a:ext cx="576841" cy="70283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D51CB7-3025-852F-B87B-51BECDE99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228" y="5394055"/>
            <a:ext cx="929431" cy="61689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319EFBA-F3BF-380F-2CB1-E3E731432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379" y="5613885"/>
            <a:ext cx="504328" cy="46828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9B4011A-3E06-0595-9129-7DDDC4DB1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4780" y="5438967"/>
            <a:ext cx="550903" cy="4682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82255F3-AC88-AF82-3835-F3260866AD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9536" y="5313683"/>
            <a:ext cx="882570" cy="88257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72C79D7-A3C1-A1B2-9C76-9809BE3D6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22611" y="5313683"/>
            <a:ext cx="581628" cy="5816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F8F87B-83F4-AD63-23A8-066EBEBA7B3D}"/>
              </a:ext>
            </a:extLst>
          </p:cNvPr>
          <p:cNvSpPr txBox="1"/>
          <p:nvPr/>
        </p:nvSpPr>
        <p:spPr>
          <a:xfrm>
            <a:off x="6805914" y="54389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CB771-5362-EF21-1690-1CB8EBE1C9C3}"/>
              </a:ext>
            </a:extLst>
          </p:cNvPr>
          <p:cNvSpPr txBox="1"/>
          <p:nvPr/>
        </p:nvSpPr>
        <p:spPr>
          <a:xfrm>
            <a:off x="6958314" y="55913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!</a:t>
            </a:r>
            <a:endParaRPr lang="en-GB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868D5A-F87E-1849-B9CA-6EE384B99F77}"/>
              </a:ext>
            </a:extLst>
          </p:cNvPr>
          <p:cNvSpPr txBox="1"/>
          <p:nvPr/>
        </p:nvSpPr>
        <p:spPr>
          <a:xfrm>
            <a:off x="7110714" y="5743767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:</a:t>
            </a:r>
            <a:endParaRPr lang="en-GB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635A56-9B71-C97A-44DC-B54EB1860790}"/>
              </a:ext>
            </a:extLst>
          </p:cNvPr>
          <p:cNvSpPr txBox="1"/>
          <p:nvPr/>
        </p:nvSpPr>
        <p:spPr>
          <a:xfrm>
            <a:off x="7252913" y="5421444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;</a:t>
            </a:r>
            <a:endParaRPr lang="en-GB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E8D95-F0B2-8995-45C9-0C88ACD70DC4}"/>
              </a:ext>
            </a:extLst>
          </p:cNvPr>
          <p:cNvSpPr txBox="1"/>
          <p:nvPr/>
        </p:nvSpPr>
        <p:spPr>
          <a:xfrm>
            <a:off x="7405313" y="5573844"/>
            <a:ext cx="38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</a:t>
            </a:r>
            <a:endParaRPr lang="en-GB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1B5C2E-CE82-2624-0717-ADED40EF15CD}"/>
              </a:ext>
            </a:extLst>
          </p:cNvPr>
          <p:cNvSpPr txBox="1"/>
          <p:nvPr/>
        </p:nvSpPr>
        <p:spPr>
          <a:xfrm>
            <a:off x="6718257" y="5826921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6D7139-33B3-0C96-BA59-FFB7512F2633}"/>
              </a:ext>
            </a:extLst>
          </p:cNvPr>
          <p:cNvSpPr txBox="1"/>
          <p:nvPr/>
        </p:nvSpPr>
        <p:spPr>
          <a:xfrm>
            <a:off x="6709024" y="5268034"/>
            <a:ext cx="38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D6B34-369C-7B07-7AD2-ACA51235A227}"/>
              </a:ext>
            </a:extLst>
          </p:cNvPr>
          <p:cNvSpPr txBox="1"/>
          <p:nvPr/>
        </p:nvSpPr>
        <p:spPr>
          <a:xfrm>
            <a:off x="4774255" y="1825625"/>
            <a:ext cx="3741096" cy="329320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00" dirty="0">
                <a:highlight>
                  <a:srgbClr val="FFFF00"/>
                </a:highlight>
              </a:rPr>
              <a:t>Make sure you’ve put your full stops and commas in the right places. 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00FFFF"/>
                </a:highlight>
              </a:rPr>
              <a:t>Use other types of punctuation such as: colons, semicolons, speech marks, dashes, hyphens, exclamation marks, question marks and so on.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00FF00"/>
                </a:highlight>
              </a:rPr>
              <a:t>Check your grammar and sentence structures to make sure they read well.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highlight>
                  <a:srgbClr val="C0C0C0"/>
                </a:highlight>
              </a:rPr>
              <a:t>Check your spelling of difficult words to make sure you haven’t made any mistakes.</a:t>
            </a:r>
          </a:p>
          <a:p>
            <a:endParaRPr lang="en-US" sz="1300" dirty="0">
              <a:highlight>
                <a:srgbClr val="FFFF00"/>
              </a:highlight>
            </a:endParaRPr>
          </a:p>
          <a:p>
            <a:r>
              <a:rPr lang="en-US" sz="1300" dirty="0">
                <a:solidFill>
                  <a:schemeClr val="bg1"/>
                </a:solidFill>
                <a:highlight>
                  <a:srgbClr val="0000FF"/>
                </a:highlight>
              </a:rPr>
              <a:t>Try to impress with your vocabulary, but don’t sacrifice your style by putting too many impressive words just for the sake of it!</a:t>
            </a:r>
            <a:endParaRPr lang="en-GB" sz="13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834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8432-AFB1-BA96-2C3B-79DE26BD26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Re-read your draft story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A4AED-2F41-E097-39B7-407F54429FE5}"/>
              </a:ext>
            </a:extLst>
          </p:cNvPr>
          <p:cNvSpPr txBox="1"/>
          <p:nvPr/>
        </p:nvSpPr>
        <p:spPr>
          <a:xfrm>
            <a:off x="628652" y="182691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76F07-360C-2A3E-07F8-6EAABAC39144}"/>
              </a:ext>
            </a:extLst>
          </p:cNvPr>
          <p:cNvSpPr txBox="1"/>
          <p:nvPr/>
        </p:nvSpPr>
        <p:spPr>
          <a:xfrm>
            <a:off x="628651" y="231148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Tone, style, register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0BC74-DE2F-8C4A-AC32-A12FA64BD006}"/>
              </a:ext>
            </a:extLst>
          </p:cNvPr>
          <p:cNvSpPr txBox="1"/>
          <p:nvPr/>
        </p:nvSpPr>
        <p:spPr>
          <a:xfrm>
            <a:off x="628650" y="2792848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17064-7F7E-8DE3-01A7-8905DBC0B81F}"/>
              </a:ext>
            </a:extLst>
          </p:cNvPr>
          <p:cNvSpPr txBox="1"/>
          <p:nvPr/>
        </p:nvSpPr>
        <p:spPr>
          <a:xfrm>
            <a:off x="628650" y="3291676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256F5-0D6A-9B68-3744-1F67006846E5}"/>
              </a:ext>
            </a:extLst>
          </p:cNvPr>
          <p:cNvSpPr txBox="1"/>
          <p:nvPr/>
        </p:nvSpPr>
        <p:spPr>
          <a:xfrm>
            <a:off x="631965" y="376583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D3F80-4B7D-E47C-84DF-C47A2224F683}"/>
              </a:ext>
            </a:extLst>
          </p:cNvPr>
          <p:cNvSpPr txBox="1"/>
          <p:nvPr/>
        </p:nvSpPr>
        <p:spPr>
          <a:xfrm>
            <a:off x="631965" y="4245150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C34BE-56E6-3633-2C76-07DED8DC127B}"/>
              </a:ext>
            </a:extLst>
          </p:cNvPr>
          <p:cNvSpPr txBox="1"/>
          <p:nvPr/>
        </p:nvSpPr>
        <p:spPr>
          <a:xfrm>
            <a:off x="631965" y="4728210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6BE89-5B6F-0CF5-7BB8-3219CBEEFD6D}"/>
              </a:ext>
            </a:extLst>
          </p:cNvPr>
          <p:cNvSpPr txBox="1"/>
          <p:nvPr/>
        </p:nvSpPr>
        <p:spPr>
          <a:xfrm>
            <a:off x="634037" y="5193185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Punctuation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58DA0-4AE9-3BE0-45C5-BA013B4CC787}"/>
              </a:ext>
            </a:extLst>
          </p:cNvPr>
          <p:cNvSpPr txBox="1"/>
          <p:nvPr/>
        </p:nvSpPr>
        <p:spPr>
          <a:xfrm>
            <a:off x="631554" y="5662488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1D996-1DB5-0D4D-71A0-2AAEDEFC8769}"/>
              </a:ext>
            </a:extLst>
          </p:cNvPr>
          <p:cNvSpPr txBox="1"/>
          <p:nvPr/>
        </p:nvSpPr>
        <p:spPr>
          <a:xfrm>
            <a:off x="628650" y="6123542"/>
            <a:ext cx="2104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22C84-2B6E-EB7F-8859-2861F18811A9}"/>
              </a:ext>
            </a:extLst>
          </p:cNvPr>
          <p:cNvSpPr txBox="1"/>
          <p:nvPr/>
        </p:nvSpPr>
        <p:spPr>
          <a:xfrm>
            <a:off x="3125165" y="1932972"/>
            <a:ext cx="5386870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Write down three targets for yourself to improve on your draft when writing your final story.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Here are a few examples: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i="1" dirty="0">
                <a:solidFill>
                  <a:srgbClr val="7030A0"/>
                </a:solidFill>
              </a:rPr>
              <a:t>Use a narrative hook at the beginning of my story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Use </a:t>
            </a:r>
            <a:r>
              <a:rPr lang="en-US" sz="2400" i="1" dirty="0" err="1">
                <a:solidFill>
                  <a:srgbClr val="7030A0"/>
                </a:solidFill>
              </a:rPr>
              <a:t>ToPTiPs</a:t>
            </a:r>
            <a:r>
              <a:rPr lang="en-US" sz="2400" i="1" dirty="0">
                <a:solidFill>
                  <a:srgbClr val="7030A0"/>
                </a:solidFill>
              </a:rPr>
              <a:t> for paragraphing</a:t>
            </a:r>
          </a:p>
          <a:p>
            <a:r>
              <a:rPr lang="en-US" sz="2400" i="1" dirty="0">
                <a:solidFill>
                  <a:srgbClr val="7030A0"/>
                </a:solidFill>
              </a:rPr>
              <a:t>Include some short sentences for effect.</a:t>
            </a:r>
            <a:endParaRPr lang="en-GB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C094-47BD-CBED-ACB4-0A9669C999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/>
              <a:t>You now have one hour to write your story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49B4-56BE-2C93-C74C-330F7D593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31" y="2750041"/>
            <a:ext cx="4288619" cy="3216464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F63DC-9C7A-95E1-07DB-301F3FC1CA5F}"/>
              </a:ext>
            </a:extLst>
          </p:cNvPr>
          <p:cNvSpPr txBox="1"/>
          <p:nvPr/>
        </p:nvSpPr>
        <p:spPr>
          <a:xfrm>
            <a:off x="2286000" y="1853397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Write the opening of a story about a human meeting an animal.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C0113-5CF7-4861-0A95-BC8AC0AB2911}"/>
              </a:ext>
            </a:extLst>
          </p:cNvPr>
          <p:cNvSpPr txBox="1"/>
          <p:nvPr/>
        </p:nvSpPr>
        <p:spPr>
          <a:xfrm>
            <a:off x="628650" y="2750041"/>
            <a:ext cx="3283593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Use your checklist to help you write out your final story.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You may refer to your notes from this term if you wish.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You have one hour to complete your story.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Good luck!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6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104AD-E831-C5A8-B78E-53510A9E0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74793"/>
              </p:ext>
            </p:extLst>
          </p:nvPr>
        </p:nvGraphicFramePr>
        <p:xfrm>
          <a:off x="288895" y="172720"/>
          <a:ext cx="8484715" cy="640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5243">
                  <a:extLst>
                    <a:ext uri="{9D8B030D-6E8A-4147-A177-3AD203B41FA5}">
                      <a16:colId xmlns:a16="http://schemas.microsoft.com/office/drawing/2014/main" val="2383563880"/>
                    </a:ext>
                  </a:extLst>
                </a:gridCol>
                <a:gridCol w="460736">
                  <a:extLst>
                    <a:ext uri="{9D8B030D-6E8A-4147-A177-3AD203B41FA5}">
                      <a16:colId xmlns:a16="http://schemas.microsoft.com/office/drawing/2014/main" val="2061678244"/>
                    </a:ext>
                  </a:extLst>
                </a:gridCol>
                <a:gridCol w="2054637">
                  <a:extLst>
                    <a:ext uri="{9D8B030D-6E8A-4147-A177-3AD203B41FA5}">
                      <a16:colId xmlns:a16="http://schemas.microsoft.com/office/drawing/2014/main" val="4091169542"/>
                    </a:ext>
                  </a:extLst>
                </a:gridCol>
                <a:gridCol w="485641">
                  <a:extLst>
                    <a:ext uri="{9D8B030D-6E8A-4147-A177-3AD203B41FA5}">
                      <a16:colId xmlns:a16="http://schemas.microsoft.com/office/drawing/2014/main" val="4255139453"/>
                    </a:ext>
                  </a:extLst>
                </a:gridCol>
                <a:gridCol w="2278779">
                  <a:extLst>
                    <a:ext uri="{9D8B030D-6E8A-4147-A177-3AD203B41FA5}">
                      <a16:colId xmlns:a16="http://schemas.microsoft.com/office/drawing/2014/main" val="3834894530"/>
                    </a:ext>
                  </a:extLst>
                </a:gridCol>
                <a:gridCol w="369679">
                  <a:extLst>
                    <a:ext uri="{9D8B030D-6E8A-4147-A177-3AD203B41FA5}">
                      <a16:colId xmlns:a16="http://schemas.microsoft.com/office/drawing/2014/main" val="3790064705"/>
                    </a:ext>
                  </a:extLst>
                </a:gridCol>
              </a:tblGrid>
              <a:tr h="580315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 (Beginning):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(Sentences):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(Organisation):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64664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r>
                        <a:rPr lang="en-US" sz="1200" dirty="0"/>
                        <a:t>Include a powerful opening to hook the reader in.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–</a:t>
                      </a:r>
                      <a:r>
                        <a:rPr lang="en-US" sz="1200" dirty="0" err="1"/>
                        <a:t>ispaced</a:t>
                      </a:r>
                      <a:r>
                        <a:rPr lang="en-US" sz="1200" dirty="0"/>
                        <a:t> for sentence openers.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Include at least one short sentence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85425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r>
                        <a:rPr lang="en-US" sz="1200" dirty="0"/>
                        <a:t>Use a narrative hook.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simple, complex and compound sentences.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Include longer descriptive sentences to build mood.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88582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language devices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Used </a:t>
                      </a:r>
                      <a:r>
                        <a:rPr lang="en-US" sz="1200" dirty="0" err="1"/>
                        <a:t>ToPTiPs</a:t>
                      </a:r>
                      <a:r>
                        <a:rPr lang="en-US" sz="1200" dirty="0"/>
                        <a:t> for paragraphing.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8537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Linked the endings and beginnings of paragraphs together.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8229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Bonus Criterion: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68676"/>
                  </a:ext>
                </a:extLst>
              </a:tr>
              <a:tr h="336214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Consider which information you need to introduce first: Character? Setting? Plot? Dialogue? Themes?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Consider where you place your sentences for maximum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29219"/>
                  </a:ext>
                </a:extLst>
              </a:tr>
              <a:tr h="336214"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Consider using flashforward or flashback to engage your readers.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18272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(Vocabulary):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(Setting):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(Ending):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24471"/>
                  </a:ext>
                </a:extLst>
              </a:tr>
              <a:tr h="580315">
                <a:tc>
                  <a:txBody>
                    <a:bodyPr/>
                    <a:lstStyle/>
                    <a:p>
                      <a:r>
                        <a:rPr lang="en-US" sz="1200" dirty="0"/>
                        <a:t>Use ambitious vocabulary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Include at least some of the five senses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Include a powerful ending to leave the reader wanting more.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05439"/>
                  </a:ext>
                </a:extLst>
              </a:tr>
              <a:tr h="580315">
                <a:tc>
                  <a:txBody>
                    <a:bodyPr/>
                    <a:lstStyle/>
                    <a:p>
                      <a:r>
                        <a:rPr lang="en-US" sz="1200" dirty="0"/>
                        <a:t>Use impressive verbs and nouns to build mood/atmosphere.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Zoom in on specific details of the setting.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your story plan to make sure you have covered every area you needed to.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67857"/>
                  </a:ext>
                </a:extLst>
              </a:tr>
              <a:tr h="414511">
                <a:tc>
                  <a:txBody>
                    <a:bodyPr/>
                    <a:lstStyle/>
                    <a:p>
                      <a:r>
                        <a:rPr lang="en-US" sz="1200" dirty="0"/>
                        <a:t>Include adverbs and adjectives to build mood/atmosphere.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Build a consistent tone.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Re-read your story to check for </a:t>
                      </a:r>
                      <a:r>
                        <a:rPr lang="en-US" sz="1200" dirty="0" err="1"/>
                        <a:t>SPaG</a:t>
                      </a:r>
                      <a:r>
                        <a:rPr lang="en-US" sz="1200" dirty="0"/>
                        <a:t> errors.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10386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Bonus Criterion: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71426"/>
                  </a:ext>
                </a:extLst>
              </a:tr>
              <a:tr h="58031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Consider how your setting can be used to establish character and atmosphere.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5326"/>
                  </a:ext>
                </a:extLst>
              </a:tr>
            </a:tbl>
          </a:graphicData>
        </a:graphic>
      </p:graphicFrame>
      <p:pic>
        <p:nvPicPr>
          <p:cNvPr id="9" name="Picture 8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43139773-A42E-D521-3095-0E564544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0" y="278876"/>
            <a:ext cx="320968" cy="297397"/>
          </a:xfrm>
          <a:prstGeom prst="rect">
            <a:avLst/>
          </a:prstGeom>
        </p:spPr>
      </p:pic>
      <p:pic>
        <p:nvPicPr>
          <p:cNvPr id="10" name="Picture 9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D6886390-9CD9-87AE-13C2-D9AC2F79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278876"/>
            <a:ext cx="320968" cy="297397"/>
          </a:xfrm>
          <a:prstGeom prst="rect">
            <a:avLst/>
          </a:prstGeom>
        </p:spPr>
      </p:pic>
      <p:pic>
        <p:nvPicPr>
          <p:cNvPr id="11" name="Picture 10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B0D74397-02AF-361C-8695-7D9892CE0A2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278876"/>
            <a:ext cx="320968" cy="297397"/>
          </a:xfrm>
          <a:prstGeom prst="rect">
            <a:avLst/>
          </a:prstGeom>
        </p:spPr>
      </p:pic>
      <p:pic>
        <p:nvPicPr>
          <p:cNvPr id="12" name="Picture 11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E2308676-A103-3107-265D-235BF0C1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0" y="2503145"/>
            <a:ext cx="320968" cy="297397"/>
          </a:xfrm>
          <a:prstGeom prst="rect">
            <a:avLst/>
          </a:prstGeom>
        </p:spPr>
      </p:pic>
      <p:pic>
        <p:nvPicPr>
          <p:cNvPr id="14" name="Picture 13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717D5972-6DDA-07DD-59EF-DD2ABFB9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2503145"/>
            <a:ext cx="320968" cy="297397"/>
          </a:xfrm>
          <a:prstGeom prst="rect">
            <a:avLst/>
          </a:prstGeom>
        </p:spPr>
      </p:pic>
      <p:pic>
        <p:nvPicPr>
          <p:cNvPr id="15" name="Picture 14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3C59DF16-BDD1-8A44-3CB7-A78E7E33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0" y="3533291"/>
            <a:ext cx="320968" cy="297397"/>
          </a:xfrm>
          <a:prstGeom prst="rect">
            <a:avLst/>
          </a:prstGeom>
        </p:spPr>
      </p:pic>
      <p:pic>
        <p:nvPicPr>
          <p:cNvPr id="16" name="Picture 15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39C1486-5E30-970E-1AB0-3081AEF9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3533291"/>
            <a:ext cx="320968" cy="297397"/>
          </a:xfrm>
          <a:prstGeom prst="rect">
            <a:avLst/>
          </a:prstGeom>
        </p:spPr>
      </p:pic>
      <p:pic>
        <p:nvPicPr>
          <p:cNvPr id="17" name="Picture 16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C98F8D0-5D86-B639-2897-D5702415FA0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3533291"/>
            <a:ext cx="320968" cy="297397"/>
          </a:xfrm>
          <a:prstGeom prst="rect">
            <a:avLst/>
          </a:prstGeom>
        </p:spPr>
      </p:pic>
      <p:pic>
        <p:nvPicPr>
          <p:cNvPr id="18" name="Picture 17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2591E089-90E1-F4A9-080E-A35689E8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5632011"/>
            <a:ext cx="320968" cy="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1160</Words>
  <Application>Microsoft Office PowerPoint</Application>
  <PresentationFormat>On-screen Show (4:3)</PresentationFormat>
  <Paragraphs>151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gg sans</vt:lpstr>
      <vt:lpstr>Times New Roman</vt:lpstr>
      <vt:lpstr>Office Theme</vt:lpstr>
      <vt:lpstr>PowerPoint Presentation</vt:lpstr>
      <vt:lpstr>Learning outcomes</vt:lpstr>
      <vt:lpstr>This is what you need to achieve for top marks for AO5 (24 marks)</vt:lpstr>
      <vt:lpstr>This is what you need to achieve for top marks for AO5 (24 marks)</vt:lpstr>
      <vt:lpstr>Examiners are given this list of success criteria to help them mark your story</vt:lpstr>
      <vt:lpstr>This is what you need to achieve for top marks for AO6 (16 marks)</vt:lpstr>
      <vt:lpstr>Re-read your draft story</vt:lpstr>
      <vt:lpstr>You now have one hour to write your story</vt:lpstr>
      <vt:lpstr>PowerPoint Presentation</vt:lpstr>
      <vt:lpstr>Plenary: Self-assessment reflection 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2</cp:revision>
  <dcterms:created xsi:type="dcterms:W3CDTF">2025-03-18T11:02:23Z</dcterms:created>
  <dcterms:modified xsi:type="dcterms:W3CDTF">2025-08-12T09:42:55Z</dcterms:modified>
</cp:coreProperties>
</file>