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notesMasterIdLst>
    <p:notesMasterId r:id="rId20"/>
  </p:notesMasterIdLst>
  <p:handoutMasterIdLst>
    <p:handoutMasterId r:id="rId21"/>
  </p:handoutMasterIdLst>
  <p:sldIdLst>
    <p:sldId id="256" r:id="rId5"/>
    <p:sldId id="286" r:id="rId6"/>
    <p:sldId id="329" r:id="rId7"/>
    <p:sldId id="316" r:id="rId8"/>
    <p:sldId id="326" r:id="rId9"/>
    <p:sldId id="330" r:id="rId10"/>
    <p:sldId id="327" r:id="rId11"/>
    <p:sldId id="328" r:id="rId12"/>
    <p:sldId id="306" r:id="rId13"/>
    <p:sldId id="305" r:id="rId14"/>
    <p:sldId id="322" r:id="rId15"/>
    <p:sldId id="272" r:id="rId16"/>
    <p:sldId id="257" r:id="rId17"/>
    <p:sldId id="331" r:id="rId18"/>
    <p:sldId id="26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16137F-6B2A-4285-AE9D-980220AB534F}" v="20" dt="2025-04-01T13:09:26.6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2" d="100"/>
          <a:sy n="92" d="100"/>
        </p:scale>
        <p:origin x="498" y="66"/>
      </p:cViewPr>
      <p:guideLst/>
    </p:cSldViewPr>
  </p:slideViewPr>
  <p:notesTextViewPr>
    <p:cViewPr>
      <p:scale>
        <a:sx n="1" d="1"/>
        <a:sy n="1" d="1"/>
      </p:scale>
      <p:origin x="0" y="0"/>
    </p:cViewPr>
  </p:notesTextViewPr>
  <p:notesViewPr>
    <p:cSldViewPr snapToGrid="0">
      <p:cViewPr varScale="1">
        <p:scale>
          <a:sx n="69" d="100"/>
          <a:sy n="69" d="100"/>
        </p:scale>
        <p:origin x="223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CC16137F-6B2A-4285-AE9D-980220AB534F}"/>
    <pc:docChg chg="custSel addSld delSld modSld sldOrd">
      <pc:chgData name="Paul Wassell" userId="609912a88ec840f0" providerId="LiveId" clId="{CC16137F-6B2A-4285-AE9D-980220AB534F}" dt="2025-04-01T13:09:30.968" v="2449" actId="1076"/>
      <pc:docMkLst>
        <pc:docMk/>
      </pc:docMkLst>
      <pc:sldChg chg="addSp delSp modSp mod">
        <pc:chgData name="Paul Wassell" userId="609912a88ec840f0" providerId="LiveId" clId="{CC16137F-6B2A-4285-AE9D-980220AB534F}" dt="2025-04-01T13:09:30.968" v="2449" actId="1076"/>
        <pc:sldMkLst>
          <pc:docMk/>
          <pc:sldMk cId="1123867300" sldId="256"/>
        </pc:sldMkLst>
        <pc:spChg chg="add mod">
          <ac:chgData name="Paul Wassell" userId="609912a88ec840f0" providerId="LiveId" clId="{CC16137F-6B2A-4285-AE9D-980220AB534F}" dt="2025-04-01T12:49:05.076" v="234" actId="1076"/>
          <ac:spMkLst>
            <pc:docMk/>
            <pc:sldMk cId="1123867300" sldId="256"/>
            <ac:spMk id="2" creationId="{28F185F3-51A4-8DB2-1286-C55CCF25526C}"/>
          </ac:spMkLst>
        </pc:spChg>
        <pc:spChg chg="add mod">
          <ac:chgData name="Paul Wassell" userId="609912a88ec840f0" providerId="LiveId" clId="{CC16137F-6B2A-4285-AE9D-980220AB534F}" dt="2025-04-01T12:49:05.076" v="234" actId="1076"/>
          <ac:spMkLst>
            <pc:docMk/>
            <pc:sldMk cId="1123867300" sldId="256"/>
            <ac:spMk id="3" creationId="{73A18B03-52D6-110F-6B0C-AE1944307FAE}"/>
          </ac:spMkLst>
        </pc:spChg>
        <pc:spChg chg="mod">
          <ac:chgData name="Paul Wassell" userId="609912a88ec840f0" providerId="LiveId" clId="{CC16137F-6B2A-4285-AE9D-980220AB534F}" dt="2025-04-01T13:08:33.897" v="2442" actId="20577"/>
          <ac:spMkLst>
            <pc:docMk/>
            <pc:sldMk cId="1123867300" sldId="256"/>
            <ac:spMk id="4" creationId="{C035D603-E1B4-0D25-86BC-9DC86F3F1584}"/>
          </ac:spMkLst>
        </pc:spChg>
        <pc:spChg chg="del">
          <ac:chgData name="Paul Wassell" userId="609912a88ec840f0" providerId="LiveId" clId="{CC16137F-6B2A-4285-AE9D-980220AB534F}" dt="2025-04-01T12:44:01.811" v="8" actId="478"/>
          <ac:spMkLst>
            <pc:docMk/>
            <pc:sldMk cId="1123867300" sldId="256"/>
            <ac:spMk id="5" creationId="{0EECF0CF-327B-D108-DBF5-7F175727D389}"/>
          </ac:spMkLst>
        </pc:spChg>
        <pc:spChg chg="mod">
          <ac:chgData name="Paul Wassell" userId="609912a88ec840f0" providerId="LiveId" clId="{CC16137F-6B2A-4285-AE9D-980220AB534F}" dt="2025-04-01T12:49:05.076" v="234" actId="1076"/>
          <ac:spMkLst>
            <pc:docMk/>
            <pc:sldMk cId="1123867300" sldId="256"/>
            <ac:spMk id="6" creationId="{86C38622-70EE-3FF5-334C-BF85F97D0858}"/>
          </ac:spMkLst>
        </pc:spChg>
        <pc:spChg chg="add mod">
          <ac:chgData name="Paul Wassell" userId="609912a88ec840f0" providerId="LiveId" clId="{CC16137F-6B2A-4285-AE9D-980220AB534F}" dt="2025-04-01T12:49:41.135" v="387" actId="14861"/>
          <ac:spMkLst>
            <pc:docMk/>
            <pc:sldMk cId="1123867300" sldId="256"/>
            <ac:spMk id="7" creationId="{7EBFD531-BDAB-F6DD-F581-809815FE63F5}"/>
          </ac:spMkLst>
        </pc:spChg>
        <pc:picChg chg="del">
          <ac:chgData name="Paul Wassell" userId="609912a88ec840f0" providerId="LiveId" clId="{CC16137F-6B2A-4285-AE9D-980220AB534F}" dt="2025-04-01T12:43:49.829" v="7" actId="478"/>
          <ac:picMkLst>
            <pc:docMk/>
            <pc:sldMk cId="1123867300" sldId="256"/>
            <ac:picMk id="9" creationId="{0B02C4E3-77D1-D24C-BA5B-CE6C986520B9}"/>
          </ac:picMkLst>
        </pc:picChg>
        <pc:picChg chg="add mod">
          <ac:chgData name="Paul Wassell" userId="609912a88ec840f0" providerId="LiveId" clId="{CC16137F-6B2A-4285-AE9D-980220AB534F}" dt="2025-04-01T13:09:30.968" v="2449" actId="1076"/>
          <ac:picMkLst>
            <pc:docMk/>
            <pc:sldMk cId="1123867300" sldId="256"/>
            <ac:picMk id="10" creationId="{3956C452-AA67-8A70-0F07-4D5BC81E21D4}"/>
          </ac:picMkLst>
        </pc:picChg>
      </pc:sldChg>
      <pc:sldChg chg="modSp mod">
        <pc:chgData name="Paul Wassell" userId="609912a88ec840f0" providerId="LiveId" clId="{CC16137F-6B2A-4285-AE9D-980220AB534F}" dt="2025-04-01T13:03:23.333" v="2216" actId="20577"/>
        <pc:sldMkLst>
          <pc:docMk/>
          <pc:sldMk cId="1029496426" sldId="257"/>
        </pc:sldMkLst>
        <pc:spChg chg="mod">
          <ac:chgData name="Paul Wassell" userId="609912a88ec840f0" providerId="LiveId" clId="{CC16137F-6B2A-4285-AE9D-980220AB534F}" dt="2025-04-01T13:03:23.333" v="2216" actId="20577"/>
          <ac:spMkLst>
            <pc:docMk/>
            <pc:sldMk cId="1029496426" sldId="257"/>
            <ac:spMk id="7" creationId="{65E32C8D-37E8-8BDE-34E7-7EDD293015A9}"/>
          </ac:spMkLst>
        </pc:spChg>
        <pc:graphicFrameChg chg="modGraphic">
          <ac:chgData name="Paul Wassell" userId="609912a88ec840f0" providerId="LiveId" clId="{CC16137F-6B2A-4285-AE9D-980220AB534F}" dt="2025-04-01T13:03:07.827" v="2146" actId="2165"/>
          <ac:graphicFrameMkLst>
            <pc:docMk/>
            <pc:sldMk cId="1029496426" sldId="257"/>
            <ac:graphicFrameMk id="4" creationId="{9B77D26B-FE87-6E5F-47DE-D8235B036AED}"/>
          </ac:graphicFrameMkLst>
        </pc:graphicFrameChg>
      </pc:sldChg>
      <pc:sldChg chg="modSp mod">
        <pc:chgData name="Paul Wassell" userId="609912a88ec840f0" providerId="LiveId" clId="{CC16137F-6B2A-4285-AE9D-980220AB534F}" dt="2025-04-01T13:08:52.492" v="2444" actId="27636"/>
        <pc:sldMkLst>
          <pc:docMk/>
          <pc:sldMk cId="2890253719" sldId="265"/>
        </pc:sldMkLst>
        <pc:spChg chg="mod">
          <ac:chgData name="Paul Wassell" userId="609912a88ec840f0" providerId="LiveId" clId="{CC16137F-6B2A-4285-AE9D-980220AB534F}" dt="2025-04-01T13:08:52.492" v="2444" actId="27636"/>
          <ac:spMkLst>
            <pc:docMk/>
            <pc:sldMk cId="2890253719" sldId="265"/>
            <ac:spMk id="4" creationId="{B75928A4-1D22-4B6E-9E2E-45867191DBFF}"/>
          </ac:spMkLst>
        </pc:spChg>
      </pc:sldChg>
      <pc:sldChg chg="del">
        <pc:chgData name="Paul Wassell" userId="609912a88ec840f0" providerId="LiveId" clId="{CC16137F-6B2A-4285-AE9D-980220AB534F}" dt="2025-04-01T13:03:52.774" v="2217" actId="47"/>
        <pc:sldMkLst>
          <pc:docMk/>
          <pc:sldMk cId="68825292" sldId="268"/>
        </pc:sldMkLst>
      </pc:sldChg>
      <pc:sldChg chg="del">
        <pc:chgData name="Paul Wassell" userId="609912a88ec840f0" providerId="LiveId" clId="{CC16137F-6B2A-4285-AE9D-980220AB534F}" dt="2025-04-01T13:01:55.627" v="1974" actId="47"/>
        <pc:sldMkLst>
          <pc:docMk/>
          <pc:sldMk cId="561520018" sldId="283"/>
        </pc:sldMkLst>
      </pc:sldChg>
      <pc:sldChg chg="del">
        <pc:chgData name="Paul Wassell" userId="609912a88ec840f0" providerId="LiveId" clId="{CC16137F-6B2A-4285-AE9D-980220AB534F}" dt="2025-04-01T13:01:58.218" v="1975" actId="47"/>
        <pc:sldMkLst>
          <pc:docMk/>
          <pc:sldMk cId="2100789379" sldId="284"/>
        </pc:sldMkLst>
      </pc:sldChg>
      <pc:sldChg chg="del">
        <pc:chgData name="Paul Wassell" userId="609912a88ec840f0" providerId="LiveId" clId="{CC16137F-6B2A-4285-AE9D-980220AB534F}" dt="2025-04-01T13:01:58.218" v="1975" actId="47"/>
        <pc:sldMkLst>
          <pc:docMk/>
          <pc:sldMk cId="519037562" sldId="285"/>
        </pc:sldMkLst>
      </pc:sldChg>
      <pc:sldChg chg="modSp mod ord">
        <pc:chgData name="Paul Wassell" userId="609912a88ec840f0" providerId="LiveId" clId="{CC16137F-6B2A-4285-AE9D-980220AB534F}" dt="2025-04-01T13:08:26.572" v="2431" actId="20577"/>
        <pc:sldMkLst>
          <pc:docMk/>
          <pc:sldMk cId="2137395148" sldId="286"/>
        </pc:sldMkLst>
        <pc:spChg chg="mod">
          <ac:chgData name="Paul Wassell" userId="609912a88ec840f0" providerId="LiveId" clId="{CC16137F-6B2A-4285-AE9D-980220AB534F}" dt="2025-04-01T13:08:26.572" v="2431" actId="20577"/>
          <ac:spMkLst>
            <pc:docMk/>
            <pc:sldMk cId="2137395148" sldId="286"/>
            <ac:spMk id="3" creationId="{3B283262-93F2-21DF-2CB3-F4B9AC5EDA77}"/>
          </ac:spMkLst>
        </pc:spChg>
      </pc:sldChg>
      <pc:sldChg chg="del">
        <pc:chgData name="Paul Wassell" userId="609912a88ec840f0" providerId="LiveId" clId="{CC16137F-6B2A-4285-AE9D-980220AB534F}" dt="2025-04-01T12:59:40.256" v="1932" actId="47"/>
        <pc:sldMkLst>
          <pc:docMk/>
          <pc:sldMk cId="2068619300" sldId="307"/>
        </pc:sldMkLst>
      </pc:sldChg>
      <pc:sldChg chg="del">
        <pc:chgData name="Paul Wassell" userId="609912a88ec840f0" providerId="LiveId" clId="{CC16137F-6B2A-4285-AE9D-980220AB534F}" dt="2025-04-01T12:59:40.256" v="1932" actId="47"/>
        <pc:sldMkLst>
          <pc:docMk/>
          <pc:sldMk cId="1183324709" sldId="308"/>
        </pc:sldMkLst>
      </pc:sldChg>
      <pc:sldChg chg="del">
        <pc:chgData name="Paul Wassell" userId="609912a88ec840f0" providerId="LiveId" clId="{CC16137F-6B2A-4285-AE9D-980220AB534F}" dt="2025-04-01T12:59:40.256" v="1932" actId="47"/>
        <pc:sldMkLst>
          <pc:docMk/>
          <pc:sldMk cId="1042543492" sldId="309"/>
        </pc:sldMkLst>
      </pc:sldChg>
      <pc:sldChg chg="modSp mod">
        <pc:chgData name="Paul Wassell" userId="609912a88ec840f0" providerId="LiveId" clId="{CC16137F-6B2A-4285-AE9D-980220AB534F}" dt="2025-04-01T12:52:50.390" v="740" actId="13926"/>
        <pc:sldMkLst>
          <pc:docMk/>
          <pc:sldMk cId="87006903" sldId="316"/>
        </pc:sldMkLst>
        <pc:spChg chg="mod">
          <ac:chgData name="Paul Wassell" userId="609912a88ec840f0" providerId="LiveId" clId="{CC16137F-6B2A-4285-AE9D-980220AB534F}" dt="2025-04-01T12:52:50.390" v="740" actId="13926"/>
          <ac:spMkLst>
            <pc:docMk/>
            <pc:sldMk cId="87006903" sldId="316"/>
            <ac:spMk id="3" creationId="{CF5C03ED-4D4E-FEA4-73AC-6ACE9EB48347}"/>
          </ac:spMkLst>
        </pc:spChg>
      </pc:sldChg>
      <pc:sldChg chg="del">
        <pc:chgData name="Paul Wassell" userId="609912a88ec840f0" providerId="LiveId" clId="{CC16137F-6B2A-4285-AE9D-980220AB534F}" dt="2025-04-01T12:52:58.052" v="741" actId="47"/>
        <pc:sldMkLst>
          <pc:docMk/>
          <pc:sldMk cId="344627413" sldId="317"/>
        </pc:sldMkLst>
      </pc:sldChg>
      <pc:sldChg chg="addSp delSp modSp mod">
        <pc:chgData name="Paul Wassell" userId="609912a88ec840f0" providerId="LiveId" clId="{CC16137F-6B2A-4285-AE9D-980220AB534F}" dt="2025-04-01T13:02:40.443" v="2129" actId="20577"/>
        <pc:sldMkLst>
          <pc:docMk/>
          <pc:sldMk cId="786198276" sldId="322"/>
        </pc:sldMkLst>
        <pc:spChg chg="mod">
          <ac:chgData name="Paul Wassell" userId="609912a88ec840f0" providerId="LiveId" clId="{CC16137F-6B2A-4285-AE9D-980220AB534F}" dt="2025-04-01T13:00:46.984" v="1953" actId="20577"/>
          <ac:spMkLst>
            <pc:docMk/>
            <pc:sldMk cId="786198276" sldId="322"/>
            <ac:spMk id="2" creationId="{8140EFE5-10ED-4FCC-983B-445857AF42D6}"/>
          </ac:spMkLst>
        </pc:spChg>
        <pc:spChg chg="mod">
          <ac:chgData name="Paul Wassell" userId="609912a88ec840f0" providerId="LiveId" clId="{CC16137F-6B2A-4285-AE9D-980220AB534F}" dt="2025-04-01T13:00:59.360" v="1957" actId="1076"/>
          <ac:spMkLst>
            <pc:docMk/>
            <pc:sldMk cId="786198276" sldId="322"/>
            <ac:spMk id="3" creationId="{729021B6-784D-45A4-9688-080AAE4EE6B9}"/>
          </ac:spMkLst>
        </pc:spChg>
        <pc:spChg chg="del">
          <ac:chgData name="Paul Wassell" userId="609912a88ec840f0" providerId="LiveId" clId="{CC16137F-6B2A-4285-AE9D-980220AB534F}" dt="2025-04-01T13:00:49.516" v="1954" actId="478"/>
          <ac:spMkLst>
            <pc:docMk/>
            <pc:sldMk cId="786198276" sldId="322"/>
            <ac:spMk id="5" creationId="{68C0DB1F-FD0D-4311-8FBF-AC3A94EA0B5F}"/>
          </ac:spMkLst>
        </pc:spChg>
        <pc:spChg chg="mod">
          <ac:chgData name="Paul Wassell" userId="609912a88ec840f0" providerId="LiveId" clId="{CC16137F-6B2A-4285-AE9D-980220AB534F}" dt="2025-04-01T13:02:40.443" v="2129" actId="20577"/>
          <ac:spMkLst>
            <pc:docMk/>
            <pc:sldMk cId="786198276" sldId="322"/>
            <ac:spMk id="6" creationId="{5320E539-35CA-4CDF-AAB3-5BE64BC85A9A}"/>
          </ac:spMkLst>
        </pc:spChg>
        <pc:picChg chg="add mod">
          <ac:chgData name="Paul Wassell" userId="609912a88ec840f0" providerId="LiveId" clId="{CC16137F-6B2A-4285-AE9D-980220AB534F}" dt="2025-04-01T13:02:11.950" v="1977" actId="14100"/>
          <ac:picMkLst>
            <pc:docMk/>
            <pc:sldMk cId="786198276" sldId="322"/>
            <ac:picMk id="4" creationId="{19A600CC-3629-2161-95E3-92167846FD04}"/>
          </ac:picMkLst>
        </pc:picChg>
        <pc:picChg chg="del">
          <ac:chgData name="Paul Wassell" userId="609912a88ec840f0" providerId="LiveId" clId="{CC16137F-6B2A-4285-AE9D-980220AB534F}" dt="2025-04-01T13:00:55.913" v="1956" actId="478"/>
          <ac:picMkLst>
            <pc:docMk/>
            <pc:sldMk cId="786198276" sldId="322"/>
            <ac:picMk id="9" creationId="{45DC8A29-AD50-49F3-966E-0E8D91D3079A}"/>
          </ac:picMkLst>
        </pc:picChg>
        <pc:picChg chg="del mod">
          <ac:chgData name="Paul Wassell" userId="609912a88ec840f0" providerId="LiveId" clId="{CC16137F-6B2A-4285-AE9D-980220AB534F}" dt="2025-04-01T13:00:31.953" v="1945" actId="478"/>
          <ac:picMkLst>
            <pc:docMk/>
            <pc:sldMk cId="786198276" sldId="322"/>
            <ac:picMk id="11" creationId="{85198D60-A6A5-4F64-93A8-25F151694B9B}"/>
          </ac:picMkLst>
        </pc:picChg>
      </pc:sldChg>
      <pc:sldChg chg="del">
        <pc:chgData name="Paul Wassell" userId="609912a88ec840f0" providerId="LiveId" clId="{CC16137F-6B2A-4285-AE9D-980220AB534F}" dt="2025-04-01T13:01:53.126" v="1973" actId="47"/>
        <pc:sldMkLst>
          <pc:docMk/>
          <pc:sldMk cId="2931369325" sldId="325"/>
        </pc:sldMkLst>
      </pc:sldChg>
      <pc:sldChg chg="addSp delSp modSp new mod">
        <pc:chgData name="Paul Wassell" userId="609912a88ec840f0" providerId="LiveId" clId="{CC16137F-6B2A-4285-AE9D-980220AB534F}" dt="2025-04-01T12:55:28.945" v="1065" actId="20577"/>
        <pc:sldMkLst>
          <pc:docMk/>
          <pc:sldMk cId="471419237" sldId="326"/>
        </pc:sldMkLst>
        <pc:spChg chg="del">
          <ac:chgData name="Paul Wassell" userId="609912a88ec840f0" providerId="LiveId" clId="{CC16137F-6B2A-4285-AE9D-980220AB534F}" dt="2025-04-01T12:45:00.442" v="15" actId="478"/>
          <ac:spMkLst>
            <pc:docMk/>
            <pc:sldMk cId="471419237" sldId="326"/>
            <ac:spMk id="2" creationId="{57604F1E-BF26-11C5-202F-59D9AE8DFF18}"/>
          </ac:spMkLst>
        </pc:spChg>
        <pc:spChg chg="del">
          <ac:chgData name="Paul Wassell" userId="609912a88ec840f0" providerId="LiveId" clId="{CC16137F-6B2A-4285-AE9D-980220AB534F}" dt="2025-04-01T12:45:00.442" v="15" actId="478"/>
          <ac:spMkLst>
            <pc:docMk/>
            <pc:sldMk cId="471419237" sldId="326"/>
            <ac:spMk id="3" creationId="{8458CC73-6ACC-0B1B-0DBD-328592480701}"/>
          </ac:spMkLst>
        </pc:spChg>
        <pc:spChg chg="add del mod">
          <ac:chgData name="Paul Wassell" userId="609912a88ec840f0" providerId="LiveId" clId="{CC16137F-6B2A-4285-AE9D-980220AB534F}" dt="2025-04-01T12:46:46.645" v="19" actId="478"/>
          <ac:spMkLst>
            <pc:docMk/>
            <pc:sldMk cId="471419237" sldId="326"/>
            <ac:spMk id="4" creationId="{0452C138-4BB7-35E6-AA7A-1280B8A54D7A}"/>
          </ac:spMkLst>
        </pc:spChg>
        <pc:spChg chg="add del mod">
          <ac:chgData name="Paul Wassell" userId="609912a88ec840f0" providerId="LiveId" clId="{CC16137F-6B2A-4285-AE9D-980220AB534F}" dt="2025-04-01T12:54:26.078" v="961" actId="21"/>
          <ac:spMkLst>
            <pc:docMk/>
            <pc:sldMk cId="471419237" sldId="326"/>
            <ac:spMk id="6" creationId="{73654658-E9F0-9BF9-F739-FA7B21806318}"/>
          </ac:spMkLst>
        </pc:spChg>
        <pc:spChg chg="add mod">
          <ac:chgData name="Paul Wassell" userId="609912a88ec840f0" providerId="LiveId" clId="{CC16137F-6B2A-4285-AE9D-980220AB534F}" dt="2025-04-01T12:53:36.432" v="876" actId="14861"/>
          <ac:spMkLst>
            <pc:docMk/>
            <pc:sldMk cId="471419237" sldId="326"/>
            <ac:spMk id="7" creationId="{579FF698-F7F5-9A55-6C68-EBC528785E3C}"/>
          </ac:spMkLst>
        </pc:spChg>
        <pc:spChg chg="add mod">
          <ac:chgData name="Paul Wassell" userId="609912a88ec840f0" providerId="LiveId" clId="{CC16137F-6B2A-4285-AE9D-980220AB534F}" dt="2025-04-01T12:55:28.945" v="1065" actId="20577"/>
          <ac:spMkLst>
            <pc:docMk/>
            <pc:sldMk cId="471419237" sldId="326"/>
            <ac:spMk id="8" creationId="{ADB40786-4D03-C68A-179B-E07B7A9DFF99}"/>
          </ac:spMkLst>
        </pc:spChg>
        <pc:picChg chg="add mod">
          <ac:chgData name="Paul Wassell" userId="609912a88ec840f0" providerId="LiveId" clId="{CC16137F-6B2A-4285-AE9D-980220AB534F}" dt="2025-04-01T12:55:08.588" v="968" actId="14826"/>
          <ac:picMkLst>
            <pc:docMk/>
            <pc:sldMk cId="471419237" sldId="326"/>
            <ac:picMk id="9" creationId="{D56EA4BD-F1C4-C89C-9FBD-7ABA26F43592}"/>
          </ac:picMkLst>
        </pc:picChg>
      </pc:sldChg>
      <pc:sldChg chg="addSp delSp modSp new mod">
        <pc:chgData name="Paul Wassell" userId="609912a88ec840f0" providerId="LiveId" clId="{CC16137F-6B2A-4285-AE9D-980220AB534F}" dt="2025-04-01T12:58:22.125" v="1664" actId="20577"/>
        <pc:sldMkLst>
          <pc:docMk/>
          <pc:sldMk cId="2505472576" sldId="327"/>
        </pc:sldMkLst>
        <pc:spChg chg="del">
          <ac:chgData name="Paul Wassell" userId="609912a88ec840f0" providerId="LiveId" clId="{CC16137F-6B2A-4285-AE9D-980220AB534F}" dt="2025-04-01T12:47:00.574" v="23" actId="478"/>
          <ac:spMkLst>
            <pc:docMk/>
            <pc:sldMk cId="2505472576" sldId="327"/>
            <ac:spMk id="2" creationId="{47964FF2-42C5-38CD-7566-5E588BC21337}"/>
          </ac:spMkLst>
        </pc:spChg>
        <pc:spChg chg="del">
          <ac:chgData name="Paul Wassell" userId="609912a88ec840f0" providerId="LiveId" clId="{CC16137F-6B2A-4285-AE9D-980220AB534F}" dt="2025-04-01T12:47:00.574" v="23" actId="478"/>
          <ac:spMkLst>
            <pc:docMk/>
            <pc:sldMk cId="2505472576" sldId="327"/>
            <ac:spMk id="3" creationId="{4DBB02BA-BBA3-D406-FBDE-25BFCBE1FD5B}"/>
          </ac:spMkLst>
        </pc:spChg>
        <pc:spChg chg="add mod">
          <ac:chgData name="Paul Wassell" userId="609912a88ec840f0" providerId="LiveId" clId="{CC16137F-6B2A-4285-AE9D-980220AB534F}" dt="2025-04-01T12:57:12.103" v="1363" actId="14100"/>
          <ac:spMkLst>
            <pc:docMk/>
            <pc:sldMk cId="2505472576" sldId="327"/>
            <ac:spMk id="5" creationId="{D81BD965-1AA5-D6E2-5BE1-BDD5D202CF0E}"/>
          </ac:spMkLst>
        </pc:spChg>
        <pc:spChg chg="add mod">
          <ac:chgData name="Paul Wassell" userId="609912a88ec840f0" providerId="LiveId" clId="{CC16137F-6B2A-4285-AE9D-980220AB534F}" dt="2025-04-01T12:57:21.190" v="1375" actId="20577"/>
          <ac:spMkLst>
            <pc:docMk/>
            <pc:sldMk cId="2505472576" sldId="327"/>
            <ac:spMk id="7" creationId="{CFAEDF48-58E2-ED65-3FE3-08AC22C7040B}"/>
          </ac:spMkLst>
        </pc:spChg>
        <pc:spChg chg="add mod">
          <ac:chgData name="Paul Wassell" userId="609912a88ec840f0" providerId="LiveId" clId="{CC16137F-6B2A-4285-AE9D-980220AB534F}" dt="2025-04-01T12:58:22.125" v="1664" actId="20577"/>
          <ac:spMkLst>
            <pc:docMk/>
            <pc:sldMk cId="2505472576" sldId="327"/>
            <ac:spMk id="8" creationId="{550A7F93-F2A6-207F-E493-6C1A44D3EF03}"/>
          </ac:spMkLst>
        </pc:spChg>
        <pc:cxnChg chg="add mod">
          <ac:chgData name="Paul Wassell" userId="609912a88ec840f0" providerId="LiveId" clId="{CC16137F-6B2A-4285-AE9D-980220AB534F}" dt="2025-04-01T12:57:17.643" v="1365" actId="1076"/>
          <ac:cxnSpMkLst>
            <pc:docMk/>
            <pc:sldMk cId="2505472576" sldId="327"/>
            <ac:cxnSpMk id="6" creationId="{E7C056EE-AB6B-313E-D5E0-BAEC6B3F8965}"/>
          </ac:cxnSpMkLst>
        </pc:cxnChg>
      </pc:sldChg>
      <pc:sldChg chg="addSp delSp modSp new mod">
        <pc:chgData name="Paul Wassell" userId="609912a88ec840f0" providerId="LiveId" clId="{CC16137F-6B2A-4285-AE9D-980220AB534F}" dt="2025-04-01T12:59:30.178" v="1931" actId="1076"/>
        <pc:sldMkLst>
          <pc:docMk/>
          <pc:sldMk cId="3747208908" sldId="328"/>
        </pc:sldMkLst>
        <pc:spChg chg="del">
          <ac:chgData name="Paul Wassell" userId="609912a88ec840f0" providerId="LiveId" clId="{CC16137F-6B2A-4285-AE9D-980220AB534F}" dt="2025-04-01T12:47:22.081" v="32" actId="478"/>
          <ac:spMkLst>
            <pc:docMk/>
            <pc:sldMk cId="3747208908" sldId="328"/>
            <ac:spMk id="2" creationId="{70918B6A-464D-8AA7-1C02-97541AD7642C}"/>
          </ac:spMkLst>
        </pc:spChg>
        <pc:spChg chg="del">
          <ac:chgData name="Paul Wassell" userId="609912a88ec840f0" providerId="LiveId" clId="{CC16137F-6B2A-4285-AE9D-980220AB534F}" dt="2025-04-01T12:47:22.081" v="32" actId="478"/>
          <ac:spMkLst>
            <pc:docMk/>
            <pc:sldMk cId="3747208908" sldId="328"/>
            <ac:spMk id="3" creationId="{949B20A9-70D3-4E07-D512-472A89457C18}"/>
          </ac:spMkLst>
        </pc:spChg>
        <pc:spChg chg="add mod">
          <ac:chgData name="Paul Wassell" userId="609912a88ec840f0" providerId="LiveId" clId="{CC16137F-6B2A-4285-AE9D-980220AB534F}" dt="2025-04-01T12:48:12.160" v="76" actId="14861"/>
          <ac:spMkLst>
            <pc:docMk/>
            <pc:sldMk cId="3747208908" sldId="328"/>
            <ac:spMk id="5" creationId="{90ECB7E9-9D99-7767-4F96-68C4F760FE5F}"/>
          </ac:spMkLst>
        </pc:spChg>
        <pc:spChg chg="add mod">
          <ac:chgData name="Paul Wassell" userId="609912a88ec840f0" providerId="LiveId" clId="{CC16137F-6B2A-4285-AE9D-980220AB534F}" dt="2025-04-01T12:58:32.007" v="1666" actId="14100"/>
          <ac:spMkLst>
            <pc:docMk/>
            <pc:sldMk cId="3747208908" sldId="328"/>
            <ac:spMk id="7" creationId="{5AD70E23-88C1-B26B-32FD-46E076D82ED0}"/>
          </ac:spMkLst>
        </pc:spChg>
        <pc:spChg chg="add mod">
          <ac:chgData name="Paul Wassell" userId="609912a88ec840f0" providerId="LiveId" clId="{CC16137F-6B2A-4285-AE9D-980220AB534F}" dt="2025-04-01T12:59:30.178" v="1931" actId="1076"/>
          <ac:spMkLst>
            <pc:docMk/>
            <pc:sldMk cId="3747208908" sldId="328"/>
            <ac:spMk id="10" creationId="{02E78B73-D2A6-65EA-68B9-64AEE9857E14}"/>
          </ac:spMkLst>
        </pc:spChg>
        <pc:cxnChg chg="add mod">
          <ac:chgData name="Paul Wassell" userId="609912a88ec840f0" providerId="LiveId" clId="{CC16137F-6B2A-4285-AE9D-980220AB534F}" dt="2025-04-01T12:58:35.878" v="1667" actId="14100"/>
          <ac:cxnSpMkLst>
            <pc:docMk/>
            <pc:sldMk cId="3747208908" sldId="328"/>
            <ac:cxnSpMk id="6" creationId="{D810496F-480F-8C28-8F1D-1F2C84878E8D}"/>
          </ac:cxnSpMkLst>
        </pc:cxnChg>
      </pc:sldChg>
      <pc:sldChg chg="modSp new mod">
        <pc:chgData name="Paul Wassell" userId="609912a88ec840f0" providerId="LiveId" clId="{CC16137F-6B2A-4285-AE9D-980220AB534F}" dt="2025-04-01T12:52:16.152" v="739" actId="20577"/>
        <pc:sldMkLst>
          <pc:docMk/>
          <pc:sldMk cId="3042637809" sldId="329"/>
        </pc:sldMkLst>
        <pc:spChg chg="mod">
          <ac:chgData name="Paul Wassell" userId="609912a88ec840f0" providerId="LiveId" clId="{CC16137F-6B2A-4285-AE9D-980220AB534F}" dt="2025-04-01T12:50:11.963" v="469" actId="14861"/>
          <ac:spMkLst>
            <pc:docMk/>
            <pc:sldMk cId="3042637809" sldId="329"/>
            <ac:spMk id="2" creationId="{5AFC66EA-5B33-647F-DFC1-5C95FF990CD5}"/>
          </ac:spMkLst>
        </pc:spChg>
        <pc:spChg chg="mod">
          <ac:chgData name="Paul Wassell" userId="609912a88ec840f0" providerId="LiveId" clId="{CC16137F-6B2A-4285-AE9D-980220AB534F}" dt="2025-04-01T12:52:16.152" v="739" actId="20577"/>
          <ac:spMkLst>
            <pc:docMk/>
            <pc:sldMk cId="3042637809" sldId="329"/>
            <ac:spMk id="3" creationId="{84CB39C9-D0FB-7425-3DF6-138C697B00F8}"/>
          </ac:spMkLst>
        </pc:spChg>
      </pc:sldChg>
      <pc:sldChg chg="addSp delSp modSp new mod">
        <pc:chgData name="Paul Wassell" userId="609912a88ec840f0" providerId="LiveId" clId="{CC16137F-6B2A-4285-AE9D-980220AB534F}" dt="2025-04-01T12:57:00.318" v="1359" actId="20577"/>
        <pc:sldMkLst>
          <pc:docMk/>
          <pc:sldMk cId="1633536813" sldId="330"/>
        </pc:sldMkLst>
        <pc:spChg chg="del">
          <ac:chgData name="Paul Wassell" userId="609912a88ec840f0" providerId="LiveId" clId="{CC16137F-6B2A-4285-AE9D-980220AB534F}" dt="2025-04-01T12:54:30.816" v="963" actId="478"/>
          <ac:spMkLst>
            <pc:docMk/>
            <pc:sldMk cId="1633536813" sldId="330"/>
            <ac:spMk id="2" creationId="{EFC9C2C4-5E28-5B69-8C20-8E51F467F234}"/>
          </ac:spMkLst>
        </pc:spChg>
        <pc:spChg chg="del">
          <ac:chgData name="Paul Wassell" userId="609912a88ec840f0" providerId="LiveId" clId="{CC16137F-6B2A-4285-AE9D-980220AB534F}" dt="2025-04-01T12:54:30.816" v="963" actId="478"/>
          <ac:spMkLst>
            <pc:docMk/>
            <pc:sldMk cId="1633536813" sldId="330"/>
            <ac:spMk id="3" creationId="{299FFF95-E936-296F-4810-C9F59F6EE06F}"/>
          </ac:spMkLst>
        </pc:spChg>
        <pc:spChg chg="add mod">
          <ac:chgData name="Paul Wassell" userId="609912a88ec840f0" providerId="LiveId" clId="{CC16137F-6B2A-4285-AE9D-980220AB534F}" dt="2025-04-01T12:56:43.669" v="1339" actId="207"/>
          <ac:spMkLst>
            <pc:docMk/>
            <pc:sldMk cId="1633536813" sldId="330"/>
            <ac:spMk id="4" creationId="{B4A8AC2E-336C-5B37-83E1-35155B81D9FD}"/>
          </ac:spMkLst>
        </pc:spChg>
        <pc:spChg chg="add mod">
          <ac:chgData name="Paul Wassell" userId="609912a88ec840f0" providerId="LiveId" clId="{CC16137F-6B2A-4285-AE9D-980220AB534F}" dt="2025-04-01T12:54:31.055" v="964"/>
          <ac:spMkLst>
            <pc:docMk/>
            <pc:sldMk cId="1633536813" sldId="330"/>
            <ac:spMk id="6" creationId="{73654658-E9F0-9BF9-F739-FA7B21806318}"/>
          </ac:spMkLst>
        </pc:spChg>
        <pc:spChg chg="add mod">
          <ac:chgData name="Paul Wassell" userId="609912a88ec840f0" providerId="LiveId" clId="{CC16137F-6B2A-4285-AE9D-980220AB534F}" dt="2025-04-01T12:56:54.501" v="1348" actId="20577"/>
          <ac:spMkLst>
            <pc:docMk/>
            <pc:sldMk cId="1633536813" sldId="330"/>
            <ac:spMk id="10" creationId="{4AFB064E-209F-813D-D9A0-1BE227FDEE03}"/>
          </ac:spMkLst>
        </pc:spChg>
        <pc:spChg chg="add mod">
          <ac:chgData name="Paul Wassell" userId="609912a88ec840f0" providerId="LiveId" clId="{CC16137F-6B2A-4285-AE9D-980220AB534F}" dt="2025-04-01T12:57:00.318" v="1359" actId="20577"/>
          <ac:spMkLst>
            <pc:docMk/>
            <pc:sldMk cId="1633536813" sldId="330"/>
            <ac:spMk id="11" creationId="{A42F19EC-E8E9-BCC3-4754-669055191CC6}"/>
          </ac:spMkLst>
        </pc:spChg>
        <pc:cxnChg chg="add mod">
          <ac:chgData name="Paul Wassell" userId="609912a88ec840f0" providerId="LiveId" clId="{CC16137F-6B2A-4285-AE9D-980220AB534F}" dt="2025-04-01T12:56:29.268" v="1335" actId="692"/>
          <ac:cxnSpMkLst>
            <pc:docMk/>
            <pc:sldMk cId="1633536813" sldId="330"/>
            <ac:cxnSpMk id="7" creationId="{A8DE7AF6-0BB1-869D-3920-B304407034EB}"/>
          </ac:cxnSpMkLst>
        </pc:cxnChg>
        <pc:cxnChg chg="add mod">
          <ac:chgData name="Paul Wassell" userId="609912a88ec840f0" providerId="LiveId" clId="{CC16137F-6B2A-4285-AE9D-980220AB534F}" dt="2025-04-01T12:56:36.236" v="1338" actId="14100"/>
          <ac:cxnSpMkLst>
            <pc:docMk/>
            <pc:sldMk cId="1633536813" sldId="330"/>
            <ac:cxnSpMk id="8" creationId="{27A49124-DD25-4353-F0CC-F2A2D0FF9B2B}"/>
          </ac:cxnSpMkLst>
        </pc:cxnChg>
      </pc:sldChg>
      <pc:sldChg chg="modSp mod">
        <pc:chgData name="Paul Wassell" userId="609912a88ec840f0" providerId="LiveId" clId="{CC16137F-6B2A-4285-AE9D-980220AB534F}" dt="2025-04-01T13:06:08.615" v="2358" actId="403"/>
        <pc:sldMkLst>
          <pc:docMk/>
          <pc:sldMk cId="3297186586" sldId="331"/>
        </pc:sldMkLst>
        <pc:spChg chg="mod">
          <ac:chgData name="Paul Wassell" userId="609912a88ec840f0" providerId="LiveId" clId="{CC16137F-6B2A-4285-AE9D-980220AB534F}" dt="2025-04-01T13:06:08.615" v="2358" actId="403"/>
          <ac:spMkLst>
            <pc:docMk/>
            <pc:sldMk cId="3297186586" sldId="331"/>
            <ac:spMk id="14" creationId="{A8222C84-2B6E-EB7F-8859-2861F18811A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5C5AF5-C6EB-3751-4EB2-76A9DB499F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H"/>
          </a:p>
        </p:txBody>
      </p:sp>
      <p:sp>
        <p:nvSpPr>
          <p:cNvPr id="3" name="Date Placeholder 2">
            <a:extLst>
              <a:ext uri="{FF2B5EF4-FFF2-40B4-BE49-F238E27FC236}">
                <a16:creationId xmlns:a16="http://schemas.microsoft.com/office/drawing/2014/main" id="{98A4FF99-4BE0-940A-4074-3E99679036D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06FBDB-EE9D-4957-BBD8-A04572E4B7E5}" type="datetimeFigureOut">
              <a:rPr lang="en-PH" smtClean="0"/>
              <a:t>12/08/2025</a:t>
            </a:fld>
            <a:endParaRPr lang="en-PH"/>
          </a:p>
        </p:txBody>
      </p:sp>
      <p:sp>
        <p:nvSpPr>
          <p:cNvPr id="4" name="Footer Placeholder 3">
            <a:extLst>
              <a:ext uri="{FF2B5EF4-FFF2-40B4-BE49-F238E27FC236}">
                <a16:creationId xmlns:a16="http://schemas.microsoft.com/office/drawing/2014/main" id="{1554B5DF-B973-51C6-FD74-40203AD8136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PH"/>
          </a:p>
        </p:txBody>
      </p:sp>
      <p:sp>
        <p:nvSpPr>
          <p:cNvPr id="5" name="Slide Number Placeholder 4">
            <a:extLst>
              <a:ext uri="{FF2B5EF4-FFF2-40B4-BE49-F238E27FC236}">
                <a16:creationId xmlns:a16="http://schemas.microsoft.com/office/drawing/2014/main" id="{E0C4C220-8B3E-EC7F-30C1-8A813237FC1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819FECF-E6F9-4BA2-8E8B-502161E69C27}" type="slidenum">
              <a:rPr lang="en-PH" smtClean="0"/>
              <a:t>‹#›</a:t>
            </a:fld>
            <a:endParaRPr lang="en-PH"/>
          </a:p>
        </p:txBody>
      </p:sp>
    </p:spTree>
    <p:extLst>
      <p:ext uri="{BB962C8B-B14F-4D97-AF65-F5344CB8AC3E}">
        <p14:creationId xmlns:p14="http://schemas.microsoft.com/office/powerpoint/2010/main" val="29617735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DF9C95-2F7A-48C0-9083-22701AA77EED}" type="datetimeFigureOut">
              <a:rPr lang="en-GB" smtClean="0"/>
              <a:t>12/08/2025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3F5960-B8C1-45A5-B67A-77110BBDD740}" type="slidenum">
              <a:rPr lang="en-GB" smtClean="0"/>
              <a:t>‹#›</a:t>
            </a:fld>
            <a:endParaRPr lang="en-GB"/>
          </a:p>
        </p:txBody>
      </p:sp>
    </p:spTree>
    <p:extLst>
      <p:ext uri="{BB962C8B-B14F-4D97-AF65-F5344CB8AC3E}">
        <p14:creationId xmlns:p14="http://schemas.microsoft.com/office/powerpoint/2010/main" val="535617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BBB684-5DEA-433C-8318-8CD12077EFC3}"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99E83-E356-4FF6-8F10-06803CC0C2AD}" type="slidenum">
              <a:rPr lang="en-GB" smtClean="0"/>
              <a:t>‹#›</a:t>
            </a:fld>
            <a:endParaRPr lang="en-GB"/>
          </a:p>
        </p:txBody>
      </p:sp>
    </p:spTree>
    <p:extLst>
      <p:ext uri="{BB962C8B-B14F-4D97-AF65-F5344CB8AC3E}">
        <p14:creationId xmlns:p14="http://schemas.microsoft.com/office/powerpoint/2010/main" val="2113006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BBB684-5DEA-433C-8318-8CD12077EFC3}"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99E83-E356-4FF6-8F10-06803CC0C2AD}" type="slidenum">
              <a:rPr lang="en-GB" smtClean="0"/>
              <a:t>‹#›</a:t>
            </a:fld>
            <a:endParaRPr lang="en-GB"/>
          </a:p>
        </p:txBody>
      </p:sp>
    </p:spTree>
    <p:extLst>
      <p:ext uri="{BB962C8B-B14F-4D97-AF65-F5344CB8AC3E}">
        <p14:creationId xmlns:p14="http://schemas.microsoft.com/office/powerpoint/2010/main" val="3860477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BBB684-5DEA-433C-8318-8CD12077EFC3}"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99E83-E356-4FF6-8F10-06803CC0C2AD}" type="slidenum">
              <a:rPr lang="en-GB" smtClean="0"/>
              <a:t>‹#›</a:t>
            </a:fld>
            <a:endParaRPr lang="en-GB"/>
          </a:p>
        </p:txBody>
      </p:sp>
    </p:spTree>
    <p:extLst>
      <p:ext uri="{BB962C8B-B14F-4D97-AF65-F5344CB8AC3E}">
        <p14:creationId xmlns:p14="http://schemas.microsoft.com/office/powerpoint/2010/main" val="1341419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632D23-B303-437F-B493-6C2FD1438DBE}"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40991086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632D23-B303-437F-B493-6C2FD1438DBE}"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26978635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632D23-B303-437F-B493-6C2FD1438DBE}"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4106133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632D23-B303-437F-B493-6C2FD1438DBE}"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3225773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632D23-B303-437F-B493-6C2FD1438DBE}"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496024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632D23-B303-437F-B493-6C2FD1438DBE}"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1332989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32D23-B303-437F-B493-6C2FD1438DBE}"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30661233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32D23-B303-437F-B493-6C2FD1438DBE}"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18616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BBB684-5DEA-433C-8318-8CD12077EFC3}"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99E83-E356-4FF6-8F10-06803CC0C2AD}" type="slidenum">
              <a:rPr lang="en-GB" smtClean="0"/>
              <a:t>‹#›</a:t>
            </a:fld>
            <a:endParaRPr lang="en-GB"/>
          </a:p>
        </p:txBody>
      </p:sp>
    </p:spTree>
    <p:extLst>
      <p:ext uri="{BB962C8B-B14F-4D97-AF65-F5344CB8AC3E}">
        <p14:creationId xmlns:p14="http://schemas.microsoft.com/office/powerpoint/2010/main" val="16378771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32D23-B303-437F-B493-6C2FD1438DBE}"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37610771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632D23-B303-437F-B493-6C2FD1438DBE}"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1560075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632D23-B303-437F-B493-6C2FD1438DBE}"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A57369-49C9-4EB8-98A5-D6CFD439E49E}" type="slidenum">
              <a:rPr lang="en-GB" smtClean="0"/>
              <a:t>‹#›</a:t>
            </a:fld>
            <a:endParaRPr lang="en-GB"/>
          </a:p>
        </p:txBody>
      </p:sp>
    </p:spTree>
    <p:extLst>
      <p:ext uri="{BB962C8B-B14F-4D97-AF65-F5344CB8AC3E}">
        <p14:creationId xmlns:p14="http://schemas.microsoft.com/office/powerpoint/2010/main" val="13596109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7A30D9-9F58-4807-95F7-3EE67EB7951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14073005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A30D9-9F58-4807-95F7-3EE67EB7951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15983442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7A30D9-9F58-4807-95F7-3EE67EB7951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12656979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7A30D9-9F58-4807-95F7-3EE67EB79514}"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35994502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7A30D9-9F58-4807-95F7-3EE67EB79514}"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2087350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7A30D9-9F58-4807-95F7-3EE67EB79514}"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4878726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7A30D9-9F58-4807-95F7-3EE67EB79514}"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2552505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BBB684-5DEA-433C-8318-8CD12077EFC3}"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99E83-E356-4FF6-8F10-06803CC0C2AD}" type="slidenum">
              <a:rPr lang="en-GB" smtClean="0"/>
              <a:t>‹#›</a:t>
            </a:fld>
            <a:endParaRPr lang="en-GB"/>
          </a:p>
        </p:txBody>
      </p:sp>
    </p:spTree>
    <p:extLst>
      <p:ext uri="{BB962C8B-B14F-4D97-AF65-F5344CB8AC3E}">
        <p14:creationId xmlns:p14="http://schemas.microsoft.com/office/powerpoint/2010/main" val="5062320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7A30D9-9F58-4807-95F7-3EE67EB79514}"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34374947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7A30D9-9F58-4807-95F7-3EE67EB79514}"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33268581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A30D9-9F58-4807-95F7-3EE67EB7951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23769499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A30D9-9F58-4807-95F7-3EE67EB7951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475FFB-F4D5-43F9-9444-BF91F27AAABD}" type="slidenum">
              <a:rPr lang="en-GB" smtClean="0"/>
              <a:t>‹#›</a:t>
            </a:fld>
            <a:endParaRPr lang="en-GB"/>
          </a:p>
        </p:txBody>
      </p:sp>
    </p:spTree>
    <p:extLst>
      <p:ext uri="{BB962C8B-B14F-4D97-AF65-F5344CB8AC3E}">
        <p14:creationId xmlns:p14="http://schemas.microsoft.com/office/powerpoint/2010/main" val="10276969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FF7BF7-741D-4751-AC25-55F4C98CE3A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3DBA0F-302D-43C4-A445-C0DF78499C8B}" type="slidenum">
              <a:rPr lang="en-GB" smtClean="0"/>
              <a:t>‹#›</a:t>
            </a:fld>
            <a:endParaRPr lang="en-GB"/>
          </a:p>
        </p:txBody>
      </p:sp>
    </p:spTree>
    <p:extLst>
      <p:ext uri="{BB962C8B-B14F-4D97-AF65-F5344CB8AC3E}">
        <p14:creationId xmlns:p14="http://schemas.microsoft.com/office/powerpoint/2010/main" val="301778340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FF7BF7-741D-4751-AC25-55F4C98CE3A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3DBA0F-302D-43C4-A445-C0DF78499C8B}" type="slidenum">
              <a:rPr lang="en-GB" smtClean="0"/>
              <a:t>‹#›</a:t>
            </a:fld>
            <a:endParaRPr lang="en-GB"/>
          </a:p>
        </p:txBody>
      </p:sp>
    </p:spTree>
    <p:extLst>
      <p:ext uri="{BB962C8B-B14F-4D97-AF65-F5344CB8AC3E}">
        <p14:creationId xmlns:p14="http://schemas.microsoft.com/office/powerpoint/2010/main" val="38813740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FF7BF7-741D-4751-AC25-55F4C98CE3A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3DBA0F-302D-43C4-A445-C0DF78499C8B}" type="slidenum">
              <a:rPr lang="en-GB" smtClean="0"/>
              <a:t>‹#›</a:t>
            </a:fld>
            <a:endParaRPr lang="en-GB"/>
          </a:p>
        </p:txBody>
      </p:sp>
    </p:spTree>
    <p:extLst>
      <p:ext uri="{BB962C8B-B14F-4D97-AF65-F5344CB8AC3E}">
        <p14:creationId xmlns:p14="http://schemas.microsoft.com/office/powerpoint/2010/main" val="134042090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FF7BF7-741D-4751-AC25-55F4C98CE3A4}"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3DBA0F-302D-43C4-A445-C0DF78499C8B}" type="slidenum">
              <a:rPr lang="en-GB" smtClean="0"/>
              <a:t>‹#›</a:t>
            </a:fld>
            <a:endParaRPr lang="en-GB"/>
          </a:p>
        </p:txBody>
      </p:sp>
    </p:spTree>
    <p:extLst>
      <p:ext uri="{BB962C8B-B14F-4D97-AF65-F5344CB8AC3E}">
        <p14:creationId xmlns:p14="http://schemas.microsoft.com/office/powerpoint/2010/main" val="265467038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7FF7BF7-741D-4751-AC25-55F4C98CE3A4}"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F3DBA0F-302D-43C4-A445-C0DF78499C8B}" type="slidenum">
              <a:rPr lang="en-GB" smtClean="0"/>
              <a:t>‹#›</a:t>
            </a:fld>
            <a:endParaRPr lang="en-GB"/>
          </a:p>
        </p:txBody>
      </p:sp>
    </p:spTree>
    <p:extLst>
      <p:ext uri="{BB962C8B-B14F-4D97-AF65-F5344CB8AC3E}">
        <p14:creationId xmlns:p14="http://schemas.microsoft.com/office/powerpoint/2010/main" val="10492517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FF7BF7-741D-4751-AC25-55F4C98CE3A4}"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F3DBA0F-302D-43C4-A445-C0DF78499C8B}" type="slidenum">
              <a:rPr lang="en-GB" smtClean="0"/>
              <a:t>‹#›</a:t>
            </a:fld>
            <a:endParaRPr lang="en-GB"/>
          </a:p>
        </p:txBody>
      </p:sp>
    </p:spTree>
    <p:extLst>
      <p:ext uri="{BB962C8B-B14F-4D97-AF65-F5344CB8AC3E}">
        <p14:creationId xmlns:p14="http://schemas.microsoft.com/office/powerpoint/2010/main" val="433208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BBB684-5DEA-433C-8318-8CD12077EFC3}"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E99E83-E356-4FF6-8F10-06803CC0C2AD}" type="slidenum">
              <a:rPr lang="en-GB" smtClean="0"/>
              <a:t>‹#›</a:t>
            </a:fld>
            <a:endParaRPr lang="en-GB"/>
          </a:p>
        </p:txBody>
      </p:sp>
    </p:spTree>
    <p:extLst>
      <p:ext uri="{BB962C8B-B14F-4D97-AF65-F5344CB8AC3E}">
        <p14:creationId xmlns:p14="http://schemas.microsoft.com/office/powerpoint/2010/main" val="37711513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FF7BF7-741D-4751-AC25-55F4C98CE3A4}"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F3DBA0F-302D-43C4-A445-C0DF78499C8B}" type="slidenum">
              <a:rPr lang="en-GB" smtClean="0"/>
              <a:t>‹#›</a:t>
            </a:fld>
            <a:endParaRPr lang="en-GB"/>
          </a:p>
        </p:txBody>
      </p:sp>
    </p:spTree>
    <p:extLst>
      <p:ext uri="{BB962C8B-B14F-4D97-AF65-F5344CB8AC3E}">
        <p14:creationId xmlns:p14="http://schemas.microsoft.com/office/powerpoint/2010/main" val="7866930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FF7BF7-741D-4751-AC25-55F4C98CE3A4}"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3DBA0F-302D-43C4-A445-C0DF78499C8B}" type="slidenum">
              <a:rPr lang="en-GB" smtClean="0"/>
              <a:t>‹#›</a:t>
            </a:fld>
            <a:endParaRPr lang="en-GB"/>
          </a:p>
        </p:txBody>
      </p:sp>
    </p:spTree>
    <p:extLst>
      <p:ext uri="{BB962C8B-B14F-4D97-AF65-F5344CB8AC3E}">
        <p14:creationId xmlns:p14="http://schemas.microsoft.com/office/powerpoint/2010/main" val="30624434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FF7BF7-741D-4751-AC25-55F4C98CE3A4}"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3DBA0F-302D-43C4-A445-C0DF78499C8B}" type="slidenum">
              <a:rPr lang="en-GB" smtClean="0"/>
              <a:t>‹#›</a:t>
            </a:fld>
            <a:endParaRPr lang="en-GB"/>
          </a:p>
        </p:txBody>
      </p:sp>
    </p:spTree>
    <p:extLst>
      <p:ext uri="{BB962C8B-B14F-4D97-AF65-F5344CB8AC3E}">
        <p14:creationId xmlns:p14="http://schemas.microsoft.com/office/powerpoint/2010/main" val="57668772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FF7BF7-741D-4751-AC25-55F4C98CE3A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3DBA0F-302D-43C4-A445-C0DF78499C8B}" type="slidenum">
              <a:rPr lang="en-GB" smtClean="0"/>
              <a:t>‹#›</a:t>
            </a:fld>
            <a:endParaRPr lang="en-GB"/>
          </a:p>
        </p:txBody>
      </p:sp>
    </p:spTree>
    <p:extLst>
      <p:ext uri="{BB962C8B-B14F-4D97-AF65-F5344CB8AC3E}">
        <p14:creationId xmlns:p14="http://schemas.microsoft.com/office/powerpoint/2010/main" val="226164313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FF7BF7-741D-4751-AC25-55F4C98CE3A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3DBA0F-302D-43C4-A445-C0DF78499C8B}" type="slidenum">
              <a:rPr lang="en-GB" smtClean="0"/>
              <a:t>‹#›</a:t>
            </a:fld>
            <a:endParaRPr lang="en-GB"/>
          </a:p>
        </p:txBody>
      </p:sp>
    </p:spTree>
    <p:extLst>
      <p:ext uri="{BB962C8B-B14F-4D97-AF65-F5344CB8AC3E}">
        <p14:creationId xmlns:p14="http://schemas.microsoft.com/office/powerpoint/2010/main" val="1460137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BBB684-5DEA-433C-8318-8CD12077EFC3}"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FE99E83-E356-4FF6-8F10-06803CC0C2AD}" type="slidenum">
              <a:rPr lang="en-GB" smtClean="0"/>
              <a:t>‹#›</a:t>
            </a:fld>
            <a:endParaRPr lang="en-GB"/>
          </a:p>
        </p:txBody>
      </p:sp>
    </p:spTree>
    <p:extLst>
      <p:ext uri="{BB962C8B-B14F-4D97-AF65-F5344CB8AC3E}">
        <p14:creationId xmlns:p14="http://schemas.microsoft.com/office/powerpoint/2010/main" val="1927693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BBB684-5DEA-433C-8318-8CD12077EFC3}"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FE99E83-E356-4FF6-8F10-06803CC0C2AD}" type="slidenum">
              <a:rPr lang="en-GB" smtClean="0"/>
              <a:t>‹#›</a:t>
            </a:fld>
            <a:endParaRPr lang="en-GB"/>
          </a:p>
        </p:txBody>
      </p:sp>
    </p:spTree>
    <p:extLst>
      <p:ext uri="{BB962C8B-B14F-4D97-AF65-F5344CB8AC3E}">
        <p14:creationId xmlns:p14="http://schemas.microsoft.com/office/powerpoint/2010/main" val="3938283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BBB684-5DEA-433C-8318-8CD12077EFC3}"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FE99E83-E356-4FF6-8F10-06803CC0C2AD}" type="slidenum">
              <a:rPr lang="en-GB" smtClean="0"/>
              <a:t>‹#›</a:t>
            </a:fld>
            <a:endParaRPr lang="en-GB"/>
          </a:p>
        </p:txBody>
      </p:sp>
    </p:spTree>
    <p:extLst>
      <p:ext uri="{BB962C8B-B14F-4D97-AF65-F5344CB8AC3E}">
        <p14:creationId xmlns:p14="http://schemas.microsoft.com/office/powerpoint/2010/main" val="1360544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BBB684-5DEA-433C-8318-8CD12077EFC3}"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E99E83-E356-4FF6-8F10-06803CC0C2AD}" type="slidenum">
              <a:rPr lang="en-GB" smtClean="0"/>
              <a:t>‹#›</a:t>
            </a:fld>
            <a:endParaRPr lang="en-GB"/>
          </a:p>
        </p:txBody>
      </p:sp>
    </p:spTree>
    <p:extLst>
      <p:ext uri="{BB962C8B-B14F-4D97-AF65-F5344CB8AC3E}">
        <p14:creationId xmlns:p14="http://schemas.microsoft.com/office/powerpoint/2010/main" val="1457397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BBB684-5DEA-433C-8318-8CD12077EFC3}"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E99E83-E356-4FF6-8F10-06803CC0C2AD}" type="slidenum">
              <a:rPr lang="en-GB" smtClean="0"/>
              <a:t>‹#›</a:t>
            </a:fld>
            <a:endParaRPr lang="en-GB"/>
          </a:p>
        </p:txBody>
      </p:sp>
    </p:spTree>
    <p:extLst>
      <p:ext uri="{BB962C8B-B14F-4D97-AF65-F5344CB8AC3E}">
        <p14:creationId xmlns:p14="http://schemas.microsoft.com/office/powerpoint/2010/main" val="407206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hyperlink" Target="http://www.exampaperspractice.co.uk/" TargetMode="Externa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hyperlink" Target="http://www.exampaperspractice.co.uk/" TargetMode="Externa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2.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ABBB684-5DEA-433C-8318-8CD12077EFC3}"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FE99E83-E356-4FF6-8F10-06803CC0C2AD}" type="slidenum">
              <a:rPr lang="en-GB" smtClean="0"/>
              <a:t>‹#›</a:t>
            </a:fld>
            <a:endParaRPr lang="en-GB"/>
          </a:p>
        </p:txBody>
      </p:sp>
      <p:sp>
        <p:nvSpPr>
          <p:cNvPr id="7" name="Footer Placeholder 2">
            <a:extLst>
              <a:ext uri="{FF2B5EF4-FFF2-40B4-BE49-F238E27FC236}">
                <a16:creationId xmlns:a16="http://schemas.microsoft.com/office/drawing/2014/main" id="{5BA37427-432A-1B75-36E2-4E080FF8DC81}"/>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F369D8F-7F1D-B334-28ED-A19B02AF4754}"/>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17C04034-9734-F13E-35D0-E06F53260E01}"/>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0E275020-B771-A1DC-0233-5865931D1D17}"/>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3671110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32D23-B303-437F-B493-6C2FD1438DBE}"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A57369-49C9-4EB8-98A5-D6CFD439E49E}" type="slidenum">
              <a:rPr lang="en-GB" smtClean="0"/>
              <a:t>‹#›</a:t>
            </a:fld>
            <a:endParaRPr lang="en-GB"/>
          </a:p>
        </p:txBody>
      </p:sp>
      <p:sp>
        <p:nvSpPr>
          <p:cNvPr id="7" name="Footer Placeholder 2">
            <a:extLst>
              <a:ext uri="{FF2B5EF4-FFF2-40B4-BE49-F238E27FC236}">
                <a16:creationId xmlns:a16="http://schemas.microsoft.com/office/drawing/2014/main" id="{4CE27E67-D4FB-DC97-1DE8-12CE37F36697}"/>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1573B55B-541A-894B-118E-C433A8F2647F}"/>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A6540477-87AA-58D6-8232-68CA7A6361DD}"/>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531D71F3-19BC-3C3F-8ED8-97848045E697}"/>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3846509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07A30D9-9F58-4807-95F7-3EE67EB79514}"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8475FFB-F4D5-43F9-9444-BF91F27AAABD}" type="slidenum">
              <a:rPr lang="en-GB" smtClean="0"/>
              <a:t>‹#›</a:t>
            </a:fld>
            <a:endParaRPr lang="en-GB"/>
          </a:p>
        </p:txBody>
      </p:sp>
      <p:sp>
        <p:nvSpPr>
          <p:cNvPr id="7" name="Footer Placeholder 2">
            <a:extLst>
              <a:ext uri="{FF2B5EF4-FFF2-40B4-BE49-F238E27FC236}">
                <a16:creationId xmlns:a16="http://schemas.microsoft.com/office/drawing/2014/main" id="{EBFED01C-F9B5-26B6-4C54-5F98617D77CA}"/>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43EA40C-B67D-92E5-AC0B-7333326B3802}"/>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9521708D-0BA5-102A-0087-38D75CA82F73}"/>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F0ACF274-F29D-E803-DA9D-4B433F6A6747}"/>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356791538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F7BF7-741D-4751-AC25-55F4C98CE3A4}"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3DBA0F-302D-43C4-A445-C0DF78499C8B}" type="slidenum">
              <a:rPr lang="en-GB" smtClean="0"/>
              <a:t>‹#›</a:t>
            </a:fld>
            <a:endParaRPr lang="en-GB"/>
          </a:p>
        </p:txBody>
      </p:sp>
      <p:sp>
        <p:nvSpPr>
          <p:cNvPr id="7" name="Footer Placeholder 2">
            <a:extLst>
              <a:ext uri="{FF2B5EF4-FFF2-40B4-BE49-F238E27FC236}">
                <a16:creationId xmlns:a16="http://schemas.microsoft.com/office/drawing/2014/main" id="{004B2880-9C5E-77AE-85E7-AAF2E986033F}"/>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3274AF26-C136-D730-6FE7-920FF70B3C50}"/>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34B7A7B9-9B65-D4BD-60FD-8DD1C80AE5FD}"/>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1530D5BA-E00C-4123-BCA8-400F3B30C24E}"/>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67995748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35D603-E1B4-0D25-86BC-9DC86F3F1584}"/>
              </a:ext>
            </a:extLst>
          </p:cNvPr>
          <p:cNvSpPr txBox="1"/>
          <p:nvPr/>
        </p:nvSpPr>
        <p:spPr>
          <a:xfrm>
            <a:off x="486137" y="324091"/>
            <a:ext cx="8287473" cy="58477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algn="ctr"/>
            <a:r>
              <a:rPr lang="en-GB" sz="3200" b="1" u="sng" dirty="0"/>
              <a:t>Magazine Article Subheadings</a:t>
            </a:r>
          </a:p>
        </p:txBody>
      </p:sp>
      <p:sp>
        <p:nvSpPr>
          <p:cNvPr id="6" name="TextBox 5">
            <a:extLst>
              <a:ext uri="{FF2B5EF4-FFF2-40B4-BE49-F238E27FC236}">
                <a16:creationId xmlns:a16="http://schemas.microsoft.com/office/drawing/2014/main" id="{86C38622-70EE-3FF5-334C-BF85F97D0858}"/>
              </a:ext>
            </a:extLst>
          </p:cNvPr>
          <p:cNvSpPr txBox="1"/>
          <p:nvPr/>
        </p:nvSpPr>
        <p:spPr>
          <a:xfrm>
            <a:off x="486137" y="2053541"/>
            <a:ext cx="3588152" cy="3970318"/>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GB" sz="2800" dirty="0">
                <a:solidFill>
                  <a:srgbClr val="FF0000"/>
                </a:solidFill>
              </a:rPr>
              <a:t>What is a subheading?</a:t>
            </a:r>
          </a:p>
          <a:p>
            <a:r>
              <a:rPr lang="en-GB" sz="2800" dirty="0">
                <a:solidFill>
                  <a:schemeClr val="accent2">
                    <a:lumMod val="50000"/>
                  </a:schemeClr>
                </a:solidFill>
              </a:rPr>
              <a:t>How might subheadings be useful to the reader of an article?</a:t>
            </a:r>
          </a:p>
          <a:p>
            <a:r>
              <a:rPr lang="en-GB" sz="2800" dirty="0">
                <a:solidFill>
                  <a:srgbClr val="00B050"/>
                </a:solidFill>
              </a:rPr>
              <a:t>Why are subheadings different to titles and straplines?</a:t>
            </a:r>
          </a:p>
        </p:txBody>
      </p:sp>
      <p:sp>
        <p:nvSpPr>
          <p:cNvPr id="2" name="Content Placeholder 2">
            <a:extLst>
              <a:ext uri="{FF2B5EF4-FFF2-40B4-BE49-F238E27FC236}">
                <a16:creationId xmlns:a16="http://schemas.microsoft.com/office/drawing/2014/main" id="{28F185F3-51A4-8DB2-1286-C55CCF25526C}"/>
              </a:ext>
            </a:extLst>
          </p:cNvPr>
          <p:cNvSpPr txBox="1">
            <a:spLocks/>
          </p:cNvSpPr>
          <p:nvPr/>
        </p:nvSpPr>
        <p:spPr>
          <a:xfrm>
            <a:off x="4703631" y="2105710"/>
            <a:ext cx="4069979" cy="223583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400" b="0" i="0" u="none" strike="noStrike" kern="1200" cap="none" spc="0" normalizeH="0" baseline="0" noProof="0" dirty="0">
                <a:ln>
                  <a:noFill/>
                </a:ln>
                <a:solidFill>
                  <a:prstClr val="black"/>
                </a:solidFill>
                <a:effectLst/>
                <a:uLnTx/>
                <a:uFillTx/>
                <a:latin typeface="Aptos" panose="02110004020202020204"/>
                <a:ea typeface="+mn-ea"/>
                <a:cs typeface="+mn-cs"/>
              </a:rPr>
              <a:t>Here are the basic features to include: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Aptos" panose="02110004020202020204"/>
                <a:ea typeface="+mn-ea"/>
                <a:cs typeface="+mn-cs"/>
              </a:rPr>
              <a:t>a clear/apt/original title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Aptos" panose="02110004020202020204"/>
                <a:ea typeface="+mn-ea"/>
                <a:cs typeface="+mn-cs"/>
              </a:rPr>
              <a:t>a strapline (heading beneath the main headline)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subheadings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Aptos" panose="02110004020202020204"/>
                <a:ea typeface="+mn-ea"/>
                <a:cs typeface="+mn-cs"/>
              </a:rPr>
              <a:t>an introductory (overview) paragraph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Aptos" panose="02110004020202020204"/>
                <a:ea typeface="+mn-ea"/>
                <a:cs typeface="+mn-cs"/>
              </a:rPr>
              <a:t>effectively/fluently sequenced paragraphs.</a:t>
            </a:r>
          </a:p>
        </p:txBody>
      </p:sp>
      <p:sp>
        <p:nvSpPr>
          <p:cNvPr id="3" name="Rectangle: Rounded Corners 2">
            <a:extLst>
              <a:ext uri="{FF2B5EF4-FFF2-40B4-BE49-F238E27FC236}">
                <a16:creationId xmlns:a16="http://schemas.microsoft.com/office/drawing/2014/main" id="{73A18B03-52D6-110F-6B0C-AE1944307FAE}"/>
              </a:ext>
            </a:extLst>
          </p:cNvPr>
          <p:cNvSpPr/>
          <p:nvPr/>
        </p:nvSpPr>
        <p:spPr>
          <a:xfrm rot="20901342">
            <a:off x="7743002" y="2177616"/>
            <a:ext cx="1255059" cy="251012"/>
          </a:xfrm>
          <a:prstGeom prst="roundRect">
            <a:avLst/>
          </a:prstGeom>
          <a:solidFill>
            <a:srgbClr val="7030A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Aptos" panose="02110004020202020204"/>
                <a:ea typeface="+mn-ea"/>
                <a:cs typeface="+mn-cs"/>
              </a:rPr>
              <a:t>Article</a:t>
            </a:r>
          </a:p>
        </p:txBody>
      </p:sp>
      <p:sp>
        <p:nvSpPr>
          <p:cNvPr id="7" name="TextBox 6">
            <a:extLst>
              <a:ext uri="{FF2B5EF4-FFF2-40B4-BE49-F238E27FC236}">
                <a16:creationId xmlns:a16="http://schemas.microsoft.com/office/drawing/2014/main" id="{7EBFD531-BDAB-F6DD-F581-809815FE63F5}"/>
              </a:ext>
            </a:extLst>
          </p:cNvPr>
          <p:cNvSpPr txBox="1"/>
          <p:nvPr/>
        </p:nvSpPr>
        <p:spPr>
          <a:xfrm>
            <a:off x="486137" y="1127760"/>
            <a:ext cx="8287473" cy="64633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dirty="0"/>
              <a:t>We explored some of the basic features of articles in the previous lesson, but one area we still need to focus on is subheadings.</a:t>
            </a:r>
          </a:p>
        </p:txBody>
      </p:sp>
      <p:pic>
        <p:nvPicPr>
          <p:cNvPr id="10" name="Picture 9" descr="A black background with a black square&#10;&#10;AI-generated content may be incorrect.">
            <a:extLst>
              <a:ext uri="{FF2B5EF4-FFF2-40B4-BE49-F238E27FC236}">
                <a16:creationId xmlns:a16="http://schemas.microsoft.com/office/drawing/2014/main" id="{3956C452-AA67-8A70-0F07-4D5BC81E2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2202" y="4673164"/>
            <a:ext cx="2168383" cy="1704213"/>
          </a:xfrm>
          <a:prstGeom prst="rect">
            <a:avLst/>
          </a:prstGeom>
        </p:spPr>
      </p:pic>
    </p:spTree>
    <p:extLst>
      <p:ext uri="{BB962C8B-B14F-4D97-AF65-F5344CB8AC3E}">
        <p14:creationId xmlns:p14="http://schemas.microsoft.com/office/powerpoint/2010/main" val="1123867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B7C71-1184-43F8-B7AE-4C7958431E81}"/>
              </a:ext>
            </a:extLst>
          </p:cNvPr>
          <p:cNvSpPr>
            <a:spLocks noGrp="1"/>
          </p:cNvSpPr>
          <p:nvPr>
            <p:ph idx="1"/>
          </p:nvPr>
        </p:nvSpPr>
        <p:spPr>
          <a:xfrm rot="16200000">
            <a:off x="2157555" y="-135595"/>
            <a:ext cx="4982086" cy="8447885"/>
          </a:xfrm>
        </p:spPr>
        <p:txBody>
          <a:bodyPr>
            <a:normAutofit fontScale="92500" lnSpcReduction="10000"/>
          </a:bodyPr>
          <a:lstStyle/>
          <a:p>
            <a:pPr marL="0" indent="0">
              <a:lnSpc>
                <a:spcPct val="120000"/>
              </a:lnSpc>
              <a:spcBef>
                <a:spcPts val="0"/>
              </a:spcBef>
              <a:buNone/>
            </a:pPr>
            <a:r>
              <a:rPr lang="en-GB" sz="1200" b="1" dirty="0">
                <a:effectLst/>
                <a:latin typeface="Calibri" panose="020F0502020204030204" pitchFamily="34" charset="0"/>
                <a:ea typeface="Calibri" panose="020F0502020204030204" pitchFamily="34" charset="0"/>
                <a:cs typeface="Times New Roman" panose="02020603050405020304" pitchFamily="18" charset="0"/>
              </a:rPr>
              <a:t>Zoo You Realise? </a:t>
            </a:r>
          </a:p>
          <a:p>
            <a:pPr marL="0" indent="0">
              <a:lnSpc>
                <a:spcPct val="120000"/>
              </a:lnSpc>
              <a:spcBef>
                <a:spcPts val="0"/>
              </a:spcBef>
              <a:buNone/>
            </a:pPr>
            <a:r>
              <a:rPr lang="en-GB" sz="1200" b="1" dirty="0">
                <a:effectLst/>
                <a:latin typeface="Calibri" panose="020F0502020204030204" pitchFamily="34" charset="0"/>
                <a:ea typeface="Calibri" panose="020F0502020204030204" pitchFamily="34" charset="0"/>
                <a:cs typeface="Times New Roman" panose="02020603050405020304" pitchFamily="18" charset="0"/>
              </a:rPr>
              <a:t>It’s time to talk about captivity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	Imagine being taken away from all that you know, all those you care for and your entire world as it has been. Imagine being forced to live within walls for the first time, behind bars and limited to eating only what others give you. That is what happens to thousands of animals every year when they are removed from their natural environments and placed into captivity – a less connotative term than ‘prison’. </a:t>
            </a:r>
          </a:p>
          <a:p>
            <a:pPr marL="0" indent="0">
              <a:lnSpc>
                <a:spcPct val="120000"/>
              </a:lnSpc>
              <a:spcBef>
                <a:spcPts val="0"/>
              </a:spcBef>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	In some countries, particularly in the US, for instance, animals are held captive for the sake of money. Many of us will be familiar with the recent Netflix documentary that gripped us during 2020: The Tiger King. In this example, Joe Exotic was one of a number of US citizens who have built private zoos and opened them to the public for a fee. The programme highlighted the issues that occur when these businesses are not properly regulated and monitored. </a:t>
            </a:r>
          </a:p>
          <a:p>
            <a:pPr marL="0" indent="0">
              <a:lnSpc>
                <a:spcPct val="120000"/>
              </a:lnSpc>
              <a:spcBef>
                <a:spcPts val="0"/>
              </a:spcBef>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	However, captivity is not simply a case of greedy or manipulative business people looking to exploit innocent animals to make a tidy profit. Many zoos across the world are ethically responsible and keep animals for the sake of conservation; if an animal is threatened with extinction because its natural habitat is being wiped out by human influence, then it is only right that humans should take responsibility for preserving and aiding the animals whose lives we have irrevocably damaged. </a:t>
            </a:r>
          </a:p>
          <a:p>
            <a:pPr marL="0" indent="0">
              <a:lnSpc>
                <a:spcPct val="120000"/>
              </a:lnSpc>
              <a:spcBef>
                <a:spcPts val="0"/>
              </a:spcBef>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	In one zoo in Birmingham, United Kingdom, there is a door with the sign ‘The Most Dangerous Animal in the World’ on it. When you pull the handle and open to reveal what is on the other side, you discover there is nothing but a mirror. When you consider the impact of human activities such as poaching, deforestation and climate change, that truly is a powerful symbol for all of us. </a:t>
            </a:r>
          </a:p>
          <a:p>
            <a:pPr marL="0" indent="0">
              <a:lnSpc>
                <a:spcPct val="120000"/>
              </a:lnSpc>
              <a:spcBef>
                <a:spcPts val="0"/>
              </a:spcBef>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	Therefore, what needs to be addressed is the consistency of conservation work and regulation right across the globe. Children and adults alike both learn so much about the world around them by visiting zoos and seeing the damage human influence can cause to other species, whilst providing different generations the opportunity to reflect on their own behaviours that may be contributing to these issues, such as single-use plastics, using microplastics, and buying palm oil products. </a:t>
            </a:r>
          </a:p>
          <a:p>
            <a:pPr marL="0" indent="0">
              <a:lnSpc>
                <a:spcPct val="120000"/>
              </a:lnSpc>
              <a:spcBef>
                <a:spcPts val="0"/>
              </a:spcBef>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	Zoos should not be forms of entertainment for paying customers and opportunistic businesses, but instead charities or non-profit foundations that are there to serve their local communities, aid the ailing animals they house, and educate the wider public about the dangers humans pose to the world around us. Only then can we truly start to feel comfortable and potentially even proud of the work that zoos across the globe carry out each and every day.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GB" sz="2000" dirty="0"/>
          </a:p>
        </p:txBody>
      </p:sp>
      <p:sp>
        <p:nvSpPr>
          <p:cNvPr id="7" name="Content Placeholder 2">
            <a:extLst>
              <a:ext uri="{FF2B5EF4-FFF2-40B4-BE49-F238E27FC236}">
                <a16:creationId xmlns:a16="http://schemas.microsoft.com/office/drawing/2014/main" id="{B8BC8484-7F80-B889-0013-456BE44A3F1D}"/>
              </a:ext>
            </a:extLst>
          </p:cNvPr>
          <p:cNvSpPr txBox="1">
            <a:spLocks/>
          </p:cNvSpPr>
          <p:nvPr/>
        </p:nvSpPr>
        <p:spPr>
          <a:xfrm rot="16200000">
            <a:off x="3655891" y="-699991"/>
            <a:ext cx="1285873" cy="300017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Here are the basic features to include: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a clear/apt/original title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a strapline (heading beneath the main headline)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subheadings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an introductory (overview) paragraph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effectively/fluently sequenced paragraphs.</a:t>
            </a:r>
          </a:p>
        </p:txBody>
      </p:sp>
      <p:pic>
        <p:nvPicPr>
          <p:cNvPr id="4" name="Picture 3">
            <a:extLst>
              <a:ext uri="{FF2B5EF4-FFF2-40B4-BE49-F238E27FC236}">
                <a16:creationId xmlns:a16="http://schemas.microsoft.com/office/drawing/2014/main" id="{BFA51567-66E2-7FC2-CC18-238D9DE9173F}"/>
              </a:ext>
            </a:extLst>
          </p:cNvPr>
          <p:cNvPicPr>
            <a:picLocks noChangeAspect="1"/>
          </p:cNvPicPr>
          <p:nvPr/>
        </p:nvPicPr>
        <p:blipFill>
          <a:blip r:embed="rId2"/>
          <a:stretch>
            <a:fillRect/>
          </a:stretch>
        </p:blipFill>
        <p:spPr>
          <a:xfrm rot="16200000">
            <a:off x="1021680" y="-73224"/>
            <a:ext cx="1362705" cy="1746642"/>
          </a:xfrm>
          <a:prstGeom prst="rect">
            <a:avLst/>
          </a:prstGeom>
        </p:spPr>
      </p:pic>
    </p:spTree>
    <p:extLst>
      <p:ext uri="{BB962C8B-B14F-4D97-AF65-F5344CB8AC3E}">
        <p14:creationId xmlns:p14="http://schemas.microsoft.com/office/powerpoint/2010/main" val="1683283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0EFE5-10ED-4FCC-983B-445857AF42D6}"/>
              </a:ext>
            </a:extLst>
          </p:cNvPr>
          <p:cNvSpPr>
            <a:spLocks noGrp="1"/>
          </p:cNvSpPr>
          <p:nvPr>
            <p:ph type="title"/>
          </p:nvPr>
        </p:nvSpPr>
        <p:spPr>
          <a:xfrm>
            <a:off x="628650" y="503480"/>
            <a:ext cx="7886700" cy="543594"/>
          </a:xfrm>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pPr algn="ctr"/>
            <a:r>
              <a:rPr lang="en-GB" sz="4000" dirty="0">
                <a:latin typeface="+mn-lt"/>
              </a:rPr>
              <a:t>Creating effective subheadings</a:t>
            </a:r>
          </a:p>
        </p:txBody>
      </p:sp>
      <p:sp>
        <p:nvSpPr>
          <p:cNvPr id="3" name="Content Placeholder 2">
            <a:extLst>
              <a:ext uri="{FF2B5EF4-FFF2-40B4-BE49-F238E27FC236}">
                <a16:creationId xmlns:a16="http://schemas.microsoft.com/office/drawing/2014/main" id="{729021B6-784D-45A4-9688-080AAE4EE6B9}"/>
              </a:ext>
            </a:extLst>
          </p:cNvPr>
          <p:cNvSpPr>
            <a:spLocks noGrp="1"/>
          </p:cNvSpPr>
          <p:nvPr>
            <p:ph idx="1"/>
          </p:nvPr>
        </p:nvSpPr>
        <p:spPr>
          <a:xfrm>
            <a:off x="628650" y="1403176"/>
            <a:ext cx="3439294" cy="4771727"/>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GB" sz="2000" b="1" dirty="0"/>
              <a:t>Alliteration: </a:t>
            </a:r>
            <a:r>
              <a:rPr lang="en-GB" sz="2000" dirty="0">
                <a:highlight>
                  <a:srgbClr val="00FF00"/>
                </a:highlight>
              </a:rPr>
              <a:t>Callous Captivity</a:t>
            </a:r>
            <a:endParaRPr lang="en-GB" sz="2000" dirty="0"/>
          </a:p>
          <a:p>
            <a:pPr marL="0" indent="0">
              <a:buNone/>
            </a:pPr>
            <a:r>
              <a:rPr lang="en-GB" sz="2000" b="1" dirty="0"/>
              <a:t>Repetition/Anaphora: </a:t>
            </a:r>
            <a:r>
              <a:rPr lang="en-GB" sz="2000" b="1" dirty="0">
                <a:highlight>
                  <a:srgbClr val="C0C0C0"/>
                </a:highlight>
              </a:rPr>
              <a:t>Change for Good, Change for Animals</a:t>
            </a:r>
            <a:endParaRPr lang="en-GB" sz="2000" dirty="0">
              <a:highlight>
                <a:srgbClr val="C0C0C0"/>
              </a:highlight>
            </a:endParaRPr>
          </a:p>
          <a:p>
            <a:pPr marL="0" indent="0">
              <a:buNone/>
            </a:pPr>
            <a:r>
              <a:rPr lang="en-GB" sz="2000" b="1" dirty="0"/>
              <a:t>Making a huge statement: </a:t>
            </a:r>
            <a:r>
              <a:rPr lang="en-GB" sz="2000" dirty="0"/>
              <a:t>How we can save the planet</a:t>
            </a:r>
          </a:p>
          <a:p>
            <a:pPr marL="0" indent="0">
              <a:buNone/>
            </a:pPr>
            <a:r>
              <a:rPr lang="en-GB" sz="2000" b="1" dirty="0"/>
              <a:t>Asking a rhetorical question</a:t>
            </a:r>
            <a:r>
              <a:rPr lang="en-GB" sz="2000" dirty="0"/>
              <a:t>: What can we do to help our animals?</a:t>
            </a:r>
          </a:p>
          <a:p>
            <a:pPr marL="0" indent="0">
              <a:buNone/>
            </a:pPr>
            <a:r>
              <a:rPr lang="en-GB" sz="2000" b="1" dirty="0"/>
              <a:t>Using pronouns to engage the reader</a:t>
            </a:r>
            <a:r>
              <a:rPr lang="en-GB" sz="2000" dirty="0"/>
              <a:t>: </a:t>
            </a:r>
            <a:r>
              <a:rPr lang="en-GB" sz="2000" dirty="0">
                <a:highlight>
                  <a:srgbClr val="FFFF00"/>
                </a:highlight>
              </a:rPr>
              <a:t>Animal welfare </a:t>
            </a:r>
            <a:r>
              <a:rPr lang="en-GB" sz="2000" dirty="0"/>
              <a:t>is a responsibility for all of </a:t>
            </a:r>
            <a:r>
              <a:rPr lang="en-GB" sz="2000" dirty="0">
                <a:highlight>
                  <a:srgbClr val="FFFF00"/>
                </a:highlight>
              </a:rPr>
              <a:t>us</a:t>
            </a:r>
            <a:endParaRPr lang="en-GB" sz="2000" b="1" dirty="0">
              <a:highlight>
                <a:srgbClr val="FFFF00"/>
              </a:highlight>
            </a:endParaRPr>
          </a:p>
          <a:p>
            <a:pPr marL="0" indent="0">
              <a:buNone/>
            </a:pPr>
            <a:r>
              <a:rPr lang="en-GB" sz="2000" b="1" dirty="0"/>
              <a:t>Emotive language</a:t>
            </a:r>
            <a:r>
              <a:rPr lang="en-GB" sz="2000" dirty="0"/>
              <a:t>: Our </a:t>
            </a:r>
            <a:r>
              <a:rPr lang="en-GB" sz="2000" dirty="0">
                <a:highlight>
                  <a:srgbClr val="00FFFF"/>
                </a:highlight>
              </a:rPr>
              <a:t>last chance</a:t>
            </a:r>
            <a:r>
              <a:rPr lang="en-GB" sz="2000" dirty="0"/>
              <a:t> to change</a:t>
            </a:r>
            <a:endParaRPr lang="en-GB" sz="2000" b="1" dirty="0"/>
          </a:p>
          <a:p>
            <a:pPr marL="0" indent="0">
              <a:buNone/>
            </a:pPr>
            <a:endParaRPr lang="en-GB" sz="1800" dirty="0"/>
          </a:p>
        </p:txBody>
      </p:sp>
      <p:sp>
        <p:nvSpPr>
          <p:cNvPr id="6" name="TextBox 5">
            <a:extLst>
              <a:ext uri="{FF2B5EF4-FFF2-40B4-BE49-F238E27FC236}">
                <a16:creationId xmlns:a16="http://schemas.microsoft.com/office/drawing/2014/main" id="{5320E539-35CA-4CDF-AAB3-5BE64BC85A9A}"/>
              </a:ext>
            </a:extLst>
          </p:cNvPr>
          <p:cNvSpPr txBox="1"/>
          <p:nvPr/>
        </p:nvSpPr>
        <p:spPr>
          <a:xfrm>
            <a:off x="4211960" y="4505320"/>
            <a:ext cx="4303390" cy="1938992"/>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7030A0"/>
                </a:solidFill>
                <a:effectLst/>
                <a:uLnTx/>
                <a:uFillTx/>
                <a:latin typeface="Calibri" panose="020F0502020204030204"/>
                <a:ea typeface="+mn-ea"/>
                <a:cs typeface="+mn-cs"/>
              </a:rPr>
              <a:t>Use your planning sheet from the previous lessons to add in potential subheadings for your article.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0" dirty="0">
              <a:solidFill>
                <a:srgbClr val="7030A0"/>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7030A0"/>
                </a:solidFill>
                <a:effectLst/>
                <a:uLnTx/>
                <a:uFillTx/>
                <a:latin typeface="Calibri" panose="020F0502020204030204"/>
                <a:ea typeface="+mn-ea"/>
                <a:cs typeface="+mn-cs"/>
              </a:rPr>
              <a:t>Aim to write 2-3 subheadings for your article. </a:t>
            </a:r>
          </a:p>
        </p:txBody>
      </p:sp>
      <p:pic>
        <p:nvPicPr>
          <p:cNvPr id="4" name="Picture 3">
            <a:extLst>
              <a:ext uri="{FF2B5EF4-FFF2-40B4-BE49-F238E27FC236}">
                <a16:creationId xmlns:a16="http://schemas.microsoft.com/office/drawing/2014/main" id="{19A600CC-3629-2161-95E3-92167846FD04}"/>
              </a:ext>
            </a:extLst>
          </p:cNvPr>
          <p:cNvPicPr>
            <a:picLocks noChangeAspect="1"/>
          </p:cNvPicPr>
          <p:nvPr/>
        </p:nvPicPr>
        <p:blipFill>
          <a:blip r:embed="rId2"/>
          <a:stretch>
            <a:fillRect/>
          </a:stretch>
        </p:blipFill>
        <p:spPr>
          <a:xfrm>
            <a:off x="4211960" y="1403177"/>
            <a:ext cx="4002400" cy="3001800"/>
          </a:xfrm>
          <a:prstGeom prst="rect">
            <a:avLst/>
          </a:prstGeom>
          <a:ln w="38100">
            <a:solidFill>
              <a:srgbClr val="7030A0"/>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786198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7">
            <a:extLst>
              <a:ext uri="{FF2B5EF4-FFF2-40B4-BE49-F238E27FC236}">
                <a16:creationId xmlns:a16="http://schemas.microsoft.com/office/drawing/2014/main" id="{56EE02AE-FBCB-428C-9D78-AC9FB6F57CAE}"/>
              </a:ext>
            </a:extLst>
          </p:cNvPr>
          <p:cNvGraphicFramePr>
            <a:graphicFrameLocks noGrp="1"/>
          </p:cNvGraphicFramePr>
          <p:nvPr/>
        </p:nvGraphicFramePr>
        <p:xfrm>
          <a:off x="323850" y="1037166"/>
          <a:ext cx="4248150" cy="556615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124075">
                  <a:extLst>
                    <a:ext uri="{9D8B030D-6E8A-4147-A177-3AD203B41FA5}">
                      <a16:colId xmlns:a16="http://schemas.microsoft.com/office/drawing/2014/main" val="349987563"/>
                    </a:ext>
                  </a:extLst>
                </a:gridCol>
                <a:gridCol w="2124075">
                  <a:extLst>
                    <a:ext uri="{9D8B030D-6E8A-4147-A177-3AD203B41FA5}">
                      <a16:colId xmlns:a16="http://schemas.microsoft.com/office/drawing/2014/main" val="4291197300"/>
                    </a:ext>
                  </a:extLst>
                </a:gridCol>
              </a:tblGrid>
              <a:tr h="478930">
                <a:tc>
                  <a:txBody>
                    <a:bodyPr/>
                    <a:lstStyle/>
                    <a:p>
                      <a:r>
                        <a:rPr lang="en-GB" sz="1200" dirty="0"/>
                        <a:t>For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200" dirty="0"/>
                        <a:t>Against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786120757"/>
                  </a:ext>
                </a:extLst>
              </a:tr>
              <a:tr h="847870">
                <a:tc>
                  <a:txBody>
                    <a:bodyPr/>
                    <a:lstStyle/>
                    <a:p>
                      <a:r>
                        <a:rPr lang="en-GB" sz="1100" dirty="0"/>
                        <a:t>Animals should be allowed to live their own lives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100" dirty="0"/>
                        <a:t>Many animals are endangered thanks to humans’ impact on the environment.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017339139"/>
                  </a:ext>
                </a:extLst>
              </a:tr>
              <a:tr h="84787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084290009"/>
                  </a:ext>
                </a:extLst>
              </a:tr>
              <a:tr h="84787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60284058"/>
                  </a:ext>
                </a:extLst>
              </a:tr>
              <a:tr h="84787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929856801"/>
                  </a:ext>
                </a:extLst>
              </a:tr>
              <a:tr h="84787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20323453"/>
                  </a:ext>
                </a:extLst>
              </a:tr>
              <a:tr h="84787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119056889"/>
                  </a:ext>
                </a:extLst>
              </a:tr>
            </a:tbl>
          </a:graphicData>
        </a:graphic>
      </p:graphicFrame>
      <p:sp>
        <p:nvSpPr>
          <p:cNvPr id="5" name="TextBox 4">
            <a:extLst>
              <a:ext uri="{FF2B5EF4-FFF2-40B4-BE49-F238E27FC236}">
                <a16:creationId xmlns:a16="http://schemas.microsoft.com/office/drawing/2014/main" id="{B841E6EF-5E91-47CE-A0F1-A0541ACEC5F8}"/>
              </a:ext>
            </a:extLst>
          </p:cNvPr>
          <p:cNvSpPr txBox="1"/>
          <p:nvPr/>
        </p:nvSpPr>
        <p:spPr>
          <a:xfrm>
            <a:off x="323850" y="254684"/>
            <a:ext cx="8532283" cy="64633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Controversial statement: </a:t>
            </a:r>
            <a:r>
              <a:rPr kumimoji="0" lang="en-GB" sz="1200" b="0"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‘People protest about the cruelty of keeping animals in captivity, but they seem happy enough to eat meat, keep pets and visit zoos. All animals should be free!’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Write a magazine article to explain your point of view on this topic.</a:t>
            </a:r>
          </a:p>
        </p:txBody>
      </p:sp>
      <p:sp>
        <p:nvSpPr>
          <p:cNvPr id="6" name="TextBox 5">
            <a:extLst>
              <a:ext uri="{FF2B5EF4-FFF2-40B4-BE49-F238E27FC236}">
                <a16:creationId xmlns:a16="http://schemas.microsoft.com/office/drawing/2014/main" id="{6AC346CD-CB28-4200-B67D-1F4799389045}"/>
              </a:ext>
            </a:extLst>
          </p:cNvPr>
          <p:cNvSpPr txBox="1"/>
          <p:nvPr/>
        </p:nvSpPr>
        <p:spPr>
          <a:xfrm>
            <a:off x="4775198" y="1037166"/>
            <a:ext cx="4080933" cy="2975436"/>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Magazine article plan: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Introduction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Topic 1: __________________________________</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Topic 2: __________________________________</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Topic 3: __________________________________</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Topic 4: __________________________________</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Conclusion</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5F3A192C-B7D3-4083-AC56-A492459DB21B}"/>
              </a:ext>
            </a:extLst>
          </p:cNvPr>
          <p:cNvSpPr txBox="1"/>
          <p:nvPr/>
        </p:nvSpPr>
        <p:spPr>
          <a:xfrm>
            <a:off x="4791885" y="4173881"/>
            <a:ext cx="4080933" cy="242943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Conclusion:</a:t>
            </a:r>
            <a:b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Sum up everything you will have discussed and provide the reader with something to think about.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9407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B77D26B-FE87-6E5F-47DE-D8235B036AED}"/>
              </a:ext>
            </a:extLst>
          </p:cNvPr>
          <p:cNvGraphicFramePr>
            <a:graphicFrameLocks noGrp="1"/>
          </p:cNvGraphicFramePr>
          <p:nvPr>
            <p:extLst>
              <p:ext uri="{D42A27DB-BD31-4B8C-83A1-F6EECF244321}">
                <p14:modId xmlns:p14="http://schemas.microsoft.com/office/powerpoint/2010/main" val="304489761"/>
              </p:ext>
            </p:extLst>
          </p:nvPr>
        </p:nvGraphicFramePr>
        <p:xfrm>
          <a:off x="402771" y="1832428"/>
          <a:ext cx="3820886" cy="20218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418115">
                  <a:extLst>
                    <a:ext uri="{9D8B030D-6E8A-4147-A177-3AD203B41FA5}">
                      <a16:colId xmlns:a16="http://schemas.microsoft.com/office/drawing/2014/main" val="3516170119"/>
                    </a:ext>
                  </a:extLst>
                </a:gridCol>
                <a:gridCol w="402771">
                  <a:extLst>
                    <a:ext uri="{9D8B030D-6E8A-4147-A177-3AD203B41FA5}">
                      <a16:colId xmlns:a16="http://schemas.microsoft.com/office/drawing/2014/main" val="216202348"/>
                    </a:ext>
                  </a:extLst>
                </a:gridCol>
              </a:tblGrid>
              <a:tr h="370840">
                <a:tc>
                  <a:txBody>
                    <a:bodyPr/>
                    <a:lstStyle/>
                    <a:p>
                      <a:r>
                        <a:rPr lang="en-GB" dirty="0"/>
                        <a:t>Success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520448637"/>
                  </a:ext>
                </a:extLst>
              </a:tr>
              <a:tr h="370840">
                <a:tc gridSpan="2">
                  <a:txBody>
                    <a:bodyPr/>
                    <a:lstStyle/>
                    <a:p>
                      <a:r>
                        <a:rPr lang="en-GB" dirty="0"/>
                        <a:t>Subheadings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4230257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chemeClr val="tx1"/>
                          </a:solidFill>
                          <a:effectLst/>
                          <a:uLnTx/>
                          <a:uFillTx/>
                          <a:latin typeface="Calibri" panose="020F0502020204030204"/>
                          <a:ea typeface="+mn-ea"/>
                          <a:cs typeface="+mn-cs"/>
                        </a:rPr>
                        <a:t>Short and to-the-point</a:t>
                      </a:r>
                    </a:p>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97650789"/>
                  </a:ext>
                </a:extLst>
              </a:tr>
              <a:tr h="370840">
                <a:tc>
                  <a:txBody>
                    <a:bodyPr/>
                    <a:lstStyle/>
                    <a:p>
                      <a:r>
                        <a:rPr lang="en-GB" b="1" dirty="0">
                          <a:solidFill>
                            <a:schemeClr val="tx1"/>
                          </a:solidFill>
                        </a:rPr>
                        <a:t>Uses language techniques to engage the reader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454925884"/>
                  </a:ext>
                </a:extLst>
              </a:tr>
            </a:tbl>
          </a:graphicData>
        </a:graphic>
      </p:graphicFrame>
      <p:pic>
        <p:nvPicPr>
          <p:cNvPr id="5" name="Picture 4" descr="A green check mark on a black background&#10;&#10;AI-generated content may be incorrect.">
            <a:extLst>
              <a:ext uri="{FF2B5EF4-FFF2-40B4-BE49-F238E27FC236}">
                <a16:creationId xmlns:a16="http://schemas.microsoft.com/office/drawing/2014/main" id="{03A7617A-6AAB-575F-4905-AB93ECCC9D3B}"/>
              </a:ext>
            </a:extLst>
          </p:cNvPr>
          <p:cNvPicPr>
            <a:picLocks noChangeAspect="1"/>
          </p:cNvPicPr>
          <p:nvPr/>
        </p:nvPicPr>
        <p:blipFill>
          <a:blip r:embed="rId2">
            <a:biLevel thresh="25000"/>
            <a:extLst>
              <a:ext uri="{28A0092B-C50C-407E-A947-70E740481C1C}">
                <a14:useLocalDpi xmlns:a14="http://schemas.microsoft.com/office/drawing/2010/main" val="0"/>
              </a:ext>
            </a:extLst>
          </a:blip>
          <a:stretch>
            <a:fillRect/>
          </a:stretch>
        </p:blipFill>
        <p:spPr>
          <a:xfrm>
            <a:off x="3902689" y="1832428"/>
            <a:ext cx="320968" cy="297397"/>
          </a:xfrm>
          <a:prstGeom prst="rect">
            <a:avLst/>
          </a:prstGeom>
        </p:spPr>
      </p:pic>
      <p:sp>
        <p:nvSpPr>
          <p:cNvPr id="6" name="TextBox 5">
            <a:extLst>
              <a:ext uri="{FF2B5EF4-FFF2-40B4-BE49-F238E27FC236}">
                <a16:creationId xmlns:a16="http://schemas.microsoft.com/office/drawing/2014/main" id="{69B7971A-04EA-EED3-7C25-1F7F07E73D92}"/>
              </a:ext>
            </a:extLst>
          </p:cNvPr>
          <p:cNvSpPr txBox="1"/>
          <p:nvPr/>
        </p:nvSpPr>
        <p:spPr>
          <a:xfrm>
            <a:off x="402771" y="261257"/>
            <a:ext cx="8414658" cy="64633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sz="3600" dirty="0"/>
              <a:t>Swap books with another student</a:t>
            </a:r>
          </a:p>
        </p:txBody>
      </p:sp>
      <p:sp>
        <p:nvSpPr>
          <p:cNvPr id="7" name="TextBox 6">
            <a:extLst>
              <a:ext uri="{FF2B5EF4-FFF2-40B4-BE49-F238E27FC236}">
                <a16:creationId xmlns:a16="http://schemas.microsoft.com/office/drawing/2014/main" id="{65E32C8D-37E8-8BDE-34E7-7EDD293015A9}"/>
              </a:ext>
            </a:extLst>
          </p:cNvPr>
          <p:cNvSpPr txBox="1"/>
          <p:nvPr/>
        </p:nvSpPr>
        <p:spPr>
          <a:xfrm>
            <a:off x="5116286" y="1832428"/>
            <a:ext cx="3701143" cy="2585323"/>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GB" dirty="0"/>
              <a:t>Look at the subheadings they had added to their planning sheet. </a:t>
            </a:r>
          </a:p>
          <a:p>
            <a:endParaRPr lang="en-GB" dirty="0"/>
          </a:p>
          <a:p>
            <a:r>
              <a:rPr lang="en-GB" b="1" dirty="0">
                <a:solidFill>
                  <a:srgbClr val="7030A0"/>
                </a:solidFill>
              </a:rPr>
              <a:t>What did they do well? Use the success criteria to help you assess this</a:t>
            </a:r>
          </a:p>
          <a:p>
            <a:r>
              <a:rPr lang="en-GB" b="1" dirty="0">
                <a:solidFill>
                  <a:srgbClr val="7030A0"/>
                </a:solidFill>
              </a:rPr>
              <a:t>How could they improve their subheadings? Provide examples based on the success criteria</a:t>
            </a:r>
          </a:p>
        </p:txBody>
      </p:sp>
    </p:spTree>
    <p:extLst>
      <p:ext uri="{BB962C8B-B14F-4D97-AF65-F5344CB8AC3E}">
        <p14:creationId xmlns:p14="http://schemas.microsoft.com/office/powerpoint/2010/main" val="10294964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88432-AFB1-BA96-2C3B-79DE26BD263F}"/>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Re-read your notes from the previous lessons</a:t>
            </a:r>
            <a:endParaRPr lang="en-GB" dirty="0"/>
          </a:p>
        </p:txBody>
      </p:sp>
      <p:sp>
        <p:nvSpPr>
          <p:cNvPr id="4" name="TextBox 3">
            <a:extLst>
              <a:ext uri="{FF2B5EF4-FFF2-40B4-BE49-F238E27FC236}">
                <a16:creationId xmlns:a16="http://schemas.microsoft.com/office/drawing/2014/main" id="{CF0A4AED-2F41-E097-39B7-407F54429FE5}"/>
              </a:ext>
            </a:extLst>
          </p:cNvPr>
          <p:cNvSpPr txBox="1"/>
          <p:nvPr/>
        </p:nvSpPr>
        <p:spPr>
          <a:xfrm>
            <a:off x="628652" y="1826915"/>
            <a:ext cx="2104611" cy="369332"/>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Communication</a:t>
            </a:r>
          </a:p>
        </p:txBody>
      </p:sp>
      <p:sp>
        <p:nvSpPr>
          <p:cNvPr id="5" name="TextBox 4">
            <a:extLst>
              <a:ext uri="{FF2B5EF4-FFF2-40B4-BE49-F238E27FC236}">
                <a16:creationId xmlns:a16="http://schemas.microsoft.com/office/drawing/2014/main" id="{CB476F07-360C-2A3E-07F8-6EAABAC39144}"/>
              </a:ext>
            </a:extLst>
          </p:cNvPr>
          <p:cNvSpPr txBox="1"/>
          <p:nvPr/>
        </p:nvSpPr>
        <p:spPr>
          <a:xfrm>
            <a:off x="628651" y="2311485"/>
            <a:ext cx="2104611" cy="369332"/>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Tone, style, register</a:t>
            </a:r>
          </a:p>
        </p:txBody>
      </p:sp>
      <p:sp>
        <p:nvSpPr>
          <p:cNvPr id="6" name="TextBox 5">
            <a:extLst>
              <a:ext uri="{FF2B5EF4-FFF2-40B4-BE49-F238E27FC236}">
                <a16:creationId xmlns:a16="http://schemas.microsoft.com/office/drawing/2014/main" id="{8C20BC74-DE2F-8C4A-AC32-A12FA64BD006}"/>
              </a:ext>
            </a:extLst>
          </p:cNvPr>
          <p:cNvSpPr txBox="1"/>
          <p:nvPr/>
        </p:nvSpPr>
        <p:spPr>
          <a:xfrm>
            <a:off x="628650" y="2792848"/>
            <a:ext cx="2104611" cy="369332"/>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Vocabulary</a:t>
            </a:r>
          </a:p>
        </p:txBody>
      </p:sp>
      <p:sp>
        <p:nvSpPr>
          <p:cNvPr id="7" name="TextBox 6">
            <a:extLst>
              <a:ext uri="{FF2B5EF4-FFF2-40B4-BE49-F238E27FC236}">
                <a16:creationId xmlns:a16="http://schemas.microsoft.com/office/drawing/2014/main" id="{7FE17064-7F7E-8DE3-01A7-8905DBC0B81F}"/>
              </a:ext>
            </a:extLst>
          </p:cNvPr>
          <p:cNvSpPr txBox="1"/>
          <p:nvPr/>
        </p:nvSpPr>
        <p:spPr>
          <a:xfrm>
            <a:off x="628650" y="3291676"/>
            <a:ext cx="2104611" cy="369332"/>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Structure</a:t>
            </a:r>
          </a:p>
        </p:txBody>
      </p:sp>
      <p:sp>
        <p:nvSpPr>
          <p:cNvPr id="8" name="TextBox 7">
            <a:extLst>
              <a:ext uri="{FF2B5EF4-FFF2-40B4-BE49-F238E27FC236}">
                <a16:creationId xmlns:a16="http://schemas.microsoft.com/office/drawing/2014/main" id="{858256F5-0D6A-9B68-3744-1F67006846E5}"/>
              </a:ext>
            </a:extLst>
          </p:cNvPr>
          <p:cNvSpPr txBox="1"/>
          <p:nvPr/>
        </p:nvSpPr>
        <p:spPr>
          <a:xfrm>
            <a:off x="631965" y="3765835"/>
            <a:ext cx="2104611" cy="369332"/>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Ideas</a:t>
            </a:r>
          </a:p>
        </p:txBody>
      </p:sp>
      <p:sp>
        <p:nvSpPr>
          <p:cNvPr id="9" name="TextBox 8">
            <a:extLst>
              <a:ext uri="{FF2B5EF4-FFF2-40B4-BE49-F238E27FC236}">
                <a16:creationId xmlns:a16="http://schemas.microsoft.com/office/drawing/2014/main" id="{E4FD3F80-4B7D-E47C-84DF-C47A2224F683}"/>
              </a:ext>
            </a:extLst>
          </p:cNvPr>
          <p:cNvSpPr txBox="1"/>
          <p:nvPr/>
        </p:nvSpPr>
        <p:spPr>
          <a:xfrm>
            <a:off x="631965" y="4245150"/>
            <a:ext cx="2104611" cy="369332"/>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Paragraphs</a:t>
            </a:r>
          </a:p>
        </p:txBody>
      </p:sp>
      <p:sp>
        <p:nvSpPr>
          <p:cNvPr id="10" name="TextBox 9">
            <a:extLst>
              <a:ext uri="{FF2B5EF4-FFF2-40B4-BE49-F238E27FC236}">
                <a16:creationId xmlns:a16="http://schemas.microsoft.com/office/drawing/2014/main" id="{5E4C34BE-56E6-3633-2C76-07DED8DC127B}"/>
              </a:ext>
            </a:extLst>
          </p:cNvPr>
          <p:cNvSpPr txBox="1"/>
          <p:nvPr/>
        </p:nvSpPr>
        <p:spPr>
          <a:xfrm>
            <a:off x="631965" y="4728210"/>
            <a:ext cx="2104611" cy="369332"/>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Sentences</a:t>
            </a:r>
          </a:p>
        </p:txBody>
      </p:sp>
      <p:sp>
        <p:nvSpPr>
          <p:cNvPr id="11" name="TextBox 10">
            <a:extLst>
              <a:ext uri="{FF2B5EF4-FFF2-40B4-BE49-F238E27FC236}">
                <a16:creationId xmlns:a16="http://schemas.microsoft.com/office/drawing/2014/main" id="{F036BE89-5B6F-0CF5-7BB8-3219CBEEFD6D}"/>
              </a:ext>
            </a:extLst>
          </p:cNvPr>
          <p:cNvSpPr txBox="1"/>
          <p:nvPr/>
        </p:nvSpPr>
        <p:spPr>
          <a:xfrm>
            <a:off x="634037" y="5193185"/>
            <a:ext cx="2104611" cy="369332"/>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Punctuation</a:t>
            </a:r>
          </a:p>
        </p:txBody>
      </p:sp>
      <p:sp>
        <p:nvSpPr>
          <p:cNvPr id="12" name="TextBox 11">
            <a:extLst>
              <a:ext uri="{FF2B5EF4-FFF2-40B4-BE49-F238E27FC236}">
                <a16:creationId xmlns:a16="http://schemas.microsoft.com/office/drawing/2014/main" id="{95158DA0-4AE9-3BE0-45C5-BA013B4CC787}"/>
              </a:ext>
            </a:extLst>
          </p:cNvPr>
          <p:cNvSpPr txBox="1"/>
          <p:nvPr/>
        </p:nvSpPr>
        <p:spPr>
          <a:xfrm>
            <a:off x="631554" y="5662488"/>
            <a:ext cx="2104611" cy="369332"/>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Grammar</a:t>
            </a:r>
          </a:p>
        </p:txBody>
      </p:sp>
      <p:sp>
        <p:nvSpPr>
          <p:cNvPr id="13" name="TextBox 12">
            <a:extLst>
              <a:ext uri="{FF2B5EF4-FFF2-40B4-BE49-F238E27FC236}">
                <a16:creationId xmlns:a16="http://schemas.microsoft.com/office/drawing/2014/main" id="{E1F1D996-1DB5-0D4D-71A0-2AAEDEFC8769}"/>
              </a:ext>
            </a:extLst>
          </p:cNvPr>
          <p:cNvSpPr txBox="1"/>
          <p:nvPr/>
        </p:nvSpPr>
        <p:spPr>
          <a:xfrm>
            <a:off x="628650" y="6123542"/>
            <a:ext cx="2104611" cy="369332"/>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Spelling</a:t>
            </a:r>
          </a:p>
        </p:txBody>
      </p:sp>
      <p:sp>
        <p:nvSpPr>
          <p:cNvPr id="14" name="TextBox 13">
            <a:extLst>
              <a:ext uri="{FF2B5EF4-FFF2-40B4-BE49-F238E27FC236}">
                <a16:creationId xmlns:a16="http://schemas.microsoft.com/office/drawing/2014/main" id="{A8222C84-2B6E-EB7F-8859-2861F18811A9}"/>
              </a:ext>
            </a:extLst>
          </p:cNvPr>
          <p:cNvSpPr txBox="1"/>
          <p:nvPr/>
        </p:nvSpPr>
        <p:spPr>
          <a:xfrm>
            <a:off x="3125165" y="1932972"/>
            <a:ext cx="5386870" cy="4524315"/>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7030A0"/>
                </a:solidFill>
                <a:effectLst/>
                <a:uLnTx/>
                <a:uFillTx/>
                <a:latin typeface="Aptos" panose="02110004020202020204"/>
                <a:ea typeface="+mn-ea"/>
                <a:cs typeface="+mn-cs"/>
              </a:rPr>
              <a:t>Write down three targets for yourself to improve your non-fiction writing when you come to write your magazine article.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7030A0"/>
              </a:solidFill>
              <a:effectLst/>
              <a:uLnTx/>
              <a:uFillTx/>
              <a:latin typeface="Aptos" panose="021100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Aptos" panose="02110004020202020204"/>
                <a:ea typeface="+mn-ea"/>
                <a:cs typeface="+mn-cs"/>
              </a:rPr>
              <a:t>Here are a few examples: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7030A0"/>
              </a:solidFill>
              <a:effectLst/>
              <a:uLnTx/>
              <a:uFillTx/>
              <a:latin typeface="Aptos" panose="021100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srgbClr val="7030A0"/>
                </a:solidFill>
                <a:effectLst/>
                <a:uLnTx/>
                <a:uFillTx/>
                <a:latin typeface="Aptos" panose="02110004020202020204"/>
                <a:ea typeface="+mn-ea"/>
                <a:cs typeface="+mn-cs"/>
              </a:rPr>
              <a:t>Include a headline, strapline and subheadings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srgbClr val="7030A0"/>
                </a:solidFill>
                <a:effectLst/>
                <a:uLnTx/>
                <a:uFillTx/>
                <a:latin typeface="Aptos" panose="02110004020202020204"/>
                <a:ea typeface="+mn-ea"/>
                <a:cs typeface="+mn-cs"/>
              </a:rPr>
              <a:t>Use </a:t>
            </a:r>
            <a:r>
              <a:rPr kumimoji="0" lang="en-US" sz="2400" b="0" i="1" u="none" strike="noStrike" kern="1200" cap="none" spc="0" normalizeH="0" baseline="0" noProof="0" dirty="0" err="1">
                <a:ln>
                  <a:noFill/>
                </a:ln>
                <a:solidFill>
                  <a:srgbClr val="7030A0"/>
                </a:solidFill>
                <a:effectLst/>
                <a:uLnTx/>
                <a:uFillTx/>
                <a:latin typeface="Aptos" panose="02110004020202020204"/>
                <a:ea typeface="+mn-ea"/>
                <a:cs typeface="+mn-cs"/>
              </a:rPr>
              <a:t>ToPTiPs</a:t>
            </a:r>
            <a:r>
              <a:rPr kumimoji="0" lang="en-US" sz="2400" b="0" i="1" u="none" strike="noStrike" kern="1200" cap="none" spc="0" normalizeH="0" baseline="0" noProof="0" dirty="0">
                <a:ln>
                  <a:noFill/>
                </a:ln>
                <a:solidFill>
                  <a:srgbClr val="7030A0"/>
                </a:solidFill>
                <a:effectLst/>
                <a:uLnTx/>
                <a:uFillTx/>
                <a:latin typeface="Aptos" panose="02110004020202020204"/>
                <a:ea typeface="+mn-ea"/>
                <a:cs typeface="+mn-cs"/>
              </a:rPr>
              <a:t> for paragraphing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srgbClr val="7030A0"/>
                </a:solidFill>
                <a:effectLst/>
                <a:uLnTx/>
                <a:uFillTx/>
                <a:latin typeface="Aptos" panose="02110004020202020204"/>
                <a:ea typeface="+mn-ea"/>
                <a:cs typeface="+mn-cs"/>
              </a:rPr>
              <a:t>Replace simple vocabulary like good with more impressive synonyms</a:t>
            </a:r>
            <a:endParaRPr kumimoji="0" lang="en-GB" sz="2400" b="0" i="1" u="none" strike="noStrike" kern="1200" cap="none" spc="0" normalizeH="0" baseline="0" noProof="0" dirty="0">
              <a:ln>
                <a:noFill/>
              </a:ln>
              <a:solidFill>
                <a:srgbClr val="7030A0"/>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97186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20EB5-4251-4058-93A6-A37C9031A9B6}"/>
              </a:ext>
            </a:extLst>
          </p:cNvPr>
          <p:cNvSpPr>
            <a:spLocks noGrp="1"/>
          </p:cNvSpPr>
          <p:nvPr>
            <p:ph type="title"/>
          </p:nvPr>
        </p:nvSpPr>
        <p:spPr>
          <a:solidFill>
            <a:schemeClr val="bg1"/>
          </a:solidFill>
          <a:ln w="38100">
            <a:solidFill>
              <a:srgbClr val="7030A0"/>
            </a:solidFill>
          </a:ln>
          <a:effectLst>
            <a:outerShdw blurRad="50800" dist="76200" dir="2700000" algn="tl" rotWithShape="0">
              <a:prstClr val="black">
                <a:alpha val="40000"/>
              </a:prstClr>
            </a:outerShdw>
          </a:effectLst>
        </p:spPr>
        <p:txBody>
          <a:bodyPr/>
          <a:lstStyle/>
          <a:p>
            <a:r>
              <a:rPr lang="en-GB" dirty="0"/>
              <a:t>Plenary: Adjective Tennis</a:t>
            </a:r>
          </a:p>
        </p:txBody>
      </p:sp>
      <p:sp>
        <p:nvSpPr>
          <p:cNvPr id="3" name="Content Placeholder 2">
            <a:extLst>
              <a:ext uri="{FF2B5EF4-FFF2-40B4-BE49-F238E27FC236}">
                <a16:creationId xmlns:a16="http://schemas.microsoft.com/office/drawing/2014/main" id="{D4A427A2-2515-45BD-B5EA-8C833A1F1919}"/>
              </a:ext>
            </a:extLst>
          </p:cNvPr>
          <p:cNvSpPr>
            <a:spLocks noGrp="1"/>
          </p:cNvSpPr>
          <p:nvPr>
            <p:ph idx="1"/>
          </p:nvPr>
        </p:nvSpPr>
        <p:spPr>
          <a:xfrm>
            <a:off x="628650" y="1825625"/>
            <a:ext cx="3943350" cy="4351338"/>
          </a:xfrm>
          <a:solidFill>
            <a:schemeClr val="bg1"/>
          </a:solidFill>
          <a:ln w="38100">
            <a:solidFill>
              <a:srgbClr val="7030A0"/>
            </a:solidFill>
          </a:ln>
        </p:spPr>
        <p:txBody>
          <a:bodyPr>
            <a:normAutofit fontScale="77500" lnSpcReduction="20000"/>
          </a:bodyPr>
          <a:lstStyle/>
          <a:p>
            <a:pPr marL="0" indent="0">
              <a:buNone/>
            </a:pPr>
            <a:r>
              <a:rPr lang="en-GB" dirty="0">
                <a:solidFill>
                  <a:srgbClr val="7030A0"/>
                </a:solidFill>
              </a:rPr>
              <a:t>One person in the classroom will come up with a word to describe their learning today (for instance: important). They then explain why they chose that adjective.</a:t>
            </a:r>
          </a:p>
          <a:p>
            <a:pPr marL="0" indent="0">
              <a:buNone/>
            </a:pPr>
            <a:endParaRPr lang="en-GB" dirty="0">
              <a:solidFill>
                <a:srgbClr val="7030A0"/>
              </a:solidFill>
            </a:endParaRPr>
          </a:p>
          <a:p>
            <a:pPr marL="0" indent="0">
              <a:buNone/>
            </a:pPr>
            <a:r>
              <a:rPr lang="en-GB" dirty="0">
                <a:solidFill>
                  <a:srgbClr val="7030A0"/>
                </a:solidFill>
              </a:rPr>
              <a:t>They then choose someone else to come up with a new </a:t>
            </a:r>
            <a:r>
              <a:rPr lang="en-GB" b="1" dirty="0">
                <a:solidFill>
                  <a:srgbClr val="7030A0"/>
                </a:solidFill>
              </a:rPr>
              <a:t>adjective and explanation.</a:t>
            </a:r>
            <a:r>
              <a:rPr lang="en-GB" dirty="0">
                <a:solidFill>
                  <a:srgbClr val="7030A0"/>
                </a:solidFill>
              </a:rPr>
              <a:t> We keep going until we run out of ideas!</a:t>
            </a:r>
          </a:p>
          <a:p>
            <a:pPr marL="0" indent="0">
              <a:buNone/>
            </a:pPr>
            <a:endParaRPr lang="en-GB" dirty="0">
              <a:solidFill>
                <a:srgbClr val="7030A0"/>
              </a:solidFill>
            </a:endParaRPr>
          </a:p>
          <a:p>
            <a:pPr marL="0" indent="0">
              <a:buNone/>
            </a:pPr>
            <a:r>
              <a:rPr lang="en-GB" dirty="0">
                <a:solidFill>
                  <a:srgbClr val="7030A0"/>
                </a:solidFill>
              </a:rPr>
              <a:t>We may stop at certain points to discuss our adjectives!</a:t>
            </a:r>
          </a:p>
        </p:txBody>
      </p:sp>
      <p:sp>
        <p:nvSpPr>
          <p:cNvPr id="4" name="Content Placeholder 2">
            <a:extLst>
              <a:ext uri="{FF2B5EF4-FFF2-40B4-BE49-F238E27FC236}">
                <a16:creationId xmlns:a16="http://schemas.microsoft.com/office/drawing/2014/main" id="{B75928A4-1D22-4B6E-9E2E-45867191DBFF}"/>
              </a:ext>
            </a:extLst>
          </p:cNvPr>
          <p:cNvSpPr txBox="1">
            <a:spLocks/>
          </p:cNvSpPr>
          <p:nvPr/>
        </p:nvSpPr>
        <p:spPr>
          <a:xfrm>
            <a:off x="4723130" y="1825625"/>
            <a:ext cx="3792220" cy="4351338"/>
          </a:xfrm>
          <a:prstGeom prst="rect">
            <a:avLst/>
          </a:prstGeom>
          <a:solidFill>
            <a:schemeClr val="bg1"/>
          </a:solidFill>
          <a:ln w="38100">
            <a:solidFill>
              <a:srgbClr val="7030A0"/>
            </a:solidFill>
          </a:ln>
          <a:effectLst>
            <a:outerShdw blurRad="50800" dist="76200" dir="2700000" algn="tl" rotWithShape="0">
              <a:prstClr val="black">
                <a:alpha val="40000"/>
              </a:prstClr>
            </a:outerShdw>
          </a:effectLst>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200" dirty="0">
                <a:solidFill>
                  <a:srgbClr val="FF0000"/>
                </a:solidFill>
              </a:rPr>
              <a:t>To describe the importance of subheadings</a:t>
            </a:r>
          </a:p>
          <a:p>
            <a:pPr marL="0" indent="0">
              <a:buNone/>
            </a:pPr>
            <a:r>
              <a:rPr lang="en-GB" sz="3200" dirty="0">
                <a:solidFill>
                  <a:schemeClr val="accent2">
                    <a:lumMod val="50000"/>
                  </a:schemeClr>
                </a:solidFill>
              </a:rPr>
              <a:t>To explain how these features can help engage an audience</a:t>
            </a:r>
          </a:p>
          <a:p>
            <a:pPr marL="0" indent="0">
              <a:buNone/>
            </a:pPr>
            <a:r>
              <a:rPr lang="en-GB" sz="3200" dirty="0">
                <a:solidFill>
                  <a:srgbClr val="00B050"/>
                </a:solidFill>
              </a:rPr>
              <a:t>To evaluate the effectiveness of our own subheadings using success criteria</a:t>
            </a:r>
          </a:p>
        </p:txBody>
      </p:sp>
      <p:pic>
        <p:nvPicPr>
          <p:cNvPr id="6" name="Picture 5">
            <a:extLst>
              <a:ext uri="{FF2B5EF4-FFF2-40B4-BE49-F238E27FC236}">
                <a16:creationId xmlns:a16="http://schemas.microsoft.com/office/drawing/2014/main" id="{FA89E02B-0A6C-4ED9-BEFB-7A96DB8289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0661" y="365125"/>
            <a:ext cx="1934689" cy="1325564"/>
          </a:xfrm>
          <a:prstGeom prst="rect">
            <a:avLst/>
          </a:prstGeom>
        </p:spPr>
      </p:pic>
    </p:spTree>
    <p:extLst>
      <p:ext uri="{BB962C8B-B14F-4D97-AF65-F5344CB8AC3E}">
        <p14:creationId xmlns:p14="http://schemas.microsoft.com/office/powerpoint/2010/main" val="2890253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72FBC-B92B-4B30-8BD0-83EC01EA8E44}"/>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Learning outcomes</a:t>
            </a:r>
          </a:p>
        </p:txBody>
      </p:sp>
      <p:sp>
        <p:nvSpPr>
          <p:cNvPr id="3" name="Content Placeholder 2">
            <a:extLst>
              <a:ext uri="{FF2B5EF4-FFF2-40B4-BE49-F238E27FC236}">
                <a16:creationId xmlns:a16="http://schemas.microsoft.com/office/drawing/2014/main" id="{3B283262-93F2-21DF-2CB3-F4B9AC5EDA77}"/>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GB" sz="4000" dirty="0">
                <a:solidFill>
                  <a:srgbClr val="FF0000"/>
                </a:solidFill>
              </a:rPr>
              <a:t>To describe the importance of subheadings</a:t>
            </a:r>
          </a:p>
          <a:p>
            <a:pPr marL="0" indent="0">
              <a:buNone/>
            </a:pPr>
            <a:r>
              <a:rPr lang="en-GB" sz="4000" dirty="0">
                <a:solidFill>
                  <a:schemeClr val="accent2">
                    <a:lumMod val="50000"/>
                  </a:schemeClr>
                </a:solidFill>
              </a:rPr>
              <a:t>To explain how these features can help engage an audience</a:t>
            </a:r>
          </a:p>
          <a:p>
            <a:pPr marL="0" indent="0">
              <a:buNone/>
            </a:pPr>
            <a:r>
              <a:rPr lang="en-GB" sz="4000" dirty="0">
                <a:solidFill>
                  <a:srgbClr val="00B050"/>
                </a:solidFill>
              </a:rPr>
              <a:t>To evaluate the effectiveness of our own subheadings using success criteria</a:t>
            </a:r>
          </a:p>
        </p:txBody>
      </p:sp>
    </p:spTree>
    <p:extLst>
      <p:ext uri="{BB962C8B-B14F-4D97-AF65-F5344CB8AC3E}">
        <p14:creationId xmlns:p14="http://schemas.microsoft.com/office/powerpoint/2010/main" val="2137395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C66EA-5B33-647F-DFC1-5C95FF990CD5}"/>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A subheading is a short title for one section of an article</a:t>
            </a:r>
          </a:p>
        </p:txBody>
      </p:sp>
      <p:sp>
        <p:nvSpPr>
          <p:cNvPr id="3" name="Content Placeholder 2">
            <a:extLst>
              <a:ext uri="{FF2B5EF4-FFF2-40B4-BE49-F238E27FC236}">
                <a16:creationId xmlns:a16="http://schemas.microsoft.com/office/drawing/2014/main" id="{84CB39C9-D0FB-7425-3DF6-138C697B00F8}"/>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pPr marL="0" indent="0">
              <a:buNone/>
            </a:pPr>
            <a:r>
              <a:rPr lang="en-GB" dirty="0"/>
              <a:t>They are used to support the title and strapline of the article and help to break up the text of the article into different sections.</a:t>
            </a:r>
          </a:p>
          <a:p>
            <a:pPr marL="0" indent="0">
              <a:buNone/>
            </a:pPr>
            <a:endParaRPr lang="en-GB" dirty="0"/>
          </a:p>
          <a:p>
            <a:pPr marL="0" indent="0">
              <a:buNone/>
            </a:pPr>
            <a:r>
              <a:rPr lang="en-GB" dirty="0"/>
              <a:t>They are useful to include in your article writing because they show a good understanding of structure and organisation.</a:t>
            </a:r>
          </a:p>
        </p:txBody>
      </p:sp>
    </p:spTree>
    <p:extLst>
      <p:ext uri="{BB962C8B-B14F-4D97-AF65-F5344CB8AC3E}">
        <p14:creationId xmlns:p14="http://schemas.microsoft.com/office/powerpoint/2010/main" val="3042637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FB67B-8564-EBD3-2802-55A3E453A74B}"/>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600" dirty="0"/>
              <a:t>You are marked out of 24 marks for AO5</a:t>
            </a:r>
            <a:endParaRPr lang="en-GB" sz="3600" dirty="0"/>
          </a:p>
        </p:txBody>
      </p:sp>
      <p:sp>
        <p:nvSpPr>
          <p:cNvPr id="3" name="Content Placeholder 2">
            <a:extLst>
              <a:ext uri="{FF2B5EF4-FFF2-40B4-BE49-F238E27FC236}">
                <a16:creationId xmlns:a16="http://schemas.microsoft.com/office/drawing/2014/main" id="{CF5C03ED-4D4E-FEA4-73AC-6ACE9EB48347}"/>
              </a:ext>
            </a:extLst>
          </p:cNvPr>
          <p:cNvSpPr>
            <a:spLocks noGrp="1"/>
          </p:cNvSpPr>
          <p:nvPr>
            <p:ph idx="1"/>
          </p:nvPr>
        </p:nvSpPr>
        <p:spPr>
          <a:xfrm>
            <a:off x="628650" y="1825625"/>
            <a:ext cx="7886700" cy="208661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US" sz="2000" b="1" dirty="0"/>
              <a:t>AO5 Content and organisation</a:t>
            </a:r>
          </a:p>
          <a:p>
            <a:pPr marL="0" indent="0">
              <a:buNone/>
            </a:pPr>
            <a:r>
              <a:rPr lang="en-US" sz="2000" dirty="0"/>
              <a:t>Communicate clearly, effectively and imaginatively, selecting and adapting tone, style and register for different forms, purposes and audiences.</a:t>
            </a:r>
          </a:p>
          <a:p>
            <a:pPr marL="0" indent="0">
              <a:buNone/>
            </a:pPr>
            <a:r>
              <a:rPr lang="en-US" sz="2000" dirty="0" err="1"/>
              <a:t>Organise</a:t>
            </a:r>
            <a:r>
              <a:rPr lang="en-US" sz="2000" dirty="0"/>
              <a:t> information and ideas, </a:t>
            </a:r>
            <a:r>
              <a:rPr lang="en-US" sz="2000" dirty="0">
                <a:highlight>
                  <a:srgbClr val="FFFF00"/>
                </a:highlight>
              </a:rPr>
              <a:t>using structural and grammatical features to support coherence and cohesion of texts.</a:t>
            </a:r>
            <a:endParaRPr lang="en-GB" sz="2000" dirty="0">
              <a:highlight>
                <a:srgbClr val="FFFF00"/>
              </a:highlight>
            </a:endParaRPr>
          </a:p>
        </p:txBody>
      </p:sp>
      <p:pic>
        <p:nvPicPr>
          <p:cNvPr id="30" name="Picture 29">
            <a:extLst>
              <a:ext uri="{FF2B5EF4-FFF2-40B4-BE49-F238E27FC236}">
                <a16:creationId xmlns:a16="http://schemas.microsoft.com/office/drawing/2014/main" id="{37AE3AC2-582E-2EF2-58ED-6DB569E545A5}"/>
              </a:ext>
            </a:extLst>
          </p:cNvPr>
          <p:cNvPicPr>
            <a:picLocks noChangeAspect="1"/>
          </p:cNvPicPr>
          <p:nvPr/>
        </p:nvPicPr>
        <p:blipFill>
          <a:blip r:embed="rId2"/>
          <a:stretch>
            <a:fillRect/>
          </a:stretch>
        </p:blipFill>
        <p:spPr>
          <a:xfrm>
            <a:off x="428263" y="4786041"/>
            <a:ext cx="8287473" cy="1043964"/>
          </a:xfrm>
          <a:prstGeom prst="rect">
            <a:avLst/>
          </a:prstGeom>
        </p:spPr>
      </p:pic>
    </p:spTree>
    <p:extLst>
      <p:ext uri="{BB962C8B-B14F-4D97-AF65-F5344CB8AC3E}">
        <p14:creationId xmlns:p14="http://schemas.microsoft.com/office/powerpoint/2010/main" val="87006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79FF698-F7F5-9A55-6C68-EBC528785E3C}"/>
              </a:ext>
            </a:extLst>
          </p:cNvPr>
          <p:cNvSpPr txBox="1"/>
          <p:nvPr/>
        </p:nvSpPr>
        <p:spPr>
          <a:xfrm>
            <a:off x="5257800" y="279400"/>
            <a:ext cx="3530600" cy="120032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dirty="0"/>
              <a:t>The article we previously explored did not include subheadings, but we’re going to look at how they could be added.</a:t>
            </a:r>
          </a:p>
        </p:txBody>
      </p:sp>
      <p:sp>
        <p:nvSpPr>
          <p:cNvPr id="8" name="TextBox 7">
            <a:extLst>
              <a:ext uri="{FF2B5EF4-FFF2-40B4-BE49-F238E27FC236}">
                <a16:creationId xmlns:a16="http://schemas.microsoft.com/office/drawing/2014/main" id="{ADB40786-4D03-C68A-179B-E07B7A9DFF99}"/>
              </a:ext>
            </a:extLst>
          </p:cNvPr>
          <p:cNvSpPr txBox="1"/>
          <p:nvPr/>
        </p:nvSpPr>
        <p:spPr>
          <a:xfrm>
            <a:off x="5257800" y="1706880"/>
            <a:ext cx="3530600" cy="4401205"/>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GB" sz="2800" b="1" dirty="0">
                <a:solidFill>
                  <a:srgbClr val="7030A0"/>
                </a:solidFill>
              </a:rPr>
              <a:t>Discuss: Where could the writer add in subheadings to their article?</a:t>
            </a:r>
          </a:p>
          <a:p>
            <a:endParaRPr lang="en-GB" sz="2800" b="1" dirty="0">
              <a:solidFill>
                <a:srgbClr val="7030A0"/>
              </a:solidFill>
            </a:endParaRPr>
          </a:p>
          <a:p>
            <a:r>
              <a:rPr lang="en-GB" sz="2800" b="1" dirty="0">
                <a:solidFill>
                  <a:srgbClr val="7030A0"/>
                </a:solidFill>
              </a:rPr>
              <a:t>Bonus Challenge: Why did you choose to break down the article into those sections?</a:t>
            </a:r>
          </a:p>
        </p:txBody>
      </p:sp>
      <p:pic>
        <p:nvPicPr>
          <p:cNvPr id="9" name="Picture 8">
            <a:extLst>
              <a:ext uri="{FF2B5EF4-FFF2-40B4-BE49-F238E27FC236}">
                <a16:creationId xmlns:a16="http://schemas.microsoft.com/office/drawing/2014/main" id="{D56EA4BD-F1C4-C89C-9FBD-7ABA26F4359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3750426">
            <a:off x="617037" y="1274766"/>
            <a:ext cx="4119062" cy="3089297"/>
          </a:xfrm>
          <a:prstGeom prst="rect">
            <a:avLst/>
          </a:prstGeom>
          <a:ln w="38100">
            <a:solidFill>
              <a:srgbClr val="7030A0"/>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71419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3654658-E9F0-9BF9-F739-FA7B21806318}"/>
              </a:ext>
            </a:extLst>
          </p:cNvPr>
          <p:cNvSpPr txBox="1"/>
          <p:nvPr/>
        </p:nvSpPr>
        <p:spPr>
          <a:xfrm>
            <a:off x="355600" y="279400"/>
            <a:ext cx="4572000" cy="5923994"/>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a:lnSpc>
                <a:spcPct val="107000"/>
              </a:lnSpc>
              <a:spcAft>
                <a:spcPts val="800"/>
              </a:spcAft>
              <a:buNone/>
            </a:pPr>
            <a:r>
              <a:rPr lang="en-GB" sz="1600" b="1" kern="100" dirty="0">
                <a:effectLst/>
                <a:latin typeface="Aptos" panose="020B0004020202020204" pitchFamily="34" charset="0"/>
                <a:ea typeface="Aptos" panose="020B0004020202020204" pitchFamily="34" charset="0"/>
                <a:cs typeface="Times New Roman" panose="02020603050405020304" pitchFamily="18" charset="0"/>
              </a:rPr>
              <a:t>Zoo You Realise? </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en-GB" sz="1600" b="1" kern="100" dirty="0">
                <a:effectLst/>
                <a:latin typeface="Aptos" panose="020B0004020202020204" pitchFamily="34" charset="0"/>
                <a:ea typeface="Aptos" panose="020B0004020202020204" pitchFamily="34" charset="0"/>
                <a:cs typeface="Times New Roman" panose="02020603050405020304" pitchFamily="18" charset="0"/>
              </a:rPr>
              <a:t>It’s time to talk about captivity</a:t>
            </a:r>
            <a:endParaRPr lang="en-GB"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en-GB" sz="1600" kern="100" dirty="0">
                <a:effectLst/>
                <a:latin typeface="Aptos" panose="020B0004020202020204" pitchFamily="34" charset="0"/>
                <a:ea typeface="Aptos" panose="020B0004020202020204" pitchFamily="34" charset="0"/>
                <a:cs typeface="Times New Roman" panose="02020603050405020304" pitchFamily="18" charset="0"/>
              </a:rPr>
              <a:t>	Imagine being taken away from all that you know, all those you care for and your entire world as it has been. Imagine being forced to live within walls for the first time, behind bars and limited to eating only what others give you. That is what happens to thousands of animals every year when they are removed from their natural environments and placed into captivity – a less connotative term than ‘prison’. </a:t>
            </a:r>
          </a:p>
          <a:p>
            <a:pPr>
              <a:lnSpc>
                <a:spcPct val="107000"/>
              </a:lnSpc>
              <a:spcAft>
                <a:spcPts val="800"/>
              </a:spcAft>
              <a:buNone/>
            </a:pPr>
            <a:r>
              <a:rPr lang="en-GB" sz="1600" kern="100" dirty="0">
                <a:effectLst/>
                <a:latin typeface="Aptos" panose="020B0004020202020204" pitchFamily="34" charset="0"/>
                <a:ea typeface="Aptos" panose="020B0004020202020204" pitchFamily="34" charset="0"/>
                <a:cs typeface="Times New Roman" panose="02020603050405020304" pitchFamily="18" charset="0"/>
              </a:rPr>
              <a:t>	In some countries, particularly in the US, for instance, animals are held captive for the sake of money. Many of us will be familiar with the recent Netflix documentary that gripped us during 2020: The Tiger King. In this example, Joe Exotic was one of a number of US citizens who have built private zoos and opened them to the public for a fee. The programme highlighted the issues that occur when these businesses are not properly regulated and monitored. </a:t>
            </a:r>
          </a:p>
        </p:txBody>
      </p:sp>
      <p:sp>
        <p:nvSpPr>
          <p:cNvPr id="4" name="TextBox 3">
            <a:extLst>
              <a:ext uri="{FF2B5EF4-FFF2-40B4-BE49-F238E27FC236}">
                <a16:creationId xmlns:a16="http://schemas.microsoft.com/office/drawing/2014/main" id="{B4A8AC2E-336C-5B37-83E1-35155B81D9FD}"/>
              </a:ext>
            </a:extLst>
          </p:cNvPr>
          <p:cNvSpPr txBox="1"/>
          <p:nvPr/>
        </p:nvSpPr>
        <p:spPr>
          <a:xfrm>
            <a:off x="5257800" y="2687320"/>
            <a:ext cx="3530600" cy="1754326"/>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dirty="0"/>
              <a:t>We could use the first two paragraphs of the article as the first section as it includes our introductory paragraph and one specific example that supports the introductory paragraph.</a:t>
            </a:r>
          </a:p>
        </p:txBody>
      </p:sp>
      <p:cxnSp>
        <p:nvCxnSpPr>
          <p:cNvPr id="7" name="Straight Arrow Connector 6">
            <a:extLst>
              <a:ext uri="{FF2B5EF4-FFF2-40B4-BE49-F238E27FC236}">
                <a16:creationId xmlns:a16="http://schemas.microsoft.com/office/drawing/2014/main" id="{A8DE7AF6-0BB1-869D-3920-B304407034EB}"/>
              </a:ext>
            </a:extLst>
          </p:cNvPr>
          <p:cNvCxnSpPr/>
          <p:nvPr/>
        </p:nvCxnSpPr>
        <p:spPr>
          <a:xfrm flipH="1">
            <a:off x="2194560" y="279400"/>
            <a:ext cx="3230880" cy="147320"/>
          </a:xfrm>
          <a:prstGeom prst="straightConnector1">
            <a:avLst/>
          </a:prstGeom>
          <a:ln w="50800">
            <a:solidFill>
              <a:srgbClr val="92D050"/>
            </a:solidFill>
            <a:tailEnd type="triangle"/>
          </a:ln>
        </p:spPr>
        <p:style>
          <a:lnRef idx="2">
            <a:schemeClr val="accent1"/>
          </a:lnRef>
          <a:fillRef idx="0">
            <a:schemeClr val="accent1"/>
          </a:fillRef>
          <a:effectRef idx="1">
            <a:schemeClr val="accent1"/>
          </a:effectRef>
          <a:fontRef idx="minor">
            <a:schemeClr val="tx1"/>
          </a:fontRef>
        </p:style>
      </p:cxnSp>
      <p:cxnSp>
        <p:nvCxnSpPr>
          <p:cNvPr id="8" name="Straight Arrow Connector 7">
            <a:extLst>
              <a:ext uri="{FF2B5EF4-FFF2-40B4-BE49-F238E27FC236}">
                <a16:creationId xmlns:a16="http://schemas.microsoft.com/office/drawing/2014/main" id="{27A49124-DD25-4353-F0CC-F2A2D0FF9B2B}"/>
              </a:ext>
            </a:extLst>
          </p:cNvPr>
          <p:cNvCxnSpPr>
            <a:cxnSpLocks/>
          </p:cNvCxnSpPr>
          <p:nvPr/>
        </p:nvCxnSpPr>
        <p:spPr>
          <a:xfrm flipH="1" flipV="1">
            <a:off x="3312160" y="801926"/>
            <a:ext cx="2981960" cy="264874"/>
          </a:xfrm>
          <a:prstGeom prst="straightConnector1">
            <a:avLst/>
          </a:prstGeom>
          <a:ln w="50800">
            <a:solidFill>
              <a:srgbClr val="92D050"/>
            </a:solidFill>
            <a:tailEnd type="triangle"/>
          </a:ln>
        </p:spPr>
        <p:style>
          <a:lnRef idx="2">
            <a:schemeClr val="accent1"/>
          </a:lnRef>
          <a:fillRef idx="0">
            <a:schemeClr val="accent1"/>
          </a:fillRef>
          <a:effectRef idx="1">
            <a:schemeClr val="accent1"/>
          </a:effectRef>
          <a:fontRef idx="minor">
            <a:schemeClr val="tx1"/>
          </a:fontRef>
        </p:style>
      </p:cxnSp>
      <p:sp>
        <p:nvSpPr>
          <p:cNvPr id="10" name="Rectangle: Rounded Corners 9">
            <a:extLst>
              <a:ext uri="{FF2B5EF4-FFF2-40B4-BE49-F238E27FC236}">
                <a16:creationId xmlns:a16="http://schemas.microsoft.com/office/drawing/2014/main" id="{4AFB064E-209F-813D-D9A0-1BE227FDEE03}"/>
              </a:ext>
            </a:extLst>
          </p:cNvPr>
          <p:cNvSpPr/>
          <p:nvPr/>
        </p:nvSpPr>
        <p:spPr>
          <a:xfrm>
            <a:off x="5425440" y="279400"/>
            <a:ext cx="2981960" cy="26487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Headline</a:t>
            </a:r>
          </a:p>
        </p:txBody>
      </p:sp>
      <p:sp>
        <p:nvSpPr>
          <p:cNvPr id="11" name="Rectangle: Rounded Corners 10">
            <a:extLst>
              <a:ext uri="{FF2B5EF4-FFF2-40B4-BE49-F238E27FC236}">
                <a16:creationId xmlns:a16="http://schemas.microsoft.com/office/drawing/2014/main" id="{A42F19EC-E8E9-BCC3-4754-669055191CC6}"/>
              </a:ext>
            </a:extLst>
          </p:cNvPr>
          <p:cNvSpPr/>
          <p:nvPr/>
        </p:nvSpPr>
        <p:spPr>
          <a:xfrm>
            <a:off x="5425440" y="1039615"/>
            <a:ext cx="2981960" cy="26487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Strapline</a:t>
            </a:r>
          </a:p>
        </p:txBody>
      </p:sp>
    </p:spTree>
    <p:extLst>
      <p:ext uri="{BB962C8B-B14F-4D97-AF65-F5344CB8AC3E}">
        <p14:creationId xmlns:p14="http://schemas.microsoft.com/office/powerpoint/2010/main" val="1633536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81BD965-1AA5-D6E2-5BE1-BDD5D202CF0E}"/>
              </a:ext>
            </a:extLst>
          </p:cNvPr>
          <p:cNvSpPr txBox="1"/>
          <p:nvPr/>
        </p:nvSpPr>
        <p:spPr>
          <a:xfrm>
            <a:off x="533400" y="279312"/>
            <a:ext cx="3931920" cy="5130443"/>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a:lnSpc>
                <a:spcPct val="107000"/>
              </a:lnSpc>
              <a:spcAft>
                <a:spcPts val="800"/>
              </a:spcAft>
              <a:buNone/>
            </a:pPr>
            <a:r>
              <a:rPr lang="en-GB" sz="1400" b="1" kern="100" dirty="0">
                <a:effectLst/>
                <a:latin typeface="Aptos" panose="020B0004020202020204" pitchFamily="34" charset="0"/>
                <a:ea typeface="Aptos" panose="020B0004020202020204" pitchFamily="34" charset="0"/>
                <a:cs typeface="Times New Roman" panose="02020603050405020304" pitchFamily="18" charset="0"/>
              </a:rPr>
              <a:t>Conservation over profit</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	However, captivity is not simply a case of greedy or manipulative business people looking to exploit innocent animals to make a tidy profit. Many zoos across the world are ethically responsible and keep animals for the sake of conservation; if an animal is threatened with extinction because its natural habitat is being wiped out by human influence, then it is only right that humans should take responsibility for preserving and aiding the animals whose lives we have irrevocably damaged. </a:t>
            </a:r>
          </a:p>
          <a:p>
            <a:pPr>
              <a:lnSpc>
                <a:spcPct val="107000"/>
              </a:lnSpc>
              <a:spcAft>
                <a:spcPts val="800"/>
              </a:spcAft>
              <a:buNone/>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	In one zoo in Birmingham, United Kingdom, there is a door with the sign ‘The Most Dangerous Animal in the World’ on it. When you pull the handle and open to reveal what is on the other side, you discover there is nothing but a mirror. When you consider the impact of human activities such as poaching, deforestation and climate change, that truly is a powerful symbol for all of us. </a:t>
            </a:r>
          </a:p>
        </p:txBody>
      </p:sp>
      <p:cxnSp>
        <p:nvCxnSpPr>
          <p:cNvPr id="6" name="Straight Arrow Connector 5">
            <a:extLst>
              <a:ext uri="{FF2B5EF4-FFF2-40B4-BE49-F238E27FC236}">
                <a16:creationId xmlns:a16="http://schemas.microsoft.com/office/drawing/2014/main" id="{E7C056EE-AB6B-313E-D5E0-BAEC6B3F8965}"/>
              </a:ext>
            </a:extLst>
          </p:cNvPr>
          <p:cNvCxnSpPr>
            <a:cxnSpLocks/>
          </p:cNvCxnSpPr>
          <p:nvPr/>
        </p:nvCxnSpPr>
        <p:spPr>
          <a:xfrm flipH="1" flipV="1">
            <a:off x="3187702" y="436166"/>
            <a:ext cx="2981960" cy="264874"/>
          </a:xfrm>
          <a:prstGeom prst="straightConnector1">
            <a:avLst/>
          </a:prstGeom>
          <a:ln w="50800">
            <a:solidFill>
              <a:srgbClr val="92D050"/>
            </a:solidFill>
            <a:tailEnd type="triangle"/>
          </a:ln>
        </p:spPr>
        <p:style>
          <a:lnRef idx="2">
            <a:schemeClr val="accent1"/>
          </a:lnRef>
          <a:fillRef idx="0">
            <a:schemeClr val="accent1"/>
          </a:fillRef>
          <a:effectRef idx="1">
            <a:schemeClr val="accent1"/>
          </a:effectRef>
          <a:fontRef idx="minor">
            <a:schemeClr val="tx1"/>
          </a:fontRef>
        </p:style>
      </p:cxnSp>
      <p:sp>
        <p:nvSpPr>
          <p:cNvPr id="7" name="Rectangle: Rounded Corners 6">
            <a:extLst>
              <a:ext uri="{FF2B5EF4-FFF2-40B4-BE49-F238E27FC236}">
                <a16:creationId xmlns:a16="http://schemas.microsoft.com/office/drawing/2014/main" id="{CFAEDF48-58E2-ED65-3FE3-08AC22C7040B}"/>
              </a:ext>
            </a:extLst>
          </p:cNvPr>
          <p:cNvSpPr/>
          <p:nvPr/>
        </p:nvSpPr>
        <p:spPr>
          <a:xfrm>
            <a:off x="5300982" y="673855"/>
            <a:ext cx="2981960" cy="26487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Subheading</a:t>
            </a:r>
          </a:p>
        </p:txBody>
      </p:sp>
      <p:sp>
        <p:nvSpPr>
          <p:cNvPr id="8" name="TextBox 7">
            <a:extLst>
              <a:ext uri="{FF2B5EF4-FFF2-40B4-BE49-F238E27FC236}">
                <a16:creationId xmlns:a16="http://schemas.microsoft.com/office/drawing/2014/main" id="{550A7F93-F2A6-207F-E493-6C1A44D3EF03}"/>
              </a:ext>
            </a:extLst>
          </p:cNvPr>
          <p:cNvSpPr txBox="1"/>
          <p:nvPr/>
        </p:nvSpPr>
        <p:spPr>
          <a:xfrm>
            <a:off x="5257800" y="2687320"/>
            <a:ext cx="3530600" cy="2862322"/>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dirty="0"/>
              <a:t>We could then add a subheading in for the section that explores how conservation is arguably a more legitimate form of captivity than private business owners looking to make a profit. </a:t>
            </a:r>
          </a:p>
          <a:p>
            <a:endParaRPr lang="en-GB" dirty="0"/>
          </a:p>
          <a:p>
            <a:r>
              <a:rPr lang="en-GB" dirty="0"/>
              <a:t>The writer has chosen a short subheading that sums up what the next section is about.</a:t>
            </a:r>
          </a:p>
        </p:txBody>
      </p:sp>
    </p:spTree>
    <p:extLst>
      <p:ext uri="{BB962C8B-B14F-4D97-AF65-F5344CB8AC3E}">
        <p14:creationId xmlns:p14="http://schemas.microsoft.com/office/powerpoint/2010/main" val="2505472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ECB7E9-9D99-7767-4F96-68C4F760FE5F}"/>
              </a:ext>
            </a:extLst>
          </p:cNvPr>
          <p:cNvSpPr txBox="1"/>
          <p:nvPr/>
        </p:nvSpPr>
        <p:spPr>
          <a:xfrm>
            <a:off x="457200" y="444367"/>
            <a:ext cx="4572000" cy="489993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a:lnSpc>
                <a:spcPct val="107000"/>
              </a:lnSpc>
              <a:spcAft>
                <a:spcPts val="800"/>
              </a:spcAft>
              <a:buNone/>
            </a:pPr>
            <a:r>
              <a:rPr lang="en-GB" sz="1400" b="1" kern="100" dirty="0">
                <a:effectLst/>
                <a:latin typeface="Aptos" panose="020B0004020202020204" pitchFamily="34" charset="0"/>
                <a:ea typeface="Aptos" panose="020B0004020202020204" pitchFamily="34" charset="0"/>
                <a:cs typeface="Times New Roman" panose="02020603050405020304" pitchFamily="18" charset="0"/>
              </a:rPr>
              <a:t>A way forward</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buNone/>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	Therefore, what needs to be addressed is the consistency of conservation work and regulation right across the globe. Children and adults alike both learn so much about the world around them by visiting zoos and seeing the damage human influence can cause to other species, whilst providing different generations the opportunity to reflect on their own behaviours that may be contributing to these issues, such as single-use plastics, using microplastics, and buying palm oil products. </a:t>
            </a:r>
          </a:p>
          <a:p>
            <a:pPr>
              <a:lnSpc>
                <a:spcPct val="107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	Zoos should not be forms of entertainment for paying customers and opportunistic businesses, but instead charities or non-profit foundations that are there to serve their local communities, aid the ailing animals they house, and educate the wider public about the dangers humans pose to the world around us. Only then can we truly start to feel comfortable and potentially even proud of the work that zoos across the globe carry out each and every day. </a:t>
            </a:r>
          </a:p>
        </p:txBody>
      </p:sp>
      <p:cxnSp>
        <p:nvCxnSpPr>
          <p:cNvPr id="6" name="Straight Arrow Connector 5">
            <a:extLst>
              <a:ext uri="{FF2B5EF4-FFF2-40B4-BE49-F238E27FC236}">
                <a16:creationId xmlns:a16="http://schemas.microsoft.com/office/drawing/2014/main" id="{D810496F-480F-8C28-8F1D-1F2C84878E8D}"/>
              </a:ext>
            </a:extLst>
          </p:cNvPr>
          <p:cNvCxnSpPr>
            <a:cxnSpLocks/>
          </p:cNvCxnSpPr>
          <p:nvPr/>
        </p:nvCxnSpPr>
        <p:spPr>
          <a:xfrm flipH="1" flipV="1">
            <a:off x="1828800" y="673855"/>
            <a:ext cx="4340862" cy="27185"/>
          </a:xfrm>
          <a:prstGeom prst="straightConnector1">
            <a:avLst/>
          </a:prstGeom>
          <a:ln w="50800">
            <a:solidFill>
              <a:srgbClr val="92D050"/>
            </a:solidFill>
            <a:tailEnd type="triangle"/>
          </a:ln>
        </p:spPr>
        <p:style>
          <a:lnRef idx="2">
            <a:schemeClr val="accent1"/>
          </a:lnRef>
          <a:fillRef idx="0">
            <a:schemeClr val="accent1"/>
          </a:fillRef>
          <a:effectRef idx="1">
            <a:schemeClr val="accent1"/>
          </a:effectRef>
          <a:fontRef idx="minor">
            <a:schemeClr val="tx1"/>
          </a:fontRef>
        </p:style>
      </p:cxnSp>
      <p:sp>
        <p:nvSpPr>
          <p:cNvPr id="7" name="Rectangle: Rounded Corners 6">
            <a:extLst>
              <a:ext uri="{FF2B5EF4-FFF2-40B4-BE49-F238E27FC236}">
                <a16:creationId xmlns:a16="http://schemas.microsoft.com/office/drawing/2014/main" id="{5AD70E23-88C1-B26B-32FD-46E076D82ED0}"/>
              </a:ext>
            </a:extLst>
          </p:cNvPr>
          <p:cNvSpPr/>
          <p:nvPr/>
        </p:nvSpPr>
        <p:spPr>
          <a:xfrm>
            <a:off x="5300982" y="673855"/>
            <a:ext cx="2981960" cy="26487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Subheading</a:t>
            </a:r>
          </a:p>
        </p:txBody>
      </p:sp>
      <p:sp>
        <p:nvSpPr>
          <p:cNvPr id="10" name="TextBox 9">
            <a:extLst>
              <a:ext uri="{FF2B5EF4-FFF2-40B4-BE49-F238E27FC236}">
                <a16:creationId xmlns:a16="http://schemas.microsoft.com/office/drawing/2014/main" id="{02E78B73-D2A6-65EA-68B9-64AEE9857E14}"/>
              </a:ext>
            </a:extLst>
          </p:cNvPr>
          <p:cNvSpPr txBox="1"/>
          <p:nvPr/>
        </p:nvSpPr>
        <p:spPr>
          <a:xfrm>
            <a:off x="5156200" y="2204977"/>
            <a:ext cx="3530600" cy="3139321"/>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dirty="0"/>
              <a:t>We could then add a subheading in for the section that provides a way forward for conservation and for how people perceive it.</a:t>
            </a:r>
          </a:p>
          <a:p>
            <a:endParaRPr lang="en-GB" dirty="0"/>
          </a:p>
          <a:p>
            <a:r>
              <a:rPr lang="en-GB" dirty="0"/>
              <a:t>This final section of the article outlines the writer’s perspective that conservation to help endangered species is far more useful than for the sake of making money.</a:t>
            </a:r>
          </a:p>
        </p:txBody>
      </p:sp>
    </p:spTree>
    <p:extLst>
      <p:ext uri="{BB962C8B-B14F-4D97-AF65-F5344CB8AC3E}">
        <p14:creationId xmlns:p14="http://schemas.microsoft.com/office/powerpoint/2010/main" val="3747208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AAAE683-A4AB-F442-7149-3BEBBCDAC923}"/>
              </a:ext>
            </a:extLst>
          </p:cNvPr>
          <p:cNvGraphicFramePr>
            <a:graphicFrameLocks noGrp="1"/>
          </p:cNvGraphicFramePr>
          <p:nvPr>
            <p:extLst>
              <p:ext uri="{D42A27DB-BD31-4B8C-83A1-F6EECF244321}">
                <p14:modId xmlns:p14="http://schemas.microsoft.com/office/powerpoint/2010/main" val="1870124718"/>
              </p:ext>
            </p:extLst>
          </p:nvPr>
        </p:nvGraphicFramePr>
        <p:xfrm>
          <a:off x="628650" y="1861207"/>
          <a:ext cx="3631914" cy="405892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815957">
                  <a:extLst>
                    <a:ext uri="{9D8B030D-6E8A-4147-A177-3AD203B41FA5}">
                      <a16:colId xmlns:a16="http://schemas.microsoft.com/office/drawing/2014/main" val="2613100854"/>
                    </a:ext>
                  </a:extLst>
                </a:gridCol>
                <a:gridCol w="1815957">
                  <a:extLst>
                    <a:ext uri="{9D8B030D-6E8A-4147-A177-3AD203B41FA5}">
                      <a16:colId xmlns:a16="http://schemas.microsoft.com/office/drawing/2014/main" val="3414167551"/>
                    </a:ext>
                  </a:extLst>
                </a:gridCol>
              </a:tblGrid>
              <a:tr h="370840">
                <a:tc gridSpan="2">
                  <a:txBody>
                    <a:bodyPr/>
                    <a:lstStyle/>
                    <a:p>
                      <a:r>
                        <a:rPr lang="en-GB" sz="1600" b="1" dirty="0">
                          <a:solidFill>
                            <a:schemeClr val="tx1"/>
                          </a:solidFill>
                          <a:highlight>
                            <a:srgbClr val="00FF00"/>
                          </a:highlight>
                        </a:rPr>
                        <a:t>Writing to Explain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hMerge="1">
                  <a:txBody>
                    <a:bodyPr/>
                    <a:lstStyle/>
                    <a:p>
                      <a:endParaRPr lang="en-GB"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898057580"/>
                  </a:ext>
                </a:extLst>
              </a:tr>
              <a:tr h="370840">
                <a:tc>
                  <a:txBody>
                    <a:bodyPr/>
                    <a:lstStyle/>
                    <a:p>
                      <a:r>
                        <a:rPr lang="en-GB" sz="1600" b="1" dirty="0">
                          <a:solidFill>
                            <a:schemeClr val="tx1"/>
                          </a:solidFill>
                        </a:rPr>
                        <a:t>What is 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GB" sz="1600" dirty="0"/>
                        <a:t>Explaining your opinion on a topic to your reader.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696378857"/>
                  </a:ext>
                </a:extLst>
              </a:tr>
              <a:tr h="370840">
                <a:tc>
                  <a:txBody>
                    <a:bodyPr/>
                    <a:lstStyle/>
                    <a:p>
                      <a:r>
                        <a:rPr lang="en-GB" sz="1600" b="1" dirty="0"/>
                        <a:t>What does it involve?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GB" sz="1600" dirty="0"/>
                        <a:t>You are not convincing people or advising.  You are explaining your perspective on a topic.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852608728"/>
                  </a:ext>
                </a:extLst>
              </a:tr>
              <a:tr h="0">
                <a:tc>
                  <a:txBody>
                    <a:bodyPr/>
                    <a:lstStyle/>
                    <a:p>
                      <a:r>
                        <a:rPr lang="en-GB" sz="1600" b="1" dirty="0"/>
                        <a:t>What key features do you often find in this type of writing?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GB" sz="1600" dirty="0"/>
                        <a:t>Includes facts, opinions, a complex and detailed perspective.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883200351"/>
                  </a:ext>
                </a:extLst>
              </a:tr>
            </a:tbl>
          </a:graphicData>
        </a:graphic>
      </p:graphicFrame>
      <p:sp>
        <p:nvSpPr>
          <p:cNvPr id="5" name="Content Placeholder 2">
            <a:extLst>
              <a:ext uri="{FF2B5EF4-FFF2-40B4-BE49-F238E27FC236}">
                <a16:creationId xmlns:a16="http://schemas.microsoft.com/office/drawing/2014/main" id="{F75301F1-ECD5-95CF-5EC9-ECA96B30B1D7}"/>
              </a:ext>
            </a:extLst>
          </p:cNvPr>
          <p:cNvSpPr txBox="1">
            <a:spLocks/>
          </p:cNvSpPr>
          <p:nvPr/>
        </p:nvSpPr>
        <p:spPr>
          <a:xfrm>
            <a:off x="4445370" y="1861207"/>
            <a:ext cx="4069979" cy="223583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400" b="0" i="0" u="none" strike="noStrike" kern="1200" cap="none" spc="0" normalizeH="0" baseline="0" noProof="0" dirty="0">
                <a:ln>
                  <a:noFill/>
                </a:ln>
                <a:solidFill>
                  <a:prstClr val="black"/>
                </a:solidFill>
                <a:effectLst/>
                <a:uLnTx/>
                <a:uFillTx/>
                <a:latin typeface="Aptos" panose="02110004020202020204"/>
                <a:ea typeface="+mn-ea"/>
                <a:cs typeface="+mn-cs"/>
              </a:rPr>
              <a:t>Here are the basic features to include: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Aptos" panose="02110004020202020204"/>
                <a:ea typeface="+mn-ea"/>
                <a:cs typeface="+mn-cs"/>
              </a:rPr>
              <a:t>a clear/apt/original title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Aptos" panose="02110004020202020204"/>
                <a:ea typeface="+mn-ea"/>
                <a:cs typeface="+mn-cs"/>
              </a:rPr>
              <a:t>a strapline (heading beneath the main headline)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Aptos" panose="02110004020202020204"/>
                <a:ea typeface="+mn-ea"/>
                <a:cs typeface="+mn-cs"/>
              </a:rPr>
              <a:t>subheadings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Aptos" panose="02110004020202020204"/>
                <a:ea typeface="+mn-ea"/>
                <a:cs typeface="+mn-cs"/>
              </a:rPr>
              <a:t>an introductory (overview) paragraph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Aptos" panose="02110004020202020204"/>
                <a:ea typeface="+mn-ea"/>
                <a:cs typeface="+mn-cs"/>
              </a:rPr>
              <a:t>effectively/fluently sequenced paragraphs.</a:t>
            </a:r>
          </a:p>
        </p:txBody>
      </p:sp>
      <p:sp>
        <p:nvSpPr>
          <p:cNvPr id="6" name="Rectangle: Rounded Corners 5">
            <a:extLst>
              <a:ext uri="{FF2B5EF4-FFF2-40B4-BE49-F238E27FC236}">
                <a16:creationId xmlns:a16="http://schemas.microsoft.com/office/drawing/2014/main" id="{AA22244D-F450-F229-2C55-4771E4F6C4BA}"/>
              </a:ext>
            </a:extLst>
          </p:cNvPr>
          <p:cNvSpPr/>
          <p:nvPr/>
        </p:nvSpPr>
        <p:spPr>
          <a:xfrm rot="20901342">
            <a:off x="7484741" y="1933113"/>
            <a:ext cx="1255059" cy="251012"/>
          </a:xfrm>
          <a:prstGeom prst="roundRect">
            <a:avLst/>
          </a:prstGeom>
          <a:solidFill>
            <a:srgbClr val="7030A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Aptos" panose="02110004020202020204"/>
                <a:ea typeface="+mn-ea"/>
                <a:cs typeface="+mn-cs"/>
              </a:rPr>
              <a:t>Article</a:t>
            </a:r>
          </a:p>
        </p:txBody>
      </p:sp>
      <p:sp>
        <p:nvSpPr>
          <p:cNvPr id="7" name="Content Placeholder 2">
            <a:extLst>
              <a:ext uri="{FF2B5EF4-FFF2-40B4-BE49-F238E27FC236}">
                <a16:creationId xmlns:a16="http://schemas.microsoft.com/office/drawing/2014/main" id="{9D526AB0-A28D-4125-121B-71FE6769A596}"/>
              </a:ext>
            </a:extLst>
          </p:cNvPr>
          <p:cNvSpPr>
            <a:spLocks noGrp="1"/>
          </p:cNvSpPr>
          <p:nvPr>
            <p:ph idx="1"/>
          </p:nvPr>
        </p:nvSpPr>
        <p:spPr>
          <a:xfrm>
            <a:off x="628650" y="225197"/>
            <a:ext cx="7886700" cy="1375003"/>
          </a:xfrm>
          <a:solidFill>
            <a:schemeClr val="bg1"/>
          </a:solidFill>
          <a:ln w="38100">
            <a:solidFill>
              <a:schemeClr val="accent1">
                <a:shade val="15000"/>
              </a:schemeClr>
            </a:solidFill>
          </a:ln>
          <a:effectLst>
            <a:outerShdw blurRad="50800" dist="38100" dir="2700000" algn="tl" rotWithShape="0">
              <a:prstClr val="black">
                <a:alpha val="40000"/>
              </a:prstClr>
            </a:outerShdw>
          </a:effectLst>
        </p:spPr>
        <p:txBody>
          <a:bodyPr>
            <a:normAutofit lnSpcReduction="10000"/>
          </a:bodyPr>
          <a:lstStyle/>
          <a:p>
            <a:pPr marL="0" indent="0">
              <a:buNone/>
            </a:pPr>
            <a:endParaRPr lang="en-GB" sz="1400" dirty="0">
              <a:highlight>
                <a:srgbClr val="FFFF00"/>
              </a:highlight>
            </a:endParaRPr>
          </a:p>
          <a:p>
            <a:pPr marL="0" indent="0">
              <a:buNone/>
            </a:pPr>
            <a:r>
              <a:rPr lang="en-GB" sz="1400" dirty="0">
                <a:highlight>
                  <a:srgbClr val="FFFF00"/>
                </a:highlight>
              </a:rPr>
              <a:t>‘People protest about the cruelty of keeping animals in captivity, but they seem happy enough to eat meat, keep pets and visit zoos. All animals should be free!’</a:t>
            </a:r>
          </a:p>
          <a:p>
            <a:pPr marL="0" indent="0">
              <a:buNone/>
            </a:pPr>
            <a:r>
              <a:rPr lang="en-GB" sz="1400" dirty="0">
                <a:highlight>
                  <a:srgbClr val="00FFFF"/>
                </a:highlight>
              </a:rPr>
              <a:t>Write an article </a:t>
            </a:r>
            <a:r>
              <a:rPr lang="en-GB" sz="1400" dirty="0">
                <a:highlight>
                  <a:srgbClr val="FF00FF"/>
                </a:highlight>
              </a:rPr>
              <a:t>for a magazine</a:t>
            </a:r>
            <a:r>
              <a:rPr lang="en-GB" sz="1400" dirty="0"/>
              <a:t> </a:t>
            </a:r>
            <a:r>
              <a:rPr lang="en-GB" sz="1400" dirty="0">
                <a:highlight>
                  <a:srgbClr val="00FF00"/>
                </a:highlight>
              </a:rPr>
              <a:t>in which you explain your point of view on this</a:t>
            </a:r>
          </a:p>
          <a:p>
            <a:pPr marL="0" indent="0">
              <a:buNone/>
            </a:pPr>
            <a:r>
              <a:rPr lang="en-GB" sz="1400" dirty="0">
                <a:highlight>
                  <a:srgbClr val="00FF00"/>
                </a:highlight>
              </a:rPr>
              <a:t>statement.</a:t>
            </a:r>
          </a:p>
          <a:p>
            <a:pPr marL="0" indent="0">
              <a:buNone/>
            </a:pPr>
            <a:endParaRPr lang="en-GB" sz="2000" dirty="0"/>
          </a:p>
        </p:txBody>
      </p:sp>
      <p:sp>
        <p:nvSpPr>
          <p:cNvPr id="8" name="TextBox 7">
            <a:extLst>
              <a:ext uri="{FF2B5EF4-FFF2-40B4-BE49-F238E27FC236}">
                <a16:creationId xmlns:a16="http://schemas.microsoft.com/office/drawing/2014/main" id="{41C28B41-6436-ADCC-CEC3-3609574FA073}"/>
              </a:ext>
            </a:extLst>
          </p:cNvPr>
          <p:cNvSpPr txBox="1"/>
          <p:nvPr/>
        </p:nvSpPr>
        <p:spPr>
          <a:xfrm>
            <a:off x="4445370" y="4382746"/>
            <a:ext cx="4069979" cy="1600438"/>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When you are </a:t>
            </a:r>
            <a:r>
              <a:rPr kumimoji="0" lang="en-GB" sz="1400" b="0" i="0" u="none" strike="noStrike" kern="1200" cap="none" spc="0" normalizeH="0" baseline="0" noProof="0" dirty="0">
                <a:ln>
                  <a:noFill/>
                </a:ln>
                <a:solidFill>
                  <a:prstClr val="black"/>
                </a:solidFill>
                <a:effectLst/>
                <a:highlight>
                  <a:srgbClr val="00FF00"/>
                </a:highlight>
                <a:uLnTx/>
                <a:uFillTx/>
                <a:latin typeface="Calibri" panose="020F0502020204030204"/>
                <a:ea typeface="+mn-ea"/>
                <a:cs typeface="+mn-cs"/>
              </a:rPr>
              <a:t>writing to </a:t>
            </a:r>
            <a:r>
              <a:rPr kumimoji="0" lang="en-GB" sz="1400" b="1" i="0" u="none" strike="noStrike" kern="1200" cap="none" spc="0" normalizeH="0" baseline="0" noProof="0" dirty="0">
                <a:ln>
                  <a:noFill/>
                </a:ln>
                <a:solidFill>
                  <a:prstClr val="black"/>
                </a:solidFill>
                <a:effectLst/>
                <a:highlight>
                  <a:srgbClr val="00FF00"/>
                </a:highlight>
                <a:uLnTx/>
                <a:uFillTx/>
                <a:latin typeface="Calibri" panose="020F0502020204030204"/>
                <a:ea typeface="+mn-ea"/>
                <a:cs typeface="+mn-cs"/>
              </a:rPr>
              <a:t>explain,</a:t>
            </a:r>
            <a:r>
              <a:rPr kumimoji="0" lang="en-GB" sz="1400" b="0" i="0" u="none" strike="noStrike" kern="1200" cap="none" spc="0" normalizeH="0" baseline="0" noProof="0" dirty="0">
                <a:ln>
                  <a:noFill/>
                </a:ln>
                <a:solidFill>
                  <a:prstClr val="black"/>
                </a:solidFill>
                <a:effectLst/>
                <a:highlight>
                  <a:srgbClr val="00FF00"/>
                </a:highlight>
                <a:uLnTx/>
                <a:uFillTx/>
                <a:latin typeface="Calibri" panose="020F0502020204030204"/>
                <a:ea typeface="+mn-ea"/>
                <a:cs typeface="+mn-cs"/>
              </a:rPr>
              <a:t> it is different to writing to argue.</a:t>
            </a:r>
            <a:endParaRPr kumimoji="0" lang="en-GB" sz="1400" b="1" i="0" u="none" strike="noStrike" kern="1200" cap="none" spc="0" normalizeH="0" baseline="0" noProof="0" dirty="0">
              <a:ln>
                <a:noFill/>
              </a:ln>
              <a:solidFill>
                <a:prstClr val="black"/>
              </a:solidFill>
              <a:effectLst/>
              <a:highlight>
                <a:srgbClr val="00FF00"/>
              </a:highligh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solidFill>
              <a:effectLst/>
              <a:highlight>
                <a:srgbClr val="00FF00"/>
              </a:highligh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highlight>
                  <a:srgbClr val="00FF00"/>
                </a:highlight>
                <a:uLnTx/>
                <a:uFillTx/>
                <a:latin typeface="Calibri" panose="020F0502020204030204"/>
                <a:ea typeface="+mn-ea"/>
                <a:cs typeface="+mn-cs"/>
              </a:rPr>
              <a:t>You are explaining your view on a topic, you are not trying to persuade people to agree with you or convince someone about an argument you have.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highlight>
                <a:srgbClr val="00FFFF"/>
              </a:highlight>
              <a:uLnTx/>
              <a:uFillTx/>
              <a:latin typeface="Calibri" panose="020F0502020204030204"/>
              <a:ea typeface="+mn-ea"/>
              <a:cs typeface="+mn-cs"/>
            </a:endParaRPr>
          </a:p>
        </p:txBody>
      </p:sp>
      <p:pic>
        <p:nvPicPr>
          <p:cNvPr id="10" name="Picture 9" descr="A close up of a sign&#10;&#10;Description automatically generated">
            <a:extLst>
              <a:ext uri="{FF2B5EF4-FFF2-40B4-BE49-F238E27FC236}">
                <a16:creationId xmlns:a16="http://schemas.microsoft.com/office/drawing/2014/main" id="{E8BCFEC7-AA2D-69BA-51AD-4D913D089CBD}"/>
              </a:ext>
            </a:extLst>
          </p:cNvPr>
          <p:cNvPicPr>
            <a:picLocks noChangeAspect="1"/>
          </p:cNvPicPr>
          <p:nvPr/>
        </p:nvPicPr>
        <p:blipFill>
          <a:blip r:embed="rId2">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7449866" y="5757572"/>
            <a:ext cx="1022256" cy="726760"/>
          </a:xfrm>
          <a:prstGeom prst="rect">
            <a:avLst/>
          </a:prstGeom>
        </p:spPr>
      </p:pic>
    </p:spTree>
    <p:extLst>
      <p:ext uri="{BB962C8B-B14F-4D97-AF65-F5344CB8AC3E}">
        <p14:creationId xmlns:p14="http://schemas.microsoft.com/office/powerpoint/2010/main" val="7923985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2115</Words>
  <Application>Microsoft Office PowerPoint</Application>
  <PresentationFormat>On-screen Show (4:3)</PresentationFormat>
  <Paragraphs>158</Paragraphs>
  <Slides>15</Slides>
  <Notes>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15</vt:i4>
      </vt:variant>
    </vt:vector>
  </HeadingPairs>
  <TitlesOfParts>
    <vt:vector size="26" baseType="lpstr">
      <vt:lpstr>Aptos</vt:lpstr>
      <vt:lpstr>Aptos Display</vt:lpstr>
      <vt:lpstr>Arial</vt:lpstr>
      <vt:lpstr>Calibri</vt:lpstr>
      <vt:lpstr>Calibri Light</vt:lpstr>
      <vt:lpstr>gg sans</vt:lpstr>
      <vt:lpstr>Times New Roman</vt:lpstr>
      <vt:lpstr>Office Theme</vt:lpstr>
      <vt:lpstr>1_Office Theme</vt:lpstr>
      <vt:lpstr>2_Office Theme</vt:lpstr>
      <vt:lpstr>3_Office Theme</vt:lpstr>
      <vt:lpstr>PowerPoint Presentation</vt:lpstr>
      <vt:lpstr>Learning outcomes</vt:lpstr>
      <vt:lpstr>A subheading is a short title for one section of an article</vt:lpstr>
      <vt:lpstr>You are marked out of 24 marks for AO5</vt:lpstr>
      <vt:lpstr>PowerPoint Presentation</vt:lpstr>
      <vt:lpstr>PowerPoint Presentation</vt:lpstr>
      <vt:lpstr>PowerPoint Presentation</vt:lpstr>
      <vt:lpstr>PowerPoint Presentation</vt:lpstr>
      <vt:lpstr>PowerPoint Presentation</vt:lpstr>
      <vt:lpstr>PowerPoint Presentation</vt:lpstr>
      <vt:lpstr>Creating effective subheadings</vt:lpstr>
      <vt:lpstr>PowerPoint Presentation</vt:lpstr>
      <vt:lpstr>PowerPoint Presentation</vt:lpstr>
      <vt:lpstr>Re-read your notes from the previous lessons</vt:lpstr>
      <vt:lpstr>Plenary: Adjective Tennis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Wassell</dc:creator>
  <cp:lastModifiedBy>Chezka Mae Madrona</cp:lastModifiedBy>
  <cp:revision>3</cp:revision>
  <dcterms:created xsi:type="dcterms:W3CDTF">2025-03-31T12:58:31Z</dcterms:created>
  <dcterms:modified xsi:type="dcterms:W3CDTF">2025-08-12T10:05:47Z</dcterms:modified>
</cp:coreProperties>
</file>