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78" r:id="rId7"/>
    <p:sldId id="264" r:id="rId8"/>
    <p:sldId id="267" r:id="rId9"/>
    <p:sldId id="268" r:id="rId10"/>
    <p:sldId id="269" r:id="rId11"/>
    <p:sldId id="270" r:id="rId12"/>
    <p:sldId id="259" r:id="rId13"/>
    <p:sldId id="263" r:id="rId14"/>
    <p:sldId id="271" r:id="rId15"/>
    <p:sldId id="272" r:id="rId16"/>
    <p:sldId id="279" r:id="rId17"/>
    <p:sldId id="280" r:id="rId18"/>
    <p:sldId id="274" r:id="rId19"/>
    <p:sldId id="31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26BD14-1A33-4330-85F1-819EB9B5D812}" v="63" dt="2025-02-06T14:33:04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8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Wassell" userId="609912a88ec840f0" providerId="LiveId" clId="{A526BD14-1A33-4330-85F1-819EB9B5D812}"/>
    <pc:docChg chg="undo custSel addSld delSld modSld sldOrd delMainMaster">
      <pc:chgData name="Paul Wassell" userId="609912a88ec840f0" providerId="LiveId" clId="{A526BD14-1A33-4330-85F1-819EB9B5D812}" dt="2025-02-06T14:34:34.805" v="3057" actId="27636"/>
      <pc:docMkLst>
        <pc:docMk/>
      </pc:docMkLst>
      <pc:sldChg chg="addSp delSp modSp mod">
        <pc:chgData name="Paul Wassell" userId="609912a88ec840f0" providerId="LiveId" clId="{A526BD14-1A33-4330-85F1-819EB9B5D812}" dt="2025-02-06T14:33:19.515" v="3054" actId="20577"/>
        <pc:sldMkLst>
          <pc:docMk/>
          <pc:sldMk cId="2618565068" sldId="256"/>
        </pc:sldMkLst>
        <pc:spChg chg="mod">
          <ac:chgData name="Paul Wassell" userId="609912a88ec840f0" providerId="LiveId" clId="{A526BD14-1A33-4330-85F1-819EB9B5D812}" dt="2025-02-06T14:33:19.515" v="3054" actId="20577"/>
          <ac:spMkLst>
            <pc:docMk/>
            <pc:sldMk cId="2618565068" sldId="256"/>
            <ac:spMk id="4" creationId="{5E098200-9C35-E20E-DBA9-E34D64279BE9}"/>
          </ac:spMkLst>
        </pc:spChg>
        <pc:spChg chg="del">
          <ac:chgData name="Paul Wassell" userId="609912a88ec840f0" providerId="LiveId" clId="{A526BD14-1A33-4330-85F1-819EB9B5D812}" dt="2025-02-06T11:14:34.980" v="0" actId="21"/>
          <ac:spMkLst>
            <pc:docMk/>
            <pc:sldMk cId="2618565068" sldId="256"/>
            <ac:spMk id="7" creationId="{9B083577-68FF-21E6-D029-999E94993702}"/>
          </ac:spMkLst>
        </pc:spChg>
        <pc:spChg chg="del">
          <ac:chgData name="Paul Wassell" userId="609912a88ec840f0" providerId="LiveId" clId="{A526BD14-1A33-4330-85F1-819EB9B5D812}" dt="2025-02-06T11:14:34.980" v="0" actId="21"/>
          <ac:spMkLst>
            <pc:docMk/>
            <pc:sldMk cId="2618565068" sldId="256"/>
            <ac:spMk id="8" creationId="{7280F5BC-072A-07C1-BE6E-84124EB1940B}"/>
          </ac:spMkLst>
        </pc:spChg>
        <pc:spChg chg="del">
          <ac:chgData name="Paul Wassell" userId="609912a88ec840f0" providerId="LiveId" clId="{A526BD14-1A33-4330-85F1-819EB9B5D812}" dt="2025-02-06T11:14:34.980" v="0" actId="21"/>
          <ac:spMkLst>
            <pc:docMk/>
            <pc:sldMk cId="2618565068" sldId="256"/>
            <ac:spMk id="9" creationId="{4E889013-9F43-706B-CDCC-345FB516B37E}"/>
          </ac:spMkLst>
        </pc:spChg>
        <pc:spChg chg="del">
          <ac:chgData name="Paul Wassell" userId="609912a88ec840f0" providerId="LiveId" clId="{A526BD14-1A33-4330-85F1-819EB9B5D812}" dt="2025-02-06T11:14:34.980" v="0" actId="21"/>
          <ac:spMkLst>
            <pc:docMk/>
            <pc:sldMk cId="2618565068" sldId="256"/>
            <ac:spMk id="13" creationId="{98A74387-3B74-A680-7A2F-9C885859E5D2}"/>
          </ac:spMkLst>
        </pc:spChg>
        <pc:spChg chg="del">
          <ac:chgData name="Paul Wassell" userId="609912a88ec840f0" providerId="LiveId" clId="{A526BD14-1A33-4330-85F1-819EB9B5D812}" dt="2025-02-06T11:14:34.980" v="0" actId="21"/>
          <ac:spMkLst>
            <pc:docMk/>
            <pc:sldMk cId="2618565068" sldId="256"/>
            <ac:spMk id="15" creationId="{75E902B5-5CFC-D68D-7CAC-FDA7730954CB}"/>
          </ac:spMkLst>
        </pc:spChg>
        <pc:spChg chg="del">
          <ac:chgData name="Paul Wassell" userId="609912a88ec840f0" providerId="LiveId" clId="{A526BD14-1A33-4330-85F1-819EB9B5D812}" dt="2025-02-06T11:14:34.980" v="0" actId="21"/>
          <ac:spMkLst>
            <pc:docMk/>
            <pc:sldMk cId="2618565068" sldId="256"/>
            <ac:spMk id="16" creationId="{83B53E0D-212E-BD09-737E-A8BB4F0952BE}"/>
          </ac:spMkLst>
        </pc:spChg>
        <pc:spChg chg="del">
          <ac:chgData name="Paul Wassell" userId="609912a88ec840f0" providerId="LiveId" clId="{A526BD14-1A33-4330-85F1-819EB9B5D812}" dt="2025-02-06T11:14:34.980" v="0" actId="21"/>
          <ac:spMkLst>
            <pc:docMk/>
            <pc:sldMk cId="2618565068" sldId="256"/>
            <ac:spMk id="20" creationId="{52428AE8-DC0B-DD57-D27C-85C18AB26E57}"/>
          </ac:spMkLst>
        </pc:spChg>
        <pc:spChg chg="del">
          <ac:chgData name="Paul Wassell" userId="609912a88ec840f0" providerId="LiveId" clId="{A526BD14-1A33-4330-85F1-819EB9B5D812}" dt="2025-02-06T11:14:34.980" v="0" actId="21"/>
          <ac:spMkLst>
            <pc:docMk/>
            <pc:sldMk cId="2618565068" sldId="256"/>
            <ac:spMk id="25" creationId="{598100BC-1B6D-769A-2B1B-11F962D97408}"/>
          </ac:spMkLst>
        </pc:spChg>
        <pc:spChg chg="mod">
          <ac:chgData name="Paul Wassell" userId="609912a88ec840f0" providerId="LiveId" clId="{A526BD14-1A33-4330-85F1-819EB9B5D812}" dt="2025-02-06T14:14:50.879" v="1395" actId="113"/>
          <ac:spMkLst>
            <pc:docMk/>
            <pc:sldMk cId="2618565068" sldId="256"/>
            <ac:spMk id="35" creationId="{47BB2937-0DB4-508B-6103-39A175D7D3AC}"/>
          </ac:spMkLst>
        </pc:spChg>
        <pc:spChg chg="del">
          <ac:chgData name="Paul Wassell" userId="609912a88ec840f0" providerId="LiveId" clId="{A526BD14-1A33-4330-85F1-819EB9B5D812}" dt="2025-02-06T11:14:34.980" v="0" actId="21"/>
          <ac:spMkLst>
            <pc:docMk/>
            <pc:sldMk cId="2618565068" sldId="256"/>
            <ac:spMk id="36" creationId="{2C20006E-6D3F-AD1A-704E-D142E39E824E}"/>
          </ac:spMkLst>
        </pc:spChg>
        <pc:spChg chg="del">
          <ac:chgData name="Paul Wassell" userId="609912a88ec840f0" providerId="LiveId" clId="{A526BD14-1A33-4330-85F1-819EB9B5D812}" dt="2025-02-06T11:14:34.980" v="0" actId="21"/>
          <ac:spMkLst>
            <pc:docMk/>
            <pc:sldMk cId="2618565068" sldId="256"/>
            <ac:spMk id="37" creationId="{605FA4A8-852A-7084-9C08-8BF18F00FC71}"/>
          </ac:spMkLst>
        </pc:spChg>
        <pc:picChg chg="add mod ord">
          <ac:chgData name="Paul Wassell" userId="609912a88ec840f0" providerId="LiveId" clId="{A526BD14-1A33-4330-85F1-819EB9B5D812}" dt="2025-02-06T11:15:29.550" v="9" actId="167"/>
          <ac:picMkLst>
            <pc:docMk/>
            <pc:sldMk cId="2618565068" sldId="256"/>
            <ac:picMk id="3" creationId="{D9611878-64EC-80ED-3D26-6A01C6F369D9}"/>
          </ac:picMkLst>
        </pc:picChg>
      </pc:sldChg>
      <pc:sldChg chg="ord">
        <pc:chgData name="Paul Wassell" userId="609912a88ec840f0" providerId="LiveId" clId="{A526BD14-1A33-4330-85F1-819EB9B5D812}" dt="2025-02-06T14:07:46.903" v="948"/>
        <pc:sldMkLst>
          <pc:docMk/>
          <pc:sldMk cId="3586054388" sldId="257"/>
        </pc:sldMkLst>
      </pc:sldChg>
      <pc:sldChg chg="ord">
        <pc:chgData name="Paul Wassell" userId="609912a88ec840f0" providerId="LiveId" clId="{A526BD14-1A33-4330-85F1-819EB9B5D812}" dt="2025-02-06T11:17:05.921" v="339"/>
        <pc:sldMkLst>
          <pc:docMk/>
          <pc:sldMk cId="3790927235" sldId="258"/>
        </pc:sldMkLst>
      </pc:sldChg>
      <pc:sldChg chg="modSp mod">
        <pc:chgData name="Paul Wassell" userId="609912a88ec840f0" providerId="LiveId" clId="{A526BD14-1A33-4330-85F1-819EB9B5D812}" dt="2025-02-06T14:16:53.606" v="1410" actId="20577"/>
        <pc:sldMkLst>
          <pc:docMk/>
          <pc:sldMk cId="1452234505" sldId="259"/>
        </pc:sldMkLst>
        <pc:spChg chg="mod">
          <ac:chgData name="Paul Wassell" userId="609912a88ec840f0" providerId="LiveId" clId="{A526BD14-1A33-4330-85F1-819EB9B5D812}" dt="2025-02-06T14:16:53.606" v="1410" actId="20577"/>
          <ac:spMkLst>
            <pc:docMk/>
            <pc:sldMk cId="1452234505" sldId="259"/>
            <ac:spMk id="2" creationId="{EAD51C3C-D803-4442-20F7-7D0C8B9134C1}"/>
          </ac:spMkLst>
        </pc:spChg>
      </pc:sldChg>
      <pc:sldChg chg="del">
        <pc:chgData name="Paul Wassell" userId="609912a88ec840f0" providerId="LiveId" clId="{A526BD14-1A33-4330-85F1-819EB9B5D812}" dt="2025-02-06T14:16:33.016" v="1404" actId="47"/>
        <pc:sldMkLst>
          <pc:docMk/>
          <pc:sldMk cId="818805821" sldId="260"/>
        </pc:sldMkLst>
      </pc:sldChg>
      <pc:sldChg chg="del">
        <pc:chgData name="Paul Wassell" userId="609912a88ec840f0" providerId="LiveId" clId="{A526BD14-1A33-4330-85F1-819EB9B5D812}" dt="2025-02-06T14:16:41.445" v="1405" actId="47"/>
        <pc:sldMkLst>
          <pc:docMk/>
          <pc:sldMk cId="4165201726" sldId="261"/>
        </pc:sldMkLst>
      </pc:sldChg>
      <pc:sldChg chg="del">
        <pc:chgData name="Paul Wassell" userId="609912a88ec840f0" providerId="LiveId" clId="{A526BD14-1A33-4330-85F1-819EB9B5D812}" dt="2025-02-06T14:16:43.009" v="1406" actId="47"/>
        <pc:sldMkLst>
          <pc:docMk/>
          <pc:sldMk cId="2042515418" sldId="262"/>
        </pc:sldMkLst>
      </pc:sldChg>
      <pc:sldChg chg="del">
        <pc:chgData name="Paul Wassell" userId="609912a88ec840f0" providerId="LiveId" clId="{A526BD14-1A33-4330-85F1-819EB9B5D812}" dt="2025-02-06T11:21:01.620" v="508" actId="2696"/>
        <pc:sldMkLst>
          <pc:docMk/>
          <pc:sldMk cId="104313641" sldId="264"/>
        </pc:sldMkLst>
      </pc:sldChg>
      <pc:sldChg chg="modSp mod">
        <pc:chgData name="Paul Wassell" userId="609912a88ec840f0" providerId="LiveId" clId="{A526BD14-1A33-4330-85F1-819EB9B5D812}" dt="2025-02-06T11:27:14.446" v="527" actId="20577"/>
        <pc:sldMkLst>
          <pc:docMk/>
          <pc:sldMk cId="426365498" sldId="264"/>
        </pc:sldMkLst>
        <pc:spChg chg="mod">
          <ac:chgData name="Paul Wassell" userId="609912a88ec840f0" providerId="LiveId" clId="{A526BD14-1A33-4330-85F1-819EB9B5D812}" dt="2025-02-06T11:27:14.446" v="527" actId="20577"/>
          <ac:spMkLst>
            <pc:docMk/>
            <pc:sldMk cId="426365498" sldId="264"/>
            <ac:spMk id="3" creationId="{2561EA8C-1F4C-BA42-41A7-A510ACBA5E0C}"/>
          </ac:spMkLst>
        </pc:spChg>
      </pc:sldChg>
      <pc:sldChg chg="del">
        <pc:chgData name="Paul Wassell" userId="609912a88ec840f0" providerId="LiveId" clId="{A526BD14-1A33-4330-85F1-819EB9B5D812}" dt="2025-02-06T14:15:12.507" v="1396" actId="47"/>
        <pc:sldMkLst>
          <pc:docMk/>
          <pc:sldMk cId="3884073886" sldId="266"/>
        </pc:sldMkLst>
      </pc:sldChg>
      <pc:sldChg chg="del">
        <pc:chgData name="Paul Wassell" userId="609912a88ec840f0" providerId="LiveId" clId="{A526BD14-1A33-4330-85F1-819EB9B5D812}" dt="2025-02-06T11:21:01.620" v="508" actId="2696"/>
        <pc:sldMkLst>
          <pc:docMk/>
          <pc:sldMk cId="2172401326" sldId="267"/>
        </pc:sldMkLst>
      </pc:sldChg>
      <pc:sldChg chg="modSp mod">
        <pc:chgData name="Paul Wassell" userId="609912a88ec840f0" providerId="LiveId" clId="{A526BD14-1A33-4330-85F1-819EB9B5D812}" dt="2025-02-06T14:01:39.186" v="856" actId="20577"/>
        <pc:sldMkLst>
          <pc:docMk/>
          <pc:sldMk cId="3720202714" sldId="267"/>
        </pc:sldMkLst>
        <pc:spChg chg="mod">
          <ac:chgData name="Paul Wassell" userId="609912a88ec840f0" providerId="LiveId" clId="{A526BD14-1A33-4330-85F1-819EB9B5D812}" dt="2025-02-06T11:27:20.505" v="531" actId="20577"/>
          <ac:spMkLst>
            <pc:docMk/>
            <pc:sldMk cId="3720202714" sldId="267"/>
            <ac:spMk id="2" creationId="{C4E09312-AFE5-B01D-E9CC-260A29E45F90}"/>
          </ac:spMkLst>
        </pc:spChg>
        <pc:spChg chg="mod">
          <ac:chgData name="Paul Wassell" userId="609912a88ec840f0" providerId="LiveId" clId="{A526BD14-1A33-4330-85F1-819EB9B5D812}" dt="2025-02-06T13:59:45.356" v="715" actId="20577"/>
          <ac:spMkLst>
            <pc:docMk/>
            <pc:sldMk cId="3720202714" sldId="267"/>
            <ac:spMk id="3" creationId="{1AF4B0CD-733D-6A8E-66B3-CCFB9A167A89}"/>
          </ac:spMkLst>
        </pc:spChg>
        <pc:spChg chg="mod">
          <ac:chgData name="Paul Wassell" userId="609912a88ec840f0" providerId="LiveId" clId="{A526BD14-1A33-4330-85F1-819EB9B5D812}" dt="2025-02-06T14:01:22.526" v="810" actId="20577"/>
          <ac:spMkLst>
            <pc:docMk/>
            <pc:sldMk cId="3720202714" sldId="267"/>
            <ac:spMk id="8" creationId="{AE781DF5-AE79-9FCB-4D0B-BE0D88BA1A13}"/>
          </ac:spMkLst>
        </pc:spChg>
        <pc:spChg chg="mod">
          <ac:chgData name="Paul Wassell" userId="609912a88ec840f0" providerId="LiveId" clId="{A526BD14-1A33-4330-85F1-819EB9B5D812}" dt="2025-02-06T13:59:17.213" v="661" actId="20577"/>
          <ac:spMkLst>
            <pc:docMk/>
            <pc:sldMk cId="3720202714" sldId="267"/>
            <ac:spMk id="13" creationId="{B2965FB6-5657-5D77-51CE-43188A10B026}"/>
          </ac:spMkLst>
        </pc:spChg>
        <pc:spChg chg="mod">
          <ac:chgData name="Paul Wassell" userId="609912a88ec840f0" providerId="LiveId" clId="{A526BD14-1A33-4330-85F1-819EB9B5D812}" dt="2025-02-06T11:27:47.413" v="562" actId="20577"/>
          <ac:spMkLst>
            <pc:docMk/>
            <pc:sldMk cId="3720202714" sldId="267"/>
            <ac:spMk id="15" creationId="{C2FC50D3-18F6-F9AD-CE3A-AD4ED3891ED1}"/>
          </ac:spMkLst>
        </pc:spChg>
        <pc:graphicFrameChg chg="modGraphic">
          <ac:chgData name="Paul Wassell" userId="609912a88ec840f0" providerId="LiveId" clId="{A526BD14-1A33-4330-85F1-819EB9B5D812}" dt="2025-02-06T14:01:03.945" v="777" actId="20577"/>
          <ac:graphicFrameMkLst>
            <pc:docMk/>
            <pc:sldMk cId="3720202714" sldId="267"/>
            <ac:graphicFrameMk id="4" creationId="{1EED3B68-EC26-4674-F952-6276B8FFCEE0}"/>
          </ac:graphicFrameMkLst>
        </pc:graphicFrameChg>
        <pc:graphicFrameChg chg="modGraphic">
          <ac:chgData name="Paul Wassell" userId="609912a88ec840f0" providerId="LiveId" clId="{A526BD14-1A33-4330-85F1-819EB9B5D812}" dt="2025-02-06T14:01:39.186" v="856" actId="20577"/>
          <ac:graphicFrameMkLst>
            <pc:docMk/>
            <pc:sldMk cId="3720202714" sldId="267"/>
            <ac:graphicFrameMk id="12" creationId="{D5FD1139-2727-69B4-D037-BA981D09D2C2}"/>
          </ac:graphicFrameMkLst>
        </pc:graphicFrameChg>
        <pc:graphicFrameChg chg="modGraphic">
          <ac:chgData name="Paul Wassell" userId="609912a88ec840f0" providerId="LiveId" clId="{A526BD14-1A33-4330-85F1-819EB9B5D812}" dt="2025-02-06T13:59:31.062" v="687" actId="20577"/>
          <ac:graphicFrameMkLst>
            <pc:docMk/>
            <pc:sldMk cId="3720202714" sldId="267"/>
            <ac:graphicFrameMk id="14" creationId="{9ECE6E55-6ACC-C894-E796-8904D8CCC435}"/>
          </ac:graphicFrameMkLst>
        </pc:graphicFrameChg>
        <pc:graphicFrameChg chg="modGraphic">
          <ac:chgData name="Paul Wassell" userId="609912a88ec840f0" providerId="LiveId" clId="{A526BD14-1A33-4330-85F1-819EB9B5D812}" dt="2025-02-06T13:58:44.836" v="626" actId="20577"/>
          <ac:graphicFrameMkLst>
            <pc:docMk/>
            <pc:sldMk cId="3720202714" sldId="267"/>
            <ac:graphicFrameMk id="16" creationId="{719BBD11-D524-3218-9E8D-09316FB7F309}"/>
          </ac:graphicFrameMkLst>
        </pc:graphicFrameChg>
      </pc:sldChg>
      <pc:sldChg chg="addSp delSp modSp mod">
        <pc:chgData name="Paul Wassell" userId="609912a88ec840f0" providerId="LiveId" clId="{A526BD14-1A33-4330-85F1-819EB9B5D812}" dt="2025-02-06T14:04:43.435" v="898" actId="1076"/>
        <pc:sldMkLst>
          <pc:docMk/>
          <pc:sldMk cId="911143299" sldId="268"/>
        </pc:sldMkLst>
        <pc:spChg chg="add mod">
          <ac:chgData name="Paul Wassell" userId="609912a88ec840f0" providerId="LiveId" clId="{A526BD14-1A33-4330-85F1-819EB9B5D812}" dt="2025-02-06T14:02:26.090" v="874" actId="14861"/>
          <ac:spMkLst>
            <pc:docMk/>
            <pc:sldMk cId="911143299" sldId="268"/>
            <ac:spMk id="3" creationId="{F4591645-1648-DCE8-3459-8BF4D5231054}"/>
          </ac:spMkLst>
        </pc:spChg>
        <pc:spChg chg="mod">
          <ac:chgData name="Paul Wassell" userId="609912a88ec840f0" providerId="LiveId" clId="{A526BD14-1A33-4330-85F1-819EB9B5D812}" dt="2025-02-06T14:04:35.974" v="897" actId="20577"/>
          <ac:spMkLst>
            <pc:docMk/>
            <pc:sldMk cId="911143299" sldId="268"/>
            <ac:spMk id="4" creationId="{CBFE7C03-9451-DD7A-62EA-A0ABB338AA48}"/>
          </ac:spMkLst>
        </pc:spChg>
        <pc:spChg chg="mod">
          <ac:chgData name="Paul Wassell" userId="609912a88ec840f0" providerId="LiveId" clId="{A526BD14-1A33-4330-85F1-819EB9B5D812}" dt="2025-02-06T14:03:20.441" v="886"/>
          <ac:spMkLst>
            <pc:docMk/>
            <pc:sldMk cId="911143299" sldId="268"/>
            <ac:spMk id="6" creationId="{F4997569-FC43-78EA-482A-151043D9A9D3}"/>
          </ac:spMkLst>
        </pc:spChg>
        <pc:spChg chg="mod">
          <ac:chgData name="Paul Wassell" userId="609912a88ec840f0" providerId="LiveId" clId="{A526BD14-1A33-4330-85F1-819EB9B5D812}" dt="2025-02-06T14:03:46.038" v="891" actId="1076"/>
          <ac:spMkLst>
            <pc:docMk/>
            <pc:sldMk cId="911143299" sldId="268"/>
            <ac:spMk id="8" creationId="{A5B552E3-805A-BD34-A839-9F395D18E501}"/>
          </ac:spMkLst>
        </pc:spChg>
        <pc:spChg chg="mod">
          <ac:chgData name="Paul Wassell" userId="609912a88ec840f0" providerId="LiveId" clId="{A526BD14-1A33-4330-85F1-819EB9B5D812}" dt="2025-02-06T14:03:12.880" v="885"/>
          <ac:spMkLst>
            <pc:docMk/>
            <pc:sldMk cId="911143299" sldId="268"/>
            <ac:spMk id="14" creationId="{8D145E36-9B68-3E28-63DF-7ABA5ACD7773}"/>
          </ac:spMkLst>
        </pc:spChg>
        <pc:spChg chg="del">
          <ac:chgData name="Paul Wassell" userId="609912a88ec840f0" providerId="LiveId" clId="{A526BD14-1A33-4330-85F1-819EB9B5D812}" dt="2025-02-06T14:01:56.315" v="857" actId="478"/>
          <ac:spMkLst>
            <pc:docMk/>
            <pc:sldMk cId="911143299" sldId="268"/>
            <ac:spMk id="16" creationId="{102ADE72-0935-694C-F1A0-9BBCFCF946F7}"/>
          </ac:spMkLst>
        </pc:spChg>
        <pc:spChg chg="mod">
          <ac:chgData name="Paul Wassell" userId="609912a88ec840f0" providerId="LiveId" clId="{A526BD14-1A33-4330-85F1-819EB9B5D812}" dt="2025-02-06T14:02:35.542" v="879" actId="1076"/>
          <ac:spMkLst>
            <pc:docMk/>
            <pc:sldMk cId="911143299" sldId="268"/>
            <ac:spMk id="23" creationId="{55C2FBA5-06F1-6FB7-2667-CF96F692402B}"/>
          </ac:spMkLst>
        </pc:spChg>
        <pc:spChg chg="add mod">
          <ac:chgData name="Paul Wassell" userId="609912a88ec840f0" providerId="LiveId" clId="{A526BD14-1A33-4330-85F1-819EB9B5D812}" dt="2025-02-06T14:02:05.607" v="860" actId="1076"/>
          <ac:spMkLst>
            <pc:docMk/>
            <pc:sldMk cId="911143299" sldId="268"/>
            <ac:spMk id="27" creationId="{33ED7E10-9B2A-2722-CF17-6DF1F265DB4D}"/>
          </ac:spMkLst>
        </pc:spChg>
        <pc:spChg chg="add mod">
          <ac:chgData name="Paul Wassell" userId="609912a88ec840f0" providerId="LiveId" clId="{A526BD14-1A33-4330-85F1-819EB9B5D812}" dt="2025-02-06T14:02:05.607" v="860" actId="1076"/>
          <ac:spMkLst>
            <pc:docMk/>
            <pc:sldMk cId="911143299" sldId="268"/>
            <ac:spMk id="28" creationId="{6795AEAE-025C-6340-9524-D6BB99EBEF7A}"/>
          </ac:spMkLst>
        </pc:spChg>
        <pc:spChg chg="add mod">
          <ac:chgData name="Paul Wassell" userId="609912a88ec840f0" providerId="LiveId" clId="{A526BD14-1A33-4330-85F1-819EB9B5D812}" dt="2025-02-06T14:02:05.607" v="860" actId="1076"/>
          <ac:spMkLst>
            <pc:docMk/>
            <pc:sldMk cId="911143299" sldId="268"/>
            <ac:spMk id="31" creationId="{DD5D83D5-C433-A055-002C-3A46711078E1}"/>
          </ac:spMkLst>
        </pc:spChg>
        <pc:spChg chg="add mod">
          <ac:chgData name="Paul Wassell" userId="609912a88ec840f0" providerId="LiveId" clId="{A526BD14-1A33-4330-85F1-819EB9B5D812}" dt="2025-02-06T14:02:30.912" v="876"/>
          <ac:spMkLst>
            <pc:docMk/>
            <pc:sldMk cId="911143299" sldId="268"/>
            <ac:spMk id="32" creationId="{6E5F0455-3626-6F2D-3D17-6066E5DEA1FF}"/>
          </ac:spMkLst>
        </pc:spChg>
        <pc:graphicFrameChg chg="del">
          <ac:chgData name="Paul Wassell" userId="609912a88ec840f0" providerId="LiveId" clId="{A526BD14-1A33-4330-85F1-819EB9B5D812}" dt="2025-02-06T14:03:51.033" v="893" actId="478"/>
          <ac:graphicFrameMkLst>
            <pc:docMk/>
            <pc:sldMk cId="911143299" sldId="268"/>
            <ac:graphicFrameMk id="5" creationId="{2E38C46D-5E41-EAFD-9A14-B445BBADBE36}"/>
          </ac:graphicFrameMkLst>
        </pc:graphicFrameChg>
        <pc:graphicFrameChg chg="del">
          <ac:chgData name="Paul Wassell" userId="609912a88ec840f0" providerId="LiveId" clId="{A526BD14-1A33-4330-85F1-819EB9B5D812}" dt="2025-02-06T14:03:23.710" v="887" actId="478"/>
          <ac:graphicFrameMkLst>
            <pc:docMk/>
            <pc:sldMk cId="911143299" sldId="268"/>
            <ac:graphicFrameMk id="7" creationId="{33917DBE-9AC0-EFC1-BDF9-EAA6CB16CFA8}"/>
          </ac:graphicFrameMkLst>
        </pc:graphicFrameChg>
        <pc:graphicFrameChg chg="del">
          <ac:chgData name="Paul Wassell" userId="609912a88ec840f0" providerId="LiveId" clId="{A526BD14-1A33-4330-85F1-819EB9B5D812}" dt="2025-02-06T14:02:44.734" v="881" actId="478"/>
          <ac:graphicFrameMkLst>
            <pc:docMk/>
            <pc:sldMk cId="911143299" sldId="268"/>
            <ac:graphicFrameMk id="15" creationId="{2AE62B2C-74BC-F87D-A12D-8BC9165D30BF}"/>
          </ac:graphicFrameMkLst>
        </pc:graphicFrameChg>
        <pc:graphicFrameChg chg="del">
          <ac:chgData name="Paul Wassell" userId="609912a88ec840f0" providerId="LiveId" clId="{A526BD14-1A33-4330-85F1-819EB9B5D812}" dt="2025-02-06T14:01:59.490" v="858" actId="478"/>
          <ac:graphicFrameMkLst>
            <pc:docMk/>
            <pc:sldMk cId="911143299" sldId="268"/>
            <ac:graphicFrameMk id="17" creationId="{813EBE32-9821-C64E-4659-A7DE9E18B729}"/>
          </ac:graphicFrameMkLst>
        </pc:graphicFrameChg>
        <pc:graphicFrameChg chg="add mod modGraphic">
          <ac:chgData name="Paul Wassell" userId="609912a88ec840f0" providerId="LiveId" clId="{A526BD14-1A33-4330-85F1-819EB9B5D812}" dt="2025-02-06T14:02:29.031" v="875" actId="14100"/>
          <ac:graphicFrameMkLst>
            <pc:docMk/>
            <pc:sldMk cId="911143299" sldId="268"/>
            <ac:graphicFrameMk id="24" creationId="{960A27FB-13D4-9D58-26A9-9A6DD484046A}"/>
          </ac:graphicFrameMkLst>
        </pc:graphicFrameChg>
        <pc:graphicFrameChg chg="add mod modGraphic">
          <ac:chgData name="Paul Wassell" userId="609912a88ec840f0" providerId="LiveId" clId="{A526BD14-1A33-4330-85F1-819EB9B5D812}" dt="2025-02-06T14:02:51.586" v="883" actId="14100"/>
          <ac:graphicFrameMkLst>
            <pc:docMk/>
            <pc:sldMk cId="911143299" sldId="268"/>
            <ac:graphicFrameMk id="34" creationId="{92A01CD9-5FB2-3E2C-EE21-2F32A2696F50}"/>
          </ac:graphicFrameMkLst>
        </pc:graphicFrameChg>
        <pc:graphicFrameChg chg="add mod modGraphic">
          <ac:chgData name="Paul Wassell" userId="609912a88ec840f0" providerId="LiveId" clId="{A526BD14-1A33-4330-85F1-819EB9B5D812}" dt="2025-02-06T14:03:35.785" v="889" actId="14100"/>
          <ac:graphicFrameMkLst>
            <pc:docMk/>
            <pc:sldMk cId="911143299" sldId="268"/>
            <ac:graphicFrameMk id="35" creationId="{18CDC39A-5DD7-65E9-2269-06AA441AEFC9}"/>
          </ac:graphicFrameMkLst>
        </pc:graphicFrameChg>
        <pc:graphicFrameChg chg="add mod modGraphic">
          <ac:chgData name="Paul Wassell" userId="609912a88ec840f0" providerId="LiveId" clId="{A526BD14-1A33-4330-85F1-819EB9B5D812}" dt="2025-02-06T14:03:59.166" v="895" actId="14100"/>
          <ac:graphicFrameMkLst>
            <pc:docMk/>
            <pc:sldMk cId="911143299" sldId="268"/>
            <ac:graphicFrameMk id="36" creationId="{D2A28EAF-03EE-2EF8-3488-0B13826CBD9D}"/>
          </ac:graphicFrameMkLst>
        </pc:graphicFrameChg>
        <pc:picChg chg="mod">
          <ac:chgData name="Paul Wassell" userId="609912a88ec840f0" providerId="LiveId" clId="{A526BD14-1A33-4330-85F1-819EB9B5D812}" dt="2025-02-06T14:03:05.358" v="884" actId="1076"/>
          <ac:picMkLst>
            <pc:docMk/>
            <pc:sldMk cId="911143299" sldId="268"/>
            <ac:picMk id="26" creationId="{7AE77C17-19DE-D78E-F3D2-8A1A97463643}"/>
          </ac:picMkLst>
        </pc:picChg>
        <pc:picChg chg="mod">
          <ac:chgData name="Paul Wassell" userId="609912a88ec840f0" providerId="LiveId" clId="{A526BD14-1A33-4330-85F1-819EB9B5D812}" dt="2025-02-06T14:03:48.332" v="892" actId="1076"/>
          <ac:picMkLst>
            <pc:docMk/>
            <pc:sldMk cId="911143299" sldId="268"/>
            <ac:picMk id="29" creationId="{854809F9-AF89-29BA-BCD8-CED780D7B0CA}"/>
          </ac:picMkLst>
        </pc:picChg>
        <pc:picChg chg="mod">
          <ac:chgData name="Paul Wassell" userId="609912a88ec840f0" providerId="LiveId" clId="{A526BD14-1A33-4330-85F1-819EB9B5D812}" dt="2025-02-06T14:04:43.435" v="898" actId="1076"/>
          <ac:picMkLst>
            <pc:docMk/>
            <pc:sldMk cId="911143299" sldId="268"/>
            <ac:picMk id="30" creationId="{075A6BC8-B647-CC14-249D-973841DD1486}"/>
          </ac:picMkLst>
        </pc:picChg>
        <pc:picChg chg="add mod">
          <ac:chgData name="Paul Wassell" userId="609912a88ec840f0" providerId="LiveId" clId="{A526BD14-1A33-4330-85F1-819EB9B5D812}" dt="2025-02-06T14:02:39.670" v="880" actId="1076"/>
          <ac:picMkLst>
            <pc:docMk/>
            <pc:sldMk cId="911143299" sldId="268"/>
            <ac:picMk id="33" creationId="{E2EAA5DE-A23F-16CA-6366-17E4996D3334}"/>
          </ac:picMkLst>
        </pc:picChg>
      </pc:sldChg>
      <pc:sldChg chg="del">
        <pc:chgData name="Paul Wassell" userId="609912a88ec840f0" providerId="LiveId" clId="{A526BD14-1A33-4330-85F1-819EB9B5D812}" dt="2025-02-06T11:21:01.620" v="508" actId="2696"/>
        <pc:sldMkLst>
          <pc:docMk/>
          <pc:sldMk cId="1756802355" sldId="268"/>
        </pc:sldMkLst>
      </pc:sldChg>
      <pc:sldChg chg="addSp delSp modSp mod">
        <pc:chgData name="Paul Wassell" userId="609912a88ec840f0" providerId="LiveId" clId="{A526BD14-1A33-4330-85F1-819EB9B5D812}" dt="2025-02-06T14:06:44.958" v="928" actId="13926"/>
        <pc:sldMkLst>
          <pc:docMk/>
          <pc:sldMk cId="132273375" sldId="269"/>
        </pc:sldMkLst>
        <pc:spChg chg="mod">
          <ac:chgData name="Paul Wassell" userId="609912a88ec840f0" providerId="LiveId" clId="{A526BD14-1A33-4330-85F1-819EB9B5D812}" dt="2025-02-06T14:06:16.537" v="919" actId="13926"/>
          <ac:spMkLst>
            <pc:docMk/>
            <pc:sldMk cId="132273375" sldId="269"/>
            <ac:spMk id="3" creationId="{13370B3F-65B0-1797-2E3A-8E9916482913}"/>
          </ac:spMkLst>
        </pc:spChg>
        <pc:spChg chg="del">
          <ac:chgData name="Paul Wassell" userId="609912a88ec840f0" providerId="LiveId" clId="{A526BD14-1A33-4330-85F1-819EB9B5D812}" dt="2025-02-06T14:04:58.290" v="899" actId="478"/>
          <ac:spMkLst>
            <pc:docMk/>
            <pc:sldMk cId="132273375" sldId="269"/>
            <ac:spMk id="4" creationId="{3C4C3D2C-972D-F05B-2B60-B9A03D4E52D3}"/>
          </ac:spMkLst>
        </pc:spChg>
        <pc:spChg chg="del">
          <ac:chgData name="Paul Wassell" userId="609912a88ec840f0" providerId="LiveId" clId="{A526BD14-1A33-4330-85F1-819EB9B5D812}" dt="2025-02-06T14:04:58.290" v="899" actId="478"/>
          <ac:spMkLst>
            <pc:docMk/>
            <pc:sldMk cId="132273375" sldId="269"/>
            <ac:spMk id="6" creationId="{AB32D377-34B3-B80B-FD9A-E9649430F68F}"/>
          </ac:spMkLst>
        </pc:spChg>
        <pc:spChg chg="del">
          <ac:chgData name="Paul Wassell" userId="609912a88ec840f0" providerId="LiveId" clId="{A526BD14-1A33-4330-85F1-819EB9B5D812}" dt="2025-02-06T14:04:58.290" v="899" actId="478"/>
          <ac:spMkLst>
            <pc:docMk/>
            <pc:sldMk cId="132273375" sldId="269"/>
            <ac:spMk id="7" creationId="{74D0D519-03D7-8FC3-87F5-0CE40D23423B}"/>
          </ac:spMkLst>
        </pc:spChg>
        <pc:spChg chg="del">
          <ac:chgData name="Paul Wassell" userId="609912a88ec840f0" providerId="LiveId" clId="{A526BD14-1A33-4330-85F1-819EB9B5D812}" dt="2025-02-06T14:04:58.290" v="899" actId="478"/>
          <ac:spMkLst>
            <pc:docMk/>
            <pc:sldMk cId="132273375" sldId="269"/>
            <ac:spMk id="8" creationId="{4553A915-27AA-71A0-5E82-35BD5B478996}"/>
          </ac:spMkLst>
        </pc:spChg>
        <pc:spChg chg="del">
          <ac:chgData name="Paul Wassell" userId="609912a88ec840f0" providerId="LiveId" clId="{A526BD14-1A33-4330-85F1-819EB9B5D812}" dt="2025-02-06T14:05:08.679" v="901" actId="478"/>
          <ac:spMkLst>
            <pc:docMk/>
            <pc:sldMk cId="132273375" sldId="269"/>
            <ac:spMk id="10" creationId="{A9590FAA-4C1E-D19C-6E36-3E96AEF9C078}"/>
          </ac:spMkLst>
        </pc:spChg>
        <pc:spChg chg="del">
          <ac:chgData name="Paul Wassell" userId="609912a88ec840f0" providerId="LiveId" clId="{A526BD14-1A33-4330-85F1-819EB9B5D812}" dt="2025-02-06T14:05:08.679" v="901" actId="478"/>
          <ac:spMkLst>
            <pc:docMk/>
            <pc:sldMk cId="132273375" sldId="269"/>
            <ac:spMk id="12" creationId="{273E3E3B-8011-35BE-7F51-2939D7CDFAEA}"/>
          </ac:spMkLst>
        </pc:spChg>
        <pc:spChg chg="del">
          <ac:chgData name="Paul Wassell" userId="609912a88ec840f0" providerId="LiveId" clId="{A526BD14-1A33-4330-85F1-819EB9B5D812}" dt="2025-02-06T14:05:08.679" v="901" actId="478"/>
          <ac:spMkLst>
            <pc:docMk/>
            <pc:sldMk cId="132273375" sldId="269"/>
            <ac:spMk id="13" creationId="{8651D6FF-5AEF-00D7-E407-447A99147C6F}"/>
          </ac:spMkLst>
        </pc:spChg>
        <pc:spChg chg="del">
          <ac:chgData name="Paul Wassell" userId="609912a88ec840f0" providerId="LiveId" clId="{A526BD14-1A33-4330-85F1-819EB9B5D812}" dt="2025-02-06T14:05:08.679" v="901" actId="478"/>
          <ac:spMkLst>
            <pc:docMk/>
            <pc:sldMk cId="132273375" sldId="269"/>
            <ac:spMk id="14" creationId="{92050156-EE12-120F-222D-677853E78D3D}"/>
          </ac:spMkLst>
        </pc:spChg>
        <pc:spChg chg="mod">
          <ac:chgData name="Paul Wassell" userId="609912a88ec840f0" providerId="LiveId" clId="{A526BD14-1A33-4330-85F1-819EB9B5D812}" dt="2025-02-06T14:06:44.958" v="928" actId="13926"/>
          <ac:spMkLst>
            <pc:docMk/>
            <pc:sldMk cId="132273375" sldId="269"/>
            <ac:spMk id="16" creationId="{29ADD088-45AB-6AF0-599D-43AF76EBB8F2}"/>
          </ac:spMkLst>
        </pc:spChg>
        <pc:spChg chg="add mod">
          <ac:chgData name="Paul Wassell" userId="609912a88ec840f0" providerId="LiveId" clId="{A526BD14-1A33-4330-85F1-819EB9B5D812}" dt="2025-02-06T14:04:58.765" v="900"/>
          <ac:spMkLst>
            <pc:docMk/>
            <pc:sldMk cId="132273375" sldId="269"/>
            <ac:spMk id="17" creationId="{7E3F0024-94A4-38C5-4D8A-3D761C38DBF5}"/>
          </ac:spMkLst>
        </pc:spChg>
        <pc:spChg chg="add mod">
          <ac:chgData name="Paul Wassell" userId="609912a88ec840f0" providerId="LiveId" clId="{A526BD14-1A33-4330-85F1-819EB9B5D812}" dt="2025-02-06T14:04:58.765" v="900"/>
          <ac:spMkLst>
            <pc:docMk/>
            <pc:sldMk cId="132273375" sldId="269"/>
            <ac:spMk id="18" creationId="{ED194A1A-6EFF-3F96-F343-67E814707E05}"/>
          </ac:spMkLst>
        </pc:spChg>
        <pc:spChg chg="add mod">
          <ac:chgData name="Paul Wassell" userId="609912a88ec840f0" providerId="LiveId" clId="{A526BD14-1A33-4330-85F1-819EB9B5D812}" dt="2025-02-06T14:04:58.765" v="900"/>
          <ac:spMkLst>
            <pc:docMk/>
            <pc:sldMk cId="132273375" sldId="269"/>
            <ac:spMk id="19" creationId="{3F22F346-1EDB-6307-A54C-44CE49EBA04F}"/>
          </ac:spMkLst>
        </pc:spChg>
        <pc:spChg chg="add mod">
          <ac:chgData name="Paul Wassell" userId="609912a88ec840f0" providerId="LiveId" clId="{A526BD14-1A33-4330-85F1-819EB9B5D812}" dt="2025-02-06T14:04:58.765" v="900"/>
          <ac:spMkLst>
            <pc:docMk/>
            <pc:sldMk cId="132273375" sldId="269"/>
            <ac:spMk id="21" creationId="{8BCF1861-D352-4AAD-74F6-3539DB8204E8}"/>
          </ac:spMkLst>
        </pc:spChg>
        <pc:spChg chg="add mod">
          <ac:chgData name="Paul Wassell" userId="609912a88ec840f0" providerId="LiveId" clId="{A526BD14-1A33-4330-85F1-819EB9B5D812}" dt="2025-02-06T14:04:58.765" v="900"/>
          <ac:spMkLst>
            <pc:docMk/>
            <pc:sldMk cId="132273375" sldId="269"/>
            <ac:spMk id="23" creationId="{361F0379-DE62-D5B4-172A-D8E7C1275B9E}"/>
          </ac:spMkLst>
        </pc:spChg>
        <pc:spChg chg="add mod">
          <ac:chgData name="Paul Wassell" userId="609912a88ec840f0" providerId="LiveId" clId="{A526BD14-1A33-4330-85F1-819EB9B5D812}" dt="2025-02-06T14:04:58.765" v="900"/>
          <ac:spMkLst>
            <pc:docMk/>
            <pc:sldMk cId="132273375" sldId="269"/>
            <ac:spMk id="24" creationId="{6F4AA422-D729-9F70-48EE-C731BDD4D940}"/>
          </ac:spMkLst>
        </pc:spChg>
        <pc:spChg chg="add mod">
          <ac:chgData name="Paul Wassell" userId="609912a88ec840f0" providerId="LiveId" clId="{A526BD14-1A33-4330-85F1-819EB9B5D812}" dt="2025-02-06T14:04:58.765" v="900"/>
          <ac:spMkLst>
            <pc:docMk/>
            <pc:sldMk cId="132273375" sldId="269"/>
            <ac:spMk id="25" creationId="{41A7E1A7-CC06-CF0D-119B-2953E096EE71}"/>
          </ac:spMkLst>
        </pc:spChg>
        <pc:spChg chg="add mod">
          <ac:chgData name="Paul Wassell" userId="609912a88ec840f0" providerId="LiveId" clId="{A526BD14-1A33-4330-85F1-819EB9B5D812}" dt="2025-02-06T14:05:12.116" v="903" actId="1076"/>
          <ac:spMkLst>
            <pc:docMk/>
            <pc:sldMk cId="132273375" sldId="269"/>
            <ac:spMk id="27" creationId="{2FD8215E-5580-C0F4-82C7-552C8B66F58B}"/>
          </ac:spMkLst>
        </pc:spChg>
        <pc:spChg chg="add mod">
          <ac:chgData name="Paul Wassell" userId="609912a88ec840f0" providerId="LiveId" clId="{A526BD14-1A33-4330-85F1-819EB9B5D812}" dt="2025-02-06T14:05:12.116" v="903" actId="1076"/>
          <ac:spMkLst>
            <pc:docMk/>
            <pc:sldMk cId="132273375" sldId="269"/>
            <ac:spMk id="28" creationId="{88022687-7951-DBF8-311F-3DAA70106505}"/>
          </ac:spMkLst>
        </pc:spChg>
        <pc:spChg chg="add mod">
          <ac:chgData name="Paul Wassell" userId="609912a88ec840f0" providerId="LiveId" clId="{A526BD14-1A33-4330-85F1-819EB9B5D812}" dt="2025-02-06T14:05:12.116" v="903" actId="1076"/>
          <ac:spMkLst>
            <pc:docMk/>
            <pc:sldMk cId="132273375" sldId="269"/>
            <ac:spMk id="29" creationId="{A3E58F3F-3367-DC57-C206-092BB05F56D9}"/>
          </ac:spMkLst>
        </pc:spChg>
        <pc:spChg chg="add mod">
          <ac:chgData name="Paul Wassell" userId="609912a88ec840f0" providerId="LiveId" clId="{A526BD14-1A33-4330-85F1-819EB9B5D812}" dt="2025-02-06T14:05:12.116" v="903" actId="1076"/>
          <ac:spMkLst>
            <pc:docMk/>
            <pc:sldMk cId="132273375" sldId="269"/>
            <ac:spMk id="30" creationId="{FC0FF440-4561-38FC-6B3B-2309C85BA911}"/>
          </ac:spMkLst>
        </pc:spChg>
        <pc:graphicFrameChg chg="del">
          <ac:chgData name="Paul Wassell" userId="609912a88ec840f0" providerId="LiveId" clId="{A526BD14-1A33-4330-85F1-819EB9B5D812}" dt="2025-02-06T14:04:58.290" v="899" actId="478"/>
          <ac:graphicFrameMkLst>
            <pc:docMk/>
            <pc:sldMk cId="132273375" sldId="269"/>
            <ac:graphicFrameMk id="5" creationId="{A7ADF100-00AC-BA69-09F6-C9AB9F1A8370}"/>
          </ac:graphicFrameMkLst>
        </pc:graphicFrameChg>
        <pc:graphicFrameChg chg="del">
          <ac:chgData name="Paul Wassell" userId="609912a88ec840f0" providerId="LiveId" clId="{A526BD14-1A33-4330-85F1-819EB9B5D812}" dt="2025-02-06T14:05:08.679" v="901" actId="478"/>
          <ac:graphicFrameMkLst>
            <pc:docMk/>
            <pc:sldMk cId="132273375" sldId="269"/>
            <ac:graphicFrameMk id="11" creationId="{6B850759-C24A-0875-59FD-16A7173C6AB2}"/>
          </ac:graphicFrameMkLst>
        </pc:graphicFrameChg>
        <pc:graphicFrameChg chg="add mod">
          <ac:chgData name="Paul Wassell" userId="609912a88ec840f0" providerId="LiveId" clId="{A526BD14-1A33-4330-85F1-819EB9B5D812}" dt="2025-02-06T14:04:58.765" v="900"/>
          <ac:graphicFrameMkLst>
            <pc:docMk/>
            <pc:sldMk cId="132273375" sldId="269"/>
            <ac:graphicFrameMk id="22" creationId="{29CD3386-DDC2-356B-CD4E-3939A75D5987}"/>
          </ac:graphicFrameMkLst>
        </pc:graphicFrameChg>
        <pc:graphicFrameChg chg="add mod">
          <ac:chgData name="Paul Wassell" userId="609912a88ec840f0" providerId="LiveId" clId="{A526BD14-1A33-4330-85F1-819EB9B5D812}" dt="2025-02-06T14:05:12.116" v="903" actId="1076"/>
          <ac:graphicFrameMkLst>
            <pc:docMk/>
            <pc:sldMk cId="132273375" sldId="269"/>
            <ac:graphicFrameMk id="32" creationId="{3241E0E1-DA00-F2C7-81C6-4B0B7EDD2814}"/>
          </ac:graphicFrameMkLst>
        </pc:graphicFrameChg>
        <pc:picChg chg="del">
          <ac:chgData name="Paul Wassell" userId="609912a88ec840f0" providerId="LiveId" clId="{A526BD14-1A33-4330-85F1-819EB9B5D812}" dt="2025-02-06T14:04:58.290" v="899" actId="478"/>
          <ac:picMkLst>
            <pc:docMk/>
            <pc:sldMk cId="132273375" sldId="269"/>
            <ac:picMk id="9" creationId="{7FDB4E1B-266B-581B-11E1-0F911F5E4C2F}"/>
          </ac:picMkLst>
        </pc:picChg>
        <pc:picChg chg="del">
          <ac:chgData name="Paul Wassell" userId="609912a88ec840f0" providerId="LiveId" clId="{A526BD14-1A33-4330-85F1-819EB9B5D812}" dt="2025-02-06T14:05:08.679" v="901" actId="478"/>
          <ac:picMkLst>
            <pc:docMk/>
            <pc:sldMk cId="132273375" sldId="269"/>
            <ac:picMk id="15" creationId="{AAE5C90A-F557-9A07-9617-B6ACFAEC937E}"/>
          </ac:picMkLst>
        </pc:picChg>
        <pc:picChg chg="add mod">
          <ac:chgData name="Paul Wassell" userId="609912a88ec840f0" providerId="LiveId" clId="{A526BD14-1A33-4330-85F1-819EB9B5D812}" dt="2025-02-06T14:04:58.765" v="900"/>
          <ac:picMkLst>
            <pc:docMk/>
            <pc:sldMk cId="132273375" sldId="269"/>
            <ac:picMk id="20" creationId="{5365C8D3-E833-529E-5183-D86D9DDFF9B0}"/>
          </ac:picMkLst>
        </pc:picChg>
        <pc:picChg chg="add mod">
          <ac:chgData name="Paul Wassell" userId="609912a88ec840f0" providerId="LiveId" clId="{A526BD14-1A33-4330-85F1-819EB9B5D812}" dt="2025-02-06T14:04:58.765" v="900"/>
          <ac:picMkLst>
            <pc:docMk/>
            <pc:sldMk cId="132273375" sldId="269"/>
            <ac:picMk id="26" creationId="{D3C4778C-BF5E-F0A0-DF55-921D6D9C1428}"/>
          </ac:picMkLst>
        </pc:picChg>
        <pc:picChg chg="add mod">
          <ac:chgData name="Paul Wassell" userId="609912a88ec840f0" providerId="LiveId" clId="{A526BD14-1A33-4330-85F1-819EB9B5D812}" dt="2025-02-06T14:05:12.116" v="903" actId="1076"/>
          <ac:picMkLst>
            <pc:docMk/>
            <pc:sldMk cId="132273375" sldId="269"/>
            <ac:picMk id="31" creationId="{309A5D1C-45FA-2A0F-7E39-25D618A708AB}"/>
          </ac:picMkLst>
        </pc:picChg>
      </pc:sldChg>
      <pc:sldChg chg="del">
        <pc:chgData name="Paul Wassell" userId="609912a88ec840f0" providerId="LiveId" clId="{A526BD14-1A33-4330-85F1-819EB9B5D812}" dt="2025-02-06T11:21:01.620" v="508" actId="2696"/>
        <pc:sldMkLst>
          <pc:docMk/>
          <pc:sldMk cId="1836002141" sldId="269"/>
        </pc:sldMkLst>
      </pc:sldChg>
      <pc:sldChg chg="del">
        <pc:chgData name="Paul Wassell" userId="609912a88ec840f0" providerId="LiveId" clId="{A526BD14-1A33-4330-85F1-819EB9B5D812}" dt="2025-02-06T11:21:01.620" v="508" actId="2696"/>
        <pc:sldMkLst>
          <pc:docMk/>
          <pc:sldMk cId="1894177295" sldId="270"/>
        </pc:sldMkLst>
      </pc:sldChg>
      <pc:sldChg chg="addSp delSp modSp mod">
        <pc:chgData name="Paul Wassell" userId="609912a88ec840f0" providerId="LiveId" clId="{A526BD14-1A33-4330-85F1-819EB9B5D812}" dt="2025-02-06T14:07:37.620" v="946" actId="255"/>
        <pc:sldMkLst>
          <pc:docMk/>
          <pc:sldMk cId="2356371878" sldId="270"/>
        </pc:sldMkLst>
        <pc:spChg chg="mod">
          <ac:chgData name="Paul Wassell" userId="609912a88ec840f0" providerId="LiveId" clId="{A526BD14-1A33-4330-85F1-819EB9B5D812}" dt="2025-02-06T14:07:11.412" v="938" actId="403"/>
          <ac:spMkLst>
            <pc:docMk/>
            <pc:sldMk cId="2356371878" sldId="270"/>
            <ac:spMk id="3" creationId="{9CDD792C-7538-F298-4E5F-A2FEA0A0D480}"/>
          </ac:spMkLst>
        </pc:spChg>
        <pc:spChg chg="add mod">
          <ac:chgData name="Paul Wassell" userId="609912a88ec840f0" providerId="LiveId" clId="{A526BD14-1A33-4330-85F1-819EB9B5D812}" dt="2025-02-06T14:05:29.559" v="906" actId="1076"/>
          <ac:spMkLst>
            <pc:docMk/>
            <pc:sldMk cId="2356371878" sldId="270"/>
            <ac:spMk id="4" creationId="{D15DCC28-F0FE-7450-31A4-7C77982447FF}"/>
          </ac:spMkLst>
        </pc:spChg>
        <pc:spChg chg="add mod">
          <ac:chgData name="Paul Wassell" userId="609912a88ec840f0" providerId="LiveId" clId="{A526BD14-1A33-4330-85F1-819EB9B5D812}" dt="2025-02-06T14:05:29.559" v="906" actId="1076"/>
          <ac:spMkLst>
            <pc:docMk/>
            <pc:sldMk cId="2356371878" sldId="270"/>
            <ac:spMk id="5" creationId="{B03D9AF1-5133-09CF-40A7-B4D3736A4E26}"/>
          </ac:spMkLst>
        </pc:spChg>
        <pc:spChg chg="add mod">
          <ac:chgData name="Paul Wassell" userId="609912a88ec840f0" providerId="LiveId" clId="{A526BD14-1A33-4330-85F1-819EB9B5D812}" dt="2025-02-06T14:05:29.559" v="906" actId="1076"/>
          <ac:spMkLst>
            <pc:docMk/>
            <pc:sldMk cId="2356371878" sldId="270"/>
            <ac:spMk id="6" creationId="{CDC3707C-7E72-875A-E00A-5C42688FC0EC}"/>
          </ac:spMkLst>
        </pc:spChg>
        <pc:spChg chg="add mod">
          <ac:chgData name="Paul Wassell" userId="609912a88ec840f0" providerId="LiveId" clId="{A526BD14-1A33-4330-85F1-819EB9B5D812}" dt="2025-02-06T14:05:29.559" v="906" actId="1076"/>
          <ac:spMkLst>
            <pc:docMk/>
            <pc:sldMk cId="2356371878" sldId="270"/>
            <ac:spMk id="7" creationId="{A997BC4D-07C6-79A4-5EC9-BB3F63838399}"/>
          </ac:spMkLst>
        </pc:spChg>
        <pc:spChg chg="add mod">
          <ac:chgData name="Paul Wassell" userId="609912a88ec840f0" providerId="LiveId" clId="{A526BD14-1A33-4330-85F1-819EB9B5D812}" dt="2025-02-06T14:05:46.549" v="909" actId="1076"/>
          <ac:spMkLst>
            <pc:docMk/>
            <pc:sldMk cId="2356371878" sldId="270"/>
            <ac:spMk id="10" creationId="{43D03FF3-D02B-B669-0BAD-A2681B066FCF}"/>
          </ac:spMkLst>
        </pc:spChg>
        <pc:spChg chg="add mod">
          <ac:chgData name="Paul Wassell" userId="609912a88ec840f0" providerId="LiveId" clId="{A526BD14-1A33-4330-85F1-819EB9B5D812}" dt="2025-02-06T14:05:46.549" v="909" actId="1076"/>
          <ac:spMkLst>
            <pc:docMk/>
            <pc:sldMk cId="2356371878" sldId="270"/>
            <ac:spMk id="11" creationId="{83E4CD65-943B-1129-80D1-EA835C9BFACB}"/>
          </ac:spMkLst>
        </pc:spChg>
        <pc:spChg chg="add mod">
          <ac:chgData name="Paul Wassell" userId="609912a88ec840f0" providerId="LiveId" clId="{A526BD14-1A33-4330-85F1-819EB9B5D812}" dt="2025-02-06T14:05:46.549" v="909" actId="1076"/>
          <ac:spMkLst>
            <pc:docMk/>
            <pc:sldMk cId="2356371878" sldId="270"/>
            <ac:spMk id="12" creationId="{23CF97FB-E33B-DE08-57C8-DAD45A486281}"/>
          </ac:spMkLst>
        </pc:spChg>
        <pc:spChg chg="add mod">
          <ac:chgData name="Paul Wassell" userId="609912a88ec840f0" providerId="LiveId" clId="{A526BD14-1A33-4330-85F1-819EB9B5D812}" dt="2025-02-06T14:05:46.549" v="909" actId="1076"/>
          <ac:spMkLst>
            <pc:docMk/>
            <pc:sldMk cId="2356371878" sldId="270"/>
            <ac:spMk id="13" creationId="{A7B4040D-226E-C875-F648-695FD9FE4E9B}"/>
          </ac:spMkLst>
        </pc:spChg>
        <pc:spChg chg="mod">
          <ac:chgData name="Paul Wassell" userId="609912a88ec840f0" providerId="LiveId" clId="{A526BD14-1A33-4330-85F1-819EB9B5D812}" dt="2025-02-06T14:07:37.620" v="946" actId="255"/>
          <ac:spMkLst>
            <pc:docMk/>
            <pc:sldMk cId="2356371878" sldId="270"/>
            <ac:spMk id="16" creationId="{53AD37E4-FCED-40F4-1CC3-A1FFE594C381}"/>
          </ac:spMkLst>
        </pc:spChg>
        <pc:spChg chg="del">
          <ac:chgData name="Paul Wassell" userId="609912a88ec840f0" providerId="LiveId" clId="{A526BD14-1A33-4330-85F1-819EB9B5D812}" dt="2025-02-06T14:05:21.134" v="904" actId="478"/>
          <ac:spMkLst>
            <pc:docMk/>
            <pc:sldMk cId="2356371878" sldId="270"/>
            <ac:spMk id="17" creationId="{CB5350C3-9E36-62C9-D021-4A831B9F09C5}"/>
          </ac:spMkLst>
        </pc:spChg>
        <pc:spChg chg="del">
          <ac:chgData name="Paul Wassell" userId="609912a88ec840f0" providerId="LiveId" clId="{A526BD14-1A33-4330-85F1-819EB9B5D812}" dt="2025-02-06T14:05:21.134" v="904" actId="478"/>
          <ac:spMkLst>
            <pc:docMk/>
            <pc:sldMk cId="2356371878" sldId="270"/>
            <ac:spMk id="19" creationId="{E609E1C5-D3CE-D22F-5C31-8CB415701C35}"/>
          </ac:spMkLst>
        </pc:spChg>
        <pc:spChg chg="del">
          <ac:chgData name="Paul Wassell" userId="609912a88ec840f0" providerId="LiveId" clId="{A526BD14-1A33-4330-85F1-819EB9B5D812}" dt="2025-02-06T14:05:21.134" v="904" actId="478"/>
          <ac:spMkLst>
            <pc:docMk/>
            <pc:sldMk cId="2356371878" sldId="270"/>
            <ac:spMk id="20" creationId="{A2F84EF3-E732-A770-42B7-FE116A438D18}"/>
          </ac:spMkLst>
        </pc:spChg>
        <pc:spChg chg="del">
          <ac:chgData name="Paul Wassell" userId="609912a88ec840f0" providerId="LiveId" clId="{A526BD14-1A33-4330-85F1-819EB9B5D812}" dt="2025-02-06T14:05:21.134" v="904" actId="478"/>
          <ac:spMkLst>
            <pc:docMk/>
            <pc:sldMk cId="2356371878" sldId="270"/>
            <ac:spMk id="21" creationId="{0060D4DA-4696-8D41-B754-F2071694838A}"/>
          </ac:spMkLst>
        </pc:spChg>
        <pc:spChg chg="del">
          <ac:chgData name="Paul Wassell" userId="609912a88ec840f0" providerId="LiveId" clId="{A526BD14-1A33-4330-85F1-819EB9B5D812}" dt="2025-02-06T14:05:41.115" v="907" actId="478"/>
          <ac:spMkLst>
            <pc:docMk/>
            <pc:sldMk cId="2356371878" sldId="270"/>
            <ac:spMk id="23" creationId="{B7A18978-E40F-C59F-95C7-30BE691D4A84}"/>
          </ac:spMkLst>
        </pc:spChg>
        <pc:spChg chg="del">
          <ac:chgData name="Paul Wassell" userId="609912a88ec840f0" providerId="LiveId" clId="{A526BD14-1A33-4330-85F1-819EB9B5D812}" dt="2025-02-06T14:05:41.115" v="907" actId="478"/>
          <ac:spMkLst>
            <pc:docMk/>
            <pc:sldMk cId="2356371878" sldId="270"/>
            <ac:spMk id="25" creationId="{F4D67479-602D-B9D8-6F0C-50B3C9F13F3B}"/>
          </ac:spMkLst>
        </pc:spChg>
        <pc:spChg chg="del">
          <ac:chgData name="Paul Wassell" userId="609912a88ec840f0" providerId="LiveId" clId="{A526BD14-1A33-4330-85F1-819EB9B5D812}" dt="2025-02-06T14:05:41.115" v="907" actId="478"/>
          <ac:spMkLst>
            <pc:docMk/>
            <pc:sldMk cId="2356371878" sldId="270"/>
            <ac:spMk id="26" creationId="{DDBE4C00-D317-87EB-C6BA-FF063EEF5050}"/>
          </ac:spMkLst>
        </pc:spChg>
        <pc:spChg chg="del">
          <ac:chgData name="Paul Wassell" userId="609912a88ec840f0" providerId="LiveId" clId="{A526BD14-1A33-4330-85F1-819EB9B5D812}" dt="2025-02-06T14:05:41.115" v="907" actId="478"/>
          <ac:spMkLst>
            <pc:docMk/>
            <pc:sldMk cId="2356371878" sldId="270"/>
            <ac:spMk id="27" creationId="{4E0C5ABA-6BFD-966F-57DD-C35D88B0648C}"/>
          </ac:spMkLst>
        </pc:spChg>
        <pc:graphicFrameChg chg="add mod">
          <ac:chgData name="Paul Wassell" userId="609912a88ec840f0" providerId="LiveId" clId="{A526BD14-1A33-4330-85F1-819EB9B5D812}" dt="2025-02-06T14:05:29.559" v="906" actId="1076"/>
          <ac:graphicFrameMkLst>
            <pc:docMk/>
            <pc:sldMk cId="2356371878" sldId="270"/>
            <ac:graphicFrameMk id="9" creationId="{8C096962-8F12-3E54-13CB-0678F7D57FD9}"/>
          </ac:graphicFrameMkLst>
        </pc:graphicFrameChg>
        <pc:graphicFrameChg chg="add mod">
          <ac:chgData name="Paul Wassell" userId="609912a88ec840f0" providerId="LiveId" clId="{A526BD14-1A33-4330-85F1-819EB9B5D812}" dt="2025-02-06T14:05:46.549" v="909" actId="1076"/>
          <ac:graphicFrameMkLst>
            <pc:docMk/>
            <pc:sldMk cId="2356371878" sldId="270"/>
            <ac:graphicFrameMk id="15" creationId="{D9AA7D97-CC12-854E-163D-77253D9E1124}"/>
          </ac:graphicFrameMkLst>
        </pc:graphicFrameChg>
        <pc:graphicFrameChg chg="del">
          <ac:chgData name="Paul Wassell" userId="609912a88ec840f0" providerId="LiveId" clId="{A526BD14-1A33-4330-85F1-819EB9B5D812}" dt="2025-02-06T14:05:21.134" v="904" actId="478"/>
          <ac:graphicFrameMkLst>
            <pc:docMk/>
            <pc:sldMk cId="2356371878" sldId="270"/>
            <ac:graphicFrameMk id="18" creationId="{656CCEED-F737-7C1D-D493-31F757721851}"/>
          </ac:graphicFrameMkLst>
        </pc:graphicFrameChg>
        <pc:graphicFrameChg chg="del">
          <ac:chgData name="Paul Wassell" userId="609912a88ec840f0" providerId="LiveId" clId="{A526BD14-1A33-4330-85F1-819EB9B5D812}" dt="2025-02-06T14:05:41.115" v="907" actId="478"/>
          <ac:graphicFrameMkLst>
            <pc:docMk/>
            <pc:sldMk cId="2356371878" sldId="270"/>
            <ac:graphicFrameMk id="24" creationId="{93853D54-9EFF-7D0F-EA7F-840E4E70F15A}"/>
          </ac:graphicFrameMkLst>
        </pc:graphicFrameChg>
        <pc:picChg chg="add mod">
          <ac:chgData name="Paul Wassell" userId="609912a88ec840f0" providerId="LiveId" clId="{A526BD14-1A33-4330-85F1-819EB9B5D812}" dt="2025-02-06T14:05:29.559" v="906" actId="1076"/>
          <ac:picMkLst>
            <pc:docMk/>
            <pc:sldMk cId="2356371878" sldId="270"/>
            <ac:picMk id="8" creationId="{4E365EEF-E3C9-9BE6-408A-36F9A99ED4DB}"/>
          </ac:picMkLst>
        </pc:picChg>
        <pc:picChg chg="add mod">
          <ac:chgData name="Paul Wassell" userId="609912a88ec840f0" providerId="LiveId" clId="{A526BD14-1A33-4330-85F1-819EB9B5D812}" dt="2025-02-06T14:05:46.549" v="909" actId="1076"/>
          <ac:picMkLst>
            <pc:docMk/>
            <pc:sldMk cId="2356371878" sldId="270"/>
            <ac:picMk id="14" creationId="{8570348A-A210-9874-E7A2-71782D7F8518}"/>
          </ac:picMkLst>
        </pc:picChg>
        <pc:picChg chg="del">
          <ac:chgData name="Paul Wassell" userId="609912a88ec840f0" providerId="LiveId" clId="{A526BD14-1A33-4330-85F1-819EB9B5D812}" dt="2025-02-06T14:05:21.134" v="904" actId="478"/>
          <ac:picMkLst>
            <pc:docMk/>
            <pc:sldMk cId="2356371878" sldId="270"/>
            <ac:picMk id="22" creationId="{0836D131-03EF-74EB-FFB8-E9141026D552}"/>
          </ac:picMkLst>
        </pc:picChg>
        <pc:picChg chg="del">
          <ac:chgData name="Paul Wassell" userId="609912a88ec840f0" providerId="LiveId" clId="{A526BD14-1A33-4330-85F1-819EB9B5D812}" dt="2025-02-06T14:05:41.115" v="907" actId="478"/>
          <ac:picMkLst>
            <pc:docMk/>
            <pc:sldMk cId="2356371878" sldId="270"/>
            <ac:picMk id="28" creationId="{8F9A2FF5-888D-CFC0-1B58-2EA80D64A483}"/>
          </ac:picMkLst>
        </pc:picChg>
      </pc:sldChg>
      <pc:sldChg chg="modSp mod">
        <pc:chgData name="Paul Wassell" userId="609912a88ec840f0" providerId="LiveId" clId="{A526BD14-1A33-4330-85F1-819EB9B5D812}" dt="2025-02-06T14:33:57.175" v="3055" actId="207"/>
        <pc:sldMkLst>
          <pc:docMk/>
          <pc:sldMk cId="3461209642" sldId="271"/>
        </pc:sldMkLst>
        <pc:spChg chg="mod">
          <ac:chgData name="Paul Wassell" userId="609912a88ec840f0" providerId="LiveId" clId="{A526BD14-1A33-4330-85F1-819EB9B5D812}" dt="2025-02-06T14:33:57.175" v="3055" actId="207"/>
          <ac:spMkLst>
            <pc:docMk/>
            <pc:sldMk cId="3461209642" sldId="271"/>
            <ac:spMk id="3" creationId="{DD39FFB8-0153-26CE-EE21-795480EE4367}"/>
          </ac:spMkLst>
        </pc:spChg>
      </pc:sldChg>
      <pc:sldChg chg="addSp delSp modSp mod">
        <pc:chgData name="Paul Wassell" userId="609912a88ec840f0" providerId="LiveId" clId="{A526BD14-1A33-4330-85F1-819EB9B5D812}" dt="2025-02-06T14:14:32.503" v="1394" actId="313"/>
        <pc:sldMkLst>
          <pc:docMk/>
          <pc:sldMk cId="3216328904" sldId="272"/>
        </pc:sldMkLst>
        <pc:spChg chg="mod">
          <ac:chgData name="Paul Wassell" userId="609912a88ec840f0" providerId="LiveId" clId="{A526BD14-1A33-4330-85F1-819EB9B5D812}" dt="2025-02-06T14:12:36.458" v="1110" actId="20577"/>
          <ac:spMkLst>
            <pc:docMk/>
            <pc:sldMk cId="3216328904" sldId="272"/>
            <ac:spMk id="2" creationId="{1A2ECA39-C8C4-0EBC-534E-F20E8F8BB486}"/>
          </ac:spMkLst>
        </pc:spChg>
        <pc:spChg chg="mod">
          <ac:chgData name="Paul Wassell" userId="609912a88ec840f0" providerId="LiveId" clId="{A526BD14-1A33-4330-85F1-819EB9B5D812}" dt="2025-02-06T14:14:32.503" v="1394" actId="313"/>
          <ac:spMkLst>
            <pc:docMk/>
            <pc:sldMk cId="3216328904" sldId="272"/>
            <ac:spMk id="8" creationId="{0CD3950F-A187-2009-78FB-34AFFC871B99}"/>
          </ac:spMkLst>
        </pc:spChg>
        <pc:spChg chg="mod">
          <ac:chgData name="Paul Wassell" userId="609912a88ec840f0" providerId="LiveId" clId="{A526BD14-1A33-4330-85F1-819EB9B5D812}" dt="2025-02-06T14:09:18.120" v="1054" actId="20577"/>
          <ac:spMkLst>
            <pc:docMk/>
            <pc:sldMk cId="3216328904" sldId="272"/>
            <ac:spMk id="9" creationId="{D6C87C08-33C2-F29D-FF03-160AB91CF778}"/>
          </ac:spMkLst>
        </pc:spChg>
        <pc:picChg chg="del">
          <ac:chgData name="Paul Wassell" userId="609912a88ec840f0" providerId="LiveId" clId="{A526BD14-1A33-4330-85F1-819EB9B5D812}" dt="2025-02-06T14:08:37.932" v="978" actId="478"/>
          <ac:picMkLst>
            <pc:docMk/>
            <pc:sldMk cId="3216328904" sldId="272"/>
            <ac:picMk id="4" creationId="{DF185563-F60E-09E5-86D1-C0099CB0386F}"/>
          </ac:picMkLst>
        </pc:picChg>
        <pc:picChg chg="add del mod">
          <ac:chgData name="Paul Wassell" userId="609912a88ec840f0" providerId="LiveId" clId="{A526BD14-1A33-4330-85F1-819EB9B5D812}" dt="2025-02-06T14:09:53.150" v="1057" actId="478"/>
          <ac:picMkLst>
            <pc:docMk/>
            <pc:sldMk cId="3216328904" sldId="272"/>
            <ac:picMk id="5" creationId="{CABA117B-B1C7-B4EF-13C5-E6DAA9A84D8C}"/>
          </ac:picMkLst>
        </pc:picChg>
        <pc:picChg chg="add mod modCrop">
          <ac:chgData name="Paul Wassell" userId="609912a88ec840f0" providerId="LiveId" clId="{A526BD14-1A33-4330-85F1-819EB9B5D812}" dt="2025-02-06T14:11:51.108" v="1095" actId="1076"/>
          <ac:picMkLst>
            <pc:docMk/>
            <pc:sldMk cId="3216328904" sldId="272"/>
            <ac:picMk id="10" creationId="{018C0169-E154-5979-E7C2-B5713E80DB47}"/>
          </ac:picMkLst>
        </pc:picChg>
      </pc:sldChg>
      <pc:sldChg chg="del">
        <pc:chgData name="Paul Wassell" userId="609912a88ec840f0" providerId="LiveId" clId="{A526BD14-1A33-4330-85F1-819EB9B5D812}" dt="2025-02-06T14:07:57.019" v="951" actId="47"/>
        <pc:sldMkLst>
          <pc:docMk/>
          <pc:sldMk cId="376083903" sldId="273"/>
        </pc:sldMkLst>
      </pc:sldChg>
      <pc:sldChg chg="ord">
        <pc:chgData name="Paul Wassell" userId="609912a88ec840f0" providerId="LiveId" clId="{A526BD14-1A33-4330-85F1-819EB9B5D812}" dt="2025-02-06T14:33:10.750" v="3042"/>
        <pc:sldMkLst>
          <pc:docMk/>
          <pc:sldMk cId="4283048571" sldId="274"/>
        </pc:sldMkLst>
      </pc:sldChg>
      <pc:sldChg chg="del">
        <pc:chgData name="Paul Wassell" userId="609912a88ec840f0" providerId="LiveId" clId="{A526BD14-1A33-4330-85F1-819EB9B5D812}" dt="2025-02-06T14:17:15.210" v="1414" actId="47"/>
        <pc:sldMkLst>
          <pc:docMk/>
          <pc:sldMk cId="1145728819" sldId="276"/>
        </pc:sldMkLst>
      </pc:sldChg>
      <pc:sldChg chg="addSp delSp modSp new del mod ord">
        <pc:chgData name="Paul Wassell" userId="609912a88ec840f0" providerId="LiveId" clId="{A526BD14-1A33-4330-85F1-819EB9B5D812}" dt="2025-02-06T14:17:13.327" v="1413" actId="47"/>
        <pc:sldMkLst>
          <pc:docMk/>
          <pc:sldMk cId="1114581440" sldId="277"/>
        </pc:sldMkLst>
        <pc:spChg chg="del">
          <ac:chgData name="Paul Wassell" userId="609912a88ec840f0" providerId="LiveId" clId="{A526BD14-1A33-4330-85F1-819EB9B5D812}" dt="2025-02-06T11:14:39.966" v="2" actId="478"/>
          <ac:spMkLst>
            <pc:docMk/>
            <pc:sldMk cId="1114581440" sldId="277"/>
            <ac:spMk id="2" creationId="{488EB2D8-9A94-C839-19EC-79F77C678D4B}"/>
          </ac:spMkLst>
        </pc:spChg>
        <pc:spChg chg="del">
          <ac:chgData name="Paul Wassell" userId="609912a88ec840f0" providerId="LiveId" clId="{A526BD14-1A33-4330-85F1-819EB9B5D812}" dt="2025-02-06T11:14:39.966" v="2" actId="478"/>
          <ac:spMkLst>
            <pc:docMk/>
            <pc:sldMk cId="1114581440" sldId="277"/>
            <ac:spMk id="3" creationId="{0FE25396-9456-B704-8ECD-212F86F5A6A1}"/>
          </ac:spMkLst>
        </pc:spChg>
        <pc:spChg chg="add mod">
          <ac:chgData name="Paul Wassell" userId="609912a88ec840f0" providerId="LiveId" clId="{A526BD14-1A33-4330-85F1-819EB9B5D812}" dt="2025-02-06T11:14:40.333" v="3"/>
          <ac:spMkLst>
            <pc:docMk/>
            <pc:sldMk cId="1114581440" sldId="277"/>
            <ac:spMk id="6" creationId="{D430E955-B7DE-2362-7844-80B0A9C29084}"/>
          </ac:spMkLst>
        </pc:spChg>
        <pc:spChg chg="add mod">
          <ac:chgData name="Paul Wassell" userId="609912a88ec840f0" providerId="LiveId" clId="{A526BD14-1A33-4330-85F1-819EB9B5D812}" dt="2025-02-06T11:14:40.333" v="3"/>
          <ac:spMkLst>
            <pc:docMk/>
            <pc:sldMk cId="1114581440" sldId="277"/>
            <ac:spMk id="7" creationId="{9B083577-68FF-21E6-D029-999E94993702}"/>
          </ac:spMkLst>
        </pc:spChg>
        <pc:spChg chg="add mod">
          <ac:chgData name="Paul Wassell" userId="609912a88ec840f0" providerId="LiveId" clId="{A526BD14-1A33-4330-85F1-819EB9B5D812}" dt="2025-02-06T11:14:40.333" v="3"/>
          <ac:spMkLst>
            <pc:docMk/>
            <pc:sldMk cId="1114581440" sldId="277"/>
            <ac:spMk id="9" creationId="{4E889013-9F43-706B-CDCC-345FB516B37E}"/>
          </ac:spMkLst>
        </pc:spChg>
        <pc:spChg chg="add mod">
          <ac:chgData name="Paul Wassell" userId="609912a88ec840f0" providerId="LiveId" clId="{A526BD14-1A33-4330-85F1-819EB9B5D812}" dt="2025-02-06T11:14:40.333" v="3"/>
          <ac:spMkLst>
            <pc:docMk/>
            <pc:sldMk cId="1114581440" sldId="277"/>
            <ac:spMk id="14" creationId="{E54DDDE3-547E-211C-162A-C2412D61203C}"/>
          </ac:spMkLst>
        </pc:spChg>
        <pc:spChg chg="add mod">
          <ac:chgData name="Paul Wassell" userId="609912a88ec840f0" providerId="LiveId" clId="{A526BD14-1A33-4330-85F1-819EB9B5D812}" dt="2025-02-06T11:14:40.333" v="3"/>
          <ac:spMkLst>
            <pc:docMk/>
            <pc:sldMk cId="1114581440" sldId="277"/>
            <ac:spMk id="15" creationId="{75E902B5-5CFC-D68D-7CAC-FDA7730954CB}"/>
          </ac:spMkLst>
        </pc:spChg>
        <pc:spChg chg="add mod">
          <ac:chgData name="Paul Wassell" userId="609912a88ec840f0" providerId="LiveId" clId="{A526BD14-1A33-4330-85F1-819EB9B5D812}" dt="2025-02-06T11:14:40.333" v="3"/>
          <ac:spMkLst>
            <pc:docMk/>
            <pc:sldMk cId="1114581440" sldId="277"/>
            <ac:spMk id="16" creationId="{83B53E0D-212E-BD09-737E-A8BB4F0952BE}"/>
          </ac:spMkLst>
        </pc:spChg>
        <pc:spChg chg="add mod">
          <ac:chgData name="Paul Wassell" userId="609912a88ec840f0" providerId="LiveId" clId="{A526BD14-1A33-4330-85F1-819EB9B5D812}" dt="2025-02-06T11:14:40.333" v="3"/>
          <ac:spMkLst>
            <pc:docMk/>
            <pc:sldMk cId="1114581440" sldId="277"/>
            <ac:spMk id="17" creationId="{8DC8BE07-2A0F-9CD4-3560-871C67DD9865}"/>
          </ac:spMkLst>
        </pc:spChg>
        <pc:spChg chg="add mod">
          <ac:chgData name="Paul Wassell" userId="609912a88ec840f0" providerId="LiveId" clId="{A526BD14-1A33-4330-85F1-819EB9B5D812}" dt="2025-02-06T11:14:40.333" v="3"/>
          <ac:spMkLst>
            <pc:docMk/>
            <pc:sldMk cId="1114581440" sldId="277"/>
            <ac:spMk id="19" creationId="{53BF69A2-C0C2-F46A-1C8B-B454365289F1}"/>
          </ac:spMkLst>
        </pc:spChg>
        <pc:spChg chg="add mod">
          <ac:chgData name="Paul Wassell" userId="609912a88ec840f0" providerId="LiveId" clId="{A526BD14-1A33-4330-85F1-819EB9B5D812}" dt="2025-02-06T11:14:40.333" v="3"/>
          <ac:spMkLst>
            <pc:docMk/>
            <pc:sldMk cId="1114581440" sldId="277"/>
            <ac:spMk id="25" creationId="{598100BC-1B6D-769A-2B1B-11F962D97408}"/>
          </ac:spMkLst>
        </pc:spChg>
        <pc:spChg chg="add mod">
          <ac:chgData name="Paul Wassell" userId="609912a88ec840f0" providerId="LiveId" clId="{A526BD14-1A33-4330-85F1-819EB9B5D812}" dt="2025-02-06T11:14:40.333" v="3"/>
          <ac:spMkLst>
            <pc:docMk/>
            <pc:sldMk cId="1114581440" sldId="277"/>
            <ac:spMk id="37" creationId="{605FA4A8-852A-7084-9C08-8BF18F00FC71}"/>
          </ac:spMkLst>
        </pc:spChg>
      </pc:sldChg>
      <pc:sldChg chg="addSp delSp modSp mod">
        <pc:chgData name="Paul Wassell" userId="609912a88ec840f0" providerId="LiveId" clId="{A526BD14-1A33-4330-85F1-819EB9B5D812}" dt="2025-02-06T14:16:20.845" v="1403" actId="1076"/>
        <pc:sldMkLst>
          <pc:docMk/>
          <pc:sldMk cId="1766594549" sldId="278"/>
        </pc:sldMkLst>
        <pc:spChg chg="mod">
          <ac:chgData name="Paul Wassell" userId="609912a88ec840f0" providerId="LiveId" clId="{A526BD14-1A33-4330-85F1-819EB9B5D812}" dt="2025-02-06T11:20:33.377" v="507" actId="20577"/>
          <ac:spMkLst>
            <pc:docMk/>
            <pc:sldMk cId="1766594549" sldId="278"/>
            <ac:spMk id="2" creationId="{5EBBBC9D-2C88-BC5E-6777-3DAF9FCD2E5A}"/>
          </ac:spMkLst>
        </pc:spChg>
        <pc:spChg chg="mod">
          <ac:chgData name="Paul Wassell" userId="609912a88ec840f0" providerId="LiveId" clId="{A526BD14-1A33-4330-85F1-819EB9B5D812}" dt="2025-02-06T11:20:25.506" v="482" actId="20577"/>
          <ac:spMkLst>
            <pc:docMk/>
            <pc:sldMk cId="1766594549" sldId="278"/>
            <ac:spMk id="3" creationId="{E16F8E0A-C46B-6634-CB06-3412395EE363}"/>
          </ac:spMkLst>
        </pc:spChg>
        <pc:spChg chg="del">
          <ac:chgData name="Paul Wassell" userId="609912a88ec840f0" providerId="LiveId" clId="{A526BD14-1A33-4330-85F1-819EB9B5D812}" dt="2025-02-06T11:17:30.481" v="341" actId="478"/>
          <ac:spMkLst>
            <pc:docMk/>
            <pc:sldMk cId="1766594549" sldId="278"/>
            <ac:spMk id="9" creationId="{54281E42-D72B-3772-E85B-015122C20D3C}"/>
          </ac:spMkLst>
        </pc:spChg>
        <pc:spChg chg="del">
          <ac:chgData name="Paul Wassell" userId="609912a88ec840f0" providerId="LiveId" clId="{A526BD14-1A33-4330-85F1-819EB9B5D812}" dt="2025-02-06T11:17:30.481" v="341" actId="478"/>
          <ac:spMkLst>
            <pc:docMk/>
            <pc:sldMk cId="1766594549" sldId="278"/>
            <ac:spMk id="10" creationId="{70C81DBB-1650-4F83-999F-C3CD557D1AB9}"/>
          </ac:spMkLst>
        </pc:spChg>
        <pc:spChg chg="del">
          <ac:chgData name="Paul Wassell" userId="609912a88ec840f0" providerId="LiveId" clId="{A526BD14-1A33-4330-85F1-819EB9B5D812}" dt="2025-02-06T11:17:30.481" v="341" actId="478"/>
          <ac:spMkLst>
            <pc:docMk/>
            <pc:sldMk cId="1766594549" sldId="278"/>
            <ac:spMk id="11" creationId="{73906650-CD62-C7DC-A8D5-1286256E7A11}"/>
          </ac:spMkLst>
        </pc:spChg>
        <pc:spChg chg="del">
          <ac:chgData name="Paul Wassell" userId="609912a88ec840f0" providerId="LiveId" clId="{A526BD14-1A33-4330-85F1-819EB9B5D812}" dt="2025-02-06T11:17:30.481" v="341" actId="478"/>
          <ac:spMkLst>
            <pc:docMk/>
            <pc:sldMk cId="1766594549" sldId="278"/>
            <ac:spMk id="12" creationId="{5A76925C-DBE7-1BAF-8432-D7855EF27177}"/>
          </ac:spMkLst>
        </pc:spChg>
        <pc:spChg chg="del">
          <ac:chgData name="Paul Wassell" userId="609912a88ec840f0" providerId="LiveId" clId="{A526BD14-1A33-4330-85F1-819EB9B5D812}" dt="2025-02-06T11:17:30.481" v="341" actId="478"/>
          <ac:spMkLst>
            <pc:docMk/>
            <pc:sldMk cId="1766594549" sldId="278"/>
            <ac:spMk id="13" creationId="{AEED56CB-EC3A-E346-7C89-66FF48EB146F}"/>
          </ac:spMkLst>
        </pc:spChg>
        <pc:picChg chg="add mod">
          <ac:chgData name="Paul Wassell" userId="609912a88ec840f0" providerId="LiveId" clId="{A526BD14-1A33-4330-85F1-819EB9B5D812}" dt="2025-02-06T14:16:08.575" v="1401" actId="1076"/>
          <ac:picMkLst>
            <pc:docMk/>
            <pc:sldMk cId="1766594549" sldId="278"/>
            <ac:picMk id="7" creationId="{7B421744-6CD5-CED4-1929-97885266385C}"/>
          </ac:picMkLst>
        </pc:picChg>
        <pc:picChg chg="del">
          <ac:chgData name="Paul Wassell" userId="609912a88ec840f0" providerId="LiveId" clId="{A526BD14-1A33-4330-85F1-819EB9B5D812}" dt="2025-02-06T11:17:26.734" v="340" actId="478"/>
          <ac:picMkLst>
            <pc:docMk/>
            <pc:sldMk cId="1766594549" sldId="278"/>
            <ac:picMk id="8" creationId="{0E5C31F0-989C-53D4-A42B-69254D4866C8}"/>
          </ac:picMkLst>
        </pc:picChg>
        <pc:picChg chg="add mod">
          <ac:chgData name="Paul Wassell" userId="609912a88ec840f0" providerId="LiveId" clId="{A526BD14-1A33-4330-85F1-819EB9B5D812}" dt="2025-02-06T14:16:20.845" v="1403" actId="1076"/>
          <ac:picMkLst>
            <pc:docMk/>
            <pc:sldMk cId="1766594549" sldId="278"/>
            <ac:picMk id="14" creationId="{A1890557-41C7-8BED-3CA7-88C9D0C00F07}"/>
          </ac:picMkLst>
        </pc:picChg>
      </pc:sldChg>
      <pc:sldChg chg="addSp delSp modSp new mod">
        <pc:chgData name="Paul Wassell" userId="609912a88ec840f0" providerId="LiveId" clId="{A526BD14-1A33-4330-85F1-819EB9B5D812}" dt="2025-02-06T14:12:16.070" v="1107" actId="1076"/>
        <pc:sldMkLst>
          <pc:docMk/>
          <pc:sldMk cId="3261681331" sldId="279"/>
        </pc:sldMkLst>
        <pc:spChg chg="del">
          <ac:chgData name="Paul Wassell" userId="609912a88ec840f0" providerId="LiveId" clId="{A526BD14-1A33-4330-85F1-819EB9B5D812}" dt="2025-02-06T14:11:59.103" v="1097" actId="478"/>
          <ac:spMkLst>
            <pc:docMk/>
            <pc:sldMk cId="3261681331" sldId="279"/>
            <ac:spMk id="2" creationId="{1D2A467A-BA00-CF25-A3C2-185079E22B98}"/>
          </ac:spMkLst>
        </pc:spChg>
        <pc:spChg chg="del">
          <ac:chgData name="Paul Wassell" userId="609912a88ec840f0" providerId="LiveId" clId="{A526BD14-1A33-4330-85F1-819EB9B5D812}" dt="2025-02-06T14:11:59.103" v="1097" actId="478"/>
          <ac:spMkLst>
            <pc:docMk/>
            <pc:sldMk cId="3261681331" sldId="279"/>
            <ac:spMk id="3" creationId="{8B32BF01-D390-F588-FABA-7D35FE4A7B74}"/>
          </ac:spMkLst>
        </pc:spChg>
        <pc:picChg chg="add mod">
          <ac:chgData name="Paul Wassell" userId="609912a88ec840f0" providerId="LiveId" clId="{A526BD14-1A33-4330-85F1-819EB9B5D812}" dt="2025-02-06T14:12:01.890" v="1099" actId="1076"/>
          <ac:picMkLst>
            <pc:docMk/>
            <pc:sldMk cId="3261681331" sldId="279"/>
            <ac:picMk id="4" creationId="{427B472F-562D-DFD1-6303-8EDC1FF4ECA1}"/>
          </ac:picMkLst>
        </pc:picChg>
        <pc:picChg chg="add mod">
          <ac:chgData name="Paul Wassell" userId="609912a88ec840f0" providerId="LiveId" clId="{A526BD14-1A33-4330-85F1-819EB9B5D812}" dt="2025-02-06T14:12:04.671" v="1101" actId="1076"/>
          <ac:picMkLst>
            <pc:docMk/>
            <pc:sldMk cId="3261681331" sldId="279"/>
            <ac:picMk id="5" creationId="{91A1768A-8E69-B46D-041A-7215A5BF4C4B}"/>
          </ac:picMkLst>
        </pc:picChg>
        <pc:picChg chg="add mod">
          <ac:chgData name="Paul Wassell" userId="609912a88ec840f0" providerId="LiveId" clId="{A526BD14-1A33-4330-85F1-819EB9B5D812}" dt="2025-02-06T14:12:08.647" v="1103" actId="1076"/>
          <ac:picMkLst>
            <pc:docMk/>
            <pc:sldMk cId="3261681331" sldId="279"/>
            <ac:picMk id="6" creationId="{886E4CF9-09F4-4A7D-4EBE-B2D0E76940B2}"/>
          </ac:picMkLst>
        </pc:picChg>
        <pc:picChg chg="add mod">
          <ac:chgData name="Paul Wassell" userId="609912a88ec840f0" providerId="LiveId" clId="{A526BD14-1A33-4330-85F1-819EB9B5D812}" dt="2025-02-06T14:12:13.486" v="1105" actId="1076"/>
          <ac:picMkLst>
            <pc:docMk/>
            <pc:sldMk cId="3261681331" sldId="279"/>
            <ac:picMk id="7" creationId="{7F88C89F-3FCB-6B36-96C2-0369BCFBC196}"/>
          </ac:picMkLst>
        </pc:picChg>
        <pc:picChg chg="add mod">
          <ac:chgData name="Paul Wassell" userId="609912a88ec840f0" providerId="LiveId" clId="{A526BD14-1A33-4330-85F1-819EB9B5D812}" dt="2025-02-06T14:12:13.486" v="1105" actId="1076"/>
          <ac:picMkLst>
            <pc:docMk/>
            <pc:sldMk cId="3261681331" sldId="279"/>
            <ac:picMk id="8" creationId="{FAB500BA-BE37-568E-DB53-4265F0A7365A}"/>
          </ac:picMkLst>
        </pc:picChg>
        <pc:picChg chg="add mod">
          <ac:chgData name="Paul Wassell" userId="609912a88ec840f0" providerId="LiveId" clId="{A526BD14-1A33-4330-85F1-819EB9B5D812}" dt="2025-02-06T14:12:13.486" v="1105" actId="1076"/>
          <ac:picMkLst>
            <pc:docMk/>
            <pc:sldMk cId="3261681331" sldId="279"/>
            <ac:picMk id="9" creationId="{EAE54D93-54F0-87FE-5787-ABD7163746BD}"/>
          </ac:picMkLst>
        </pc:picChg>
        <pc:picChg chg="add mod">
          <ac:chgData name="Paul Wassell" userId="609912a88ec840f0" providerId="LiveId" clId="{A526BD14-1A33-4330-85F1-819EB9B5D812}" dt="2025-02-06T14:12:16.070" v="1107" actId="1076"/>
          <ac:picMkLst>
            <pc:docMk/>
            <pc:sldMk cId="3261681331" sldId="279"/>
            <ac:picMk id="10" creationId="{34B68C93-32E3-8B3E-C20D-FDD9E3DF507C}"/>
          </ac:picMkLst>
        </pc:picChg>
        <pc:picChg chg="add mod">
          <ac:chgData name="Paul Wassell" userId="609912a88ec840f0" providerId="LiveId" clId="{A526BD14-1A33-4330-85F1-819EB9B5D812}" dt="2025-02-06T14:12:16.070" v="1107" actId="1076"/>
          <ac:picMkLst>
            <pc:docMk/>
            <pc:sldMk cId="3261681331" sldId="279"/>
            <ac:picMk id="11" creationId="{7AF81352-09C9-4544-5F7B-7A261C24E2B4}"/>
          </ac:picMkLst>
        </pc:picChg>
        <pc:picChg chg="add mod">
          <ac:chgData name="Paul Wassell" userId="609912a88ec840f0" providerId="LiveId" clId="{A526BD14-1A33-4330-85F1-819EB9B5D812}" dt="2025-02-06T14:12:16.070" v="1107" actId="1076"/>
          <ac:picMkLst>
            <pc:docMk/>
            <pc:sldMk cId="3261681331" sldId="279"/>
            <ac:picMk id="12" creationId="{5E4A5A5A-83C7-63C4-7661-BF5ABCDDFF04}"/>
          </ac:picMkLst>
        </pc:picChg>
      </pc:sldChg>
      <pc:sldChg chg="addSp delSp modSp new mod setBg">
        <pc:chgData name="Paul Wassell" userId="609912a88ec840f0" providerId="LiveId" clId="{A526BD14-1A33-4330-85F1-819EB9B5D812}" dt="2025-02-06T14:32:28.296" v="3040" actId="14100"/>
        <pc:sldMkLst>
          <pc:docMk/>
          <pc:sldMk cId="3199173150" sldId="280"/>
        </pc:sldMkLst>
        <pc:spChg chg="del">
          <ac:chgData name="Paul Wassell" userId="609912a88ec840f0" providerId="LiveId" clId="{A526BD14-1A33-4330-85F1-819EB9B5D812}" dt="2025-02-06T14:17:44.812" v="1422" actId="478"/>
          <ac:spMkLst>
            <pc:docMk/>
            <pc:sldMk cId="3199173150" sldId="280"/>
            <ac:spMk id="2" creationId="{DFD34A9D-A370-5694-815F-AC50BB33997F}"/>
          </ac:spMkLst>
        </pc:spChg>
        <pc:spChg chg="mod">
          <ac:chgData name="Paul Wassell" userId="609912a88ec840f0" providerId="LiveId" clId="{A526BD14-1A33-4330-85F1-819EB9B5D812}" dt="2025-02-06T14:26:01.371" v="1887" actId="14100"/>
          <ac:spMkLst>
            <pc:docMk/>
            <pc:sldMk cId="3199173150" sldId="280"/>
            <ac:spMk id="3" creationId="{14573817-181E-6C4E-6CD3-2ECB020C42D4}"/>
          </ac:spMkLst>
        </pc:spChg>
        <pc:spChg chg="add mod">
          <ac:chgData name="Paul Wassell" userId="609912a88ec840f0" providerId="LiveId" clId="{A526BD14-1A33-4330-85F1-819EB9B5D812}" dt="2025-02-06T14:25:02.345" v="1626" actId="14100"/>
          <ac:spMkLst>
            <pc:docMk/>
            <pc:sldMk cId="3199173150" sldId="280"/>
            <ac:spMk id="4" creationId="{6A7EDCD0-F6DE-BDB8-A0DA-C2458184CB99}"/>
          </ac:spMkLst>
        </pc:spChg>
        <pc:spChg chg="add mod">
          <ac:chgData name="Paul Wassell" userId="609912a88ec840f0" providerId="LiveId" clId="{A526BD14-1A33-4330-85F1-819EB9B5D812}" dt="2025-02-06T14:25:54.638" v="1884" actId="13926"/>
          <ac:spMkLst>
            <pc:docMk/>
            <pc:sldMk cId="3199173150" sldId="280"/>
            <ac:spMk id="5" creationId="{09970136-4F75-801A-0953-C22A60B37CF9}"/>
          </ac:spMkLst>
        </pc:spChg>
        <pc:spChg chg="add mod">
          <ac:chgData name="Paul Wassell" userId="609912a88ec840f0" providerId="LiveId" clId="{A526BD14-1A33-4330-85F1-819EB9B5D812}" dt="2025-02-06T14:27:32.816" v="2258" actId="13926"/>
          <ac:spMkLst>
            <pc:docMk/>
            <pc:sldMk cId="3199173150" sldId="280"/>
            <ac:spMk id="6" creationId="{AC976425-9130-9A99-9033-73A9E7EB64F5}"/>
          </ac:spMkLst>
        </pc:spChg>
        <pc:spChg chg="add mod">
          <ac:chgData name="Paul Wassell" userId="609912a88ec840f0" providerId="LiveId" clId="{A526BD14-1A33-4330-85F1-819EB9B5D812}" dt="2025-02-06T14:29:13.030" v="2566" actId="13926"/>
          <ac:spMkLst>
            <pc:docMk/>
            <pc:sldMk cId="3199173150" sldId="280"/>
            <ac:spMk id="7" creationId="{1A6D2C70-D475-C954-960A-7A4D0D79EB5B}"/>
          </ac:spMkLst>
        </pc:spChg>
        <pc:spChg chg="add mod">
          <ac:chgData name="Paul Wassell" userId="609912a88ec840f0" providerId="LiveId" clId="{A526BD14-1A33-4330-85F1-819EB9B5D812}" dt="2025-02-06T14:32:28.296" v="3040" actId="14100"/>
          <ac:spMkLst>
            <pc:docMk/>
            <pc:sldMk cId="3199173150" sldId="280"/>
            <ac:spMk id="8" creationId="{D8E2E104-56AC-22AC-201B-AF5D8C3F3D55}"/>
          </ac:spMkLst>
        </pc:spChg>
        <pc:spChg chg="add mod">
          <ac:chgData name="Paul Wassell" userId="609912a88ec840f0" providerId="LiveId" clId="{A526BD14-1A33-4330-85F1-819EB9B5D812}" dt="2025-02-06T14:32:26.261" v="3039" actId="14100"/>
          <ac:spMkLst>
            <pc:docMk/>
            <pc:sldMk cId="3199173150" sldId="280"/>
            <ac:spMk id="9" creationId="{D7FA939E-6F32-B52B-43F0-F8E5E0B17CB2}"/>
          </ac:spMkLst>
        </pc:spChg>
      </pc:sldChg>
      <pc:sldChg chg="modSp mod">
        <pc:chgData name="Paul Wassell" userId="609912a88ec840f0" providerId="LiveId" clId="{A526BD14-1A33-4330-85F1-819EB9B5D812}" dt="2025-02-06T14:34:34.805" v="3057" actId="27636"/>
        <pc:sldMkLst>
          <pc:docMk/>
          <pc:sldMk cId="1074993637" sldId="317"/>
        </pc:sldMkLst>
        <pc:spChg chg="mod">
          <ac:chgData name="Paul Wassell" userId="609912a88ec840f0" providerId="LiveId" clId="{A526BD14-1A33-4330-85F1-819EB9B5D812}" dt="2025-02-06T14:34:34.805" v="3057" actId="27636"/>
          <ac:spMkLst>
            <pc:docMk/>
            <pc:sldMk cId="1074993637" sldId="317"/>
            <ac:spMk id="9" creationId="{FC9AA73D-39C6-4471-B908-74F06465A30F}"/>
          </ac:spMkLst>
        </pc:spChg>
      </pc:sldChg>
      <pc:sldMasterChg chg="del delSldLayout">
        <pc:chgData name="Paul Wassell" userId="609912a88ec840f0" providerId="LiveId" clId="{A526BD14-1A33-4330-85F1-819EB9B5D812}" dt="2025-02-06T14:17:15.210" v="1414" actId="47"/>
        <pc:sldMasterMkLst>
          <pc:docMk/>
          <pc:sldMasterMk cId="3973523324" sldId="2147483684"/>
        </pc:sldMasterMkLst>
        <pc:sldLayoutChg chg="del">
          <pc:chgData name="Paul Wassell" userId="609912a88ec840f0" providerId="LiveId" clId="{A526BD14-1A33-4330-85F1-819EB9B5D812}" dt="2025-02-06T14:17:15.210" v="1414" actId="47"/>
          <pc:sldLayoutMkLst>
            <pc:docMk/>
            <pc:sldMasterMk cId="3973523324" sldId="2147483684"/>
            <pc:sldLayoutMk cId="2860068267" sldId="2147483685"/>
          </pc:sldLayoutMkLst>
        </pc:sldLayoutChg>
        <pc:sldLayoutChg chg="del">
          <pc:chgData name="Paul Wassell" userId="609912a88ec840f0" providerId="LiveId" clId="{A526BD14-1A33-4330-85F1-819EB9B5D812}" dt="2025-02-06T14:17:15.210" v="1414" actId="47"/>
          <pc:sldLayoutMkLst>
            <pc:docMk/>
            <pc:sldMasterMk cId="3973523324" sldId="2147483684"/>
            <pc:sldLayoutMk cId="2338823437" sldId="2147483686"/>
          </pc:sldLayoutMkLst>
        </pc:sldLayoutChg>
        <pc:sldLayoutChg chg="del">
          <pc:chgData name="Paul Wassell" userId="609912a88ec840f0" providerId="LiveId" clId="{A526BD14-1A33-4330-85F1-819EB9B5D812}" dt="2025-02-06T14:17:15.210" v="1414" actId="47"/>
          <pc:sldLayoutMkLst>
            <pc:docMk/>
            <pc:sldMasterMk cId="3973523324" sldId="2147483684"/>
            <pc:sldLayoutMk cId="2990085323" sldId="2147483687"/>
          </pc:sldLayoutMkLst>
        </pc:sldLayoutChg>
        <pc:sldLayoutChg chg="del">
          <pc:chgData name="Paul Wassell" userId="609912a88ec840f0" providerId="LiveId" clId="{A526BD14-1A33-4330-85F1-819EB9B5D812}" dt="2025-02-06T14:17:15.210" v="1414" actId="47"/>
          <pc:sldLayoutMkLst>
            <pc:docMk/>
            <pc:sldMasterMk cId="3973523324" sldId="2147483684"/>
            <pc:sldLayoutMk cId="2202431438" sldId="2147483688"/>
          </pc:sldLayoutMkLst>
        </pc:sldLayoutChg>
        <pc:sldLayoutChg chg="del">
          <pc:chgData name="Paul Wassell" userId="609912a88ec840f0" providerId="LiveId" clId="{A526BD14-1A33-4330-85F1-819EB9B5D812}" dt="2025-02-06T14:17:15.210" v="1414" actId="47"/>
          <pc:sldLayoutMkLst>
            <pc:docMk/>
            <pc:sldMasterMk cId="3973523324" sldId="2147483684"/>
            <pc:sldLayoutMk cId="379503880" sldId="2147483689"/>
          </pc:sldLayoutMkLst>
        </pc:sldLayoutChg>
        <pc:sldLayoutChg chg="del">
          <pc:chgData name="Paul Wassell" userId="609912a88ec840f0" providerId="LiveId" clId="{A526BD14-1A33-4330-85F1-819EB9B5D812}" dt="2025-02-06T14:17:15.210" v="1414" actId="47"/>
          <pc:sldLayoutMkLst>
            <pc:docMk/>
            <pc:sldMasterMk cId="3973523324" sldId="2147483684"/>
            <pc:sldLayoutMk cId="1582640323" sldId="2147483690"/>
          </pc:sldLayoutMkLst>
        </pc:sldLayoutChg>
        <pc:sldLayoutChg chg="del">
          <pc:chgData name="Paul Wassell" userId="609912a88ec840f0" providerId="LiveId" clId="{A526BD14-1A33-4330-85F1-819EB9B5D812}" dt="2025-02-06T14:17:15.210" v="1414" actId="47"/>
          <pc:sldLayoutMkLst>
            <pc:docMk/>
            <pc:sldMasterMk cId="3973523324" sldId="2147483684"/>
            <pc:sldLayoutMk cId="3676504154" sldId="2147483691"/>
          </pc:sldLayoutMkLst>
        </pc:sldLayoutChg>
        <pc:sldLayoutChg chg="del">
          <pc:chgData name="Paul Wassell" userId="609912a88ec840f0" providerId="LiveId" clId="{A526BD14-1A33-4330-85F1-819EB9B5D812}" dt="2025-02-06T14:17:15.210" v="1414" actId="47"/>
          <pc:sldLayoutMkLst>
            <pc:docMk/>
            <pc:sldMasterMk cId="3973523324" sldId="2147483684"/>
            <pc:sldLayoutMk cId="2010287653" sldId="2147483692"/>
          </pc:sldLayoutMkLst>
        </pc:sldLayoutChg>
        <pc:sldLayoutChg chg="del">
          <pc:chgData name="Paul Wassell" userId="609912a88ec840f0" providerId="LiveId" clId="{A526BD14-1A33-4330-85F1-819EB9B5D812}" dt="2025-02-06T14:17:15.210" v="1414" actId="47"/>
          <pc:sldLayoutMkLst>
            <pc:docMk/>
            <pc:sldMasterMk cId="3973523324" sldId="2147483684"/>
            <pc:sldLayoutMk cId="4062685957" sldId="2147483693"/>
          </pc:sldLayoutMkLst>
        </pc:sldLayoutChg>
        <pc:sldLayoutChg chg="del">
          <pc:chgData name="Paul Wassell" userId="609912a88ec840f0" providerId="LiveId" clId="{A526BD14-1A33-4330-85F1-819EB9B5D812}" dt="2025-02-06T14:17:15.210" v="1414" actId="47"/>
          <pc:sldLayoutMkLst>
            <pc:docMk/>
            <pc:sldMasterMk cId="3973523324" sldId="2147483684"/>
            <pc:sldLayoutMk cId="1526140308" sldId="2147483694"/>
          </pc:sldLayoutMkLst>
        </pc:sldLayoutChg>
        <pc:sldLayoutChg chg="del">
          <pc:chgData name="Paul Wassell" userId="609912a88ec840f0" providerId="LiveId" clId="{A526BD14-1A33-4330-85F1-819EB9B5D812}" dt="2025-02-06T14:17:15.210" v="1414" actId="47"/>
          <pc:sldLayoutMkLst>
            <pc:docMk/>
            <pc:sldMasterMk cId="3973523324" sldId="2147483684"/>
            <pc:sldLayoutMk cId="1395163254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69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96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60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59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57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76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887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94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38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632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877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69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09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6793-1B56-43A0-BA84-BB1350BA90B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6226-61CB-49B2-961B-8D27C1AB0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32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6793-1B56-43A0-BA84-BB1350BA90B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6226-61CB-49B2-961B-8D27C1AB0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612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6793-1B56-43A0-BA84-BB1350BA90B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6226-61CB-49B2-961B-8D27C1AB0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490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6793-1B56-43A0-BA84-BB1350BA90B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6226-61CB-49B2-961B-8D27C1AB0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942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6793-1B56-43A0-BA84-BB1350BA90B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6226-61CB-49B2-961B-8D27C1AB0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32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6793-1B56-43A0-BA84-BB1350BA90B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6226-61CB-49B2-961B-8D27C1AB0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296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6793-1B56-43A0-BA84-BB1350BA90B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6226-61CB-49B2-961B-8D27C1AB0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2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268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6793-1B56-43A0-BA84-BB1350BA90B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6226-61CB-49B2-961B-8D27C1AB0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770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6793-1B56-43A0-BA84-BB1350BA90B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6226-61CB-49B2-961B-8D27C1AB0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04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6793-1B56-43A0-BA84-BB1350BA90B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6226-61CB-49B2-961B-8D27C1AB0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16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6793-1B56-43A0-BA84-BB1350BA90B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6226-61CB-49B2-961B-8D27C1AB0D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7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70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93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82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5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5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76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2D28BCB-9B0B-6F8E-6D19-476F3A4AB399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7FC67B-0A87-A2AE-24DE-679F726A8ADA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CA6A4B-5059-54D9-4463-105642F37F6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B81FB7-5AA2-83DE-0FE5-E91333DAFF7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0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E8B31EE-20BA-189D-4C17-82AF5F0634B3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B29A23-CBEF-6708-29F1-42EC6C0F5CE6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2ED001-1C24-A32F-B6D1-0C54829D85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0662E7-6101-7858-4681-4B91BFE17A0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4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F6793-1B56-43A0-BA84-BB1350BA90B7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F6226-61CB-49B2-961B-8D27C1AB0D0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D92913A-AA53-41D4-5874-AE5CEB2079AE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DF909-54C1-34FA-7145-AE8EC10B6A2A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4C1DAA-5939-E5C7-1812-EA97517F822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DE3E87-BD08-C816-BA1D-3086E97EBA5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8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line on a green field&#10;&#10;Description automatically generated">
            <a:extLst>
              <a:ext uri="{FF2B5EF4-FFF2-40B4-BE49-F238E27FC236}">
                <a16:creationId xmlns:a16="http://schemas.microsoft.com/office/drawing/2014/main" id="{D9611878-64EC-80ED-3D26-6A01C6F36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98200-9C35-E20E-DBA9-E34D64279BE9}"/>
              </a:ext>
            </a:extLst>
          </p:cNvPr>
          <p:cNvSpPr txBox="1"/>
          <p:nvPr/>
        </p:nvSpPr>
        <p:spPr>
          <a:xfrm>
            <a:off x="347241" y="289367"/>
            <a:ext cx="851896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English Language Paper 1 Section A: Q1 and Q2</a:t>
            </a:r>
            <a:endParaRPr lang="en-GB" sz="2800" b="1" u="sng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BB2937-0DB4-508B-6103-39A175D7D3AC}"/>
              </a:ext>
            </a:extLst>
          </p:cNvPr>
          <p:cNvSpPr txBox="1"/>
          <p:nvPr/>
        </p:nvSpPr>
        <p:spPr>
          <a:xfrm>
            <a:off x="3738623" y="3096629"/>
            <a:ext cx="5092860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We are going to explore a new extract today. </a:t>
            </a:r>
          </a:p>
          <a:p>
            <a:endParaRPr lang="en-US" b="1" dirty="0"/>
          </a:p>
          <a:p>
            <a:r>
              <a:rPr lang="en-US" b="1" dirty="0"/>
              <a:t>This text is from the beginning of a novel about a football supporter.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What does football mean to some people?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How important can sport be to some people? </a:t>
            </a:r>
          </a:p>
          <a:p>
            <a:r>
              <a:rPr lang="en-US" dirty="0">
                <a:solidFill>
                  <a:srgbClr val="00B050"/>
                </a:solidFill>
              </a:rPr>
              <a:t>Why do some people see football as a very important part of their identity? Provide examples.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65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B90C46-2B5A-F53A-1809-4D3C35465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1C3C-D803-4442-20F7-7D0C8B9134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Paper 1 skills: Q2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9EF03-BA4F-3A69-8E9A-907B8FD2018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Language</a:t>
            </a:r>
            <a:r>
              <a:rPr lang="en-US" sz="3600" dirty="0"/>
              <a:t> analysis shows you can see the </a:t>
            </a:r>
            <a:r>
              <a:rPr lang="en-US" sz="3600" b="1" i="1" dirty="0"/>
              <a:t>effects</a:t>
            </a:r>
            <a:r>
              <a:rPr lang="en-US" sz="3600" dirty="0"/>
              <a:t> a text has on a reader and why.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Zooming in </a:t>
            </a:r>
            <a:r>
              <a:rPr lang="en-US" sz="3600" dirty="0"/>
              <a:t>on key parts of the text improves your ability to analyse that text and master your analytical skills.</a:t>
            </a:r>
            <a:endParaRPr lang="en-GB" sz="36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3774263-0026-87BC-DACB-962E2993620B}"/>
              </a:ext>
            </a:extLst>
          </p:cNvPr>
          <p:cNvSpPr/>
          <p:nvPr/>
        </p:nvSpPr>
        <p:spPr>
          <a:xfrm>
            <a:off x="5128086" y="159472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9E11E59-B110-C6E6-24C9-3EBCFFCC0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6933" y="331867"/>
            <a:ext cx="1682203" cy="10495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0AB7AC-F7E1-0150-5225-A674CF605F73}"/>
              </a:ext>
            </a:extLst>
          </p:cNvPr>
          <p:cNvSpPr txBox="1"/>
          <p:nvPr/>
        </p:nvSpPr>
        <p:spPr>
          <a:xfrm>
            <a:off x="5043675" y="1421200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Language analysis</a:t>
            </a:r>
            <a:endParaRPr lang="en-GB" sz="1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0E6FBD-A73E-508D-6254-DDBF51195F7D}"/>
              </a:ext>
            </a:extLst>
          </p:cNvPr>
          <p:cNvSpPr/>
          <p:nvPr/>
        </p:nvSpPr>
        <p:spPr>
          <a:xfrm>
            <a:off x="7179694" y="185091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90FC6D-AB20-C3BA-630E-4A544FF1F57F}"/>
              </a:ext>
            </a:extLst>
          </p:cNvPr>
          <p:cNvSpPr txBox="1"/>
          <p:nvPr/>
        </p:nvSpPr>
        <p:spPr>
          <a:xfrm>
            <a:off x="7095283" y="1446819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Zooming in</a:t>
            </a:r>
            <a:endParaRPr lang="en-GB" sz="14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9894164-14C0-8B77-DA63-1EFF5CF57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53838" y="376595"/>
            <a:ext cx="731606" cy="10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3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AA5C44-3B6B-EE39-6520-A688D0249F56}"/>
              </a:ext>
            </a:extLst>
          </p:cNvPr>
          <p:cNvSpPr/>
          <p:nvPr/>
        </p:nvSpPr>
        <p:spPr>
          <a:xfrm>
            <a:off x="3671105" y="213611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BB207-6C02-E886-5C1E-3602B6F754F1}"/>
              </a:ext>
            </a:extLst>
          </p:cNvPr>
          <p:cNvSpPr txBox="1"/>
          <p:nvPr/>
        </p:nvSpPr>
        <p:spPr>
          <a:xfrm>
            <a:off x="3545239" y="1404180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Understanding effects</a:t>
            </a:r>
            <a:endParaRPr lang="en-GB" sz="14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88A0FB7-1410-F369-644A-B6912C6F3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5912" y="507297"/>
            <a:ext cx="881866" cy="81883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5ED2C27-DAF6-6073-8FBA-25C78E2B6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2775" y="336532"/>
            <a:ext cx="881866" cy="74961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14A8F80-1EC7-9759-8BF5-F8470D83C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390" y="2351050"/>
            <a:ext cx="1835311" cy="127622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478257C-68F7-9372-5068-26A6BFCF26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69391" y="2077851"/>
            <a:ext cx="1103167" cy="16233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F5B9995-DF4C-6713-0C6F-BE336D69F8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45239" y="2393783"/>
            <a:ext cx="2312738" cy="1307435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EAF96C30-6EC0-4A72-4E5F-6F0EEA1B4A19}"/>
              </a:ext>
            </a:extLst>
          </p:cNvPr>
          <p:cNvSpPr/>
          <p:nvPr/>
        </p:nvSpPr>
        <p:spPr>
          <a:xfrm>
            <a:off x="2205701" y="2592729"/>
            <a:ext cx="1339538" cy="6713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C6E950C-C8D7-0548-C6F1-B61ED748BDCD}"/>
              </a:ext>
            </a:extLst>
          </p:cNvPr>
          <p:cNvSpPr/>
          <p:nvPr/>
        </p:nvSpPr>
        <p:spPr>
          <a:xfrm>
            <a:off x="5943915" y="2592729"/>
            <a:ext cx="1339538" cy="6713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DD9C87-EDDE-EF0A-6033-D65691C9BD6C}"/>
              </a:ext>
            </a:extLst>
          </p:cNvPr>
          <p:cNvSpPr/>
          <p:nvPr/>
        </p:nvSpPr>
        <p:spPr>
          <a:xfrm>
            <a:off x="370390" y="3809167"/>
            <a:ext cx="1886673" cy="50819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C6EDD63-A18C-2217-4269-F26831083717}"/>
              </a:ext>
            </a:extLst>
          </p:cNvPr>
          <p:cNvSpPr/>
          <p:nvPr/>
        </p:nvSpPr>
        <p:spPr>
          <a:xfrm>
            <a:off x="3671104" y="3822192"/>
            <a:ext cx="1886673" cy="50819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Text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4DB99CB-5D14-10C2-A623-DA7393461E2A}"/>
              </a:ext>
            </a:extLst>
          </p:cNvPr>
          <p:cNvSpPr/>
          <p:nvPr/>
        </p:nvSpPr>
        <p:spPr>
          <a:xfrm>
            <a:off x="7110714" y="3822192"/>
            <a:ext cx="1886673" cy="50819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9B7B41-39E5-D5F0-437E-70B80C268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0" y="4581990"/>
            <a:ext cx="8626997" cy="1647366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 writer will choose every single word carefully when creating a text. Every adjective, every sentence, every paragraph – each will be designed to have specific </a:t>
            </a:r>
            <a:r>
              <a:rPr lang="en-US" sz="1800" b="1" dirty="0"/>
              <a:t>effects on the reader.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We need to explore how the text has </a:t>
            </a:r>
            <a:r>
              <a:rPr lang="en-US" sz="1800" b="1" dirty="0"/>
              <a:t>effects on the reader</a:t>
            </a:r>
            <a:r>
              <a:rPr lang="en-US" sz="1800" dirty="0"/>
              <a:t>: how it makes them think and feel. If we can do that successfully, we will master Paper 1 Section A.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1823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9D69-110E-F166-A12E-516061A15BF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Q2 focuses on language analysis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9FFB8-0153-26CE-EE21-795480EE436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dirty="0"/>
              <a:t>It asks you to focus on specific lines. In this example, we are asked to explore lines 7 to 13.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 is the question: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How does the writer use language here to describe the </a:t>
            </a:r>
            <a:r>
              <a:rPr lang="en-US" b="1" dirty="0">
                <a:solidFill>
                  <a:srgbClr val="7030A0"/>
                </a:solidFill>
              </a:rPr>
              <a:t>stadium experience?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09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CA39-C8C4-0EBC-534E-F20E8F8BB4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Re-read lines 7 to 13</a:t>
            </a:r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C729F1-BC52-0A1B-EDFD-40A324ED2A74}"/>
              </a:ext>
            </a:extLst>
          </p:cNvPr>
          <p:cNvCxnSpPr/>
          <p:nvPr/>
        </p:nvCxnSpPr>
        <p:spPr>
          <a:xfrm flipH="1">
            <a:off x="2222339" y="2384385"/>
            <a:ext cx="324091" cy="368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CD3950F-A187-2009-78FB-34AFFC871B99}"/>
              </a:ext>
            </a:extLst>
          </p:cNvPr>
          <p:cNvSpPr txBox="1"/>
          <p:nvPr/>
        </p:nvSpPr>
        <p:spPr>
          <a:xfrm>
            <a:off x="2546430" y="2221021"/>
            <a:ext cx="3418447" cy="169277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“But its </a:t>
            </a:r>
            <a:r>
              <a:rPr lang="en-US" sz="2000" i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yours”</a:t>
            </a:r>
          </a:p>
          <a:p>
            <a:r>
              <a:rPr lang="en-GB" sz="1400" dirty="0">
                <a:solidFill>
                  <a:schemeClr val="accent2">
                    <a:lumMod val="50000"/>
                  </a:schemeClr>
                </a:solidFill>
              </a:rPr>
              <a:t>Possessive pronoun of yours, the use of italics and the short sentence</a:t>
            </a:r>
            <a:r>
              <a:rPr lang="en-GB" sz="1400" dirty="0">
                <a:solidFill>
                  <a:srgbClr val="00B050"/>
                </a:solidFill>
              </a:rPr>
              <a:t> </a:t>
            </a:r>
          </a:p>
          <a:p>
            <a:r>
              <a:rPr lang="en-GB" sz="1400" dirty="0">
                <a:solidFill>
                  <a:srgbClr val="00B050"/>
                </a:solidFill>
              </a:rPr>
              <a:t>amplify the importance of the stadium and the place for the narrator. He feels a sense of ownership because of the seat he has.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C87C08-33C2-F29D-FF03-160AB91CF778}"/>
              </a:ext>
            </a:extLst>
          </p:cNvPr>
          <p:cNvSpPr txBox="1"/>
          <p:nvPr/>
        </p:nvSpPr>
        <p:spPr>
          <a:xfrm>
            <a:off x="6146295" y="1956122"/>
            <a:ext cx="2369056" cy="397031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Around your stadium picture: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Write down examples of how the experience is described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How the writer has employed language techniques</a:t>
            </a:r>
          </a:p>
          <a:p>
            <a:r>
              <a:rPr lang="en-US" dirty="0">
                <a:solidFill>
                  <a:srgbClr val="00B050"/>
                </a:solidFill>
              </a:rPr>
              <a:t>Why this example affects how the reader understands the stadium experience.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C38EAC3-B017-66B4-D00B-F70224D61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62" y="4685571"/>
            <a:ext cx="2264111" cy="1885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39BBFB-E246-650F-BBAB-4BBED8A9D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648" y="4685571"/>
            <a:ext cx="1137423" cy="951300"/>
          </a:xfrm>
          <a:prstGeom prst="rect">
            <a:avLst/>
          </a:prstGeom>
        </p:spPr>
      </p:pic>
      <p:pic>
        <p:nvPicPr>
          <p:cNvPr id="10" name="Picture 9" descr="A black and white drawing of a stadium&#10;&#10;Description automatically generated">
            <a:extLst>
              <a:ext uri="{FF2B5EF4-FFF2-40B4-BE49-F238E27FC236}">
                <a16:creationId xmlns:a16="http://schemas.microsoft.com/office/drawing/2014/main" id="{018C0169-E154-5979-E7C2-B5713E80D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09" b="89920" l="5625" r="94375">
                        <a14:foregroundMark x1="50313" y1="20607" x2="50313" y2="20607"/>
                        <a14:foregroundMark x1="10234" y1="21231" x2="10234" y2="21231"/>
                        <a14:foregroundMark x1="94375" y1="54683" x2="94375" y2="54683"/>
                        <a14:foregroundMark x1="50313" y1="36128" x2="50313" y2="36128"/>
                        <a14:foregroundMark x1="49297" y1="36931" x2="49297" y2="36931"/>
                        <a14:foregroundMark x1="49688" y1="19893" x2="49688" y2="19893"/>
                        <a14:foregroundMark x1="5781" y1="27832" x2="5781" y2="27832"/>
                        <a14:foregroundMark x1="14844" y1="28903" x2="14844" y2="28903"/>
                        <a14:foregroundMark x1="27969" y1="23104" x2="27969" y2="23104"/>
                        <a14:foregroundMark x1="30781" y1="7047" x2="30781" y2="7047"/>
                        <a14:foregroundMark x1="10078" y1="17574" x2="10078" y2="17574"/>
                        <a14:foregroundMark x1="35391" y1="20428" x2="35391" y2="20428"/>
                        <a14:foregroundMark x1="21797" y1="25513" x2="21797" y2="25513"/>
                        <a14:foregroundMark x1="68203" y1="21053" x2="68203" y2="21053"/>
                        <a14:foregroundMark x1="81016" y1="27029" x2="81016" y2="27029"/>
                        <a14:foregroundMark x1="85000" y1="34077" x2="85000" y2="34077"/>
                        <a14:foregroundMark x1="85625" y1="45227" x2="85625" y2="45227"/>
                        <a14:foregroundMark x1="85781" y1="56021" x2="85781" y2="56021"/>
                        <a14:foregroundMark x1="74844" y1="46744" x2="74844" y2="46744"/>
                        <a14:foregroundMark x1="15859" y1="48082" x2="15859" y2="48082"/>
                        <a14:foregroundMark x1="17031" y1="35147" x2="17031" y2="35147"/>
                        <a14:foregroundMark x1="16172" y1="53880" x2="16172" y2="53880"/>
                        <a14:foregroundMark x1="77031" y1="5709" x2="77031" y2="5709"/>
                        <a14:foregroundMark x1="48984" y1="28368" x2="48984" y2="28368"/>
                        <a14:foregroundMark x1="59766" y1="22302" x2="59766" y2="22302"/>
                        <a14:foregroundMark x1="50469" y1="22302" x2="50469" y2="22302"/>
                        <a14:backgroundMark x1="49688" y1="20071" x2="49688" y2="20071"/>
                        <a14:backgroundMark x1="49688" y1="19715" x2="49688" y2="19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57"/>
          <a:stretch/>
        </p:blipFill>
        <p:spPr>
          <a:xfrm>
            <a:off x="212118" y="2650987"/>
            <a:ext cx="2472400" cy="16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28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drawing of a stadium&#10;&#10;Description automatically generated">
            <a:extLst>
              <a:ext uri="{FF2B5EF4-FFF2-40B4-BE49-F238E27FC236}">
                <a16:creationId xmlns:a16="http://schemas.microsoft.com/office/drawing/2014/main" id="{427B472F-562D-DFD1-6303-8EDC1FF4E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9" b="89920" l="5625" r="94375">
                        <a14:foregroundMark x1="50313" y1="20607" x2="50313" y2="20607"/>
                        <a14:foregroundMark x1="10234" y1="21231" x2="10234" y2="21231"/>
                        <a14:foregroundMark x1="94375" y1="54683" x2="94375" y2="54683"/>
                        <a14:foregroundMark x1="50313" y1="36128" x2="50313" y2="36128"/>
                        <a14:foregroundMark x1="49297" y1="36931" x2="49297" y2="36931"/>
                        <a14:foregroundMark x1="49688" y1="19893" x2="49688" y2="19893"/>
                        <a14:foregroundMark x1="5781" y1="27832" x2="5781" y2="27832"/>
                        <a14:foregroundMark x1="14844" y1="28903" x2="14844" y2="28903"/>
                        <a14:foregroundMark x1="27969" y1="23104" x2="27969" y2="23104"/>
                        <a14:foregroundMark x1="30781" y1="7047" x2="30781" y2="7047"/>
                        <a14:foregroundMark x1="10078" y1="17574" x2="10078" y2="17574"/>
                        <a14:foregroundMark x1="35391" y1="20428" x2="35391" y2="20428"/>
                        <a14:foregroundMark x1="21797" y1="25513" x2="21797" y2="25513"/>
                        <a14:foregroundMark x1="68203" y1="21053" x2="68203" y2="21053"/>
                        <a14:foregroundMark x1="81016" y1="27029" x2="81016" y2="27029"/>
                        <a14:foregroundMark x1="85000" y1="34077" x2="85000" y2="34077"/>
                        <a14:foregroundMark x1="85625" y1="45227" x2="85625" y2="45227"/>
                        <a14:foregroundMark x1="85781" y1="56021" x2="85781" y2="56021"/>
                        <a14:foregroundMark x1="74844" y1="46744" x2="74844" y2="46744"/>
                        <a14:foregroundMark x1="15859" y1="48082" x2="15859" y2="48082"/>
                        <a14:foregroundMark x1="17031" y1="35147" x2="17031" y2="35147"/>
                        <a14:foregroundMark x1="16172" y1="53880" x2="16172" y2="53880"/>
                        <a14:foregroundMark x1="77031" y1="5709" x2="77031" y2="5709"/>
                        <a14:foregroundMark x1="48984" y1="28368" x2="48984" y2="28368"/>
                        <a14:foregroundMark x1="59766" y1="22302" x2="59766" y2="22302"/>
                        <a14:foregroundMark x1="50469" y1="22302" x2="50469" y2="22302"/>
                        <a14:backgroundMark x1="49688" y1="20071" x2="49688" y2="20071"/>
                        <a14:backgroundMark x1="49688" y1="19715" x2="49688" y2="19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57"/>
          <a:stretch/>
        </p:blipFill>
        <p:spPr>
          <a:xfrm>
            <a:off x="628806" y="625418"/>
            <a:ext cx="2472400" cy="1633554"/>
          </a:xfrm>
          <a:prstGeom prst="rect">
            <a:avLst/>
          </a:prstGeom>
        </p:spPr>
      </p:pic>
      <p:pic>
        <p:nvPicPr>
          <p:cNvPr id="5" name="Picture 4" descr="A black and white drawing of a stadium&#10;&#10;Description automatically generated">
            <a:extLst>
              <a:ext uri="{FF2B5EF4-FFF2-40B4-BE49-F238E27FC236}">
                <a16:creationId xmlns:a16="http://schemas.microsoft.com/office/drawing/2014/main" id="{91A1768A-8E69-B46D-041A-7215A5BF4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9" b="89920" l="5625" r="94375">
                        <a14:foregroundMark x1="50313" y1="20607" x2="50313" y2="20607"/>
                        <a14:foregroundMark x1="10234" y1="21231" x2="10234" y2="21231"/>
                        <a14:foregroundMark x1="94375" y1="54683" x2="94375" y2="54683"/>
                        <a14:foregroundMark x1="50313" y1="36128" x2="50313" y2="36128"/>
                        <a14:foregroundMark x1="49297" y1="36931" x2="49297" y2="36931"/>
                        <a14:foregroundMark x1="49688" y1="19893" x2="49688" y2="19893"/>
                        <a14:foregroundMark x1="5781" y1="27832" x2="5781" y2="27832"/>
                        <a14:foregroundMark x1="14844" y1="28903" x2="14844" y2="28903"/>
                        <a14:foregroundMark x1="27969" y1="23104" x2="27969" y2="23104"/>
                        <a14:foregroundMark x1="30781" y1="7047" x2="30781" y2="7047"/>
                        <a14:foregroundMark x1="10078" y1="17574" x2="10078" y2="17574"/>
                        <a14:foregroundMark x1="35391" y1="20428" x2="35391" y2="20428"/>
                        <a14:foregroundMark x1="21797" y1="25513" x2="21797" y2="25513"/>
                        <a14:foregroundMark x1="68203" y1="21053" x2="68203" y2="21053"/>
                        <a14:foregroundMark x1="81016" y1="27029" x2="81016" y2="27029"/>
                        <a14:foregroundMark x1="85000" y1="34077" x2="85000" y2="34077"/>
                        <a14:foregroundMark x1="85625" y1="45227" x2="85625" y2="45227"/>
                        <a14:foregroundMark x1="85781" y1="56021" x2="85781" y2="56021"/>
                        <a14:foregroundMark x1="74844" y1="46744" x2="74844" y2="46744"/>
                        <a14:foregroundMark x1="15859" y1="48082" x2="15859" y2="48082"/>
                        <a14:foregroundMark x1="17031" y1="35147" x2="17031" y2="35147"/>
                        <a14:foregroundMark x1="16172" y1="53880" x2="16172" y2="53880"/>
                        <a14:foregroundMark x1="77031" y1="5709" x2="77031" y2="5709"/>
                        <a14:foregroundMark x1="48984" y1="28368" x2="48984" y2="28368"/>
                        <a14:foregroundMark x1="59766" y1="22302" x2="59766" y2="22302"/>
                        <a14:foregroundMark x1="50469" y1="22302" x2="50469" y2="22302"/>
                        <a14:backgroundMark x1="49688" y1="20071" x2="49688" y2="20071"/>
                        <a14:backgroundMark x1="49688" y1="19715" x2="49688" y2="19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57"/>
          <a:stretch/>
        </p:blipFill>
        <p:spPr>
          <a:xfrm>
            <a:off x="3101206" y="625418"/>
            <a:ext cx="2472400" cy="1633554"/>
          </a:xfrm>
          <a:prstGeom prst="rect">
            <a:avLst/>
          </a:prstGeom>
        </p:spPr>
      </p:pic>
      <p:pic>
        <p:nvPicPr>
          <p:cNvPr id="6" name="Picture 5" descr="A black and white drawing of a stadium&#10;&#10;Description automatically generated">
            <a:extLst>
              <a:ext uri="{FF2B5EF4-FFF2-40B4-BE49-F238E27FC236}">
                <a16:creationId xmlns:a16="http://schemas.microsoft.com/office/drawing/2014/main" id="{886E4CF9-09F4-4A7D-4EBE-B2D0E7694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9" b="89920" l="5625" r="94375">
                        <a14:foregroundMark x1="50313" y1="20607" x2="50313" y2="20607"/>
                        <a14:foregroundMark x1="10234" y1="21231" x2="10234" y2="21231"/>
                        <a14:foregroundMark x1="94375" y1="54683" x2="94375" y2="54683"/>
                        <a14:foregroundMark x1="50313" y1="36128" x2="50313" y2="36128"/>
                        <a14:foregroundMark x1="49297" y1="36931" x2="49297" y2="36931"/>
                        <a14:foregroundMark x1="49688" y1="19893" x2="49688" y2="19893"/>
                        <a14:foregroundMark x1="5781" y1="27832" x2="5781" y2="27832"/>
                        <a14:foregroundMark x1="14844" y1="28903" x2="14844" y2="28903"/>
                        <a14:foregroundMark x1="27969" y1="23104" x2="27969" y2="23104"/>
                        <a14:foregroundMark x1="30781" y1="7047" x2="30781" y2="7047"/>
                        <a14:foregroundMark x1="10078" y1="17574" x2="10078" y2="17574"/>
                        <a14:foregroundMark x1="35391" y1="20428" x2="35391" y2="20428"/>
                        <a14:foregroundMark x1="21797" y1="25513" x2="21797" y2="25513"/>
                        <a14:foregroundMark x1="68203" y1="21053" x2="68203" y2="21053"/>
                        <a14:foregroundMark x1="81016" y1="27029" x2="81016" y2="27029"/>
                        <a14:foregroundMark x1="85000" y1="34077" x2="85000" y2="34077"/>
                        <a14:foregroundMark x1="85625" y1="45227" x2="85625" y2="45227"/>
                        <a14:foregroundMark x1="85781" y1="56021" x2="85781" y2="56021"/>
                        <a14:foregroundMark x1="74844" y1="46744" x2="74844" y2="46744"/>
                        <a14:foregroundMark x1="15859" y1="48082" x2="15859" y2="48082"/>
                        <a14:foregroundMark x1="17031" y1="35147" x2="17031" y2="35147"/>
                        <a14:foregroundMark x1="16172" y1="53880" x2="16172" y2="53880"/>
                        <a14:foregroundMark x1="77031" y1="5709" x2="77031" y2="5709"/>
                        <a14:foregroundMark x1="48984" y1="28368" x2="48984" y2="28368"/>
                        <a14:foregroundMark x1="59766" y1="22302" x2="59766" y2="22302"/>
                        <a14:foregroundMark x1="50469" y1="22302" x2="50469" y2="22302"/>
                        <a14:backgroundMark x1="49688" y1="20071" x2="49688" y2="20071"/>
                        <a14:backgroundMark x1="49688" y1="19715" x2="49688" y2="19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57"/>
          <a:stretch/>
        </p:blipFill>
        <p:spPr>
          <a:xfrm>
            <a:off x="5573606" y="667076"/>
            <a:ext cx="2472400" cy="1633554"/>
          </a:xfrm>
          <a:prstGeom prst="rect">
            <a:avLst/>
          </a:prstGeom>
        </p:spPr>
      </p:pic>
      <p:pic>
        <p:nvPicPr>
          <p:cNvPr id="7" name="Picture 6" descr="A black and white drawing of a stadium&#10;&#10;Description automatically generated">
            <a:extLst>
              <a:ext uri="{FF2B5EF4-FFF2-40B4-BE49-F238E27FC236}">
                <a16:creationId xmlns:a16="http://schemas.microsoft.com/office/drawing/2014/main" id="{7F88C89F-3FCB-6B36-96C2-0369BCFBC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9" b="89920" l="5625" r="94375">
                        <a14:foregroundMark x1="50313" y1="20607" x2="50313" y2="20607"/>
                        <a14:foregroundMark x1="10234" y1="21231" x2="10234" y2="21231"/>
                        <a14:foregroundMark x1="94375" y1="54683" x2="94375" y2="54683"/>
                        <a14:foregroundMark x1="50313" y1="36128" x2="50313" y2="36128"/>
                        <a14:foregroundMark x1="49297" y1="36931" x2="49297" y2="36931"/>
                        <a14:foregroundMark x1="49688" y1="19893" x2="49688" y2="19893"/>
                        <a14:foregroundMark x1="5781" y1="27832" x2="5781" y2="27832"/>
                        <a14:foregroundMark x1="14844" y1="28903" x2="14844" y2="28903"/>
                        <a14:foregroundMark x1="27969" y1="23104" x2="27969" y2="23104"/>
                        <a14:foregroundMark x1="30781" y1="7047" x2="30781" y2="7047"/>
                        <a14:foregroundMark x1="10078" y1="17574" x2="10078" y2="17574"/>
                        <a14:foregroundMark x1="35391" y1="20428" x2="35391" y2="20428"/>
                        <a14:foregroundMark x1="21797" y1="25513" x2="21797" y2="25513"/>
                        <a14:foregroundMark x1="68203" y1="21053" x2="68203" y2="21053"/>
                        <a14:foregroundMark x1="81016" y1="27029" x2="81016" y2="27029"/>
                        <a14:foregroundMark x1="85000" y1="34077" x2="85000" y2="34077"/>
                        <a14:foregroundMark x1="85625" y1="45227" x2="85625" y2="45227"/>
                        <a14:foregroundMark x1="85781" y1="56021" x2="85781" y2="56021"/>
                        <a14:foregroundMark x1="74844" y1="46744" x2="74844" y2="46744"/>
                        <a14:foregroundMark x1="15859" y1="48082" x2="15859" y2="48082"/>
                        <a14:foregroundMark x1="17031" y1="35147" x2="17031" y2="35147"/>
                        <a14:foregroundMark x1="16172" y1="53880" x2="16172" y2="53880"/>
                        <a14:foregroundMark x1="77031" y1="5709" x2="77031" y2="5709"/>
                        <a14:foregroundMark x1="48984" y1="28368" x2="48984" y2="28368"/>
                        <a14:foregroundMark x1="59766" y1="22302" x2="59766" y2="22302"/>
                        <a14:foregroundMark x1="50469" y1="22302" x2="50469" y2="22302"/>
                        <a14:backgroundMark x1="49688" y1="20071" x2="49688" y2="20071"/>
                        <a14:backgroundMark x1="49688" y1="19715" x2="49688" y2="19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57"/>
          <a:stretch/>
        </p:blipFill>
        <p:spPr>
          <a:xfrm>
            <a:off x="628806" y="2479296"/>
            <a:ext cx="2472400" cy="1633554"/>
          </a:xfrm>
          <a:prstGeom prst="rect">
            <a:avLst/>
          </a:prstGeom>
        </p:spPr>
      </p:pic>
      <p:pic>
        <p:nvPicPr>
          <p:cNvPr id="8" name="Picture 7" descr="A black and white drawing of a stadium&#10;&#10;Description automatically generated">
            <a:extLst>
              <a:ext uri="{FF2B5EF4-FFF2-40B4-BE49-F238E27FC236}">
                <a16:creationId xmlns:a16="http://schemas.microsoft.com/office/drawing/2014/main" id="{FAB500BA-BE37-568E-DB53-4265F0A73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9" b="89920" l="5625" r="94375">
                        <a14:foregroundMark x1="50313" y1="20607" x2="50313" y2="20607"/>
                        <a14:foregroundMark x1="10234" y1="21231" x2="10234" y2="21231"/>
                        <a14:foregroundMark x1="94375" y1="54683" x2="94375" y2="54683"/>
                        <a14:foregroundMark x1="50313" y1="36128" x2="50313" y2="36128"/>
                        <a14:foregroundMark x1="49297" y1="36931" x2="49297" y2="36931"/>
                        <a14:foregroundMark x1="49688" y1="19893" x2="49688" y2="19893"/>
                        <a14:foregroundMark x1="5781" y1="27832" x2="5781" y2="27832"/>
                        <a14:foregroundMark x1="14844" y1="28903" x2="14844" y2="28903"/>
                        <a14:foregroundMark x1="27969" y1="23104" x2="27969" y2="23104"/>
                        <a14:foregroundMark x1="30781" y1="7047" x2="30781" y2="7047"/>
                        <a14:foregroundMark x1="10078" y1="17574" x2="10078" y2="17574"/>
                        <a14:foregroundMark x1="35391" y1="20428" x2="35391" y2="20428"/>
                        <a14:foregroundMark x1="21797" y1="25513" x2="21797" y2="25513"/>
                        <a14:foregroundMark x1="68203" y1="21053" x2="68203" y2="21053"/>
                        <a14:foregroundMark x1="81016" y1="27029" x2="81016" y2="27029"/>
                        <a14:foregroundMark x1="85000" y1="34077" x2="85000" y2="34077"/>
                        <a14:foregroundMark x1="85625" y1="45227" x2="85625" y2="45227"/>
                        <a14:foregroundMark x1="85781" y1="56021" x2="85781" y2="56021"/>
                        <a14:foregroundMark x1="74844" y1="46744" x2="74844" y2="46744"/>
                        <a14:foregroundMark x1="15859" y1="48082" x2="15859" y2="48082"/>
                        <a14:foregroundMark x1="17031" y1="35147" x2="17031" y2="35147"/>
                        <a14:foregroundMark x1="16172" y1="53880" x2="16172" y2="53880"/>
                        <a14:foregroundMark x1="77031" y1="5709" x2="77031" y2="5709"/>
                        <a14:foregroundMark x1="48984" y1="28368" x2="48984" y2="28368"/>
                        <a14:foregroundMark x1="59766" y1="22302" x2="59766" y2="22302"/>
                        <a14:foregroundMark x1="50469" y1="22302" x2="50469" y2="22302"/>
                        <a14:backgroundMark x1="49688" y1="20071" x2="49688" y2="20071"/>
                        <a14:backgroundMark x1="49688" y1="19715" x2="49688" y2="19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57"/>
          <a:stretch/>
        </p:blipFill>
        <p:spPr>
          <a:xfrm>
            <a:off x="3101206" y="2479296"/>
            <a:ext cx="2472400" cy="1633554"/>
          </a:xfrm>
          <a:prstGeom prst="rect">
            <a:avLst/>
          </a:prstGeom>
        </p:spPr>
      </p:pic>
      <p:pic>
        <p:nvPicPr>
          <p:cNvPr id="9" name="Picture 8" descr="A black and white drawing of a stadium&#10;&#10;Description automatically generated">
            <a:extLst>
              <a:ext uri="{FF2B5EF4-FFF2-40B4-BE49-F238E27FC236}">
                <a16:creationId xmlns:a16="http://schemas.microsoft.com/office/drawing/2014/main" id="{EAE54D93-54F0-87FE-5787-ABD716374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9" b="89920" l="5625" r="94375">
                        <a14:foregroundMark x1="50313" y1="20607" x2="50313" y2="20607"/>
                        <a14:foregroundMark x1="10234" y1="21231" x2="10234" y2="21231"/>
                        <a14:foregroundMark x1="94375" y1="54683" x2="94375" y2="54683"/>
                        <a14:foregroundMark x1="50313" y1="36128" x2="50313" y2="36128"/>
                        <a14:foregroundMark x1="49297" y1="36931" x2="49297" y2="36931"/>
                        <a14:foregroundMark x1="49688" y1="19893" x2="49688" y2="19893"/>
                        <a14:foregroundMark x1="5781" y1="27832" x2="5781" y2="27832"/>
                        <a14:foregroundMark x1="14844" y1="28903" x2="14844" y2="28903"/>
                        <a14:foregroundMark x1="27969" y1="23104" x2="27969" y2="23104"/>
                        <a14:foregroundMark x1="30781" y1="7047" x2="30781" y2="7047"/>
                        <a14:foregroundMark x1="10078" y1="17574" x2="10078" y2="17574"/>
                        <a14:foregroundMark x1="35391" y1="20428" x2="35391" y2="20428"/>
                        <a14:foregroundMark x1="21797" y1="25513" x2="21797" y2="25513"/>
                        <a14:foregroundMark x1="68203" y1="21053" x2="68203" y2="21053"/>
                        <a14:foregroundMark x1="81016" y1="27029" x2="81016" y2="27029"/>
                        <a14:foregroundMark x1="85000" y1="34077" x2="85000" y2="34077"/>
                        <a14:foregroundMark x1="85625" y1="45227" x2="85625" y2="45227"/>
                        <a14:foregroundMark x1="85781" y1="56021" x2="85781" y2="56021"/>
                        <a14:foregroundMark x1="74844" y1="46744" x2="74844" y2="46744"/>
                        <a14:foregroundMark x1="15859" y1="48082" x2="15859" y2="48082"/>
                        <a14:foregroundMark x1="17031" y1="35147" x2="17031" y2="35147"/>
                        <a14:foregroundMark x1="16172" y1="53880" x2="16172" y2="53880"/>
                        <a14:foregroundMark x1="77031" y1="5709" x2="77031" y2="5709"/>
                        <a14:foregroundMark x1="48984" y1="28368" x2="48984" y2="28368"/>
                        <a14:foregroundMark x1="59766" y1="22302" x2="59766" y2="22302"/>
                        <a14:foregroundMark x1="50469" y1="22302" x2="50469" y2="22302"/>
                        <a14:backgroundMark x1="49688" y1="20071" x2="49688" y2="20071"/>
                        <a14:backgroundMark x1="49688" y1="19715" x2="49688" y2="19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57"/>
          <a:stretch/>
        </p:blipFill>
        <p:spPr>
          <a:xfrm>
            <a:off x="5573606" y="2520954"/>
            <a:ext cx="2472400" cy="1633554"/>
          </a:xfrm>
          <a:prstGeom prst="rect">
            <a:avLst/>
          </a:prstGeom>
        </p:spPr>
      </p:pic>
      <p:pic>
        <p:nvPicPr>
          <p:cNvPr id="10" name="Picture 9" descr="A black and white drawing of a stadium&#10;&#10;Description automatically generated">
            <a:extLst>
              <a:ext uri="{FF2B5EF4-FFF2-40B4-BE49-F238E27FC236}">
                <a16:creationId xmlns:a16="http://schemas.microsoft.com/office/drawing/2014/main" id="{34B68C93-32E3-8B3E-C20D-FDD9E3DF5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9" b="89920" l="5625" r="94375">
                        <a14:foregroundMark x1="50313" y1="20607" x2="50313" y2="20607"/>
                        <a14:foregroundMark x1="10234" y1="21231" x2="10234" y2="21231"/>
                        <a14:foregroundMark x1="94375" y1="54683" x2="94375" y2="54683"/>
                        <a14:foregroundMark x1="50313" y1="36128" x2="50313" y2="36128"/>
                        <a14:foregroundMark x1="49297" y1="36931" x2="49297" y2="36931"/>
                        <a14:foregroundMark x1="49688" y1="19893" x2="49688" y2="19893"/>
                        <a14:foregroundMark x1="5781" y1="27832" x2="5781" y2="27832"/>
                        <a14:foregroundMark x1="14844" y1="28903" x2="14844" y2="28903"/>
                        <a14:foregroundMark x1="27969" y1="23104" x2="27969" y2="23104"/>
                        <a14:foregroundMark x1="30781" y1="7047" x2="30781" y2="7047"/>
                        <a14:foregroundMark x1="10078" y1="17574" x2="10078" y2="17574"/>
                        <a14:foregroundMark x1="35391" y1="20428" x2="35391" y2="20428"/>
                        <a14:foregroundMark x1="21797" y1="25513" x2="21797" y2="25513"/>
                        <a14:foregroundMark x1="68203" y1="21053" x2="68203" y2="21053"/>
                        <a14:foregroundMark x1="81016" y1="27029" x2="81016" y2="27029"/>
                        <a14:foregroundMark x1="85000" y1="34077" x2="85000" y2="34077"/>
                        <a14:foregroundMark x1="85625" y1="45227" x2="85625" y2="45227"/>
                        <a14:foregroundMark x1="85781" y1="56021" x2="85781" y2="56021"/>
                        <a14:foregroundMark x1="74844" y1="46744" x2="74844" y2="46744"/>
                        <a14:foregroundMark x1="15859" y1="48082" x2="15859" y2="48082"/>
                        <a14:foregroundMark x1="17031" y1="35147" x2="17031" y2="35147"/>
                        <a14:foregroundMark x1="16172" y1="53880" x2="16172" y2="53880"/>
                        <a14:foregroundMark x1="77031" y1="5709" x2="77031" y2="5709"/>
                        <a14:foregroundMark x1="48984" y1="28368" x2="48984" y2="28368"/>
                        <a14:foregroundMark x1="59766" y1="22302" x2="59766" y2="22302"/>
                        <a14:foregroundMark x1="50469" y1="22302" x2="50469" y2="22302"/>
                        <a14:backgroundMark x1="49688" y1="20071" x2="49688" y2="20071"/>
                        <a14:backgroundMark x1="49688" y1="19715" x2="49688" y2="19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57"/>
          <a:stretch/>
        </p:blipFill>
        <p:spPr>
          <a:xfrm>
            <a:off x="628806" y="4333174"/>
            <a:ext cx="2472400" cy="1633554"/>
          </a:xfrm>
          <a:prstGeom prst="rect">
            <a:avLst/>
          </a:prstGeom>
        </p:spPr>
      </p:pic>
      <p:pic>
        <p:nvPicPr>
          <p:cNvPr id="11" name="Picture 10" descr="A black and white drawing of a stadium&#10;&#10;Description automatically generated">
            <a:extLst>
              <a:ext uri="{FF2B5EF4-FFF2-40B4-BE49-F238E27FC236}">
                <a16:creationId xmlns:a16="http://schemas.microsoft.com/office/drawing/2014/main" id="{7AF81352-09C9-4544-5F7B-7A261C24E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9" b="89920" l="5625" r="94375">
                        <a14:foregroundMark x1="50313" y1="20607" x2="50313" y2="20607"/>
                        <a14:foregroundMark x1="10234" y1="21231" x2="10234" y2="21231"/>
                        <a14:foregroundMark x1="94375" y1="54683" x2="94375" y2="54683"/>
                        <a14:foregroundMark x1="50313" y1="36128" x2="50313" y2="36128"/>
                        <a14:foregroundMark x1="49297" y1="36931" x2="49297" y2="36931"/>
                        <a14:foregroundMark x1="49688" y1="19893" x2="49688" y2="19893"/>
                        <a14:foregroundMark x1="5781" y1="27832" x2="5781" y2="27832"/>
                        <a14:foregroundMark x1="14844" y1="28903" x2="14844" y2="28903"/>
                        <a14:foregroundMark x1="27969" y1="23104" x2="27969" y2="23104"/>
                        <a14:foregroundMark x1="30781" y1="7047" x2="30781" y2="7047"/>
                        <a14:foregroundMark x1="10078" y1="17574" x2="10078" y2="17574"/>
                        <a14:foregroundMark x1="35391" y1="20428" x2="35391" y2="20428"/>
                        <a14:foregroundMark x1="21797" y1="25513" x2="21797" y2="25513"/>
                        <a14:foregroundMark x1="68203" y1="21053" x2="68203" y2="21053"/>
                        <a14:foregroundMark x1="81016" y1="27029" x2="81016" y2="27029"/>
                        <a14:foregroundMark x1="85000" y1="34077" x2="85000" y2="34077"/>
                        <a14:foregroundMark x1="85625" y1="45227" x2="85625" y2="45227"/>
                        <a14:foregroundMark x1="85781" y1="56021" x2="85781" y2="56021"/>
                        <a14:foregroundMark x1="74844" y1="46744" x2="74844" y2="46744"/>
                        <a14:foregroundMark x1="15859" y1="48082" x2="15859" y2="48082"/>
                        <a14:foregroundMark x1="17031" y1="35147" x2="17031" y2="35147"/>
                        <a14:foregroundMark x1="16172" y1="53880" x2="16172" y2="53880"/>
                        <a14:foregroundMark x1="77031" y1="5709" x2="77031" y2="5709"/>
                        <a14:foregroundMark x1="48984" y1="28368" x2="48984" y2="28368"/>
                        <a14:foregroundMark x1="59766" y1="22302" x2="59766" y2="22302"/>
                        <a14:foregroundMark x1="50469" y1="22302" x2="50469" y2="22302"/>
                        <a14:backgroundMark x1="49688" y1="20071" x2="49688" y2="20071"/>
                        <a14:backgroundMark x1="49688" y1="19715" x2="49688" y2="19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57"/>
          <a:stretch/>
        </p:blipFill>
        <p:spPr>
          <a:xfrm>
            <a:off x="3101206" y="4333174"/>
            <a:ext cx="2472400" cy="1633554"/>
          </a:xfrm>
          <a:prstGeom prst="rect">
            <a:avLst/>
          </a:prstGeom>
        </p:spPr>
      </p:pic>
      <p:pic>
        <p:nvPicPr>
          <p:cNvPr id="12" name="Picture 11" descr="A black and white drawing of a stadium&#10;&#10;Description automatically generated">
            <a:extLst>
              <a:ext uri="{FF2B5EF4-FFF2-40B4-BE49-F238E27FC236}">
                <a16:creationId xmlns:a16="http://schemas.microsoft.com/office/drawing/2014/main" id="{5E4A5A5A-83C7-63C4-7661-BF5ABCDDF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9" b="89920" l="5625" r="94375">
                        <a14:foregroundMark x1="50313" y1="20607" x2="50313" y2="20607"/>
                        <a14:foregroundMark x1="10234" y1="21231" x2="10234" y2="21231"/>
                        <a14:foregroundMark x1="94375" y1="54683" x2="94375" y2="54683"/>
                        <a14:foregroundMark x1="50313" y1="36128" x2="50313" y2="36128"/>
                        <a14:foregroundMark x1="49297" y1="36931" x2="49297" y2="36931"/>
                        <a14:foregroundMark x1="49688" y1="19893" x2="49688" y2="19893"/>
                        <a14:foregroundMark x1="5781" y1="27832" x2="5781" y2="27832"/>
                        <a14:foregroundMark x1="14844" y1="28903" x2="14844" y2="28903"/>
                        <a14:foregroundMark x1="27969" y1="23104" x2="27969" y2="23104"/>
                        <a14:foregroundMark x1="30781" y1="7047" x2="30781" y2="7047"/>
                        <a14:foregroundMark x1="10078" y1="17574" x2="10078" y2="17574"/>
                        <a14:foregroundMark x1="35391" y1="20428" x2="35391" y2="20428"/>
                        <a14:foregroundMark x1="21797" y1="25513" x2="21797" y2="25513"/>
                        <a14:foregroundMark x1="68203" y1="21053" x2="68203" y2="21053"/>
                        <a14:foregroundMark x1="81016" y1="27029" x2="81016" y2="27029"/>
                        <a14:foregroundMark x1="85000" y1="34077" x2="85000" y2="34077"/>
                        <a14:foregroundMark x1="85625" y1="45227" x2="85625" y2="45227"/>
                        <a14:foregroundMark x1="85781" y1="56021" x2="85781" y2="56021"/>
                        <a14:foregroundMark x1="74844" y1="46744" x2="74844" y2="46744"/>
                        <a14:foregroundMark x1="15859" y1="48082" x2="15859" y2="48082"/>
                        <a14:foregroundMark x1="17031" y1="35147" x2="17031" y2="35147"/>
                        <a14:foregroundMark x1="16172" y1="53880" x2="16172" y2="53880"/>
                        <a14:foregroundMark x1="77031" y1="5709" x2="77031" y2="5709"/>
                        <a14:foregroundMark x1="48984" y1="28368" x2="48984" y2="28368"/>
                        <a14:foregroundMark x1="59766" y1="22302" x2="59766" y2="22302"/>
                        <a14:foregroundMark x1="50469" y1="22302" x2="50469" y2="22302"/>
                        <a14:backgroundMark x1="49688" y1="20071" x2="49688" y2="20071"/>
                        <a14:backgroundMark x1="49688" y1="19715" x2="49688" y2="19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57"/>
          <a:stretch/>
        </p:blipFill>
        <p:spPr>
          <a:xfrm>
            <a:off x="5573606" y="4374832"/>
            <a:ext cx="2472400" cy="16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81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73817-181E-6C4E-6CD3-2ECB020C4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547" y="1825625"/>
            <a:ext cx="5162309" cy="2653778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Amongst the masses you find your seat – </a:t>
            </a:r>
            <a:r>
              <a:rPr lang="en-US" sz="1800" i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seat</a:t>
            </a:r>
            <a:r>
              <a:rPr lang="en-US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the one your father’s blood and toil bought for you, </a:t>
            </a:r>
            <a:r>
              <a:rPr lang="en-US" sz="1800" kern="100" dirty="0">
                <a:effectLst/>
                <a:highlight>
                  <a:srgbClr val="C0C0C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one green plastic folding mass-produced product that is just like the tens of thousands </a:t>
            </a:r>
            <a:r>
              <a:rPr lang="en-US" sz="1800" kern="100" dirty="0">
                <a:effectLst/>
                <a:highlight>
                  <a:srgbClr val="00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 surround it in a sea of regularity. </a:t>
            </a:r>
            <a:r>
              <a:rPr lang="en-US" sz="1800" kern="100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its </a:t>
            </a:r>
            <a:r>
              <a:rPr lang="en-US" sz="1800" i="1" kern="100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yours</a:t>
            </a:r>
            <a:r>
              <a:rPr lang="en-US" sz="1800" kern="100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It’s the place where you sat with your hands over your pallid face as the eternal doom of relegation threatened, </a:t>
            </a:r>
            <a:r>
              <a:rPr lang="en-US" sz="1800" kern="100" dirty="0">
                <a:solidFill>
                  <a:schemeClr val="bg1"/>
                </a:solidFill>
                <a:effectLst/>
                <a:highlight>
                  <a:srgbClr val="00808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place where you leapt as close to the sun as you could </a:t>
            </a:r>
            <a:r>
              <a:rPr lang="en-US" sz="1800" kern="100" dirty="0">
                <a:solidFill>
                  <a:schemeClr val="bg1"/>
                </a:solidFill>
                <a:effectLst/>
                <a:highlight>
                  <a:srgbClr val="80008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that tiny sparkle of silver reflected onto the faces of wide smiles and piercing evocations of a glorious past rekindled. </a:t>
            </a:r>
            <a:r>
              <a:rPr lang="en-US" sz="1800" kern="100" dirty="0">
                <a:solidFill>
                  <a:schemeClr val="bg1"/>
                </a:solidFill>
                <a:effectLst/>
                <a:highlight>
                  <a:srgbClr val="8080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symbol of your ancestors, your people, your future. </a:t>
            </a:r>
            <a:endParaRPr lang="en-GB" sz="1800" kern="100" dirty="0">
              <a:solidFill>
                <a:schemeClr val="bg1"/>
              </a:solidFill>
              <a:effectLst/>
              <a:highlight>
                <a:srgbClr val="8080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7EDCD0-F6DE-BDB8-A0DA-C2458184CB99}"/>
              </a:ext>
            </a:extLst>
          </p:cNvPr>
          <p:cNvSpPr txBox="1"/>
          <p:nvPr/>
        </p:nvSpPr>
        <p:spPr>
          <a:xfrm>
            <a:off x="237280" y="405114"/>
            <a:ext cx="331614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/>
              <a:t>The writer describes the stadium as both impersonal and personal. </a:t>
            </a:r>
            <a:r>
              <a:rPr lang="en-US" sz="1200" dirty="0">
                <a:highlight>
                  <a:srgbClr val="FFFF00"/>
                </a:highlight>
              </a:rPr>
              <a:t>Although there are masses of seats, the narrator has their own personal one.</a:t>
            </a:r>
            <a:endParaRPr lang="en-GB" sz="1200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70136-4F75-801A-0953-C22A60B37CF9}"/>
              </a:ext>
            </a:extLst>
          </p:cNvPr>
          <p:cNvSpPr txBox="1"/>
          <p:nvPr/>
        </p:nvSpPr>
        <p:spPr>
          <a:xfrm>
            <a:off x="3688465" y="405114"/>
            <a:ext cx="331614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/>
              <a:t>The seat is so important to the narrator because his father got it for him through “</a:t>
            </a:r>
            <a:r>
              <a:rPr lang="en-US" sz="1200" dirty="0">
                <a:highlight>
                  <a:srgbClr val="00FFFF"/>
                </a:highlight>
              </a:rPr>
              <a:t>blood and toil”. </a:t>
            </a:r>
            <a:r>
              <a:rPr lang="en-US" sz="1200" dirty="0"/>
              <a:t>This metaphor amplifies how much the narrator respects their father and the work he put in to get that seat at the stadium,</a:t>
            </a:r>
            <a:endParaRPr lang="en-GB" sz="1200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76425-9130-9A99-9033-73A9E7EB64F5}"/>
              </a:ext>
            </a:extLst>
          </p:cNvPr>
          <p:cNvSpPr txBox="1"/>
          <p:nvPr/>
        </p:nvSpPr>
        <p:spPr>
          <a:xfrm>
            <a:off x="7373072" y="405113"/>
            <a:ext cx="1533647" cy="360098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/>
              <a:t>The seat is just one “</a:t>
            </a:r>
            <a:r>
              <a:rPr lang="en-US" sz="1200" dirty="0">
                <a:highlight>
                  <a:srgbClr val="00FF00"/>
                </a:highlight>
              </a:rPr>
              <a:t>in a sea of regularity</a:t>
            </a:r>
            <a:r>
              <a:rPr lang="en-US" sz="1200" dirty="0"/>
              <a:t>” and its just “</a:t>
            </a:r>
            <a:r>
              <a:rPr lang="en-US" sz="1200" dirty="0">
                <a:highlight>
                  <a:srgbClr val="C0C0C0"/>
                </a:highlight>
              </a:rPr>
              <a:t>mass produced</a:t>
            </a:r>
            <a:r>
              <a:rPr lang="en-US" sz="1200" dirty="0"/>
              <a:t>” and “</a:t>
            </a:r>
            <a:r>
              <a:rPr lang="en-US" sz="1200" dirty="0">
                <a:highlight>
                  <a:srgbClr val="C0C0C0"/>
                </a:highlight>
              </a:rPr>
              <a:t>green plastic</a:t>
            </a:r>
            <a:r>
              <a:rPr lang="en-US" sz="1200" dirty="0"/>
              <a:t>”, all of these adjectives and metaphors combine to </a:t>
            </a:r>
            <a:r>
              <a:rPr lang="en-US" sz="1200" dirty="0" err="1"/>
              <a:t>emphasise</a:t>
            </a:r>
            <a:r>
              <a:rPr lang="en-US" sz="1200" dirty="0"/>
              <a:t> this to the reader, but again the narrator repeats the possessive pronoun “</a:t>
            </a:r>
            <a:r>
              <a:rPr lang="en-US" sz="1200" dirty="0">
                <a:solidFill>
                  <a:schemeClr val="bg1"/>
                </a:solidFill>
                <a:highlight>
                  <a:srgbClr val="008000"/>
                </a:highlight>
              </a:rPr>
              <a:t>yours</a:t>
            </a:r>
            <a:r>
              <a:rPr lang="en-US" sz="1200" dirty="0"/>
              <a:t>” to highlight how important the stadium and its experiences are to him. </a:t>
            </a:r>
            <a:endParaRPr lang="en-GB" sz="1200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D2C70-D475-C954-960A-7A4D0D79EB5B}"/>
              </a:ext>
            </a:extLst>
          </p:cNvPr>
          <p:cNvSpPr txBox="1"/>
          <p:nvPr/>
        </p:nvSpPr>
        <p:spPr>
          <a:xfrm>
            <a:off x="237280" y="1628507"/>
            <a:ext cx="1533647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/>
              <a:t>The narrator remembers past memories at the stadium, including the threat of relegation and the glory of winning a trophy. The </a:t>
            </a:r>
            <a:r>
              <a:rPr lang="en-US" sz="1200" dirty="0" err="1"/>
              <a:t>hyberbole</a:t>
            </a:r>
            <a:r>
              <a:rPr lang="en-US" sz="1200" dirty="0"/>
              <a:t> of “</a:t>
            </a:r>
            <a:r>
              <a:rPr lang="en-US" sz="1200" dirty="0">
                <a:solidFill>
                  <a:schemeClr val="bg1"/>
                </a:solidFill>
                <a:highlight>
                  <a:srgbClr val="000080"/>
                </a:highlight>
              </a:rPr>
              <a:t>eternal doom</a:t>
            </a:r>
            <a:r>
              <a:rPr lang="en-US" sz="1200" dirty="0"/>
              <a:t>” and “</a:t>
            </a:r>
            <a:r>
              <a:rPr lang="en-US" sz="1200" dirty="0">
                <a:solidFill>
                  <a:schemeClr val="bg1"/>
                </a:solidFill>
                <a:highlight>
                  <a:srgbClr val="008080"/>
                </a:highlight>
              </a:rPr>
              <a:t>leapt as close to the sun as you could</a:t>
            </a:r>
            <a:r>
              <a:rPr lang="en-US" sz="1200" dirty="0"/>
              <a:t>” reiterate how important this place is to the narrator. </a:t>
            </a:r>
            <a:endParaRPr lang="en-GB" sz="1200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E2E104-56AC-22AC-201B-AF5D8C3F3D55}"/>
              </a:ext>
            </a:extLst>
          </p:cNvPr>
          <p:cNvSpPr txBox="1"/>
          <p:nvPr/>
        </p:nvSpPr>
        <p:spPr>
          <a:xfrm>
            <a:off x="237278" y="4883225"/>
            <a:ext cx="3825435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/>
              <a:t>The narrator recalls the moment his team won a trophy and how it affected the spectators. The stadium is a magical place at times, as conveyed through the</a:t>
            </a:r>
            <a:r>
              <a:rPr lang="en-US" sz="1200" dirty="0">
                <a:solidFill>
                  <a:schemeClr val="bg1"/>
                </a:solidFill>
                <a:highlight>
                  <a:srgbClr val="800080"/>
                </a:highlight>
              </a:rPr>
              <a:t> “wide smiles” and “piercing evocations”.</a:t>
            </a:r>
            <a:endParaRPr lang="en-GB" sz="1200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FA939E-6F32-B52B-43F0-F8E5E0B17CB2}"/>
              </a:ext>
            </a:extLst>
          </p:cNvPr>
          <p:cNvSpPr txBox="1"/>
          <p:nvPr/>
        </p:nvSpPr>
        <p:spPr>
          <a:xfrm>
            <a:off x="4745620" y="4883224"/>
            <a:ext cx="4161099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dirty="0"/>
              <a:t>The stadium is a “</a:t>
            </a:r>
            <a:r>
              <a:rPr lang="en-US" sz="1200" dirty="0">
                <a:solidFill>
                  <a:schemeClr val="bg1"/>
                </a:solidFill>
                <a:highlight>
                  <a:srgbClr val="808000"/>
                </a:highlight>
              </a:rPr>
              <a:t>symbol of your ancestors, your people, your future</a:t>
            </a:r>
            <a:r>
              <a:rPr lang="en-US" sz="1200" dirty="0"/>
              <a:t>”, the repetition of the pronoun and the use of anaphora working together to reiterate just how important the stadium is to the people who go there.</a:t>
            </a:r>
            <a:endParaRPr lang="en-GB" sz="1200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99173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4EB2-9B86-6865-B6D8-B9967BADD5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/>
              <a:t>Next lesson we will explore turning our notes into proper answers for Q2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E6913-05FA-CE1F-134E-46D7249D3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046543"/>
            <a:ext cx="3329892" cy="2773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914F4D-D90D-4C34-0C04-4BC937130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542" y="2046543"/>
            <a:ext cx="1672840" cy="13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48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9AA73D-39C6-4471-B908-74F06465A30F}"/>
              </a:ext>
            </a:extLst>
          </p:cNvPr>
          <p:cNvSpPr txBox="1">
            <a:spLocks/>
          </p:cNvSpPr>
          <p:nvPr/>
        </p:nvSpPr>
        <p:spPr>
          <a:xfrm>
            <a:off x="457200" y="4068307"/>
            <a:ext cx="3556861" cy="227779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describe the key skills required for Paper 1 Section A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explain how to answer Q1</a:t>
            </a:r>
            <a:endParaRPr lang="en-GB" sz="2000" dirty="0">
              <a:solidFill>
                <a:srgbClr val="F79646">
                  <a:lumMod val="50000"/>
                </a:srgb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evaluate </a:t>
            </a:r>
            <a:r>
              <a:rPr lang="en-GB" sz="2000" dirty="0">
                <a:solidFill>
                  <a:srgbClr val="00B050"/>
                </a:solidFill>
                <a:latin typeface="Calibri"/>
              </a:rPr>
              <a:t>what skills are needed for Q2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27220-56FE-4D71-8011-673F5363FFC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Plenary: Key Symbols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B023-20FB-4799-B270-87E394C10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56861" cy="2281669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Which of these symbols best sums up your new knowledge and understanding from today’s lesson? Why?</a:t>
            </a:r>
          </a:p>
        </p:txBody>
      </p:sp>
      <p:pic>
        <p:nvPicPr>
          <p:cNvPr id="6146" name="Picture 2" descr="Heart, Love, Red, Valentine, Romantic, Romance, Glossy">
            <a:extLst>
              <a:ext uri="{FF2B5EF4-FFF2-40B4-BE49-F238E27FC236}">
                <a16:creationId xmlns:a16="http://schemas.microsoft.com/office/drawing/2014/main" id="{47C48D5C-750A-46FC-B535-4B64BC0C5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18" y="1600200"/>
            <a:ext cx="2618245" cy="246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ngerprint, Detective, Criminal, Evidence, Crime Scene">
            <a:extLst>
              <a:ext uri="{FF2B5EF4-FFF2-40B4-BE49-F238E27FC236}">
                <a16:creationId xmlns:a16="http://schemas.microsoft.com/office/drawing/2014/main" id="{C5F9E706-1DD6-42FF-92A0-3776A6F43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41" y="1832674"/>
            <a:ext cx="1418934" cy="199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uman, Head, Man, Male, Cranium, Profile, Question Mark">
            <a:extLst>
              <a:ext uri="{FF2B5EF4-FFF2-40B4-BE49-F238E27FC236}">
                <a16:creationId xmlns:a16="http://schemas.microsoft.com/office/drawing/2014/main" id="{8B37FB6A-61D7-4B5D-A82E-26B3ADBD6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55" y="3863181"/>
            <a:ext cx="2025355" cy="250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Brain, Key, Psychology, Antique, Decorative, Open">
            <a:extLst>
              <a:ext uri="{FF2B5EF4-FFF2-40B4-BE49-F238E27FC236}">
                <a16:creationId xmlns:a16="http://schemas.microsoft.com/office/drawing/2014/main" id="{A5EA5481-ACEB-4495-B981-465C83B90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18" y="4064431"/>
            <a:ext cx="2924253" cy="162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99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F70E-D1D4-76BD-E725-C53624FEBB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Learning outcomes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305FB-7B15-D1AB-2915-9AA29445155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describe the key skills required for Paper 1 Section A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explain how to answer Q1</a:t>
            </a:r>
            <a:endParaRPr lang="en-GB" sz="4400" dirty="0">
              <a:solidFill>
                <a:srgbClr val="F79646">
                  <a:lumMod val="50000"/>
                </a:srgb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evaluate </a:t>
            </a:r>
            <a:r>
              <a:rPr lang="en-GB" sz="4400" dirty="0">
                <a:solidFill>
                  <a:srgbClr val="00B050"/>
                </a:solidFill>
                <a:latin typeface="Calibri"/>
              </a:rPr>
              <a:t>what skills are needed for Q2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58605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81575-125C-3D47-59BF-23E74EF956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Paper 1 skills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210A5-B1D8-0B2B-71B4-448ED8F3515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b="1" dirty="0"/>
              <a:t>Identifying</a:t>
            </a:r>
            <a:r>
              <a:rPr lang="en-US" dirty="0"/>
              <a:t> information is important because you need to read through texts and find the information you need to answer questions successfully.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Choosing evidence </a:t>
            </a:r>
            <a:r>
              <a:rPr lang="en-US" dirty="0"/>
              <a:t>ensures you can back up your interpretations and support your ideas with examples from the text.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28A29B-4497-7AD4-D5D1-470F74A7756C}"/>
              </a:ext>
            </a:extLst>
          </p:cNvPr>
          <p:cNvSpPr/>
          <p:nvPr/>
        </p:nvSpPr>
        <p:spPr>
          <a:xfrm>
            <a:off x="5046565" y="207149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FE9A27C-9555-E66D-DE9B-DEE0D9487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2636" y="401286"/>
            <a:ext cx="874529" cy="859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9E8043-B231-C877-0C5B-F7B828808290}"/>
              </a:ext>
            </a:extLst>
          </p:cNvPr>
          <p:cNvSpPr txBox="1"/>
          <p:nvPr/>
        </p:nvSpPr>
        <p:spPr>
          <a:xfrm>
            <a:off x="5208610" y="1387767"/>
            <a:ext cx="156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Identifying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0B232E-8F51-5271-D2A4-3394265620C2}"/>
              </a:ext>
            </a:extLst>
          </p:cNvPr>
          <p:cNvSpPr/>
          <p:nvPr/>
        </p:nvSpPr>
        <p:spPr>
          <a:xfrm>
            <a:off x="7095283" y="207149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B4D85-E85B-A601-77C0-253594D0A7C6}"/>
              </a:ext>
            </a:extLst>
          </p:cNvPr>
          <p:cNvSpPr txBox="1"/>
          <p:nvPr/>
        </p:nvSpPr>
        <p:spPr>
          <a:xfrm>
            <a:off x="7095283" y="1387767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Choosing evidence</a:t>
            </a:r>
            <a:endParaRPr lang="en-GB" sz="14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4A0E940-054D-CEB7-3243-69B27E4FA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5993" y="398653"/>
            <a:ext cx="1345251" cy="10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2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257719-5015-534F-4E91-2778AC6FB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BC9D-2C88-BC5E-6777-3DAF9FCD2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889" y="1080248"/>
            <a:ext cx="4041830" cy="1642606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r>
              <a:rPr lang="en-GB" sz="3200" dirty="0"/>
              <a:t>Read through the extract from It’s Only a Game by Adrian Jones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F8E0A-C46B-6634-CB06-3412395EE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941638"/>
            <a:ext cx="7772400" cy="2336800"/>
          </a:xfr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dirty="0"/>
              <a:t>It was published in 2015, and it is an extract from the beginning of the novel. </a:t>
            </a:r>
            <a:r>
              <a:rPr lang="en-US" dirty="0"/>
              <a:t>It is set at a football ground where the narrator describes their feelings about the game and the sport. </a:t>
            </a:r>
            <a:endParaRPr lang="en-GB" dirty="0"/>
          </a:p>
          <a:p>
            <a:r>
              <a:rPr lang="en-GB" dirty="0"/>
              <a:t>This is important information to keep in mind when answering the questions.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90F55-043A-65E2-88AD-CF2C78AC773F}"/>
              </a:ext>
            </a:extLst>
          </p:cNvPr>
          <p:cNvSpPr txBox="1"/>
          <p:nvPr/>
        </p:nvSpPr>
        <p:spPr>
          <a:xfrm>
            <a:off x="685801" y="5578475"/>
            <a:ext cx="77724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Timed conditions: 10 minutes</a:t>
            </a:r>
          </a:p>
        </p:txBody>
      </p:sp>
      <p:pic>
        <p:nvPicPr>
          <p:cNvPr id="5" name="Picture 4" descr="Image result for timer">
            <a:extLst>
              <a:ext uri="{FF2B5EF4-FFF2-40B4-BE49-F238E27FC236}">
                <a16:creationId xmlns:a16="http://schemas.microsoft.com/office/drawing/2014/main" id="{E07AFFEB-84CA-4F40-195B-9258431F3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223" y="5410822"/>
            <a:ext cx="613939" cy="6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background with a person in the middle&#10;&#10;Description automatically generated">
            <a:extLst>
              <a:ext uri="{FF2B5EF4-FFF2-40B4-BE49-F238E27FC236}">
                <a16:creationId xmlns:a16="http://schemas.microsoft.com/office/drawing/2014/main" id="{7B421744-6CD5-CED4-1929-978852663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3" y="1003294"/>
            <a:ext cx="2720051" cy="1398276"/>
          </a:xfrm>
          <a:prstGeom prst="rect">
            <a:avLst/>
          </a:prstGeom>
        </p:spPr>
      </p:pic>
      <p:pic>
        <p:nvPicPr>
          <p:cNvPr id="14" name="Picture 13" descr="A black and white drawing of a stadium&#10;&#10;Description automatically generated">
            <a:extLst>
              <a:ext uri="{FF2B5EF4-FFF2-40B4-BE49-F238E27FC236}">
                <a16:creationId xmlns:a16="http://schemas.microsoft.com/office/drawing/2014/main" id="{A1890557-41C7-8BED-3CA7-88C9D0C00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09" b="89920" l="5625" r="94375">
                        <a14:foregroundMark x1="50313" y1="20607" x2="50313" y2="20607"/>
                        <a14:foregroundMark x1="10234" y1="21231" x2="10234" y2="21231"/>
                        <a14:foregroundMark x1="94375" y1="54683" x2="94375" y2="54683"/>
                        <a14:foregroundMark x1="50313" y1="36128" x2="50313" y2="36128"/>
                        <a14:foregroundMark x1="49297" y1="36931" x2="49297" y2="36931"/>
                        <a14:foregroundMark x1="49688" y1="19893" x2="49688" y2="19893"/>
                        <a14:foregroundMark x1="5781" y1="27832" x2="5781" y2="27832"/>
                        <a14:foregroundMark x1="14844" y1="28903" x2="14844" y2="28903"/>
                        <a14:foregroundMark x1="27969" y1="23104" x2="27969" y2="23104"/>
                        <a14:foregroundMark x1="30781" y1="7047" x2="30781" y2="7047"/>
                        <a14:foregroundMark x1="10078" y1="17574" x2="10078" y2="17574"/>
                        <a14:foregroundMark x1="35391" y1="20428" x2="35391" y2="20428"/>
                        <a14:foregroundMark x1="21797" y1="25513" x2="21797" y2="25513"/>
                        <a14:foregroundMark x1="68203" y1="21053" x2="68203" y2="21053"/>
                        <a14:foregroundMark x1="81016" y1="27029" x2="81016" y2="27029"/>
                        <a14:foregroundMark x1="85000" y1="34077" x2="85000" y2="34077"/>
                        <a14:foregroundMark x1="85625" y1="45227" x2="85625" y2="45227"/>
                        <a14:foregroundMark x1="85781" y1="56021" x2="85781" y2="56021"/>
                        <a14:foregroundMark x1="74844" y1="46744" x2="74844" y2="46744"/>
                        <a14:foregroundMark x1="15859" y1="48082" x2="15859" y2="48082"/>
                        <a14:foregroundMark x1="17031" y1="35147" x2="17031" y2="35147"/>
                        <a14:foregroundMark x1="16172" y1="53880" x2="16172" y2="53880"/>
                        <a14:foregroundMark x1="77031" y1="5709" x2="77031" y2="5709"/>
                        <a14:foregroundMark x1="48984" y1="28368" x2="48984" y2="28368"/>
                        <a14:foregroundMark x1="59766" y1="22302" x2="59766" y2="22302"/>
                        <a14:foregroundMark x1="50469" y1="22302" x2="50469" y2="22302"/>
                        <a14:backgroundMark x1="49688" y1="20071" x2="49688" y2="20071"/>
                        <a14:backgroundMark x1="49688" y1="19715" x2="49688" y2="19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57"/>
          <a:stretch/>
        </p:blipFill>
        <p:spPr>
          <a:xfrm>
            <a:off x="6450873" y="910193"/>
            <a:ext cx="2472400" cy="16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9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7958-5D4F-30C9-1963-A07B0C52CDA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Q1 (4 marks)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1EA8C-1F4C-BA42-41A7-A510ACBA5E0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dirty="0"/>
              <a:t>Question 1 will ask you to focus on a specific section of the text.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the case of the It’s Only a Game text, the question asks you to focus on lines 1 to 6.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are four sections to this question which are all multiple choice.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8A8CF3-7644-CEFD-5808-460F64F3C9B4}"/>
              </a:ext>
            </a:extLst>
          </p:cNvPr>
          <p:cNvSpPr/>
          <p:nvPr/>
        </p:nvSpPr>
        <p:spPr>
          <a:xfrm>
            <a:off x="6628677" y="274617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A675C2C-331D-0DF1-8FA4-F7C873B78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4748" y="468754"/>
            <a:ext cx="874529" cy="859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A89DD9-D4FA-E280-DC12-860E60B34B07}"/>
              </a:ext>
            </a:extLst>
          </p:cNvPr>
          <p:cNvSpPr txBox="1"/>
          <p:nvPr/>
        </p:nvSpPr>
        <p:spPr>
          <a:xfrm>
            <a:off x="6790722" y="1455235"/>
            <a:ext cx="156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Identifying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6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781DF5-AE79-9FCB-4D0B-BE0D88BA1A13}"/>
              </a:ext>
            </a:extLst>
          </p:cNvPr>
          <p:cNvSpPr txBox="1">
            <a:spLocks/>
          </p:cNvSpPr>
          <p:nvPr/>
        </p:nvSpPr>
        <p:spPr>
          <a:xfrm>
            <a:off x="4722471" y="4313658"/>
            <a:ext cx="3792879" cy="2179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Q1.4: What do the people do during the week?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5FD1139-2727-69B4-D037-BA981D09D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971772"/>
              </p:ext>
            </p:extLst>
          </p:nvPr>
        </p:nvGraphicFramePr>
        <p:xfrm>
          <a:off x="4587192" y="4857388"/>
          <a:ext cx="304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Stay at home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Play football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Go to work and school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4E09312-AFE5-B01D-E9CC-260A29E45F9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Read lines 1-6 again and put a tick in the right box for each of the four questions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4B0CD-733D-6A8E-66B3-CCFB9A167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7" y="4313658"/>
            <a:ext cx="3792879" cy="217921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Q1.3: What sort of people are they?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ED3B68-EC26-4674-F952-6276B8FFC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401703"/>
              </p:ext>
            </p:extLst>
          </p:nvPr>
        </p:nvGraphicFramePr>
        <p:xfrm>
          <a:off x="744397" y="4938329"/>
          <a:ext cx="304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Unusual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Ordinary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Old-fashioned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BAD7809-B727-7A0B-F9F1-B27BF96D8272}"/>
              </a:ext>
            </a:extLst>
          </p:cNvPr>
          <p:cNvSpPr/>
          <p:nvPr/>
        </p:nvSpPr>
        <p:spPr>
          <a:xfrm>
            <a:off x="3831221" y="4814544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0F07A2-8DB3-3937-EE68-E733F3ADD0B3}"/>
              </a:ext>
            </a:extLst>
          </p:cNvPr>
          <p:cNvSpPr/>
          <p:nvPr/>
        </p:nvSpPr>
        <p:spPr>
          <a:xfrm>
            <a:off x="3831220" y="5289025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0C6706-9A01-8340-F12D-D9E96B210ADD}"/>
              </a:ext>
            </a:extLst>
          </p:cNvPr>
          <p:cNvSpPr/>
          <p:nvPr/>
        </p:nvSpPr>
        <p:spPr>
          <a:xfrm>
            <a:off x="3831220" y="5738250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1E98DF-4DF2-CC6B-A980-F390C87E8964}"/>
              </a:ext>
            </a:extLst>
          </p:cNvPr>
          <p:cNvSpPr/>
          <p:nvPr/>
        </p:nvSpPr>
        <p:spPr>
          <a:xfrm>
            <a:off x="7923232" y="4814544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6849B8-846F-E759-43A6-61BCC4879563}"/>
              </a:ext>
            </a:extLst>
          </p:cNvPr>
          <p:cNvSpPr/>
          <p:nvPr/>
        </p:nvSpPr>
        <p:spPr>
          <a:xfrm>
            <a:off x="7923231" y="5289025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26BD4E-2E20-85D0-110E-06D44C803F20}"/>
              </a:ext>
            </a:extLst>
          </p:cNvPr>
          <p:cNvSpPr/>
          <p:nvPr/>
        </p:nvSpPr>
        <p:spPr>
          <a:xfrm>
            <a:off x="7923231" y="5738250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2965FB6-5657-5D77-51CE-43188A10B026}"/>
              </a:ext>
            </a:extLst>
          </p:cNvPr>
          <p:cNvSpPr txBox="1">
            <a:spLocks/>
          </p:cNvSpPr>
          <p:nvPr/>
        </p:nvSpPr>
        <p:spPr>
          <a:xfrm>
            <a:off x="4722471" y="2023156"/>
            <a:ext cx="3792879" cy="2179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Q1.2: </a:t>
            </a: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Where do the people live?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ECE6E55-6ACC-C894-E796-8904D8CCC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628891"/>
              </p:ext>
            </p:extLst>
          </p:nvPr>
        </p:nvGraphicFramePr>
        <p:xfrm>
          <a:off x="4587192" y="2566886"/>
          <a:ext cx="304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Houses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Flats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Tower blocks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2FC50D3-18F6-F9AD-CE3A-AD4ED3891ED1}"/>
              </a:ext>
            </a:extLst>
          </p:cNvPr>
          <p:cNvSpPr txBox="1">
            <a:spLocks/>
          </p:cNvSpPr>
          <p:nvPr/>
        </p:nvSpPr>
        <p:spPr>
          <a:xfrm>
            <a:off x="744397" y="2023156"/>
            <a:ext cx="3792879" cy="2179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Q1.1: What is the narrator describing?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19BBD11-D524-3218-9E8D-09316FB7F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383143"/>
              </p:ext>
            </p:extLst>
          </p:nvPr>
        </p:nvGraphicFramePr>
        <p:xfrm>
          <a:off x="744397" y="2647827"/>
          <a:ext cx="304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 stadium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Travelling to work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Visiting the park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7D346B37-30E3-4078-A9F9-F8A296535C14}"/>
              </a:ext>
            </a:extLst>
          </p:cNvPr>
          <p:cNvSpPr/>
          <p:nvPr/>
        </p:nvSpPr>
        <p:spPr>
          <a:xfrm>
            <a:off x="3831221" y="2524042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FAA74-C0F1-77D8-B4FA-8CD15758C094}"/>
              </a:ext>
            </a:extLst>
          </p:cNvPr>
          <p:cNvSpPr/>
          <p:nvPr/>
        </p:nvSpPr>
        <p:spPr>
          <a:xfrm>
            <a:off x="3831220" y="2998523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F0EABE-78E7-7F9F-15F2-078948D5390D}"/>
              </a:ext>
            </a:extLst>
          </p:cNvPr>
          <p:cNvSpPr/>
          <p:nvPr/>
        </p:nvSpPr>
        <p:spPr>
          <a:xfrm>
            <a:off x="3831220" y="3447748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CD88FB-A1BC-7DAC-3EBD-6C1944B92D55}"/>
              </a:ext>
            </a:extLst>
          </p:cNvPr>
          <p:cNvSpPr/>
          <p:nvPr/>
        </p:nvSpPr>
        <p:spPr>
          <a:xfrm>
            <a:off x="7923232" y="2524042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46FDCD-5965-51AC-6673-80770355E70A}"/>
              </a:ext>
            </a:extLst>
          </p:cNvPr>
          <p:cNvSpPr/>
          <p:nvPr/>
        </p:nvSpPr>
        <p:spPr>
          <a:xfrm>
            <a:off x="7923231" y="2998523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E9B5FE-D91F-6797-13EA-C04C24472E0D}"/>
              </a:ext>
            </a:extLst>
          </p:cNvPr>
          <p:cNvSpPr/>
          <p:nvPr/>
        </p:nvSpPr>
        <p:spPr>
          <a:xfrm>
            <a:off x="7923231" y="3447748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20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4C61-A68D-FAD4-D148-5A1440C9918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Let’s look at the answers for Q1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FE7C03-9451-DD7A-62EA-A0ABB338AA48}"/>
              </a:ext>
            </a:extLst>
          </p:cNvPr>
          <p:cNvSpPr txBox="1">
            <a:spLocks/>
          </p:cNvSpPr>
          <p:nvPr/>
        </p:nvSpPr>
        <p:spPr>
          <a:xfrm>
            <a:off x="4722471" y="4313658"/>
            <a:ext cx="3792879" cy="217921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Q1.4: What do the people do during the week?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997569-FC43-78EA-482A-151043D9A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7" y="4313658"/>
            <a:ext cx="3792879" cy="2179216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Q1.3: What sort of people are they?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B552E3-805A-BD34-A839-9F395D18E501}"/>
              </a:ext>
            </a:extLst>
          </p:cNvPr>
          <p:cNvSpPr/>
          <p:nvPr/>
        </p:nvSpPr>
        <p:spPr>
          <a:xfrm>
            <a:off x="3831221" y="4814544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AB30CE-2773-AC97-4663-167EE3673B1E}"/>
              </a:ext>
            </a:extLst>
          </p:cNvPr>
          <p:cNvSpPr/>
          <p:nvPr/>
        </p:nvSpPr>
        <p:spPr>
          <a:xfrm>
            <a:off x="3831220" y="5289025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07E260-8F99-2ED1-3F13-5507065D1DAD}"/>
              </a:ext>
            </a:extLst>
          </p:cNvPr>
          <p:cNvSpPr/>
          <p:nvPr/>
        </p:nvSpPr>
        <p:spPr>
          <a:xfrm>
            <a:off x="3831220" y="5738250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C8C954-92EA-B240-10BB-E234D30B7284}"/>
              </a:ext>
            </a:extLst>
          </p:cNvPr>
          <p:cNvSpPr/>
          <p:nvPr/>
        </p:nvSpPr>
        <p:spPr>
          <a:xfrm>
            <a:off x="7923232" y="4814544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FA4999-E00D-EDDB-67F8-D9A02858DB3E}"/>
              </a:ext>
            </a:extLst>
          </p:cNvPr>
          <p:cNvSpPr/>
          <p:nvPr/>
        </p:nvSpPr>
        <p:spPr>
          <a:xfrm>
            <a:off x="7923231" y="5289025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98EFB5-CC4F-2804-F623-1AFE774822F5}"/>
              </a:ext>
            </a:extLst>
          </p:cNvPr>
          <p:cNvSpPr/>
          <p:nvPr/>
        </p:nvSpPr>
        <p:spPr>
          <a:xfrm>
            <a:off x="7923231" y="5738250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145E36-9B68-3E28-63DF-7ABA5ACD7773}"/>
              </a:ext>
            </a:extLst>
          </p:cNvPr>
          <p:cNvSpPr txBox="1">
            <a:spLocks/>
          </p:cNvSpPr>
          <p:nvPr/>
        </p:nvSpPr>
        <p:spPr>
          <a:xfrm>
            <a:off x="4722471" y="2023156"/>
            <a:ext cx="3792879" cy="217921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Q1.2: </a:t>
            </a: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Where do the people live?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E0E24C-4F20-84F8-A0E1-8518D888BCEA}"/>
              </a:ext>
            </a:extLst>
          </p:cNvPr>
          <p:cNvSpPr/>
          <p:nvPr/>
        </p:nvSpPr>
        <p:spPr>
          <a:xfrm>
            <a:off x="3831221" y="2524042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B4BFFB-9FA9-6904-7145-3611B4D2D9C9}"/>
              </a:ext>
            </a:extLst>
          </p:cNvPr>
          <p:cNvSpPr/>
          <p:nvPr/>
        </p:nvSpPr>
        <p:spPr>
          <a:xfrm>
            <a:off x="3831220" y="2998523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00BEE7-3C98-2221-8CBE-22A7E2B73B46}"/>
              </a:ext>
            </a:extLst>
          </p:cNvPr>
          <p:cNvSpPr/>
          <p:nvPr/>
        </p:nvSpPr>
        <p:spPr>
          <a:xfrm>
            <a:off x="3831220" y="3447748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8F1363-C66A-6909-6F15-B3DDB2094E5D}"/>
              </a:ext>
            </a:extLst>
          </p:cNvPr>
          <p:cNvSpPr/>
          <p:nvPr/>
        </p:nvSpPr>
        <p:spPr>
          <a:xfrm>
            <a:off x="7923232" y="2524042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A48FD5-129C-820B-277F-8717EA4DF0D2}"/>
              </a:ext>
            </a:extLst>
          </p:cNvPr>
          <p:cNvSpPr/>
          <p:nvPr/>
        </p:nvSpPr>
        <p:spPr>
          <a:xfrm>
            <a:off x="7923231" y="2998523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C2FBA5-06F1-6FB7-2667-CF96F692402B}"/>
              </a:ext>
            </a:extLst>
          </p:cNvPr>
          <p:cNvSpPr/>
          <p:nvPr/>
        </p:nvSpPr>
        <p:spPr>
          <a:xfrm>
            <a:off x="7923231" y="3447748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6AD8DE9-52E9-72DA-436F-2BC11B5BF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414" y="3028868"/>
            <a:ext cx="332169" cy="36323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AE77C17-19DE-D78E-F3D2-8A1A97463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4856" y="2539193"/>
            <a:ext cx="332169" cy="36323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854809F9-AF89-29BA-BCD8-CED780D7B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414" y="5289025"/>
            <a:ext cx="332169" cy="363237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75A6BC8-B647-CC14-249D-973841DD1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3363" y="5753401"/>
            <a:ext cx="332169" cy="3632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91645-1648-DCE8-3459-8BF4D5231054}"/>
              </a:ext>
            </a:extLst>
          </p:cNvPr>
          <p:cNvSpPr txBox="1">
            <a:spLocks/>
          </p:cNvSpPr>
          <p:nvPr/>
        </p:nvSpPr>
        <p:spPr>
          <a:xfrm>
            <a:off x="750184" y="2023156"/>
            <a:ext cx="3792879" cy="217921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Q1.1: What is the narrator describing?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60A27FB-13D4-9D58-26A9-9A6DD4840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025281"/>
              </p:ext>
            </p:extLst>
          </p:nvPr>
        </p:nvGraphicFramePr>
        <p:xfrm>
          <a:off x="891250" y="2647827"/>
          <a:ext cx="290693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933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 stadium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Travelling to work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Visiting the park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33ED7E10-9B2A-2722-CF17-6DF1F265DB4D}"/>
              </a:ext>
            </a:extLst>
          </p:cNvPr>
          <p:cNvSpPr/>
          <p:nvPr/>
        </p:nvSpPr>
        <p:spPr>
          <a:xfrm>
            <a:off x="3837008" y="2524042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795AEAE-025C-6340-9524-D6BB99EBEF7A}"/>
              </a:ext>
            </a:extLst>
          </p:cNvPr>
          <p:cNvSpPr/>
          <p:nvPr/>
        </p:nvSpPr>
        <p:spPr>
          <a:xfrm>
            <a:off x="3837007" y="2998523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5D83D5-C433-A055-002C-3A46711078E1}"/>
              </a:ext>
            </a:extLst>
          </p:cNvPr>
          <p:cNvSpPr/>
          <p:nvPr/>
        </p:nvSpPr>
        <p:spPr>
          <a:xfrm>
            <a:off x="3837007" y="3447748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E2EAA5DE-A23F-16CA-6366-17E4996D3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2213" y="2530719"/>
            <a:ext cx="332169" cy="363237"/>
          </a:xfrm>
          <a:prstGeom prst="rect">
            <a:avLst/>
          </a:prstGeom>
        </p:spPr>
      </p:pic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2A01CD9-5FB2-3E2C-EE21-2F32A2696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544680"/>
              </p:ext>
            </p:extLst>
          </p:nvPr>
        </p:nvGraphicFramePr>
        <p:xfrm>
          <a:off x="5058136" y="2566886"/>
          <a:ext cx="257705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055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Houses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Flats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Tower blocks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18CDC39A-5DD7-65E9-2269-06AA441AE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403534"/>
              </p:ext>
            </p:extLst>
          </p:nvPr>
        </p:nvGraphicFramePr>
        <p:xfrm>
          <a:off x="1134319" y="4938329"/>
          <a:ext cx="265807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078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Unusual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Ordinary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Old-fashioned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D2A28EAF-03EE-2EF8-3488-0B13826CB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929372"/>
              </p:ext>
            </p:extLst>
          </p:nvPr>
        </p:nvGraphicFramePr>
        <p:xfrm>
          <a:off x="4927198" y="4857388"/>
          <a:ext cx="27079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994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Stay at home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Play football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Go to work and school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14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B4E8A-60CE-0E0C-ACD4-700345B13F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Why were these the answers?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70B3F-65B0-1797-2E3A-8E9916482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792" y="2023156"/>
            <a:ext cx="3665558" cy="2179216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“This cavern of echoes means everything to you.”</a:t>
            </a:r>
            <a:endParaRPr lang="en-GB" sz="4000" b="1" dirty="0">
              <a:highlight>
                <a:srgbClr val="FFFF00"/>
              </a:highlight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9ADD088-45AB-6AF0-599D-43AF76EBB8F2}"/>
              </a:ext>
            </a:extLst>
          </p:cNvPr>
          <p:cNvSpPr txBox="1">
            <a:spLocks/>
          </p:cNvSpPr>
          <p:nvPr/>
        </p:nvSpPr>
        <p:spPr>
          <a:xfrm>
            <a:off x="4849792" y="4367430"/>
            <a:ext cx="3665558" cy="217921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US" dirty="0">
                <a:effectLst/>
                <a:highlight>
                  <a:srgbClr val="00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ordinary houses”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3F0024-94A4-38C5-4D8A-3D761C38DBF5}"/>
              </a:ext>
            </a:extLst>
          </p:cNvPr>
          <p:cNvSpPr/>
          <p:nvPr/>
        </p:nvSpPr>
        <p:spPr>
          <a:xfrm>
            <a:off x="3831221" y="2524042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194A1A-6EFF-3F96-F343-67E814707E05}"/>
              </a:ext>
            </a:extLst>
          </p:cNvPr>
          <p:cNvSpPr/>
          <p:nvPr/>
        </p:nvSpPr>
        <p:spPr>
          <a:xfrm>
            <a:off x="3831220" y="2998523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22F346-1EDB-6307-A54C-44CE49EBA04F}"/>
              </a:ext>
            </a:extLst>
          </p:cNvPr>
          <p:cNvSpPr/>
          <p:nvPr/>
        </p:nvSpPr>
        <p:spPr>
          <a:xfrm>
            <a:off x="3831220" y="3447748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365C8D3-E833-529E-5183-D86D9DDFF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414" y="3028868"/>
            <a:ext cx="332169" cy="363237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BCF1861-D352-4AAD-74F6-3539DB8204E8}"/>
              </a:ext>
            </a:extLst>
          </p:cNvPr>
          <p:cNvSpPr txBox="1">
            <a:spLocks/>
          </p:cNvSpPr>
          <p:nvPr/>
        </p:nvSpPr>
        <p:spPr>
          <a:xfrm>
            <a:off x="750184" y="2023156"/>
            <a:ext cx="3792879" cy="217921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Q1.1: What is the narrator describing?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9CD3386-DDC2-356B-CD4E-3939A75D5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685705"/>
              </p:ext>
            </p:extLst>
          </p:nvPr>
        </p:nvGraphicFramePr>
        <p:xfrm>
          <a:off x="891250" y="2647827"/>
          <a:ext cx="290693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933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 stadium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Travelling to work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Visiting the park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61F0379-DE62-D5B4-172A-D8E7C1275B9E}"/>
              </a:ext>
            </a:extLst>
          </p:cNvPr>
          <p:cNvSpPr/>
          <p:nvPr/>
        </p:nvSpPr>
        <p:spPr>
          <a:xfrm>
            <a:off x="3837008" y="2524042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4AA422-D729-9F70-48EE-C731BDD4D940}"/>
              </a:ext>
            </a:extLst>
          </p:cNvPr>
          <p:cNvSpPr/>
          <p:nvPr/>
        </p:nvSpPr>
        <p:spPr>
          <a:xfrm>
            <a:off x="3837007" y="2998523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A7E1A7-CC06-CF0D-119B-2953E096EE71}"/>
              </a:ext>
            </a:extLst>
          </p:cNvPr>
          <p:cNvSpPr/>
          <p:nvPr/>
        </p:nvSpPr>
        <p:spPr>
          <a:xfrm>
            <a:off x="3837007" y="3447748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3C4778C-BF5E-F0A0-DF55-921D6D9C1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2213" y="2530719"/>
            <a:ext cx="332169" cy="363237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FD8215E-5580-C0F4-82C7-552C8B66F58B}"/>
              </a:ext>
            </a:extLst>
          </p:cNvPr>
          <p:cNvSpPr txBox="1">
            <a:spLocks/>
          </p:cNvSpPr>
          <p:nvPr/>
        </p:nvSpPr>
        <p:spPr>
          <a:xfrm>
            <a:off x="779121" y="4315623"/>
            <a:ext cx="3792879" cy="217921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Q1.2: </a:t>
            </a:r>
            <a:r>
              <a:rPr lang="en-US" sz="1400" dirty="0">
                <a:solidFill>
                  <a:prstClr val="black"/>
                </a:solidFill>
                <a:latin typeface="Aptos" panose="02110004020202020204"/>
              </a:rPr>
              <a:t>Where do the people live?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022687-7951-DBF8-311F-3DAA70106505}"/>
              </a:ext>
            </a:extLst>
          </p:cNvPr>
          <p:cNvSpPr/>
          <p:nvPr/>
        </p:nvSpPr>
        <p:spPr>
          <a:xfrm>
            <a:off x="3979882" y="4816509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E58F3F-3367-DC57-C206-092BB05F56D9}"/>
              </a:ext>
            </a:extLst>
          </p:cNvPr>
          <p:cNvSpPr/>
          <p:nvPr/>
        </p:nvSpPr>
        <p:spPr>
          <a:xfrm>
            <a:off x="3979881" y="5290990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0FF440-4561-38FC-6B3B-2309C85BA911}"/>
              </a:ext>
            </a:extLst>
          </p:cNvPr>
          <p:cNvSpPr/>
          <p:nvPr/>
        </p:nvSpPr>
        <p:spPr>
          <a:xfrm>
            <a:off x="3979881" y="5740215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309A5D1C-45FA-2A0F-7E39-25D618A70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1506" y="4831660"/>
            <a:ext cx="332169" cy="363237"/>
          </a:xfrm>
          <a:prstGeom prst="rect">
            <a:avLst/>
          </a:prstGeom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241E0E1-DA00-F2C7-81C6-4B0B7EDD2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508909"/>
              </p:ext>
            </p:extLst>
          </p:nvPr>
        </p:nvGraphicFramePr>
        <p:xfrm>
          <a:off x="1114786" y="4859353"/>
          <a:ext cx="257705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055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Houses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Flats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Tower blocks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7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0C93B1-A019-EE85-9E4B-348161714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C920D-FB16-72C4-4CDD-C803E1BAAF2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Why were these the answers?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D792C-7538-F298-4E5F-A2FEA0A0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792" y="2023156"/>
            <a:ext cx="3665558" cy="2179216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/>
                <a:highlight>
                  <a:srgbClr val="FF00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“ordinary families, ordinary lives, ordinary houses and mundane days”</a:t>
            </a:r>
            <a:endParaRPr lang="en-GB" sz="3600" b="1" dirty="0">
              <a:highlight>
                <a:srgbClr val="FF00FF"/>
              </a:highlight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3AD37E4-FCED-40F4-1CC3-A1FFE594C381}"/>
              </a:ext>
            </a:extLst>
          </p:cNvPr>
          <p:cNvSpPr txBox="1">
            <a:spLocks/>
          </p:cNvSpPr>
          <p:nvPr/>
        </p:nvSpPr>
        <p:spPr>
          <a:xfrm>
            <a:off x="4849792" y="4367430"/>
            <a:ext cx="3665558" cy="217921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US" sz="2400" dirty="0">
                <a:effectLst/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mundane days of schooling, working, being a dad, a mum, a brother or sister”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5DCC28-F0FE-7450-31A4-7C77982447FF}"/>
              </a:ext>
            </a:extLst>
          </p:cNvPr>
          <p:cNvSpPr txBox="1">
            <a:spLocks/>
          </p:cNvSpPr>
          <p:nvPr/>
        </p:nvSpPr>
        <p:spPr>
          <a:xfrm>
            <a:off x="779121" y="1964488"/>
            <a:ext cx="3792879" cy="217921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/>
              <a:t>Q1.3: What sort of people are they?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3D9AF1-5133-09CF-40A7-B4D3736A4E26}"/>
              </a:ext>
            </a:extLst>
          </p:cNvPr>
          <p:cNvSpPr/>
          <p:nvPr/>
        </p:nvSpPr>
        <p:spPr>
          <a:xfrm>
            <a:off x="3865945" y="2465374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C3707C-7E72-875A-E00A-5C42688FC0EC}"/>
              </a:ext>
            </a:extLst>
          </p:cNvPr>
          <p:cNvSpPr/>
          <p:nvPr/>
        </p:nvSpPr>
        <p:spPr>
          <a:xfrm>
            <a:off x="3865944" y="2939855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97BC4D-07C6-79A4-5EC9-BB3F63838399}"/>
              </a:ext>
            </a:extLst>
          </p:cNvPr>
          <p:cNvSpPr/>
          <p:nvPr/>
        </p:nvSpPr>
        <p:spPr>
          <a:xfrm>
            <a:off x="3865944" y="3389080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365EEF-E3C9-9BE6-408A-36F9A99ED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1138" y="2939855"/>
            <a:ext cx="332169" cy="363237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096962-8F12-3E54-13CB-0678F7D57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445297"/>
              </p:ext>
            </p:extLst>
          </p:nvPr>
        </p:nvGraphicFramePr>
        <p:xfrm>
          <a:off x="1169043" y="2589159"/>
          <a:ext cx="265807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078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Unusual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Ordinary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Old-fashioned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D03FF3-D02B-B669-0BAD-A2681B066FCF}"/>
              </a:ext>
            </a:extLst>
          </p:cNvPr>
          <p:cNvSpPr txBox="1">
            <a:spLocks/>
          </p:cNvSpPr>
          <p:nvPr/>
        </p:nvSpPr>
        <p:spPr>
          <a:xfrm>
            <a:off x="779121" y="4335686"/>
            <a:ext cx="3792879" cy="217921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Q1.4: What do the people do during the week?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E4CD65-943B-1129-80D1-EA835C9BFACB}"/>
              </a:ext>
            </a:extLst>
          </p:cNvPr>
          <p:cNvSpPr/>
          <p:nvPr/>
        </p:nvSpPr>
        <p:spPr>
          <a:xfrm>
            <a:off x="3979882" y="4836572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CF97FB-E33B-DE08-57C8-DAD45A486281}"/>
              </a:ext>
            </a:extLst>
          </p:cNvPr>
          <p:cNvSpPr/>
          <p:nvPr/>
        </p:nvSpPr>
        <p:spPr>
          <a:xfrm>
            <a:off x="3979881" y="5311053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B4040D-226E-C875-F648-695FD9FE4E9B}"/>
              </a:ext>
            </a:extLst>
          </p:cNvPr>
          <p:cNvSpPr/>
          <p:nvPr/>
        </p:nvSpPr>
        <p:spPr>
          <a:xfrm>
            <a:off x="3979881" y="5760278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570348A-A210-9874-E7A2-71782D7F8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0013" y="5775429"/>
            <a:ext cx="332169" cy="363237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9AA7D97-CC12-854E-163D-77253D9E1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522485"/>
              </p:ext>
            </p:extLst>
          </p:nvPr>
        </p:nvGraphicFramePr>
        <p:xfrm>
          <a:off x="983848" y="4879416"/>
          <a:ext cx="270799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994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Stay at home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Play football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Go to work and school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371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1231</Words>
  <Application>Microsoft Office PowerPoint</Application>
  <PresentationFormat>On-screen Show (4:3)</PresentationFormat>
  <Paragraphs>138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gg sans</vt:lpstr>
      <vt:lpstr>Times New Roman</vt:lpstr>
      <vt:lpstr>Office Theme</vt:lpstr>
      <vt:lpstr>1_Office Theme</vt:lpstr>
      <vt:lpstr>2_Office Theme</vt:lpstr>
      <vt:lpstr>PowerPoint Presentation</vt:lpstr>
      <vt:lpstr>Learning outcomes</vt:lpstr>
      <vt:lpstr>Paper 1 skills</vt:lpstr>
      <vt:lpstr>Read through the extract from It’s Only a Game by Adrian Jones</vt:lpstr>
      <vt:lpstr>Q1 (4 marks)</vt:lpstr>
      <vt:lpstr>Read lines 1-6 again and put a tick in the right box for each of the four questions</vt:lpstr>
      <vt:lpstr>Let’s look at the answers for Q1</vt:lpstr>
      <vt:lpstr>Why were these the answers?</vt:lpstr>
      <vt:lpstr>Why were these the answers?</vt:lpstr>
      <vt:lpstr>Paper 1 skills: Q2</vt:lpstr>
      <vt:lpstr>PowerPoint Presentation</vt:lpstr>
      <vt:lpstr>Q2 focuses on language analysis</vt:lpstr>
      <vt:lpstr>Re-read lines 7 to 13</vt:lpstr>
      <vt:lpstr>PowerPoint Presentation</vt:lpstr>
      <vt:lpstr>PowerPoint Presentation</vt:lpstr>
      <vt:lpstr>Next lesson we will explore turning our notes into proper answers for Q2</vt:lpstr>
      <vt:lpstr>Plenary: Key Symbols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Wassell</dc:creator>
  <cp:lastModifiedBy>Chezka Mae Madrona</cp:lastModifiedBy>
  <cp:revision>3</cp:revision>
  <dcterms:created xsi:type="dcterms:W3CDTF">2025-02-01T11:13:56Z</dcterms:created>
  <dcterms:modified xsi:type="dcterms:W3CDTF">2025-08-12T09:51:32Z</dcterms:modified>
</cp:coreProperties>
</file>