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694C4-FC36-4708-896A-7212885578DC}" v="74" dt="2025-02-01T12:33:10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7EB694C4-FC36-4708-896A-7212885578DC}"/>
    <pc:docChg chg="undo custSel addSld delSld modSld">
      <pc:chgData name="Paul Wassell" userId="609912a88ec840f0" providerId="LiveId" clId="{7EB694C4-FC36-4708-896A-7212885578DC}" dt="2025-02-01T12:39:50.988" v="3031" actId="20577"/>
      <pc:docMkLst>
        <pc:docMk/>
      </pc:docMkLst>
      <pc:sldChg chg="addSp modSp mod">
        <pc:chgData name="Paul Wassell" userId="609912a88ec840f0" providerId="LiveId" clId="{7EB694C4-FC36-4708-896A-7212885578DC}" dt="2025-02-01T12:39:50.988" v="3031" actId="20577"/>
        <pc:sldMkLst>
          <pc:docMk/>
          <pc:sldMk cId="2618565068" sldId="256"/>
        </pc:sldMkLst>
        <pc:spChg chg="mod">
          <ac:chgData name="Paul Wassell" userId="609912a88ec840f0" providerId="LiveId" clId="{7EB694C4-FC36-4708-896A-7212885578DC}" dt="2025-02-01T11:40:40.174" v="59" actId="1076"/>
          <ac:spMkLst>
            <pc:docMk/>
            <pc:sldMk cId="2618565068" sldId="256"/>
            <ac:spMk id="6" creationId="{D430E955-B7DE-2362-7844-80B0A9C29084}"/>
          </ac:spMkLst>
        </pc:spChg>
        <pc:spChg chg="mod">
          <ac:chgData name="Paul Wassell" userId="609912a88ec840f0" providerId="LiveId" clId="{7EB694C4-FC36-4708-896A-7212885578DC}" dt="2025-02-01T11:43:14.342" v="441" actId="1076"/>
          <ac:spMkLst>
            <pc:docMk/>
            <pc:sldMk cId="2618565068" sldId="256"/>
            <ac:spMk id="16" creationId="{83B53E0D-212E-BD09-737E-A8BB4F0952BE}"/>
          </ac:spMkLst>
        </pc:spChg>
        <pc:spChg chg="mod">
          <ac:chgData name="Paul Wassell" userId="609912a88ec840f0" providerId="LiveId" clId="{7EB694C4-FC36-4708-896A-7212885578DC}" dt="2025-02-01T11:38:36.172" v="2" actId="1076"/>
          <ac:spMkLst>
            <pc:docMk/>
            <pc:sldMk cId="2618565068" sldId="256"/>
            <ac:spMk id="17" creationId="{8DC8BE07-2A0F-9CD4-3560-871C67DD9865}"/>
          </ac:spMkLst>
        </pc:spChg>
        <pc:spChg chg="mod">
          <ac:chgData name="Paul Wassell" userId="609912a88ec840f0" providerId="LiveId" clId="{7EB694C4-FC36-4708-896A-7212885578DC}" dt="2025-02-01T11:38:36.172" v="2" actId="1076"/>
          <ac:spMkLst>
            <pc:docMk/>
            <pc:sldMk cId="2618565068" sldId="256"/>
            <ac:spMk id="19" creationId="{53BF69A2-C0C2-F46A-1C8B-B454365289F1}"/>
          </ac:spMkLst>
        </pc:spChg>
        <pc:spChg chg="mod">
          <ac:chgData name="Paul Wassell" userId="609912a88ec840f0" providerId="LiveId" clId="{7EB694C4-FC36-4708-896A-7212885578DC}" dt="2025-02-01T11:38:36.172" v="2" actId="1076"/>
          <ac:spMkLst>
            <pc:docMk/>
            <pc:sldMk cId="2618565068" sldId="256"/>
            <ac:spMk id="20" creationId="{52428AE8-DC0B-DD57-D27C-85C18AB26E57}"/>
          </ac:spMkLst>
        </pc:spChg>
        <pc:spChg chg="mod">
          <ac:chgData name="Paul Wassell" userId="609912a88ec840f0" providerId="LiveId" clId="{7EB694C4-FC36-4708-896A-7212885578DC}" dt="2025-02-01T11:38:36.172" v="2" actId="1076"/>
          <ac:spMkLst>
            <pc:docMk/>
            <pc:sldMk cId="2618565068" sldId="256"/>
            <ac:spMk id="21" creationId="{2D2133AF-98D6-8882-168C-3F838AF3A6D7}"/>
          </ac:spMkLst>
        </pc:spChg>
        <pc:spChg chg="mod">
          <ac:chgData name="Paul Wassell" userId="609912a88ec840f0" providerId="LiveId" clId="{7EB694C4-FC36-4708-896A-7212885578DC}" dt="2025-02-01T11:38:36.172" v="2" actId="1076"/>
          <ac:spMkLst>
            <pc:docMk/>
            <pc:sldMk cId="2618565068" sldId="256"/>
            <ac:spMk id="23" creationId="{24C90F82-7028-D589-F857-D954C3C22ACE}"/>
          </ac:spMkLst>
        </pc:spChg>
        <pc:spChg chg="mod">
          <ac:chgData name="Paul Wassell" userId="609912a88ec840f0" providerId="LiveId" clId="{7EB694C4-FC36-4708-896A-7212885578DC}" dt="2025-02-01T11:38:36.172" v="2" actId="1076"/>
          <ac:spMkLst>
            <pc:docMk/>
            <pc:sldMk cId="2618565068" sldId="256"/>
            <ac:spMk id="25" creationId="{598100BC-1B6D-769A-2B1B-11F962D97408}"/>
          </ac:spMkLst>
        </pc:spChg>
        <pc:spChg chg="mod">
          <ac:chgData name="Paul Wassell" userId="609912a88ec840f0" providerId="LiveId" clId="{7EB694C4-FC36-4708-896A-7212885578DC}" dt="2025-02-01T12:39:50.988" v="3031" actId="20577"/>
          <ac:spMkLst>
            <pc:docMk/>
            <pc:sldMk cId="2618565068" sldId="256"/>
            <ac:spMk id="35" creationId="{47BB2937-0DB4-508B-6103-39A175D7D3AC}"/>
          </ac:spMkLst>
        </pc:spChg>
        <pc:spChg chg="add mod">
          <ac:chgData name="Paul Wassell" userId="609912a88ec840f0" providerId="LiveId" clId="{7EB694C4-FC36-4708-896A-7212885578DC}" dt="2025-02-01T11:40:08.149" v="54" actId="1076"/>
          <ac:spMkLst>
            <pc:docMk/>
            <pc:sldMk cId="2618565068" sldId="256"/>
            <ac:spMk id="36" creationId="{2C20006E-6D3F-AD1A-704E-D142E39E824E}"/>
          </ac:spMkLst>
        </pc:spChg>
        <pc:spChg chg="add mod">
          <ac:chgData name="Paul Wassell" userId="609912a88ec840f0" providerId="LiveId" clId="{7EB694C4-FC36-4708-896A-7212885578DC}" dt="2025-02-01T11:38:56.748" v="41" actId="20577"/>
          <ac:spMkLst>
            <pc:docMk/>
            <pc:sldMk cId="2618565068" sldId="256"/>
            <ac:spMk id="37" creationId="{605FA4A8-852A-7084-9C08-8BF18F00FC71}"/>
          </ac:spMkLst>
        </pc:spChg>
        <pc:picChg chg="mod">
          <ac:chgData name="Paul Wassell" userId="609912a88ec840f0" providerId="LiveId" clId="{7EB694C4-FC36-4708-896A-7212885578DC}" dt="2025-02-01T11:38:36.172" v="2" actId="1076"/>
          <ac:picMkLst>
            <pc:docMk/>
            <pc:sldMk cId="2618565068" sldId="256"/>
            <ac:picMk id="29" creationId="{F2D31394-2D64-CCD0-DC00-F1D64AFC0667}"/>
          </ac:picMkLst>
        </pc:picChg>
        <pc:picChg chg="mod">
          <ac:chgData name="Paul Wassell" userId="609912a88ec840f0" providerId="LiveId" clId="{7EB694C4-FC36-4708-896A-7212885578DC}" dt="2025-02-01T11:38:36.172" v="2" actId="1076"/>
          <ac:picMkLst>
            <pc:docMk/>
            <pc:sldMk cId="2618565068" sldId="256"/>
            <ac:picMk id="31" creationId="{71D747C4-D2FE-3715-55A9-EC8AB2CF1DD7}"/>
          </ac:picMkLst>
        </pc:picChg>
        <pc:picChg chg="mod">
          <ac:chgData name="Paul Wassell" userId="609912a88ec840f0" providerId="LiveId" clId="{7EB694C4-FC36-4708-896A-7212885578DC}" dt="2025-02-01T11:38:36.172" v="2" actId="1076"/>
          <ac:picMkLst>
            <pc:docMk/>
            <pc:sldMk cId="2618565068" sldId="256"/>
            <ac:picMk id="33" creationId="{66EA58C6-859A-407A-027C-A99FF6FFC2A3}"/>
          </ac:picMkLst>
        </pc:picChg>
        <pc:picChg chg="mod">
          <ac:chgData name="Paul Wassell" userId="609912a88ec840f0" providerId="LiveId" clId="{7EB694C4-FC36-4708-896A-7212885578DC}" dt="2025-02-01T11:38:36.172" v="2" actId="1076"/>
          <ac:picMkLst>
            <pc:docMk/>
            <pc:sldMk cId="2618565068" sldId="256"/>
            <ac:picMk id="34" creationId="{E48B9964-4EF6-207F-2B35-6116697B9DAD}"/>
          </ac:picMkLst>
        </pc:picChg>
        <pc:picChg chg="add mod">
          <ac:chgData name="Paul Wassell" userId="609912a88ec840f0" providerId="LiveId" clId="{7EB694C4-FC36-4708-896A-7212885578DC}" dt="2025-02-01T11:40:06.373" v="52" actId="1076"/>
          <ac:picMkLst>
            <pc:docMk/>
            <pc:sldMk cId="2618565068" sldId="256"/>
            <ac:picMk id="39" creationId="{714A9011-0D3E-1A72-74D0-B79C50BEEA3F}"/>
          </ac:picMkLst>
        </pc:picChg>
        <pc:picChg chg="add mod">
          <ac:chgData name="Paul Wassell" userId="609912a88ec840f0" providerId="LiveId" clId="{7EB694C4-FC36-4708-896A-7212885578DC}" dt="2025-02-01T11:40:13.762" v="57" actId="1076"/>
          <ac:picMkLst>
            <pc:docMk/>
            <pc:sldMk cId="2618565068" sldId="256"/>
            <ac:picMk id="41" creationId="{6F3A9557-C626-DD8B-720D-C23CA339EB49}"/>
          </ac:picMkLst>
        </pc:picChg>
      </pc:sldChg>
      <pc:sldChg chg="modSp mod">
        <pc:chgData name="Paul Wassell" userId="609912a88ec840f0" providerId="LiveId" clId="{7EB694C4-FC36-4708-896A-7212885578DC}" dt="2025-02-01T12:34:04.249" v="3030" actId="403"/>
        <pc:sldMkLst>
          <pc:docMk/>
          <pc:sldMk cId="3586054388" sldId="257"/>
        </pc:sldMkLst>
        <pc:spChg chg="mod">
          <ac:chgData name="Paul Wassell" userId="609912a88ec840f0" providerId="LiveId" clId="{7EB694C4-FC36-4708-896A-7212885578DC}" dt="2025-02-01T12:34:04.249" v="3030" actId="403"/>
          <ac:spMkLst>
            <pc:docMk/>
            <pc:sldMk cId="3586054388" sldId="257"/>
            <ac:spMk id="3" creationId="{850305FB-7B15-D1AB-2915-9AA294451551}"/>
          </ac:spMkLst>
        </pc:spChg>
      </pc:sldChg>
      <pc:sldChg chg="addSp modSp new mod setBg">
        <pc:chgData name="Paul Wassell" userId="609912a88ec840f0" providerId="LiveId" clId="{7EB694C4-FC36-4708-896A-7212885578DC}" dt="2025-02-01T11:42:41.979" v="439" actId="114"/>
        <pc:sldMkLst>
          <pc:docMk/>
          <pc:sldMk cId="2042515418" sldId="262"/>
        </pc:sldMkLst>
        <pc:spChg chg="mod">
          <ac:chgData name="Paul Wassell" userId="609912a88ec840f0" providerId="LiveId" clId="{7EB694C4-FC36-4708-896A-7212885578DC}" dt="2025-02-01T11:41:14.121" v="106" actId="14861"/>
          <ac:spMkLst>
            <pc:docMk/>
            <pc:sldMk cId="2042515418" sldId="262"/>
            <ac:spMk id="2" creationId="{C6E6E5BF-FC04-0E67-13C4-89125C40124D}"/>
          </ac:spMkLst>
        </pc:spChg>
        <pc:spChg chg="mod">
          <ac:chgData name="Paul Wassell" userId="609912a88ec840f0" providerId="LiveId" clId="{7EB694C4-FC36-4708-896A-7212885578DC}" dt="2025-02-01T11:42:41.979" v="439" actId="114"/>
          <ac:spMkLst>
            <pc:docMk/>
            <pc:sldMk cId="2042515418" sldId="262"/>
            <ac:spMk id="3" creationId="{C564FE28-0F2D-D205-E4D6-8EB7FB94B6F3}"/>
          </ac:spMkLst>
        </pc:spChg>
        <pc:spChg chg="add mod">
          <ac:chgData name="Paul Wassell" userId="609912a88ec840f0" providerId="LiveId" clId="{7EB694C4-FC36-4708-896A-7212885578DC}" dt="2025-02-01T11:40:58.747" v="90" actId="1076"/>
          <ac:spMkLst>
            <pc:docMk/>
            <pc:sldMk cId="2042515418" sldId="262"/>
            <ac:spMk id="4" creationId="{CA05F86B-ECB8-1352-2360-F3BCCF51A3AA}"/>
          </ac:spMkLst>
        </pc:spChg>
        <pc:spChg chg="add mod">
          <ac:chgData name="Paul Wassell" userId="609912a88ec840f0" providerId="LiveId" clId="{7EB694C4-FC36-4708-896A-7212885578DC}" dt="2025-02-01T11:40:58.747" v="90" actId="1076"/>
          <ac:spMkLst>
            <pc:docMk/>
            <pc:sldMk cId="2042515418" sldId="262"/>
            <ac:spMk id="5" creationId="{1DA16812-5899-BD1A-BEBE-3A2CFA513411}"/>
          </ac:spMkLst>
        </pc:spChg>
        <pc:spChg chg="add mod">
          <ac:chgData name="Paul Wassell" userId="609912a88ec840f0" providerId="LiveId" clId="{7EB694C4-FC36-4708-896A-7212885578DC}" dt="2025-02-01T11:40:58.747" v="90" actId="1076"/>
          <ac:spMkLst>
            <pc:docMk/>
            <pc:sldMk cId="2042515418" sldId="262"/>
            <ac:spMk id="6" creationId="{B1C0C283-8403-2204-68C6-848C4CC72550}"/>
          </ac:spMkLst>
        </pc:spChg>
        <pc:spChg chg="add mod">
          <ac:chgData name="Paul Wassell" userId="609912a88ec840f0" providerId="LiveId" clId="{7EB694C4-FC36-4708-896A-7212885578DC}" dt="2025-02-01T11:40:58.747" v="90" actId="1076"/>
          <ac:spMkLst>
            <pc:docMk/>
            <pc:sldMk cId="2042515418" sldId="262"/>
            <ac:spMk id="7" creationId="{A1A7DA3E-DD77-4FE8-7A60-B7D2133087C2}"/>
          </ac:spMkLst>
        </pc:spChg>
        <pc:picChg chg="add mod">
          <ac:chgData name="Paul Wassell" userId="609912a88ec840f0" providerId="LiveId" clId="{7EB694C4-FC36-4708-896A-7212885578DC}" dt="2025-02-01T11:40:58.747" v="90" actId="1076"/>
          <ac:picMkLst>
            <pc:docMk/>
            <pc:sldMk cId="2042515418" sldId="262"/>
            <ac:picMk id="8" creationId="{6FF54A22-5F6F-71A6-B4F2-01D60EA42389}"/>
          </ac:picMkLst>
        </pc:picChg>
        <pc:picChg chg="add mod">
          <ac:chgData name="Paul Wassell" userId="609912a88ec840f0" providerId="LiveId" clId="{7EB694C4-FC36-4708-896A-7212885578DC}" dt="2025-02-01T11:40:58.747" v="90" actId="1076"/>
          <ac:picMkLst>
            <pc:docMk/>
            <pc:sldMk cId="2042515418" sldId="262"/>
            <ac:picMk id="9" creationId="{AB41FB6F-B24E-8629-2A9D-16D3077759A3}"/>
          </ac:picMkLst>
        </pc:picChg>
      </pc:sldChg>
      <pc:sldChg chg="addSp delSp modSp new mod setBg">
        <pc:chgData name="Paul Wassell" userId="609912a88ec840f0" providerId="LiveId" clId="{7EB694C4-FC36-4708-896A-7212885578DC}" dt="2025-02-01T11:47:36.911" v="879" actId="1076"/>
        <pc:sldMkLst>
          <pc:docMk/>
          <pc:sldMk cId="1818231131" sldId="263"/>
        </pc:sldMkLst>
        <pc:spChg chg="del">
          <ac:chgData name="Paul Wassell" userId="609912a88ec840f0" providerId="LiveId" clId="{7EB694C4-FC36-4708-896A-7212885578DC}" dt="2025-02-01T11:43:24.267" v="443" actId="478"/>
          <ac:spMkLst>
            <pc:docMk/>
            <pc:sldMk cId="1818231131" sldId="263"/>
            <ac:spMk id="2" creationId="{F9C385B1-E46E-6C51-7135-1E31EC86DCF4}"/>
          </ac:spMkLst>
        </pc:spChg>
        <pc:spChg chg="del">
          <ac:chgData name="Paul Wassell" userId="609912a88ec840f0" providerId="LiveId" clId="{7EB694C4-FC36-4708-896A-7212885578DC}" dt="2025-02-01T11:43:24.267" v="443" actId="478"/>
          <ac:spMkLst>
            <pc:docMk/>
            <pc:sldMk cId="1818231131" sldId="263"/>
            <ac:spMk id="3" creationId="{47108746-D0EC-7E83-8153-5BFB3B8C0EF3}"/>
          </ac:spMkLst>
        </pc:spChg>
        <pc:spChg chg="add mod">
          <ac:chgData name="Paul Wassell" userId="609912a88ec840f0" providerId="LiveId" clId="{7EB694C4-FC36-4708-896A-7212885578DC}" dt="2025-02-01T11:46:10.812" v="489" actId="1076"/>
          <ac:spMkLst>
            <pc:docMk/>
            <pc:sldMk cId="1818231131" sldId="263"/>
            <ac:spMk id="4" creationId="{DCAA5C44-3B6B-EE39-6520-A688D0249F56}"/>
          </ac:spMkLst>
        </pc:spChg>
        <pc:spChg chg="add mod">
          <ac:chgData name="Paul Wassell" userId="609912a88ec840f0" providerId="LiveId" clId="{7EB694C4-FC36-4708-896A-7212885578DC}" dt="2025-02-01T11:46:10.812" v="489" actId="1076"/>
          <ac:spMkLst>
            <pc:docMk/>
            <pc:sldMk cId="1818231131" sldId="263"/>
            <ac:spMk id="5" creationId="{CD6BB207-6C02-E886-5C1E-3602B6F754F1}"/>
          </ac:spMkLst>
        </pc:spChg>
        <pc:spChg chg="add mod">
          <ac:chgData name="Paul Wassell" userId="609912a88ec840f0" providerId="LiveId" clId="{7EB694C4-FC36-4708-896A-7212885578DC}" dt="2025-02-01T11:46:10.812" v="489" actId="1076"/>
          <ac:spMkLst>
            <pc:docMk/>
            <pc:sldMk cId="1818231131" sldId="263"/>
            <ac:spMk id="14" creationId="{EAF96C30-6EC0-4A72-4E5F-6F0EEA1B4A19}"/>
          </ac:spMkLst>
        </pc:spChg>
        <pc:spChg chg="add mod">
          <ac:chgData name="Paul Wassell" userId="609912a88ec840f0" providerId="LiveId" clId="{7EB694C4-FC36-4708-896A-7212885578DC}" dt="2025-02-01T11:46:10.812" v="489" actId="1076"/>
          <ac:spMkLst>
            <pc:docMk/>
            <pc:sldMk cId="1818231131" sldId="263"/>
            <ac:spMk id="15" creationId="{6C6E950C-C8D7-0548-C6F1-B61ED748BDCD}"/>
          </ac:spMkLst>
        </pc:spChg>
        <pc:spChg chg="add mod">
          <ac:chgData name="Paul Wassell" userId="609912a88ec840f0" providerId="LiveId" clId="{7EB694C4-FC36-4708-896A-7212885578DC}" dt="2025-02-01T11:46:10.812" v="489" actId="1076"/>
          <ac:spMkLst>
            <pc:docMk/>
            <pc:sldMk cId="1818231131" sldId="263"/>
            <ac:spMk id="16" creationId="{DADD9C87-EDDE-EF0A-6033-D65691C9BD6C}"/>
          </ac:spMkLst>
        </pc:spChg>
        <pc:spChg chg="add mod">
          <ac:chgData name="Paul Wassell" userId="609912a88ec840f0" providerId="LiveId" clId="{7EB694C4-FC36-4708-896A-7212885578DC}" dt="2025-02-01T11:46:10.812" v="489" actId="1076"/>
          <ac:spMkLst>
            <pc:docMk/>
            <pc:sldMk cId="1818231131" sldId="263"/>
            <ac:spMk id="17" creationId="{FC6EDD63-A18C-2217-4269-F26831083717}"/>
          </ac:spMkLst>
        </pc:spChg>
        <pc:spChg chg="add mod">
          <ac:chgData name="Paul Wassell" userId="609912a88ec840f0" providerId="LiveId" clId="{7EB694C4-FC36-4708-896A-7212885578DC}" dt="2025-02-01T11:46:10.812" v="489" actId="1076"/>
          <ac:spMkLst>
            <pc:docMk/>
            <pc:sldMk cId="1818231131" sldId="263"/>
            <ac:spMk id="18" creationId="{94DB99CB-5D14-10C2-A623-DA7393461E2A}"/>
          </ac:spMkLst>
        </pc:spChg>
        <pc:spChg chg="add mod">
          <ac:chgData name="Paul Wassell" userId="609912a88ec840f0" providerId="LiveId" clId="{7EB694C4-FC36-4708-896A-7212885578DC}" dt="2025-02-01T11:47:36.911" v="879" actId="1076"/>
          <ac:spMkLst>
            <pc:docMk/>
            <pc:sldMk cId="1818231131" sldId="263"/>
            <ac:spMk id="19" creationId="{119B7B41-39E5-D5F0-437E-70B80C268928}"/>
          </ac:spMkLst>
        </pc:spChg>
        <pc:picChg chg="add mod">
          <ac:chgData name="Paul Wassell" userId="609912a88ec840f0" providerId="LiveId" clId="{7EB694C4-FC36-4708-896A-7212885578DC}" dt="2025-02-01T11:46:10.812" v="489" actId="1076"/>
          <ac:picMkLst>
            <pc:docMk/>
            <pc:sldMk cId="1818231131" sldId="263"/>
            <ac:picMk id="6" creationId="{088A0FB7-1410-F369-644A-B6912C6F36F9}"/>
          </ac:picMkLst>
        </pc:picChg>
        <pc:picChg chg="add mod">
          <ac:chgData name="Paul Wassell" userId="609912a88ec840f0" providerId="LiveId" clId="{7EB694C4-FC36-4708-896A-7212885578DC}" dt="2025-02-01T11:43:29.762" v="445" actId="1076"/>
          <ac:picMkLst>
            <pc:docMk/>
            <pc:sldMk cId="1818231131" sldId="263"/>
            <ac:picMk id="7" creationId="{95ED2C27-DAF6-6073-8FBA-25C78E2B690C}"/>
          </ac:picMkLst>
        </pc:picChg>
        <pc:picChg chg="add mod">
          <ac:chgData name="Paul Wassell" userId="609912a88ec840f0" providerId="LiveId" clId="{7EB694C4-FC36-4708-896A-7212885578DC}" dt="2025-02-01T11:46:10.812" v="489" actId="1076"/>
          <ac:picMkLst>
            <pc:docMk/>
            <pc:sldMk cId="1818231131" sldId="263"/>
            <ac:picMk id="9" creationId="{214A8F80-1EC7-9759-8BF5-F8470D83C3EB}"/>
          </ac:picMkLst>
        </pc:picChg>
        <pc:picChg chg="add mod">
          <ac:chgData name="Paul Wassell" userId="609912a88ec840f0" providerId="LiveId" clId="{7EB694C4-FC36-4708-896A-7212885578DC}" dt="2025-02-01T11:46:10.812" v="489" actId="1076"/>
          <ac:picMkLst>
            <pc:docMk/>
            <pc:sldMk cId="1818231131" sldId="263"/>
            <ac:picMk id="11" creationId="{D478257C-68F7-9372-5068-26A6BFCF2637}"/>
          </ac:picMkLst>
        </pc:picChg>
        <pc:picChg chg="add mod">
          <ac:chgData name="Paul Wassell" userId="609912a88ec840f0" providerId="LiveId" clId="{7EB694C4-FC36-4708-896A-7212885578DC}" dt="2025-02-01T11:45:13.496" v="457" actId="1076"/>
          <ac:picMkLst>
            <pc:docMk/>
            <pc:sldMk cId="1818231131" sldId="263"/>
            <ac:picMk id="13" creationId="{AF5B9995-DF4C-6713-0C6F-BE336D69F8D7}"/>
          </ac:picMkLst>
        </pc:picChg>
      </pc:sldChg>
      <pc:sldChg chg="addSp modSp new mod setBg">
        <pc:chgData name="Paul Wassell" userId="609912a88ec840f0" providerId="LiveId" clId="{7EB694C4-FC36-4708-896A-7212885578DC}" dt="2025-02-01T11:50:34.306" v="1189" actId="14861"/>
        <pc:sldMkLst>
          <pc:docMk/>
          <pc:sldMk cId="104313641" sldId="264"/>
        </pc:sldMkLst>
        <pc:spChg chg="mod">
          <ac:chgData name="Paul Wassell" userId="609912a88ec840f0" providerId="LiveId" clId="{7EB694C4-FC36-4708-896A-7212885578DC}" dt="2025-02-01T11:48:01.914" v="916" actId="14861"/>
          <ac:spMkLst>
            <pc:docMk/>
            <pc:sldMk cId="104313641" sldId="264"/>
            <ac:spMk id="2" creationId="{48537958-5D4F-30C9-1963-A07B0C52CDAB}"/>
          </ac:spMkLst>
        </pc:spChg>
        <pc:spChg chg="mod">
          <ac:chgData name="Paul Wassell" userId="609912a88ec840f0" providerId="LiveId" clId="{7EB694C4-FC36-4708-896A-7212885578DC}" dt="2025-02-01T11:50:34.306" v="1189" actId="14861"/>
          <ac:spMkLst>
            <pc:docMk/>
            <pc:sldMk cId="104313641" sldId="264"/>
            <ac:spMk id="3" creationId="{2561EA8C-1F4C-BA42-41A7-A510ACBA5E0C}"/>
          </ac:spMkLst>
        </pc:spChg>
        <pc:spChg chg="add mod">
          <ac:chgData name="Paul Wassell" userId="609912a88ec840f0" providerId="LiveId" clId="{7EB694C4-FC36-4708-896A-7212885578DC}" dt="2025-02-01T11:49:10.768" v="919" actId="1076"/>
          <ac:spMkLst>
            <pc:docMk/>
            <pc:sldMk cId="104313641" sldId="264"/>
            <ac:spMk id="4" creationId="{5C8A8CF3-7644-CEFD-5808-460F64F3C9B4}"/>
          </ac:spMkLst>
        </pc:spChg>
        <pc:spChg chg="add mod">
          <ac:chgData name="Paul Wassell" userId="609912a88ec840f0" providerId="LiveId" clId="{7EB694C4-FC36-4708-896A-7212885578DC}" dt="2025-02-01T11:49:10.768" v="919" actId="1076"/>
          <ac:spMkLst>
            <pc:docMk/>
            <pc:sldMk cId="104313641" sldId="264"/>
            <ac:spMk id="6" creationId="{06A89DD9-D4FA-E280-DC12-860E60B34B07}"/>
          </ac:spMkLst>
        </pc:spChg>
        <pc:picChg chg="add mod">
          <ac:chgData name="Paul Wassell" userId="609912a88ec840f0" providerId="LiveId" clId="{7EB694C4-FC36-4708-896A-7212885578DC}" dt="2025-02-01T11:49:10.768" v="919" actId="1076"/>
          <ac:picMkLst>
            <pc:docMk/>
            <pc:sldMk cId="104313641" sldId="264"/>
            <ac:picMk id="5" creationId="{1A675C2C-331D-0DF1-8FA4-F7C873B78DEE}"/>
          </ac:picMkLst>
        </pc:picChg>
      </pc:sldChg>
      <pc:sldChg chg="new del">
        <pc:chgData name="Paul Wassell" userId="609912a88ec840f0" providerId="LiveId" clId="{7EB694C4-FC36-4708-896A-7212885578DC}" dt="2025-02-01T11:51:55.607" v="1213" actId="47"/>
        <pc:sldMkLst>
          <pc:docMk/>
          <pc:sldMk cId="1531802157" sldId="265"/>
        </pc:sldMkLst>
      </pc:sldChg>
      <pc:sldChg chg="modSp mod">
        <pc:chgData name="Paul Wassell" userId="609912a88ec840f0" providerId="LiveId" clId="{7EB694C4-FC36-4708-896A-7212885578DC}" dt="2025-02-01T11:51:46.309" v="1212" actId="27636"/>
        <pc:sldMkLst>
          <pc:docMk/>
          <pc:sldMk cId="3884073886" sldId="266"/>
        </pc:sldMkLst>
        <pc:spChg chg="mod">
          <ac:chgData name="Paul Wassell" userId="609912a88ec840f0" providerId="LiveId" clId="{7EB694C4-FC36-4708-896A-7212885578DC}" dt="2025-02-01T11:51:27.056" v="1199" actId="14100"/>
          <ac:spMkLst>
            <pc:docMk/>
            <pc:sldMk cId="3884073886" sldId="266"/>
            <ac:spMk id="2" creationId="{353B3D38-5E86-4550-9D53-DB89D1B8A6C1}"/>
          </ac:spMkLst>
        </pc:spChg>
        <pc:spChg chg="mod">
          <ac:chgData name="Paul Wassell" userId="609912a88ec840f0" providerId="LiveId" clId="{7EB694C4-FC36-4708-896A-7212885578DC}" dt="2025-02-01T11:51:46.309" v="1212" actId="27636"/>
          <ac:spMkLst>
            <pc:docMk/>
            <pc:sldMk cId="3884073886" sldId="266"/>
            <ac:spMk id="3" creationId="{29FD9D4A-2081-476D-9BBA-65F42DA51B4B}"/>
          </ac:spMkLst>
        </pc:spChg>
      </pc:sldChg>
      <pc:sldChg chg="addSp modSp new mod setBg">
        <pc:chgData name="Paul Wassell" userId="609912a88ec840f0" providerId="LiveId" clId="{7EB694C4-FC36-4708-896A-7212885578DC}" dt="2025-02-01T12:09:48.157" v="1632" actId="20577"/>
        <pc:sldMkLst>
          <pc:docMk/>
          <pc:sldMk cId="2172401326" sldId="267"/>
        </pc:sldMkLst>
        <pc:spChg chg="mod">
          <ac:chgData name="Paul Wassell" userId="609912a88ec840f0" providerId="LiveId" clId="{7EB694C4-FC36-4708-896A-7212885578DC}" dt="2025-02-01T12:06:42.145" v="1549" actId="20577"/>
          <ac:spMkLst>
            <pc:docMk/>
            <pc:sldMk cId="2172401326" sldId="267"/>
            <ac:spMk id="2" creationId="{C4E09312-AFE5-B01D-E9CC-260A29E45F90}"/>
          </ac:spMkLst>
        </pc:spChg>
        <pc:spChg chg="mo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3" creationId="{1AF4B0CD-733D-6A8E-66B3-CCFB9A167A89}"/>
          </ac:spMkLst>
        </pc:spChg>
        <pc:spChg chg="add mo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5" creationId="{5BAD7809-B727-7A0B-F9F1-B27BF96D8272}"/>
          </ac:spMkLst>
        </pc:spChg>
        <pc:spChg chg="add mo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6" creationId="{E80F07A2-8DB3-3937-EE68-E733F3ADD0B3}"/>
          </ac:spMkLst>
        </pc:spChg>
        <pc:spChg chg="add mo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7" creationId="{AA0C6706-9A01-8340-F12D-D9E96B210ADD}"/>
          </ac:spMkLst>
        </pc:spChg>
        <pc:spChg chg="add mod or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8" creationId="{AE781DF5-AE79-9FCB-4D0B-BE0D88BA1A13}"/>
          </ac:spMkLst>
        </pc:spChg>
        <pc:spChg chg="add mo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9" creationId="{E31E98DF-4DF2-CC6B-A980-F390C87E8964}"/>
          </ac:spMkLst>
        </pc:spChg>
        <pc:spChg chg="add mo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10" creationId="{506849B8-846F-E759-43A6-61BCC4879563}"/>
          </ac:spMkLst>
        </pc:spChg>
        <pc:spChg chg="add mod">
          <ac:chgData name="Paul Wassell" userId="609912a88ec840f0" providerId="LiveId" clId="{7EB694C4-FC36-4708-896A-7212885578DC}" dt="2025-02-01T12:00:45.857" v="1301" actId="1076"/>
          <ac:spMkLst>
            <pc:docMk/>
            <pc:sldMk cId="2172401326" sldId="267"/>
            <ac:spMk id="11" creationId="{0126BD4E-2E20-85D0-110E-06D44C803F20}"/>
          </ac:spMkLst>
        </pc:spChg>
        <pc:spChg chg="add mod">
          <ac:chgData name="Paul Wassell" userId="609912a88ec840f0" providerId="LiveId" clId="{7EB694C4-FC36-4708-896A-7212885578DC}" dt="2025-02-01T12:03:14.308" v="1427"/>
          <ac:spMkLst>
            <pc:docMk/>
            <pc:sldMk cId="2172401326" sldId="267"/>
            <ac:spMk id="13" creationId="{B2965FB6-5657-5D77-51CE-43188A10B026}"/>
          </ac:spMkLst>
        </pc:spChg>
        <pc:spChg chg="add mod">
          <ac:chgData name="Paul Wassell" userId="609912a88ec840f0" providerId="LiveId" clId="{7EB694C4-FC36-4708-896A-7212885578DC}" dt="2025-02-01T12:03:10.459" v="1423"/>
          <ac:spMkLst>
            <pc:docMk/>
            <pc:sldMk cId="2172401326" sldId="267"/>
            <ac:spMk id="15" creationId="{C2FC50D3-18F6-F9AD-CE3A-AD4ED3891ED1}"/>
          </ac:spMkLst>
        </pc:spChg>
        <pc:spChg chg="add mod">
          <ac:chgData name="Paul Wassell" userId="609912a88ec840f0" providerId="LiveId" clId="{7EB694C4-FC36-4708-896A-7212885578DC}" dt="2025-02-01T12:00:53.590" v="1303" actId="1076"/>
          <ac:spMkLst>
            <pc:docMk/>
            <pc:sldMk cId="2172401326" sldId="267"/>
            <ac:spMk id="17" creationId="{7D346B37-30E3-4078-A9F9-F8A296535C14}"/>
          </ac:spMkLst>
        </pc:spChg>
        <pc:spChg chg="add mod">
          <ac:chgData name="Paul Wassell" userId="609912a88ec840f0" providerId="LiveId" clId="{7EB694C4-FC36-4708-896A-7212885578DC}" dt="2025-02-01T12:00:53.590" v="1303" actId="1076"/>
          <ac:spMkLst>
            <pc:docMk/>
            <pc:sldMk cId="2172401326" sldId="267"/>
            <ac:spMk id="18" creationId="{828FAA74-C0F1-77D8-B4FA-8CD15758C094}"/>
          </ac:spMkLst>
        </pc:spChg>
        <pc:spChg chg="add mod">
          <ac:chgData name="Paul Wassell" userId="609912a88ec840f0" providerId="LiveId" clId="{7EB694C4-FC36-4708-896A-7212885578DC}" dt="2025-02-01T12:00:53.590" v="1303" actId="1076"/>
          <ac:spMkLst>
            <pc:docMk/>
            <pc:sldMk cId="2172401326" sldId="267"/>
            <ac:spMk id="19" creationId="{49F0EABE-78E7-7F9F-15F2-078948D5390D}"/>
          </ac:spMkLst>
        </pc:spChg>
        <pc:spChg chg="add mod">
          <ac:chgData name="Paul Wassell" userId="609912a88ec840f0" providerId="LiveId" clId="{7EB694C4-FC36-4708-896A-7212885578DC}" dt="2025-02-01T12:00:53.590" v="1303" actId="1076"/>
          <ac:spMkLst>
            <pc:docMk/>
            <pc:sldMk cId="2172401326" sldId="267"/>
            <ac:spMk id="20" creationId="{C0CD88FB-A1BC-7DAC-3EBD-6C1944B92D55}"/>
          </ac:spMkLst>
        </pc:spChg>
        <pc:spChg chg="add mod">
          <ac:chgData name="Paul Wassell" userId="609912a88ec840f0" providerId="LiveId" clId="{7EB694C4-FC36-4708-896A-7212885578DC}" dt="2025-02-01T12:00:53.590" v="1303" actId="1076"/>
          <ac:spMkLst>
            <pc:docMk/>
            <pc:sldMk cId="2172401326" sldId="267"/>
            <ac:spMk id="21" creationId="{EA46FDCD-5965-51AC-6673-80770355E70A}"/>
          </ac:spMkLst>
        </pc:spChg>
        <pc:spChg chg="add mod">
          <ac:chgData name="Paul Wassell" userId="609912a88ec840f0" providerId="LiveId" clId="{7EB694C4-FC36-4708-896A-7212885578DC}" dt="2025-02-01T12:00:53.590" v="1303" actId="1076"/>
          <ac:spMkLst>
            <pc:docMk/>
            <pc:sldMk cId="2172401326" sldId="267"/>
            <ac:spMk id="22" creationId="{F6E9B5FE-D91F-6797-13EA-C04C24472E0D}"/>
          </ac:spMkLst>
        </pc:spChg>
        <pc:graphicFrameChg chg="add mod modGraphic">
          <ac:chgData name="Paul Wassell" userId="609912a88ec840f0" providerId="LiveId" clId="{7EB694C4-FC36-4708-896A-7212885578DC}" dt="2025-02-01T12:00:45.857" v="1301" actId="1076"/>
          <ac:graphicFrameMkLst>
            <pc:docMk/>
            <pc:sldMk cId="2172401326" sldId="267"/>
            <ac:graphicFrameMk id="4" creationId="{1EED3B68-EC26-4674-F952-6276B8FFCEE0}"/>
          </ac:graphicFrameMkLst>
        </pc:graphicFrameChg>
        <pc:graphicFrameChg chg="add mod ord modGraphic">
          <ac:chgData name="Paul Wassell" userId="609912a88ec840f0" providerId="LiveId" clId="{7EB694C4-FC36-4708-896A-7212885578DC}" dt="2025-02-01T12:00:45.857" v="1301" actId="1076"/>
          <ac:graphicFrameMkLst>
            <pc:docMk/>
            <pc:sldMk cId="2172401326" sldId="267"/>
            <ac:graphicFrameMk id="12" creationId="{D5FD1139-2727-69B4-D037-BA981D09D2C2}"/>
          </ac:graphicFrameMkLst>
        </pc:graphicFrameChg>
        <pc:graphicFrameChg chg="add mod modGraphic">
          <ac:chgData name="Paul Wassell" userId="609912a88ec840f0" providerId="LiveId" clId="{7EB694C4-FC36-4708-896A-7212885578DC}" dt="2025-02-01T12:09:48.157" v="1632" actId="20577"/>
          <ac:graphicFrameMkLst>
            <pc:docMk/>
            <pc:sldMk cId="2172401326" sldId="267"/>
            <ac:graphicFrameMk id="14" creationId="{9ECE6E55-6ACC-C894-E796-8904D8CCC435}"/>
          </ac:graphicFrameMkLst>
        </pc:graphicFrameChg>
        <pc:graphicFrameChg chg="add mod modGraphic">
          <ac:chgData name="Paul Wassell" userId="609912a88ec840f0" providerId="LiveId" clId="{7EB694C4-FC36-4708-896A-7212885578DC}" dt="2025-02-01T12:02:29.026" v="1421" actId="20577"/>
          <ac:graphicFrameMkLst>
            <pc:docMk/>
            <pc:sldMk cId="2172401326" sldId="267"/>
            <ac:graphicFrameMk id="16" creationId="{719BBD11-D524-3218-9E8D-09316FB7F309}"/>
          </ac:graphicFrameMkLst>
        </pc:graphicFrameChg>
      </pc:sldChg>
      <pc:sldChg chg="addSp delSp modSp new mod setBg">
        <pc:chgData name="Paul Wassell" userId="609912a88ec840f0" providerId="LiveId" clId="{7EB694C4-FC36-4708-896A-7212885578DC}" dt="2025-02-01T12:10:21.198" v="1643" actId="1076"/>
        <pc:sldMkLst>
          <pc:docMk/>
          <pc:sldMk cId="1756802355" sldId="268"/>
        </pc:sldMkLst>
        <pc:spChg chg="mod">
          <ac:chgData name="Paul Wassell" userId="609912a88ec840f0" providerId="LiveId" clId="{7EB694C4-FC36-4708-896A-7212885578DC}" dt="2025-02-01T12:08:47.975" v="1617" actId="14861"/>
          <ac:spMkLst>
            <pc:docMk/>
            <pc:sldMk cId="1756802355" sldId="268"/>
            <ac:spMk id="2" creationId="{D69F4C61-A68D-FAD4-D148-5A1440C99189}"/>
          </ac:spMkLst>
        </pc:spChg>
        <pc:spChg chg="del mod">
          <ac:chgData name="Paul Wassell" userId="609912a88ec840f0" providerId="LiveId" clId="{7EB694C4-FC36-4708-896A-7212885578DC}" dt="2025-02-01T12:08:01.047" v="1598" actId="478"/>
          <ac:spMkLst>
            <pc:docMk/>
            <pc:sldMk cId="1756802355" sldId="268"/>
            <ac:spMk id="3" creationId="{B8EB3197-AF53-FCAD-84FE-B7D7F5EA730E}"/>
          </ac:spMkLst>
        </pc:spChg>
        <pc:spChg chg="add mod">
          <ac:chgData name="Paul Wassell" userId="609912a88ec840f0" providerId="LiveId" clId="{7EB694C4-FC36-4708-896A-7212885578DC}" dt="2025-02-01T12:08:47.975" v="1617" actId="14861"/>
          <ac:spMkLst>
            <pc:docMk/>
            <pc:sldMk cId="1756802355" sldId="268"/>
            <ac:spMk id="4" creationId="{CBFE7C03-9451-DD7A-62EA-A0ABB338AA48}"/>
          </ac:spMkLst>
        </pc:spChg>
        <pc:spChg chg="add mod">
          <ac:chgData name="Paul Wassell" userId="609912a88ec840f0" providerId="LiveId" clId="{7EB694C4-FC36-4708-896A-7212885578DC}" dt="2025-02-01T12:08:47.975" v="1617" actId="14861"/>
          <ac:spMkLst>
            <pc:docMk/>
            <pc:sldMk cId="1756802355" sldId="268"/>
            <ac:spMk id="6" creationId="{F4997569-FC43-78EA-482A-151043D9A9D3}"/>
          </ac:spMkLst>
        </pc:spChg>
        <pc:spChg chg="add mod">
          <ac:chgData name="Paul Wassell" userId="609912a88ec840f0" providerId="LiveId" clId="{7EB694C4-FC36-4708-896A-7212885578DC}" dt="2025-02-01T12:08:06.715" v="1599"/>
          <ac:spMkLst>
            <pc:docMk/>
            <pc:sldMk cId="1756802355" sldId="268"/>
            <ac:spMk id="10" creationId="{9107E260-8F99-2ED1-3F13-5507065D1DAD}"/>
          </ac:spMkLst>
        </pc:spChg>
        <pc:spChg chg="add mod">
          <ac:chgData name="Paul Wassell" userId="609912a88ec840f0" providerId="LiveId" clId="{7EB694C4-FC36-4708-896A-7212885578DC}" dt="2025-02-01T12:08:06.715" v="1599"/>
          <ac:spMkLst>
            <pc:docMk/>
            <pc:sldMk cId="1756802355" sldId="268"/>
            <ac:spMk id="11" creationId="{83C8C954-92EA-B240-10BB-E234D30B7284}"/>
          </ac:spMkLst>
        </pc:spChg>
        <pc:spChg chg="add mod">
          <ac:chgData name="Paul Wassell" userId="609912a88ec840f0" providerId="LiveId" clId="{7EB694C4-FC36-4708-896A-7212885578DC}" dt="2025-02-01T12:08:06.715" v="1599"/>
          <ac:spMkLst>
            <pc:docMk/>
            <pc:sldMk cId="1756802355" sldId="268"/>
            <ac:spMk id="12" creationId="{9EFA4999-E00D-EDDB-67F8-D9A02858DB3E}"/>
          </ac:spMkLst>
        </pc:spChg>
        <pc:spChg chg="add mod">
          <ac:chgData name="Paul Wassell" userId="609912a88ec840f0" providerId="LiveId" clId="{7EB694C4-FC36-4708-896A-7212885578DC}" dt="2025-02-01T12:08:06.715" v="1599"/>
          <ac:spMkLst>
            <pc:docMk/>
            <pc:sldMk cId="1756802355" sldId="268"/>
            <ac:spMk id="13" creationId="{E698EFB5-CC4F-2804-F623-1AFE774822F5}"/>
          </ac:spMkLst>
        </pc:spChg>
        <pc:spChg chg="mod">
          <ac:chgData name="Paul Wassell" userId="609912a88ec840f0" providerId="LiveId" clId="{7EB694C4-FC36-4708-896A-7212885578DC}" dt="2025-02-01T12:10:14.688" v="1642" actId="1076"/>
          <ac:spMkLst>
            <pc:docMk/>
            <pc:sldMk cId="1756802355" sldId="268"/>
            <ac:spMk id="14" creationId="{8D145E36-9B68-3E28-63DF-7ABA5ACD7773}"/>
          </ac:spMkLst>
        </pc:spChg>
        <pc:spChg chg="mod">
          <ac:chgData name="Paul Wassell" userId="609912a88ec840f0" providerId="LiveId" clId="{7EB694C4-FC36-4708-896A-7212885578DC}" dt="2025-02-01T12:08:47.975" v="1617" actId="14861"/>
          <ac:spMkLst>
            <pc:docMk/>
            <pc:sldMk cId="1756802355" sldId="268"/>
            <ac:spMk id="16" creationId="{102ADE72-0935-694C-F1A0-9BBCFCF946F7}"/>
          </ac:spMkLst>
        </pc:spChg>
        <pc:spChg chg="add mod">
          <ac:chgData name="Paul Wassell" userId="609912a88ec840f0" providerId="LiveId" clId="{7EB694C4-FC36-4708-896A-7212885578DC}" dt="2025-02-01T12:08:06.715" v="1599"/>
          <ac:spMkLst>
            <pc:docMk/>
            <pc:sldMk cId="1756802355" sldId="268"/>
            <ac:spMk id="18" creationId="{4CE0E24C-4F20-84F8-A0E1-8518D888BCEA}"/>
          </ac:spMkLst>
        </pc:spChg>
        <pc:spChg chg="add mod">
          <ac:chgData name="Paul Wassell" userId="609912a88ec840f0" providerId="LiveId" clId="{7EB694C4-FC36-4708-896A-7212885578DC}" dt="2025-02-01T12:09:38.734" v="1626" actId="1076"/>
          <ac:spMkLst>
            <pc:docMk/>
            <pc:sldMk cId="1756802355" sldId="268"/>
            <ac:spMk id="19" creationId="{16B4BFFB-9FA9-6904-7145-3611B4D2D9C9}"/>
          </ac:spMkLst>
        </pc:spChg>
        <pc:spChg chg="add mod">
          <ac:chgData name="Paul Wassell" userId="609912a88ec840f0" providerId="LiveId" clId="{7EB694C4-FC36-4708-896A-7212885578DC}" dt="2025-02-01T12:08:06.715" v="1599"/>
          <ac:spMkLst>
            <pc:docMk/>
            <pc:sldMk cId="1756802355" sldId="268"/>
            <ac:spMk id="20" creationId="{CF00BEE7-3C98-2221-8CBE-22A7E2B73B46}"/>
          </ac:spMkLst>
        </pc:spChg>
        <pc:spChg chg="add mod">
          <ac:chgData name="Paul Wassell" userId="609912a88ec840f0" providerId="LiveId" clId="{7EB694C4-FC36-4708-896A-7212885578DC}" dt="2025-02-01T12:10:00.177" v="1637" actId="1076"/>
          <ac:spMkLst>
            <pc:docMk/>
            <pc:sldMk cId="1756802355" sldId="268"/>
            <ac:spMk id="23" creationId="{55C2FBA5-06F1-6FB7-2667-CF96F692402B}"/>
          </ac:spMkLst>
        </pc:spChg>
        <pc:spChg chg="add mod">
          <ac:chgData name="Paul Wassell" userId="609912a88ec840f0" providerId="LiveId" clId="{7EB694C4-FC36-4708-896A-7212885578DC}" dt="2025-02-01T12:09:52.633" v="1633"/>
          <ac:spMkLst>
            <pc:docMk/>
            <pc:sldMk cId="1756802355" sldId="268"/>
            <ac:spMk id="27" creationId="{25691D10-98E8-B0CA-4075-106D0395B5DF}"/>
          </ac:spMkLst>
        </pc:spChg>
        <pc:spChg chg="add mod">
          <ac:chgData name="Paul Wassell" userId="609912a88ec840f0" providerId="LiveId" clId="{7EB694C4-FC36-4708-896A-7212885578DC}" dt="2025-02-01T12:09:54.567" v="1634"/>
          <ac:spMkLst>
            <pc:docMk/>
            <pc:sldMk cId="1756802355" sldId="268"/>
            <ac:spMk id="28" creationId="{5331C6B2-6630-562E-55E8-9A7F6B26518A}"/>
          </ac:spMkLst>
        </pc:spChg>
        <pc:graphicFrameChg chg="mod modGraphic">
          <ac:chgData name="Paul Wassell" userId="609912a88ec840f0" providerId="LiveId" clId="{7EB694C4-FC36-4708-896A-7212885578DC}" dt="2025-02-01T12:08:28.706" v="1606" actId="14100"/>
          <ac:graphicFrameMkLst>
            <pc:docMk/>
            <pc:sldMk cId="1756802355" sldId="268"/>
            <ac:graphicFrameMk id="5" creationId="{2E38C46D-5E41-EAFD-9A14-B445BBADBE36}"/>
          </ac:graphicFrameMkLst>
        </pc:graphicFrameChg>
        <pc:graphicFrameChg chg="mod modGraphic">
          <ac:chgData name="Paul Wassell" userId="609912a88ec840f0" providerId="LiveId" clId="{7EB694C4-FC36-4708-896A-7212885578DC}" dt="2025-02-01T12:08:52.578" v="1619" actId="14100"/>
          <ac:graphicFrameMkLst>
            <pc:docMk/>
            <pc:sldMk cId="1756802355" sldId="268"/>
            <ac:graphicFrameMk id="7" creationId="{33917DBE-9AC0-EFC1-BDF9-EAA6CB16CFA8}"/>
          </ac:graphicFrameMkLst>
        </pc:graphicFrameChg>
        <pc:graphicFrameChg chg="mod modGraphic">
          <ac:chgData name="Paul Wassell" userId="609912a88ec840f0" providerId="LiveId" clId="{7EB694C4-FC36-4708-896A-7212885578DC}" dt="2025-02-01T12:09:41.048" v="1629" actId="20577"/>
          <ac:graphicFrameMkLst>
            <pc:docMk/>
            <pc:sldMk cId="1756802355" sldId="268"/>
            <ac:graphicFrameMk id="15" creationId="{2AE62B2C-74BC-F87D-A12D-8BC9165D30BF}"/>
          </ac:graphicFrameMkLst>
        </pc:graphicFrameChg>
        <pc:graphicFrameChg chg="mod modGraphic">
          <ac:chgData name="Paul Wassell" userId="609912a88ec840f0" providerId="LiveId" clId="{7EB694C4-FC36-4708-896A-7212885578DC}" dt="2025-02-01T12:08:50.485" v="1618" actId="14100"/>
          <ac:graphicFrameMkLst>
            <pc:docMk/>
            <pc:sldMk cId="1756802355" sldId="268"/>
            <ac:graphicFrameMk id="17" creationId="{813EBE32-9821-C64E-4659-A7DE9E18B729}"/>
          </ac:graphicFrameMkLst>
        </pc:graphicFrameChg>
        <pc:picChg chg="add mod">
          <ac:chgData name="Paul Wassell" userId="609912a88ec840f0" providerId="LiveId" clId="{7EB694C4-FC36-4708-896A-7212885578DC}" dt="2025-02-01T12:09:27.738" v="1623" actId="14100"/>
          <ac:picMkLst>
            <pc:docMk/>
            <pc:sldMk cId="1756802355" sldId="268"/>
            <ac:picMk id="25" creationId="{96AD8DE9-52E9-72DA-436F-2BC11B5BF8CF}"/>
          </ac:picMkLst>
        </pc:picChg>
        <pc:picChg chg="add mod">
          <ac:chgData name="Paul Wassell" userId="609912a88ec840f0" providerId="LiveId" clId="{7EB694C4-FC36-4708-896A-7212885578DC}" dt="2025-02-01T12:09:44.083" v="1630" actId="1076"/>
          <ac:picMkLst>
            <pc:docMk/>
            <pc:sldMk cId="1756802355" sldId="268"/>
            <ac:picMk id="26" creationId="{7AE77C17-19DE-D78E-F3D2-8A1A97463643}"/>
          </ac:picMkLst>
        </pc:picChg>
        <pc:picChg chg="add mod">
          <ac:chgData name="Paul Wassell" userId="609912a88ec840f0" providerId="LiveId" clId="{7EB694C4-FC36-4708-896A-7212885578DC}" dt="2025-02-01T12:10:06.009" v="1639" actId="1076"/>
          <ac:picMkLst>
            <pc:docMk/>
            <pc:sldMk cId="1756802355" sldId="268"/>
            <ac:picMk id="29" creationId="{854809F9-AF89-29BA-BCD8-CED780D7B0CA}"/>
          </ac:picMkLst>
        </pc:picChg>
        <pc:picChg chg="add mod">
          <ac:chgData name="Paul Wassell" userId="609912a88ec840f0" providerId="LiveId" clId="{7EB694C4-FC36-4708-896A-7212885578DC}" dt="2025-02-01T12:10:21.198" v="1643" actId="1076"/>
          <ac:picMkLst>
            <pc:docMk/>
            <pc:sldMk cId="1756802355" sldId="268"/>
            <ac:picMk id="30" creationId="{075A6BC8-B647-CC14-249D-973841DD1486}"/>
          </ac:picMkLst>
        </pc:picChg>
      </pc:sldChg>
      <pc:sldChg chg="addSp modSp new mod setBg">
        <pc:chgData name="Paul Wassell" userId="609912a88ec840f0" providerId="LiveId" clId="{7EB694C4-FC36-4708-896A-7212885578DC}" dt="2025-02-01T12:14:23.467" v="1722" actId="113"/>
        <pc:sldMkLst>
          <pc:docMk/>
          <pc:sldMk cId="1836002141" sldId="269"/>
        </pc:sldMkLst>
        <pc:spChg chg="mod">
          <ac:chgData name="Paul Wassell" userId="609912a88ec840f0" providerId="LiveId" clId="{7EB694C4-FC36-4708-896A-7212885578DC}" dt="2025-02-01T12:13:32.139" v="1710" actId="14861"/>
          <ac:spMkLst>
            <pc:docMk/>
            <pc:sldMk cId="1836002141" sldId="269"/>
            <ac:spMk id="2" creationId="{92DB4E8A-60CE-0E0C-ACD4-700345B13F58}"/>
          </ac:spMkLst>
        </pc:spChg>
        <pc:spChg chg="mod">
          <ac:chgData name="Paul Wassell" userId="609912a88ec840f0" providerId="LiveId" clId="{7EB694C4-FC36-4708-896A-7212885578DC}" dt="2025-02-01T12:14:23.467" v="1722" actId="113"/>
          <ac:spMkLst>
            <pc:docMk/>
            <pc:sldMk cId="1836002141" sldId="269"/>
            <ac:spMk id="3" creationId="{13370B3F-65B0-1797-2E3A-8E9916482913}"/>
          </ac:spMkLst>
        </pc:spChg>
        <pc:spChg chg="add mod">
          <ac:chgData name="Paul Wassell" userId="609912a88ec840f0" providerId="LiveId" clId="{7EB694C4-FC36-4708-896A-7212885578DC}" dt="2025-02-01T12:11:58.707" v="1649"/>
          <ac:spMkLst>
            <pc:docMk/>
            <pc:sldMk cId="1836002141" sldId="269"/>
            <ac:spMk id="4" creationId="{3C4C3D2C-972D-F05B-2B60-B9A03D4E52D3}"/>
          </ac:spMkLst>
        </pc:spChg>
        <pc:spChg chg="add mod">
          <ac:chgData name="Paul Wassell" userId="609912a88ec840f0" providerId="LiveId" clId="{7EB694C4-FC36-4708-896A-7212885578DC}" dt="2025-02-01T12:11:58.707" v="1649"/>
          <ac:spMkLst>
            <pc:docMk/>
            <pc:sldMk cId="1836002141" sldId="269"/>
            <ac:spMk id="6" creationId="{AB32D377-34B3-B80B-FD9A-E9649430F68F}"/>
          </ac:spMkLst>
        </pc:spChg>
        <pc:spChg chg="add mod">
          <ac:chgData name="Paul Wassell" userId="609912a88ec840f0" providerId="LiveId" clId="{7EB694C4-FC36-4708-896A-7212885578DC}" dt="2025-02-01T12:11:58.707" v="1649"/>
          <ac:spMkLst>
            <pc:docMk/>
            <pc:sldMk cId="1836002141" sldId="269"/>
            <ac:spMk id="7" creationId="{74D0D519-03D7-8FC3-87F5-0CE40D23423B}"/>
          </ac:spMkLst>
        </pc:spChg>
        <pc:spChg chg="add mod">
          <ac:chgData name="Paul Wassell" userId="609912a88ec840f0" providerId="LiveId" clId="{7EB694C4-FC36-4708-896A-7212885578DC}" dt="2025-02-01T12:11:58.707" v="1649"/>
          <ac:spMkLst>
            <pc:docMk/>
            <pc:sldMk cId="1836002141" sldId="269"/>
            <ac:spMk id="8" creationId="{4553A915-27AA-71A0-5E82-35BD5B478996}"/>
          </ac:spMkLst>
        </pc:spChg>
        <pc:spChg chg="add mod">
          <ac:chgData name="Paul Wassell" userId="609912a88ec840f0" providerId="LiveId" clId="{7EB694C4-FC36-4708-896A-7212885578DC}" dt="2025-02-01T12:13:48.469" v="1713" actId="1076"/>
          <ac:spMkLst>
            <pc:docMk/>
            <pc:sldMk cId="1836002141" sldId="269"/>
            <ac:spMk id="10" creationId="{A9590FAA-4C1E-D19C-6E36-3E96AEF9C078}"/>
          </ac:spMkLst>
        </pc:spChg>
        <pc:spChg chg="add mod">
          <ac:chgData name="Paul Wassell" userId="609912a88ec840f0" providerId="LiveId" clId="{7EB694C4-FC36-4708-896A-7212885578DC}" dt="2025-02-01T12:13:48.469" v="1713" actId="1076"/>
          <ac:spMkLst>
            <pc:docMk/>
            <pc:sldMk cId="1836002141" sldId="269"/>
            <ac:spMk id="12" creationId="{273E3E3B-8011-35BE-7F51-2939D7CDFAEA}"/>
          </ac:spMkLst>
        </pc:spChg>
        <pc:spChg chg="add mod">
          <ac:chgData name="Paul Wassell" userId="609912a88ec840f0" providerId="LiveId" clId="{7EB694C4-FC36-4708-896A-7212885578DC}" dt="2025-02-01T12:13:48.469" v="1713" actId="1076"/>
          <ac:spMkLst>
            <pc:docMk/>
            <pc:sldMk cId="1836002141" sldId="269"/>
            <ac:spMk id="13" creationId="{8651D6FF-5AEF-00D7-E407-447A99147C6F}"/>
          </ac:spMkLst>
        </pc:spChg>
        <pc:spChg chg="add mod">
          <ac:chgData name="Paul Wassell" userId="609912a88ec840f0" providerId="LiveId" clId="{7EB694C4-FC36-4708-896A-7212885578DC}" dt="2025-02-01T12:13:48.469" v="1713" actId="1076"/>
          <ac:spMkLst>
            <pc:docMk/>
            <pc:sldMk cId="1836002141" sldId="269"/>
            <ac:spMk id="14" creationId="{92050156-EE12-120F-222D-677853E78D3D}"/>
          </ac:spMkLst>
        </pc:spChg>
        <pc:spChg chg="add mod">
          <ac:chgData name="Paul Wassell" userId="609912a88ec840f0" providerId="LiveId" clId="{7EB694C4-FC36-4708-896A-7212885578DC}" dt="2025-02-01T12:14:20.788" v="1721" actId="113"/>
          <ac:spMkLst>
            <pc:docMk/>
            <pc:sldMk cId="1836002141" sldId="269"/>
            <ac:spMk id="16" creationId="{29ADD088-45AB-6AF0-599D-43AF76EBB8F2}"/>
          </ac:spMkLst>
        </pc:spChg>
        <pc:graphicFrameChg chg="add mod">
          <ac:chgData name="Paul Wassell" userId="609912a88ec840f0" providerId="LiveId" clId="{7EB694C4-FC36-4708-896A-7212885578DC}" dt="2025-02-01T12:11:58.707" v="1649"/>
          <ac:graphicFrameMkLst>
            <pc:docMk/>
            <pc:sldMk cId="1836002141" sldId="269"/>
            <ac:graphicFrameMk id="5" creationId="{A7ADF100-00AC-BA69-09F6-C9AB9F1A8370}"/>
          </ac:graphicFrameMkLst>
        </pc:graphicFrameChg>
        <pc:graphicFrameChg chg="add mod">
          <ac:chgData name="Paul Wassell" userId="609912a88ec840f0" providerId="LiveId" clId="{7EB694C4-FC36-4708-896A-7212885578DC}" dt="2025-02-01T12:13:48.469" v="1713" actId="1076"/>
          <ac:graphicFrameMkLst>
            <pc:docMk/>
            <pc:sldMk cId="1836002141" sldId="269"/>
            <ac:graphicFrameMk id="11" creationId="{6B850759-C24A-0875-59FD-16A7173C6AB2}"/>
          </ac:graphicFrameMkLst>
        </pc:graphicFrameChg>
        <pc:picChg chg="add mod">
          <ac:chgData name="Paul Wassell" userId="609912a88ec840f0" providerId="LiveId" clId="{7EB694C4-FC36-4708-896A-7212885578DC}" dt="2025-02-01T12:11:58.707" v="1649"/>
          <ac:picMkLst>
            <pc:docMk/>
            <pc:sldMk cId="1836002141" sldId="269"/>
            <ac:picMk id="9" creationId="{7FDB4E1B-266B-581B-11E1-0F911F5E4C2F}"/>
          </ac:picMkLst>
        </pc:picChg>
        <pc:picChg chg="add mod">
          <ac:chgData name="Paul Wassell" userId="609912a88ec840f0" providerId="LiveId" clId="{7EB694C4-FC36-4708-896A-7212885578DC}" dt="2025-02-01T12:13:48.469" v="1713" actId="1076"/>
          <ac:picMkLst>
            <pc:docMk/>
            <pc:sldMk cId="1836002141" sldId="269"/>
            <ac:picMk id="15" creationId="{AAE5C90A-F557-9A07-9617-B6ACFAEC937E}"/>
          </ac:picMkLst>
        </pc:picChg>
      </pc:sldChg>
      <pc:sldChg chg="addSp delSp modSp mod">
        <pc:chgData name="Paul Wassell" userId="609912a88ec840f0" providerId="LiveId" clId="{7EB694C4-FC36-4708-896A-7212885578DC}" dt="2025-02-01T12:16:32.437" v="1748" actId="313"/>
        <pc:sldMkLst>
          <pc:docMk/>
          <pc:sldMk cId="1894177295" sldId="270"/>
        </pc:sldMkLst>
        <pc:spChg chg="mod">
          <ac:chgData name="Paul Wassell" userId="609912a88ec840f0" providerId="LiveId" clId="{7EB694C4-FC36-4708-896A-7212885578DC}" dt="2025-02-01T12:15:27.938" v="1733" actId="13926"/>
          <ac:spMkLst>
            <pc:docMk/>
            <pc:sldMk cId="1894177295" sldId="270"/>
            <ac:spMk id="3" creationId="{9CDD792C-7538-F298-4E5F-A2FEA0A0D480}"/>
          </ac:spMkLst>
        </pc:spChg>
        <pc:spChg chg="del">
          <ac:chgData name="Paul Wassell" userId="609912a88ec840f0" providerId="LiveId" clId="{7EB694C4-FC36-4708-896A-7212885578DC}" dt="2025-02-01T12:14:38.437" v="1723" actId="478"/>
          <ac:spMkLst>
            <pc:docMk/>
            <pc:sldMk cId="1894177295" sldId="270"/>
            <ac:spMk id="4" creationId="{7D590629-9301-5EAF-6998-F139FB830785}"/>
          </ac:spMkLst>
        </pc:spChg>
        <pc:spChg chg="del">
          <ac:chgData name="Paul Wassell" userId="609912a88ec840f0" providerId="LiveId" clId="{7EB694C4-FC36-4708-896A-7212885578DC}" dt="2025-02-01T12:14:38.437" v="1723" actId="478"/>
          <ac:spMkLst>
            <pc:docMk/>
            <pc:sldMk cId="1894177295" sldId="270"/>
            <ac:spMk id="6" creationId="{9856A7A6-0768-A766-9F5E-E755C5CD7946}"/>
          </ac:spMkLst>
        </pc:spChg>
        <pc:spChg chg="del">
          <ac:chgData name="Paul Wassell" userId="609912a88ec840f0" providerId="LiveId" clId="{7EB694C4-FC36-4708-896A-7212885578DC}" dt="2025-02-01T12:14:38.437" v="1723" actId="478"/>
          <ac:spMkLst>
            <pc:docMk/>
            <pc:sldMk cId="1894177295" sldId="270"/>
            <ac:spMk id="7" creationId="{ADEF1D5D-4302-879D-197D-9E144C560F08}"/>
          </ac:spMkLst>
        </pc:spChg>
        <pc:spChg chg="del">
          <ac:chgData name="Paul Wassell" userId="609912a88ec840f0" providerId="LiveId" clId="{7EB694C4-FC36-4708-896A-7212885578DC}" dt="2025-02-01T12:14:38.437" v="1723" actId="478"/>
          <ac:spMkLst>
            <pc:docMk/>
            <pc:sldMk cId="1894177295" sldId="270"/>
            <ac:spMk id="8" creationId="{3AC24A90-285B-3F80-0298-F859130988EF}"/>
          </ac:spMkLst>
        </pc:spChg>
        <pc:spChg chg="del">
          <ac:chgData name="Paul Wassell" userId="609912a88ec840f0" providerId="LiveId" clId="{7EB694C4-FC36-4708-896A-7212885578DC}" dt="2025-02-01T12:15:36.152" v="1734" actId="478"/>
          <ac:spMkLst>
            <pc:docMk/>
            <pc:sldMk cId="1894177295" sldId="270"/>
            <ac:spMk id="10" creationId="{87C60C49-30F5-BBBB-8056-35F4BFF549C4}"/>
          </ac:spMkLst>
        </pc:spChg>
        <pc:spChg chg="del">
          <ac:chgData name="Paul Wassell" userId="609912a88ec840f0" providerId="LiveId" clId="{7EB694C4-FC36-4708-896A-7212885578DC}" dt="2025-02-01T12:15:36.152" v="1734" actId="478"/>
          <ac:spMkLst>
            <pc:docMk/>
            <pc:sldMk cId="1894177295" sldId="270"/>
            <ac:spMk id="12" creationId="{EF32B20E-9037-C6E5-35D0-0406D110CEFF}"/>
          </ac:spMkLst>
        </pc:spChg>
        <pc:spChg chg="del">
          <ac:chgData name="Paul Wassell" userId="609912a88ec840f0" providerId="LiveId" clId="{7EB694C4-FC36-4708-896A-7212885578DC}" dt="2025-02-01T12:15:36.152" v="1734" actId="478"/>
          <ac:spMkLst>
            <pc:docMk/>
            <pc:sldMk cId="1894177295" sldId="270"/>
            <ac:spMk id="13" creationId="{E065D434-C2E5-4890-6830-3CF768752BB9}"/>
          </ac:spMkLst>
        </pc:spChg>
        <pc:spChg chg="del">
          <ac:chgData name="Paul Wassell" userId="609912a88ec840f0" providerId="LiveId" clId="{7EB694C4-FC36-4708-896A-7212885578DC}" dt="2025-02-01T12:15:36.152" v="1734" actId="478"/>
          <ac:spMkLst>
            <pc:docMk/>
            <pc:sldMk cId="1894177295" sldId="270"/>
            <ac:spMk id="14" creationId="{871E45D9-A205-B82E-F20B-D7E8BF1D2F44}"/>
          </ac:spMkLst>
        </pc:spChg>
        <pc:spChg chg="mod">
          <ac:chgData name="Paul Wassell" userId="609912a88ec840f0" providerId="LiveId" clId="{7EB694C4-FC36-4708-896A-7212885578DC}" dt="2025-02-01T12:16:32.437" v="1748" actId="313"/>
          <ac:spMkLst>
            <pc:docMk/>
            <pc:sldMk cId="1894177295" sldId="270"/>
            <ac:spMk id="16" creationId="{53AD37E4-FCED-40F4-1CC3-A1FFE594C381}"/>
          </ac:spMkLst>
        </pc:spChg>
        <pc:spChg chg="add mod">
          <ac:chgData name="Paul Wassell" userId="609912a88ec840f0" providerId="LiveId" clId="{7EB694C4-FC36-4708-896A-7212885578DC}" dt="2025-02-01T12:14:45.250" v="1725" actId="1076"/>
          <ac:spMkLst>
            <pc:docMk/>
            <pc:sldMk cId="1894177295" sldId="270"/>
            <ac:spMk id="17" creationId="{CB5350C3-9E36-62C9-D021-4A831B9F09C5}"/>
          </ac:spMkLst>
        </pc:spChg>
        <pc:spChg chg="add mod">
          <ac:chgData name="Paul Wassell" userId="609912a88ec840f0" providerId="LiveId" clId="{7EB694C4-FC36-4708-896A-7212885578DC}" dt="2025-02-01T12:14:45.250" v="1725" actId="1076"/>
          <ac:spMkLst>
            <pc:docMk/>
            <pc:sldMk cId="1894177295" sldId="270"/>
            <ac:spMk id="19" creationId="{E609E1C5-D3CE-D22F-5C31-8CB415701C35}"/>
          </ac:spMkLst>
        </pc:spChg>
        <pc:spChg chg="add mod">
          <ac:chgData name="Paul Wassell" userId="609912a88ec840f0" providerId="LiveId" clId="{7EB694C4-FC36-4708-896A-7212885578DC}" dt="2025-02-01T12:14:45.250" v="1725" actId="1076"/>
          <ac:spMkLst>
            <pc:docMk/>
            <pc:sldMk cId="1894177295" sldId="270"/>
            <ac:spMk id="20" creationId="{A2F84EF3-E732-A770-42B7-FE116A438D18}"/>
          </ac:spMkLst>
        </pc:spChg>
        <pc:spChg chg="add mod">
          <ac:chgData name="Paul Wassell" userId="609912a88ec840f0" providerId="LiveId" clId="{7EB694C4-FC36-4708-896A-7212885578DC}" dt="2025-02-01T12:14:45.250" v="1725" actId="1076"/>
          <ac:spMkLst>
            <pc:docMk/>
            <pc:sldMk cId="1894177295" sldId="270"/>
            <ac:spMk id="21" creationId="{0060D4DA-4696-8D41-B754-F2071694838A}"/>
          </ac:spMkLst>
        </pc:spChg>
        <pc:spChg chg="add mod">
          <ac:chgData name="Paul Wassell" userId="609912a88ec840f0" providerId="LiveId" clId="{7EB694C4-FC36-4708-896A-7212885578DC}" dt="2025-02-01T12:15:49.509" v="1736" actId="1076"/>
          <ac:spMkLst>
            <pc:docMk/>
            <pc:sldMk cId="1894177295" sldId="270"/>
            <ac:spMk id="23" creationId="{B7A18978-E40F-C59F-95C7-30BE691D4A84}"/>
          </ac:spMkLst>
        </pc:spChg>
        <pc:spChg chg="add mod">
          <ac:chgData name="Paul Wassell" userId="609912a88ec840f0" providerId="LiveId" clId="{7EB694C4-FC36-4708-896A-7212885578DC}" dt="2025-02-01T12:15:49.509" v="1736" actId="1076"/>
          <ac:spMkLst>
            <pc:docMk/>
            <pc:sldMk cId="1894177295" sldId="270"/>
            <ac:spMk id="25" creationId="{F4D67479-602D-B9D8-6F0C-50B3C9F13F3B}"/>
          </ac:spMkLst>
        </pc:spChg>
        <pc:spChg chg="add mod">
          <ac:chgData name="Paul Wassell" userId="609912a88ec840f0" providerId="LiveId" clId="{7EB694C4-FC36-4708-896A-7212885578DC}" dt="2025-02-01T12:15:49.509" v="1736" actId="1076"/>
          <ac:spMkLst>
            <pc:docMk/>
            <pc:sldMk cId="1894177295" sldId="270"/>
            <ac:spMk id="26" creationId="{DDBE4C00-D317-87EB-C6BA-FF063EEF5050}"/>
          </ac:spMkLst>
        </pc:spChg>
        <pc:spChg chg="add mod">
          <ac:chgData name="Paul Wassell" userId="609912a88ec840f0" providerId="LiveId" clId="{7EB694C4-FC36-4708-896A-7212885578DC}" dt="2025-02-01T12:15:49.509" v="1736" actId="1076"/>
          <ac:spMkLst>
            <pc:docMk/>
            <pc:sldMk cId="1894177295" sldId="270"/>
            <ac:spMk id="27" creationId="{4E0C5ABA-6BFD-966F-57DD-C35D88B0648C}"/>
          </ac:spMkLst>
        </pc:spChg>
        <pc:graphicFrameChg chg="del">
          <ac:chgData name="Paul Wassell" userId="609912a88ec840f0" providerId="LiveId" clId="{7EB694C4-FC36-4708-896A-7212885578DC}" dt="2025-02-01T12:14:38.437" v="1723" actId="478"/>
          <ac:graphicFrameMkLst>
            <pc:docMk/>
            <pc:sldMk cId="1894177295" sldId="270"/>
            <ac:graphicFrameMk id="5" creationId="{448FD49F-3F7C-E18A-5FCF-E68EF33662F4}"/>
          </ac:graphicFrameMkLst>
        </pc:graphicFrameChg>
        <pc:graphicFrameChg chg="del">
          <ac:chgData name="Paul Wassell" userId="609912a88ec840f0" providerId="LiveId" clId="{7EB694C4-FC36-4708-896A-7212885578DC}" dt="2025-02-01T12:15:36.152" v="1734" actId="478"/>
          <ac:graphicFrameMkLst>
            <pc:docMk/>
            <pc:sldMk cId="1894177295" sldId="270"/>
            <ac:graphicFrameMk id="11" creationId="{28FCE10D-E612-1230-F578-510E176A2800}"/>
          </ac:graphicFrameMkLst>
        </pc:graphicFrameChg>
        <pc:graphicFrameChg chg="add mod">
          <ac:chgData name="Paul Wassell" userId="609912a88ec840f0" providerId="LiveId" clId="{7EB694C4-FC36-4708-896A-7212885578DC}" dt="2025-02-01T12:14:45.250" v="1725" actId="1076"/>
          <ac:graphicFrameMkLst>
            <pc:docMk/>
            <pc:sldMk cId="1894177295" sldId="270"/>
            <ac:graphicFrameMk id="18" creationId="{656CCEED-F737-7C1D-D493-31F757721851}"/>
          </ac:graphicFrameMkLst>
        </pc:graphicFrameChg>
        <pc:graphicFrameChg chg="add mod">
          <ac:chgData name="Paul Wassell" userId="609912a88ec840f0" providerId="LiveId" clId="{7EB694C4-FC36-4708-896A-7212885578DC}" dt="2025-02-01T12:15:49.509" v="1736" actId="1076"/>
          <ac:graphicFrameMkLst>
            <pc:docMk/>
            <pc:sldMk cId="1894177295" sldId="270"/>
            <ac:graphicFrameMk id="24" creationId="{93853D54-9EFF-7D0F-EA7F-840E4E70F15A}"/>
          </ac:graphicFrameMkLst>
        </pc:graphicFrameChg>
        <pc:picChg chg="del">
          <ac:chgData name="Paul Wassell" userId="609912a88ec840f0" providerId="LiveId" clId="{7EB694C4-FC36-4708-896A-7212885578DC}" dt="2025-02-01T12:14:38.437" v="1723" actId="478"/>
          <ac:picMkLst>
            <pc:docMk/>
            <pc:sldMk cId="1894177295" sldId="270"/>
            <ac:picMk id="9" creationId="{E543515C-30FB-D918-8400-2E43A4DD9FF8}"/>
          </ac:picMkLst>
        </pc:picChg>
        <pc:picChg chg="del">
          <ac:chgData name="Paul Wassell" userId="609912a88ec840f0" providerId="LiveId" clId="{7EB694C4-FC36-4708-896A-7212885578DC}" dt="2025-02-01T12:15:36.152" v="1734" actId="478"/>
          <ac:picMkLst>
            <pc:docMk/>
            <pc:sldMk cId="1894177295" sldId="270"/>
            <ac:picMk id="15" creationId="{390B3335-1AA1-DC2E-34E3-BEE07AACE590}"/>
          </ac:picMkLst>
        </pc:picChg>
        <pc:picChg chg="add mod">
          <ac:chgData name="Paul Wassell" userId="609912a88ec840f0" providerId="LiveId" clId="{7EB694C4-FC36-4708-896A-7212885578DC}" dt="2025-02-01T12:14:45.250" v="1725" actId="1076"/>
          <ac:picMkLst>
            <pc:docMk/>
            <pc:sldMk cId="1894177295" sldId="270"/>
            <ac:picMk id="22" creationId="{0836D131-03EF-74EB-FFB8-E9141026D552}"/>
          </ac:picMkLst>
        </pc:picChg>
        <pc:picChg chg="add mod">
          <ac:chgData name="Paul Wassell" userId="609912a88ec840f0" providerId="LiveId" clId="{7EB694C4-FC36-4708-896A-7212885578DC}" dt="2025-02-01T12:15:49.509" v="1736" actId="1076"/>
          <ac:picMkLst>
            <pc:docMk/>
            <pc:sldMk cId="1894177295" sldId="270"/>
            <ac:picMk id="28" creationId="{8F9A2FF5-888D-CFC0-1B58-2EA80D64A483}"/>
          </ac:picMkLst>
        </pc:picChg>
      </pc:sldChg>
      <pc:sldChg chg="modSp new mod setBg">
        <pc:chgData name="Paul Wassell" userId="609912a88ec840f0" providerId="LiveId" clId="{7EB694C4-FC36-4708-896A-7212885578DC}" dt="2025-02-01T12:19:55.319" v="2023" actId="14861"/>
        <pc:sldMkLst>
          <pc:docMk/>
          <pc:sldMk cId="3461209642" sldId="271"/>
        </pc:sldMkLst>
        <pc:spChg chg="mod">
          <ac:chgData name="Paul Wassell" userId="609912a88ec840f0" providerId="LiveId" clId="{7EB694C4-FC36-4708-896A-7212885578DC}" dt="2025-02-01T12:17:52.549" v="1798" actId="14861"/>
          <ac:spMkLst>
            <pc:docMk/>
            <pc:sldMk cId="3461209642" sldId="271"/>
            <ac:spMk id="2" creationId="{7CA09D69-110E-F166-A12E-516061A15BF2}"/>
          </ac:spMkLst>
        </pc:spChg>
        <pc:spChg chg="mod">
          <ac:chgData name="Paul Wassell" userId="609912a88ec840f0" providerId="LiveId" clId="{7EB694C4-FC36-4708-896A-7212885578DC}" dt="2025-02-01T12:19:55.319" v="2023" actId="14861"/>
          <ac:spMkLst>
            <pc:docMk/>
            <pc:sldMk cId="3461209642" sldId="271"/>
            <ac:spMk id="3" creationId="{DD39FFB8-0153-26CE-EE21-795480EE4367}"/>
          </ac:spMkLst>
        </pc:spChg>
      </pc:sldChg>
      <pc:sldChg chg="addSp delSp modSp new mod setBg">
        <pc:chgData name="Paul Wassell" userId="609912a88ec840f0" providerId="LiveId" clId="{7EB694C4-FC36-4708-896A-7212885578DC}" dt="2025-02-01T12:25:36.564" v="2576" actId="14100"/>
        <pc:sldMkLst>
          <pc:docMk/>
          <pc:sldMk cId="3216328904" sldId="272"/>
        </pc:sldMkLst>
        <pc:spChg chg="mod">
          <ac:chgData name="Paul Wassell" userId="609912a88ec840f0" providerId="LiveId" clId="{7EB694C4-FC36-4708-896A-7212885578DC}" dt="2025-02-01T12:20:21.687" v="2068" actId="14861"/>
          <ac:spMkLst>
            <pc:docMk/>
            <pc:sldMk cId="3216328904" sldId="272"/>
            <ac:spMk id="2" creationId="{1A2ECA39-C8C4-0EBC-534E-F20E8F8BB486}"/>
          </ac:spMkLst>
        </pc:spChg>
        <pc:spChg chg="del">
          <ac:chgData name="Paul Wassell" userId="609912a88ec840f0" providerId="LiveId" clId="{7EB694C4-FC36-4708-896A-7212885578DC}" dt="2025-02-01T12:20:24.859" v="2069" actId="478"/>
          <ac:spMkLst>
            <pc:docMk/>
            <pc:sldMk cId="3216328904" sldId="272"/>
            <ac:spMk id="3" creationId="{972A371D-18D2-795A-AA69-E136FEFB4172}"/>
          </ac:spMkLst>
        </pc:spChg>
        <pc:spChg chg="add mod">
          <ac:chgData name="Paul Wassell" userId="609912a88ec840f0" providerId="LiveId" clId="{7EB694C4-FC36-4708-896A-7212885578DC}" dt="2025-02-01T12:23:50.951" v="2539" actId="207"/>
          <ac:spMkLst>
            <pc:docMk/>
            <pc:sldMk cId="3216328904" sldId="272"/>
            <ac:spMk id="8" creationId="{0CD3950F-A187-2009-78FB-34AFFC871B99}"/>
          </ac:spMkLst>
        </pc:spChg>
        <pc:spChg chg="add mod">
          <ac:chgData name="Paul Wassell" userId="609912a88ec840f0" providerId="LiveId" clId="{7EB694C4-FC36-4708-896A-7212885578DC}" dt="2025-02-01T12:24:36.566" v="2565" actId="14861"/>
          <ac:spMkLst>
            <pc:docMk/>
            <pc:sldMk cId="3216328904" sldId="272"/>
            <ac:spMk id="9" creationId="{D6C87C08-33C2-F29D-FF03-160AB91CF778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10" creationId="{57A47B4F-E08F-D6BA-6E4A-240194662D61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12" creationId="{A757CE62-3199-7573-05EC-88893C288093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13" creationId="{5AF9A4E7-E140-CB00-2AA6-B9199471CE9D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14" creationId="{BA4DA47B-0E2A-4856-5D26-95936F860A1B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16" creationId="{0EDCECF9-2E3E-F13A-D200-A381B2F9A9C7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17" creationId="{2484D26B-2F68-4D5B-D85E-66BBF0263956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19" creationId="{4A67C895-3579-CF53-40DE-7F405688C595}"/>
          </ac:spMkLst>
        </pc:spChg>
        <pc:spChg chg="add del mod">
          <ac:chgData name="Paul Wassell" userId="609912a88ec840f0" providerId="LiveId" clId="{7EB694C4-FC36-4708-896A-7212885578DC}" dt="2025-02-01T12:25:04.003" v="2567" actId="21"/>
          <ac:spMkLst>
            <pc:docMk/>
            <pc:sldMk cId="3216328904" sldId="272"/>
            <ac:spMk id="20" creationId="{03B5DDDA-4736-8085-0249-03320BC87B59}"/>
          </ac:spMkLst>
        </pc:spChg>
        <pc:picChg chg="add mod">
          <ac:chgData name="Paul Wassell" userId="609912a88ec840f0" providerId="LiveId" clId="{7EB694C4-FC36-4708-896A-7212885578DC}" dt="2025-02-01T12:20:34.267" v="2073" actId="1076"/>
          <ac:picMkLst>
            <pc:docMk/>
            <pc:sldMk cId="3216328904" sldId="272"/>
            <ac:picMk id="4" creationId="{DF185563-F60E-09E5-86D1-C0099CB0386F}"/>
          </ac:picMkLst>
        </pc:picChg>
        <pc:picChg chg="add del mod">
          <ac:chgData name="Paul Wassell" userId="609912a88ec840f0" providerId="LiveId" clId="{7EB694C4-FC36-4708-896A-7212885578DC}" dt="2025-02-01T12:25:04.003" v="2567" actId="21"/>
          <ac:picMkLst>
            <pc:docMk/>
            <pc:sldMk cId="3216328904" sldId="272"/>
            <ac:picMk id="18" creationId="{60E3D705-3CF9-F47B-3C6C-A600B111238D}"/>
          </ac:picMkLst>
        </pc:picChg>
        <pc:picChg chg="add del mod">
          <ac:chgData name="Paul Wassell" userId="609912a88ec840f0" providerId="LiveId" clId="{7EB694C4-FC36-4708-896A-7212885578DC}" dt="2025-02-01T12:25:04.003" v="2567" actId="21"/>
          <ac:picMkLst>
            <pc:docMk/>
            <pc:sldMk cId="3216328904" sldId="272"/>
            <ac:picMk id="21" creationId="{19936176-AB4B-DCF6-192D-02F9BE7FF82A}"/>
          </ac:picMkLst>
        </pc:picChg>
        <pc:picChg chg="add mod">
          <ac:chgData name="Paul Wassell" userId="609912a88ec840f0" providerId="LiveId" clId="{7EB694C4-FC36-4708-896A-7212885578DC}" dt="2025-02-01T12:25:12.148" v="2570" actId="1076"/>
          <ac:picMkLst>
            <pc:docMk/>
            <pc:sldMk cId="3216328904" sldId="272"/>
            <ac:picMk id="23" creationId="{EC38EAC3-B017-66B4-D00B-F70224D61AA9}"/>
          </ac:picMkLst>
        </pc:picChg>
        <pc:picChg chg="add mod">
          <ac:chgData name="Paul Wassell" userId="609912a88ec840f0" providerId="LiveId" clId="{7EB694C4-FC36-4708-896A-7212885578DC}" dt="2025-02-01T12:25:36.564" v="2576" actId="14100"/>
          <ac:picMkLst>
            <pc:docMk/>
            <pc:sldMk cId="3216328904" sldId="272"/>
            <ac:picMk id="24" creationId="{9339BBFB-E246-650F-BBAB-4BBED8A9D1F6}"/>
          </ac:picMkLst>
        </pc:picChg>
        <pc:cxnChg chg="add">
          <ac:chgData name="Paul Wassell" userId="609912a88ec840f0" providerId="LiveId" clId="{7EB694C4-FC36-4708-896A-7212885578DC}" dt="2025-02-01T12:21:02.589" v="2074" actId="11529"/>
          <ac:cxnSpMkLst>
            <pc:docMk/>
            <pc:sldMk cId="3216328904" sldId="272"/>
            <ac:cxnSpMk id="6" creationId="{CBC729F1-BC52-0A1B-EDFD-40A324ED2A74}"/>
          </ac:cxnSpMkLst>
        </pc:cxnChg>
      </pc:sldChg>
      <pc:sldChg chg="addSp delSp modSp new mod">
        <pc:chgData name="Paul Wassell" userId="609912a88ec840f0" providerId="LiveId" clId="{7EB694C4-FC36-4708-896A-7212885578DC}" dt="2025-02-01T12:26:00.407" v="2586" actId="1076"/>
        <pc:sldMkLst>
          <pc:docMk/>
          <pc:sldMk cId="376083903" sldId="273"/>
        </pc:sldMkLst>
        <pc:spChg chg="del">
          <ac:chgData name="Paul Wassell" userId="609912a88ec840f0" providerId="LiveId" clId="{7EB694C4-FC36-4708-896A-7212885578DC}" dt="2025-02-01T12:25:47.658" v="2578" actId="478"/>
          <ac:spMkLst>
            <pc:docMk/>
            <pc:sldMk cId="376083903" sldId="273"/>
            <ac:spMk id="2" creationId="{FFE9E4D1-A3EC-AF8E-4F6B-04895F9BBFE3}"/>
          </ac:spMkLst>
        </pc:spChg>
        <pc:spChg chg="del">
          <ac:chgData name="Paul Wassell" userId="609912a88ec840f0" providerId="LiveId" clId="{7EB694C4-FC36-4708-896A-7212885578DC}" dt="2025-02-01T12:25:47.658" v="2578" actId="478"/>
          <ac:spMkLst>
            <pc:docMk/>
            <pc:sldMk cId="376083903" sldId="273"/>
            <ac:spMk id="3" creationId="{2BF3C635-218A-D02D-8A48-82D169B64ACA}"/>
          </ac:spMkLst>
        </pc:spChg>
        <pc:picChg chg="add mod">
          <ac:chgData name="Paul Wassell" userId="609912a88ec840f0" providerId="LiveId" clId="{7EB694C4-FC36-4708-896A-7212885578DC}" dt="2025-02-01T12:25:50.034" v="2580" actId="1076"/>
          <ac:picMkLst>
            <pc:docMk/>
            <pc:sldMk cId="376083903" sldId="273"/>
            <ac:picMk id="4" creationId="{DF3A2719-FC8E-20C8-2036-DFB3B84F136F}"/>
          </ac:picMkLst>
        </pc:picChg>
        <pc:picChg chg="add mod">
          <ac:chgData name="Paul Wassell" userId="609912a88ec840f0" providerId="LiveId" clId="{7EB694C4-FC36-4708-896A-7212885578DC}" dt="2025-02-01T12:25:53.227" v="2582" actId="1076"/>
          <ac:picMkLst>
            <pc:docMk/>
            <pc:sldMk cId="376083903" sldId="273"/>
            <ac:picMk id="5" creationId="{A0FF1DE6-A73A-7C43-8FFC-949A0E00BCE7}"/>
          </ac:picMkLst>
        </pc:picChg>
        <pc:picChg chg="add mod">
          <ac:chgData name="Paul Wassell" userId="609912a88ec840f0" providerId="LiveId" clId="{7EB694C4-FC36-4708-896A-7212885578DC}" dt="2025-02-01T12:25:57.771" v="2584" actId="1076"/>
          <ac:picMkLst>
            <pc:docMk/>
            <pc:sldMk cId="376083903" sldId="273"/>
            <ac:picMk id="6" creationId="{7420994B-8334-38E1-B333-448073701C2E}"/>
          </ac:picMkLst>
        </pc:picChg>
        <pc:picChg chg="add mod">
          <ac:chgData name="Paul Wassell" userId="609912a88ec840f0" providerId="LiveId" clId="{7EB694C4-FC36-4708-896A-7212885578DC}" dt="2025-02-01T12:26:00.407" v="2586" actId="1076"/>
          <ac:picMkLst>
            <pc:docMk/>
            <pc:sldMk cId="376083903" sldId="273"/>
            <ac:picMk id="7" creationId="{CFE6DCB3-66BA-662E-0218-1CC206241B23}"/>
          </ac:picMkLst>
        </pc:picChg>
      </pc:sldChg>
      <pc:sldChg chg="addSp modSp new del mod setBg">
        <pc:chgData name="Paul Wassell" userId="609912a88ec840f0" providerId="LiveId" clId="{7EB694C4-FC36-4708-896A-7212885578DC}" dt="2025-02-01T12:30:45.012" v="2752" actId="2696"/>
        <pc:sldMkLst>
          <pc:docMk/>
          <pc:sldMk cId="4173157675" sldId="274"/>
        </pc:sldMkLst>
        <pc:spChg chg="mod">
          <ac:chgData name="Paul Wassell" userId="609912a88ec840f0" providerId="LiveId" clId="{7EB694C4-FC36-4708-896A-7212885578DC}" dt="2025-02-01T12:27:26.254" v="2673" actId="14861"/>
          <ac:spMkLst>
            <pc:docMk/>
            <pc:sldMk cId="4173157675" sldId="274"/>
            <ac:spMk id="2" creationId="{16A78C3C-E712-76EE-30F1-ACDEFAAC66B9}"/>
          </ac:spMkLst>
        </pc:spChg>
        <pc:spChg chg="mod">
          <ac:chgData name="Paul Wassell" userId="609912a88ec840f0" providerId="LiveId" clId="{7EB694C4-FC36-4708-896A-7212885578DC}" dt="2025-02-01T12:29:35.267" v="2738" actId="27636"/>
          <ac:spMkLst>
            <pc:docMk/>
            <pc:sldMk cId="4173157675" sldId="274"/>
            <ac:spMk id="3" creationId="{9981CF8C-AB14-4A63-7955-5E02F80A7553}"/>
          </ac:spMkLst>
        </pc:spChg>
        <pc:picChg chg="add mod">
          <ac:chgData name="Paul Wassell" userId="609912a88ec840f0" providerId="LiveId" clId="{7EB694C4-FC36-4708-896A-7212885578DC}" dt="2025-02-01T12:29:39.726" v="2740" actId="1076"/>
          <ac:picMkLst>
            <pc:docMk/>
            <pc:sldMk cId="4173157675" sldId="274"/>
            <ac:picMk id="4" creationId="{1F17A578-B1E5-F6E6-F7E5-881301E2085C}"/>
          </ac:picMkLst>
        </pc:picChg>
      </pc:sldChg>
      <pc:sldChg chg="addSp delSp modSp new mod setBg">
        <pc:chgData name="Paul Wassell" userId="609912a88ec840f0" providerId="LiveId" clId="{7EB694C4-FC36-4708-896A-7212885578DC}" dt="2025-02-01T12:32:48.414" v="2871" actId="1076"/>
        <pc:sldMkLst>
          <pc:docMk/>
          <pc:sldMk cId="4283048571" sldId="274"/>
        </pc:sldMkLst>
        <pc:spChg chg="mod">
          <ac:chgData name="Paul Wassell" userId="609912a88ec840f0" providerId="LiveId" clId="{7EB694C4-FC36-4708-896A-7212885578DC}" dt="2025-02-01T12:32:36.212" v="2869" actId="14861"/>
          <ac:spMkLst>
            <pc:docMk/>
            <pc:sldMk cId="4283048571" sldId="274"/>
            <ac:spMk id="2" creationId="{11424EB2-9B86-6865-B6D8-B9967BADD569}"/>
          </ac:spMkLst>
        </pc:spChg>
        <pc:spChg chg="del">
          <ac:chgData name="Paul Wassell" userId="609912a88ec840f0" providerId="LiveId" clId="{7EB694C4-FC36-4708-896A-7212885578DC}" dt="2025-02-01T12:31:54.707" v="2759" actId="478"/>
          <ac:spMkLst>
            <pc:docMk/>
            <pc:sldMk cId="4283048571" sldId="274"/>
            <ac:spMk id="3" creationId="{12C51832-FE0A-FC29-E78D-86832ECABA39}"/>
          </ac:spMkLst>
        </pc:spChg>
        <pc:spChg chg="add del mod">
          <ac:chgData name="Paul Wassell" userId="609912a88ec840f0" providerId="LiveId" clId="{7EB694C4-FC36-4708-896A-7212885578DC}" dt="2025-02-01T12:32:11.077" v="2763" actId="478"/>
          <ac:spMkLst>
            <pc:docMk/>
            <pc:sldMk cId="4283048571" sldId="274"/>
            <ac:spMk id="6" creationId="{E066E60E-7E3C-8450-B079-F81BC6978BAE}"/>
          </ac:spMkLst>
        </pc:spChg>
        <pc:picChg chg="add mod">
          <ac:chgData name="Paul Wassell" userId="609912a88ec840f0" providerId="LiveId" clId="{7EB694C4-FC36-4708-896A-7212885578DC}" dt="2025-02-01T12:32:45.983" v="2870" actId="14100"/>
          <ac:picMkLst>
            <pc:docMk/>
            <pc:sldMk cId="4283048571" sldId="274"/>
            <ac:picMk id="4" creationId="{46FE6913-05FA-CE1F-134E-46D7249D39CD}"/>
          </ac:picMkLst>
        </pc:picChg>
        <pc:picChg chg="add mod">
          <ac:chgData name="Paul Wassell" userId="609912a88ec840f0" providerId="LiveId" clId="{7EB694C4-FC36-4708-896A-7212885578DC}" dt="2025-02-01T12:32:48.414" v="2871" actId="1076"/>
          <ac:picMkLst>
            <pc:docMk/>
            <pc:sldMk cId="4283048571" sldId="274"/>
            <ac:picMk id="5" creationId="{32914F4D-D90D-4C34-0C04-4BC93713007F}"/>
          </ac:picMkLst>
        </pc:picChg>
      </pc:sldChg>
      <pc:sldChg chg="addSp delSp modSp new del mod setBg">
        <pc:chgData name="Paul Wassell" userId="609912a88ec840f0" providerId="LiveId" clId="{7EB694C4-FC36-4708-896A-7212885578DC}" dt="2025-02-01T12:30:45.012" v="2752" actId="2696"/>
        <pc:sldMkLst>
          <pc:docMk/>
          <pc:sldMk cId="1215884694" sldId="275"/>
        </pc:sldMkLst>
        <pc:spChg chg="del">
          <ac:chgData name="Paul Wassell" userId="609912a88ec840f0" providerId="LiveId" clId="{7EB694C4-FC36-4708-896A-7212885578DC}" dt="2025-02-01T12:28:02.787" v="2700" actId="478"/>
          <ac:spMkLst>
            <pc:docMk/>
            <pc:sldMk cId="1215884694" sldId="275"/>
            <ac:spMk id="2" creationId="{7B2EF4F0-BBB8-16C9-67A3-8C859935EA7A}"/>
          </ac:spMkLst>
        </pc:spChg>
        <pc:spChg chg="mod">
          <ac:chgData name="Paul Wassell" userId="609912a88ec840f0" providerId="LiveId" clId="{7EB694C4-FC36-4708-896A-7212885578DC}" dt="2025-02-01T12:28:08.539" v="2703" actId="27636"/>
          <ac:spMkLst>
            <pc:docMk/>
            <pc:sldMk cId="1215884694" sldId="275"/>
            <ac:spMk id="3" creationId="{46B8F6A6-B317-7FA9-1085-CFE079E6224A}"/>
          </ac:spMkLst>
        </pc:spChg>
        <pc:picChg chg="add mod">
          <ac:chgData name="Paul Wassell" userId="609912a88ec840f0" providerId="LiveId" clId="{7EB694C4-FC36-4708-896A-7212885578DC}" dt="2025-02-01T12:29:48.021" v="2745" actId="1076"/>
          <ac:picMkLst>
            <pc:docMk/>
            <pc:sldMk cId="1215884694" sldId="275"/>
            <ac:picMk id="4" creationId="{E5A18C36-8E26-5101-1754-26E04C94E53F}"/>
          </ac:picMkLst>
        </pc:picChg>
        <pc:picChg chg="add mod">
          <ac:chgData name="Paul Wassell" userId="609912a88ec840f0" providerId="LiveId" clId="{7EB694C4-FC36-4708-896A-7212885578DC}" dt="2025-02-01T12:29:48.021" v="2745" actId="1076"/>
          <ac:picMkLst>
            <pc:docMk/>
            <pc:sldMk cId="1215884694" sldId="275"/>
            <ac:picMk id="5" creationId="{E5950DCC-1F94-50C8-6BE2-1DA9DB5A76EC}"/>
          </ac:picMkLst>
        </pc:picChg>
      </pc:sldChg>
      <pc:sldChg chg="new">
        <pc:chgData name="Paul Wassell" userId="609912a88ec840f0" providerId="LiveId" clId="{7EB694C4-FC36-4708-896A-7212885578DC}" dt="2025-02-01T12:32:52.137" v="2872" actId="680"/>
        <pc:sldMkLst>
          <pc:docMk/>
          <pc:sldMk cId="2902170128" sldId="275"/>
        </pc:sldMkLst>
      </pc:sldChg>
      <pc:sldChg chg="modSp mod">
        <pc:chgData name="Paul Wassell" userId="609912a88ec840f0" providerId="LiveId" clId="{7EB694C4-FC36-4708-896A-7212885578DC}" dt="2025-02-01T12:33:54.090" v="3024" actId="403"/>
        <pc:sldMkLst>
          <pc:docMk/>
          <pc:sldMk cId="1145728819" sldId="276"/>
        </pc:sldMkLst>
        <pc:spChg chg="mod">
          <ac:chgData name="Paul Wassell" userId="609912a88ec840f0" providerId="LiveId" clId="{7EB694C4-FC36-4708-896A-7212885578DC}" dt="2025-02-01T12:33:54.090" v="3024" actId="403"/>
          <ac:spMkLst>
            <pc:docMk/>
            <pc:sldMk cId="1145728819" sldId="276"/>
            <ac:spMk id="3" creationId="{F6CCE149-ECFB-4BC0-96EA-4747F6A66AD2}"/>
          </ac:spMkLst>
        </pc:spChg>
      </pc:sldChg>
      <pc:sldChg chg="addSp delSp modSp new del mod setBg">
        <pc:chgData name="Paul Wassell" userId="609912a88ec840f0" providerId="LiveId" clId="{7EB694C4-FC36-4708-896A-7212885578DC}" dt="2025-02-01T12:30:45.012" v="2752" actId="2696"/>
        <pc:sldMkLst>
          <pc:docMk/>
          <pc:sldMk cId="2458267367" sldId="276"/>
        </pc:sldMkLst>
        <pc:spChg chg="del">
          <ac:chgData name="Paul Wassell" userId="609912a88ec840f0" providerId="LiveId" clId="{7EB694C4-FC36-4708-896A-7212885578DC}" dt="2025-02-01T12:28:26.607" v="2717" actId="478"/>
          <ac:spMkLst>
            <pc:docMk/>
            <pc:sldMk cId="2458267367" sldId="276"/>
            <ac:spMk id="2" creationId="{6239132F-3683-3804-066A-DD46A8CACFD9}"/>
          </ac:spMkLst>
        </pc:spChg>
        <pc:spChg chg="mod">
          <ac:chgData name="Paul Wassell" userId="609912a88ec840f0" providerId="LiveId" clId="{7EB694C4-FC36-4708-896A-7212885578DC}" dt="2025-02-01T12:29:51.247" v="2747" actId="27636"/>
          <ac:spMkLst>
            <pc:docMk/>
            <pc:sldMk cId="2458267367" sldId="276"/>
            <ac:spMk id="3" creationId="{05A1E999-9B5B-9F0B-B633-D3CE5A3FE73D}"/>
          </ac:spMkLst>
        </pc:spChg>
        <pc:picChg chg="add mod">
          <ac:chgData name="Paul Wassell" userId="609912a88ec840f0" providerId="LiveId" clId="{7EB694C4-FC36-4708-896A-7212885578DC}" dt="2025-02-01T12:29:55.190" v="2749" actId="1076"/>
          <ac:picMkLst>
            <pc:docMk/>
            <pc:sldMk cId="2458267367" sldId="276"/>
            <ac:picMk id="4" creationId="{D206AACC-03D5-597E-CA82-1A478404562D}"/>
          </ac:picMkLst>
        </pc:picChg>
        <pc:picChg chg="add mod">
          <ac:chgData name="Paul Wassell" userId="609912a88ec840f0" providerId="LiveId" clId="{7EB694C4-FC36-4708-896A-7212885578DC}" dt="2025-02-01T12:29:55.190" v="2749" actId="1076"/>
          <ac:picMkLst>
            <pc:docMk/>
            <pc:sldMk cId="2458267367" sldId="276"/>
            <ac:picMk id="5" creationId="{BAA8B393-1583-5697-0634-DF7DCD37A92D}"/>
          </ac:picMkLst>
        </pc:picChg>
      </pc:sldChg>
      <pc:sldChg chg="addSp delSp modSp new del mod setBg">
        <pc:chgData name="Paul Wassell" userId="609912a88ec840f0" providerId="LiveId" clId="{7EB694C4-FC36-4708-896A-7212885578DC}" dt="2025-02-01T12:30:45.012" v="2752" actId="2696"/>
        <pc:sldMkLst>
          <pc:docMk/>
          <pc:sldMk cId="3283527301" sldId="277"/>
        </pc:sldMkLst>
        <pc:spChg chg="del">
          <ac:chgData name="Paul Wassell" userId="609912a88ec840f0" providerId="LiveId" clId="{7EB694C4-FC36-4708-896A-7212885578DC}" dt="2025-02-01T12:29:06.954" v="2734" actId="478"/>
          <ac:spMkLst>
            <pc:docMk/>
            <pc:sldMk cId="3283527301" sldId="277"/>
            <ac:spMk id="2" creationId="{A5E734D8-B6D3-E757-AA71-328008A20AB0}"/>
          </ac:spMkLst>
        </pc:spChg>
        <pc:spChg chg="mod">
          <ac:chgData name="Paul Wassell" userId="609912a88ec840f0" providerId="LiveId" clId="{7EB694C4-FC36-4708-896A-7212885578DC}" dt="2025-02-01T12:29:11.294" v="2736" actId="14100"/>
          <ac:spMkLst>
            <pc:docMk/>
            <pc:sldMk cId="3283527301" sldId="277"/>
            <ac:spMk id="3" creationId="{0CA4FD90-A059-143E-2AAA-CAD50CA48619}"/>
          </ac:spMkLst>
        </pc:spChg>
        <pc:picChg chg="add mod">
          <ac:chgData name="Paul Wassell" userId="609912a88ec840f0" providerId="LiveId" clId="{7EB694C4-FC36-4708-896A-7212885578DC}" dt="2025-02-01T12:29:58.797" v="2751" actId="1076"/>
          <ac:picMkLst>
            <pc:docMk/>
            <pc:sldMk cId="3283527301" sldId="277"/>
            <ac:picMk id="4" creationId="{7446BF69-D2C3-1207-272E-1FA87C300B0E}"/>
          </ac:picMkLst>
        </pc:picChg>
        <pc:picChg chg="add mod">
          <ac:chgData name="Paul Wassell" userId="609912a88ec840f0" providerId="LiveId" clId="{7EB694C4-FC36-4708-896A-7212885578DC}" dt="2025-02-01T12:29:58.797" v="2751" actId="1076"/>
          <ac:picMkLst>
            <pc:docMk/>
            <pc:sldMk cId="3283527301" sldId="277"/>
            <ac:picMk id="5" creationId="{FE4D0305-D00A-F641-C03E-9CC041E8A2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9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0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9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7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8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94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8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3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77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009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AA05-6C57-467E-8613-A0384745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3D8A1-9643-45DD-97C6-968FCB165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865D9-738B-47FA-8D34-297B161D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41BF7-3FBE-4111-919F-3297A0D6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BE1FB-AB6D-4392-8F18-45906B988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068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3011-2F5C-4B4B-BF42-349526D5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F926B-E265-41C0-A005-FD3D7213D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5F49-FC15-4433-B4D3-3B1D8B14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7830-EE97-4535-93BE-EEEE6809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A9F0-434A-4A4A-A134-3A6D2AE9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82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41CF3-A7D6-4383-992F-C8B15C17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1A26A-A844-4451-9C70-28C1D83F1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07BA-BD97-4878-8FE2-EFC161F0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4ED21-FBF4-418A-A770-C5C188BF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5B807-A210-438E-8CCF-56FC5A5A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08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CD000-B280-462E-8CCB-29CBB29A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E89C3-D1D6-4861-B491-4FA507946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48574-8836-496E-9060-56B54FE76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281AB-EEE9-47F8-BF87-E3C09E8F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266B-8AA6-42BC-BC8E-28F9F4C0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C8D76-6756-4663-94F4-AC079419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31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701C-304B-4F88-A078-13A1642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8AA6C-4460-40CD-AA46-ED2F16C0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241DF-7D03-4C74-BC4A-4A84B8CB3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9B9F6-C490-4DB7-A856-FA3F71FC5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5A13B-6C2F-4299-8D59-302F2CBE1A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6291B-89C1-4424-81AE-71A9FBC2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EF9EA-A4FC-4960-BB5F-AF08DF1E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8F0B73-985B-4CE4-9A52-E7453E5A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03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23A8-B5A8-4BF4-A5F1-769AB82A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357D6-FE21-4668-B14C-C0B3C423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85119-7AE3-4CDB-AD5D-9421D803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20693-992E-48D7-BC23-5827D430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40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023B1B-5FBC-4A08-83BF-D4A9228B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7FFC2-5149-4AB7-AE05-AD62FCBF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09E6A-1DEA-4642-B962-1E0C07AE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0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268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DE64-E30B-443F-B8BD-5A6C58F8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0109-B69E-4469-8E3F-FB2FA0AED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8C242-7A97-4954-9EF7-E6D53834D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98B3D-D042-4DB1-AE11-0D9EA1CDF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CD7CAC-EEAF-468F-ACC3-C14A1AD0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A915A-B117-427F-A2F9-D9C29EDA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8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4EB2-DEF4-4760-9F0A-4918197D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EFAE25-85E9-4A2E-9D5A-7B8806615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6708C-092F-4EFE-95E7-2DB701D1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58643-563A-460C-9E93-649B012A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F13B8-1D40-46C7-9BE8-00D6EE87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E66D4-3A81-4FDA-8058-871CCCB0E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85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BD4C-D376-4252-9486-A69CCC473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31EFD-3331-4AB4-B136-78E484EFE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38E20-F1CF-45AD-9D05-947C7CEE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46948-51EB-4137-AE07-3F8EBA47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34BC-B5D6-46C9-BE20-5435A8CB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40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97C6B3-0335-4047-8F37-E1275DE10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FB2-8973-4D7B-8A25-600CC69E2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CC8B6-6080-424F-8548-B095367B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32F1B-074C-4032-AF50-E14A2BE1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BAB8-32C0-437E-9324-0C683EDA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6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7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3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2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5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5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6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59812-964B-4676-8DE1-CCBACEEFFCF6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9EC2F0-7288-4B4A-A42B-2DC66E9042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91C92C2-9E89-B92A-96DB-BE5F387759F8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16F53-56A5-3DFE-2C74-4F1C01E6AB0B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C11803-190E-6711-DC19-155B1B4129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A00923-823E-1B11-45A5-97890579EC9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C618-31FD-405E-9F9A-C64A5EE6D44D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CA3F-BD0C-426A-8448-972EDEE9E98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86F0390-A1F2-A8A1-A93E-3D8FBA1BE57B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FB9EC6-FAFE-057D-09CB-78C3F87A5151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FA672-EFB2-BCAC-3057-4EB841C45B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A8B84E-C873-2F52-80BC-5C7C3299FBC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4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91596-B9CC-419F-B462-11C5CE935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A6E76-1395-4FAC-8814-27065D84F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40A9-1647-4ED2-B222-77F79CD14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0EAF-3D2F-411C-B6A5-48598A1A9474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FBB51-2CE2-4B06-A9B4-EDB117B9A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B3631-C0E6-47F6-9792-1654E6CAD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1122B-CD59-408E-B34D-732559F42A4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B19E255-20E1-8CEE-A92A-7AF15EE669E6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4AE54-8795-9F79-32E8-C466686614B8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6694FB-DB6B-8F5A-EF5C-DDBE5DD29B6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B2736-484D-B2F3-430E-A26CA2E3B7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098200-9C35-E20E-DBA9-E34D64279BE9}"/>
              </a:ext>
            </a:extLst>
          </p:cNvPr>
          <p:cNvSpPr txBox="1"/>
          <p:nvPr/>
        </p:nvSpPr>
        <p:spPr>
          <a:xfrm>
            <a:off x="347241" y="289367"/>
            <a:ext cx="851896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Introduction to English Language Paper 1 Section A</a:t>
            </a:r>
            <a:endParaRPr lang="en-GB" sz="2800" b="1" u="sng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30E955-B7DE-2362-7844-80B0A9C29084}"/>
              </a:ext>
            </a:extLst>
          </p:cNvPr>
          <p:cNvSpPr/>
          <p:nvPr/>
        </p:nvSpPr>
        <p:spPr>
          <a:xfrm>
            <a:off x="532436" y="1226917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62FC7E-EADB-D433-EBA2-9E30E6759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07" y="1421054"/>
            <a:ext cx="874529" cy="859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83577-68FF-21E6-D029-999E94993702}"/>
              </a:ext>
            </a:extLst>
          </p:cNvPr>
          <p:cNvSpPr txBox="1"/>
          <p:nvPr/>
        </p:nvSpPr>
        <p:spPr>
          <a:xfrm>
            <a:off x="694481" y="2407535"/>
            <a:ext cx="15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Identifying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0F5BC-072A-07C1-BE6E-84124EB1940B}"/>
              </a:ext>
            </a:extLst>
          </p:cNvPr>
          <p:cNvSpPr/>
          <p:nvPr/>
        </p:nvSpPr>
        <p:spPr>
          <a:xfrm>
            <a:off x="2581154" y="1226917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89013-9F43-706B-CDCC-345FB516B37E}"/>
              </a:ext>
            </a:extLst>
          </p:cNvPr>
          <p:cNvSpPr txBox="1"/>
          <p:nvPr/>
        </p:nvSpPr>
        <p:spPr>
          <a:xfrm>
            <a:off x="2581154" y="2407535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Choosing evidence</a:t>
            </a:r>
            <a:endParaRPr lang="en-GB" sz="1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55D62FA-8A5B-ABF8-32F4-4DE41F5E5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1864" y="1418421"/>
            <a:ext cx="1345251" cy="10048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A74387-3B74-A680-7A2F-9C885859E5D2}"/>
              </a:ext>
            </a:extLst>
          </p:cNvPr>
          <p:cNvSpPr/>
          <p:nvPr/>
        </p:nvSpPr>
        <p:spPr>
          <a:xfrm>
            <a:off x="4633260" y="1201298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756737-2FBC-BBF9-A6EA-319C67EAF3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32107" y="1373693"/>
            <a:ext cx="1682203" cy="1049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4DDDE3-547E-211C-162A-C2412D61203C}"/>
              </a:ext>
            </a:extLst>
          </p:cNvPr>
          <p:cNvSpPr txBox="1"/>
          <p:nvPr/>
        </p:nvSpPr>
        <p:spPr>
          <a:xfrm>
            <a:off x="4548849" y="2463026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Language analysis</a:t>
            </a:r>
            <a:endParaRPr lang="en-GB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E902B5-5CFC-D68D-7CAC-FDA7730954CB}"/>
              </a:ext>
            </a:extLst>
          </p:cNvPr>
          <p:cNvSpPr/>
          <p:nvPr/>
        </p:nvSpPr>
        <p:spPr>
          <a:xfrm>
            <a:off x="6684868" y="1226917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B53E0D-212E-BD09-737E-A8BB4F0952BE}"/>
              </a:ext>
            </a:extLst>
          </p:cNvPr>
          <p:cNvSpPr txBox="1"/>
          <p:nvPr/>
        </p:nvSpPr>
        <p:spPr>
          <a:xfrm>
            <a:off x="6600457" y="2488645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Zooming in</a:t>
            </a:r>
            <a:endParaRPr lang="en-GB" sz="14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D6E7F93-9A01-8E20-9A46-7284B9B48D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9012" y="1418421"/>
            <a:ext cx="731606" cy="1009581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C8BE07-2A0F-9CD4-3560-871C67DD9865}"/>
              </a:ext>
            </a:extLst>
          </p:cNvPr>
          <p:cNvSpPr/>
          <p:nvPr/>
        </p:nvSpPr>
        <p:spPr>
          <a:xfrm>
            <a:off x="529047" y="2991535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BF69A2-C0C2-F46A-1C8B-B454365289F1}"/>
              </a:ext>
            </a:extLst>
          </p:cNvPr>
          <p:cNvSpPr txBox="1"/>
          <p:nvPr/>
        </p:nvSpPr>
        <p:spPr>
          <a:xfrm>
            <a:off x="691092" y="4172153"/>
            <a:ext cx="1562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Structural analysis</a:t>
            </a:r>
            <a:endParaRPr lang="en-GB" sz="1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2428AE8-DC0B-DD57-D27C-85C18AB26E57}"/>
              </a:ext>
            </a:extLst>
          </p:cNvPr>
          <p:cNvSpPr/>
          <p:nvPr/>
        </p:nvSpPr>
        <p:spPr>
          <a:xfrm>
            <a:off x="2577765" y="2991535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2133AF-98D6-8882-168C-3F838AF3A6D7}"/>
              </a:ext>
            </a:extLst>
          </p:cNvPr>
          <p:cNvSpPr txBox="1"/>
          <p:nvPr/>
        </p:nvSpPr>
        <p:spPr>
          <a:xfrm>
            <a:off x="2544241" y="418199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Evaluating</a:t>
            </a:r>
            <a:endParaRPr lang="en-GB" sz="1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4C90F82-7028-D589-F857-D954C3C22ACE}"/>
              </a:ext>
            </a:extLst>
          </p:cNvPr>
          <p:cNvSpPr/>
          <p:nvPr/>
        </p:nvSpPr>
        <p:spPr>
          <a:xfrm>
            <a:off x="4629871" y="2965916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8100BC-1B6D-769A-2B1B-11F962D97408}"/>
              </a:ext>
            </a:extLst>
          </p:cNvPr>
          <p:cNvSpPr txBox="1"/>
          <p:nvPr/>
        </p:nvSpPr>
        <p:spPr>
          <a:xfrm>
            <a:off x="4545460" y="4227644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Explaining</a:t>
            </a:r>
            <a:endParaRPr lang="en-GB" sz="1400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2D31394-2D64-CCD0-DC00-F1D64AFC06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253" y="3015438"/>
            <a:ext cx="995730" cy="1090257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71D747C4-D2FE-3715-55A9-EC8AB2CF1D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60314" y="3188826"/>
            <a:ext cx="952018" cy="95201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66EA58C6-859A-407A-027C-A99FF6FFC2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43978" y="3119302"/>
            <a:ext cx="1940052" cy="109106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E48B9964-4EF6-207F-2B35-6116697B9D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31818" y="3056091"/>
            <a:ext cx="1357822" cy="11072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7BB2937-0DB4-508B-6103-39A175D7D3AC}"/>
              </a:ext>
            </a:extLst>
          </p:cNvPr>
          <p:cNvSpPr txBox="1"/>
          <p:nvPr/>
        </p:nvSpPr>
        <p:spPr>
          <a:xfrm>
            <a:off x="347241" y="4757195"/>
            <a:ext cx="851896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These are some of the main skills you will need to master the Paper 1 Section A exam.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What does each of these skills mean?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is language analysis different to structural analysis?</a:t>
            </a:r>
          </a:p>
          <a:p>
            <a:r>
              <a:rPr lang="en-US" dirty="0">
                <a:solidFill>
                  <a:srgbClr val="00B050"/>
                </a:solidFill>
              </a:rPr>
              <a:t>Why is evaluating a very different skill to explaining?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C20006E-6D3F-AD1A-704E-D142E39E824E}"/>
              </a:ext>
            </a:extLst>
          </p:cNvPr>
          <p:cNvSpPr/>
          <p:nvPr/>
        </p:nvSpPr>
        <p:spPr>
          <a:xfrm>
            <a:off x="6726821" y="2991535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5FA4A8-852A-7084-9C08-8BF18F00FC71}"/>
              </a:ext>
            </a:extLst>
          </p:cNvPr>
          <p:cNvSpPr txBox="1"/>
          <p:nvPr/>
        </p:nvSpPr>
        <p:spPr>
          <a:xfrm>
            <a:off x="6600955" y="4182104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Understanding effects</a:t>
            </a:r>
            <a:endParaRPr lang="en-GB" sz="1400" dirty="0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714A9011-0D3E-1A72-74D0-B79C50BEEA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31628" y="3285221"/>
            <a:ext cx="881866" cy="818839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6F3A9557-C626-DD8B-720D-C23CA339EB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818491" y="3114456"/>
            <a:ext cx="881866" cy="7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6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7958-5D4F-30C9-1963-A07B0C52CD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Q1 (4 marks)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1EA8C-1F4C-BA42-41A7-A510ACBA5E0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Question 1 will ask you to focus on a specific section of the text.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the case of the Life of Pi text, the question asks you to focus on lines 1 to 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four sections to this question which are all multiple choice.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8A8CF3-7644-CEFD-5808-460F64F3C9B4}"/>
              </a:ext>
            </a:extLst>
          </p:cNvPr>
          <p:cNvSpPr/>
          <p:nvPr/>
        </p:nvSpPr>
        <p:spPr>
          <a:xfrm>
            <a:off x="6628677" y="274617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A675C2C-331D-0DF1-8FA4-F7C873B7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4748" y="468754"/>
            <a:ext cx="874529" cy="85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A89DD9-D4FA-E280-DC12-860E60B34B07}"/>
              </a:ext>
            </a:extLst>
          </p:cNvPr>
          <p:cNvSpPr txBox="1"/>
          <p:nvPr/>
        </p:nvSpPr>
        <p:spPr>
          <a:xfrm>
            <a:off x="6790722" y="1455235"/>
            <a:ext cx="15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1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781DF5-AE79-9FCB-4D0B-BE0D88BA1A13}"/>
              </a:ext>
            </a:extLst>
          </p:cNvPr>
          <p:cNvSpPr txBox="1">
            <a:spLocks/>
          </p:cNvSpPr>
          <p:nvPr/>
        </p:nvSpPr>
        <p:spPr>
          <a:xfrm>
            <a:off x="4722471" y="4313658"/>
            <a:ext cx="3792879" cy="217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Q1.4: What does Pi hope will distract the hyena away from him?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5FD1139-2727-69B4-D037-BA981D09D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278330"/>
              </p:ext>
            </p:extLst>
          </p:nvPr>
        </p:nvGraphicFramePr>
        <p:xfrm>
          <a:off x="4587192" y="4857388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Its mother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The other animals on the boat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horizon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4E09312-AFE5-B01D-E9CC-260A29E45F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/>
              <a:t>Read lines 1-9 again and put a tick in the right box for each of the four questions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4B0CD-733D-6A8E-66B3-CCFB9A167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7" y="4313658"/>
            <a:ext cx="3792879" cy="217921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Q1.3: What sort of attackers are hyenas?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EED3B68-EC26-4674-F952-6276B8FFC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28936"/>
              </p:ext>
            </p:extLst>
          </p:nvPr>
        </p:nvGraphicFramePr>
        <p:xfrm>
          <a:off x="744397" y="4938329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Tough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Vulnerable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Reluctant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BAD7809-B727-7A0B-F9F1-B27BF96D8272}"/>
              </a:ext>
            </a:extLst>
          </p:cNvPr>
          <p:cNvSpPr/>
          <p:nvPr/>
        </p:nvSpPr>
        <p:spPr>
          <a:xfrm>
            <a:off x="3831221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F07A2-8DB3-3937-EE68-E733F3ADD0B3}"/>
              </a:ext>
            </a:extLst>
          </p:cNvPr>
          <p:cNvSpPr/>
          <p:nvPr/>
        </p:nvSpPr>
        <p:spPr>
          <a:xfrm>
            <a:off x="3831220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C6706-9A01-8340-F12D-D9E96B210ADD}"/>
              </a:ext>
            </a:extLst>
          </p:cNvPr>
          <p:cNvSpPr/>
          <p:nvPr/>
        </p:nvSpPr>
        <p:spPr>
          <a:xfrm>
            <a:off x="3831220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1E98DF-4DF2-CC6B-A980-F390C87E8964}"/>
              </a:ext>
            </a:extLst>
          </p:cNvPr>
          <p:cNvSpPr/>
          <p:nvPr/>
        </p:nvSpPr>
        <p:spPr>
          <a:xfrm>
            <a:off x="7923232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6849B8-846F-E759-43A6-61BCC4879563}"/>
              </a:ext>
            </a:extLst>
          </p:cNvPr>
          <p:cNvSpPr/>
          <p:nvPr/>
        </p:nvSpPr>
        <p:spPr>
          <a:xfrm>
            <a:off x="7923231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6BD4E-2E20-85D0-110E-06D44C803F20}"/>
              </a:ext>
            </a:extLst>
          </p:cNvPr>
          <p:cNvSpPr/>
          <p:nvPr/>
        </p:nvSpPr>
        <p:spPr>
          <a:xfrm>
            <a:off x="7923231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2965FB6-5657-5D77-51CE-43188A10B026}"/>
              </a:ext>
            </a:extLst>
          </p:cNvPr>
          <p:cNvSpPr txBox="1">
            <a:spLocks/>
          </p:cNvSpPr>
          <p:nvPr/>
        </p:nvSpPr>
        <p:spPr>
          <a:xfrm>
            <a:off x="4722471" y="2023156"/>
            <a:ext cx="3792879" cy="217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Q1.2: How does hyenas usually attack?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ECE6E55-6ACC-C894-E796-8904D8CCC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422872"/>
              </p:ext>
            </p:extLst>
          </p:nvPr>
        </p:nvGraphicFramePr>
        <p:xfrm>
          <a:off x="4587192" y="2566886"/>
          <a:ext cx="30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On their own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 a pair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As a group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FC50D3-18F6-F9AD-CE3A-AD4ED3891ED1}"/>
              </a:ext>
            </a:extLst>
          </p:cNvPr>
          <p:cNvSpPr txBox="1">
            <a:spLocks/>
          </p:cNvSpPr>
          <p:nvPr/>
        </p:nvSpPr>
        <p:spPr>
          <a:xfrm>
            <a:off x="744397" y="2023156"/>
            <a:ext cx="3792879" cy="217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Q1.1: What worries Pi about the hyena?</a:t>
            </a:r>
            <a:endParaRPr lang="en-GB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19BBD11-D524-3218-9E8D-09316FB7F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5914"/>
              </p:ext>
            </p:extLst>
          </p:nvPr>
        </p:nvGraphicFramePr>
        <p:xfrm>
          <a:off x="744397" y="2647827"/>
          <a:ext cx="3048000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Its appearance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Remembering what Pi’s father told him about hyenas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noise it is making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7D346B37-30E3-4078-A9F9-F8A296535C14}"/>
              </a:ext>
            </a:extLst>
          </p:cNvPr>
          <p:cNvSpPr/>
          <p:nvPr/>
        </p:nvSpPr>
        <p:spPr>
          <a:xfrm>
            <a:off x="3831221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FAA74-C0F1-77D8-B4FA-8CD15758C094}"/>
              </a:ext>
            </a:extLst>
          </p:cNvPr>
          <p:cNvSpPr/>
          <p:nvPr/>
        </p:nvSpPr>
        <p:spPr>
          <a:xfrm>
            <a:off x="3831220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F0EABE-78E7-7F9F-15F2-078948D5390D}"/>
              </a:ext>
            </a:extLst>
          </p:cNvPr>
          <p:cNvSpPr/>
          <p:nvPr/>
        </p:nvSpPr>
        <p:spPr>
          <a:xfrm>
            <a:off x="3831220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CD88FB-A1BC-7DAC-3EBD-6C1944B92D55}"/>
              </a:ext>
            </a:extLst>
          </p:cNvPr>
          <p:cNvSpPr/>
          <p:nvPr/>
        </p:nvSpPr>
        <p:spPr>
          <a:xfrm>
            <a:off x="7923232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46FDCD-5965-51AC-6673-80770355E70A}"/>
              </a:ext>
            </a:extLst>
          </p:cNvPr>
          <p:cNvSpPr/>
          <p:nvPr/>
        </p:nvSpPr>
        <p:spPr>
          <a:xfrm>
            <a:off x="7923231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E9B5FE-D91F-6797-13EA-C04C24472E0D}"/>
              </a:ext>
            </a:extLst>
          </p:cNvPr>
          <p:cNvSpPr/>
          <p:nvPr/>
        </p:nvSpPr>
        <p:spPr>
          <a:xfrm>
            <a:off x="7923231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401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4C61-A68D-FAD4-D148-5A1440C9918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Let’s look at the answers for Q1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FE7C03-9451-DD7A-62EA-A0ABB338AA48}"/>
              </a:ext>
            </a:extLst>
          </p:cNvPr>
          <p:cNvSpPr txBox="1">
            <a:spLocks/>
          </p:cNvSpPr>
          <p:nvPr/>
        </p:nvSpPr>
        <p:spPr>
          <a:xfrm>
            <a:off x="4722471" y="4313658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Q1.4: What does Pi hope will distract the hyena away from him?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38C46D-5E41-EAFD-9A14-B445BBADB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5511"/>
              </p:ext>
            </p:extLst>
          </p:nvPr>
        </p:nvGraphicFramePr>
        <p:xfrm>
          <a:off x="4919240" y="4857388"/>
          <a:ext cx="271595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952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Its mother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The other animals on the boat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horizon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997569-FC43-78EA-482A-151043D9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7" y="4313658"/>
            <a:ext cx="3792879" cy="21792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Q1.3: What sort of attackers are hyenas?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917DBE-9AC0-EFC1-BDF9-EAA6CB16C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770022"/>
              </p:ext>
            </p:extLst>
          </p:nvPr>
        </p:nvGraphicFramePr>
        <p:xfrm>
          <a:off x="891251" y="4938329"/>
          <a:ext cx="29011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146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Tough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Vulnerable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Reluctant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5B552E3-805A-BD34-A839-9F395D18E501}"/>
              </a:ext>
            </a:extLst>
          </p:cNvPr>
          <p:cNvSpPr/>
          <p:nvPr/>
        </p:nvSpPr>
        <p:spPr>
          <a:xfrm>
            <a:off x="3831221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B30CE-2773-AC97-4663-167EE3673B1E}"/>
              </a:ext>
            </a:extLst>
          </p:cNvPr>
          <p:cNvSpPr/>
          <p:nvPr/>
        </p:nvSpPr>
        <p:spPr>
          <a:xfrm>
            <a:off x="3831220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07E260-8F99-2ED1-3F13-5507065D1DAD}"/>
              </a:ext>
            </a:extLst>
          </p:cNvPr>
          <p:cNvSpPr/>
          <p:nvPr/>
        </p:nvSpPr>
        <p:spPr>
          <a:xfrm>
            <a:off x="3831220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C8C954-92EA-B240-10BB-E234D30B7284}"/>
              </a:ext>
            </a:extLst>
          </p:cNvPr>
          <p:cNvSpPr/>
          <p:nvPr/>
        </p:nvSpPr>
        <p:spPr>
          <a:xfrm>
            <a:off x="7923232" y="4814544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A4999-E00D-EDDB-67F8-D9A02858DB3E}"/>
              </a:ext>
            </a:extLst>
          </p:cNvPr>
          <p:cNvSpPr/>
          <p:nvPr/>
        </p:nvSpPr>
        <p:spPr>
          <a:xfrm>
            <a:off x="7923231" y="528902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98EFB5-CC4F-2804-F623-1AFE774822F5}"/>
              </a:ext>
            </a:extLst>
          </p:cNvPr>
          <p:cNvSpPr/>
          <p:nvPr/>
        </p:nvSpPr>
        <p:spPr>
          <a:xfrm>
            <a:off x="7923231" y="573825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145E36-9B68-3E28-63DF-7ABA5ACD7773}"/>
              </a:ext>
            </a:extLst>
          </p:cNvPr>
          <p:cNvSpPr txBox="1">
            <a:spLocks/>
          </p:cNvSpPr>
          <p:nvPr/>
        </p:nvSpPr>
        <p:spPr>
          <a:xfrm>
            <a:off x="4722471" y="2023156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Q1.2: How does hyenas usually attack?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AE62B2C-74BC-F87D-A12D-8BC9165D3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83955"/>
              </p:ext>
            </p:extLst>
          </p:nvPr>
        </p:nvGraphicFramePr>
        <p:xfrm>
          <a:off x="4919240" y="2566886"/>
          <a:ext cx="27159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951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On their own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 a pair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As a group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2ADE72-0935-694C-F1A0-9BBCFCF946F7}"/>
              </a:ext>
            </a:extLst>
          </p:cNvPr>
          <p:cNvSpPr txBox="1">
            <a:spLocks/>
          </p:cNvSpPr>
          <p:nvPr/>
        </p:nvSpPr>
        <p:spPr>
          <a:xfrm>
            <a:off x="744397" y="2023156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Q1.1: What worries Pi about the hyena?</a:t>
            </a:r>
            <a:endParaRPr lang="en-GB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13EBE32-9821-C64E-4659-A7DE9E18B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60078"/>
              </p:ext>
            </p:extLst>
          </p:nvPr>
        </p:nvGraphicFramePr>
        <p:xfrm>
          <a:off x="891251" y="2647827"/>
          <a:ext cx="2901146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146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Its appearance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Remembering what Pi’s father told him about hyenas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noise it is making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CE0E24C-4F20-84F8-A0E1-8518D888BCEA}"/>
              </a:ext>
            </a:extLst>
          </p:cNvPr>
          <p:cNvSpPr/>
          <p:nvPr/>
        </p:nvSpPr>
        <p:spPr>
          <a:xfrm>
            <a:off x="3831221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B4BFFB-9FA9-6904-7145-3611B4D2D9C9}"/>
              </a:ext>
            </a:extLst>
          </p:cNvPr>
          <p:cNvSpPr/>
          <p:nvPr/>
        </p:nvSpPr>
        <p:spPr>
          <a:xfrm>
            <a:off x="3831220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00BEE7-3C98-2221-8CBE-22A7E2B73B46}"/>
              </a:ext>
            </a:extLst>
          </p:cNvPr>
          <p:cNvSpPr/>
          <p:nvPr/>
        </p:nvSpPr>
        <p:spPr>
          <a:xfrm>
            <a:off x="3831220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8F1363-C66A-6909-6F15-B3DDB2094E5D}"/>
              </a:ext>
            </a:extLst>
          </p:cNvPr>
          <p:cNvSpPr/>
          <p:nvPr/>
        </p:nvSpPr>
        <p:spPr>
          <a:xfrm>
            <a:off x="7923232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A48FD5-129C-820B-277F-8717EA4DF0D2}"/>
              </a:ext>
            </a:extLst>
          </p:cNvPr>
          <p:cNvSpPr/>
          <p:nvPr/>
        </p:nvSpPr>
        <p:spPr>
          <a:xfrm>
            <a:off x="7923231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C2FBA5-06F1-6FB7-2667-CF96F692402B}"/>
              </a:ext>
            </a:extLst>
          </p:cNvPr>
          <p:cNvSpPr/>
          <p:nvPr/>
        </p:nvSpPr>
        <p:spPr>
          <a:xfrm>
            <a:off x="7923231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6AD8DE9-52E9-72DA-436F-2BC11B5BF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414" y="3028868"/>
            <a:ext cx="332169" cy="36323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7AE77C17-19DE-D78E-F3D2-8A1A97463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7434" y="3476975"/>
            <a:ext cx="332169" cy="36323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54809F9-AF89-29BA-BCD8-CED780D7B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414" y="4857388"/>
            <a:ext cx="332169" cy="36323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75A6BC8-B647-CC14-249D-973841DD1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4856" y="5255116"/>
            <a:ext cx="332169" cy="3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4E8A-60CE-0E0C-ACD4-700345B13F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Why were these the answers?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70B3F-65B0-1797-2E3A-8E9916482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2023156"/>
            <a:ext cx="3665558" cy="21792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“It was the hyena that worried me. </a:t>
            </a:r>
            <a:r>
              <a:rPr lang="en-US" dirty="0">
                <a:highlight>
                  <a:srgbClr val="FFFF00"/>
                </a:highlight>
              </a:rPr>
              <a:t>I had not forgotten </a:t>
            </a:r>
            <a:r>
              <a:rPr lang="en-US" b="1" dirty="0">
                <a:highlight>
                  <a:srgbClr val="FFFF00"/>
                </a:highlight>
              </a:rPr>
              <a:t>Father’s words.”</a:t>
            </a:r>
            <a:endParaRPr lang="en-GB" b="1" dirty="0">
              <a:highlight>
                <a:srgbClr val="FFFF00"/>
              </a:highligh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4C3D2C-972D-F05B-2B60-B9A03D4E52D3}"/>
              </a:ext>
            </a:extLst>
          </p:cNvPr>
          <p:cNvSpPr txBox="1">
            <a:spLocks/>
          </p:cNvSpPr>
          <p:nvPr/>
        </p:nvSpPr>
        <p:spPr>
          <a:xfrm>
            <a:off x="744397" y="2023156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Q1.1: What worries Pi about the hyena?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ADF100-00AC-BA69-09F6-C9AB9F1A8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96071"/>
              </p:ext>
            </p:extLst>
          </p:nvPr>
        </p:nvGraphicFramePr>
        <p:xfrm>
          <a:off x="891251" y="2647827"/>
          <a:ext cx="2901146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146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Its appearance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Remembering what Pi’s father told him about hyenas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noise it is making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B32D377-34B3-B80B-FD9A-E9649430F68F}"/>
              </a:ext>
            </a:extLst>
          </p:cNvPr>
          <p:cNvSpPr/>
          <p:nvPr/>
        </p:nvSpPr>
        <p:spPr>
          <a:xfrm>
            <a:off x="3831221" y="25240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D0D519-03D7-8FC3-87F5-0CE40D23423B}"/>
              </a:ext>
            </a:extLst>
          </p:cNvPr>
          <p:cNvSpPr/>
          <p:nvPr/>
        </p:nvSpPr>
        <p:spPr>
          <a:xfrm>
            <a:off x="3831220" y="2998523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53A915-27AA-71A0-5E82-35BD5B478996}"/>
              </a:ext>
            </a:extLst>
          </p:cNvPr>
          <p:cNvSpPr/>
          <p:nvPr/>
        </p:nvSpPr>
        <p:spPr>
          <a:xfrm>
            <a:off x="3831220" y="3447748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FDB4E1B-266B-581B-11E1-0F911F5E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414" y="3028868"/>
            <a:ext cx="332169" cy="36323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590FAA-4C1E-D19C-6E36-3E96AEF9C078}"/>
              </a:ext>
            </a:extLst>
          </p:cNvPr>
          <p:cNvSpPr txBox="1">
            <a:spLocks/>
          </p:cNvSpPr>
          <p:nvPr/>
        </p:nvSpPr>
        <p:spPr>
          <a:xfrm>
            <a:off x="744397" y="4367430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Q1.2: How does hyenas usually attack?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B850759-C24A-0875-59FD-16A7173C6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136479"/>
              </p:ext>
            </p:extLst>
          </p:nvPr>
        </p:nvGraphicFramePr>
        <p:xfrm>
          <a:off x="941166" y="4911160"/>
          <a:ext cx="271595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951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On their own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In a pair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As a group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73E3E3B-8011-35BE-7F51-2939D7CDFAEA}"/>
              </a:ext>
            </a:extLst>
          </p:cNvPr>
          <p:cNvSpPr/>
          <p:nvPr/>
        </p:nvSpPr>
        <p:spPr>
          <a:xfrm>
            <a:off x="3945158" y="4868316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1D6FF-5AEF-00D7-E407-447A99147C6F}"/>
              </a:ext>
            </a:extLst>
          </p:cNvPr>
          <p:cNvSpPr/>
          <p:nvPr/>
        </p:nvSpPr>
        <p:spPr>
          <a:xfrm>
            <a:off x="3945157" y="5342797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050156-EE12-120F-222D-677853E78D3D}"/>
              </a:ext>
            </a:extLst>
          </p:cNvPr>
          <p:cNvSpPr/>
          <p:nvPr/>
        </p:nvSpPr>
        <p:spPr>
          <a:xfrm>
            <a:off x="3945157" y="579202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AE5C90A-F557-9A07-9617-B6ACFAEC9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9360" y="5821249"/>
            <a:ext cx="332169" cy="36323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9ADD088-45AB-6AF0-599D-43AF76EBB8F2}"/>
              </a:ext>
            </a:extLst>
          </p:cNvPr>
          <p:cNvSpPr txBox="1">
            <a:spLocks/>
          </p:cNvSpPr>
          <p:nvPr/>
        </p:nvSpPr>
        <p:spPr>
          <a:xfrm>
            <a:off x="4849792" y="4367430"/>
            <a:ext cx="3665558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highlight>
                  <a:srgbClr val="00FF00"/>
                </a:highlight>
              </a:rPr>
              <a:t>Hyenas attack in </a:t>
            </a:r>
            <a:r>
              <a:rPr lang="en-US" b="1" dirty="0">
                <a:highlight>
                  <a:srgbClr val="00FF00"/>
                </a:highlight>
              </a:rPr>
              <a:t>packs</a:t>
            </a:r>
            <a:r>
              <a:rPr lang="en-US" dirty="0">
                <a:highlight>
                  <a:srgbClr val="00FF00"/>
                </a:highlight>
              </a:rPr>
              <a:t> whatever animal can be run down</a:t>
            </a:r>
            <a:endParaRPr lang="en-GB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3600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0C93B1-A019-EE85-9E4B-34816171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C920D-FB16-72C4-4CDD-C803E1BAAF2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Why were these the answers?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792C-7538-F298-4E5F-A2FEA0A0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2023156"/>
            <a:ext cx="3665558" cy="217921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“They are </a:t>
            </a:r>
            <a:r>
              <a:rPr lang="en-US" b="1" dirty="0">
                <a:highlight>
                  <a:srgbClr val="C0C0C0"/>
                </a:highlight>
              </a:rPr>
              <a:t>hardy attackers</a:t>
            </a:r>
            <a:r>
              <a:rPr lang="en-US" dirty="0">
                <a:highlight>
                  <a:srgbClr val="C0C0C0"/>
                </a:highlight>
              </a:rPr>
              <a:t>, rising up from </a:t>
            </a:r>
            <a:r>
              <a:rPr lang="en-US" dirty="0" err="1">
                <a:highlight>
                  <a:srgbClr val="C0C0C0"/>
                </a:highlight>
              </a:rPr>
              <a:t>buttings</a:t>
            </a:r>
            <a:r>
              <a:rPr lang="en-US" dirty="0">
                <a:highlight>
                  <a:srgbClr val="C0C0C0"/>
                </a:highlight>
              </a:rPr>
              <a:t> and </a:t>
            </a:r>
            <a:r>
              <a:rPr lang="en-US" dirty="0" err="1">
                <a:highlight>
                  <a:srgbClr val="C0C0C0"/>
                </a:highlight>
              </a:rPr>
              <a:t>kickings</a:t>
            </a:r>
            <a:r>
              <a:rPr lang="en-US" dirty="0">
                <a:highlight>
                  <a:srgbClr val="C0C0C0"/>
                </a:highlight>
              </a:rPr>
              <a:t> immediately,”</a:t>
            </a:r>
            <a:endParaRPr lang="en-GB" b="1" dirty="0">
              <a:highlight>
                <a:srgbClr val="C0C0C0"/>
              </a:highlight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3AD37E4-FCED-40F4-1CC3-A1FFE594C381}"/>
              </a:ext>
            </a:extLst>
          </p:cNvPr>
          <p:cNvSpPr txBox="1">
            <a:spLocks/>
          </p:cNvSpPr>
          <p:nvPr/>
        </p:nvSpPr>
        <p:spPr>
          <a:xfrm>
            <a:off x="4849792" y="4367430"/>
            <a:ext cx="3665558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“I clung to the hope that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a zebra, a familiar prey,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and 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orang-utan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, an unfamiliar 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, would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distract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it from thoughts of me”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FFFF"/>
              </a:highligh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5350C3-9E36-62C9-D021-4A831B9F09C5}"/>
              </a:ext>
            </a:extLst>
          </p:cNvPr>
          <p:cNvSpPr txBox="1">
            <a:spLocks/>
          </p:cNvSpPr>
          <p:nvPr/>
        </p:nvSpPr>
        <p:spPr>
          <a:xfrm>
            <a:off x="744397" y="2020875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/>
              <a:t>Q1.3: What sort of attackers are hyenas?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56CCEED-F737-7C1D-D493-31F757721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87425"/>
              </p:ext>
            </p:extLst>
          </p:nvPr>
        </p:nvGraphicFramePr>
        <p:xfrm>
          <a:off x="891251" y="2645546"/>
          <a:ext cx="29011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146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Tough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Vulnerable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Reluctant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E609E1C5-D3CE-D22F-5C31-8CB415701C35}"/>
              </a:ext>
            </a:extLst>
          </p:cNvPr>
          <p:cNvSpPr/>
          <p:nvPr/>
        </p:nvSpPr>
        <p:spPr>
          <a:xfrm>
            <a:off x="3831221" y="2521761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F84EF3-E732-A770-42B7-FE116A438D18}"/>
              </a:ext>
            </a:extLst>
          </p:cNvPr>
          <p:cNvSpPr/>
          <p:nvPr/>
        </p:nvSpPr>
        <p:spPr>
          <a:xfrm>
            <a:off x="3831220" y="2996242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60D4DA-4696-8D41-B754-F2071694838A}"/>
              </a:ext>
            </a:extLst>
          </p:cNvPr>
          <p:cNvSpPr/>
          <p:nvPr/>
        </p:nvSpPr>
        <p:spPr>
          <a:xfrm>
            <a:off x="3831220" y="3445467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0836D131-03EF-74EB-FFB8-E9141026D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414" y="2564605"/>
            <a:ext cx="332169" cy="363237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7A18978-E40F-C59F-95C7-30BE691D4A84}"/>
              </a:ext>
            </a:extLst>
          </p:cNvPr>
          <p:cNvSpPr txBox="1">
            <a:spLocks/>
          </p:cNvSpPr>
          <p:nvPr/>
        </p:nvSpPr>
        <p:spPr>
          <a:xfrm>
            <a:off x="779121" y="4417503"/>
            <a:ext cx="3792879" cy="217921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Q1.4: What does Pi hope will distract the hyena away from him?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3853D54-9EFF-7D0F-EA7F-840E4E70F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3009"/>
              </p:ext>
            </p:extLst>
          </p:nvPr>
        </p:nvGraphicFramePr>
        <p:xfrm>
          <a:off x="975890" y="4961233"/>
          <a:ext cx="271595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952">
                  <a:extLst>
                    <a:ext uri="{9D8B030D-6E8A-4147-A177-3AD203B41FA5}">
                      <a16:colId xmlns:a16="http://schemas.microsoft.com/office/drawing/2014/main" val="3439250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Its mother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11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The other animals on the boat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82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horizon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1030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F4D67479-602D-B9D8-6F0C-50B3C9F13F3B}"/>
              </a:ext>
            </a:extLst>
          </p:cNvPr>
          <p:cNvSpPr/>
          <p:nvPr/>
        </p:nvSpPr>
        <p:spPr>
          <a:xfrm>
            <a:off x="3979882" y="4918389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BE4C00-D317-87EB-C6BA-FF063EEF5050}"/>
              </a:ext>
            </a:extLst>
          </p:cNvPr>
          <p:cNvSpPr/>
          <p:nvPr/>
        </p:nvSpPr>
        <p:spPr>
          <a:xfrm>
            <a:off x="3979881" y="5392870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0C5ABA-6BFD-966F-57DD-C35D88B0648C}"/>
              </a:ext>
            </a:extLst>
          </p:cNvPr>
          <p:cNvSpPr/>
          <p:nvPr/>
        </p:nvSpPr>
        <p:spPr>
          <a:xfrm>
            <a:off x="3979881" y="5842095"/>
            <a:ext cx="532435" cy="393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8F9A2FF5-888D-CFC0-1B58-2EA80D64A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1506" y="5358961"/>
            <a:ext cx="332169" cy="3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7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9D69-110E-F166-A12E-516061A15B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Q2 focuses on language analysis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FFB8-0153-26CE-EE21-795480EE436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It asks you to focus on specific lines. In this example, we are asked to explore lines 10 to 19.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is the question: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does the writer use language here to describe the hyena’s appearance?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0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CA39-C8C4-0EBC-534E-F20E8F8BB4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Re-read lines 10 to 19</a:t>
            </a:r>
            <a:endParaRPr lang="en-GB" dirty="0"/>
          </a:p>
        </p:txBody>
      </p:sp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F185563-F60E-09E5-86D1-C0099CB03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8" y="2752535"/>
            <a:ext cx="2369057" cy="172867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C729F1-BC52-0A1B-EDFD-40A324ED2A74}"/>
              </a:ext>
            </a:extLst>
          </p:cNvPr>
          <p:cNvCxnSpPr/>
          <p:nvPr/>
        </p:nvCxnSpPr>
        <p:spPr>
          <a:xfrm flipH="1">
            <a:off x="2222339" y="2384385"/>
            <a:ext cx="324091" cy="368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CD3950F-A187-2009-78FB-34AFFC871B99}"/>
              </a:ext>
            </a:extLst>
          </p:cNvPr>
          <p:cNvSpPr txBox="1"/>
          <p:nvPr/>
        </p:nvSpPr>
        <p:spPr>
          <a:xfrm>
            <a:off x="2546430" y="2221021"/>
            <a:ext cx="341844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“ugly beyond redemption”</a:t>
            </a:r>
          </a:p>
          <a:p>
            <a:r>
              <a:rPr lang="en-GB" sz="1200" dirty="0">
                <a:solidFill>
                  <a:schemeClr val="accent2">
                    <a:lumMod val="50000"/>
                  </a:schemeClr>
                </a:solidFill>
              </a:rPr>
              <a:t>Adjective of ugly and hyperbole of beyond redemption </a:t>
            </a:r>
            <a:r>
              <a:rPr lang="en-GB" sz="1200" dirty="0">
                <a:solidFill>
                  <a:srgbClr val="00B050"/>
                </a:solidFill>
              </a:rPr>
              <a:t>to amplify how disgusted Pi is by the animal’s appearance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87C08-33C2-F29D-FF03-160AB91CF778}"/>
              </a:ext>
            </a:extLst>
          </p:cNvPr>
          <p:cNvSpPr txBox="1"/>
          <p:nvPr/>
        </p:nvSpPr>
        <p:spPr>
          <a:xfrm>
            <a:off x="6146295" y="1956122"/>
            <a:ext cx="2369056" cy="39703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Around your hyena picture: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Write down examples of how the hyena is described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How the writer has employed language techniques</a:t>
            </a:r>
          </a:p>
          <a:p>
            <a:r>
              <a:rPr lang="en-US" dirty="0">
                <a:solidFill>
                  <a:srgbClr val="00B050"/>
                </a:solidFill>
              </a:rPr>
              <a:t>Why this example affects how the reader understands the hyena’s appearance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38EAC3-B017-66B4-D00B-F70224D6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62" y="4685571"/>
            <a:ext cx="2264111" cy="1885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39BBFB-E246-650F-BBAB-4BBED8A9D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648" y="4685571"/>
            <a:ext cx="1137423" cy="9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8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DF3A2719-FC8E-20C8-2036-DFB3B84F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4" y="680666"/>
            <a:ext cx="2369057" cy="1728671"/>
          </a:xfrm>
          <a:prstGeom prst="rect">
            <a:avLst/>
          </a:prstGeom>
        </p:spPr>
      </p:pic>
      <p:pic>
        <p:nvPicPr>
          <p:cNvPr id="5" name="Picture 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A0FF1DE6-A73A-7C43-8FFC-949A0E00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68" y="680666"/>
            <a:ext cx="2369057" cy="1728671"/>
          </a:xfrm>
          <a:prstGeom prst="rect">
            <a:avLst/>
          </a:prstGeom>
        </p:spPr>
      </p:pic>
      <p:pic>
        <p:nvPicPr>
          <p:cNvPr id="6" name="Picture 5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7420994B-8334-38E1-B333-448073701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67" y="3830909"/>
            <a:ext cx="2369057" cy="1728671"/>
          </a:xfrm>
          <a:prstGeom prst="rect">
            <a:avLst/>
          </a:prstGeom>
        </p:spPr>
      </p:pic>
      <p:pic>
        <p:nvPicPr>
          <p:cNvPr id="7" name="Picture 6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CFE6DCB3-66BA-662E-0218-1CC20624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84" y="3913861"/>
            <a:ext cx="2369057" cy="172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4EB2-9B86-6865-B6D8-B9967BA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Next lesson we will explore turning our notes in to proper answers for Q2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E6913-05FA-CE1F-134E-46D7249D3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46543"/>
            <a:ext cx="3329892" cy="2773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914F4D-D90D-4C34-0C04-4BC937130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542" y="2046543"/>
            <a:ext cx="1672840" cy="13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7E77-9F4C-4743-ADA8-D23005EF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18" y="566056"/>
            <a:ext cx="8297129" cy="43320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GB" sz="2800" dirty="0"/>
              <a:t>Plenary: Blind Vote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CE149-ECFB-4BC0-96EA-4747F6A6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18" y="1242131"/>
            <a:ext cx="3444765" cy="5178187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GB" sz="1600" dirty="0"/>
              <a:t>Put your heads on the table and close your eyes.</a:t>
            </a:r>
          </a:p>
          <a:p>
            <a:r>
              <a:rPr lang="en-GB" sz="1600" dirty="0"/>
              <a:t>I will read out the learning outcomes and you need to put your thumbs up or down to judge how far you think you have progressed. Do not look up!</a:t>
            </a:r>
          </a:p>
          <a:p>
            <a:endParaRPr lang="en-GB" sz="1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the key skills required for Paper 1 Section A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to answer Q1</a:t>
            </a:r>
            <a:endParaRPr lang="en-GB" sz="28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</a:t>
            </a:r>
            <a:r>
              <a:rPr lang="en-GB" sz="2800" dirty="0">
                <a:solidFill>
                  <a:srgbClr val="00B050"/>
                </a:solidFill>
                <a:latin typeface="Calibri"/>
              </a:rPr>
              <a:t>what skills are needed for Q2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63C6D-8031-4398-A47E-B6C7E2E25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2" y="437682"/>
            <a:ext cx="5497518" cy="58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F70E-D1D4-76BD-E725-C53624FEBBF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305FB-7B15-D1AB-2915-9AA29445155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describe the key skills required for Paper 1 Section A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explain how to answer Q1</a:t>
            </a:r>
            <a:endParaRPr lang="en-GB" sz="4400" dirty="0">
              <a:solidFill>
                <a:srgbClr val="F79646">
                  <a:lumMod val="50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evaluate </a:t>
            </a:r>
            <a:r>
              <a:rPr lang="en-GB" sz="4400" dirty="0">
                <a:solidFill>
                  <a:srgbClr val="00B050"/>
                </a:solidFill>
                <a:latin typeface="Calibri"/>
              </a:rPr>
              <a:t>what skills are needed for Q2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8605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63A3-0150-E711-60C2-89B197F79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05E6-A071-FDB5-51D6-5A7B0A619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7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81575-125C-3D47-59BF-23E74EF956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1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10A5-B1D8-0B2B-71B4-448ED8F351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Identifying</a:t>
            </a:r>
            <a:r>
              <a:rPr lang="en-US" dirty="0"/>
              <a:t> information is important because you need to read through texts and find the information you need to answer questions successfully.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Choosing evidence </a:t>
            </a:r>
            <a:r>
              <a:rPr lang="en-US" dirty="0"/>
              <a:t>ensures you can back up your interpretations and support your ideas with examples from the text.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28A29B-4497-7AD4-D5D1-470F74A7756C}"/>
              </a:ext>
            </a:extLst>
          </p:cNvPr>
          <p:cNvSpPr/>
          <p:nvPr/>
        </p:nvSpPr>
        <p:spPr>
          <a:xfrm>
            <a:off x="5046565" y="207149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E9A27C-9555-E66D-DE9B-DEE0D9487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2636" y="401286"/>
            <a:ext cx="874529" cy="859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9E8043-B231-C877-0C5B-F7B828808290}"/>
              </a:ext>
            </a:extLst>
          </p:cNvPr>
          <p:cNvSpPr txBox="1"/>
          <p:nvPr/>
        </p:nvSpPr>
        <p:spPr>
          <a:xfrm>
            <a:off x="5208610" y="1387767"/>
            <a:ext cx="156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Identifying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0B232E-8F51-5271-D2A4-3394265620C2}"/>
              </a:ext>
            </a:extLst>
          </p:cNvPr>
          <p:cNvSpPr/>
          <p:nvPr/>
        </p:nvSpPr>
        <p:spPr>
          <a:xfrm>
            <a:off x="7095283" y="207149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0B4D85-E85B-A601-77C0-253594D0A7C6}"/>
              </a:ext>
            </a:extLst>
          </p:cNvPr>
          <p:cNvSpPr txBox="1"/>
          <p:nvPr/>
        </p:nvSpPr>
        <p:spPr>
          <a:xfrm>
            <a:off x="7095283" y="1387767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Choosing evidence</a:t>
            </a:r>
            <a:endParaRPr lang="en-GB" sz="14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4A0E940-054D-CEB7-3243-69B27E4FA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5993" y="398653"/>
            <a:ext cx="1345251" cy="10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2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B90C46-2B5A-F53A-1809-4D3C35465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1C3C-D803-4442-20F7-7D0C8B9134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1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EF03-BA4F-3A69-8E9A-907B8FD2018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Language</a:t>
            </a:r>
            <a:r>
              <a:rPr lang="en-US" sz="3600" dirty="0"/>
              <a:t> analysis shows you can see the </a:t>
            </a:r>
            <a:r>
              <a:rPr lang="en-US" sz="3600" b="1" i="1" dirty="0"/>
              <a:t>effects</a:t>
            </a:r>
            <a:r>
              <a:rPr lang="en-US" sz="3600" dirty="0"/>
              <a:t> a text has on a reader and why.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Zooming in </a:t>
            </a:r>
            <a:r>
              <a:rPr lang="en-US" sz="3600" dirty="0"/>
              <a:t>on key parts of the text improves your ability to analyse that text and master your analytical skills.</a:t>
            </a:r>
            <a:endParaRPr lang="en-GB" sz="3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774263-0026-87BC-DACB-962E2993620B}"/>
              </a:ext>
            </a:extLst>
          </p:cNvPr>
          <p:cNvSpPr/>
          <p:nvPr/>
        </p:nvSpPr>
        <p:spPr>
          <a:xfrm>
            <a:off x="5128086" y="159472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9E11E59-B110-C6E6-24C9-3EBCFFCC0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933" y="331867"/>
            <a:ext cx="1682203" cy="10495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0AB7AC-F7E1-0150-5225-A674CF605F73}"/>
              </a:ext>
            </a:extLst>
          </p:cNvPr>
          <p:cNvSpPr txBox="1"/>
          <p:nvPr/>
        </p:nvSpPr>
        <p:spPr>
          <a:xfrm>
            <a:off x="5043675" y="142120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Language analysis</a:t>
            </a:r>
            <a:endParaRPr lang="en-GB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0E6FBD-A73E-508D-6254-DDBF51195F7D}"/>
              </a:ext>
            </a:extLst>
          </p:cNvPr>
          <p:cNvSpPr/>
          <p:nvPr/>
        </p:nvSpPr>
        <p:spPr>
          <a:xfrm>
            <a:off x="7179694" y="18509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90FC6D-AB20-C3BA-630E-4A544FF1F57F}"/>
              </a:ext>
            </a:extLst>
          </p:cNvPr>
          <p:cNvSpPr txBox="1"/>
          <p:nvPr/>
        </p:nvSpPr>
        <p:spPr>
          <a:xfrm>
            <a:off x="7095283" y="1446819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Zooming in</a:t>
            </a:r>
            <a:endParaRPr lang="en-GB" sz="14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9894164-14C0-8B77-DA63-1EFF5CF57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53838" y="376595"/>
            <a:ext cx="731606" cy="10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3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4093B-E263-E4F1-B7F0-49846E7DB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0321-1BB1-5275-D865-46E1F3E51CD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1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20B1-82A5-5D44-DCBF-151E691F5B3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Structural</a:t>
            </a:r>
            <a:r>
              <a:rPr lang="en-US" sz="3600" dirty="0"/>
              <a:t> analysis is different to language analysis because we explore how a text is put together and how it changes from beginning to end.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look at how a text is divided up into different sections what </a:t>
            </a:r>
            <a:r>
              <a:rPr lang="en-US" sz="3600" b="1" dirty="0"/>
              <a:t>effects</a:t>
            </a:r>
            <a:r>
              <a:rPr lang="en-US" sz="3600" dirty="0"/>
              <a:t> these sections can have on a reader.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2D30EA-9E3A-7290-2CF4-CBACCEF1EC11}"/>
              </a:ext>
            </a:extLst>
          </p:cNvPr>
          <p:cNvSpPr/>
          <p:nvPr/>
        </p:nvSpPr>
        <p:spPr>
          <a:xfrm>
            <a:off x="6472645" y="13968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59AA4-002E-BACA-98C5-EB4DA3B393CA}"/>
              </a:ext>
            </a:extLst>
          </p:cNvPr>
          <p:cNvSpPr txBox="1"/>
          <p:nvPr/>
        </p:nvSpPr>
        <p:spPr>
          <a:xfrm>
            <a:off x="6634690" y="1320299"/>
            <a:ext cx="1562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Structural analysis</a:t>
            </a:r>
            <a:endParaRPr lang="en-GB" sz="12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3435FB-D43D-F191-9C1B-AEA11F551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0851" y="163584"/>
            <a:ext cx="995730" cy="109025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A143110-1B1A-A4C1-76CB-6A4907DAF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3912" y="336972"/>
            <a:ext cx="952018" cy="9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EE4B3-D839-DD26-18D1-CA075C968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0E8F-AD9C-8957-FCC0-DF890A4DF7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1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3C4DE-42D9-E7E2-EE76-9223DFBF43E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Structural</a:t>
            </a:r>
            <a:r>
              <a:rPr lang="en-US" sz="3600" dirty="0"/>
              <a:t> analysis is different to language analysis because we explore how a text is put together and how it changes from beginning to end.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We look at how a text is divided up into different sections what </a:t>
            </a:r>
            <a:r>
              <a:rPr lang="en-US" sz="3600" b="1" dirty="0"/>
              <a:t>effects</a:t>
            </a:r>
            <a:r>
              <a:rPr lang="en-US" sz="3600" dirty="0"/>
              <a:t> these sections can have on a reader.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745CD9-DED2-0F8D-3733-BF3B3F6A12F7}"/>
              </a:ext>
            </a:extLst>
          </p:cNvPr>
          <p:cNvSpPr/>
          <p:nvPr/>
        </p:nvSpPr>
        <p:spPr>
          <a:xfrm>
            <a:off x="6472645" y="13968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E2D7B-BBDB-B8A3-4122-6A15758C0C63}"/>
              </a:ext>
            </a:extLst>
          </p:cNvPr>
          <p:cNvSpPr txBox="1"/>
          <p:nvPr/>
        </p:nvSpPr>
        <p:spPr>
          <a:xfrm>
            <a:off x="6634690" y="1320299"/>
            <a:ext cx="1562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Structural analysis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46266D-629C-F7B1-66AB-D45F911AB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0851" y="163584"/>
            <a:ext cx="995730" cy="109025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A41B1A4-9A4A-C1D8-FD46-3BA6BED5C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3912" y="336972"/>
            <a:ext cx="952018" cy="9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0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E5BF-FC04-0E67-13C4-89125C40124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Paper 1 skills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FE28-0F2D-D205-E4D6-8EB7FB94B6F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b="1" dirty="0"/>
              <a:t>Evaluating a text </a:t>
            </a:r>
            <a:r>
              <a:rPr lang="en-US" dirty="0"/>
              <a:t>is very important in Paper 1. It means to consider </a:t>
            </a:r>
            <a:r>
              <a:rPr lang="en-US" b="1" u="sng" dirty="0"/>
              <a:t>one interpretation</a:t>
            </a:r>
            <a:r>
              <a:rPr lang="en-US" dirty="0"/>
              <a:t> of a text and </a:t>
            </a:r>
            <a:r>
              <a:rPr lang="en-US" i="1" dirty="0"/>
              <a:t>judge whether you agree or disagree with that interpretation.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is different to </a:t>
            </a:r>
            <a:r>
              <a:rPr lang="en-US" b="1" dirty="0"/>
              <a:t>explaining</a:t>
            </a:r>
            <a:r>
              <a:rPr lang="en-US" dirty="0"/>
              <a:t> because you will need to explain your own interpretations for most of Paper 1. 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05F86B-ECB8-1352-2360-F3BCCF51A3AA}"/>
              </a:ext>
            </a:extLst>
          </p:cNvPr>
          <p:cNvSpPr/>
          <p:nvPr/>
        </p:nvSpPr>
        <p:spPr>
          <a:xfrm>
            <a:off x="4962150" y="27751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16812-5899-BD1A-BEBE-3A2CFA513411}"/>
              </a:ext>
            </a:extLst>
          </p:cNvPr>
          <p:cNvSpPr txBox="1"/>
          <p:nvPr/>
        </p:nvSpPr>
        <p:spPr>
          <a:xfrm>
            <a:off x="4928626" y="1467966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Evaluating</a:t>
            </a:r>
            <a:endParaRPr lang="en-GB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1C0C283-8403-2204-68C6-848C4CC72550}"/>
              </a:ext>
            </a:extLst>
          </p:cNvPr>
          <p:cNvSpPr/>
          <p:nvPr/>
        </p:nvSpPr>
        <p:spPr>
          <a:xfrm>
            <a:off x="7014256" y="251892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7DA3E-DD77-4FE8-7A60-B7D2133087C2}"/>
              </a:ext>
            </a:extLst>
          </p:cNvPr>
          <p:cNvSpPr txBox="1"/>
          <p:nvPr/>
        </p:nvSpPr>
        <p:spPr>
          <a:xfrm>
            <a:off x="6929845" y="151362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Explaining</a:t>
            </a:r>
            <a:endParaRPr lang="en-GB" sz="14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FF54A22-5F6F-71A6-B4F2-01D60EA42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8363" y="405278"/>
            <a:ext cx="1940052" cy="10910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B41FB6F-B24E-8629-2A9D-16D307775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6203" y="342067"/>
            <a:ext cx="1357822" cy="11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1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AA5C44-3B6B-EE39-6520-A688D0249F56}"/>
              </a:ext>
            </a:extLst>
          </p:cNvPr>
          <p:cNvSpPr/>
          <p:nvPr/>
        </p:nvSpPr>
        <p:spPr>
          <a:xfrm>
            <a:off x="3671105" y="213611"/>
            <a:ext cx="1886673" cy="155100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B207-6C02-E886-5C1E-3602B6F754F1}"/>
              </a:ext>
            </a:extLst>
          </p:cNvPr>
          <p:cNvSpPr txBox="1"/>
          <p:nvPr/>
        </p:nvSpPr>
        <p:spPr>
          <a:xfrm>
            <a:off x="3545239" y="1404180"/>
            <a:ext cx="20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Understanding effects</a:t>
            </a:r>
            <a:endParaRPr lang="en-GB" sz="1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88A0FB7-1410-F369-644A-B6912C6F3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5912" y="507297"/>
            <a:ext cx="881866" cy="8188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5ED2C27-DAF6-6073-8FBA-25C78E2B6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2775" y="336532"/>
            <a:ext cx="881866" cy="74961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14A8F80-1EC7-9759-8BF5-F8470D83C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0390" y="2351050"/>
            <a:ext cx="1835311" cy="12762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478257C-68F7-9372-5068-26A6BFCF26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69391" y="2077851"/>
            <a:ext cx="1103167" cy="162336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F5B9995-DF4C-6713-0C6F-BE336D69F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45239" y="2393783"/>
            <a:ext cx="2312738" cy="1307435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EAF96C30-6EC0-4A72-4E5F-6F0EEA1B4A19}"/>
              </a:ext>
            </a:extLst>
          </p:cNvPr>
          <p:cNvSpPr/>
          <p:nvPr/>
        </p:nvSpPr>
        <p:spPr>
          <a:xfrm>
            <a:off x="2205701" y="2592729"/>
            <a:ext cx="1339538" cy="671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6E950C-C8D7-0548-C6F1-B61ED748BDCD}"/>
              </a:ext>
            </a:extLst>
          </p:cNvPr>
          <p:cNvSpPr/>
          <p:nvPr/>
        </p:nvSpPr>
        <p:spPr>
          <a:xfrm>
            <a:off x="5943915" y="2592729"/>
            <a:ext cx="1339538" cy="671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DD9C87-EDDE-EF0A-6033-D65691C9BD6C}"/>
              </a:ext>
            </a:extLst>
          </p:cNvPr>
          <p:cNvSpPr/>
          <p:nvPr/>
        </p:nvSpPr>
        <p:spPr>
          <a:xfrm>
            <a:off x="370390" y="3809167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6EDD63-A18C-2217-4269-F26831083717}"/>
              </a:ext>
            </a:extLst>
          </p:cNvPr>
          <p:cNvSpPr/>
          <p:nvPr/>
        </p:nvSpPr>
        <p:spPr>
          <a:xfrm>
            <a:off x="3671104" y="3822192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Text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DB99CB-5D14-10C2-A623-DA7393461E2A}"/>
              </a:ext>
            </a:extLst>
          </p:cNvPr>
          <p:cNvSpPr/>
          <p:nvPr/>
        </p:nvSpPr>
        <p:spPr>
          <a:xfrm>
            <a:off x="7110714" y="3822192"/>
            <a:ext cx="1886673" cy="50819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9B7B41-39E5-D5F0-437E-70B80C268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4581990"/>
            <a:ext cx="8626997" cy="164736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writer will choose every single word carefully when creating a text. Every adjective, every sentence, every paragraph – each will be designed to have specific </a:t>
            </a:r>
            <a:r>
              <a:rPr lang="en-US" sz="1800" b="1" dirty="0"/>
              <a:t>effects on the reader.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need to explore how the text has </a:t>
            </a:r>
            <a:r>
              <a:rPr lang="en-US" sz="1800" b="1" dirty="0"/>
              <a:t>effects on the reader</a:t>
            </a:r>
            <a:r>
              <a:rPr lang="en-US" sz="1800" dirty="0"/>
              <a:t>: how it makes them think and feel. If we can do that successfully, we will master Paper 1 Section A.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1823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3D38-5E86-4550-9D53-DB89D1B8A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2889" y="1080248"/>
            <a:ext cx="4041830" cy="1642606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Autofit/>
          </a:bodyPr>
          <a:lstStyle/>
          <a:p>
            <a:r>
              <a:rPr lang="en-GB" sz="3200" dirty="0"/>
              <a:t>Read through the extract from Life of Pi by Yann Martel.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D9D4A-2081-476D-9BBA-65F42DA51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941638"/>
            <a:ext cx="7772400" cy="2336800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GB" dirty="0"/>
              <a:t>It was published in 2001 and it is an extract from the middle of the novel. </a:t>
            </a:r>
            <a:r>
              <a:rPr lang="en-US" dirty="0"/>
              <a:t>It is set on a lifeboat in the middle of the Pacific Ocean, where a teenage boy called Pi is on a lifeboat with a tiger, an orangutan and a hyena, but there are no other people. </a:t>
            </a:r>
            <a:endParaRPr lang="en-GB" dirty="0"/>
          </a:p>
          <a:p>
            <a:r>
              <a:rPr lang="en-GB" dirty="0"/>
              <a:t>This is important information to keep in mind when answering the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1588E-3891-48A3-ACFF-0660D4E61475}"/>
              </a:ext>
            </a:extLst>
          </p:cNvPr>
          <p:cNvSpPr txBox="1"/>
          <p:nvPr/>
        </p:nvSpPr>
        <p:spPr>
          <a:xfrm>
            <a:off x="685801" y="5578475"/>
            <a:ext cx="77724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Timed conditions: 10 minutes</a:t>
            </a:r>
          </a:p>
        </p:txBody>
      </p:sp>
      <p:pic>
        <p:nvPicPr>
          <p:cNvPr id="5" name="Picture 4" descr="Image result for timer">
            <a:extLst>
              <a:ext uri="{FF2B5EF4-FFF2-40B4-BE49-F238E27FC236}">
                <a16:creationId xmlns:a16="http://schemas.microsoft.com/office/drawing/2014/main" id="{FD1A7561-8B78-495B-9FEB-9779110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23" y="5410822"/>
            <a:ext cx="613939" cy="61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3893ABA-9A69-CCB2-073A-1D1CFE82CF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12" y="994183"/>
            <a:ext cx="2369057" cy="1728671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2FDB748C-DA0A-B6A5-31BB-1721AFE600F6}"/>
              </a:ext>
            </a:extLst>
          </p:cNvPr>
          <p:cNvSpPr/>
          <p:nvPr/>
        </p:nvSpPr>
        <p:spPr>
          <a:xfrm>
            <a:off x="140226" y="667417"/>
            <a:ext cx="2369057" cy="1728672"/>
          </a:xfrm>
          <a:prstGeom prst="wedgeEllipseCallout">
            <a:avLst>
              <a:gd name="adj1" fmla="val 48895"/>
              <a:gd name="adj2" fmla="val 5294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F1942-0E5D-AD99-E92D-A20E496BA9AB}"/>
              </a:ext>
            </a:extLst>
          </p:cNvPr>
          <p:cNvSpPr txBox="1"/>
          <p:nvPr/>
        </p:nvSpPr>
        <p:spPr>
          <a:xfrm>
            <a:off x="1127051" y="994183"/>
            <a:ext cx="97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48A3E-870F-76F6-1903-E14853E05AA4}"/>
              </a:ext>
            </a:extLst>
          </p:cNvPr>
          <p:cNvSpPr txBox="1"/>
          <p:nvPr/>
        </p:nvSpPr>
        <p:spPr>
          <a:xfrm>
            <a:off x="417328" y="1266957"/>
            <a:ext cx="97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6BF7CA-8558-0F0F-128A-F6FD81B24001}"/>
              </a:ext>
            </a:extLst>
          </p:cNvPr>
          <p:cNvSpPr txBox="1"/>
          <p:nvPr/>
        </p:nvSpPr>
        <p:spPr>
          <a:xfrm>
            <a:off x="881174" y="1613593"/>
            <a:ext cx="97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6A07AC-99B6-6B29-38EF-31FBE1D5EEBD}"/>
              </a:ext>
            </a:extLst>
          </p:cNvPr>
          <p:cNvSpPr txBox="1"/>
          <p:nvPr/>
        </p:nvSpPr>
        <p:spPr>
          <a:xfrm>
            <a:off x="1410135" y="1493162"/>
            <a:ext cx="97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Yip</a:t>
            </a:r>
          </a:p>
        </p:txBody>
      </p:sp>
    </p:spTree>
    <p:extLst>
      <p:ext uri="{BB962C8B-B14F-4D97-AF65-F5344CB8AC3E}">
        <p14:creationId xmlns:p14="http://schemas.microsoft.com/office/powerpoint/2010/main" val="3884073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1100</Words>
  <Application>Microsoft Office PowerPoint</Application>
  <PresentationFormat>On-screen Show 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PowerPoint Presentation</vt:lpstr>
      <vt:lpstr>Learning outcomes</vt:lpstr>
      <vt:lpstr>Paper 1 skills</vt:lpstr>
      <vt:lpstr>Paper 1 skills</vt:lpstr>
      <vt:lpstr>Paper 1 skills</vt:lpstr>
      <vt:lpstr>Paper 1 skills</vt:lpstr>
      <vt:lpstr>Paper 1 skills</vt:lpstr>
      <vt:lpstr>PowerPoint Presentation</vt:lpstr>
      <vt:lpstr>Read through the extract from Life of Pi by Yann Martel.</vt:lpstr>
      <vt:lpstr>Q1 (4 marks)</vt:lpstr>
      <vt:lpstr>Read lines 1-9 again and put a tick in the right box for each of the four questions</vt:lpstr>
      <vt:lpstr>Let’s look at the answers for Q1</vt:lpstr>
      <vt:lpstr>Why were these the answers?</vt:lpstr>
      <vt:lpstr>Why were these the answers?</vt:lpstr>
      <vt:lpstr>Q2 focuses on language analysis</vt:lpstr>
      <vt:lpstr>Re-read lines 10 to 19</vt:lpstr>
      <vt:lpstr>PowerPoint Presentation</vt:lpstr>
      <vt:lpstr>Next lesson we will explore turning our notes in to proper answers for Q2</vt:lpstr>
      <vt:lpstr>Plenary: Blind Vote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2</cp:revision>
  <dcterms:created xsi:type="dcterms:W3CDTF">2025-02-01T11:13:56Z</dcterms:created>
  <dcterms:modified xsi:type="dcterms:W3CDTF">2025-08-12T09:48:44Z</dcterms:modified>
</cp:coreProperties>
</file>