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7"/>
  </p:notesMasterIdLst>
  <p:sldIdLst>
    <p:sldId id="256" r:id="rId4"/>
    <p:sldId id="257" r:id="rId5"/>
    <p:sldId id="258" r:id="rId6"/>
    <p:sldId id="275" r:id="rId7"/>
    <p:sldId id="276" r:id="rId8"/>
    <p:sldId id="278" r:id="rId9"/>
    <p:sldId id="279" r:id="rId10"/>
    <p:sldId id="281" r:id="rId11"/>
    <p:sldId id="282" r:id="rId12"/>
    <p:sldId id="283" r:id="rId13"/>
    <p:sldId id="284" r:id="rId14"/>
    <p:sldId id="285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3F7E09-0D7B-448D-9D7A-80A235890CB9}" v="46" dt="2025-03-10T13:18:04.4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582" y="11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Wassell" userId="609912a88ec840f0" providerId="LiveId" clId="{573F7E09-0D7B-448D-9D7A-80A235890CB9}"/>
    <pc:docChg chg="undo custSel addSld delSld modSld">
      <pc:chgData name="Paul Wassell" userId="609912a88ec840f0" providerId="LiveId" clId="{573F7E09-0D7B-448D-9D7A-80A235890CB9}" dt="2025-03-10T13:19:07.347" v="3283" actId="47"/>
      <pc:docMkLst>
        <pc:docMk/>
      </pc:docMkLst>
      <pc:sldChg chg="modSp mod">
        <pc:chgData name="Paul Wassell" userId="609912a88ec840f0" providerId="LiveId" clId="{573F7E09-0D7B-448D-9D7A-80A235890CB9}" dt="2025-03-10T13:19:00.832" v="3282" actId="20577"/>
        <pc:sldMkLst>
          <pc:docMk/>
          <pc:sldMk cId="1990129303" sldId="257"/>
        </pc:sldMkLst>
        <pc:spChg chg="mod">
          <ac:chgData name="Paul Wassell" userId="609912a88ec840f0" providerId="LiveId" clId="{573F7E09-0D7B-448D-9D7A-80A235890CB9}" dt="2025-03-10T13:19:00.832" v="3282" actId="20577"/>
          <ac:spMkLst>
            <pc:docMk/>
            <pc:sldMk cId="1990129303" sldId="257"/>
            <ac:spMk id="2" creationId="{1024D248-FD7D-2A36-6A4A-F53BD5E4A746}"/>
          </ac:spMkLst>
        </pc:spChg>
        <pc:spChg chg="mod">
          <ac:chgData name="Paul Wassell" userId="609912a88ec840f0" providerId="LiveId" clId="{573F7E09-0D7B-448D-9D7A-80A235890CB9}" dt="2025-03-10T13:18:56.442" v="3265" actId="403"/>
          <ac:spMkLst>
            <pc:docMk/>
            <pc:sldMk cId="1990129303" sldId="257"/>
            <ac:spMk id="3" creationId="{02A31959-2EAF-494B-4923-C56EAD6D06D6}"/>
          </ac:spMkLst>
        </pc:spChg>
      </pc:sldChg>
      <pc:sldChg chg="modSp mod">
        <pc:chgData name="Paul Wassell" userId="609912a88ec840f0" providerId="LiveId" clId="{573F7E09-0D7B-448D-9D7A-80A235890CB9}" dt="2025-03-10T13:18:45.202" v="3258" actId="27636"/>
        <pc:sldMkLst>
          <pc:docMk/>
          <pc:sldMk cId="2698403396" sldId="261"/>
        </pc:sldMkLst>
        <pc:spChg chg="mod">
          <ac:chgData name="Paul Wassell" userId="609912a88ec840f0" providerId="LiveId" clId="{573F7E09-0D7B-448D-9D7A-80A235890CB9}" dt="2025-03-10T13:18:45.202" v="3258" actId="27636"/>
          <ac:spMkLst>
            <pc:docMk/>
            <pc:sldMk cId="2698403396" sldId="261"/>
            <ac:spMk id="7" creationId="{00000000-0000-0000-0000-000000000000}"/>
          </ac:spMkLst>
        </pc:spChg>
      </pc:sldChg>
      <pc:sldChg chg="addSp delSp modSp new mod setBg">
        <pc:chgData name="Paul Wassell" userId="609912a88ec840f0" providerId="LiveId" clId="{573F7E09-0D7B-448D-9D7A-80A235890CB9}" dt="2025-03-10T12:45:04.950" v="738" actId="1076"/>
        <pc:sldMkLst>
          <pc:docMk/>
          <pc:sldMk cId="3926786014" sldId="276"/>
        </pc:sldMkLst>
        <pc:spChg chg="mod">
          <ac:chgData name="Paul Wassell" userId="609912a88ec840f0" providerId="LiveId" clId="{573F7E09-0D7B-448D-9D7A-80A235890CB9}" dt="2025-03-10T12:40:20.222" v="58" actId="14861"/>
          <ac:spMkLst>
            <pc:docMk/>
            <pc:sldMk cId="3926786014" sldId="276"/>
            <ac:spMk id="2" creationId="{E02A5CAA-AD86-5F5C-C9BA-BF3BA9E9386B}"/>
          </ac:spMkLst>
        </pc:spChg>
        <pc:spChg chg="del">
          <ac:chgData name="Paul Wassell" userId="609912a88ec840f0" providerId="LiveId" clId="{573F7E09-0D7B-448D-9D7A-80A235890CB9}" dt="2025-03-10T12:40:22.487" v="59" actId="478"/>
          <ac:spMkLst>
            <pc:docMk/>
            <pc:sldMk cId="3926786014" sldId="276"/>
            <ac:spMk id="3" creationId="{6B0D7192-1063-5D32-31CB-B2D88E181F87}"/>
          </ac:spMkLst>
        </pc:spChg>
        <pc:spChg chg="add mod">
          <ac:chgData name="Paul Wassell" userId="609912a88ec840f0" providerId="LiveId" clId="{573F7E09-0D7B-448D-9D7A-80A235890CB9}" dt="2025-03-10T12:41:09.621" v="93" actId="207"/>
          <ac:spMkLst>
            <pc:docMk/>
            <pc:sldMk cId="3926786014" sldId="276"/>
            <ac:spMk id="4" creationId="{DF9EAE33-3A42-90A4-F865-D16AA932B1CA}"/>
          </ac:spMkLst>
        </pc:spChg>
        <pc:spChg chg="add mod">
          <ac:chgData name="Paul Wassell" userId="609912a88ec840f0" providerId="LiveId" clId="{573F7E09-0D7B-448D-9D7A-80A235890CB9}" dt="2025-03-10T12:41:09.621" v="93" actId="207"/>
          <ac:spMkLst>
            <pc:docMk/>
            <pc:sldMk cId="3926786014" sldId="276"/>
            <ac:spMk id="5" creationId="{E76D4B51-F48D-B8C7-0DEE-F1ADF785FB64}"/>
          </ac:spMkLst>
        </pc:spChg>
        <pc:spChg chg="add mod">
          <ac:chgData name="Paul Wassell" userId="609912a88ec840f0" providerId="LiveId" clId="{573F7E09-0D7B-448D-9D7A-80A235890CB9}" dt="2025-03-10T12:41:09.621" v="93" actId="207"/>
          <ac:spMkLst>
            <pc:docMk/>
            <pc:sldMk cId="3926786014" sldId="276"/>
            <ac:spMk id="6" creationId="{3A5FBF1C-336C-17ED-DF04-512A4539AC22}"/>
          </ac:spMkLst>
        </pc:spChg>
        <pc:spChg chg="add">
          <ac:chgData name="Paul Wassell" userId="609912a88ec840f0" providerId="LiveId" clId="{573F7E09-0D7B-448D-9D7A-80A235890CB9}" dt="2025-03-10T12:41:18.167" v="94" actId="11529"/>
          <ac:spMkLst>
            <pc:docMk/>
            <pc:sldMk cId="3926786014" sldId="276"/>
            <ac:spMk id="7" creationId="{73048F11-7EF1-98E4-D71B-23AEC3C005BB}"/>
          </ac:spMkLst>
        </pc:spChg>
        <pc:spChg chg="add mod">
          <ac:chgData name="Paul Wassell" userId="609912a88ec840f0" providerId="LiveId" clId="{573F7E09-0D7B-448D-9D7A-80A235890CB9}" dt="2025-03-10T12:41:22.995" v="96" actId="1076"/>
          <ac:spMkLst>
            <pc:docMk/>
            <pc:sldMk cId="3926786014" sldId="276"/>
            <ac:spMk id="8" creationId="{47420064-6522-1344-D1C4-FC9340E4CFC2}"/>
          </ac:spMkLst>
        </pc:spChg>
        <pc:spChg chg="add mod">
          <ac:chgData name="Paul Wassell" userId="609912a88ec840f0" providerId="LiveId" clId="{573F7E09-0D7B-448D-9D7A-80A235890CB9}" dt="2025-03-10T12:44:09.964" v="499" actId="404"/>
          <ac:spMkLst>
            <pc:docMk/>
            <pc:sldMk cId="3926786014" sldId="276"/>
            <ac:spMk id="9" creationId="{3A3BF614-255F-6FEA-01E4-C2B9EF51B7D5}"/>
          </ac:spMkLst>
        </pc:spChg>
        <pc:spChg chg="add mod">
          <ac:chgData name="Paul Wassell" userId="609912a88ec840f0" providerId="LiveId" clId="{573F7E09-0D7B-448D-9D7A-80A235890CB9}" dt="2025-03-10T12:44:09.964" v="499" actId="404"/>
          <ac:spMkLst>
            <pc:docMk/>
            <pc:sldMk cId="3926786014" sldId="276"/>
            <ac:spMk id="10" creationId="{85B6AAEB-46B2-FBE7-71AB-1DC007210CA1}"/>
          </ac:spMkLst>
        </pc:spChg>
        <pc:spChg chg="add mod">
          <ac:chgData name="Paul Wassell" userId="609912a88ec840f0" providerId="LiveId" clId="{573F7E09-0D7B-448D-9D7A-80A235890CB9}" dt="2025-03-10T12:44:09.964" v="499" actId="404"/>
          <ac:spMkLst>
            <pc:docMk/>
            <pc:sldMk cId="3926786014" sldId="276"/>
            <ac:spMk id="11" creationId="{D07C7EE0-ECBD-E637-1A3A-C9E7C0E80E48}"/>
          </ac:spMkLst>
        </pc:spChg>
        <pc:spChg chg="add mod">
          <ac:chgData name="Paul Wassell" userId="609912a88ec840f0" providerId="LiveId" clId="{573F7E09-0D7B-448D-9D7A-80A235890CB9}" dt="2025-03-10T12:45:04.950" v="738" actId="1076"/>
          <ac:spMkLst>
            <pc:docMk/>
            <pc:sldMk cId="3926786014" sldId="276"/>
            <ac:spMk id="12" creationId="{6FC96B0D-B372-B3EF-A0BC-6D7821485BC6}"/>
          </ac:spMkLst>
        </pc:spChg>
      </pc:sldChg>
      <pc:sldChg chg="modSp new del mod">
        <pc:chgData name="Paul Wassell" userId="609912a88ec840f0" providerId="LiveId" clId="{573F7E09-0D7B-448D-9D7A-80A235890CB9}" dt="2025-03-10T13:19:07.347" v="3283" actId="47"/>
        <pc:sldMkLst>
          <pc:docMk/>
          <pc:sldMk cId="2887037650" sldId="277"/>
        </pc:sldMkLst>
        <pc:spChg chg="mod">
          <ac:chgData name="Paul Wassell" userId="609912a88ec840f0" providerId="LiveId" clId="{573F7E09-0D7B-448D-9D7A-80A235890CB9}" dt="2025-03-10T12:46:19.204" v="742" actId="27636"/>
          <ac:spMkLst>
            <pc:docMk/>
            <pc:sldMk cId="2887037650" sldId="277"/>
            <ac:spMk id="3" creationId="{5DF7C5FC-23E2-0FBA-3922-F7829B5181CB}"/>
          </ac:spMkLst>
        </pc:spChg>
      </pc:sldChg>
      <pc:sldChg chg="addSp modSp new mod setBg">
        <pc:chgData name="Paul Wassell" userId="609912a88ec840f0" providerId="LiveId" clId="{573F7E09-0D7B-448D-9D7A-80A235890CB9}" dt="2025-03-10T12:51:07.375" v="1169" actId="20577"/>
        <pc:sldMkLst>
          <pc:docMk/>
          <pc:sldMk cId="994192101" sldId="278"/>
        </pc:sldMkLst>
        <pc:spChg chg="mod">
          <ac:chgData name="Paul Wassell" userId="609912a88ec840f0" providerId="LiveId" clId="{573F7E09-0D7B-448D-9D7A-80A235890CB9}" dt="2025-03-10T12:48:07.120" v="941" actId="20577"/>
          <ac:spMkLst>
            <pc:docMk/>
            <pc:sldMk cId="994192101" sldId="278"/>
            <ac:spMk id="2" creationId="{190D30A4-7459-5782-AEE3-A2C59C806AF8}"/>
          </ac:spMkLst>
        </pc:spChg>
        <pc:spChg chg="mod">
          <ac:chgData name="Paul Wassell" userId="609912a88ec840f0" providerId="LiveId" clId="{573F7E09-0D7B-448D-9D7A-80A235890CB9}" dt="2025-03-10T12:48:09.236" v="942" actId="1076"/>
          <ac:spMkLst>
            <pc:docMk/>
            <pc:sldMk cId="994192101" sldId="278"/>
            <ac:spMk id="3" creationId="{D0C485FE-075F-CB71-73AF-E70E792ADF5C}"/>
          </ac:spMkLst>
        </pc:spChg>
        <pc:spChg chg="add mod">
          <ac:chgData name="Paul Wassell" userId="609912a88ec840f0" providerId="LiveId" clId="{573F7E09-0D7B-448D-9D7A-80A235890CB9}" dt="2025-03-10T12:51:07.375" v="1169" actId="20577"/>
          <ac:spMkLst>
            <pc:docMk/>
            <pc:sldMk cId="994192101" sldId="278"/>
            <ac:spMk id="4" creationId="{0016D0C0-4B43-2581-D7D7-20BD7C7E4F3C}"/>
          </ac:spMkLst>
        </pc:spChg>
        <pc:spChg chg="add mod">
          <ac:chgData name="Paul Wassell" userId="609912a88ec840f0" providerId="LiveId" clId="{573F7E09-0D7B-448D-9D7A-80A235890CB9}" dt="2025-03-10T12:48:23.428" v="953" actId="20577"/>
          <ac:spMkLst>
            <pc:docMk/>
            <pc:sldMk cId="994192101" sldId="278"/>
            <ac:spMk id="5" creationId="{B6D61721-B23D-2D3D-DD53-2FC21E184875}"/>
          </ac:spMkLst>
        </pc:spChg>
        <pc:spChg chg="add mod">
          <ac:chgData name="Paul Wassell" userId="609912a88ec840f0" providerId="LiveId" clId="{573F7E09-0D7B-448D-9D7A-80A235890CB9}" dt="2025-03-10T12:48:33.407" v="957" actId="20577"/>
          <ac:spMkLst>
            <pc:docMk/>
            <pc:sldMk cId="994192101" sldId="278"/>
            <ac:spMk id="6" creationId="{F1FFC616-F460-BD31-B217-15C44CBA0F99}"/>
          </ac:spMkLst>
        </pc:spChg>
        <pc:spChg chg="add mod">
          <ac:chgData name="Paul Wassell" userId="609912a88ec840f0" providerId="LiveId" clId="{573F7E09-0D7B-448D-9D7A-80A235890CB9}" dt="2025-03-10T12:50:44.747" v="1161" actId="113"/>
          <ac:spMkLst>
            <pc:docMk/>
            <pc:sldMk cId="994192101" sldId="278"/>
            <ac:spMk id="7" creationId="{467FAE24-924A-612F-4AB9-1E5967B6A841}"/>
          </ac:spMkLst>
        </pc:spChg>
      </pc:sldChg>
      <pc:sldChg chg="addSp delSp modSp new mod setBg">
        <pc:chgData name="Paul Wassell" userId="609912a88ec840f0" providerId="LiveId" clId="{573F7E09-0D7B-448D-9D7A-80A235890CB9}" dt="2025-03-10T12:54:15.425" v="1844" actId="207"/>
        <pc:sldMkLst>
          <pc:docMk/>
          <pc:sldMk cId="2978924845" sldId="279"/>
        </pc:sldMkLst>
        <pc:spChg chg="del">
          <ac:chgData name="Paul Wassell" userId="609912a88ec840f0" providerId="LiveId" clId="{573F7E09-0D7B-448D-9D7A-80A235890CB9}" dt="2025-03-10T12:50:56.066" v="1163" actId="478"/>
          <ac:spMkLst>
            <pc:docMk/>
            <pc:sldMk cId="2978924845" sldId="279"/>
            <ac:spMk id="2" creationId="{6FDFCBFF-F07E-F915-41A5-34EA6F6211F0}"/>
          </ac:spMkLst>
        </pc:spChg>
        <pc:spChg chg="del">
          <ac:chgData name="Paul Wassell" userId="609912a88ec840f0" providerId="LiveId" clId="{573F7E09-0D7B-448D-9D7A-80A235890CB9}" dt="2025-03-10T12:50:56.066" v="1163" actId="478"/>
          <ac:spMkLst>
            <pc:docMk/>
            <pc:sldMk cId="2978924845" sldId="279"/>
            <ac:spMk id="3" creationId="{95BF9239-16B3-15D7-305F-355FCDFAC54D}"/>
          </ac:spMkLst>
        </pc:spChg>
        <pc:spChg chg="add mod">
          <ac:chgData name="Paul Wassell" userId="609912a88ec840f0" providerId="LiveId" clId="{573F7E09-0D7B-448D-9D7A-80A235890CB9}" dt="2025-03-10T12:53:09.498" v="1537" actId="27636"/>
          <ac:spMkLst>
            <pc:docMk/>
            <pc:sldMk cId="2978924845" sldId="279"/>
            <ac:spMk id="4" creationId="{E81688F3-FCDC-D08E-548C-C2DE40AE8BEE}"/>
          </ac:spMkLst>
        </pc:spChg>
        <pc:spChg chg="add mod">
          <ac:chgData name="Paul Wassell" userId="609912a88ec840f0" providerId="LiveId" clId="{573F7E09-0D7B-448D-9D7A-80A235890CB9}" dt="2025-03-10T12:51:32.065" v="1187" actId="1076"/>
          <ac:spMkLst>
            <pc:docMk/>
            <pc:sldMk cId="2978924845" sldId="279"/>
            <ac:spMk id="5" creationId="{C7CE10A4-34F7-F0C1-9081-17A7CA9761BF}"/>
          </ac:spMkLst>
        </pc:spChg>
        <pc:spChg chg="add mod">
          <ac:chgData name="Paul Wassell" userId="609912a88ec840f0" providerId="LiveId" clId="{573F7E09-0D7B-448D-9D7A-80A235890CB9}" dt="2025-03-10T12:51:30.187" v="1186" actId="1076"/>
          <ac:spMkLst>
            <pc:docMk/>
            <pc:sldMk cId="2978924845" sldId="279"/>
            <ac:spMk id="6" creationId="{12320AC4-4C3E-4808-D0EA-CB98272984E0}"/>
          </ac:spMkLst>
        </pc:spChg>
        <pc:spChg chg="add mod">
          <ac:chgData name="Paul Wassell" userId="609912a88ec840f0" providerId="LiveId" clId="{573F7E09-0D7B-448D-9D7A-80A235890CB9}" dt="2025-03-10T12:53:12.384" v="1538" actId="1076"/>
          <ac:spMkLst>
            <pc:docMk/>
            <pc:sldMk cId="2978924845" sldId="279"/>
            <ac:spMk id="7" creationId="{85211A8D-3BB0-0FD8-5F46-39C5B99370C7}"/>
          </ac:spMkLst>
        </pc:spChg>
        <pc:spChg chg="add mod">
          <ac:chgData name="Paul Wassell" userId="609912a88ec840f0" providerId="LiveId" clId="{573F7E09-0D7B-448D-9D7A-80A235890CB9}" dt="2025-03-10T12:54:15.425" v="1844" actId="207"/>
          <ac:spMkLst>
            <pc:docMk/>
            <pc:sldMk cId="2978924845" sldId="279"/>
            <ac:spMk id="8" creationId="{1ADCE1CA-D48E-11D0-6179-1A55671E875B}"/>
          </ac:spMkLst>
        </pc:spChg>
        <pc:spChg chg="add mod">
          <ac:chgData name="Paul Wassell" userId="609912a88ec840f0" providerId="LiveId" clId="{573F7E09-0D7B-448D-9D7A-80A235890CB9}" dt="2025-03-10T12:54:15.425" v="1844" actId="207"/>
          <ac:spMkLst>
            <pc:docMk/>
            <pc:sldMk cId="2978924845" sldId="279"/>
            <ac:spMk id="9" creationId="{079E7D4C-E292-5B18-884D-7F22FA670094}"/>
          </ac:spMkLst>
        </pc:spChg>
      </pc:sldChg>
      <pc:sldChg chg="addSp delSp modSp new del mod setBg">
        <pc:chgData name="Paul Wassell" userId="609912a88ec840f0" providerId="LiveId" clId="{573F7E09-0D7B-448D-9D7A-80A235890CB9}" dt="2025-03-10T13:01:42.066" v="2263" actId="47"/>
        <pc:sldMkLst>
          <pc:docMk/>
          <pc:sldMk cId="83647080" sldId="280"/>
        </pc:sldMkLst>
        <pc:spChg chg="mod">
          <ac:chgData name="Paul Wassell" userId="609912a88ec840f0" providerId="LiveId" clId="{573F7E09-0D7B-448D-9D7A-80A235890CB9}" dt="2025-03-10T12:55:07.557" v="1933" actId="27636"/>
          <ac:spMkLst>
            <pc:docMk/>
            <pc:sldMk cId="83647080" sldId="280"/>
            <ac:spMk id="2" creationId="{CBB18053-4EA1-375E-958F-C92C63C3175E}"/>
          </ac:spMkLst>
        </pc:spChg>
        <pc:spChg chg="del">
          <ac:chgData name="Paul Wassell" userId="609912a88ec840f0" providerId="LiveId" clId="{573F7E09-0D7B-448D-9D7A-80A235890CB9}" dt="2025-03-10T12:55:11.446" v="1934" actId="478"/>
          <ac:spMkLst>
            <pc:docMk/>
            <pc:sldMk cId="83647080" sldId="280"/>
            <ac:spMk id="3" creationId="{4B89C37C-AB3D-0BB6-DD81-344E1470E91B}"/>
          </ac:spMkLst>
        </pc:spChg>
        <pc:spChg chg="add mod">
          <ac:chgData name="Paul Wassell" userId="609912a88ec840f0" providerId="LiveId" clId="{573F7E09-0D7B-448D-9D7A-80A235890CB9}" dt="2025-03-10T12:55:36.924" v="1958" actId="122"/>
          <ac:spMkLst>
            <pc:docMk/>
            <pc:sldMk cId="83647080" sldId="280"/>
            <ac:spMk id="5" creationId="{D0AC5BDA-DBB3-D95A-B664-37E2EBE64D4E}"/>
          </ac:spMkLst>
        </pc:spChg>
        <pc:spChg chg="add del mod">
          <ac:chgData name="Paul Wassell" userId="609912a88ec840f0" providerId="LiveId" clId="{573F7E09-0D7B-448D-9D7A-80A235890CB9}" dt="2025-03-10T12:56:13.448" v="1960" actId="478"/>
          <ac:spMkLst>
            <pc:docMk/>
            <pc:sldMk cId="83647080" sldId="280"/>
            <ac:spMk id="6" creationId="{6AABD757-B332-9B35-F440-5D6B90CAB2E9}"/>
          </ac:spMkLst>
        </pc:spChg>
        <pc:graphicFrameChg chg="add del mod modGraphic">
          <ac:chgData name="Paul Wassell" userId="609912a88ec840f0" providerId="LiveId" clId="{573F7E09-0D7B-448D-9D7A-80A235890CB9}" dt="2025-03-10T12:59:48.675" v="2008" actId="21"/>
          <ac:graphicFrameMkLst>
            <pc:docMk/>
            <pc:sldMk cId="83647080" sldId="280"/>
            <ac:graphicFrameMk id="7" creationId="{1B9F21CF-30CE-96A9-1726-588AE6BC69F6}"/>
          </ac:graphicFrameMkLst>
        </pc:graphicFrameChg>
      </pc:sldChg>
      <pc:sldChg chg="addSp delSp modSp new mod setBg">
        <pc:chgData name="Paul Wassell" userId="609912a88ec840f0" providerId="LiveId" clId="{573F7E09-0D7B-448D-9D7A-80A235890CB9}" dt="2025-03-10T13:01:38.347" v="2262" actId="115"/>
        <pc:sldMkLst>
          <pc:docMk/>
          <pc:sldMk cId="1561538916" sldId="281"/>
        </pc:sldMkLst>
        <pc:spChg chg="del">
          <ac:chgData name="Paul Wassell" userId="609912a88ec840f0" providerId="LiveId" clId="{573F7E09-0D7B-448D-9D7A-80A235890CB9}" dt="2025-03-10T12:57:31.406" v="1971" actId="478"/>
          <ac:spMkLst>
            <pc:docMk/>
            <pc:sldMk cId="1561538916" sldId="281"/>
            <ac:spMk id="2" creationId="{84023F8F-DF24-E60F-9886-5B38DEAE4FAC}"/>
          </ac:spMkLst>
        </pc:spChg>
        <pc:spChg chg="del">
          <ac:chgData name="Paul Wassell" userId="609912a88ec840f0" providerId="LiveId" clId="{573F7E09-0D7B-448D-9D7A-80A235890CB9}" dt="2025-03-10T12:57:31.406" v="1971" actId="478"/>
          <ac:spMkLst>
            <pc:docMk/>
            <pc:sldMk cId="1561538916" sldId="281"/>
            <ac:spMk id="3" creationId="{B61E9DDB-03BB-B330-9C21-646DE1C76589}"/>
          </ac:spMkLst>
        </pc:spChg>
        <pc:spChg chg="add mod">
          <ac:chgData name="Paul Wassell" userId="609912a88ec840f0" providerId="LiveId" clId="{573F7E09-0D7B-448D-9D7A-80A235890CB9}" dt="2025-03-10T12:57:31.762" v="1972"/>
          <ac:spMkLst>
            <pc:docMk/>
            <pc:sldMk cId="1561538916" sldId="281"/>
            <ac:spMk id="4" creationId="{5CEF688F-5ED3-2A4D-2D83-DA38BC6F7C24}"/>
          </ac:spMkLst>
        </pc:spChg>
        <pc:spChg chg="add mod">
          <ac:chgData name="Paul Wassell" userId="609912a88ec840f0" providerId="LiveId" clId="{573F7E09-0D7B-448D-9D7A-80A235890CB9}" dt="2025-03-10T12:57:31.762" v="1972"/>
          <ac:spMkLst>
            <pc:docMk/>
            <pc:sldMk cId="1561538916" sldId="281"/>
            <ac:spMk id="5" creationId="{300F91BC-8747-8DA2-E2AA-6520F4710E5D}"/>
          </ac:spMkLst>
        </pc:spChg>
        <pc:spChg chg="add mod">
          <ac:chgData name="Paul Wassell" userId="609912a88ec840f0" providerId="LiveId" clId="{573F7E09-0D7B-448D-9D7A-80A235890CB9}" dt="2025-03-10T12:57:31.762" v="1972"/>
          <ac:spMkLst>
            <pc:docMk/>
            <pc:sldMk cId="1561538916" sldId="281"/>
            <ac:spMk id="6" creationId="{FC0EE28A-E14B-BA39-9EEE-FAC67A287F17}"/>
          </ac:spMkLst>
        </pc:spChg>
        <pc:spChg chg="add mod">
          <ac:chgData name="Paul Wassell" userId="609912a88ec840f0" providerId="LiveId" clId="{573F7E09-0D7B-448D-9D7A-80A235890CB9}" dt="2025-03-10T12:57:31.762" v="1972"/>
          <ac:spMkLst>
            <pc:docMk/>
            <pc:sldMk cId="1561538916" sldId="281"/>
            <ac:spMk id="7" creationId="{3EBCD300-3627-AD39-766E-B51EE6A8424A}"/>
          </ac:spMkLst>
        </pc:spChg>
        <pc:spChg chg="add mod">
          <ac:chgData name="Paul Wassell" userId="609912a88ec840f0" providerId="LiveId" clId="{573F7E09-0D7B-448D-9D7A-80A235890CB9}" dt="2025-03-10T12:57:31.762" v="1972"/>
          <ac:spMkLst>
            <pc:docMk/>
            <pc:sldMk cId="1561538916" sldId="281"/>
            <ac:spMk id="8" creationId="{4F870CB6-1E73-AEE2-6B8D-86B2CCCF0D79}"/>
          </ac:spMkLst>
        </pc:spChg>
        <pc:spChg chg="add mod">
          <ac:chgData name="Paul Wassell" userId="609912a88ec840f0" providerId="LiveId" clId="{573F7E09-0D7B-448D-9D7A-80A235890CB9}" dt="2025-03-10T12:57:31.762" v="1972"/>
          <ac:spMkLst>
            <pc:docMk/>
            <pc:sldMk cId="1561538916" sldId="281"/>
            <ac:spMk id="9" creationId="{27F5AF06-4DE1-8709-2CF7-9FAC65940B90}"/>
          </ac:spMkLst>
        </pc:spChg>
        <pc:spChg chg="add mod">
          <ac:chgData name="Paul Wassell" userId="609912a88ec840f0" providerId="LiveId" clId="{573F7E09-0D7B-448D-9D7A-80A235890CB9}" dt="2025-03-10T12:57:31.762" v="1972"/>
          <ac:spMkLst>
            <pc:docMk/>
            <pc:sldMk cId="1561538916" sldId="281"/>
            <ac:spMk id="10" creationId="{D2215D97-546D-439B-03EE-4505B88F7CC2}"/>
          </ac:spMkLst>
        </pc:spChg>
        <pc:spChg chg="add mod">
          <ac:chgData name="Paul Wassell" userId="609912a88ec840f0" providerId="LiveId" clId="{573F7E09-0D7B-448D-9D7A-80A235890CB9}" dt="2025-03-10T12:57:31.762" v="1972"/>
          <ac:spMkLst>
            <pc:docMk/>
            <pc:sldMk cId="1561538916" sldId="281"/>
            <ac:spMk id="18" creationId="{40C535A0-11EA-86DE-CC3B-4EF370FB376E}"/>
          </ac:spMkLst>
        </pc:spChg>
        <pc:spChg chg="add del mod">
          <ac:chgData name="Paul Wassell" userId="609912a88ec840f0" providerId="LiveId" clId="{573F7E09-0D7B-448D-9D7A-80A235890CB9}" dt="2025-03-10T12:58:15.022" v="1978" actId="478"/>
          <ac:spMkLst>
            <pc:docMk/>
            <pc:sldMk cId="1561538916" sldId="281"/>
            <ac:spMk id="20" creationId="{AA81F4FD-3A74-E293-C34A-6B2F622E75C5}"/>
          </ac:spMkLst>
        </pc:spChg>
        <pc:spChg chg="add mod">
          <ac:chgData name="Paul Wassell" userId="609912a88ec840f0" providerId="LiveId" clId="{573F7E09-0D7B-448D-9D7A-80A235890CB9}" dt="2025-03-10T12:58:47.755" v="2000" actId="403"/>
          <ac:spMkLst>
            <pc:docMk/>
            <pc:sldMk cId="1561538916" sldId="281"/>
            <ac:spMk id="23" creationId="{394D94E9-29AB-5974-667F-0A071CC1DFE6}"/>
          </ac:spMkLst>
        </pc:spChg>
        <pc:spChg chg="add mod">
          <ac:chgData name="Paul Wassell" userId="609912a88ec840f0" providerId="LiveId" clId="{573F7E09-0D7B-448D-9D7A-80A235890CB9}" dt="2025-03-10T12:59:15.874" v="2007" actId="1076"/>
          <ac:spMkLst>
            <pc:docMk/>
            <pc:sldMk cId="1561538916" sldId="281"/>
            <ac:spMk id="24" creationId="{07A80E08-0B73-3C3C-989E-A49F5D53CE55}"/>
          </ac:spMkLst>
        </pc:spChg>
        <pc:spChg chg="add mod">
          <ac:chgData name="Paul Wassell" userId="609912a88ec840f0" providerId="LiveId" clId="{573F7E09-0D7B-448D-9D7A-80A235890CB9}" dt="2025-03-10T13:01:38.347" v="2262" actId="115"/>
          <ac:spMkLst>
            <pc:docMk/>
            <pc:sldMk cId="1561538916" sldId="281"/>
            <ac:spMk id="26" creationId="{7AA2B8A1-78DC-6401-A907-8570036D92EC}"/>
          </ac:spMkLst>
        </pc:spChg>
        <pc:graphicFrameChg chg="add del mod modGraphic">
          <ac:chgData name="Paul Wassell" userId="609912a88ec840f0" providerId="LiveId" clId="{573F7E09-0D7B-448D-9D7A-80A235890CB9}" dt="2025-03-10T13:00:17.812" v="2012" actId="478"/>
          <ac:graphicFrameMkLst>
            <pc:docMk/>
            <pc:sldMk cId="1561538916" sldId="281"/>
            <ac:graphicFrameMk id="25" creationId="{1B9F21CF-30CE-96A9-1726-588AE6BC69F6}"/>
          </ac:graphicFrameMkLst>
        </pc:graphicFrameChg>
        <pc:picChg chg="add mod">
          <ac:chgData name="Paul Wassell" userId="609912a88ec840f0" providerId="LiveId" clId="{573F7E09-0D7B-448D-9D7A-80A235890CB9}" dt="2025-03-10T12:57:31.762" v="1972"/>
          <ac:picMkLst>
            <pc:docMk/>
            <pc:sldMk cId="1561538916" sldId="281"/>
            <ac:picMk id="11" creationId="{7C51EB52-4C4B-5FC3-CD40-906223F8EDFD}"/>
          </ac:picMkLst>
        </pc:picChg>
        <pc:picChg chg="add mod">
          <ac:chgData name="Paul Wassell" userId="609912a88ec840f0" providerId="LiveId" clId="{573F7E09-0D7B-448D-9D7A-80A235890CB9}" dt="2025-03-10T12:57:31.762" v="1972"/>
          <ac:picMkLst>
            <pc:docMk/>
            <pc:sldMk cId="1561538916" sldId="281"/>
            <ac:picMk id="14" creationId="{C4FB8240-D936-35BC-6ECC-AD84FAAB948E}"/>
          </ac:picMkLst>
        </pc:picChg>
        <pc:picChg chg="mod ord">
          <ac:chgData name="Paul Wassell" userId="609912a88ec840f0" providerId="LiveId" clId="{573F7E09-0D7B-448D-9D7A-80A235890CB9}" dt="2025-03-10T12:58:58.993" v="2004" actId="1076"/>
          <ac:picMkLst>
            <pc:docMk/>
            <pc:sldMk cId="1561538916" sldId="281"/>
            <ac:picMk id="17" creationId="{E5AB4753-EF88-3C6D-46BB-926EBE210808}"/>
          </ac:picMkLst>
        </pc:picChg>
        <pc:cxnChg chg="add mod">
          <ac:chgData name="Paul Wassell" userId="609912a88ec840f0" providerId="LiveId" clId="{573F7E09-0D7B-448D-9D7A-80A235890CB9}" dt="2025-03-10T12:58:36.361" v="1991" actId="692"/>
          <ac:cxnSpMkLst>
            <pc:docMk/>
            <pc:sldMk cId="1561538916" sldId="281"/>
            <ac:cxnSpMk id="22" creationId="{A68ADD93-D44A-C5E0-C7FA-564F4E9B4F7B}"/>
          </ac:cxnSpMkLst>
        </pc:cxnChg>
      </pc:sldChg>
      <pc:sldChg chg="addSp delSp modSp new mod setBg">
        <pc:chgData name="Paul Wassell" userId="609912a88ec840f0" providerId="LiveId" clId="{573F7E09-0D7B-448D-9D7A-80A235890CB9}" dt="2025-03-10T13:08:16.048" v="2880" actId="113"/>
        <pc:sldMkLst>
          <pc:docMk/>
          <pc:sldMk cId="2650106152" sldId="282"/>
        </pc:sldMkLst>
        <pc:spChg chg="mod">
          <ac:chgData name="Paul Wassell" userId="609912a88ec840f0" providerId="LiveId" clId="{573F7E09-0D7B-448D-9D7A-80A235890CB9}" dt="2025-03-10T13:04:17.883" v="2534" actId="1076"/>
          <ac:spMkLst>
            <pc:docMk/>
            <pc:sldMk cId="2650106152" sldId="282"/>
            <ac:spMk id="2" creationId="{23910C32-1B6E-DF47-F070-DA5947C9CDBA}"/>
          </ac:spMkLst>
        </pc:spChg>
        <pc:spChg chg="del mod">
          <ac:chgData name="Paul Wassell" userId="609912a88ec840f0" providerId="LiveId" clId="{573F7E09-0D7B-448D-9D7A-80A235890CB9}" dt="2025-03-10T13:02:46.244" v="2339" actId="478"/>
          <ac:spMkLst>
            <pc:docMk/>
            <pc:sldMk cId="2650106152" sldId="282"/>
            <ac:spMk id="3" creationId="{572B86AD-EADE-1C6B-F605-28E7F451151C}"/>
          </ac:spMkLst>
        </pc:spChg>
        <pc:spChg chg="add mod">
          <ac:chgData name="Paul Wassell" userId="609912a88ec840f0" providerId="LiveId" clId="{573F7E09-0D7B-448D-9D7A-80A235890CB9}" dt="2025-03-10T13:04:22.057" v="2535" actId="1076"/>
          <ac:spMkLst>
            <pc:docMk/>
            <pc:sldMk cId="2650106152" sldId="282"/>
            <ac:spMk id="5" creationId="{C2AD1ADC-409D-07E3-2D69-63701F32568F}"/>
          </ac:spMkLst>
        </pc:spChg>
        <pc:spChg chg="add mod">
          <ac:chgData name="Paul Wassell" userId="609912a88ec840f0" providerId="LiveId" clId="{573F7E09-0D7B-448D-9D7A-80A235890CB9}" dt="2025-03-10T13:08:16.048" v="2880" actId="113"/>
          <ac:spMkLst>
            <pc:docMk/>
            <pc:sldMk cId="2650106152" sldId="282"/>
            <ac:spMk id="8" creationId="{B9B49B95-708A-5D66-8063-EBE97FB58E6E}"/>
          </ac:spMkLst>
        </pc:spChg>
        <pc:graphicFrameChg chg="add mod modGraphic">
          <ac:chgData name="Paul Wassell" userId="609912a88ec840f0" providerId="LiveId" clId="{573F7E09-0D7B-448D-9D7A-80A235890CB9}" dt="2025-03-10T13:07:16.519" v="2709" actId="20577"/>
          <ac:graphicFrameMkLst>
            <pc:docMk/>
            <pc:sldMk cId="2650106152" sldId="282"/>
            <ac:graphicFrameMk id="4" creationId="{FECB3651-523B-589D-37B4-2A9E1A4C380E}"/>
          </ac:graphicFrameMkLst>
        </pc:graphicFrameChg>
        <pc:picChg chg="add mod">
          <ac:chgData name="Paul Wassell" userId="609912a88ec840f0" providerId="LiveId" clId="{573F7E09-0D7B-448D-9D7A-80A235890CB9}" dt="2025-03-10T13:05:28.249" v="2575" actId="1076"/>
          <ac:picMkLst>
            <pc:docMk/>
            <pc:sldMk cId="2650106152" sldId="282"/>
            <ac:picMk id="6" creationId="{0A8FB935-D692-CBBF-556F-C08C7CCE9393}"/>
          </ac:picMkLst>
        </pc:picChg>
        <pc:picChg chg="add mod">
          <ac:chgData name="Paul Wassell" userId="609912a88ec840f0" providerId="LiveId" clId="{573F7E09-0D7B-448D-9D7A-80A235890CB9}" dt="2025-03-10T13:05:31.557" v="2577" actId="1076"/>
          <ac:picMkLst>
            <pc:docMk/>
            <pc:sldMk cId="2650106152" sldId="282"/>
            <ac:picMk id="7" creationId="{B63B5913-1F91-2C42-79F1-10BD5BEDB9AE}"/>
          </ac:picMkLst>
        </pc:picChg>
      </pc:sldChg>
      <pc:sldChg chg="addSp delSp modSp new mod">
        <pc:chgData name="Paul Wassell" userId="609912a88ec840f0" providerId="LiveId" clId="{573F7E09-0D7B-448D-9D7A-80A235890CB9}" dt="2025-03-10T13:07:12.624" v="2707" actId="1076"/>
        <pc:sldMkLst>
          <pc:docMk/>
          <pc:sldMk cId="3803459554" sldId="283"/>
        </pc:sldMkLst>
        <pc:spChg chg="del">
          <ac:chgData name="Paul Wassell" userId="609912a88ec840f0" providerId="LiveId" clId="{573F7E09-0D7B-448D-9D7A-80A235890CB9}" dt="2025-03-10T13:05:58.720" v="2672" actId="478"/>
          <ac:spMkLst>
            <pc:docMk/>
            <pc:sldMk cId="3803459554" sldId="283"/>
            <ac:spMk id="2" creationId="{D5372DDA-7F69-7781-BD50-1044156CCC70}"/>
          </ac:spMkLst>
        </pc:spChg>
        <pc:spChg chg="del">
          <ac:chgData name="Paul Wassell" userId="609912a88ec840f0" providerId="LiveId" clId="{573F7E09-0D7B-448D-9D7A-80A235890CB9}" dt="2025-03-10T13:05:58.720" v="2672" actId="478"/>
          <ac:spMkLst>
            <pc:docMk/>
            <pc:sldMk cId="3803459554" sldId="283"/>
            <ac:spMk id="3" creationId="{C498277A-1708-58BC-A77B-392C2F019BF2}"/>
          </ac:spMkLst>
        </pc:spChg>
        <pc:graphicFrameChg chg="add mod modGraphic">
          <ac:chgData name="Paul Wassell" userId="609912a88ec840f0" providerId="LiveId" clId="{573F7E09-0D7B-448D-9D7A-80A235890CB9}" dt="2025-03-10T13:06:56.263" v="2702" actId="14100"/>
          <ac:graphicFrameMkLst>
            <pc:docMk/>
            <pc:sldMk cId="3803459554" sldId="283"/>
            <ac:graphicFrameMk id="4" creationId="{C6D4ADF4-3730-42AE-EF97-94E28C750F83}"/>
          </ac:graphicFrameMkLst>
        </pc:graphicFrameChg>
        <pc:graphicFrameChg chg="add mod modGraphic">
          <ac:chgData name="Paul Wassell" userId="609912a88ec840f0" providerId="LiveId" clId="{573F7E09-0D7B-448D-9D7A-80A235890CB9}" dt="2025-03-10T13:06:58.556" v="2703" actId="14100"/>
          <ac:graphicFrameMkLst>
            <pc:docMk/>
            <pc:sldMk cId="3803459554" sldId="283"/>
            <ac:graphicFrameMk id="5" creationId="{284B8A69-CCC7-1C14-2262-37A9B5D93103}"/>
          </ac:graphicFrameMkLst>
        </pc:graphicFrameChg>
        <pc:graphicFrameChg chg="add mod">
          <ac:chgData name="Paul Wassell" userId="609912a88ec840f0" providerId="LiveId" clId="{573F7E09-0D7B-448D-9D7A-80A235890CB9}" dt="2025-03-10T13:06:33.830" v="2693" actId="1076"/>
          <ac:graphicFrameMkLst>
            <pc:docMk/>
            <pc:sldMk cId="3803459554" sldId="283"/>
            <ac:graphicFrameMk id="6" creationId="{83515669-D93D-87F6-B5CE-D3B226793F06}"/>
          </ac:graphicFrameMkLst>
        </pc:graphicFrameChg>
        <pc:graphicFrameChg chg="add mod">
          <ac:chgData name="Paul Wassell" userId="609912a88ec840f0" providerId="LiveId" clId="{573F7E09-0D7B-448D-9D7A-80A235890CB9}" dt="2025-03-10T13:06:33.830" v="2693" actId="1076"/>
          <ac:graphicFrameMkLst>
            <pc:docMk/>
            <pc:sldMk cId="3803459554" sldId="283"/>
            <ac:graphicFrameMk id="7" creationId="{46B57F78-2624-9BFD-2A3B-32D876148503}"/>
          </ac:graphicFrameMkLst>
        </pc:graphicFrameChg>
        <pc:graphicFrameChg chg="add mod modGraphic">
          <ac:chgData name="Paul Wassell" userId="609912a88ec840f0" providerId="LiveId" clId="{573F7E09-0D7B-448D-9D7A-80A235890CB9}" dt="2025-03-10T13:07:04.560" v="2705" actId="1076"/>
          <ac:graphicFrameMkLst>
            <pc:docMk/>
            <pc:sldMk cId="3803459554" sldId="283"/>
            <ac:graphicFrameMk id="8" creationId="{B1D5F7F7-A6BD-A7E3-496A-7C66BE943FCA}"/>
          </ac:graphicFrameMkLst>
        </pc:graphicFrameChg>
        <pc:graphicFrameChg chg="add mod">
          <ac:chgData name="Paul Wassell" userId="609912a88ec840f0" providerId="LiveId" clId="{573F7E09-0D7B-448D-9D7A-80A235890CB9}" dt="2025-03-10T13:07:12.624" v="2707" actId="1076"/>
          <ac:graphicFrameMkLst>
            <pc:docMk/>
            <pc:sldMk cId="3803459554" sldId="283"/>
            <ac:graphicFrameMk id="9" creationId="{063F96C8-542A-0428-5905-E78F6E6AC566}"/>
          </ac:graphicFrameMkLst>
        </pc:graphicFrameChg>
        <pc:graphicFrameChg chg="add mod">
          <ac:chgData name="Paul Wassell" userId="609912a88ec840f0" providerId="LiveId" clId="{573F7E09-0D7B-448D-9D7A-80A235890CB9}" dt="2025-03-10T13:07:12.624" v="2707" actId="1076"/>
          <ac:graphicFrameMkLst>
            <pc:docMk/>
            <pc:sldMk cId="3803459554" sldId="283"/>
            <ac:graphicFrameMk id="10" creationId="{2715247D-5F0B-EA28-EA17-AF7A31A8C5A2}"/>
          </ac:graphicFrameMkLst>
        </pc:graphicFrameChg>
        <pc:graphicFrameChg chg="add mod">
          <ac:chgData name="Paul Wassell" userId="609912a88ec840f0" providerId="LiveId" clId="{573F7E09-0D7B-448D-9D7A-80A235890CB9}" dt="2025-03-10T13:07:12.624" v="2707" actId="1076"/>
          <ac:graphicFrameMkLst>
            <pc:docMk/>
            <pc:sldMk cId="3803459554" sldId="283"/>
            <ac:graphicFrameMk id="11" creationId="{B5D55F50-A6D3-3F38-ABF5-EAE25116A599}"/>
          </ac:graphicFrameMkLst>
        </pc:graphicFrameChg>
      </pc:sldChg>
      <pc:sldChg chg="addSp delSp modSp new mod setBg">
        <pc:chgData name="Paul Wassell" userId="609912a88ec840f0" providerId="LiveId" clId="{573F7E09-0D7B-448D-9D7A-80A235890CB9}" dt="2025-03-10T13:13:05.139" v="3007" actId="122"/>
        <pc:sldMkLst>
          <pc:docMk/>
          <pc:sldMk cId="2818695142" sldId="284"/>
        </pc:sldMkLst>
        <pc:spChg chg="mod">
          <ac:chgData name="Paul Wassell" userId="609912a88ec840f0" providerId="LiveId" clId="{573F7E09-0D7B-448D-9D7A-80A235890CB9}" dt="2025-03-10T13:09:06.782" v="2958" actId="20577"/>
          <ac:spMkLst>
            <pc:docMk/>
            <pc:sldMk cId="2818695142" sldId="284"/>
            <ac:spMk id="2" creationId="{E5B13B94-301C-E9DD-8E55-8A14578FEAD6}"/>
          </ac:spMkLst>
        </pc:spChg>
        <pc:spChg chg="del">
          <ac:chgData name="Paul Wassell" userId="609912a88ec840f0" providerId="LiveId" clId="{573F7E09-0D7B-448D-9D7A-80A235890CB9}" dt="2025-03-10T13:09:10.840" v="2960" actId="478"/>
          <ac:spMkLst>
            <pc:docMk/>
            <pc:sldMk cId="2818695142" sldId="284"/>
            <ac:spMk id="3" creationId="{72634FE8-AC91-922C-35C8-3EDF95E47F3B}"/>
          </ac:spMkLst>
        </pc:spChg>
        <pc:spChg chg="add mod">
          <ac:chgData name="Paul Wassell" userId="609912a88ec840f0" providerId="LiveId" clId="{573F7E09-0D7B-448D-9D7A-80A235890CB9}" dt="2025-03-10T13:09:47.158" v="2967" actId="1076"/>
          <ac:spMkLst>
            <pc:docMk/>
            <pc:sldMk cId="2818695142" sldId="284"/>
            <ac:spMk id="6" creationId="{3FEDD1AE-2F97-04B2-9D87-084F69D1819E}"/>
          </ac:spMkLst>
        </pc:spChg>
        <pc:spChg chg="add mod">
          <ac:chgData name="Paul Wassell" userId="609912a88ec840f0" providerId="LiveId" clId="{573F7E09-0D7B-448D-9D7A-80A235890CB9}" dt="2025-03-10T13:13:05.139" v="3007" actId="122"/>
          <ac:spMkLst>
            <pc:docMk/>
            <pc:sldMk cId="2818695142" sldId="284"/>
            <ac:spMk id="9" creationId="{1E13D17A-083B-9E60-CE12-B4D2B25AEF27}"/>
          </ac:spMkLst>
        </pc:spChg>
        <pc:spChg chg="add mod">
          <ac:chgData name="Paul Wassell" userId="609912a88ec840f0" providerId="LiveId" clId="{573F7E09-0D7B-448D-9D7A-80A235890CB9}" dt="2025-03-10T13:12:34.001" v="2993" actId="14100"/>
          <ac:spMkLst>
            <pc:docMk/>
            <pc:sldMk cId="2818695142" sldId="284"/>
            <ac:spMk id="10" creationId="{A198ACD6-A57B-349B-AE0B-D7B9E913E291}"/>
          </ac:spMkLst>
        </pc:spChg>
        <pc:spChg chg="add mod">
          <ac:chgData name="Paul Wassell" userId="609912a88ec840f0" providerId="LiveId" clId="{573F7E09-0D7B-448D-9D7A-80A235890CB9}" dt="2025-03-10T13:12:43.993" v="3002" actId="1076"/>
          <ac:spMkLst>
            <pc:docMk/>
            <pc:sldMk cId="2818695142" sldId="284"/>
            <ac:spMk id="11" creationId="{760E3282-44A7-9C97-0E6F-870A5148FD8A}"/>
          </ac:spMkLst>
        </pc:spChg>
        <pc:picChg chg="add mod">
          <ac:chgData name="Paul Wassell" userId="609912a88ec840f0" providerId="LiveId" clId="{573F7E09-0D7B-448D-9D7A-80A235890CB9}" dt="2025-03-10T13:09:39.933" v="2965" actId="1076"/>
          <ac:picMkLst>
            <pc:docMk/>
            <pc:sldMk cId="2818695142" sldId="284"/>
            <ac:picMk id="5" creationId="{581E1570-B41F-A29C-729B-E63AEF91F9D5}"/>
          </ac:picMkLst>
        </pc:picChg>
        <pc:picChg chg="add mod">
          <ac:chgData name="Paul Wassell" userId="609912a88ec840f0" providerId="LiveId" clId="{573F7E09-0D7B-448D-9D7A-80A235890CB9}" dt="2025-03-10T13:11:54.646" v="2972" actId="1076"/>
          <ac:picMkLst>
            <pc:docMk/>
            <pc:sldMk cId="2818695142" sldId="284"/>
            <ac:picMk id="8" creationId="{73E6A9F8-40C1-A653-3D06-9E208C85D91B}"/>
          </ac:picMkLst>
        </pc:picChg>
      </pc:sldChg>
      <pc:sldChg chg="modSp mod">
        <pc:chgData name="Paul Wassell" userId="609912a88ec840f0" providerId="LiveId" clId="{573F7E09-0D7B-448D-9D7A-80A235890CB9}" dt="2025-03-10T13:14:37.174" v="3140" actId="404"/>
        <pc:sldMkLst>
          <pc:docMk/>
          <pc:sldMk cId="233492044" sldId="285"/>
        </pc:sldMkLst>
        <pc:spChg chg="mod">
          <ac:chgData name="Paul Wassell" userId="609912a88ec840f0" providerId="LiveId" clId="{573F7E09-0D7B-448D-9D7A-80A235890CB9}" dt="2025-03-10T13:14:37.174" v="3140" actId="404"/>
          <ac:spMkLst>
            <pc:docMk/>
            <pc:sldMk cId="233492044" sldId="285"/>
            <ac:spMk id="2" creationId="{B26D8385-2730-5827-4007-8BD1254B6FF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6F7D0-D84B-46FC-82D2-FDD4A06172CB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1C3BA-9740-4615-9F94-ED364B7E89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67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6A6B15-45E8-41DC-9283-E479D769DD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792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DD52-3404-4D2F-9F2A-776EC582753A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0B09-D9A5-4BBD-9E9F-3B7246EFA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67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DD52-3404-4D2F-9F2A-776EC582753A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0B09-D9A5-4BBD-9E9F-3B7246EFA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987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DD52-3404-4D2F-9F2A-776EC582753A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0B09-D9A5-4BBD-9E9F-3B7246EFA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961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390F-2027-48F9-91D3-81E62B71FF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43B4-92D3-444A-8A5C-E52AE930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733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390F-2027-48F9-91D3-81E62B71FF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43B4-92D3-444A-8A5C-E52AE930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0479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390F-2027-48F9-91D3-81E62B71FF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43B4-92D3-444A-8A5C-E52AE930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8235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390F-2027-48F9-91D3-81E62B71FF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43B4-92D3-444A-8A5C-E52AE930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7134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390F-2027-48F9-91D3-81E62B71FF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43B4-92D3-444A-8A5C-E52AE930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442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390F-2027-48F9-91D3-81E62B71FF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43B4-92D3-444A-8A5C-E52AE930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225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390F-2027-48F9-91D3-81E62B71FF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43B4-92D3-444A-8A5C-E52AE930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900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390F-2027-48F9-91D3-81E62B71FF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43B4-92D3-444A-8A5C-E52AE930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278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DD52-3404-4D2F-9F2A-776EC582753A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0B09-D9A5-4BBD-9E9F-3B7246EFA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1906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390F-2027-48F9-91D3-81E62B71FF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43B4-92D3-444A-8A5C-E52AE930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944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390F-2027-48F9-91D3-81E62B71FF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43B4-92D3-444A-8A5C-E52AE930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7964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E390F-2027-48F9-91D3-81E62B71FF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243B4-92D3-444A-8A5C-E52AE9308C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2098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ECE4-C6DF-40EB-AE05-2D067F3FCB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487-9069-4D42-89BF-A82971DBA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21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ECE4-C6DF-40EB-AE05-2D067F3FCB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487-9069-4D42-89BF-A82971DBA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0854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ECE4-C6DF-40EB-AE05-2D067F3FCB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487-9069-4D42-89BF-A82971DBA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655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ECE4-C6DF-40EB-AE05-2D067F3FCB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487-9069-4D42-89BF-A82971DBA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3972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ECE4-C6DF-40EB-AE05-2D067F3FCB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487-9069-4D42-89BF-A82971DBA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306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ECE4-C6DF-40EB-AE05-2D067F3FCB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487-9069-4D42-89BF-A82971DBA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934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ECE4-C6DF-40EB-AE05-2D067F3FCB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487-9069-4D42-89BF-A82971DBA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8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DD52-3404-4D2F-9F2A-776EC582753A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0B09-D9A5-4BBD-9E9F-3B7246EFA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4271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ECE4-C6DF-40EB-AE05-2D067F3FCB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487-9069-4D42-89BF-A82971DBA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434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ECE4-C6DF-40EB-AE05-2D067F3FCB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487-9069-4D42-89BF-A82971DBA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809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ECE4-C6DF-40EB-AE05-2D067F3FCB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487-9069-4D42-89BF-A82971DBA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3ECE4-C6DF-40EB-AE05-2D067F3FCB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C487-9069-4D42-89BF-A82971DBA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8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DD52-3404-4D2F-9F2A-776EC582753A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0B09-D9A5-4BBD-9E9F-3B7246EFA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452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DD52-3404-4D2F-9F2A-776EC582753A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0B09-D9A5-4BBD-9E9F-3B7246EFA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05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DD52-3404-4D2F-9F2A-776EC582753A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0B09-D9A5-4BBD-9E9F-3B7246EFA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15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DD52-3404-4D2F-9F2A-776EC582753A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0B09-D9A5-4BBD-9E9F-3B7246EFA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481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DD52-3404-4D2F-9F2A-776EC582753A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0B09-D9A5-4BBD-9E9F-3B7246EFA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09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ADD52-3404-4D2F-9F2A-776EC582753A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30B09-D9A5-4BBD-9E9F-3B7246EFA4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56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83ADD52-3404-4D2F-9F2A-776EC582753A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330B09-D9A5-4BBD-9E9F-3B7246EFA4DE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91666F7-1C9F-B48C-BA7B-BB1D21AD29F0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C2A6DF-BE21-919A-5D4C-AB66463BF557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9FEB28E-207D-332C-8993-04E64D71B0F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D35CEF-0690-9050-E30A-BDE41444C8F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42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E390F-2027-48F9-91D3-81E62B71FFB3}" type="datetimeFigureOut">
              <a:rPr lang="en-GB" smtClean="0"/>
              <a:t>12/08/2025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243B4-92D3-444A-8A5C-E52AE9308CA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FE6374F-FDD3-8730-3695-F4299A1D3724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FA6F35-73EC-C38A-9558-E676585B7A1A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2A6795-39EB-AE95-A7A1-167AB4354ED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4E547C8-BDE5-8B22-13E7-4C3D7C83239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7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3ECE4-C6DF-40EB-AE05-2D067F3FCB53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12/08/2025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C487-9069-4D42-89BF-A82971DBAB91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B506A5F-DE26-2436-12C8-450499F9F43B}"/>
              </a:ext>
            </a:extLst>
          </p:cNvPr>
          <p:cNvSpPr txBox="1">
            <a:spLocks/>
          </p:cNvSpPr>
          <p:nvPr userDrawn="1"/>
        </p:nvSpPr>
        <p:spPr>
          <a:xfrm>
            <a:off x="0" y="6595291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5BF95C-CE3D-0761-282F-A3C80CEE81F4}"/>
              </a:ext>
            </a:extLst>
          </p:cNvPr>
          <p:cNvSpPr txBox="1"/>
          <p:nvPr userDrawn="1"/>
        </p:nvSpPr>
        <p:spPr>
          <a:xfrm>
            <a:off x="6115050" y="6627168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tx1"/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5EC160A-9BBA-2483-C716-D640E9583AA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31" y="2154235"/>
            <a:ext cx="7695738" cy="3098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CD2FF2-8F11-F865-B7C6-9D4FCB28217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644" y="136524"/>
            <a:ext cx="933411" cy="37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svg"/><Relationship Id="rId12" Type="http://schemas.openxmlformats.org/officeDocument/2006/relationships/image" Target="../media/image20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svg"/><Relationship Id="rId9" Type="http://schemas.openxmlformats.org/officeDocument/2006/relationships/image" Target="../media/image17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15CDC1-F04D-F0DC-DDF4-70AEEE67A354}"/>
              </a:ext>
            </a:extLst>
          </p:cNvPr>
          <p:cNvSpPr txBox="1"/>
          <p:nvPr/>
        </p:nvSpPr>
        <p:spPr>
          <a:xfrm>
            <a:off x="416689" y="266218"/>
            <a:ext cx="8518967" cy="46166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AQA English Language Paper 1 Section B: Narrative Writing</a:t>
            </a:r>
            <a:endParaRPr lang="en-GB" sz="2400" b="1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9D9EC4-B4D6-CBCD-9B86-D2D9EEE7A99C}"/>
              </a:ext>
            </a:extLst>
          </p:cNvPr>
          <p:cNvSpPr txBox="1"/>
          <p:nvPr/>
        </p:nvSpPr>
        <p:spPr>
          <a:xfrm>
            <a:off x="416689" y="995423"/>
            <a:ext cx="8518967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Section B of Paper 1 is the creative writing section.</a:t>
            </a:r>
          </a:p>
          <a:p>
            <a:endParaRPr lang="en-US" dirty="0"/>
          </a:p>
          <a:p>
            <a:r>
              <a:rPr lang="en-US" dirty="0"/>
              <a:t>You </a:t>
            </a:r>
            <a:r>
              <a:rPr lang="en-US" b="1" dirty="0"/>
              <a:t>choose</a:t>
            </a:r>
            <a:r>
              <a:rPr lang="en-US" dirty="0"/>
              <a:t> ONE question from a choice of two.</a:t>
            </a:r>
          </a:p>
          <a:p>
            <a:endParaRPr lang="en-US" dirty="0"/>
          </a:p>
          <a:p>
            <a:r>
              <a:rPr lang="en-US" dirty="0"/>
              <a:t>There is usually a choice between </a:t>
            </a:r>
            <a:r>
              <a:rPr lang="en-US" b="1" dirty="0"/>
              <a:t>narrative writing (story) </a:t>
            </a:r>
            <a:r>
              <a:rPr lang="en-US" dirty="0"/>
              <a:t>and </a:t>
            </a:r>
            <a:r>
              <a:rPr lang="en-US" b="1" dirty="0"/>
              <a:t>descriptive writing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FAB6BC-9DB9-B321-7048-D586980B298D}"/>
              </a:ext>
            </a:extLst>
          </p:cNvPr>
          <p:cNvSpPr txBox="1"/>
          <p:nvPr/>
        </p:nvSpPr>
        <p:spPr>
          <a:xfrm>
            <a:off x="4317357" y="2696901"/>
            <a:ext cx="4618299" cy="34163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In this unit we will focus on </a:t>
            </a:r>
            <a:r>
              <a:rPr lang="en-US" b="1" dirty="0"/>
              <a:t>narrative writing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GB" dirty="0"/>
              <a:t>You have been asked to write the </a:t>
            </a:r>
            <a:r>
              <a:rPr lang="en-GB" b="1" dirty="0"/>
              <a:t>opening</a:t>
            </a:r>
            <a:r>
              <a:rPr lang="en-GB" dirty="0"/>
              <a:t> to a story about a </a:t>
            </a:r>
            <a:r>
              <a:rPr lang="en-GB" b="1" dirty="0"/>
              <a:t>human meeting an animal</a:t>
            </a:r>
            <a:r>
              <a:rPr lang="en-GB" dirty="0"/>
              <a:t>.</a:t>
            </a:r>
          </a:p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GB" b="1" dirty="0">
                <a:solidFill>
                  <a:srgbClr val="7030A0"/>
                </a:solidFill>
              </a:rPr>
              <a:t>Plan out an idea for a narrative about this. If you’re not sure, plan a narrative about someone getting a new pet.</a:t>
            </a:r>
          </a:p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GB" b="1" dirty="0">
                <a:solidFill>
                  <a:srgbClr val="7030A0"/>
                </a:solidFill>
              </a:rPr>
              <a:t>Bonus Challenge: Plan a clear beginning, middle and end to your narrative. </a:t>
            </a:r>
          </a:p>
          <a:p>
            <a:endParaRPr lang="en-GB" dirty="0"/>
          </a:p>
        </p:txBody>
      </p:sp>
      <p:pic>
        <p:nvPicPr>
          <p:cNvPr id="12" name="Picture 11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7181E176-1E57-B371-D05A-8BA07A14D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89" y="3158566"/>
            <a:ext cx="3683862" cy="323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5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D4ADF4-3730-42AE-EF97-94E28C750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355270"/>
              </p:ext>
            </p:extLst>
          </p:nvPr>
        </p:nvGraphicFramePr>
        <p:xfrm>
          <a:off x="179406" y="271201"/>
          <a:ext cx="2766350" cy="303915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83175">
                  <a:extLst>
                    <a:ext uri="{9D8B030D-6E8A-4147-A177-3AD203B41FA5}">
                      <a16:colId xmlns:a16="http://schemas.microsoft.com/office/drawing/2014/main" val="4006604537"/>
                    </a:ext>
                  </a:extLst>
                </a:gridCol>
                <a:gridCol w="1383175">
                  <a:extLst>
                    <a:ext uri="{9D8B030D-6E8A-4147-A177-3AD203B41FA5}">
                      <a16:colId xmlns:a16="http://schemas.microsoft.com/office/drawing/2014/main" val="3828116085"/>
                    </a:ext>
                  </a:extLst>
                </a:gridCol>
              </a:tblGrid>
              <a:tr h="455562">
                <a:tc>
                  <a:txBody>
                    <a:bodyPr/>
                    <a:lstStyle/>
                    <a:p>
                      <a:r>
                        <a:rPr lang="en-US" sz="1200" dirty="0"/>
                        <a:t>Success criteria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054964"/>
                  </a:ext>
                </a:extLst>
              </a:tr>
              <a:tr h="561651">
                <a:tc>
                  <a:txBody>
                    <a:bodyPr/>
                    <a:lstStyle/>
                    <a:p>
                      <a:r>
                        <a:rPr lang="en-US" sz="1200" dirty="0"/>
                        <a:t>Did they use </a:t>
                      </a:r>
                      <a:r>
                        <a:rPr lang="en-US" sz="1200" b="1" dirty="0"/>
                        <a:t>show not tell</a:t>
                      </a:r>
                      <a:r>
                        <a:rPr lang="en-US" sz="1200" b="0" dirty="0"/>
                        <a:t>?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077750"/>
                  </a:ext>
                </a:extLst>
              </a:tr>
              <a:tr h="561651">
                <a:tc>
                  <a:txBody>
                    <a:bodyPr/>
                    <a:lstStyle/>
                    <a:p>
                      <a:r>
                        <a:rPr lang="en-US" sz="1200" dirty="0"/>
                        <a:t>Does it use a </a:t>
                      </a:r>
                      <a:r>
                        <a:rPr lang="en-US" sz="1200" b="1" dirty="0"/>
                        <a:t>subtle hook</a:t>
                      </a:r>
                      <a:r>
                        <a:rPr lang="en-US" sz="1200" b="0" dirty="0"/>
                        <a:t>?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216452"/>
                  </a:ext>
                </a:extLst>
              </a:tr>
              <a:tr h="1460293">
                <a:tc>
                  <a:txBody>
                    <a:bodyPr/>
                    <a:lstStyle/>
                    <a:p>
                      <a:r>
                        <a:rPr lang="en-US" sz="1200" dirty="0"/>
                        <a:t>Why did this opening hook you into the story?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185616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4B8A69-CCC7-1C14-2262-37A9B5D931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338508"/>
              </p:ext>
            </p:extLst>
          </p:nvPr>
        </p:nvGraphicFramePr>
        <p:xfrm>
          <a:off x="3188825" y="271202"/>
          <a:ext cx="2766350" cy="30391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83175">
                  <a:extLst>
                    <a:ext uri="{9D8B030D-6E8A-4147-A177-3AD203B41FA5}">
                      <a16:colId xmlns:a16="http://schemas.microsoft.com/office/drawing/2014/main" val="4006604537"/>
                    </a:ext>
                  </a:extLst>
                </a:gridCol>
                <a:gridCol w="1383175">
                  <a:extLst>
                    <a:ext uri="{9D8B030D-6E8A-4147-A177-3AD203B41FA5}">
                      <a16:colId xmlns:a16="http://schemas.microsoft.com/office/drawing/2014/main" val="3828116085"/>
                    </a:ext>
                  </a:extLst>
                </a:gridCol>
              </a:tblGrid>
              <a:tr h="455561">
                <a:tc>
                  <a:txBody>
                    <a:bodyPr/>
                    <a:lstStyle/>
                    <a:p>
                      <a:r>
                        <a:rPr lang="en-US" sz="1200" dirty="0"/>
                        <a:t>Success criteria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054964"/>
                  </a:ext>
                </a:extLst>
              </a:tr>
              <a:tr h="561651">
                <a:tc>
                  <a:txBody>
                    <a:bodyPr/>
                    <a:lstStyle/>
                    <a:p>
                      <a:r>
                        <a:rPr lang="en-US" sz="1200" dirty="0"/>
                        <a:t>Did they use </a:t>
                      </a:r>
                      <a:r>
                        <a:rPr lang="en-US" sz="1200" b="1" dirty="0"/>
                        <a:t>show not tell</a:t>
                      </a:r>
                      <a:r>
                        <a:rPr lang="en-US" sz="1200" b="0" dirty="0"/>
                        <a:t>?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077750"/>
                  </a:ext>
                </a:extLst>
              </a:tr>
              <a:tr h="561651">
                <a:tc>
                  <a:txBody>
                    <a:bodyPr/>
                    <a:lstStyle/>
                    <a:p>
                      <a:r>
                        <a:rPr lang="en-US" sz="1200" dirty="0"/>
                        <a:t>Does it use a </a:t>
                      </a:r>
                      <a:r>
                        <a:rPr lang="en-US" sz="1200" b="1" dirty="0"/>
                        <a:t>subtle hook</a:t>
                      </a:r>
                      <a:r>
                        <a:rPr lang="en-US" sz="1200" b="0" dirty="0"/>
                        <a:t>?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216452"/>
                  </a:ext>
                </a:extLst>
              </a:tr>
              <a:tr h="1460293">
                <a:tc>
                  <a:txBody>
                    <a:bodyPr/>
                    <a:lstStyle/>
                    <a:p>
                      <a:r>
                        <a:rPr lang="en-US" sz="1200" dirty="0"/>
                        <a:t>Why did this opening hook you into the story?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18561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1D5F7F7-A6BD-A7E3-496A-7C66BE943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5646178"/>
              </p:ext>
            </p:extLst>
          </p:nvPr>
        </p:nvGraphicFramePr>
        <p:xfrm>
          <a:off x="6198244" y="271203"/>
          <a:ext cx="2766350" cy="303915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83175">
                  <a:extLst>
                    <a:ext uri="{9D8B030D-6E8A-4147-A177-3AD203B41FA5}">
                      <a16:colId xmlns:a16="http://schemas.microsoft.com/office/drawing/2014/main" val="4006604537"/>
                    </a:ext>
                  </a:extLst>
                </a:gridCol>
                <a:gridCol w="1383175">
                  <a:extLst>
                    <a:ext uri="{9D8B030D-6E8A-4147-A177-3AD203B41FA5}">
                      <a16:colId xmlns:a16="http://schemas.microsoft.com/office/drawing/2014/main" val="3828116085"/>
                    </a:ext>
                  </a:extLst>
                </a:gridCol>
              </a:tblGrid>
              <a:tr h="455561">
                <a:tc>
                  <a:txBody>
                    <a:bodyPr/>
                    <a:lstStyle/>
                    <a:p>
                      <a:r>
                        <a:rPr lang="en-US" sz="1200" dirty="0"/>
                        <a:t>Success criteria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054964"/>
                  </a:ext>
                </a:extLst>
              </a:tr>
              <a:tr h="561651">
                <a:tc>
                  <a:txBody>
                    <a:bodyPr/>
                    <a:lstStyle/>
                    <a:p>
                      <a:r>
                        <a:rPr lang="en-US" sz="1200" dirty="0"/>
                        <a:t>Did they use </a:t>
                      </a:r>
                      <a:r>
                        <a:rPr lang="en-US" sz="1200" b="1" dirty="0"/>
                        <a:t>show not tell</a:t>
                      </a:r>
                      <a:r>
                        <a:rPr lang="en-US" sz="1200" b="0" dirty="0"/>
                        <a:t>?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077750"/>
                  </a:ext>
                </a:extLst>
              </a:tr>
              <a:tr h="561651">
                <a:tc>
                  <a:txBody>
                    <a:bodyPr/>
                    <a:lstStyle/>
                    <a:p>
                      <a:r>
                        <a:rPr lang="en-US" sz="1200" dirty="0"/>
                        <a:t>Does it use a </a:t>
                      </a:r>
                      <a:r>
                        <a:rPr lang="en-US" sz="1200" b="1" dirty="0"/>
                        <a:t>subtle hook</a:t>
                      </a:r>
                      <a:r>
                        <a:rPr lang="en-US" sz="1200" b="0" dirty="0"/>
                        <a:t>?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216452"/>
                  </a:ext>
                </a:extLst>
              </a:tr>
              <a:tr h="1460292">
                <a:tc>
                  <a:txBody>
                    <a:bodyPr/>
                    <a:lstStyle/>
                    <a:p>
                      <a:r>
                        <a:rPr lang="en-US" sz="1200" dirty="0"/>
                        <a:t>Why did this opening hook you into the story?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18561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63F96C8-542A-0428-5905-E78F6E6AC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28754"/>
              </p:ext>
            </p:extLst>
          </p:nvPr>
        </p:nvGraphicFramePr>
        <p:xfrm>
          <a:off x="179406" y="3429000"/>
          <a:ext cx="2766350" cy="303915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83175">
                  <a:extLst>
                    <a:ext uri="{9D8B030D-6E8A-4147-A177-3AD203B41FA5}">
                      <a16:colId xmlns:a16="http://schemas.microsoft.com/office/drawing/2014/main" val="4006604537"/>
                    </a:ext>
                  </a:extLst>
                </a:gridCol>
                <a:gridCol w="1383175">
                  <a:extLst>
                    <a:ext uri="{9D8B030D-6E8A-4147-A177-3AD203B41FA5}">
                      <a16:colId xmlns:a16="http://schemas.microsoft.com/office/drawing/2014/main" val="3828116085"/>
                    </a:ext>
                  </a:extLst>
                </a:gridCol>
              </a:tblGrid>
              <a:tr h="455562">
                <a:tc>
                  <a:txBody>
                    <a:bodyPr/>
                    <a:lstStyle/>
                    <a:p>
                      <a:r>
                        <a:rPr lang="en-US" sz="1200" dirty="0"/>
                        <a:t>Success criteria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054964"/>
                  </a:ext>
                </a:extLst>
              </a:tr>
              <a:tr h="561651">
                <a:tc>
                  <a:txBody>
                    <a:bodyPr/>
                    <a:lstStyle/>
                    <a:p>
                      <a:r>
                        <a:rPr lang="en-US" sz="1200" dirty="0"/>
                        <a:t>Did they use </a:t>
                      </a:r>
                      <a:r>
                        <a:rPr lang="en-US" sz="1200" b="1" dirty="0"/>
                        <a:t>show not tell</a:t>
                      </a:r>
                      <a:r>
                        <a:rPr lang="en-US" sz="1200" b="0" dirty="0"/>
                        <a:t>?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077750"/>
                  </a:ext>
                </a:extLst>
              </a:tr>
              <a:tr h="561651">
                <a:tc>
                  <a:txBody>
                    <a:bodyPr/>
                    <a:lstStyle/>
                    <a:p>
                      <a:r>
                        <a:rPr lang="en-US" sz="1200" dirty="0"/>
                        <a:t>Does it use a </a:t>
                      </a:r>
                      <a:r>
                        <a:rPr lang="en-US" sz="1200" b="1" dirty="0"/>
                        <a:t>subtle hook</a:t>
                      </a:r>
                      <a:r>
                        <a:rPr lang="en-US" sz="1200" b="0" dirty="0"/>
                        <a:t>?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216452"/>
                  </a:ext>
                </a:extLst>
              </a:tr>
              <a:tr h="1460293">
                <a:tc>
                  <a:txBody>
                    <a:bodyPr/>
                    <a:lstStyle/>
                    <a:p>
                      <a:r>
                        <a:rPr lang="en-US" sz="1200" dirty="0"/>
                        <a:t>Why did this opening hook you into the story?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18561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715247D-5F0B-EA28-EA17-AF7A31A8C5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289107"/>
              </p:ext>
            </p:extLst>
          </p:nvPr>
        </p:nvGraphicFramePr>
        <p:xfrm>
          <a:off x="3188825" y="3429001"/>
          <a:ext cx="2766350" cy="303915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83175">
                  <a:extLst>
                    <a:ext uri="{9D8B030D-6E8A-4147-A177-3AD203B41FA5}">
                      <a16:colId xmlns:a16="http://schemas.microsoft.com/office/drawing/2014/main" val="4006604537"/>
                    </a:ext>
                  </a:extLst>
                </a:gridCol>
                <a:gridCol w="1383175">
                  <a:extLst>
                    <a:ext uri="{9D8B030D-6E8A-4147-A177-3AD203B41FA5}">
                      <a16:colId xmlns:a16="http://schemas.microsoft.com/office/drawing/2014/main" val="3828116085"/>
                    </a:ext>
                  </a:extLst>
                </a:gridCol>
              </a:tblGrid>
              <a:tr h="455561">
                <a:tc>
                  <a:txBody>
                    <a:bodyPr/>
                    <a:lstStyle/>
                    <a:p>
                      <a:r>
                        <a:rPr lang="en-US" sz="1200" dirty="0"/>
                        <a:t>Success criteria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054964"/>
                  </a:ext>
                </a:extLst>
              </a:tr>
              <a:tr h="561651">
                <a:tc>
                  <a:txBody>
                    <a:bodyPr/>
                    <a:lstStyle/>
                    <a:p>
                      <a:r>
                        <a:rPr lang="en-US" sz="1200" dirty="0"/>
                        <a:t>Did they use </a:t>
                      </a:r>
                      <a:r>
                        <a:rPr lang="en-US" sz="1200" b="1" dirty="0"/>
                        <a:t>show not tell</a:t>
                      </a:r>
                      <a:r>
                        <a:rPr lang="en-US" sz="1200" b="0" dirty="0"/>
                        <a:t>?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077750"/>
                  </a:ext>
                </a:extLst>
              </a:tr>
              <a:tr h="561651">
                <a:tc>
                  <a:txBody>
                    <a:bodyPr/>
                    <a:lstStyle/>
                    <a:p>
                      <a:r>
                        <a:rPr lang="en-US" sz="1200" dirty="0"/>
                        <a:t>Does it use a </a:t>
                      </a:r>
                      <a:r>
                        <a:rPr lang="en-US" sz="1200" b="1" dirty="0"/>
                        <a:t>subtle hook</a:t>
                      </a:r>
                      <a:r>
                        <a:rPr lang="en-US" sz="1200" b="0" dirty="0"/>
                        <a:t>?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216452"/>
                  </a:ext>
                </a:extLst>
              </a:tr>
              <a:tr h="1460293">
                <a:tc>
                  <a:txBody>
                    <a:bodyPr/>
                    <a:lstStyle/>
                    <a:p>
                      <a:r>
                        <a:rPr lang="en-US" sz="1200" dirty="0"/>
                        <a:t>Why did this opening hook you into the story?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18561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5D55F50-A6D3-3F38-ABF5-EAE25116A5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3318030"/>
              </p:ext>
            </p:extLst>
          </p:nvPr>
        </p:nvGraphicFramePr>
        <p:xfrm>
          <a:off x="6198244" y="3429002"/>
          <a:ext cx="2766350" cy="303915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383175">
                  <a:extLst>
                    <a:ext uri="{9D8B030D-6E8A-4147-A177-3AD203B41FA5}">
                      <a16:colId xmlns:a16="http://schemas.microsoft.com/office/drawing/2014/main" val="4006604537"/>
                    </a:ext>
                  </a:extLst>
                </a:gridCol>
                <a:gridCol w="1383175">
                  <a:extLst>
                    <a:ext uri="{9D8B030D-6E8A-4147-A177-3AD203B41FA5}">
                      <a16:colId xmlns:a16="http://schemas.microsoft.com/office/drawing/2014/main" val="3828116085"/>
                    </a:ext>
                  </a:extLst>
                </a:gridCol>
              </a:tblGrid>
              <a:tr h="455561">
                <a:tc>
                  <a:txBody>
                    <a:bodyPr/>
                    <a:lstStyle/>
                    <a:p>
                      <a:r>
                        <a:rPr lang="en-US" sz="1200" dirty="0"/>
                        <a:t>Success criteria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054964"/>
                  </a:ext>
                </a:extLst>
              </a:tr>
              <a:tr h="561651">
                <a:tc>
                  <a:txBody>
                    <a:bodyPr/>
                    <a:lstStyle/>
                    <a:p>
                      <a:r>
                        <a:rPr lang="en-US" sz="1200" dirty="0"/>
                        <a:t>Did they use </a:t>
                      </a:r>
                      <a:r>
                        <a:rPr lang="en-US" sz="1200" b="1" dirty="0"/>
                        <a:t>show not tell</a:t>
                      </a:r>
                      <a:r>
                        <a:rPr lang="en-US" sz="1200" b="0" dirty="0"/>
                        <a:t>?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077750"/>
                  </a:ext>
                </a:extLst>
              </a:tr>
              <a:tr h="561651">
                <a:tc>
                  <a:txBody>
                    <a:bodyPr/>
                    <a:lstStyle/>
                    <a:p>
                      <a:r>
                        <a:rPr lang="en-US" sz="1200" dirty="0"/>
                        <a:t>Does it use a </a:t>
                      </a:r>
                      <a:r>
                        <a:rPr lang="en-US" sz="1200" b="1" dirty="0"/>
                        <a:t>subtle hook</a:t>
                      </a:r>
                      <a:r>
                        <a:rPr lang="en-US" sz="1200" b="0" dirty="0"/>
                        <a:t>?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216452"/>
                  </a:ext>
                </a:extLst>
              </a:tr>
              <a:tr h="1460292">
                <a:tc>
                  <a:txBody>
                    <a:bodyPr/>
                    <a:lstStyle/>
                    <a:p>
                      <a:r>
                        <a:rPr lang="en-US" sz="1200" dirty="0"/>
                        <a:t>Why did this opening hook you into the story?</a:t>
                      </a:r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  <a:p>
                      <a:endParaRPr lang="en-GB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1856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459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13B94-301C-E9DD-8E55-8A14578FEAD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Every story is a journey, and you need to plan your destination</a:t>
            </a:r>
            <a:endParaRPr lang="en-GB" dirty="0"/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581E1570-B41F-A29C-729B-E63AEF91F9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0" y="2025570"/>
            <a:ext cx="2309915" cy="15808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EDD1AE-2F97-04B2-9D87-084F69D1819E}"/>
              </a:ext>
            </a:extLst>
          </p:cNvPr>
          <p:cNvSpPr txBox="1"/>
          <p:nvPr/>
        </p:nvSpPr>
        <p:spPr>
          <a:xfrm>
            <a:off x="4212004" y="2247728"/>
            <a:ext cx="3912243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felt like there was something missing. </a:t>
            </a:r>
            <a:endParaRPr lang="en-GB" sz="2400" dirty="0"/>
          </a:p>
        </p:txBody>
      </p:sp>
      <p:pic>
        <p:nvPicPr>
          <p:cNvPr id="8" name="Picture 7" descr="A cartoon of a person crossing a finish line&#10;&#10;AI-generated content may be incorrect.">
            <a:extLst>
              <a:ext uri="{FF2B5EF4-FFF2-40B4-BE49-F238E27FC236}">
                <a16:creationId xmlns:a16="http://schemas.microsoft.com/office/drawing/2014/main" id="{73E6A9F8-40C1-A653-3D06-9E208C85D9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21" y="4044986"/>
            <a:ext cx="3163836" cy="24643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13D17A-083B-9E60-CE12-B4D2B25AEF27}"/>
              </a:ext>
            </a:extLst>
          </p:cNvPr>
          <p:cNvSpPr txBox="1"/>
          <p:nvPr/>
        </p:nvSpPr>
        <p:spPr>
          <a:xfrm>
            <a:off x="4212004" y="4540797"/>
            <a:ext cx="3912243" cy="126034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Smiling at Lethe, we drove off, both on our way to our new lives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98ACD6-A57B-349B-AE0B-D7B9E913E291}"/>
              </a:ext>
            </a:extLst>
          </p:cNvPr>
          <p:cNvSpPr txBox="1"/>
          <p:nvPr/>
        </p:nvSpPr>
        <p:spPr>
          <a:xfrm>
            <a:off x="405113" y="2129742"/>
            <a:ext cx="113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Beginning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0E3282-44A7-9C97-0E6F-870A5148FD8A}"/>
              </a:ext>
            </a:extLst>
          </p:cNvPr>
          <p:cNvSpPr txBox="1"/>
          <p:nvPr/>
        </p:nvSpPr>
        <p:spPr>
          <a:xfrm>
            <a:off x="405113" y="3710590"/>
            <a:ext cx="113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695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A55159-9960-483B-B0B0-00901D404A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D8385-2730-5827-4007-8BD1254B6FFD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200" dirty="0"/>
              <a:t>Next lesson we will focus on our endings and planning out our middles</a:t>
            </a:r>
            <a:endParaRPr lang="en-GB" sz="3200" dirty="0"/>
          </a:p>
        </p:txBody>
      </p:sp>
      <p:pic>
        <p:nvPicPr>
          <p:cNvPr id="5" name="Picture 4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47A7C2CC-4A2C-C85C-5F1C-4F2B1149A6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10" y="2025570"/>
            <a:ext cx="2309915" cy="158084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970EA7-267E-AA40-2F13-765AB17AFC56}"/>
              </a:ext>
            </a:extLst>
          </p:cNvPr>
          <p:cNvSpPr txBox="1"/>
          <p:nvPr/>
        </p:nvSpPr>
        <p:spPr>
          <a:xfrm>
            <a:off x="4212004" y="2247728"/>
            <a:ext cx="3912243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felt like there was something missing.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A cartoon of a person crossing a finish line&#10;&#10;AI-generated content may be incorrect.">
            <a:extLst>
              <a:ext uri="{FF2B5EF4-FFF2-40B4-BE49-F238E27FC236}">
                <a16:creationId xmlns:a16="http://schemas.microsoft.com/office/drawing/2014/main" id="{C972F0BA-CABA-9F0C-16FD-81FF288BD2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21" y="4044986"/>
            <a:ext cx="3163836" cy="24643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6B5EC0-1DD9-68EE-5DE0-1C8BC585C54C}"/>
              </a:ext>
            </a:extLst>
          </p:cNvPr>
          <p:cNvSpPr txBox="1"/>
          <p:nvPr/>
        </p:nvSpPr>
        <p:spPr>
          <a:xfrm>
            <a:off x="4212004" y="4540797"/>
            <a:ext cx="3912243" cy="126034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Smiling at Lethe, we drove off, both on our way to our new lives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57C3FD-9418-D7A2-18A7-999D3BCCEE1A}"/>
              </a:ext>
            </a:extLst>
          </p:cNvPr>
          <p:cNvSpPr txBox="1"/>
          <p:nvPr/>
        </p:nvSpPr>
        <p:spPr>
          <a:xfrm>
            <a:off x="405113" y="2129742"/>
            <a:ext cx="113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Beginning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337F2E-C495-8540-0BA4-717AA6247897}"/>
              </a:ext>
            </a:extLst>
          </p:cNvPr>
          <p:cNvSpPr txBox="1"/>
          <p:nvPr/>
        </p:nvSpPr>
        <p:spPr>
          <a:xfrm>
            <a:off x="405113" y="3710590"/>
            <a:ext cx="1134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492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dirty="0"/>
              <a:t>Plenary: Feelings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628800"/>
            <a:ext cx="4896544" cy="452431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you felt about the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learning outcomes 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 the start of the lesson: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you feel at the end of the lesson: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What you want to feel like next lesson: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652120" y="1628800"/>
            <a:ext cx="3034680" cy="4954562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To describe ways of opening stories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To analyse how one writer begins their story</a:t>
            </a:r>
          </a:p>
          <a:p>
            <a:pPr marL="0" indent="0">
              <a:buNone/>
            </a:pPr>
            <a:r>
              <a:rPr lang="en-GB" dirty="0">
                <a:solidFill>
                  <a:srgbClr val="00B050"/>
                </a:solidFill>
              </a:rPr>
              <a:t>To evaluate the impact of our own story beginnings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BA6EB13-36B5-4181-8744-7B1E3F1DBC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89368" y="211758"/>
            <a:ext cx="1268760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403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4D248-FD7D-2A36-6A4A-F53BD5E4A746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Learning outcomes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A31959-2EAF-494B-4923-C56EAD6D06D6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>
                <a:solidFill>
                  <a:srgbClr val="FF0000"/>
                </a:solidFill>
              </a:rPr>
              <a:t>To describe ways of opening stories</a:t>
            </a:r>
          </a:p>
          <a:p>
            <a:pPr marL="0" indent="0">
              <a:buNone/>
            </a:pPr>
            <a:r>
              <a:rPr lang="en-GB" sz="4400" dirty="0">
                <a:solidFill>
                  <a:schemeClr val="accent2">
                    <a:lumMod val="50000"/>
                  </a:schemeClr>
                </a:solidFill>
              </a:rPr>
              <a:t>To analyse how one writer begins their story</a:t>
            </a:r>
          </a:p>
          <a:p>
            <a:pPr marL="0" indent="0">
              <a:buNone/>
            </a:pPr>
            <a:r>
              <a:rPr lang="en-GB" sz="4400" dirty="0">
                <a:solidFill>
                  <a:srgbClr val="00B050"/>
                </a:solidFill>
              </a:rPr>
              <a:t>To evaluate the impact of our own story beginnings</a:t>
            </a:r>
            <a:endParaRPr lang="en-GB" sz="4400" dirty="0"/>
          </a:p>
          <a:p>
            <a:pPr marL="0" indent="0">
              <a:buNone/>
            </a:pP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19901293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DA3D3-0A23-4BFC-90D1-1CF2A0FDB60E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These are the types of questions you will see in the exam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E69728-FB28-2086-0623-4BB28E89D4B4}"/>
              </a:ext>
            </a:extLst>
          </p:cNvPr>
          <p:cNvSpPr txBox="1"/>
          <p:nvPr/>
        </p:nvSpPr>
        <p:spPr>
          <a:xfrm>
            <a:off x="628650" y="1939452"/>
            <a:ext cx="4572000" cy="3693319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GB" dirty="0"/>
              <a:t>Here are the kinds of questions you’ll get:</a:t>
            </a:r>
          </a:p>
          <a:p>
            <a:pPr marL="457200" indent="-457200">
              <a:buAutoNum type="arabicParenR"/>
            </a:pPr>
            <a:endParaRPr lang="en-GB" dirty="0"/>
          </a:p>
          <a:p>
            <a:pPr marL="457200" indent="-457200">
              <a:buAutoNum type="arabicParenR"/>
            </a:pPr>
            <a:r>
              <a:rPr lang="en-GB" dirty="0"/>
              <a:t>Write a description of… using your imagination. </a:t>
            </a:r>
            <a:r>
              <a:rPr lang="en-US" dirty="0"/>
              <a:t>You may choose to use</a:t>
            </a:r>
          </a:p>
          <a:p>
            <a:pPr marL="457200" indent="-457200">
              <a:buAutoNum type="arabicParenR"/>
            </a:pPr>
            <a:r>
              <a:rPr lang="en-US" dirty="0"/>
              <a:t>the picture provided for ideas.</a:t>
            </a:r>
            <a:endParaRPr lang="en-GB" dirty="0"/>
          </a:p>
          <a:p>
            <a:pPr marL="457200" indent="-457200">
              <a:buAutoNum type="arabicParenR"/>
            </a:pPr>
            <a:r>
              <a:rPr lang="en-GB" dirty="0">
                <a:highlight>
                  <a:srgbClr val="FFFF00"/>
                </a:highlight>
              </a:rPr>
              <a:t>Write a story about…</a:t>
            </a:r>
          </a:p>
          <a:p>
            <a:pPr marL="457200" indent="-457200">
              <a:buAutoNum type="arabicParenR"/>
            </a:pPr>
            <a:r>
              <a:rPr lang="en-GB" dirty="0">
                <a:highlight>
                  <a:srgbClr val="FFFF00"/>
                </a:highlight>
              </a:rPr>
              <a:t>Write a story that begins with the sentence…</a:t>
            </a:r>
          </a:p>
          <a:p>
            <a:pPr marL="457200" indent="-457200">
              <a:buAutoNum type="arabicParenR"/>
            </a:pPr>
            <a:r>
              <a:rPr lang="en-GB" dirty="0">
                <a:highlight>
                  <a:srgbClr val="FFFF00"/>
                </a:highlight>
              </a:rPr>
              <a:t>Write the opening to a story about…</a:t>
            </a:r>
          </a:p>
          <a:p>
            <a:pPr marL="457200" indent="-457200">
              <a:buAutoNum type="arabicParenR"/>
            </a:pPr>
            <a:r>
              <a:rPr lang="en-GB" dirty="0"/>
              <a:t>Describe… using your imagination.</a:t>
            </a:r>
          </a:p>
          <a:p>
            <a:pPr marL="457200" indent="-457200">
              <a:buAutoNum type="arabicParenR"/>
            </a:pPr>
            <a:r>
              <a:rPr lang="en-GB" dirty="0"/>
              <a:t>Write a story about… using your imagination. </a:t>
            </a:r>
            <a:r>
              <a:rPr lang="en-US" dirty="0"/>
              <a:t>You may choose to use</a:t>
            </a:r>
          </a:p>
          <a:p>
            <a:pPr marL="457200" indent="-457200">
              <a:buAutoNum type="arabicParenR"/>
            </a:pPr>
            <a:r>
              <a:rPr lang="en-US" dirty="0"/>
              <a:t>the picture provided for ideas.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769319-CB15-CA9F-AC03-88BC72BF9B98}"/>
              </a:ext>
            </a:extLst>
          </p:cNvPr>
          <p:cNvSpPr txBox="1"/>
          <p:nvPr/>
        </p:nvSpPr>
        <p:spPr>
          <a:xfrm>
            <a:off x="5463251" y="1939452"/>
            <a:ext cx="3052099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The questions highlighted are the types we will be focusing on in this unit.</a:t>
            </a:r>
          </a:p>
          <a:p>
            <a:endParaRPr lang="en-US" dirty="0"/>
          </a:p>
          <a:p>
            <a:r>
              <a:rPr lang="en-US" dirty="0"/>
              <a:t>The exam task will usually include a central idea or theme for you to work around, but it still gives you lots of flexibility in terms of what you could write about…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8965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BFDD6F2D-736B-4D37-9803-73A58AFC8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9346" y="3862846"/>
            <a:ext cx="2843656" cy="213274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D767283-E40D-3968-68C8-BFDA595E4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6506" y="3904142"/>
            <a:ext cx="2745112" cy="1706276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bird in a nest&#10;&#10;Description automatically generated with medium confidence">
            <a:extLst>
              <a:ext uri="{FF2B5EF4-FFF2-40B4-BE49-F238E27FC236}">
                <a16:creationId xmlns:a16="http://schemas.microsoft.com/office/drawing/2014/main" id="{B103AD92-4985-6F28-B01B-3B6AB34E36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583" y="2034901"/>
            <a:ext cx="2365778" cy="1579204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F58904-D6DC-4984-94F7-9520D9088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611" y="365126"/>
            <a:ext cx="8694775" cy="1325563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GB" b="1" dirty="0"/>
              <a:t>A human meeting an animal </a:t>
            </a:r>
            <a:r>
              <a:rPr lang="en-GB" dirty="0"/>
              <a:t>is a brilliant idea to work with!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AAC01C7-6206-4771-B6B0-7D3EC39301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506" y="2030319"/>
            <a:ext cx="2750288" cy="1547037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FDC0B2F-9CFD-4223-8C0C-5DE270A2BD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49656" y="2030319"/>
            <a:ext cx="2369731" cy="1579203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23" name="Picture 22" descr="A picture containing sitting, indoor, computer, table&#10;&#10;Description automatically generated">
            <a:extLst>
              <a:ext uri="{FF2B5EF4-FFF2-40B4-BE49-F238E27FC236}">
                <a16:creationId xmlns:a16="http://schemas.microsoft.com/office/drawing/2014/main" id="{A3161C8B-35A5-4D15-99BC-D25BF60EFC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292" y="3847367"/>
            <a:ext cx="3243594" cy="229585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AFD5AFA-B70F-4131-8603-588FD8AA35FA}"/>
              </a:ext>
            </a:extLst>
          </p:cNvPr>
          <p:cNvSpPr txBox="1"/>
          <p:nvPr/>
        </p:nvSpPr>
        <p:spPr>
          <a:xfrm>
            <a:off x="396506" y="2306786"/>
            <a:ext cx="2369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Saving a rare or endangered animal from deforestation/loggers.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DE85BEB-6EC3-43CA-9E0F-630AACBB1400}"/>
              </a:ext>
            </a:extLst>
          </p:cNvPr>
          <p:cNvSpPr txBox="1"/>
          <p:nvPr/>
        </p:nvSpPr>
        <p:spPr>
          <a:xfrm>
            <a:off x="3784446" y="1967129"/>
            <a:ext cx="1551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Rescuing a hurt or baby animal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B3C09D-9178-45A4-845A-EBAE490046A3}"/>
              </a:ext>
            </a:extLst>
          </p:cNvPr>
          <p:cNvSpPr txBox="1"/>
          <p:nvPr/>
        </p:nvSpPr>
        <p:spPr>
          <a:xfrm>
            <a:off x="6538461" y="1993371"/>
            <a:ext cx="1339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Meeting a new pet for the first time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BE620A4-62BB-4528-B805-36E29CDBD028}"/>
              </a:ext>
            </a:extLst>
          </p:cNvPr>
          <p:cNvSpPr txBox="1"/>
          <p:nvPr/>
        </p:nvSpPr>
        <p:spPr>
          <a:xfrm>
            <a:off x="344199" y="3889108"/>
            <a:ext cx="3094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Escaping from a dangerous animal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F99EB0-7800-48BA-882C-E966BA7B493A}"/>
              </a:ext>
            </a:extLst>
          </p:cNvPr>
          <p:cNvSpPr txBox="1"/>
          <p:nvPr/>
        </p:nvSpPr>
        <p:spPr>
          <a:xfrm>
            <a:off x="3994699" y="3966349"/>
            <a:ext cx="8718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story about a war horse, pigeon, etc.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DADF6A6-09E9-4B35-AA01-48154B35B3BA}"/>
              </a:ext>
            </a:extLst>
          </p:cNvPr>
          <p:cNvSpPr txBox="1"/>
          <p:nvPr/>
        </p:nvSpPr>
        <p:spPr>
          <a:xfrm>
            <a:off x="138223" y="5805377"/>
            <a:ext cx="8845292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choose any ‘a human meeting an animal story’ you want! Like Sci-Fi? Write a Sci-Fi story. Like romance stories? Write about someone meeting a new partner who loves animals!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08F4B2-402C-50DA-8B5A-99C8CC08169E}"/>
              </a:ext>
            </a:extLst>
          </p:cNvPr>
          <p:cNvSpPr txBox="1"/>
          <p:nvPr/>
        </p:nvSpPr>
        <p:spPr>
          <a:xfrm>
            <a:off x="6538461" y="3938416"/>
            <a:ext cx="2466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 story about butterfly spotting</a:t>
            </a:r>
          </a:p>
        </p:txBody>
      </p:sp>
    </p:spTree>
    <p:extLst>
      <p:ext uri="{BB962C8B-B14F-4D97-AF65-F5344CB8AC3E}">
        <p14:creationId xmlns:p14="http://schemas.microsoft.com/office/powerpoint/2010/main" val="3875911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A5CAA-AD86-5F5C-C9BA-BF3BA9E9386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Your narrative needs to have a clear structure</a:t>
            </a:r>
            <a:endParaRPr lang="en-GB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9EAE33-3A42-90A4-F865-D16AA932B1CA}"/>
              </a:ext>
            </a:extLst>
          </p:cNvPr>
          <p:cNvSpPr/>
          <p:nvPr/>
        </p:nvSpPr>
        <p:spPr>
          <a:xfrm>
            <a:off x="628650" y="1909823"/>
            <a:ext cx="2288167" cy="7755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Beginning</a:t>
            </a: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76D4B51-F48D-B8C7-0DEE-F1ADF785FB64}"/>
              </a:ext>
            </a:extLst>
          </p:cNvPr>
          <p:cNvSpPr/>
          <p:nvPr/>
        </p:nvSpPr>
        <p:spPr>
          <a:xfrm>
            <a:off x="3663147" y="1909823"/>
            <a:ext cx="2101045" cy="7755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Middle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A5FBF1C-336C-17ED-DF04-512A4539AC22}"/>
              </a:ext>
            </a:extLst>
          </p:cNvPr>
          <p:cNvSpPr/>
          <p:nvPr/>
        </p:nvSpPr>
        <p:spPr>
          <a:xfrm>
            <a:off x="6510522" y="1909823"/>
            <a:ext cx="2101044" cy="7755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Ending</a:t>
            </a:r>
            <a:endParaRPr lang="en-GB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3048F11-7EF1-98E4-D71B-23AEC3C005BB}"/>
              </a:ext>
            </a:extLst>
          </p:cNvPr>
          <p:cNvSpPr/>
          <p:nvPr/>
        </p:nvSpPr>
        <p:spPr>
          <a:xfrm>
            <a:off x="2916817" y="2060294"/>
            <a:ext cx="746330" cy="4745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47420064-6522-1344-D1C4-FC9340E4CFC2}"/>
              </a:ext>
            </a:extLst>
          </p:cNvPr>
          <p:cNvSpPr/>
          <p:nvPr/>
        </p:nvSpPr>
        <p:spPr>
          <a:xfrm>
            <a:off x="5764192" y="2060294"/>
            <a:ext cx="746330" cy="47456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3BF614-255F-6FEA-01E4-C2B9EF51B7D5}"/>
              </a:ext>
            </a:extLst>
          </p:cNvPr>
          <p:cNvSpPr txBox="1"/>
          <p:nvPr/>
        </p:nvSpPr>
        <p:spPr>
          <a:xfrm>
            <a:off x="717630" y="2974694"/>
            <a:ext cx="2199187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/>
              <a:t>How will you </a:t>
            </a:r>
            <a:r>
              <a:rPr lang="en-US" sz="1400" b="1" dirty="0"/>
              <a:t>hook the reader</a:t>
            </a:r>
            <a:r>
              <a:rPr lang="en-US" sz="1400" dirty="0"/>
              <a:t> into your story?</a:t>
            </a:r>
          </a:p>
          <a:p>
            <a:endParaRPr lang="en-US" sz="1400" dirty="0"/>
          </a:p>
          <a:p>
            <a:r>
              <a:rPr lang="en-US" sz="1400" dirty="0"/>
              <a:t>What will you introduce first? A character? A setting? Plot? </a:t>
            </a:r>
            <a:endParaRPr lang="en-GB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B6AAEB-46B2-FBE7-71AB-1DC007210CA1}"/>
              </a:ext>
            </a:extLst>
          </p:cNvPr>
          <p:cNvSpPr txBox="1"/>
          <p:nvPr/>
        </p:nvSpPr>
        <p:spPr>
          <a:xfrm>
            <a:off x="3663147" y="2967335"/>
            <a:ext cx="2199187" cy="138499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/>
              <a:t>How will you </a:t>
            </a:r>
            <a:r>
              <a:rPr lang="en-US" sz="1400" b="1" dirty="0"/>
              <a:t>keep the reader interested</a:t>
            </a:r>
            <a:r>
              <a:rPr lang="en-US" sz="1400" dirty="0"/>
              <a:t>? </a:t>
            </a:r>
          </a:p>
          <a:p>
            <a:endParaRPr lang="en-US" sz="1400" dirty="0"/>
          </a:p>
          <a:p>
            <a:r>
              <a:rPr lang="en-US" sz="1400" dirty="0"/>
              <a:t>Will the story build to a </a:t>
            </a:r>
            <a:r>
              <a:rPr lang="en-US" sz="1400" b="1" dirty="0"/>
              <a:t>climax </a:t>
            </a:r>
            <a:r>
              <a:rPr lang="en-US" sz="1400" dirty="0"/>
              <a:t>or will it change direction?</a:t>
            </a:r>
            <a:endParaRPr lang="en-GB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07C7EE0-ECBD-E637-1A3A-C9E7C0E80E48}"/>
              </a:ext>
            </a:extLst>
          </p:cNvPr>
          <p:cNvSpPr txBox="1"/>
          <p:nvPr/>
        </p:nvSpPr>
        <p:spPr>
          <a:xfrm>
            <a:off x="6510523" y="2967335"/>
            <a:ext cx="2101044" cy="1600438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dirty="0"/>
              <a:t>How will you leave the reader at the end? </a:t>
            </a:r>
          </a:p>
          <a:p>
            <a:endParaRPr lang="en-US" sz="1400" dirty="0"/>
          </a:p>
          <a:p>
            <a:r>
              <a:rPr lang="en-US" sz="1400" dirty="0"/>
              <a:t>Will they be left on a </a:t>
            </a:r>
            <a:r>
              <a:rPr lang="en-US" sz="1400" b="1" dirty="0"/>
              <a:t>cliff-hanger</a:t>
            </a:r>
            <a:r>
              <a:rPr lang="en-US" sz="1400" dirty="0"/>
              <a:t>? Will you bring it to a </a:t>
            </a:r>
            <a:r>
              <a:rPr lang="en-US" sz="1400" b="1" dirty="0"/>
              <a:t>climax</a:t>
            </a:r>
            <a:r>
              <a:rPr lang="en-US" sz="1400" dirty="0"/>
              <a:t> or an </a:t>
            </a:r>
            <a:r>
              <a:rPr lang="en-US" sz="1400" b="1" dirty="0"/>
              <a:t>anticlimax</a:t>
            </a:r>
            <a:r>
              <a:rPr lang="en-US" sz="1400" dirty="0"/>
              <a:t>?</a:t>
            </a:r>
            <a:endParaRPr lang="en-GB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C96B0D-B372-B3EF-A0BC-6D7821485BC6}"/>
              </a:ext>
            </a:extLst>
          </p:cNvPr>
          <p:cNvSpPr txBox="1"/>
          <p:nvPr/>
        </p:nvSpPr>
        <p:spPr>
          <a:xfrm>
            <a:off x="717630" y="4857140"/>
            <a:ext cx="779772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Plan out a clear beginning, middle and end for your story.</a:t>
            </a:r>
          </a:p>
          <a:p>
            <a:endParaRPr lang="en-GB" b="1" dirty="0">
              <a:solidFill>
                <a:srgbClr val="7030A0"/>
              </a:solidFill>
            </a:endParaRPr>
          </a:p>
          <a:p>
            <a:r>
              <a:rPr lang="en-GB" b="1" dirty="0">
                <a:solidFill>
                  <a:srgbClr val="7030A0"/>
                </a:solidFill>
              </a:rPr>
              <a:t>Bonus Challenge: How will you hook the reader into your story? How will you ensure you keep the reader engaged for the entire story?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6786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D30A4-7459-5782-AEE3-A2C59C806A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Let’s look at two potential beginnings to a story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485FE-075F-CB71-73AF-E70E792AD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263800"/>
            <a:ext cx="7886700" cy="1325563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felt like there was something missing. Life was great for me: a decent flat, a job that I enjoyed, I was living in a town full of friendly folk and with my family nearby. I should have been happy, but I’d had this nagging feeling at the back of my mind for a while now. Ultimately, the flat was wonderful but often too quiet. 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016D0C0-4B43-2581-D7D7-20BD7C7E4F3C}"/>
              </a:ext>
            </a:extLst>
          </p:cNvPr>
          <p:cNvSpPr txBox="1">
            <a:spLocks/>
          </p:cNvSpPr>
          <p:nvPr/>
        </p:nvSpPr>
        <p:spPr>
          <a:xfrm>
            <a:off x="628650" y="2258782"/>
            <a:ext cx="7886700" cy="436925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was really lonely, so I decided to get a dog to make my life more fun.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18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6D61721-B23D-2D3D-DD53-2FC21E184875}"/>
              </a:ext>
            </a:extLst>
          </p:cNvPr>
          <p:cNvSpPr/>
          <p:nvPr/>
        </p:nvSpPr>
        <p:spPr>
          <a:xfrm>
            <a:off x="7153154" y="1886673"/>
            <a:ext cx="1362196" cy="3721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1</a:t>
            </a:r>
            <a:endParaRPr lang="en-GB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1FFC616-F460-BD31-B217-15C44CBA0F99}"/>
              </a:ext>
            </a:extLst>
          </p:cNvPr>
          <p:cNvSpPr/>
          <p:nvPr/>
        </p:nvSpPr>
        <p:spPr>
          <a:xfrm>
            <a:off x="7153154" y="2881761"/>
            <a:ext cx="1362196" cy="3721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2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7FAE24-924A-612F-4AB9-1E5967B6A841}"/>
              </a:ext>
            </a:extLst>
          </p:cNvPr>
          <p:cNvSpPr txBox="1"/>
          <p:nvPr/>
        </p:nvSpPr>
        <p:spPr>
          <a:xfrm>
            <a:off x="628650" y="4942390"/>
            <a:ext cx="7886700" cy="1200329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differences between the two beginnings?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How do the two beginnings make you feel? Why?</a:t>
            </a:r>
          </a:p>
          <a:p>
            <a:r>
              <a:rPr lang="en-US" sz="2400" dirty="0">
                <a:solidFill>
                  <a:srgbClr val="00B050"/>
                </a:solidFill>
              </a:rPr>
              <a:t>Why is ‘</a:t>
            </a:r>
            <a:r>
              <a:rPr lang="en-US" sz="2400" b="1" dirty="0">
                <a:solidFill>
                  <a:srgbClr val="00B050"/>
                </a:solidFill>
              </a:rPr>
              <a:t>show not tell</a:t>
            </a:r>
            <a:r>
              <a:rPr lang="en-US" sz="2400" dirty="0">
                <a:solidFill>
                  <a:srgbClr val="00B050"/>
                </a:solidFill>
              </a:rPr>
              <a:t>’ so important when planning stories?</a:t>
            </a:r>
            <a:endParaRPr lang="en-GB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92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81688F3-FCDC-D08E-548C-C2DE40AE8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792" y="950842"/>
            <a:ext cx="3665559" cy="2301644"/>
          </a:xfr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felt like there was something missing. Life was great for me: a decent flat, a job that I enjoyed, I was living in a town full of friendly folk and with my family nearby. I should have been happy, but I’d had this nagging feeling at the back of my mind for a while now. Ultimately, the flat was wonderful but often too quiet. </a:t>
            </a:r>
          </a:p>
          <a:p>
            <a:pPr marL="0" indent="0">
              <a:buNone/>
            </a:pPr>
            <a:endParaRPr lang="en-GB" sz="18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7CE10A4-34F7-F0C1-9081-17A7CA9761BF}"/>
              </a:ext>
            </a:extLst>
          </p:cNvPr>
          <p:cNvSpPr txBox="1">
            <a:spLocks/>
          </p:cNvSpPr>
          <p:nvPr/>
        </p:nvSpPr>
        <p:spPr>
          <a:xfrm>
            <a:off x="628649" y="950842"/>
            <a:ext cx="2843755" cy="141039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was really lonely, so I decided to get a dog to make my life more fun.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320AC4-4C3E-4808-D0EA-CB98272984E0}"/>
              </a:ext>
            </a:extLst>
          </p:cNvPr>
          <p:cNvSpPr/>
          <p:nvPr/>
        </p:nvSpPr>
        <p:spPr>
          <a:xfrm>
            <a:off x="1369429" y="578733"/>
            <a:ext cx="1362196" cy="3721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1</a:t>
            </a: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5211A8D-3BB0-0FD8-5F46-39C5B99370C7}"/>
              </a:ext>
            </a:extLst>
          </p:cNvPr>
          <p:cNvSpPr/>
          <p:nvPr/>
        </p:nvSpPr>
        <p:spPr>
          <a:xfrm>
            <a:off x="6001473" y="567157"/>
            <a:ext cx="1362196" cy="37210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Student 2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DCE1CA-D48E-11D0-6179-1A55671E875B}"/>
              </a:ext>
            </a:extLst>
          </p:cNvPr>
          <p:cNvSpPr txBox="1"/>
          <p:nvPr/>
        </p:nvSpPr>
        <p:spPr>
          <a:xfrm>
            <a:off x="628649" y="2696901"/>
            <a:ext cx="2843755" cy="36933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This student has chosen to </a:t>
            </a:r>
            <a:r>
              <a:rPr lang="en-US" b="1" dirty="0"/>
              <a:t>tell</a:t>
            </a:r>
            <a:r>
              <a:rPr lang="en-US" dirty="0"/>
              <a:t> us what happens straight away. We know they get a dog to help them with their loneliness.</a:t>
            </a:r>
          </a:p>
          <a:p>
            <a:endParaRPr lang="en-US" dirty="0"/>
          </a:p>
          <a:p>
            <a:r>
              <a:rPr lang="en-US" dirty="0"/>
              <a:t>However, one of the most exciting parts of the story has already been revealed.</a:t>
            </a:r>
          </a:p>
          <a:p>
            <a:endParaRPr lang="en-US" dirty="0"/>
          </a:p>
          <a:p>
            <a:r>
              <a:rPr lang="en-US" dirty="0"/>
              <a:t>Great story writers will build up to important plot events. They will </a:t>
            </a:r>
            <a:r>
              <a:rPr lang="en-US" b="1" dirty="0"/>
              <a:t>show not tell</a:t>
            </a:r>
            <a:r>
              <a:rPr lang="en-US" dirty="0"/>
              <a:t>.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9E7D4C-E292-5B18-884D-7F22FA670094}"/>
              </a:ext>
            </a:extLst>
          </p:cNvPr>
          <p:cNvSpPr txBox="1"/>
          <p:nvPr/>
        </p:nvSpPr>
        <p:spPr>
          <a:xfrm>
            <a:off x="4849792" y="3429000"/>
            <a:ext cx="3665559" cy="31393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This student hasn’t even mentioned about getting a dog, but instead focuses on </a:t>
            </a:r>
            <a:r>
              <a:rPr lang="en-US" b="1" dirty="0"/>
              <a:t>character development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We learn lots about how the character feels, and they </a:t>
            </a:r>
            <a:r>
              <a:rPr lang="en-US" b="1" dirty="0"/>
              <a:t>show us</a:t>
            </a:r>
            <a:r>
              <a:rPr lang="en-US" dirty="0"/>
              <a:t> why the character is not happy.</a:t>
            </a:r>
          </a:p>
          <a:p>
            <a:endParaRPr lang="en-US" dirty="0"/>
          </a:p>
          <a:p>
            <a:r>
              <a:rPr lang="en-US" dirty="0"/>
              <a:t>They are pacing their story well before they go on to introduce the new dog.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8924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EF688F-5ED3-2A4D-2D83-DA38BC6F7C24}"/>
              </a:ext>
            </a:extLst>
          </p:cNvPr>
          <p:cNvSpPr txBox="1"/>
          <p:nvPr/>
        </p:nvSpPr>
        <p:spPr>
          <a:xfrm>
            <a:off x="271078" y="365126"/>
            <a:ext cx="2345634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puzzle!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Hook your reader in with something that isn’t clear at the beginning, perhaps something unusual has happened? 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0F91BC-8747-8DA2-E2AA-6520F4710E5D}"/>
              </a:ext>
            </a:extLst>
          </p:cNvPr>
          <p:cNvSpPr txBox="1"/>
          <p:nvPr/>
        </p:nvSpPr>
        <p:spPr>
          <a:xfrm>
            <a:off x="270966" y="1229374"/>
            <a:ext cx="2355096" cy="4308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Direct address.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Talk directly to your readers as a way of engaging them.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0EE28A-E14B-BA39-9EEE-FAC67A287F17}"/>
              </a:ext>
            </a:extLst>
          </p:cNvPr>
          <p:cNvSpPr txBox="1"/>
          <p:nvPr/>
        </p:nvSpPr>
        <p:spPr>
          <a:xfrm>
            <a:off x="274820" y="3981911"/>
            <a:ext cx="2351242" cy="6001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Subtle hook.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Hint at what is going to happen in the rest of the text/chapter.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CD300-3627-AD39-766E-B51EE6A8424A}"/>
              </a:ext>
            </a:extLst>
          </p:cNvPr>
          <p:cNvSpPr txBox="1"/>
          <p:nvPr/>
        </p:nvSpPr>
        <p:spPr>
          <a:xfrm>
            <a:off x="265470" y="4689984"/>
            <a:ext cx="2351242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Atmospheric hook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Use your descriptive language to build up a particular tone and atmosphere right at the very beginning.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F870CB6-1E73-AEE2-6B8D-86B2CCCF0D79}"/>
              </a:ext>
            </a:extLst>
          </p:cNvPr>
          <p:cNvSpPr txBox="1"/>
          <p:nvPr/>
        </p:nvSpPr>
        <p:spPr>
          <a:xfrm>
            <a:off x="265471" y="1744117"/>
            <a:ext cx="2360592" cy="6001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Visual hook.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a powerful image or description to engage the reader at the start.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F5AF06-4DE1-8709-2CF7-9FAC65940B90}"/>
              </a:ext>
            </a:extLst>
          </p:cNvPr>
          <p:cNvSpPr txBox="1"/>
          <p:nvPr/>
        </p:nvSpPr>
        <p:spPr>
          <a:xfrm>
            <a:off x="265471" y="2442977"/>
            <a:ext cx="2351241" cy="6001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Amusing hook.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Use a joke to establish a comedic tone at the beginning of your text.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215D97-546D-439B-03EE-4505B88F7CC2}"/>
              </a:ext>
            </a:extLst>
          </p:cNvPr>
          <p:cNvSpPr txBox="1"/>
          <p:nvPr/>
        </p:nvSpPr>
        <p:spPr>
          <a:xfrm>
            <a:off x="274820" y="3126580"/>
            <a:ext cx="2351242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Dialogue.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characters talking to each other right from the beginning to establish characters and relationships.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C51EB52-4C4B-5FC3-CD40-906223F8ED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662" y="651868"/>
            <a:ext cx="373392" cy="41201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DFB4F498-ACA9-1969-B2B4-7F84C1B446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44296" y="1214653"/>
            <a:ext cx="392314" cy="41986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61A91D-7D29-56B0-E8E9-E4B9841281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034" y="2023868"/>
            <a:ext cx="602160" cy="301081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4FB8240-D936-35BC-6ECC-AD84FAAB94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62808" y="2679032"/>
            <a:ext cx="269879" cy="329059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7D09ECBB-D77D-7AAB-27B8-8400B62077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62808" y="4689171"/>
            <a:ext cx="357827" cy="357827"/>
          </a:xfrm>
          <a:prstGeom prst="rect">
            <a:avLst/>
          </a:prstGeom>
        </p:spPr>
      </p:pic>
      <p:pic>
        <p:nvPicPr>
          <p:cNvPr id="16" name="Picture 15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1B6834EA-1F00-02F0-56E8-B12E67BF3D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671" y="3431161"/>
            <a:ext cx="463409" cy="43164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0C535A0-11EA-86DE-CC3B-4EF370FB376E}"/>
              </a:ext>
            </a:extLst>
          </p:cNvPr>
          <p:cNvSpPr txBox="1"/>
          <p:nvPr/>
        </p:nvSpPr>
        <p:spPr>
          <a:xfrm>
            <a:off x="265470" y="5583436"/>
            <a:ext cx="2351242" cy="93871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Mid-action: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 a narrative right in the middle of action and hook the reader in straight away. No need for long-winded introductions or descriptions.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D3E95121-52B9-ACF4-21EC-110CB40192F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400982" y="6028808"/>
            <a:ext cx="463409" cy="465591"/>
          </a:xfrm>
          <a:prstGeom prst="rect">
            <a:avLst/>
          </a:prstGeom>
        </p:spPr>
      </p:pic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A68ADD93-D44A-C5E0-C7FA-564F4E9B4F7B}"/>
              </a:ext>
            </a:extLst>
          </p:cNvPr>
          <p:cNvCxnSpPr>
            <a:stCxn id="6" idx="3"/>
          </p:cNvCxnSpPr>
          <p:nvPr/>
        </p:nvCxnSpPr>
        <p:spPr>
          <a:xfrm flipV="1">
            <a:off x="2626062" y="879676"/>
            <a:ext cx="950515" cy="3402317"/>
          </a:xfrm>
          <a:prstGeom prst="curvedConnector2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94D94E9-29AB-5974-667F-0A071CC1DFE6}"/>
              </a:ext>
            </a:extLst>
          </p:cNvPr>
          <p:cNvSpPr txBox="1"/>
          <p:nvPr/>
        </p:nvSpPr>
        <p:spPr>
          <a:xfrm>
            <a:off x="3585791" y="449764"/>
            <a:ext cx="516467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Subtle hook.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Hint at what is going to happen in the rest of the text/chapter.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5AB4753-EF88-3C6D-46BB-926EBE21080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859" y="302438"/>
            <a:ext cx="653204" cy="9848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7A80E08-0B73-3C3C-989E-A49F5D53CE55}"/>
              </a:ext>
            </a:extLst>
          </p:cNvPr>
          <p:cNvSpPr txBox="1"/>
          <p:nvPr/>
        </p:nvSpPr>
        <p:spPr>
          <a:xfrm>
            <a:off x="4212004" y="1912062"/>
            <a:ext cx="3912243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felt like there was something missing. </a:t>
            </a:r>
            <a:endParaRPr lang="en-GB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A2B8A1-78DC-6401-A907-8570036D92EC}"/>
              </a:ext>
            </a:extLst>
          </p:cNvPr>
          <p:cNvSpPr txBox="1"/>
          <p:nvPr/>
        </p:nvSpPr>
        <p:spPr>
          <a:xfrm>
            <a:off x="3585791" y="3646982"/>
            <a:ext cx="5292739" cy="193899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Write out the opening sentence of your story using a </a:t>
            </a:r>
            <a:r>
              <a:rPr lang="en-US" sz="2000" b="1" dirty="0">
                <a:solidFill>
                  <a:srgbClr val="7030A0"/>
                </a:solidFill>
              </a:rPr>
              <a:t>subtle hook</a:t>
            </a:r>
            <a:r>
              <a:rPr lang="en-US" sz="2000" dirty="0">
                <a:solidFill>
                  <a:srgbClr val="7030A0"/>
                </a:solidFill>
              </a:rPr>
              <a:t>.</a:t>
            </a:r>
          </a:p>
          <a:p>
            <a:endParaRPr lang="en-US" sz="2000" dirty="0">
              <a:solidFill>
                <a:srgbClr val="7030A0"/>
              </a:solidFill>
            </a:endParaRPr>
          </a:p>
          <a:p>
            <a:r>
              <a:rPr lang="en-US" sz="2000" b="1" dirty="0">
                <a:solidFill>
                  <a:srgbClr val="7030A0"/>
                </a:solidFill>
              </a:rPr>
              <a:t>Bonus Challenge: Write a different opening using one of the </a:t>
            </a:r>
            <a:r>
              <a:rPr lang="en-US" sz="2000" b="1" u="sng" dirty="0">
                <a:solidFill>
                  <a:srgbClr val="7030A0"/>
                </a:solidFill>
              </a:rPr>
              <a:t>other hooks</a:t>
            </a:r>
            <a:r>
              <a:rPr lang="en-US" sz="2000" b="1" dirty="0">
                <a:solidFill>
                  <a:srgbClr val="7030A0"/>
                </a:solidFill>
              </a:rPr>
              <a:t>. Which one works better for your story? Why?</a:t>
            </a:r>
          </a:p>
        </p:txBody>
      </p:sp>
    </p:spTree>
    <p:extLst>
      <p:ext uri="{BB962C8B-B14F-4D97-AF65-F5344CB8AC3E}">
        <p14:creationId xmlns:p14="http://schemas.microsoft.com/office/powerpoint/2010/main" val="1561538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10C32-1B6E-DF47-F070-DA5947C9CDB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dirty="0"/>
              <a:t>Switch opening sentences with another student</a:t>
            </a:r>
            <a:endParaRPr lang="en-GB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CB3651-523B-589D-37B4-2A9E1A4C38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552483"/>
              </p:ext>
            </p:extLst>
          </p:nvPr>
        </p:nvGraphicFramePr>
        <p:xfrm>
          <a:off x="5335928" y="2933379"/>
          <a:ext cx="3163748" cy="36576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81874">
                  <a:extLst>
                    <a:ext uri="{9D8B030D-6E8A-4147-A177-3AD203B41FA5}">
                      <a16:colId xmlns:a16="http://schemas.microsoft.com/office/drawing/2014/main" val="4006604537"/>
                    </a:ext>
                  </a:extLst>
                </a:gridCol>
                <a:gridCol w="1581874">
                  <a:extLst>
                    <a:ext uri="{9D8B030D-6E8A-4147-A177-3AD203B41FA5}">
                      <a16:colId xmlns:a16="http://schemas.microsoft.com/office/drawing/2014/main" val="38281160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Success criteria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054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Did they use </a:t>
                      </a:r>
                      <a:r>
                        <a:rPr lang="en-US" b="1" dirty="0"/>
                        <a:t>show not tell</a:t>
                      </a:r>
                      <a:r>
                        <a:rPr lang="en-US" b="0" dirty="0"/>
                        <a:t>?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077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Does it use a </a:t>
                      </a:r>
                      <a:r>
                        <a:rPr lang="en-US" b="1" dirty="0"/>
                        <a:t>subtle hook</a:t>
                      </a:r>
                      <a:r>
                        <a:rPr lang="en-US" b="0" dirty="0"/>
                        <a:t>?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216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Why did this opening hook you into the story?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 know the character doesn’t feel right or happy, but I don’t know why.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1856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2AD1ADC-409D-07E3-2D69-63701F32568F}"/>
              </a:ext>
            </a:extLst>
          </p:cNvPr>
          <p:cNvSpPr txBox="1"/>
          <p:nvPr/>
        </p:nvSpPr>
        <p:spPr>
          <a:xfrm>
            <a:off x="2615878" y="1896535"/>
            <a:ext cx="3912243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felt like there was something missing. </a:t>
            </a:r>
            <a:endParaRPr lang="en-GB" sz="2400" dirty="0"/>
          </a:p>
        </p:txBody>
      </p:sp>
      <p:pic>
        <p:nvPicPr>
          <p:cNvPr id="6" name="Picture 5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0A8FB935-D692-CBBF-556F-C08C7CCE9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680" y="3554243"/>
            <a:ext cx="551847" cy="631246"/>
          </a:xfrm>
          <a:prstGeom prst="rect">
            <a:avLst/>
          </a:prstGeom>
        </p:spPr>
      </p:pic>
      <p:pic>
        <p:nvPicPr>
          <p:cNvPr id="7" name="Picture 6" descr="A green check mark on a black background&#10;&#10;Description automatically generated">
            <a:extLst>
              <a:ext uri="{FF2B5EF4-FFF2-40B4-BE49-F238E27FC236}">
                <a16:creationId xmlns:a16="http://schemas.microsoft.com/office/drawing/2014/main" id="{B63B5913-1F91-2C42-79F1-10BD5BEDB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679" y="4185489"/>
            <a:ext cx="551847" cy="6312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B49B95-708A-5D66-8063-EBE97FB58E6E}"/>
              </a:ext>
            </a:extLst>
          </p:cNvPr>
          <p:cNvSpPr txBox="1"/>
          <p:nvPr/>
        </p:nvSpPr>
        <p:spPr>
          <a:xfrm>
            <a:off x="628649" y="2933379"/>
            <a:ext cx="4406337" cy="3108543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Use your success criteria table to assess the effectiveness of their opening sentence.</a:t>
            </a:r>
          </a:p>
          <a:p>
            <a:endParaRPr lang="en-US" sz="2800" b="1" dirty="0">
              <a:solidFill>
                <a:srgbClr val="7030A0"/>
              </a:solidFill>
            </a:endParaRPr>
          </a:p>
          <a:p>
            <a:r>
              <a:rPr lang="en-US" sz="2800" b="1" dirty="0">
                <a:solidFill>
                  <a:srgbClr val="7030A0"/>
                </a:solidFill>
              </a:rPr>
              <a:t>Explain why their opening sentence was effective.</a:t>
            </a:r>
            <a:endParaRPr lang="en-GB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06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1441</Words>
  <Application>Microsoft Office PowerPoint</Application>
  <PresentationFormat>On-screen Show (4:3)</PresentationFormat>
  <Paragraphs>168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Calibri Light</vt:lpstr>
      <vt:lpstr>gg sans</vt:lpstr>
      <vt:lpstr>Times New Roman</vt:lpstr>
      <vt:lpstr>Office Theme</vt:lpstr>
      <vt:lpstr>1_Office Theme</vt:lpstr>
      <vt:lpstr>3_Office Theme</vt:lpstr>
      <vt:lpstr>PowerPoint Presentation</vt:lpstr>
      <vt:lpstr>Learning outcomes</vt:lpstr>
      <vt:lpstr>These are the types of questions you will see in the exam</vt:lpstr>
      <vt:lpstr>A human meeting an animal is a brilliant idea to work with!</vt:lpstr>
      <vt:lpstr>Your narrative needs to have a clear structure</vt:lpstr>
      <vt:lpstr>Let’s look at two potential beginnings to a story</vt:lpstr>
      <vt:lpstr>PowerPoint Presentation</vt:lpstr>
      <vt:lpstr>PowerPoint Presentation</vt:lpstr>
      <vt:lpstr>Switch opening sentences with another student</vt:lpstr>
      <vt:lpstr>PowerPoint Presentation</vt:lpstr>
      <vt:lpstr>Every story is a journey, and you need to plan your destination</vt:lpstr>
      <vt:lpstr>Next lesson we will focus on our endings and planning out our middles</vt:lpstr>
      <vt:lpstr>Plenary: Feelings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Paul Wassell</dc:creator>
  <cp:lastModifiedBy>Chezka Mae Madrona</cp:lastModifiedBy>
  <cp:revision>2</cp:revision>
  <dcterms:created xsi:type="dcterms:W3CDTF">2025-03-10T12:17:55Z</dcterms:created>
  <dcterms:modified xsi:type="dcterms:W3CDTF">2025-08-12T09:39:04Z</dcterms:modified>
</cp:coreProperties>
</file>