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22" r:id="rId4"/>
    <p:sldId id="257" r:id="rId5"/>
    <p:sldId id="323" r:id="rId6"/>
    <p:sldId id="325" r:id="rId7"/>
    <p:sldId id="324" r:id="rId8"/>
    <p:sldId id="326" r:id="rId9"/>
    <p:sldId id="327" r:id="rId10"/>
    <p:sldId id="328" r:id="rId11"/>
    <p:sldId id="321" r:id="rId12"/>
    <p:sldId id="329" r:id="rId13"/>
    <p:sldId id="330" r:id="rId14"/>
    <p:sldId id="273" r:id="rId15"/>
    <p:sldId id="28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C43E4B-DA7E-4CFB-B89A-9BB4C85DCA58}" v="38" dt="2025-02-05T13:58:07.3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C2C43E4B-DA7E-4CFB-B89A-9BB4C85DCA58}"/>
    <pc:docChg chg="undo custSel addSld delSld modSld sldOrd addMainMaster delMainMaster">
      <pc:chgData name="Paul Wassell" userId="609912a88ec840f0" providerId="LiveId" clId="{C2C43E4B-DA7E-4CFB-B89A-9BB4C85DCA58}" dt="2025-02-05T14:00:28.218" v="3558" actId="403"/>
      <pc:docMkLst>
        <pc:docMk/>
      </pc:docMkLst>
      <pc:sldChg chg="del">
        <pc:chgData name="Paul Wassell" userId="609912a88ec840f0" providerId="LiveId" clId="{C2C43E4B-DA7E-4CFB-B89A-9BB4C85DCA58}" dt="2025-02-05T13:02:33.855" v="2" actId="47"/>
        <pc:sldMkLst>
          <pc:docMk/>
          <pc:sldMk cId="3441184006" sldId="256"/>
        </pc:sldMkLst>
      </pc:sldChg>
      <pc:sldChg chg="modSp mod">
        <pc:chgData name="Paul Wassell" userId="609912a88ec840f0" providerId="LiveId" clId="{C2C43E4B-DA7E-4CFB-B89A-9BB4C85DCA58}" dt="2025-02-05T14:00:28.218" v="3558" actId="403"/>
        <pc:sldMkLst>
          <pc:docMk/>
          <pc:sldMk cId="1085483361" sldId="257"/>
        </pc:sldMkLst>
        <pc:spChg chg="mod">
          <ac:chgData name="Paul Wassell" userId="609912a88ec840f0" providerId="LiveId" clId="{C2C43E4B-DA7E-4CFB-B89A-9BB4C85DCA58}" dt="2025-02-05T14:00:28.218" v="3558" actId="403"/>
          <ac:spMkLst>
            <pc:docMk/>
            <pc:sldMk cId="1085483361" sldId="257"/>
            <ac:spMk id="3" creationId="{7DC50C10-9CE1-1DA2-595C-A1D678F87374}"/>
          </ac:spMkLst>
        </pc:spChg>
      </pc:sldChg>
      <pc:sldChg chg="addSp delSp modSp del mod">
        <pc:chgData name="Paul Wassell" userId="609912a88ec840f0" providerId="LiveId" clId="{C2C43E4B-DA7E-4CFB-B89A-9BB4C85DCA58}" dt="2025-02-05T13:41:45.655" v="2345" actId="47"/>
        <pc:sldMkLst>
          <pc:docMk/>
          <pc:sldMk cId="3201096348" sldId="258"/>
        </pc:sldMkLst>
        <pc:spChg chg="add mod">
          <ac:chgData name="Paul Wassell" userId="609912a88ec840f0" providerId="LiveId" clId="{C2C43E4B-DA7E-4CFB-B89A-9BB4C85DCA58}" dt="2025-02-05T13:06:54.354" v="748" actId="14861"/>
          <ac:spMkLst>
            <pc:docMk/>
            <pc:sldMk cId="3201096348" sldId="258"/>
            <ac:spMk id="2" creationId="{E9A949A1-1F8A-8AE2-8F87-DB94979AD090}"/>
          </ac:spMkLst>
        </pc:spChg>
        <pc:spChg chg="mod">
          <ac:chgData name="Paul Wassell" userId="609912a88ec840f0" providerId="LiveId" clId="{C2C43E4B-DA7E-4CFB-B89A-9BB4C85DCA58}" dt="2025-02-05T13:05:47.558" v="524" actId="20577"/>
          <ac:spMkLst>
            <pc:docMk/>
            <pc:sldMk cId="3201096348" sldId="258"/>
            <ac:spMk id="8" creationId="{BA688614-A78E-CCCB-4CAD-6C3B28993C4F}"/>
          </ac:spMkLst>
        </pc:spChg>
        <pc:spChg chg="mod">
          <ac:chgData name="Paul Wassell" userId="609912a88ec840f0" providerId="LiveId" clId="{C2C43E4B-DA7E-4CFB-B89A-9BB4C85DCA58}" dt="2025-02-05T13:05:56.553" v="536" actId="1076"/>
          <ac:spMkLst>
            <pc:docMk/>
            <pc:sldMk cId="3201096348" sldId="258"/>
            <ac:spMk id="9" creationId="{B4249B40-2BAE-E7E6-B785-3297BA098819}"/>
          </ac:spMkLst>
        </pc:spChg>
        <pc:picChg chg="add del mod">
          <ac:chgData name="Paul Wassell" userId="609912a88ec840f0" providerId="LiveId" clId="{C2C43E4B-DA7E-4CFB-B89A-9BB4C85DCA58}" dt="2025-02-05T13:41:39.597" v="2344" actId="478"/>
          <ac:picMkLst>
            <pc:docMk/>
            <pc:sldMk cId="3201096348" sldId="258"/>
            <ac:picMk id="3" creationId="{F5455E3D-761A-8CF9-D740-89F81000122C}"/>
          </ac:picMkLst>
        </pc:picChg>
      </pc:sldChg>
      <pc:sldChg chg="modSp mod">
        <pc:chgData name="Paul Wassell" userId="609912a88ec840f0" providerId="LiveId" clId="{C2C43E4B-DA7E-4CFB-B89A-9BB4C85DCA58}" dt="2025-02-05T13:52:07.438" v="3119" actId="13926"/>
        <pc:sldMkLst>
          <pc:docMk/>
          <pc:sldMk cId="992418089" sldId="273"/>
        </pc:sldMkLst>
        <pc:spChg chg="mod">
          <ac:chgData name="Paul Wassell" userId="609912a88ec840f0" providerId="LiveId" clId="{C2C43E4B-DA7E-4CFB-B89A-9BB4C85DCA58}" dt="2025-02-05T13:52:07.438" v="3119" actId="13926"/>
          <ac:spMkLst>
            <pc:docMk/>
            <pc:sldMk cId="992418089" sldId="273"/>
            <ac:spMk id="3" creationId="{00000000-0000-0000-0000-000000000000}"/>
          </ac:spMkLst>
        </pc:spChg>
      </pc:sldChg>
      <pc:sldChg chg="add del">
        <pc:chgData name="Paul Wassell" userId="609912a88ec840f0" providerId="LiveId" clId="{C2C43E4B-DA7E-4CFB-B89A-9BB4C85DCA58}" dt="2025-02-05T13:42:27.923" v="2346" actId="47"/>
        <pc:sldMkLst>
          <pc:docMk/>
          <pc:sldMk cId="11519976" sldId="283"/>
        </pc:sldMkLst>
      </pc:sldChg>
      <pc:sldChg chg="addSp delSp modSp mod">
        <pc:chgData name="Paul Wassell" userId="609912a88ec840f0" providerId="LiveId" clId="{C2C43E4B-DA7E-4CFB-B89A-9BB4C85DCA58}" dt="2025-02-05T13:59:35.317" v="3427" actId="20577"/>
        <pc:sldMkLst>
          <pc:docMk/>
          <pc:sldMk cId="485748622" sldId="285"/>
        </pc:sldMkLst>
        <pc:spChg chg="mod">
          <ac:chgData name="Paul Wassell" userId="609912a88ec840f0" providerId="LiveId" clId="{C2C43E4B-DA7E-4CFB-B89A-9BB4C85DCA58}" dt="2025-02-05T13:59:35.317" v="3427" actId="20577"/>
          <ac:spMkLst>
            <pc:docMk/>
            <pc:sldMk cId="485748622" sldId="285"/>
            <ac:spMk id="2" creationId="{E9D75A94-9EBE-A293-47B8-6C0ED3DDFE52}"/>
          </ac:spMkLst>
        </pc:spChg>
        <pc:spChg chg="mod">
          <ac:chgData name="Paul Wassell" userId="609912a88ec840f0" providerId="LiveId" clId="{C2C43E4B-DA7E-4CFB-B89A-9BB4C85DCA58}" dt="2025-02-05T13:58:49.831" v="3418" actId="20577"/>
          <ac:spMkLst>
            <pc:docMk/>
            <pc:sldMk cId="485748622" sldId="285"/>
            <ac:spMk id="9" creationId="{26F1A4CC-97EC-0E6C-C2C8-2231D2E52E9F}"/>
          </ac:spMkLst>
        </pc:spChg>
        <pc:picChg chg="add del mod">
          <ac:chgData name="Paul Wassell" userId="609912a88ec840f0" providerId="LiveId" clId="{C2C43E4B-DA7E-4CFB-B89A-9BB4C85DCA58}" dt="2025-02-05T13:57:55.475" v="3143" actId="478"/>
          <ac:picMkLst>
            <pc:docMk/>
            <pc:sldMk cId="485748622" sldId="285"/>
            <ac:picMk id="4" creationId="{A1F19E1E-3D60-A7CC-4E7C-EC6B7666956E}"/>
          </ac:picMkLst>
        </pc:picChg>
        <pc:picChg chg="add del mod">
          <ac:chgData name="Paul Wassell" userId="609912a88ec840f0" providerId="LiveId" clId="{C2C43E4B-DA7E-4CFB-B89A-9BB4C85DCA58}" dt="2025-02-05T13:57:55.475" v="3143" actId="478"/>
          <ac:picMkLst>
            <pc:docMk/>
            <pc:sldMk cId="485748622" sldId="285"/>
            <ac:picMk id="5" creationId="{D5758E3A-2478-A3BC-35E0-9660A72B987A}"/>
          </ac:picMkLst>
        </pc:picChg>
        <pc:picChg chg="add del mod">
          <ac:chgData name="Paul Wassell" userId="609912a88ec840f0" providerId="LiveId" clId="{C2C43E4B-DA7E-4CFB-B89A-9BB4C85DCA58}" dt="2025-02-05T13:55:38.060" v="3130" actId="478"/>
          <ac:picMkLst>
            <pc:docMk/>
            <pc:sldMk cId="485748622" sldId="285"/>
            <ac:picMk id="6" creationId="{E73BC7F9-6ADF-233E-8B45-434C98FE4BB0}"/>
          </ac:picMkLst>
        </pc:picChg>
        <pc:picChg chg="add mod">
          <ac:chgData name="Paul Wassell" userId="609912a88ec840f0" providerId="LiveId" clId="{C2C43E4B-DA7E-4CFB-B89A-9BB4C85DCA58}" dt="2025-02-05T13:58:11.301" v="3147" actId="1076"/>
          <ac:picMkLst>
            <pc:docMk/>
            <pc:sldMk cId="485748622" sldId="285"/>
            <ac:picMk id="7" creationId="{E809CDE1-B538-4CED-1F6F-B8A5A6536DD1}"/>
          </ac:picMkLst>
        </pc:picChg>
        <pc:picChg chg="add mod">
          <ac:chgData name="Paul Wassell" userId="609912a88ec840f0" providerId="LiveId" clId="{C2C43E4B-DA7E-4CFB-B89A-9BB4C85DCA58}" dt="2025-02-05T13:58:11.301" v="3147" actId="1076"/>
          <ac:picMkLst>
            <pc:docMk/>
            <pc:sldMk cId="485748622" sldId="285"/>
            <ac:picMk id="8" creationId="{CC91F15A-9D54-864D-E62A-958D1D8E087A}"/>
          </ac:picMkLst>
        </pc:picChg>
        <pc:picChg chg="del">
          <ac:chgData name="Paul Wassell" userId="609912a88ec840f0" providerId="LiveId" clId="{C2C43E4B-DA7E-4CFB-B89A-9BB4C85DCA58}" dt="2025-02-05T13:54:57.089" v="3120" actId="478"/>
          <ac:picMkLst>
            <pc:docMk/>
            <pc:sldMk cId="485748622" sldId="285"/>
            <ac:picMk id="10" creationId="{2AC29D11-9848-ABEA-511E-0DB79C99B382}"/>
          </ac:picMkLst>
        </pc:picChg>
        <pc:picChg chg="add mod">
          <ac:chgData name="Paul Wassell" userId="609912a88ec840f0" providerId="LiveId" clId="{C2C43E4B-DA7E-4CFB-B89A-9BB4C85DCA58}" dt="2025-02-05T13:58:11.301" v="3147" actId="1076"/>
          <ac:picMkLst>
            <pc:docMk/>
            <pc:sldMk cId="485748622" sldId="285"/>
            <ac:picMk id="11" creationId="{D7FC44FA-ED43-2488-82FF-7C8B1FF4500C}"/>
          </ac:picMkLst>
        </pc:picChg>
      </pc:sldChg>
      <pc:sldChg chg="addSp delSp modSp add del mod ord">
        <pc:chgData name="Paul Wassell" userId="609912a88ec840f0" providerId="LiveId" clId="{C2C43E4B-DA7E-4CFB-B89A-9BB4C85DCA58}" dt="2025-02-05T13:44:18.095" v="2417" actId="1076"/>
        <pc:sldMkLst>
          <pc:docMk/>
          <pc:sldMk cId="1957779347" sldId="321"/>
        </pc:sldMkLst>
        <pc:spChg chg="mod">
          <ac:chgData name="Paul Wassell" userId="609912a88ec840f0" providerId="LiveId" clId="{C2C43E4B-DA7E-4CFB-B89A-9BB4C85DCA58}" dt="2025-02-05T13:08:59.471" v="749"/>
          <ac:spMkLst>
            <pc:docMk/>
            <pc:sldMk cId="1957779347" sldId="321"/>
            <ac:spMk id="5" creationId="{BA5EB04A-DA5A-B630-3D8D-C1B6C7747C14}"/>
          </ac:spMkLst>
        </pc:spChg>
        <pc:spChg chg="mod">
          <ac:chgData name="Paul Wassell" userId="609912a88ec840f0" providerId="LiveId" clId="{C2C43E4B-DA7E-4CFB-B89A-9BB4C85DCA58}" dt="2025-02-05T13:11:32.085" v="921" actId="20577"/>
          <ac:spMkLst>
            <pc:docMk/>
            <pc:sldMk cId="1957779347" sldId="321"/>
            <ac:spMk id="7" creationId="{60A2EA61-9E72-725A-D92B-FB69234B1311}"/>
          </ac:spMkLst>
        </pc:spChg>
        <pc:spChg chg="del mod">
          <ac:chgData name="Paul Wassell" userId="609912a88ec840f0" providerId="LiveId" clId="{C2C43E4B-DA7E-4CFB-B89A-9BB4C85DCA58}" dt="2025-02-05T13:10:09.766" v="779" actId="478"/>
          <ac:spMkLst>
            <pc:docMk/>
            <pc:sldMk cId="1957779347" sldId="321"/>
            <ac:spMk id="8" creationId="{37777F4A-9260-011C-B625-FD0148CBF0F8}"/>
          </ac:spMkLst>
        </pc:spChg>
        <pc:spChg chg="add mod">
          <ac:chgData name="Paul Wassell" userId="609912a88ec840f0" providerId="LiveId" clId="{C2C43E4B-DA7E-4CFB-B89A-9BB4C85DCA58}" dt="2025-02-05T13:43:53.795" v="2363" actId="14100"/>
          <ac:spMkLst>
            <pc:docMk/>
            <pc:sldMk cId="1957779347" sldId="321"/>
            <ac:spMk id="10" creationId="{05EE212F-F438-A8CC-3FD3-5E6EEC3DE2B9}"/>
          </ac:spMkLst>
        </pc:spChg>
        <pc:spChg chg="add mod">
          <ac:chgData name="Paul Wassell" userId="609912a88ec840f0" providerId="LiveId" clId="{C2C43E4B-DA7E-4CFB-B89A-9BB4C85DCA58}" dt="2025-02-05T13:44:18.095" v="2417" actId="1076"/>
          <ac:spMkLst>
            <pc:docMk/>
            <pc:sldMk cId="1957779347" sldId="321"/>
            <ac:spMk id="11" creationId="{6C83284F-F396-3A10-257B-E2DF3855E8C9}"/>
          </ac:spMkLst>
        </pc:spChg>
        <pc:graphicFrameChg chg="add mod modGraphic">
          <ac:chgData name="Paul Wassell" userId="609912a88ec840f0" providerId="LiveId" clId="{C2C43E4B-DA7E-4CFB-B89A-9BB4C85DCA58}" dt="2025-02-05T13:12:20.881" v="1020"/>
          <ac:graphicFrameMkLst>
            <pc:docMk/>
            <pc:sldMk cId="1957779347" sldId="321"/>
            <ac:graphicFrameMk id="3" creationId="{009F12E1-E55D-B49D-AD64-635ED3F9005C}"/>
          </ac:graphicFrameMkLst>
        </pc:graphicFrameChg>
        <pc:picChg chg="add del mod">
          <ac:chgData name="Paul Wassell" userId="609912a88ec840f0" providerId="LiveId" clId="{C2C43E4B-DA7E-4CFB-B89A-9BB4C85DCA58}" dt="2025-02-05T13:12:05.424" v="1017" actId="478"/>
          <ac:picMkLst>
            <pc:docMk/>
            <pc:sldMk cId="1957779347" sldId="321"/>
            <ac:picMk id="4" creationId="{5A3865A0-443E-1A89-4B8F-194C3A59E3D7}"/>
          </ac:picMkLst>
        </pc:picChg>
        <pc:picChg chg="add del mod">
          <ac:chgData name="Paul Wassell" userId="609912a88ec840f0" providerId="LiveId" clId="{C2C43E4B-DA7E-4CFB-B89A-9BB4C85DCA58}" dt="2025-02-05T13:12:06.869" v="1018" actId="478"/>
          <ac:picMkLst>
            <pc:docMk/>
            <pc:sldMk cId="1957779347" sldId="321"/>
            <ac:picMk id="6" creationId="{2905F3C5-35E0-1E63-86C8-7DB17BE083E2}"/>
          </ac:picMkLst>
        </pc:picChg>
        <pc:picChg chg="add del mod">
          <ac:chgData name="Paul Wassell" userId="609912a88ec840f0" providerId="LiveId" clId="{C2C43E4B-DA7E-4CFB-B89A-9BB4C85DCA58}" dt="2025-02-05T13:12:05.424" v="1017" actId="478"/>
          <ac:picMkLst>
            <pc:docMk/>
            <pc:sldMk cId="1957779347" sldId="321"/>
            <ac:picMk id="9" creationId="{65EA754E-AE67-CA2C-E06A-8036E2DAFBBC}"/>
          </ac:picMkLst>
        </pc:picChg>
        <pc:picChg chg="del">
          <ac:chgData name="Paul Wassell" userId="609912a88ec840f0" providerId="LiveId" clId="{C2C43E4B-DA7E-4CFB-B89A-9BB4C85DCA58}" dt="2025-02-05T13:10:11.194" v="780" actId="478"/>
          <ac:picMkLst>
            <pc:docMk/>
            <pc:sldMk cId="1957779347" sldId="321"/>
            <ac:picMk id="1026" creationId="{ABB7546C-55F9-EC8D-89B0-4695CAEEC61F}"/>
          </ac:picMkLst>
        </pc:picChg>
      </pc:sldChg>
      <pc:sldChg chg="addSp delSp modSp new mod setBg">
        <pc:chgData name="Paul Wassell" userId="609912a88ec840f0" providerId="LiveId" clId="{C2C43E4B-DA7E-4CFB-B89A-9BB4C85DCA58}" dt="2025-02-05T13:42:55.424" v="2347"/>
        <pc:sldMkLst>
          <pc:docMk/>
          <pc:sldMk cId="4040686531" sldId="323"/>
        </pc:sldMkLst>
        <pc:spChg chg="mod">
          <ac:chgData name="Paul Wassell" userId="609912a88ec840f0" providerId="LiveId" clId="{C2C43E4B-DA7E-4CFB-B89A-9BB4C85DCA58}" dt="2025-02-05T13:03:37.624" v="92" actId="14861"/>
          <ac:spMkLst>
            <pc:docMk/>
            <pc:sldMk cId="4040686531" sldId="323"/>
            <ac:spMk id="2" creationId="{66469D6F-5333-955D-27DD-741A32F42E88}"/>
          </ac:spMkLst>
        </pc:spChg>
        <pc:spChg chg="del">
          <ac:chgData name="Paul Wassell" userId="609912a88ec840f0" providerId="LiveId" clId="{C2C43E4B-DA7E-4CFB-B89A-9BB4C85DCA58}" dt="2025-02-05T13:02:55.391" v="4" actId="478"/>
          <ac:spMkLst>
            <pc:docMk/>
            <pc:sldMk cId="4040686531" sldId="323"/>
            <ac:spMk id="3" creationId="{832B5FE0-9466-9E31-6818-8963CBC92046}"/>
          </ac:spMkLst>
        </pc:spChg>
        <pc:spChg chg="add del mod">
          <ac:chgData name="Paul Wassell" userId="609912a88ec840f0" providerId="LiveId" clId="{C2C43E4B-DA7E-4CFB-B89A-9BB4C85DCA58}" dt="2025-02-05T13:03:00.289" v="7" actId="21"/>
          <ac:spMkLst>
            <pc:docMk/>
            <pc:sldMk cId="4040686531" sldId="323"/>
            <ac:spMk id="4" creationId="{9B92A0A7-1ADA-4805-F97F-663FDB61BA25}"/>
          </ac:spMkLst>
        </pc:spChg>
        <pc:spChg chg="add del mod">
          <ac:chgData name="Paul Wassell" userId="609912a88ec840f0" providerId="LiveId" clId="{C2C43E4B-DA7E-4CFB-B89A-9BB4C85DCA58}" dt="2025-02-05T13:03:00.289" v="7" actId="21"/>
          <ac:spMkLst>
            <pc:docMk/>
            <pc:sldMk cId="4040686531" sldId="323"/>
            <ac:spMk id="8" creationId="{D014BB63-0174-C233-76E1-F97F061612C1}"/>
          </ac:spMkLst>
        </pc:spChg>
        <pc:spChg chg="add del mod">
          <ac:chgData name="Paul Wassell" userId="609912a88ec840f0" providerId="LiveId" clId="{C2C43E4B-DA7E-4CFB-B89A-9BB4C85DCA58}" dt="2025-02-05T13:03:00.289" v="7" actId="21"/>
          <ac:spMkLst>
            <pc:docMk/>
            <pc:sldMk cId="4040686531" sldId="323"/>
            <ac:spMk id="10" creationId="{36653FD8-F814-DA04-8EB7-A2F1F7EFFC00}"/>
          </ac:spMkLst>
        </pc:spChg>
        <pc:spChg chg="add del mod">
          <ac:chgData name="Paul Wassell" userId="609912a88ec840f0" providerId="LiveId" clId="{C2C43E4B-DA7E-4CFB-B89A-9BB4C85DCA58}" dt="2025-02-05T13:03:00.289" v="7" actId="21"/>
          <ac:spMkLst>
            <pc:docMk/>
            <pc:sldMk cId="4040686531" sldId="323"/>
            <ac:spMk id="12" creationId="{872713E7-A5FB-5E9C-FBBF-9480F3241D4A}"/>
          </ac:spMkLst>
        </pc:spChg>
        <pc:spChg chg="add del mod">
          <ac:chgData name="Paul Wassell" userId="609912a88ec840f0" providerId="LiveId" clId="{C2C43E4B-DA7E-4CFB-B89A-9BB4C85DCA58}" dt="2025-02-05T13:03:00.289" v="7" actId="21"/>
          <ac:spMkLst>
            <pc:docMk/>
            <pc:sldMk cId="4040686531" sldId="323"/>
            <ac:spMk id="16" creationId="{A0AEE636-7706-09B4-ED7D-DB42F8C62760}"/>
          </ac:spMkLst>
        </pc:spChg>
        <pc:spChg chg="add del mod">
          <ac:chgData name="Paul Wassell" userId="609912a88ec840f0" providerId="LiveId" clId="{C2C43E4B-DA7E-4CFB-B89A-9BB4C85DCA58}" dt="2025-02-05T13:03:00.289" v="7" actId="21"/>
          <ac:spMkLst>
            <pc:docMk/>
            <pc:sldMk cId="4040686531" sldId="323"/>
            <ac:spMk id="17" creationId="{D59E9AE9-3B8D-B668-EDEF-AA592F3690EC}"/>
          </ac:spMkLst>
        </pc:spChg>
        <pc:spChg chg="add del mod">
          <ac:chgData name="Paul Wassell" userId="609912a88ec840f0" providerId="LiveId" clId="{C2C43E4B-DA7E-4CFB-B89A-9BB4C85DCA58}" dt="2025-02-05T13:03:00.289" v="7" actId="21"/>
          <ac:spMkLst>
            <pc:docMk/>
            <pc:sldMk cId="4040686531" sldId="323"/>
            <ac:spMk id="18" creationId="{4C63FC25-320E-CD1F-199F-1B98D69E98B1}"/>
          </ac:spMkLst>
        </pc:spChg>
        <pc:spChg chg="add del mod">
          <ac:chgData name="Paul Wassell" userId="609912a88ec840f0" providerId="LiveId" clId="{C2C43E4B-DA7E-4CFB-B89A-9BB4C85DCA58}" dt="2025-02-05T13:03:00.289" v="7" actId="21"/>
          <ac:spMkLst>
            <pc:docMk/>
            <pc:sldMk cId="4040686531" sldId="323"/>
            <ac:spMk id="19" creationId="{D68F8F45-ECC5-4F5A-47F4-202374FE5608}"/>
          </ac:spMkLst>
        </pc:spChg>
        <pc:spChg chg="add del mod">
          <ac:chgData name="Paul Wassell" userId="609912a88ec840f0" providerId="LiveId" clId="{C2C43E4B-DA7E-4CFB-B89A-9BB4C85DCA58}" dt="2025-02-05T13:03:00.289" v="7" actId="21"/>
          <ac:spMkLst>
            <pc:docMk/>
            <pc:sldMk cId="4040686531" sldId="323"/>
            <ac:spMk id="20" creationId="{A9FCCA21-FDE4-EB34-7A0C-CEC911C9DCCD}"/>
          </ac:spMkLst>
        </pc:spChg>
        <pc:spChg chg="add del mod">
          <ac:chgData name="Paul Wassell" userId="609912a88ec840f0" providerId="LiveId" clId="{C2C43E4B-DA7E-4CFB-B89A-9BB4C85DCA58}" dt="2025-02-05T13:03:00.289" v="7" actId="21"/>
          <ac:spMkLst>
            <pc:docMk/>
            <pc:sldMk cId="4040686531" sldId="323"/>
            <ac:spMk id="26" creationId="{8D087A1F-96B4-9ADD-247C-BE05AD16AC15}"/>
          </ac:spMkLst>
        </pc:spChg>
        <pc:spChg chg="add mod">
          <ac:chgData name="Paul Wassell" userId="609912a88ec840f0" providerId="LiveId" clId="{C2C43E4B-DA7E-4CFB-B89A-9BB4C85DCA58}" dt="2025-02-05T13:42:55.424" v="2347"/>
          <ac:spMkLst>
            <pc:docMk/>
            <pc:sldMk cId="4040686531" sldId="323"/>
            <ac:spMk id="31" creationId="{A54E6E59-FBB3-BC34-A0BD-38E063048DAD}"/>
          </ac:spMkLst>
        </pc:spChg>
        <pc:picChg chg="add mod">
          <ac:chgData name="Paul Wassell" userId="609912a88ec840f0" providerId="LiveId" clId="{C2C43E4B-DA7E-4CFB-B89A-9BB4C85DCA58}" dt="2025-02-05T13:04:16.286" v="95" actId="1076"/>
          <ac:picMkLst>
            <pc:docMk/>
            <pc:sldMk cId="4040686531" sldId="323"/>
            <ac:picMk id="30" creationId="{B27E4FC1-42EF-578B-F2C3-9EBB34C64026}"/>
          </ac:picMkLst>
        </pc:picChg>
      </pc:sldChg>
      <pc:sldChg chg="addSp delSp modSp new mod">
        <pc:chgData name="Paul Wassell" userId="609912a88ec840f0" providerId="LiveId" clId="{C2C43E4B-DA7E-4CFB-B89A-9BB4C85DCA58}" dt="2025-02-05T13:57:31.550" v="3141"/>
        <pc:sldMkLst>
          <pc:docMk/>
          <pc:sldMk cId="3253867115" sldId="324"/>
        </pc:sldMkLst>
        <pc:spChg chg="del">
          <ac:chgData name="Paul Wassell" userId="609912a88ec840f0" providerId="LiveId" clId="{C2C43E4B-DA7E-4CFB-B89A-9BB4C85DCA58}" dt="2025-02-05T13:13:46.804" v="1022" actId="478"/>
          <ac:spMkLst>
            <pc:docMk/>
            <pc:sldMk cId="3253867115" sldId="324"/>
            <ac:spMk id="2" creationId="{06926CED-4275-C726-827C-C09BC7F20AC6}"/>
          </ac:spMkLst>
        </pc:spChg>
        <pc:spChg chg="del">
          <ac:chgData name="Paul Wassell" userId="609912a88ec840f0" providerId="LiveId" clId="{C2C43E4B-DA7E-4CFB-B89A-9BB4C85DCA58}" dt="2025-02-05T13:13:46.804" v="1022" actId="478"/>
          <ac:spMkLst>
            <pc:docMk/>
            <pc:sldMk cId="3253867115" sldId="324"/>
            <ac:spMk id="3" creationId="{A4CC10CD-FD37-A384-5D25-938F44D20F33}"/>
          </ac:spMkLst>
        </pc:spChg>
        <pc:spChg chg="add mod">
          <ac:chgData name="Paul Wassell" userId="609912a88ec840f0" providerId="LiveId" clId="{C2C43E4B-DA7E-4CFB-B89A-9BB4C85DCA58}" dt="2025-02-05T13:42:55.424" v="2347"/>
          <ac:spMkLst>
            <pc:docMk/>
            <pc:sldMk cId="3253867115" sldId="324"/>
            <ac:spMk id="5" creationId="{D7F0D91C-FD9D-152A-5F89-8390B86EAE5D}"/>
          </ac:spMkLst>
        </pc:spChg>
        <pc:spChg chg="add del mod">
          <ac:chgData name="Paul Wassell" userId="609912a88ec840f0" providerId="LiveId" clId="{C2C43E4B-DA7E-4CFB-B89A-9BB4C85DCA58}" dt="2025-02-05T13:14:51.755" v="1032" actId="21"/>
          <ac:spMkLst>
            <pc:docMk/>
            <pc:sldMk cId="3253867115" sldId="324"/>
            <ac:spMk id="6" creationId="{2482A099-A7EC-9709-4F5E-E6C6F37633F0}"/>
          </ac:spMkLst>
        </pc:spChg>
        <pc:spChg chg="add del mod">
          <ac:chgData name="Paul Wassell" userId="609912a88ec840f0" providerId="LiveId" clId="{C2C43E4B-DA7E-4CFB-B89A-9BB4C85DCA58}" dt="2025-02-05T13:14:51.755" v="1032" actId="21"/>
          <ac:spMkLst>
            <pc:docMk/>
            <pc:sldMk cId="3253867115" sldId="324"/>
            <ac:spMk id="7" creationId="{A11CBEBE-2D2E-0C47-23C0-411BED27ACB1}"/>
          </ac:spMkLst>
        </pc:spChg>
        <pc:picChg chg="add del mod">
          <ac:chgData name="Paul Wassell" userId="609912a88ec840f0" providerId="LiveId" clId="{C2C43E4B-DA7E-4CFB-B89A-9BB4C85DCA58}" dt="2025-02-05T13:14:51.755" v="1032" actId="21"/>
          <ac:picMkLst>
            <pc:docMk/>
            <pc:sldMk cId="3253867115" sldId="324"/>
            <ac:picMk id="8" creationId="{232D8964-D047-A7E8-4A6E-FFB081FF693C}"/>
          </ac:picMkLst>
        </pc:picChg>
        <pc:picChg chg="add del mod">
          <ac:chgData name="Paul Wassell" userId="609912a88ec840f0" providerId="LiveId" clId="{C2C43E4B-DA7E-4CFB-B89A-9BB4C85DCA58}" dt="2025-02-05T13:57:31.261" v="3140" actId="478"/>
          <ac:picMkLst>
            <pc:docMk/>
            <pc:sldMk cId="3253867115" sldId="324"/>
            <ac:picMk id="9" creationId="{24D6946A-1FA2-ADD8-41BF-81F46455D0ED}"/>
          </ac:picMkLst>
        </pc:picChg>
        <pc:picChg chg="add del mod">
          <ac:chgData name="Paul Wassell" userId="609912a88ec840f0" providerId="LiveId" clId="{C2C43E4B-DA7E-4CFB-B89A-9BB4C85DCA58}" dt="2025-02-05T13:57:31.261" v="3140" actId="478"/>
          <ac:picMkLst>
            <pc:docMk/>
            <pc:sldMk cId="3253867115" sldId="324"/>
            <ac:picMk id="10" creationId="{2AD5A15C-1A4F-560A-CDED-EEACC918EA23}"/>
          </ac:picMkLst>
        </pc:picChg>
        <pc:picChg chg="add del mod">
          <ac:chgData name="Paul Wassell" userId="609912a88ec840f0" providerId="LiveId" clId="{C2C43E4B-DA7E-4CFB-B89A-9BB4C85DCA58}" dt="2025-02-05T13:55:50.739" v="3131" actId="478"/>
          <ac:picMkLst>
            <pc:docMk/>
            <pc:sldMk cId="3253867115" sldId="324"/>
            <ac:picMk id="11" creationId="{B86AC5E5-265B-E9E1-1B9A-3AA2E44B991E}"/>
          </ac:picMkLst>
        </pc:picChg>
        <pc:picChg chg="add mod">
          <ac:chgData name="Paul Wassell" userId="609912a88ec840f0" providerId="LiveId" clId="{C2C43E4B-DA7E-4CFB-B89A-9BB4C85DCA58}" dt="2025-02-05T13:57:31.550" v="3141"/>
          <ac:picMkLst>
            <pc:docMk/>
            <pc:sldMk cId="3253867115" sldId="324"/>
            <ac:picMk id="12" creationId="{0F7E7A45-0F26-52E4-F07D-760E2AC94D08}"/>
          </ac:picMkLst>
        </pc:picChg>
        <pc:picChg chg="add mod">
          <ac:chgData name="Paul Wassell" userId="609912a88ec840f0" providerId="LiveId" clId="{C2C43E4B-DA7E-4CFB-B89A-9BB4C85DCA58}" dt="2025-02-05T13:57:31.550" v="3141"/>
          <ac:picMkLst>
            <pc:docMk/>
            <pc:sldMk cId="3253867115" sldId="324"/>
            <ac:picMk id="13" creationId="{289D869B-FBE5-B17C-0F0A-1DACFE9BCD79}"/>
          </ac:picMkLst>
        </pc:picChg>
        <pc:picChg chg="add mod">
          <ac:chgData name="Paul Wassell" userId="609912a88ec840f0" providerId="LiveId" clId="{C2C43E4B-DA7E-4CFB-B89A-9BB4C85DCA58}" dt="2025-02-05T13:57:31.550" v="3141"/>
          <ac:picMkLst>
            <pc:docMk/>
            <pc:sldMk cId="3253867115" sldId="324"/>
            <ac:picMk id="14" creationId="{482A6814-68EB-6321-EF4C-3F2B5A484D08}"/>
          </ac:picMkLst>
        </pc:picChg>
      </pc:sldChg>
      <pc:sldChg chg="addSp delSp modSp mod">
        <pc:chgData name="Paul Wassell" userId="609912a88ec840f0" providerId="LiveId" clId="{C2C43E4B-DA7E-4CFB-B89A-9BB4C85DCA58}" dt="2025-02-05T13:57:41.617" v="3142" actId="14826"/>
        <pc:sldMkLst>
          <pc:docMk/>
          <pc:sldMk cId="1711384781" sldId="325"/>
        </pc:sldMkLst>
        <pc:spChg chg="mod">
          <ac:chgData name="Paul Wassell" userId="609912a88ec840f0" providerId="LiveId" clId="{C2C43E4B-DA7E-4CFB-B89A-9BB4C85DCA58}" dt="2025-02-05T13:15:42.029" v="1042" actId="20577"/>
          <ac:spMkLst>
            <pc:docMk/>
            <pc:sldMk cId="1711384781" sldId="325"/>
            <ac:spMk id="2" creationId="{42539F51-126C-EFB5-0CFB-957B8FD1C4A5}"/>
          </ac:spMkLst>
        </pc:spChg>
        <pc:spChg chg="mod">
          <ac:chgData name="Paul Wassell" userId="609912a88ec840f0" providerId="LiveId" clId="{C2C43E4B-DA7E-4CFB-B89A-9BB4C85DCA58}" dt="2025-02-05T13:41:22.083" v="2343" actId="113"/>
          <ac:spMkLst>
            <pc:docMk/>
            <pc:sldMk cId="1711384781" sldId="325"/>
            <ac:spMk id="6" creationId="{BFDA5A8F-C749-B8EA-A5BE-8AB354E6DD74}"/>
          </ac:spMkLst>
        </pc:spChg>
        <pc:picChg chg="del">
          <ac:chgData name="Paul Wassell" userId="609912a88ec840f0" providerId="LiveId" clId="{C2C43E4B-DA7E-4CFB-B89A-9BB4C85DCA58}" dt="2025-02-05T13:57:23.915" v="3137" actId="478"/>
          <ac:picMkLst>
            <pc:docMk/>
            <pc:sldMk cId="1711384781" sldId="325"/>
            <ac:picMk id="3" creationId="{8B6B1118-5F95-70B9-8ECA-CC6D7BDA8C32}"/>
          </ac:picMkLst>
        </pc:picChg>
        <pc:picChg chg="add mod">
          <ac:chgData name="Paul Wassell" userId="609912a88ec840f0" providerId="LiveId" clId="{C2C43E4B-DA7E-4CFB-B89A-9BB4C85DCA58}" dt="2025-02-05T13:57:27.553" v="3139" actId="1076"/>
          <ac:picMkLst>
            <pc:docMk/>
            <pc:sldMk cId="1711384781" sldId="325"/>
            <ac:picMk id="4" creationId="{37414780-FC9D-C2CF-AF9C-C0EB3D91755C}"/>
          </ac:picMkLst>
        </pc:picChg>
        <pc:picChg chg="mod">
          <ac:chgData name="Paul Wassell" userId="609912a88ec840f0" providerId="LiveId" clId="{C2C43E4B-DA7E-4CFB-B89A-9BB4C85DCA58}" dt="2025-02-05T13:57:41.617" v="3142" actId="14826"/>
          <ac:picMkLst>
            <pc:docMk/>
            <pc:sldMk cId="1711384781" sldId="325"/>
            <ac:picMk id="5" creationId="{4080A90D-75DA-FFE5-0D28-293EF58B6968}"/>
          </ac:picMkLst>
        </pc:picChg>
        <pc:picChg chg="add mod">
          <ac:chgData name="Paul Wassell" userId="609912a88ec840f0" providerId="LiveId" clId="{C2C43E4B-DA7E-4CFB-B89A-9BB4C85DCA58}" dt="2025-02-05T13:57:27.553" v="3139" actId="1076"/>
          <ac:picMkLst>
            <pc:docMk/>
            <pc:sldMk cId="1711384781" sldId="325"/>
            <ac:picMk id="7" creationId="{5381EB00-6943-E02B-6337-C0CF80E574DA}"/>
          </ac:picMkLst>
        </pc:picChg>
        <pc:picChg chg="add mod">
          <ac:chgData name="Paul Wassell" userId="609912a88ec840f0" providerId="LiveId" clId="{C2C43E4B-DA7E-4CFB-B89A-9BB4C85DCA58}" dt="2025-02-05T13:57:27.553" v="3139" actId="1076"/>
          <ac:picMkLst>
            <pc:docMk/>
            <pc:sldMk cId="1711384781" sldId="325"/>
            <ac:picMk id="8" creationId="{D52F578C-B95E-6435-003F-41CFF0CEE480}"/>
          </ac:picMkLst>
        </pc:picChg>
      </pc:sldChg>
      <pc:sldChg chg="addSp delSp modSp mod setBg">
        <pc:chgData name="Paul Wassell" userId="609912a88ec840f0" providerId="LiveId" clId="{C2C43E4B-DA7E-4CFB-B89A-9BB4C85DCA58}" dt="2025-02-05T13:57:16.244" v="3136" actId="14100"/>
        <pc:sldMkLst>
          <pc:docMk/>
          <pc:sldMk cId="2687776131" sldId="326"/>
        </pc:sldMkLst>
        <pc:spChg chg="add mod">
          <ac:chgData name="Paul Wassell" userId="609912a88ec840f0" providerId="LiveId" clId="{C2C43E4B-DA7E-4CFB-B89A-9BB4C85DCA58}" dt="2025-02-05T13:42:55.424" v="2347"/>
          <ac:spMkLst>
            <pc:docMk/>
            <pc:sldMk cId="2687776131" sldId="326"/>
            <ac:spMk id="2" creationId="{50493B6F-010C-AC4A-10B3-3A4F887D6E81}"/>
          </ac:spMkLst>
        </pc:spChg>
        <pc:spChg chg="mod">
          <ac:chgData name="Paul Wassell" userId="609912a88ec840f0" providerId="LiveId" clId="{C2C43E4B-DA7E-4CFB-B89A-9BB4C85DCA58}" dt="2025-02-05T13:42:55.424" v="2347"/>
          <ac:spMkLst>
            <pc:docMk/>
            <pc:sldMk cId="2687776131" sldId="326"/>
            <ac:spMk id="5" creationId="{43089F9A-FA83-9520-DFB8-09F528713989}"/>
          </ac:spMkLst>
        </pc:spChg>
        <pc:picChg chg="add mod">
          <ac:chgData name="Paul Wassell" userId="609912a88ec840f0" providerId="LiveId" clId="{C2C43E4B-DA7E-4CFB-B89A-9BB4C85DCA58}" dt="2025-02-05T13:57:16.244" v="3136" actId="14100"/>
          <ac:picMkLst>
            <pc:docMk/>
            <pc:sldMk cId="2687776131" sldId="326"/>
            <ac:picMk id="3" creationId="{DF637B93-520C-C405-A1AB-88982327CFB0}"/>
          </ac:picMkLst>
        </pc:picChg>
        <pc:picChg chg="del">
          <ac:chgData name="Paul Wassell" userId="609912a88ec840f0" providerId="LiveId" clId="{C2C43E4B-DA7E-4CFB-B89A-9BB4C85DCA58}" dt="2025-02-05T13:56:20.188" v="3132" actId="478"/>
          <ac:picMkLst>
            <pc:docMk/>
            <pc:sldMk cId="2687776131" sldId="326"/>
            <ac:picMk id="11" creationId="{7E62DE2C-5C95-D7A2-308F-5B62D949D853}"/>
          </ac:picMkLst>
        </pc:picChg>
      </pc:sldChg>
      <pc:sldChg chg="addSp modSp new mod setBg">
        <pc:chgData name="Paul Wassell" userId="609912a88ec840f0" providerId="LiveId" clId="{C2C43E4B-DA7E-4CFB-B89A-9BB4C85DCA58}" dt="2025-02-05T13:43:17.718" v="2360" actId="20577"/>
        <pc:sldMkLst>
          <pc:docMk/>
          <pc:sldMk cId="61343489" sldId="327"/>
        </pc:sldMkLst>
        <pc:spChg chg="mod">
          <ac:chgData name="Paul Wassell" userId="609912a88ec840f0" providerId="LiveId" clId="{C2C43E4B-DA7E-4CFB-B89A-9BB4C85DCA58}" dt="2025-02-05T13:42:55.424" v="2347"/>
          <ac:spMkLst>
            <pc:docMk/>
            <pc:sldMk cId="61343489" sldId="327"/>
            <ac:spMk id="2" creationId="{0D2BAFE7-14FA-0C4A-1383-FD769AD075B2}"/>
          </ac:spMkLst>
        </pc:spChg>
        <pc:spChg chg="mod">
          <ac:chgData name="Paul Wassell" userId="609912a88ec840f0" providerId="LiveId" clId="{C2C43E4B-DA7E-4CFB-B89A-9BB4C85DCA58}" dt="2025-02-05T13:42:55.424" v="2347"/>
          <ac:spMkLst>
            <pc:docMk/>
            <pc:sldMk cId="61343489" sldId="327"/>
            <ac:spMk id="3" creationId="{D688AA8F-59C1-6137-71AD-5ED073230C6F}"/>
          </ac:spMkLst>
        </pc:spChg>
        <pc:spChg chg="add mod">
          <ac:chgData name="Paul Wassell" userId="609912a88ec840f0" providerId="LiveId" clId="{C2C43E4B-DA7E-4CFB-B89A-9BB4C85DCA58}" dt="2025-02-05T13:43:17.718" v="2360" actId="20577"/>
          <ac:spMkLst>
            <pc:docMk/>
            <pc:sldMk cId="61343489" sldId="327"/>
            <ac:spMk id="4" creationId="{E4376C04-BEB8-E1C9-45A0-296AF7CC3AED}"/>
          </ac:spMkLst>
        </pc:spChg>
      </pc:sldChg>
      <pc:sldChg chg="modSp mod">
        <pc:chgData name="Paul Wassell" userId="609912a88ec840f0" providerId="LiveId" clId="{C2C43E4B-DA7E-4CFB-B89A-9BB4C85DCA58}" dt="2025-02-05T13:42:55.424" v="2347"/>
        <pc:sldMkLst>
          <pc:docMk/>
          <pc:sldMk cId="2178804290" sldId="328"/>
        </pc:sldMkLst>
        <pc:spChg chg="mod">
          <ac:chgData name="Paul Wassell" userId="609912a88ec840f0" providerId="LiveId" clId="{C2C43E4B-DA7E-4CFB-B89A-9BB4C85DCA58}" dt="2025-02-05T13:42:55.424" v="2347"/>
          <ac:spMkLst>
            <pc:docMk/>
            <pc:sldMk cId="2178804290" sldId="328"/>
            <ac:spMk id="2" creationId="{10F38352-ECE4-AC2D-8C53-A257C089746D}"/>
          </ac:spMkLst>
        </pc:spChg>
        <pc:spChg chg="mod">
          <ac:chgData name="Paul Wassell" userId="609912a88ec840f0" providerId="LiveId" clId="{C2C43E4B-DA7E-4CFB-B89A-9BB4C85DCA58}" dt="2025-02-05T13:42:55.424" v="2347"/>
          <ac:spMkLst>
            <pc:docMk/>
            <pc:sldMk cId="2178804290" sldId="328"/>
            <ac:spMk id="3" creationId="{38B8BD1F-C086-2C15-B3A3-D9589C7F94E8}"/>
          </ac:spMkLst>
        </pc:spChg>
        <pc:spChg chg="mod">
          <ac:chgData name="Paul Wassell" userId="609912a88ec840f0" providerId="LiveId" clId="{C2C43E4B-DA7E-4CFB-B89A-9BB4C85DCA58}" dt="2025-02-05T13:42:55.424" v="2347"/>
          <ac:spMkLst>
            <pc:docMk/>
            <pc:sldMk cId="2178804290" sldId="328"/>
            <ac:spMk id="4" creationId="{37BDAD07-694C-4791-9A69-8191663BAEAE}"/>
          </ac:spMkLst>
        </pc:spChg>
      </pc:sldChg>
      <pc:sldChg chg="addSp modSp new mod setBg">
        <pc:chgData name="Paul Wassell" userId="609912a88ec840f0" providerId="LiveId" clId="{C2C43E4B-DA7E-4CFB-B89A-9BB4C85DCA58}" dt="2025-02-05T13:46:20.175" v="2738" actId="207"/>
        <pc:sldMkLst>
          <pc:docMk/>
          <pc:sldMk cId="2285553655" sldId="329"/>
        </pc:sldMkLst>
        <pc:spChg chg="mod">
          <ac:chgData name="Paul Wassell" userId="609912a88ec840f0" providerId="LiveId" clId="{C2C43E4B-DA7E-4CFB-B89A-9BB4C85DCA58}" dt="2025-02-05T13:45:07.337" v="2498" actId="14861"/>
          <ac:spMkLst>
            <pc:docMk/>
            <pc:sldMk cId="2285553655" sldId="329"/>
            <ac:spMk id="2" creationId="{ADE608CE-5080-F603-C29E-B4F9389B94C2}"/>
          </ac:spMkLst>
        </pc:spChg>
        <pc:spChg chg="mod">
          <ac:chgData name="Paul Wassell" userId="609912a88ec840f0" providerId="LiveId" clId="{C2C43E4B-DA7E-4CFB-B89A-9BB4C85DCA58}" dt="2025-02-05T13:45:19.462" v="2513" actId="14861"/>
          <ac:spMkLst>
            <pc:docMk/>
            <pc:sldMk cId="2285553655" sldId="329"/>
            <ac:spMk id="3" creationId="{37E1590A-7DC5-9746-6CAA-8FCE728E3D09}"/>
          </ac:spMkLst>
        </pc:spChg>
        <pc:spChg chg="add mod">
          <ac:chgData name="Paul Wassell" userId="609912a88ec840f0" providerId="LiveId" clId="{C2C43E4B-DA7E-4CFB-B89A-9BB4C85DCA58}" dt="2025-02-05T13:46:20.175" v="2738" actId="207"/>
          <ac:spMkLst>
            <pc:docMk/>
            <pc:sldMk cId="2285553655" sldId="329"/>
            <ac:spMk id="4" creationId="{D4F9B494-F097-8FFE-27ED-3E9FA272FA8A}"/>
          </ac:spMkLst>
        </pc:spChg>
      </pc:sldChg>
      <pc:sldChg chg="modSp mod">
        <pc:chgData name="Paul Wassell" userId="609912a88ec840f0" providerId="LiveId" clId="{C2C43E4B-DA7E-4CFB-B89A-9BB4C85DCA58}" dt="2025-02-05T13:50:38.009" v="3110" actId="255"/>
        <pc:sldMkLst>
          <pc:docMk/>
          <pc:sldMk cId="487125754" sldId="330"/>
        </pc:sldMkLst>
        <pc:spChg chg="mod">
          <ac:chgData name="Paul Wassell" userId="609912a88ec840f0" providerId="LiveId" clId="{C2C43E4B-DA7E-4CFB-B89A-9BB4C85DCA58}" dt="2025-02-05T13:48:44.988" v="2745" actId="13926"/>
          <ac:spMkLst>
            <pc:docMk/>
            <pc:sldMk cId="487125754" sldId="330"/>
            <ac:spMk id="3" creationId="{C1F28146-80A8-89A6-B857-9894C94034CD}"/>
          </ac:spMkLst>
        </pc:spChg>
        <pc:spChg chg="mod">
          <ac:chgData name="Paul Wassell" userId="609912a88ec840f0" providerId="LiveId" clId="{C2C43E4B-DA7E-4CFB-B89A-9BB4C85DCA58}" dt="2025-02-05T13:50:38.009" v="3110" actId="255"/>
          <ac:spMkLst>
            <pc:docMk/>
            <pc:sldMk cId="487125754" sldId="330"/>
            <ac:spMk id="4" creationId="{64A65D21-56F3-F1B3-ED02-65EF95A281D7}"/>
          </ac:spMkLst>
        </pc:spChg>
      </pc:sldChg>
      <pc:sldChg chg="add del">
        <pc:chgData name="Paul Wassell" userId="609912a88ec840f0" providerId="LiveId" clId="{C2C43E4B-DA7E-4CFB-B89A-9BB4C85DCA58}" dt="2025-02-05T13:57:56.722" v="3145"/>
        <pc:sldMkLst>
          <pc:docMk/>
          <pc:sldMk cId="1665427649" sldId="331"/>
        </pc:sldMkLst>
      </pc:sldChg>
      <pc:sldMasterChg chg="add del addSldLayout delSldLayout">
        <pc:chgData name="Paul Wassell" userId="609912a88ec840f0" providerId="LiveId" clId="{C2C43E4B-DA7E-4CFB-B89A-9BB4C85DCA58}" dt="2025-02-05T13:02:20.609" v="1" actId="2696"/>
        <pc:sldMasterMkLst>
          <pc:docMk/>
          <pc:sldMasterMk cId="1131965204" sldId="2147483672"/>
        </pc:sldMasterMkLst>
        <pc:sldLayoutChg chg="add del">
          <pc:chgData name="Paul Wassell" userId="609912a88ec840f0" providerId="LiveId" clId="{C2C43E4B-DA7E-4CFB-B89A-9BB4C85DCA58}" dt="2025-02-05T13:02:20.609" v="1" actId="2696"/>
          <pc:sldLayoutMkLst>
            <pc:docMk/>
            <pc:sldMasterMk cId="1131965204" sldId="2147483672"/>
            <pc:sldLayoutMk cId="2089397060" sldId="2147483673"/>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751538057" sldId="2147483674"/>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2432627483" sldId="2147483675"/>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2141613529" sldId="2147483676"/>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2494674627" sldId="2147483677"/>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852831629" sldId="2147483678"/>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1486580215" sldId="2147483679"/>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2745783940" sldId="2147483680"/>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1717100873" sldId="2147483681"/>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977746513" sldId="2147483682"/>
          </pc:sldLayoutMkLst>
        </pc:sldLayoutChg>
        <pc:sldLayoutChg chg="add del">
          <pc:chgData name="Paul Wassell" userId="609912a88ec840f0" providerId="LiveId" clId="{C2C43E4B-DA7E-4CFB-B89A-9BB4C85DCA58}" dt="2025-02-05T13:02:20.609" v="1" actId="2696"/>
          <pc:sldLayoutMkLst>
            <pc:docMk/>
            <pc:sldMasterMk cId="1131965204" sldId="2147483672"/>
            <pc:sldLayoutMk cId="2836208063" sldId="2147483683"/>
          </pc:sldLayoutMkLst>
        </pc:sldLayoutChg>
      </pc:sldMasterChg>
      <pc:sldMasterChg chg="add del addSldLayout delSldLayout">
        <pc:chgData name="Paul Wassell" userId="609912a88ec840f0" providerId="LiveId" clId="{C2C43E4B-DA7E-4CFB-B89A-9BB4C85DCA58}" dt="2025-02-05T13:42:27.923" v="2346" actId="47"/>
        <pc:sldMasterMkLst>
          <pc:docMk/>
          <pc:sldMasterMk cId="3401830844" sldId="2147483684"/>
        </pc:sldMasterMkLst>
        <pc:sldLayoutChg chg="add del">
          <pc:chgData name="Paul Wassell" userId="609912a88ec840f0" providerId="LiveId" clId="{C2C43E4B-DA7E-4CFB-B89A-9BB4C85DCA58}" dt="2025-02-05T13:42:27.923" v="2346" actId="47"/>
          <pc:sldLayoutMkLst>
            <pc:docMk/>
            <pc:sldMasterMk cId="3401830844" sldId="2147483684"/>
            <pc:sldLayoutMk cId="709889693" sldId="2147483685"/>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1579027545" sldId="2147483686"/>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380569235" sldId="2147483687"/>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2387794124" sldId="2147483688"/>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390104899" sldId="2147483689"/>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1458342395" sldId="2147483690"/>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3133520532" sldId="2147483691"/>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2317104851" sldId="2147483692"/>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1851347927" sldId="2147483693"/>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3626471212" sldId="2147483694"/>
          </pc:sldLayoutMkLst>
        </pc:sldLayoutChg>
        <pc:sldLayoutChg chg="add del">
          <pc:chgData name="Paul Wassell" userId="609912a88ec840f0" providerId="LiveId" clId="{C2C43E4B-DA7E-4CFB-B89A-9BB4C85DCA58}" dt="2025-02-05T13:42:27.923" v="2346" actId="47"/>
          <pc:sldLayoutMkLst>
            <pc:docMk/>
            <pc:sldMasterMk cId="3401830844" sldId="2147483684"/>
            <pc:sldLayoutMk cId="897784429" sldId="2147483695"/>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411370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68429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000460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F5658-BAFC-4B5A-9542-6708E02927C8}"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089397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9A7EE-1C44-40CA-8A4F-ECBBC58939B5}"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751538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53F80A-ABAE-4D1F-9FDB-F4755CA2A7D2}"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4326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7ADB83-9F6E-43F8-B6AF-9F25C4D83AD1}"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141613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6B2676-BFFA-4BCC-ACC8-64D2158F3A38}" type="datetime2">
              <a:rPr lang="en-GB" smtClean="0"/>
              <a:t>Tuesday, 12 August 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49467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6C6761-9F8C-45B8-9850-33D0420FBCA8}" type="datetime2">
              <a:rPr lang="en-GB" smtClean="0"/>
              <a:t>Tuesday, 12 August 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852831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BE2514-DE15-43FC-838C-E5F41F17D15A}" type="datetime2">
              <a:rPr lang="en-GB" smtClean="0"/>
              <a:t>Tuesday, 12 August 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4865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1D4FDC-9CF7-422A-B116-5B70FF13F9C8}"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7457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4174548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F51D32-ADD4-46A1-A356-58846CB087FF}" type="datetime2">
              <a:rPr lang="en-GB" smtClean="0"/>
              <a:t>Tuesday, 12 August 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1717100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1B6097-EA28-40FD-8F04-7D40E6FDA48D}"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977746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000E10-CA87-49E8-A530-2B6767FF44B3}" type="datetime2">
              <a:rPr lang="en-GB" smtClean="0"/>
              <a:t>Tuesday, 12 August 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C9BD4A-6F52-4EF0-BB64-65F19D353D42}" type="slidenum">
              <a:rPr lang="en-GB" smtClean="0"/>
              <a:t>‹#›</a:t>
            </a:fld>
            <a:endParaRPr lang="en-GB" dirty="0"/>
          </a:p>
        </p:txBody>
      </p:sp>
    </p:spTree>
    <p:extLst>
      <p:ext uri="{BB962C8B-B14F-4D97-AF65-F5344CB8AC3E}">
        <p14:creationId xmlns:p14="http://schemas.microsoft.com/office/powerpoint/2010/main" val="28362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809299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632799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652097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200860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97E481-C0BC-4F3B-9F51-240C4AEB52E2}"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147815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97E481-C0BC-4F3B-9F51-240C4AEB52E2}"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186845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7E481-C0BC-4F3B-9F51-240C4AEB52E2}"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3121971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9ACAC-3335-4C2D-AEC5-4F80EA32576D}"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2813670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7101511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7E481-C0BC-4F3B-9F51-240C4AEB52E2}"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1537512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2329375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7E481-C0BC-4F3B-9F51-240C4AEB52E2}"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2AED0F-C611-4147-B4B5-DA1A07BA9257}" type="slidenum">
              <a:rPr lang="en-GB" smtClean="0"/>
              <a:t>‹#›</a:t>
            </a:fld>
            <a:endParaRPr lang="en-GB"/>
          </a:p>
        </p:txBody>
      </p:sp>
    </p:spTree>
    <p:extLst>
      <p:ext uri="{BB962C8B-B14F-4D97-AF65-F5344CB8AC3E}">
        <p14:creationId xmlns:p14="http://schemas.microsoft.com/office/powerpoint/2010/main" val="405778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9ACAC-3335-4C2D-AEC5-4F80EA325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402544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9ACAC-3335-4C2D-AEC5-4F80EA32576D}"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97676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9ACAC-3335-4C2D-AEC5-4F80EA32576D}"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92009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9ACAC-3335-4C2D-AEC5-4F80EA32576D}"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71467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B9ACAC-3335-4C2D-AEC5-4F80EA325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378975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B9ACAC-3335-4C2D-AEC5-4F80EA32576D}"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D4845-F08D-4179-B8AA-41E391839BC9}" type="slidenum">
              <a:rPr lang="en-GB" smtClean="0"/>
              <a:t>‹#›</a:t>
            </a:fld>
            <a:endParaRPr lang="en-GB"/>
          </a:p>
        </p:txBody>
      </p:sp>
    </p:spTree>
    <p:extLst>
      <p:ext uri="{BB962C8B-B14F-4D97-AF65-F5344CB8AC3E}">
        <p14:creationId xmlns:p14="http://schemas.microsoft.com/office/powerpoint/2010/main" val="138955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B9ACAC-3335-4C2D-AEC5-4F80EA32576D}"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BD4845-F08D-4179-B8AA-41E391839BC9}" type="slidenum">
              <a:rPr lang="en-GB" smtClean="0"/>
              <a:t>‹#›</a:t>
            </a:fld>
            <a:endParaRPr lang="en-GB"/>
          </a:p>
        </p:txBody>
      </p:sp>
      <p:sp>
        <p:nvSpPr>
          <p:cNvPr id="7" name="Footer Placeholder 2">
            <a:extLst>
              <a:ext uri="{FF2B5EF4-FFF2-40B4-BE49-F238E27FC236}">
                <a16:creationId xmlns:a16="http://schemas.microsoft.com/office/drawing/2014/main" id="{FC8970BD-1985-0EA2-7A5A-C57720EB8C1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40F5B22-C159-DE0E-2753-CAB4632F5E0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31144317-66A8-FA89-A6D5-A8951B9CD77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B82C851-847D-1DE6-244F-8DEBD6531E6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6097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DEBFA-A071-4A2D-9129-62E53E70DBBE}" type="datetime2">
              <a:rPr lang="en-GB" smtClean="0"/>
              <a:t>Tuesday, 12 August 2025</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9BD4A-6F52-4EF0-BB64-65F19D353D42}" type="slidenum">
              <a:rPr lang="en-GB" smtClean="0"/>
              <a:t>‹#›</a:t>
            </a:fld>
            <a:endParaRPr lang="en-GB" dirty="0"/>
          </a:p>
        </p:txBody>
      </p:sp>
      <p:sp>
        <p:nvSpPr>
          <p:cNvPr id="7" name="Footer Placeholder 2">
            <a:extLst>
              <a:ext uri="{FF2B5EF4-FFF2-40B4-BE49-F238E27FC236}">
                <a16:creationId xmlns:a16="http://schemas.microsoft.com/office/drawing/2014/main" id="{79991103-97A7-F0BD-4BEC-0EB4A3E62292}"/>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41C639D-0E8B-714D-8A8F-DA1FFE287AB9}"/>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78CDB453-3205-6CBE-18BB-B782E1566EC3}"/>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25FE1F81-C0D9-92E7-6D20-B4D77268E6D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131965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7E481-C0BC-4F3B-9F51-240C4AEB52E2}"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ED0F-C611-4147-B4B5-DA1A07BA9257}" type="slidenum">
              <a:rPr lang="en-GB" smtClean="0"/>
              <a:t>‹#›</a:t>
            </a:fld>
            <a:endParaRPr lang="en-GB"/>
          </a:p>
        </p:txBody>
      </p:sp>
      <p:sp>
        <p:nvSpPr>
          <p:cNvPr id="7" name="Footer Placeholder 2">
            <a:extLst>
              <a:ext uri="{FF2B5EF4-FFF2-40B4-BE49-F238E27FC236}">
                <a16:creationId xmlns:a16="http://schemas.microsoft.com/office/drawing/2014/main" id="{D1C31C9E-5CD5-606F-09E7-ACC2CE463D3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09B74DC-D28F-DB4E-9E53-1BC9BCEC11EE}"/>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05B9CD00-59FF-A2B1-BF25-CC7AE8F81E68}"/>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DF0966C3-EFF3-0452-9660-ED69E3E6365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2638243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4.sv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53CACDB-2CDF-77BB-BC5A-31195F1B99FC}"/>
              </a:ext>
            </a:extLst>
          </p:cNvPr>
          <p:cNvSpPr/>
          <p:nvPr/>
        </p:nvSpPr>
        <p:spPr>
          <a:xfrm>
            <a:off x="532436" y="1134320"/>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Graphic 4">
            <a:extLst>
              <a:ext uri="{FF2B5EF4-FFF2-40B4-BE49-F238E27FC236}">
                <a16:creationId xmlns:a16="http://schemas.microsoft.com/office/drawing/2014/main" id="{A6985E64-D8F6-9722-82A3-093EA2BA212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507" y="1328457"/>
            <a:ext cx="874529" cy="859160"/>
          </a:xfrm>
          <a:prstGeom prst="rect">
            <a:avLst/>
          </a:prstGeom>
        </p:spPr>
      </p:pic>
      <p:sp>
        <p:nvSpPr>
          <p:cNvPr id="6" name="TextBox 5">
            <a:extLst>
              <a:ext uri="{FF2B5EF4-FFF2-40B4-BE49-F238E27FC236}">
                <a16:creationId xmlns:a16="http://schemas.microsoft.com/office/drawing/2014/main" id="{B964AA43-8832-B7F6-B691-7297D5D45AFC}"/>
              </a:ext>
            </a:extLst>
          </p:cNvPr>
          <p:cNvSpPr txBox="1"/>
          <p:nvPr/>
        </p:nvSpPr>
        <p:spPr>
          <a:xfrm>
            <a:off x="694481" y="2314938"/>
            <a:ext cx="156258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Identifying</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Rectangle: Rounded Corners 6">
            <a:extLst>
              <a:ext uri="{FF2B5EF4-FFF2-40B4-BE49-F238E27FC236}">
                <a16:creationId xmlns:a16="http://schemas.microsoft.com/office/drawing/2014/main" id="{58550E06-C28D-E3DF-F70C-7EA2B4EE3646}"/>
              </a:ext>
            </a:extLst>
          </p:cNvPr>
          <p:cNvSpPr/>
          <p:nvPr/>
        </p:nvSpPr>
        <p:spPr>
          <a:xfrm>
            <a:off x="2581154" y="1134320"/>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F2FDAF8-1E47-1C60-4D77-A8A66C3464D0}"/>
              </a:ext>
            </a:extLst>
          </p:cNvPr>
          <p:cNvSpPr txBox="1"/>
          <p:nvPr/>
        </p:nvSpPr>
        <p:spPr>
          <a:xfrm>
            <a:off x="2581154" y="2314938"/>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Choosing evidence</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9" name="Graphic 8">
            <a:extLst>
              <a:ext uri="{FF2B5EF4-FFF2-40B4-BE49-F238E27FC236}">
                <a16:creationId xmlns:a16="http://schemas.microsoft.com/office/drawing/2014/main" id="{002C30F7-E23D-7380-9FF0-407E55F080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1864" y="1325824"/>
            <a:ext cx="1345251" cy="1004801"/>
          </a:xfrm>
          <a:prstGeom prst="rect">
            <a:avLst/>
          </a:prstGeom>
        </p:spPr>
      </p:pic>
      <p:sp>
        <p:nvSpPr>
          <p:cNvPr id="10" name="Rectangle: Rounded Corners 9">
            <a:extLst>
              <a:ext uri="{FF2B5EF4-FFF2-40B4-BE49-F238E27FC236}">
                <a16:creationId xmlns:a16="http://schemas.microsoft.com/office/drawing/2014/main" id="{8E06094F-70A9-4F7F-5DDA-B8DBB7822D52}"/>
              </a:ext>
            </a:extLst>
          </p:cNvPr>
          <p:cNvSpPr/>
          <p:nvPr/>
        </p:nvSpPr>
        <p:spPr>
          <a:xfrm>
            <a:off x="4633260" y="1108701"/>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a:extLst>
              <a:ext uri="{FF2B5EF4-FFF2-40B4-BE49-F238E27FC236}">
                <a16:creationId xmlns:a16="http://schemas.microsoft.com/office/drawing/2014/main" id="{88611880-008E-7377-112E-C7FAEE3230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2107" y="1281096"/>
            <a:ext cx="1682203" cy="1049529"/>
          </a:xfrm>
          <a:prstGeom prst="rect">
            <a:avLst/>
          </a:prstGeom>
        </p:spPr>
      </p:pic>
      <p:sp>
        <p:nvSpPr>
          <p:cNvPr id="12" name="TextBox 11">
            <a:extLst>
              <a:ext uri="{FF2B5EF4-FFF2-40B4-BE49-F238E27FC236}">
                <a16:creationId xmlns:a16="http://schemas.microsoft.com/office/drawing/2014/main" id="{5E448566-1FE0-A7FF-6689-826AA5C8DF97}"/>
              </a:ext>
            </a:extLst>
          </p:cNvPr>
          <p:cNvSpPr txBox="1"/>
          <p:nvPr/>
        </p:nvSpPr>
        <p:spPr>
          <a:xfrm>
            <a:off x="4548849" y="2370429"/>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Language analysis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Rectangle: Rounded Corners 12">
            <a:extLst>
              <a:ext uri="{FF2B5EF4-FFF2-40B4-BE49-F238E27FC236}">
                <a16:creationId xmlns:a16="http://schemas.microsoft.com/office/drawing/2014/main" id="{AB9B2CE6-8B05-1735-DBBF-1B964FB88889}"/>
              </a:ext>
            </a:extLst>
          </p:cNvPr>
          <p:cNvSpPr/>
          <p:nvPr/>
        </p:nvSpPr>
        <p:spPr>
          <a:xfrm>
            <a:off x="6684868" y="1134320"/>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EA429CBB-7872-1B77-52AF-55EE5ADF63AD}"/>
              </a:ext>
            </a:extLst>
          </p:cNvPr>
          <p:cNvSpPr txBox="1"/>
          <p:nvPr/>
        </p:nvSpPr>
        <p:spPr>
          <a:xfrm>
            <a:off x="6600457" y="2396048"/>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Zooming in</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5" name="Graphic 14">
            <a:extLst>
              <a:ext uri="{FF2B5EF4-FFF2-40B4-BE49-F238E27FC236}">
                <a16:creationId xmlns:a16="http://schemas.microsoft.com/office/drawing/2014/main" id="{23092530-9014-E47D-1A2E-15229D5F93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9012" y="1325824"/>
            <a:ext cx="731606" cy="1009581"/>
          </a:xfrm>
          <a:prstGeom prst="rect">
            <a:avLst/>
          </a:prstGeom>
        </p:spPr>
      </p:pic>
      <p:sp>
        <p:nvSpPr>
          <p:cNvPr id="16" name="Rectangle: Rounded Corners 15">
            <a:extLst>
              <a:ext uri="{FF2B5EF4-FFF2-40B4-BE49-F238E27FC236}">
                <a16:creationId xmlns:a16="http://schemas.microsoft.com/office/drawing/2014/main" id="{F8C0B4B7-41BA-1296-CD82-1CC5067CCE64}"/>
              </a:ext>
            </a:extLst>
          </p:cNvPr>
          <p:cNvSpPr/>
          <p:nvPr/>
        </p:nvSpPr>
        <p:spPr>
          <a:xfrm>
            <a:off x="529047" y="2898938"/>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E5A9228E-BE16-DD0E-E818-FE01D0615DA1}"/>
              </a:ext>
            </a:extLst>
          </p:cNvPr>
          <p:cNvSpPr txBox="1"/>
          <p:nvPr/>
        </p:nvSpPr>
        <p:spPr>
          <a:xfrm>
            <a:off x="691092" y="4079556"/>
            <a:ext cx="156258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Structural analysis</a:t>
            </a:r>
            <a:endPar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2BBF874E-1D3D-05BF-4320-528A8B9CEDC8}"/>
              </a:ext>
            </a:extLst>
          </p:cNvPr>
          <p:cNvSpPr/>
          <p:nvPr/>
        </p:nvSpPr>
        <p:spPr>
          <a:xfrm>
            <a:off x="2577765" y="2898938"/>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2C0A12D7-EC2C-8B39-E174-929F4DFB8540}"/>
              </a:ext>
            </a:extLst>
          </p:cNvPr>
          <p:cNvSpPr txBox="1"/>
          <p:nvPr/>
        </p:nvSpPr>
        <p:spPr>
          <a:xfrm>
            <a:off x="2544241" y="4089393"/>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Evaluating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39D98DB3-98F9-D633-DB5B-A08463FC8CA9}"/>
              </a:ext>
            </a:extLst>
          </p:cNvPr>
          <p:cNvSpPr/>
          <p:nvPr/>
        </p:nvSpPr>
        <p:spPr>
          <a:xfrm>
            <a:off x="4629871" y="2873319"/>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TextBox 20">
            <a:extLst>
              <a:ext uri="{FF2B5EF4-FFF2-40B4-BE49-F238E27FC236}">
                <a16:creationId xmlns:a16="http://schemas.microsoft.com/office/drawing/2014/main" id="{5B73A092-6C3C-4ABC-12FD-DA8E84187DA2}"/>
              </a:ext>
            </a:extLst>
          </p:cNvPr>
          <p:cNvSpPr txBox="1"/>
          <p:nvPr/>
        </p:nvSpPr>
        <p:spPr>
          <a:xfrm>
            <a:off x="4545460" y="4135047"/>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Explaining</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2" name="Graphic 21">
            <a:extLst>
              <a:ext uri="{FF2B5EF4-FFF2-40B4-BE49-F238E27FC236}">
                <a16:creationId xmlns:a16="http://schemas.microsoft.com/office/drawing/2014/main" id="{7E50AA5F-5914-D801-1EA7-64D40CB36C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7253" y="2922841"/>
            <a:ext cx="995730" cy="1090257"/>
          </a:xfrm>
          <a:prstGeom prst="rect">
            <a:avLst/>
          </a:prstGeom>
        </p:spPr>
      </p:pic>
      <p:pic>
        <p:nvPicPr>
          <p:cNvPr id="23" name="Graphic 22">
            <a:extLst>
              <a:ext uri="{FF2B5EF4-FFF2-40B4-BE49-F238E27FC236}">
                <a16:creationId xmlns:a16="http://schemas.microsoft.com/office/drawing/2014/main" id="{431B46FC-31D5-21A7-2CB7-7C9E75749EF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60314" y="3096229"/>
            <a:ext cx="952018" cy="952018"/>
          </a:xfrm>
          <a:prstGeom prst="rect">
            <a:avLst/>
          </a:prstGeom>
        </p:spPr>
      </p:pic>
      <p:pic>
        <p:nvPicPr>
          <p:cNvPr id="24" name="Graphic 23">
            <a:extLst>
              <a:ext uri="{FF2B5EF4-FFF2-40B4-BE49-F238E27FC236}">
                <a16:creationId xmlns:a16="http://schemas.microsoft.com/office/drawing/2014/main" id="{5EC607E3-C3E5-BFA7-3EED-B548A9B6976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43978" y="3026705"/>
            <a:ext cx="1940052" cy="1091066"/>
          </a:xfrm>
          <a:prstGeom prst="rect">
            <a:avLst/>
          </a:prstGeom>
        </p:spPr>
      </p:pic>
      <p:pic>
        <p:nvPicPr>
          <p:cNvPr id="25" name="Graphic 24">
            <a:extLst>
              <a:ext uri="{FF2B5EF4-FFF2-40B4-BE49-F238E27FC236}">
                <a16:creationId xmlns:a16="http://schemas.microsoft.com/office/drawing/2014/main" id="{5D13A20A-5CC0-0EDA-DFCC-6B7C6EC9276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31818" y="2963494"/>
            <a:ext cx="1357822" cy="1107258"/>
          </a:xfrm>
          <a:prstGeom prst="rect">
            <a:avLst/>
          </a:prstGeom>
        </p:spPr>
      </p:pic>
      <p:sp>
        <p:nvSpPr>
          <p:cNvPr id="26" name="Rectangle: Rounded Corners 25">
            <a:extLst>
              <a:ext uri="{FF2B5EF4-FFF2-40B4-BE49-F238E27FC236}">
                <a16:creationId xmlns:a16="http://schemas.microsoft.com/office/drawing/2014/main" id="{AFB0087A-06D1-A596-195E-AA8D0C715FE2}"/>
              </a:ext>
            </a:extLst>
          </p:cNvPr>
          <p:cNvSpPr/>
          <p:nvPr/>
        </p:nvSpPr>
        <p:spPr>
          <a:xfrm>
            <a:off x="6726821" y="2898938"/>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96DFAA53-C024-0AE2-F00F-91A051BAAED3}"/>
              </a:ext>
            </a:extLst>
          </p:cNvPr>
          <p:cNvSpPr txBox="1"/>
          <p:nvPr/>
        </p:nvSpPr>
        <p:spPr>
          <a:xfrm>
            <a:off x="6600955" y="4089507"/>
            <a:ext cx="2048717"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ptos" panose="02110004020202020204"/>
                <a:ea typeface="+mn-ea"/>
                <a:cs typeface="+mn-cs"/>
              </a:rPr>
              <a:t>Understanding effects</a:t>
            </a:r>
            <a:endParaRPr kumimoji="0" lang="en-GB" sz="1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28" name="Graphic 27">
            <a:extLst>
              <a:ext uri="{FF2B5EF4-FFF2-40B4-BE49-F238E27FC236}">
                <a16:creationId xmlns:a16="http://schemas.microsoft.com/office/drawing/2014/main" id="{EDF031C0-FDB2-1ADA-D3EF-147CC80969A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31628" y="3192624"/>
            <a:ext cx="881866" cy="818839"/>
          </a:xfrm>
          <a:prstGeom prst="rect">
            <a:avLst/>
          </a:prstGeom>
        </p:spPr>
      </p:pic>
      <p:pic>
        <p:nvPicPr>
          <p:cNvPr id="29" name="Graphic 28">
            <a:extLst>
              <a:ext uri="{FF2B5EF4-FFF2-40B4-BE49-F238E27FC236}">
                <a16:creationId xmlns:a16="http://schemas.microsoft.com/office/drawing/2014/main" id="{6604026C-880A-6504-4672-5459CC00548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818491" y="3021859"/>
            <a:ext cx="881866" cy="749613"/>
          </a:xfrm>
          <a:prstGeom prst="rect">
            <a:avLst/>
          </a:prstGeom>
        </p:spPr>
      </p:pic>
      <p:sp>
        <p:nvSpPr>
          <p:cNvPr id="30" name="TextBox 29">
            <a:extLst>
              <a:ext uri="{FF2B5EF4-FFF2-40B4-BE49-F238E27FC236}">
                <a16:creationId xmlns:a16="http://schemas.microsoft.com/office/drawing/2014/main" id="{1FC5B9D5-8C24-8DFA-928B-5895756E2CBB}"/>
              </a:ext>
            </a:extLst>
          </p:cNvPr>
          <p:cNvSpPr txBox="1"/>
          <p:nvPr/>
        </p:nvSpPr>
        <p:spPr>
          <a:xfrm>
            <a:off x="529047" y="277792"/>
            <a:ext cx="8120127"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Aptos" panose="02110004020202020204"/>
                <a:ea typeface="+mn-ea"/>
                <a:cs typeface="+mn-cs"/>
              </a:rPr>
              <a:t>AQA English Language Paper 1 Section A – Q4: Critical Evaluation</a:t>
            </a:r>
            <a:endParaRPr kumimoji="0" lang="en-GB" sz="2000" b="1" i="0" u="sng"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1" name="TextBox 30">
            <a:extLst>
              <a:ext uri="{FF2B5EF4-FFF2-40B4-BE49-F238E27FC236}">
                <a16:creationId xmlns:a16="http://schemas.microsoft.com/office/drawing/2014/main" id="{48348113-8800-7202-ECB7-A03667ED67C7}"/>
              </a:ext>
            </a:extLst>
          </p:cNvPr>
          <p:cNvSpPr txBox="1"/>
          <p:nvPr/>
        </p:nvSpPr>
        <p:spPr>
          <a:xfrm>
            <a:off x="537253" y="4699322"/>
            <a:ext cx="8111921" cy="1477328"/>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Last lesson we began to explore Q4, which is all about critical evaluation skills.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Aptos" panose="02110004020202020204"/>
                <a:ea typeface="+mn-ea"/>
                <a:cs typeface="+mn-cs"/>
              </a:rPr>
              <a:t>Which of the above skills do we need to include in Q4?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97132">
                    <a:lumMod val="50000"/>
                  </a:srgbClr>
                </a:solidFill>
                <a:effectLst/>
                <a:uLnTx/>
                <a:uFillTx/>
                <a:latin typeface="Aptos" panose="02110004020202020204"/>
                <a:ea typeface="+mn-ea"/>
                <a:cs typeface="+mn-cs"/>
              </a:rPr>
              <a:t>How is Q4 different to Q2 (language analysis) and Q3 (structural analysis)?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ptos" panose="02110004020202020204"/>
                <a:ea typeface="+mn-ea"/>
                <a:cs typeface="+mn-cs"/>
              </a:rPr>
              <a:t>Why is evaluating a different skill to analysis? Provide examples.</a:t>
            </a:r>
            <a:endParaRPr kumimoji="0" lang="en-GB" sz="1800" b="0" i="0" u="none" strike="noStrike" kern="1200" cap="none" spc="0" normalizeH="0" baseline="0" noProof="0" dirty="0">
              <a:ln>
                <a:noFill/>
              </a:ln>
              <a:solidFill>
                <a:srgbClr val="00B05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5629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608CE-5080-F603-C29E-B4F9389B94C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Look at this specific section of the student’s answer</a:t>
            </a:r>
            <a:endParaRPr lang="en-GB" dirty="0"/>
          </a:p>
        </p:txBody>
      </p:sp>
      <p:sp>
        <p:nvSpPr>
          <p:cNvPr id="3" name="Content Placeholder 2">
            <a:extLst>
              <a:ext uri="{FF2B5EF4-FFF2-40B4-BE49-F238E27FC236}">
                <a16:creationId xmlns:a16="http://schemas.microsoft.com/office/drawing/2014/main" id="{37E1590A-7DC5-9746-6CAA-8FCE728E3D09}"/>
              </a:ext>
            </a:extLst>
          </p:cNvPr>
          <p:cNvSpPr>
            <a:spLocks noGrp="1"/>
          </p:cNvSpPr>
          <p:nvPr>
            <p:ph idx="1"/>
          </p:nvPr>
        </p:nvSpPr>
        <p:spPr>
          <a:xfrm>
            <a:off x="628650" y="1825625"/>
            <a:ext cx="5667978"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20000"/>
          </a:bodyPr>
          <a:lstStyle/>
          <a:p>
            <a:pPr marL="0" indent="0">
              <a:buNone/>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is ‘seized’ by fear, the personification reinforcing this animal could attack and kill him at any moment, and he says he hoped the animal would stay under the tarpaulin, but “I was disappointed.” The previous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humour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is replaced with tenser descriptions of the animal’s behaviour: “The beatings of its legs against the benches made the whole boat shake”, this is a powerful and ferocious creature, and this description is reminiscent of a horror or action film where the protagonist is being hunted by a dinosaur or monster. The pace slows down, to fill us with suspense and anticipation: “Each time it came from the stern I tensed”. </a:t>
            </a:r>
          </a:p>
          <a:p>
            <a:pPr marL="0" indent="0">
              <a:buNone/>
            </a:pPr>
            <a:endParaRPr lang="en-GB" dirty="0"/>
          </a:p>
        </p:txBody>
      </p:sp>
      <p:sp>
        <p:nvSpPr>
          <p:cNvPr id="4" name="TextBox 3">
            <a:extLst>
              <a:ext uri="{FF2B5EF4-FFF2-40B4-BE49-F238E27FC236}">
                <a16:creationId xmlns:a16="http://schemas.microsoft.com/office/drawing/2014/main" id="{D4F9B494-F097-8FFE-27ED-3E9FA272FA8A}"/>
              </a:ext>
            </a:extLst>
          </p:cNvPr>
          <p:cNvSpPr txBox="1"/>
          <p:nvPr/>
        </p:nvSpPr>
        <p:spPr>
          <a:xfrm>
            <a:off x="6516547" y="1825625"/>
            <a:ext cx="1998803" cy="369331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solidFill>
                  <a:srgbClr val="7030A0"/>
                </a:solidFill>
              </a:rPr>
              <a:t>Go through this and find where the student has explored the use of language or structure.</a:t>
            </a:r>
          </a:p>
          <a:p>
            <a:endParaRPr lang="en-US" dirty="0">
              <a:solidFill>
                <a:srgbClr val="7030A0"/>
              </a:solidFill>
            </a:endParaRPr>
          </a:p>
          <a:p>
            <a:r>
              <a:rPr lang="en-US" b="1" dirty="0">
                <a:solidFill>
                  <a:srgbClr val="7030A0"/>
                </a:solidFill>
              </a:rPr>
              <a:t>Discuss: How do these analyses help support the students’ evaluation of the text?</a:t>
            </a:r>
            <a:endParaRPr lang="en-GB" b="1" dirty="0">
              <a:solidFill>
                <a:srgbClr val="7030A0"/>
              </a:solidFill>
            </a:endParaRPr>
          </a:p>
        </p:txBody>
      </p:sp>
    </p:spTree>
    <p:extLst>
      <p:ext uri="{BB962C8B-B14F-4D97-AF65-F5344CB8AC3E}">
        <p14:creationId xmlns:p14="http://schemas.microsoft.com/office/powerpoint/2010/main" val="228555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10A4205-1E42-8A9D-9022-974A60578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DDEA05-CC0D-AA9F-B762-5E619EF0920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Look at this specific section of the student’s answer</a:t>
            </a:r>
            <a:endParaRPr lang="en-GB" dirty="0"/>
          </a:p>
        </p:txBody>
      </p:sp>
      <p:sp>
        <p:nvSpPr>
          <p:cNvPr id="3" name="Content Placeholder 2">
            <a:extLst>
              <a:ext uri="{FF2B5EF4-FFF2-40B4-BE49-F238E27FC236}">
                <a16:creationId xmlns:a16="http://schemas.microsoft.com/office/drawing/2014/main" id="{C1F28146-80A8-89A6-B857-9894C94034CD}"/>
              </a:ext>
            </a:extLst>
          </p:cNvPr>
          <p:cNvSpPr>
            <a:spLocks noGrp="1"/>
          </p:cNvSpPr>
          <p:nvPr>
            <p:ph idx="1"/>
          </p:nvPr>
        </p:nvSpPr>
        <p:spPr>
          <a:xfrm>
            <a:off x="628650" y="1825625"/>
            <a:ext cx="5667978"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0000" lnSpcReduction="20000"/>
          </a:bodyPr>
          <a:lstStyle/>
          <a:p>
            <a:pPr marL="0" indent="0">
              <a:lnSpc>
                <a:spcPct val="120000"/>
              </a:lnSpc>
              <a:spcBef>
                <a:spcPts val="0"/>
              </a:spcBef>
              <a:buNone/>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He is ‘seized’ by fear, </a:t>
            </a:r>
            <a:r>
              <a:rPr kumimoji="0" lang="en-US" sz="2800"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the personification </a:t>
            </a:r>
            <a:r>
              <a:rPr kumimoji="0" lang="en-US"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reinforcing this animal could attack and kill him at any moment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he says he hoped the animal would stay under the tarpaulin, but “I was disappointed.” </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 previous </a:t>
            </a:r>
            <a:r>
              <a:rPr kumimoji="0" lang="en-US" sz="28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mn-ea"/>
                <a:cs typeface="+mn-cs"/>
              </a:rPr>
              <a:t>humour</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is replaced with tenser descriptions of the animal’s behaviour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“The beatings of its legs against the benches made the whole boat shake”, </a:t>
            </a:r>
            <a:r>
              <a:rPr kumimoji="0" lang="en-US"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this is a powerful and ferocious creature, and this description is reminiscent of a horror or action film where the protagonist is being hunted by a dinosaur or monster. </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The pace slows down, to fill us with suspense and anticipation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“Each time it came from the stern I tensed”. </a:t>
            </a:r>
          </a:p>
          <a:p>
            <a:pPr marL="0" indent="0">
              <a:buNone/>
            </a:pPr>
            <a:endParaRPr lang="en-GB" dirty="0"/>
          </a:p>
        </p:txBody>
      </p:sp>
      <p:sp>
        <p:nvSpPr>
          <p:cNvPr id="4" name="TextBox 3">
            <a:extLst>
              <a:ext uri="{FF2B5EF4-FFF2-40B4-BE49-F238E27FC236}">
                <a16:creationId xmlns:a16="http://schemas.microsoft.com/office/drawing/2014/main" id="{64A65D21-56F3-F1B3-ED02-65EF95A281D7}"/>
              </a:ext>
            </a:extLst>
          </p:cNvPr>
          <p:cNvSpPr txBox="1"/>
          <p:nvPr/>
        </p:nvSpPr>
        <p:spPr>
          <a:xfrm>
            <a:off x="6516547" y="1825625"/>
            <a:ext cx="1998803" cy="375487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a:ea typeface="+mn-ea"/>
                <a:cs typeface="+mn-cs"/>
              </a:rPr>
              <a:t>This contains both </a:t>
            </a:r>
            <a:r>
              <a:rPr kumimoji="0" lang="en-US" sz="1400" b="0" i="0" u="none" strike="noStrike" kern="1200" cap="none" spc="0" normalizeH="0" baseline="0" noProof="0" dirty="0">
                <a:ln>
                  <a:noFill/>
                </a:ln>
                <a:effectLst/>
                <a:highlight>
                  <a:srgbClr val="00FFFF"/>
                </a:highlight>
                <a:uLnTx/>
                <a:uFillTx/>
                <a:latin typeface="Calibri" panose="020F0502020204030204"/>
                <a:ea typeface="+mn-ea"/>
                <a:cs typeface="+mn-cs"/>
              </a:rPr>
              <a:t>language analysis </a:t>
            </a:r>
            <a:r>
              <a:rPr kumimoji="0" lang="en-US" sz="1400" b="0" i="0" u="none" strike="noStrike" kern="1200" cap="none" spc="0" normalizeH="0" baseline="0" noProof="0" dirty="0">
                <a:ln>
                  <a:noFill/>
                </a:ln>
                <a:effectLst/>
                <a:uLnTx/>
                <a:uFillTx/>
                <a:latin typeface="Calibri" panose="020F0502020204030204"/>
                <a:ea typeface="+mn-ea"/>
                <a:cs typeface="+mn-cs"/>
              </a:rPr>
              <a:t>and </a:t>
            </a:r>
            <a:r>
              <a:rPr kumimoji="0" lang="en-US" sz="1400" b="0" i="0" u="none" strike="noStrike" kern="1200" cap="none" spc="0" normalizeH="0" baseline="0" noProof="0" dirty="0">
                <a:ln>
                  <a:noFill/>
                </a:ln>
                <a:effectLst/>
                <a:highlight>
                  <a:srgbClr val="C0C0C0"/>
                </a:highlight>
                <a:uLnTx/>
                <a:uFillTx/>
                <a:latin typeface="Calibri" panose="020F0502020204030204"/>
                <a:ea typeface="+mn-ea"/>
                <a:cs typeface="+mn-cs"/>
              </a:rPr>
              <a:t>structural analysis.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dirty="0">
              <a:highlight>
                <a:srgbClr val="C0C0C0"/>
              </a:highlight>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highlight>
                  <a:srgbClr val="00FF00"/>
                </a:highlight>
                <a:latin typeface="Calibri" panose="020F0502020204030204"/>
              </a:rPr>
              <a:t>The explanations</a:t>
            </a:r>
            <a:r>
              <a:rPr lang="en-US" sz="1400" dirty="0">
                <a:highlight>
                  <a:srgbClr val="00FF00"/>
                </a:highlight>
                <a:latin typeface="Calibri" panose="020F0502020204030204"/>
              </a:rPr>
              <a:t> </a:t>
            </a:r>
            <a:r>
              <a:rPr lang="en-US" sz="1400" dirty="0">
                <a:latin typeface="Calibri" panose="020F0502020204030204"/>
              </a:rPr>
              <a:t>help the student to explain their evaluation of the text because they are successfully arguing that the hyena is both funny and threatening.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a:rPr>
              <a:t>As well as this, </a:t>
            </a:r>
            <a:r>
              <a:rPr lang="en-US" sz="1400" b="1" dirty="0">
                <a:latin typeface="Calibri" panose="020F0502020204030204"/>
              </a:rPr>
              <a:t>they are showing they understand the writer’s methods and the effects they have on the reader.</a:t>
            </a:r>
            <a:endParaRPr kumimoji="0" lang="en-GB" sz="1400" b="1"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48712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4071" y="365126"/>
            <a:ext cx="8093396" cy="60733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Q4: Critical evaluation</a:t>
            </a:r>
          </a:p>
        </p:txBody>
      </p:sp>
      <p:sp>
        <p:nvSpPr>
          <p:cNvPr id="3" name="Content Placeholder 2"/>
          <p:cNvSpPr>
            <a:spLocks noGrp="1"/>
          </p:cNvSpPr>
          <p:nvPr>
            <p:ph idx="1"/>
          </p:nvPr>
        </p:nvSpPr>
        <p:spPr>
          <a:xfrm>
            <a:off x="397565" y="1092355"/>
            <a:ext cx="5314122" cy="4111833"/>
          </a:xfr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sz="2000" dirty="0"/>
              <a:t>This question asks you to explore the </a:t>
            </a:r>
            <a:r>
              <a:rPr lang="en-GB" sz="2000" b="1" dirty="0">
                <a:highlight>
                  <a:srgbClr val="FFFF00"/>
                </a:highlight>
              </a:rPr>
              <a:t>second half</a:t>
            </a:r>
            <a:r>
              <a:rPr lang="en-GB" sz="2000" dirty="0">
                <a:highlight>
                  <a:srgbClr val="FFFF00"/>
                </a:highlight>
              </a:rPr>
              <a:t> </a:t>
            </a:r>
            <a:r>
              <a:rPr lang="en-GB" sz="2000" dirty="0"/>
              <a:t>of the extract </a:t>
            </a:r>
            <a:r>
              <a:rPr lang="en-GB" sz="2000" b="1" dirty="0">
                <a:highlight>
                  <a:srgbClr val="FFFF00"/>
                </a:highlight>
              </a:rPr>
              <a:t>only – from line 20 to the end.</a:t>
            </a:r>
            <a:endParaRPr lang="en-GB" sz="2000" dirty="0"/>
          </a:p>
          <a:p>
            <a:pPr marL="0" indent="0">
              <a:buNone/>
            </a:pPr>
            <a:r>
              <a:rPr lang="en-US" sz="2000" b="1" dirty="0"/>
              <a:t>In this part of the source, the hyena could be seen as funny or threatening.</a:t>
            </a:r>
          </a:p>
          <a:p>
            <a:pPr marL="0" indent="0">
              <a:buNone/>
            </a:pPr>
            <a:r>
              <a:rPr lang="en-US" sz="2000" b="1" dirty="0"/>
              <a:t>To what extent do you agree or disagree with this statement?</a:t>
            </a:r>
          </a:p>
          <a:p>
            <a:pPr marL="0" indent="0">
              <a:buNone/>
            </a:pPr>
            <a:r>
              <a:rPr lang="en-US" sz="2000" dirty="0"/>
              <a:t>In your response, you could:</a:t>
            </a:r>
          </a:p>
          <a:p>
            <a:pPr marL="0" indent="0">
              <a:buNone/>
            </a:pPr>
            <a:r>
              <a:rPr lang="en-US" sz="2000" dirty="0"/>
              <a:t>• </a:t>
            </a:r>
            <a:r>
              <a:rPr lang="en-US" sz="2000" dirty="0">
                <a:highlight>
                  <a:srgbClr val="00FFFF"/>
                </a:highlight>
              </a:rPr>
              <a:t>consider your impressions of how the hyena behaves</a:t>
            </a:r>
          </a:p>
          <a:p>
            <a:pPr marL="0" indent="0">
              <a:buNone/>
            </a:pPr>
            <a:r>
              <a:rPr lang="en-US" sz="2000" dirty="0"/>
              <a:t>• </a:t>
            </a:r>
            <a:r>
              <a:rPr lang="en-US" sz="2000" dirty="0">
                <a:highlight>
                  <a:srgbClr val="00FF00"/>
                </a:highlight>
              </a:rPr>
              <a:t>comment on the methods the writer uses to present the hyena as funny or threatening</a:t>
            </a:r>
          </a:p>
          <a:p>
            <a:pPr marL="0" indent="0">
              <a:buNone/>
            </a:pPr>
            <a:r>
              <a:rPr lang="en-US" sz="2000" dirty="0">
                <a:highlight>
                  <a:srgbClr val="C0C0C0"/>
                </a:highlight>
              </a:rPr>
              <a:t>• support your response with references to the text.</a:t>
            </a:r>
            <a:r>
              <a:rPr lang="en-GB" sz="2000" dirty="0">
                <a:highlight>
                  <a:srgbClr val="C0C0C0"/>
                </a:highlight>
              </a:rPr>
              <a:t>[20 marks]</a:t>
            </a:r>
            <a:endParaRPr lang="en-GB" sz="1600" dirty="0">
              <a:highlight>
                <a:srgbClr val="C0C0C0"/>
              </a:highlight>
            </a:endParaRPr>
          </a:p>
        </p:txBody>
      </p:sp>
      <p:sp>
        <p:nvSpPr>
          <p:cNvPr id="4" name="TextBox 3"/>
          <p:cNvSpPr txBox="1"/>
          <p:nvPr/>
        </p:nvSpPr>
        <p:spPr>
          <a:xfrm>
            <a:off x="397565" y="5453908"/>
            <a:ext cx="5314122" cy="369332"/>
          </a:xfrm>
          <a:prstGeom prst="rect">
            <a:avLst/>
          </a:prstGeom>
          <a:solidFill>
            <a:schemeClr val="accent4">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Plan and write out your answer to this question.</a:t>
            </a:r>
          </a:p>
        </p:txBody>
      </p:sp>
      <p:sp>
        <p:nvSpPr>
          <p:cNvPr id="5" name="TextBox 4"/>
          <p:cNvSpPr txBox="1"/>
          <p:nvPr/>
        </p:nvSpPr>
        <p:spPr>
          <a:xfrm>
            <a:off x="424070" y="6030369"/>
            <a:ext cx="5287617" cy="369332"/>
          </a:xfrm>
          <a:prstGeom prst="rect">
            <a:avLst/>
          </a:prstGeom>
          <a:solidFill>
            <a:schemeClr val="accent3">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Timed conditions: 30 minutes</a:t>
            </a:r>
          </a:p>
        </p:txBody>
      </p:sp>
      <p:pic>
        <p:nvPicPr>
          <p:cNvPr id="6" name="Picture 4" descr="Image result for ti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6067" y="5910470"/>
            <a:ext cx="613939" cy="6139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50006" y="1092356"/>
            <a:ext cx="2667461" cy="5016758"/>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Possible sentence starters to 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think the writer shows the hyena is very much a threat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we are told that: “…” this reinforces…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use of [technique] reiterates that...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Additionally, the hyena can be said to appear comical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By describing the hyena as…, we learn that it is not a threat because…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This helps us to develop an understanding of Pi’s thoughts and feelings because… particularly his use of [technique] which…</a:t>
            </a:r>
          </a:p>
        </p:txBody>
      </p:sp>
    </p:spTree>
    <p:extLst>
      <p:ext uri="{BB962C8B-B14F-4D97-AF65-F5344CB8AC3E}">
        <p14:creationId xmlns:p14="http://schemas.microsoft.com/office/powerpoint/2010/main" val="99241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Plenary: We will now peer assess our own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sp>
        <p:nvSpPr>
          <p:cNvPr id="9" name="TextBox 8">
            <a:extLst>
              <a:ext uri="{FF2B5EF4-FFF2-40B4-BE49-F238E27FC236}">
                <a16:creationId xmlns:a16="http://schemas.microsoft.com/office/drawing/2014/main" id="{26F1A4CC-97EC-0E6C-C2C8-2231D2E52E9F}"/>
              </a:ext>
            </a:extLst>
          </p:cNvPr>
          <p:cNvSpPr txBox="1"/>
          <p:nvPr/>
        </p:nvSpPr>
        <p:spPr>
          <a:xfrm>
            <a:off x="2314937" y="2336085"/>
            <a:ext cx="6156213" cy="378565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1) What skills did the student use well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explain how they think the hyena is more funny than threatening.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Aptos" panose="02110004020202020204"/>
                <a:ea typeface="+mn-ea"/>
                <a:cs typeface="+mn-cs"/>
              </a:rPr>
              <a:t>2) What skills could the student improve on in their answer?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rPr>
              <a:t>Example: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They need to </a:t>
            </a:r>
            <a:r>
              <a:rPr kumimoji="0" lang="en-US" sz="2000" b="1" i="1" u="none" strike="noStrike" kern="1200" cap="none" spc="0" normalizeH="0" baseline="0" noProof="0" dirty="0">
                <a:ln>
                  <a:noFill/>
                </a:ln>
                <a:solidFill>
                  <a:srgbClr val="7030A0"/>
                </a:solidFill>
                <a:effectLst/>
                <a:uLnTx/>
                <a:uFillTx/>
                <a:latin typeface="Aptos" panose="02110004020202020204"/>
                <a:ea typeface="+mn-ea"/>
                <a:cs typeface="+mn-cs"/>
              </a:rPr>
              <a:t>explain </a:t>
            </a:r>
            <a:r>
              <a:rPr kumimoji="0" lang="en-US" sz="2000" b="0" i="1" u="none" strike="noStrike" kern="1200" cap="none" spc="0" normalizeH="0" baseline="0" noProof="0" dirty="0">
                <a:ln>
                  <a:noFill/>
                </a:ln>
                <a:solidFill>
                  <a:srgbClr val="7030A0"/>
                </a:solidFill>
                <a:effectLst/>
                <a:uLnTx/>
                <a:uFillTx/>
                <a:latin typeface="Aptos" panose="02110004020202020204"/>
                <a:ea typeface="+mn-ea"/>
                <a:cs typeface="+mn-cs"/>
              </a:rPr>
              <a:t>why the writer’s methods make the reader think the hyena is more funny than threatening. </a:t>
            </a:r>
            <a:endParaRPr kumimoji="0" lang="en-US" sz="2000" b="0" i="0" u="none" strike="noStrike" kern="1200" cap="none" spc="0" normalizeH="0" baseline="0" noProof="0" dirty="0">
              <a:ln>
                <a:noFill/>
              </a:ln>
              <a:solidFill>
                <a:srgbClr val="7030A0"/>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E809CDE1-B538-4CED-1F6F-B8A5A6536DD1}"/>
              </a:ext>
            </a:extLst>
          </p:cNvPr>
          <p:cNvPicPr>
            <a:picLocks noChangeAspect="1"/>
          </p:cNvPicPr>
          <p:nvPr/>
        </p:nvPicPr>
        <p:blipFill>
          <a:blip r:embed="rId2"/>
          <a:stretch>
            <a:fillRect/>
          </a:stretch>
        </p:blipFill>
        <p:spPr>
          <a:xfrm>
            <a:off x="1412745" y="2336085"/>
            <a:ext cx="723275" cy="587661"/>
          </a:xfrm>
          <a:prstGeom prst="rect">
            <a:avLst/>
          </a:prstGeom>
        </p:spPr>
      </p:pic>
      <p:pic>
        <p:nvPicPr>
          <p:cNvPr id="8" name="Picture 7">
            <a:extLst>
              <a:ext uri="{FF2B5EF4-FFF2-40B4-BE49-F238E27FC236}">
                <a16:creationId xmlns:a16="http://schemas.microsoft.com/office/drawing/2014/main" id="{CC91F15A-9D54-864D-E62A-958D1D8E087A}"/>
              </a:ext>
            </a:extLst>
          </p:cNvPr>
          <p:cNvPicPr>
            <a:picLocks noChangeAspect="1"/>
          </p:cNvPicPr>
          <p:nvPr/>
        </p:nvPicPr>
        <p:blipFill>
          <a:blip r:embed="rId3"/>
          <a:stretch>
            <a:fillRect/>
          </a:stretch>
        </p:blipFill>
        <p:spPr>
          <a:xfrm>
            <a:off x="672850" y="2945930"/>
            <a:ext cx="1463170" cy="1927027"/>
          </a:xfrm>
          <a:prstGeom prst="rect">
            <a:avLst/>
          </a:prstGeom>
        </p:spPr>
      </p:pic>
      <p:pic>
        <p:nvPicPr>
          <p:cNvPr id="11" name="Picture 10">
            <a:extLst>
              <a:ext uri="{FF2B5EF4-FFF2-40B4-BE49-F238E27FC236}">
                <a16:creationId xmlns:a16="http://schemas.microsoft.com/office/drawing/2014/main" id="{D7FC44FA-ED43-2488-82FF-7C8B1FF4500C}"/>
              </a:ext>
            </a:extLst>
          </p:cNvPr>
          <p:cNvPicPr>
            <a:picLocks noChangeAspect="1"/>
          </p:cNvPicPr>
          <p:nvPr/>
        </p:nvPicPr>
        <p:blipFill>
          <a:blip r:embed="rId4"/>
          <a:stretch>
            <a:fillRect/>
          </a:stretch>
        </p:blipFill>
        <p:spPr>
          <a:xfrm>
            <a:off x="622451" y="2336085"/>
            <a:ext cx="727069" cy="587661"/>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EC480-514A-0366-35AE-F6085845CE8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7DC50C10-9CE1-1DA2-595C-A1D678F87374}"/>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To describe </a:t>
            </a:r>
            <a:r>
              <a:rPr lang="en-US" sz="4000" dirty="0">
                <a:solidFill>
                  <a:srgbClr val="FF0000"/>
                </a:solidFill>
                <a:latin typeface="Calibri" panose="020F0502020204030204"/>
              </a:rPr>
              <a:t>how a student has evaluated the text in a model answer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explain how we can improve our critical evaluations for Q4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To apply our understanding of </a:t>
            </a:r>
            <a:r>
              <a:rPr lang="en-US" sz="4000" dirty="0">
                <a:solidFill>
                  <a:srgbClr val="00B050"/>
                </a:solidFill>
                <a:latin typeface="Calibri" panose="020F0502020204030204"/>
              </a:rPr>
              <a:t>Q4 </a:t>
            </a:r>
            <a:r>
              <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rPr>
              <a:t>skills to our own answers</a:t>
            </a:r>
          </a:p>
          <a:p>
            <a:pPr marL="0" indent="0">
              <a:buNone/>
            </a:pPr>
            <a:endParaRPr lang="en-GB" dirty="0"/>
          </a:p>
        </p:txBody>
      </p:sp>
    </p:spTree>
    <p:extLst>
      <p:ext uri="{BB962C8B-B14F-4D97-AF65-F5344CB8AC3E}">
        <p14:creationId xmlns:p14="http://schemas.microsoft.com/office/powerpoint/2010/main" val="1085483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69D6F-5333-955D-27DD-741A32F42E8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Ideally, we need to use all these skills in our answers for Q4</a:t>
            </a:r>
            <a:endParaRPr lang="en-GB" dirty="0"/>
          </a:p>
        </p:txBody>
      </p:sp>
      <p:pic>
        <p:nvPicPr>
          <p:cNvPr id="30" name="Picture 29">
            <a:extLst>
              <a:ext uri="{FF2B5EF4-FFF2-40B4-BE49-F238E27FC236}">
                <a16:creationId xmlns:a16="http://schemas.microsoft.com/office/drawing/2014/main" id="{B27E4FC1-42EF-578B-F2C3-9EBB34C64026}"/>
              </a:ext>
            </a:extLst>
          </p:cNvPr>
          <p:cNvPicPr>
            <a:picLocks noChangeAspect="1"/>
          </p:cNvPicPr>
          <p:nvPr/>
        </p:nvPicPr>
        <p:blipFill>
          <a:blip r:embed="rId2"/>
          <a:stretch>
            <a:fillRect/>
          </a:stretch>
        </p:blipFill>
        <p:spPr>
          <a:xfrm>
            <a:off x="628650" y="2117108"/>
            <a:ext cx="5405970" cy="2281271"/>
          </a:xfrm>
          <a:prstGeom prst="rect">
            <a:avLst/>
          </a:prstGeom>
        </p:spPr>
      </p:pic>
      <p:sp>
        <p:nvSpPr>
          <p:cNvPr id="31" name="TextBox 30">
            <a:extLst>
              <a:ext uri="{FF2B5EF4-FFF2-40B4-BE49-F238E27FC236}">
                <a16:creationId xmlns:a16="http://schemas.microsoft.com/office/drawing/2014/main" id="{A54E6E59-FBB3-BC34-A0BD-38E063048DAD}"/>
              </a:ext>
            </a:extLst>
          </p:cNvPr>
          <p:cNvSpPr txBox="1"/>
          <p:nvPr/>
        </p:nvSpPr>
        <p:spPr>
          <a:xfrm>
            <a:off x="6261904" y="1990846"/>
            <a:ext cx="2253446" cy="452431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1600" dirty="0"/>
              <a:t>As well as giving our opinions on a statement provided, we also need to include some analysis of how the language and structure impacts on the reader.</a:t>
            </a:r>
          </a:p>
          <a:p>
            <a:endParaRPr lang="en-US" sz="1600" dirty="0"/>
          </a:p>
          <a:p>
            <a:r>
              <a:rPr lang="en-US" sz="1600" dirty="0"/>
              <a:t>We looked at how a text was funny or threatening for a reader previously, and </a:t>
            </a:r>
            <a:r>
              <a:rPr lang="en-US" sz="1600" b="1" dirty="0"/>
              <a:t>we need to explain how the language and structure help the reader to think and feel this. </a:t>
            </a:r>
            <a:endParaRPr lang="en-GB" sz="1600" b="1" dirty="0"/>
          </a:p>
        </p:txBody>
      </p:sp>
    </p:spTree>
    <p:extLst>
      <p:ext uri="{BB962C8B-B14F-4D97-AF65-F5344CB8AC3E}">
        <p14:creationId xmlns:p14="http://schemas.microsoft.com/office/powerpoint/2010/main" val="4040686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80A90D-75DA-FFE5-0D28-293EF58B696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4568">
            <a:off x="831033" y="2128549"/>
            <a:ext cx="4572396" cy="3429297"/>
          </a:xfrm>
          <a:prstGeom prst="rect">
            <a:avLst/>
          </a:prstGeom>
          <a:ln w="38100">
            <a:solidFill>
              <a:srgbClr val="7030A0"/>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42539F51-126C-EFB5-0CFB-957B8FD1C4A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You have been given a good answer for Q4</a:t>
            </a:r>
            <a:endParaRPr lang="en-GB" dirty="0"/>
          </a:p>
        </p:txBody>
      </p:sp>
      <p:sp>
        <p:nvSpPr>
          <p:cNvPr id="6" name="TextBox 5">
            <a:extLst>
              <a:ext uri="{FF2B5EF4-FFF2-40B4-BE49-F238E27FC236}">
                <a16:creationId xmlns:a16="http://schemas.microsoft.com/office/drawing/2014/main" id="{BFDA5A8F-C749-B8EA-A5BE-8AB354E6DD74}"/>
              </a:ext>
            </a:extLst>
          </p:cNvPr>
          <p:cNvSpPr txBox="1"/>
          <p:nvPr/>
        </p:nvSpPr>
        <p:spPr>
          <a:xfrm>
            <a:off x="4409954" y="4421726"/>
            <a:ext cx="4409954" cy="203132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7030A0"/>
                </a:solidFill>
                <a:effectLst/>
                <a:uLnTx/>
                <a:uFillTx/>
                <a:latin typeface="Aptos" panose="02110004020202020204"/>
                <a:ea typeface="+mn-ea"/>
                <a:cs typeface="+mn-cs"/>
              </a:rPr>
              <a:t>Go through the answer and find</a:t>
            </a:r>
            <a:r>
              <a:rPr lang="en-US" dirty="0">
                <a:solidFill>
                  <a:srgbClr val="7030A0"/>
                </a:solidFill>
                <a:latin typeface="Aptos" panose="02110004020202020204"/>
              </a:rPr>
              <a:t> good examples of how the student has </a:t>
            </a:r>
            <a:r>
              <a:rPr lang="en-US" b="1" dirty="0">
                <a:solidFill>
                  <a:srgbClr val="7030A0"/>
                </a:solidFill>
                <a:latin typeface="Aptos" panose="02110004020202020204"/>
              </a:rPr>
              <a:t>evaluated</a:t>
            </a:r>
            <a:r>
              <a:rPr kumimoji="0" lang="en-US" b="0" i="0" u="none" strike="noStrike" kern="1200" cap="none" spc="0" normalizeH="0" baseline="0" noProof="0" dirty="0">
                <a:ln>
                  <a:noFill/>
                </a:ln>
                <a:solidFill>
                  <a:srgbClr val="7030A0"/>
                </a:solidFill>
                <a:effectLst/>
                <a:uLnTx/>
                <a:uFillTx/>
                <a:latin typeface="Aptos" panose="02110004020202020204"/>
                <a:ea typeface="+mn-ea"/>
                <a:cs typeface="+mn-cs"/>
              </a:rPr>
              <a:t>. You could</a:t>
            </a:r>
            <a:r>
              <a:rPr lang="en-US" dirty="0">
                <a:solidFill>
                  <a:srgbClr val="7030A0"/>
                </a:solidFill>
                <a:latin typeface="Aptos" panose="02110004020202020204"/>
              </a:rPr>
              <a:t> do</a:t>
            </a:r>
            <a:r>
              <a:rPr kumimoji="0" lang="en-US" b="0" i="0" u="none" strike="noStrike" kern="1200" cap="none" spc="0" normalizeH="0" baseline="0" noProof="0" dirty="0">
                <a:ln>
                  <a:noFill/>
                </a:ln>
                <a:solidFill>
                  <a:srgbClr val="7030A0"/>
                </a:solidFill>
                <a:effectLst/>
                <a:uLnTx/>
                <a:uFillTx/>
                <a:latin typeface="Aptos" panose="02110004020202020204"/>
                <a:ea typeface="+mn-ea"/>
                <a:cs typeface="+mn-cs"/>
              </a:rPr>
              <a:t> this through arrows, annotations or highlighting.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7030A0"/>
              </a:solidFill>
              <a:latin typeface="Aptos" panose="02110004020202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7030A0"/>
                </a:solidFill>
                <a:effectLst/>
                <a:uLnTx/>
                <a:uFillTx/>
                <a:latin typeface="Aptos" panose="02110004020202020204"/>
                <a:ea typeface="+mn-ea"/>
                <a:cs typeface="+mn-cs"/>
              </a:rPr>
              <a:t>Bonus Challenge: Find examples of language or structure analysis. </a:t>
            </a:r>
          </a:p>
        </p:txBody>
      </p:sp>
      <p:pic>
        <p:nvPicPr>
          <p:cNvPr id="4" name="Picture 3">
            <a:extLst>
              <a:ext uri="{FF2B5EF4-FFF2-40B4-BE49-F238E27FC236}">
                <a16:creationId xmlns:a16="http://schemas.microsoft.com/office/drawing/2014/main" id="{37414780-FC9D-C2CF-AF9C-C0EB3D91755C}"/>
              </a:ext>
            </a:extLst>
          </p:cNvPr>
          <p:cNvPicPr>
            <a:picLocks noChangeAspect="1"/>
          </p:cNvPicPr>
          <p:nvPr/>
        </p:nvPicPr>
        <p:blipFill>
          <a:blip r:embed="rId3"/>
          <a:stretch>
            <a:fillRect/>
          </a:stretch>
        </p:blipFill>
        <p:spPr>
          <a:xfrm>
            <a:off x="7361642" y="1531954"/>
            <a:ext cx="723275" cy="587661"/>
          </a:xfrm>
          <a:prstGeom prst="rect">
            <a:avLst/>
          </a:prstGeom>
        </p:spPr>
      </p:pic>
      <p:pic>
        <p:nvPicPr>
          <p:cNvPr id="7" name="Picture 6">
            <a:extLst>
              <a:ext uri="{FF2B5EF4-FFF2-40B4-BE49-F238E27FC236}">
                <a16:creationId xmlns:a16="http://schemas.microsoft.com/office/drawing/2014/main" id="{5381EB00-6943-E02B-6337-C0CF80E574DA}"/>
              </a:ext>
            </a:extLst>
          </p:cNvPr>
          <p:cNvPicPr>
            <a:picLocks noChangeAspect="1"/>
          </p:cNvPicPr>
          <p:nvPr/>
        </p:nvPicPr>
        <p:blipFill>
          <a:blip r:embed="rId4"/>
          <a:stretch>
            <a:fillRect/>
          </a:stretch>
        </p:blipFill>
        <p:spPr>
          <a:xfrm>
            <a:off x="6621747" y="2141799"/>
            <a:ext cx="1463170" cy="1927027"/>
          </a:xfrm>
          <a:prstGeom prst="rect">
            <a:avLst/>
          </a:prstGeom>
        </p:spPr>
      </p:pic>
      <p:pic>
        <p:nvPicPr>
          <p:cNvPr id="8" name="Picture 7">
            <a:extLst>
              <a:ext uri="{FF2B5EF4-FFF2-40B4-BE49-F238E27FC236}">
                <a16:creationId xmlns:a16="http://schemas.microsoft.com/office/drawing/2014/main" id="{D52F578C-B95E-6435-003F-41CFF0CEE480}"/>
              </a:ext>
            </a:extLst>
          </p:cNvPr>
          <p:cNvPicPr>
            <a:picLocks noChangeAspect="1"/>
          </p:cNvPicPr>
          <p:nvPr/>
        </p:nvPicPr>
        <p:blipFill>
          <a:blip r:embed="rId5"/>
          <a:stretch>
            <a:fillRect/>
          </a:stretch>
        </p:blipFill>
        <p:spPr>
          <a:xfrm>
            <a:off x="6571348" y="1531954"/>
            <a:ext cx="727069" cy="587661"/>
          </a:xfrm>
          <a:prstGeom prst="rect">
            <a:avLst/>
          </a:prstGeom>
        </p:spPr>
      </p:pic>
    </p:spTree>
    <p:extLst>
      <p:ext uri="{BB962C8B-B14F-4D97-AF65-F5344CB8AC3E}">
        <p14:creationId xmlns:p14="http://schemas.microsoft.com/office/powerpoint/2010/main" val="1711384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F0D91C-FD9D-152A-5F89-8390B86EAE5D}"/>
              </a:ext>
            </a:extLst>
          </p:cNvPr>
          <p:cNvSpPr txBox="1"/>
          <p:nvPr/>
        </p:nvSpPr>
        <p:spPr>
          <a:xfrm>
            <a:off x="86809" y="0"/>
            <a:ext cx="6290842" cy="6782178"/>
          </a:xfrm>
          <a:prstGeom prst="rect">
            <a:avLst/>
          </a:prstGeom>
          <a:noFill/>
        </p:spPr>
        <p:txBody>
          <a:bodyPr wrap="squar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lang="en-US" sz="1100" dirty="0">
                <a:solidFill>
                  <a:prstClr val="black"/>
                </a:solidFill>
                <a:latin typeface="Calibri" panose="020F0502020204030204"/>
              </a:rPr>
              <a:t>hyena is both threatening and funny on balance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given that the hyena’s behaviour could be said to be comical given how unpredictable it has become in its new setting, but also the hyena is still very much frightening given the species’ usual behaviour.</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 description of its behaviour is – at times - definitely designed to evoke a sense of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humour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from us as readers: “It did one lap-two-three-four-five-and onwards, non-stop, till I lost count.” This sounds like a cartoon character or a caricature of the animal rather than a threatening beast. Obviously, this behaviour is not usual given Pi’s tremendous knowledge about hyenas (as set out earlier in the text), but also that he tells us, “I wondered what it was going to do next.” Pi doesn’t know how the hyena will respond to being trapped on the lifeboat, and the unpredictable behaviour is indeed comical, “it went yip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in a high-pitched way”, the repetition of the onomatopoeia ‘yip’ conjuring an amusing image in our heads, but Pi reminds us regularly that he is terrified: “My reaction, once again, was very slow.”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He is ‘seized’ by fear, the personification reinforcing this animal could attack and kill him at any moment, and he says he hoped the animal would stay under the tarpaulin, but “I was disappointed.” The previous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humour</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is replaced with tenser descriptions of the animal’s behaviour: “The beatings of its legs against the benches made the whole boat shake”, this is a powerful and ferocious creature, and this description is reminiscent of a horror or action film where the protagonist is being hunted by a dinosaur or monster. The pace slows down, to fill us with suspense and anticipation: “Each time it came from the stern I tensed”.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However, the writer continues to switch between comical and serious descriptions of this hyena and its behaviours. We are told it is at times the ‘typical’ hyena: “blank and frank, jaw hanging open, big ears sticking up rigidly, eyes bright and black.” The adjectives here make the animal sound both innocent and vicious simultaneously. It is ‘blank’ but also ‘bright’, ‘big ears’ stick up ‘rigidly’. It is a comical in appearance but also potentially very dangerous, and that ambiguity serves the writer well in giving us mixed emotions through the whole extract.</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The ending of the extract only serves to exacerbate this uncertainty, “It did not move from the restricted space for the rest of the day.” Despite the inaction of the animal at this point, Pi can never relax: “Every time the hyena paused at the stern bench, my heart jumped.” The inaction of hyena causes terrible fright in Pi, accentuated through the personification of his heart ‘jumping’.</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Overall, therefore, I agree that the hyena is both threatening and humorous. Yes, sometimes the hyena does come across as funny, but its new behaviours and its comical description are interspersed with Pi’s tremendous sense of fear and trepidation that this wild animal could attack him at any moment. If anything, the sense of comedy aids the writer in making the animal all the more threatening for Pi, and this in turn makes us scared for what will become of him. </a:t>
            </a:r>
          </a:p>
        </p:txBody>
      </p:sp>
      <p:pic>
        <p:nvPicPr>
          <p:cNvPr id="12" name="Picture 11">
            <a:extLst>
              <a:ext uri="{FF2B5EF4-FFF2-40B4-BE49-F238E27FC236}">
                <a16:creationId xmlns:a16="http://schemas.microsoft.com/office/drawing/2014/main" id="{0F7E7A45-0F26-52E4-F07D-760E2AC94D08}"/>
              </a:ext>
            </a:extLst>
          </p:cNvPr>
          <p:cNvPicPr>
            <a:picLocks noChangeAspect="1"/>
          </p:cNvPicPr>
          <p:nvPr/>
        </p:nvPicPr>
        <p:blipFill>
          <a:blip r:embed="rId2"/>
          <a:stretch>
            <a:fillRect/>
          </a:stretch>
        </p:blipFill>
        <p:spPr>
          <a:xfrm>
            <a:off x="8333916" y="200865"/>
            <a:ext cx="723275" cy="587661"/>
          </a:xfrm>
          <a:prstGeom prst="rect">
            <a:avLst/>
          </a:prstGeom>
        </p:spPr>
      </p:pic>
      <p:pic>
        <p:nvPicPr>
          <p:cNvPr id="13" name="Picture 12">
            <a:extLst>
              <a:ext uri="{FF2B5EF4-FFF2-40B4-BE49-F238E27FC236}">
                <a16:creationId xmlns:a16="http://schemas.microsoft.com/office/drawing/2014/main" id="{289D869B-FBE5-B17C-0F0A-1DACFE9BCD79}"/>
              </a:ext>
            </a:extLst>
          </p:cNvPr>
          <p:cNvPicPr>
            <a:picLocks noChangeAspect="1"/>
          </p:cNvPicPr>
          <p:nvPr/>
        </p:nvPicPr>
        <p:blipFill>
          <a:blip r:embed="rId3"/>
          <a:stretch>
            <a:fillRect/>
          </a:stretch>
        </p:blipFill>
        <p:spPr>
          <a:xfrm>
            <a:off x="7594021" y="810710"/>
            <a:ext cx="1463170" cy="1927027"/>
          </a:xfrm>
          <a:prstGeom prst="rect">
            <a:avLst/>
          </a:prstGeom>
        </p:spPr>
      </p:pic>
      <p:pic>
        <p:nvPicPr>
          <p:cNvPr id="14" name="Picture 13">
            <a:extLst>
              <a:ext uri="{FF2B5EF4-FFF2-40B4-BE49-F238E27FC236}">
                <a16:creationId xmlns:a16="http://schemas.microsoft.com/office/drawing/2014/main" id="{482A6814-68EB-6321-EF4C-3F2B5A484D08}"/>
              </a:ext>
            </a:extLst>
          </p:cNvPr>
          <p:cNvPicPr>
            <a:picLocks noChangeAspect="1"/>
          </p:cNvPicPr>
          <p:nvPr/>
        </p:nvPicPr>
        <p:blipFill>
          <a:blip r:embed="rId4"/>
          <a:stretch>
            <a:fillRect/>
          </a:stretch>
        </p:blipFill>
        <p:spPr>
          <a:xfrm>
            <a:off x="7543622" y="200865"/>
            <a:ext cx="727069" cy="587661"/>
          </a:xfrm>
          <a:prstGeom prst="rect">
            <a:avLst/>
          </a:prstGeom>
        </p:spPr>
      </p:pic>
    </p:spTree>
    <p:extLst>
      <p:ext uri="{BB962C8B-B14F-4D97-AF65-F5344CB8AC3E}">
        <p14:creationId xmlns:p14="http://schemas.microsoft.com/office/powerpoint/2010/main" val="3253867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18D3826E-7752-867E-416A-2D816C13DD6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3089F9A-FA83-9520-DFB8-09F528713989}"/>
              </a:ext>
            </a:extLst>
          </p:cNvPr>
          <p:cNvSpPr txBox="1"/>
          <p:nvPr/>
        </p:nvSpPr>
        <p:spPr>
          <a:xfrm>
            <a:off x="225705" y="200865"/>
            <a:ext cx="6510761" cy="62040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a:t>
            </a:r>
            <a:r>
              <a:rPr lang="en-US" sz="1050" dirty="0">
                <a:solidFill>
                  <a:prstClr val="black"/>
                </a:solidFill>
                <a:highlight>
                  <a:srgbClr val="FFFF00"/>
                </a:highlight>
                <a:latin typeface="Calibri" panose="020F0502020204030204"/>
              </a:rPr>
              <a:t>hyena is both threatening and funny on balance</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given that the hyena’s behaviour could be said to be comical given how unpredictable it has become in its new setting, but also the hyena is still very much frightening given the species’ usual behaviour.</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description of its behaviour is – at times - definitely designed to evoke a sense of </a:t>
            </a:r>
            <a:r>
              <a:rPr kumimoji="0" lang="en-US" sz="105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humour</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from us as readers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“It did one lap-two-three-four-five-and onwards, non-stop, till I lost count.” This sounds like a cartoon character or a caricature of the animal rather than a threatening beast. Obviously, this behaviour is not usual given Pi’s tremendous knowledge about hyenas (as set out earlier in the text), but also that he tells us, “I wondered what it was going to do next.” Pi doesn’t know how the hyena will respond to being trapped on the lifeboat,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and the unpredictable behaviour is indeed comical, </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“it went yip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err="1">
                <a:ln>
                  <a:noFill/>
                </a:ln>
                <a:solidFill>
                  <a:prstClr val="black"/>
                </a:solidFill>
                <a:effectLst/>
                <a:uLnTx/>
                <a:uFillTx/>
                <a:latin typeface="Calibri" panose="020F0502020204030204"/>
                <a:ea typeface="+mn-ea"/>
                <a:cs typeface="+mn-cs"/>
              </a:rPr>
              <a:t>yip</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in a high-pitched way”, the repetition of the onomatopoeia ‘yip’ conjuring an amusing image in our heads,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but Pi reminds us regularly that he is terrified</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“My reaction, once again, was very slow.”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He is ‘seized’ by fear, the personification reinforcing this animal could attack and kill him at any moment, and he says he hoped the animal would stay under the tarpaulin, but “I was disappointed.”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previous </a:t>
            </a:r>
            <a:r>
              <a:rPr kumimoji="0" lang="en-US" sz="105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humour</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is replaced with tenser descriptions of the animal’s behaviour</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“The beatings of its legs against the benches made the whole boat shake”,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this is a powerful and ferocious creature, and this description is reminiscent of a horror or action film where the protagonist is being hunted by a dinosaur or monster. The pace slows down, to fill us with suspense and anticipation</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“Each time it came from the stern I tensed”. </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However, the writer continues to switch between comical and serious descriptions of this hyena and its behaviours</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We are told it is at times the ‘typical’ hyena: “blank and frank, jaw hanging open, big ears sticking up rigidly, eyes bright and black.”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adjectives here make the animal sound both innocent and vicious simultaneously</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It is ‘blank’ but also ‘bright’, ‘big ears’ stick up ‘rigidly’. It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is a comical in appearance but also potentially very dangerous, and that ambiguity serves the writer well in giving us mixed emotions through the whole extract.</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ending of the extract only serves to exacerbate this uncertainty</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“It did not move from the restricted space for the rest of the day.” Despite the inaction of the animal at this point, Pi can never relax: “Every time the hyena paused at the stern bench, my heart jumped.” The inaction of hyena causes terrible fright in Pi, accentuated through the personification of his heart ‘jumping’.</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Overall, therefore, I agree that the hyena is both threatening and humorous. Yes, sometimes the hyena does come across as funny, but its new behaviours and its comical description are interspersed with Pi’s tremendous sense of fear and trepidation that this wild animal could attack him at any moment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05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If anything, the sense of comedy aids the writer in making the animal all the more threatening for Pi, and this in turn makes us scared for what will become of him. </a:t>
            </a:r>
          </a:p>
        </p:txBody>
      </p:sp>
      <p:pic>
        <p:nvPicPr>
          <p:cNvPr id="9" name="Picture 8">
            <a:extLst>
              <a:ext uri="{FF2B5EF4-FFF2-40B4-BE49-F238E27FC236}">
                <a16:creationId xmlns:a16="http://schemas.microsoft.com/office/drawing/2014/main" id="{5F428B9E-5F86-9917-77FD-99ACBB41076E}"/>
              </a:ext>
            </a:extLst>
          </p:cNvPr>
          <p:cNvPicPr>
            <a:picLocks noChangeAspect="1"/>
          </p:cNvPicPr>
          <p:nvPr/>
        </p:nvPicPr>
        <p:blipFill>
          <a:blip r:embed="rId2"/>
          <a:stretch>
            <a:fillRect/>
          </a:stretch>
        </p:blipFill>
        <p:spPr>
          <a:xfrm>
            <a:off x="8333916" y="200865"/>
            <a:ext cx="723275" cy="587661"/>
          </a:xfrm>
          <a:prstGeom prst="rect">
            <a:avLst/>
          </a:prstGeom>
        </p:spPr>
      </p:pic>
      <p:pic>
        <p:nvPicPr>
          <p:cNvPr id="10" name="Picture 9">
            <a:extLst>
              <a:ext uri="{FF2B5EF4-FFF2-40B4-BE49-F238E27FC236}">
                <a16:creationId xmlns:a16="http://schemas.microsoft.com/office/drawing/2014/main" id="{C0253DAB-0C05-EB2F-2C07-75CBF6D4DADB}"/>
              </a:ext>
            </a:extLst>
          </p:cNvPr>
          <p:cNvPicPr>
            <a:picLocks noChangeAspect="1"/>
          </p:cNvPicPr>
          <p:nvPr/>
        </p:nvPicPr>
        <p:blipFill>
          <a:blip r:embed="rId3"/>
          <a:stretch>
            <a:fillRect/>
          </a:stretch>
        </p:blipFill>
        <p:spPr>
          <a:xfrm>
            <a:off x="7594021" y="810710"/>
            <a:ext cx="1463170" cy="1927027"/>
          </a:xfrm>
          <a:prstGeom prst="rect">
            <a:avLst/>
          </a:prstGeom>
        </p:spPr>
      </p:pic>
      <p:sp>
        <p:nvSpPr>
          <p:cNvPr id="2" name="TextBox 1">
            <a:extLst>
              <a:ext uri="{FF2B5EF4-FFF2-40B4-BE49-F238E27FC236}">
                <a16:creationId xmlns:a16="http://schemas.microsoft.com/office/drawing/2014/main" id="{50493B6F-010C-AC4A-10B3-3A4F887D6E81}"/>
              </a:ext>
            </a:extLst>
          </p:cNvPr>
          <p:cNvSpPr txBox="1"/>
          <p:nvPr/>
        </p:nvSpPr>
        <p:spPr>
          <a:xfrm>
            <a:off x="7048982" y="2966102"/>
            <a:ext cx="1869313"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highlight>
                  <a:srgbClr val="FFFF00"/>
                </a:highlight>
              </a:rPr>
              <a:t>In each of the highlighted sections </a:t>
            </a:r>
            <a:r>
              <a:rPr lang="en-US" dirty="0"/>
              <a:t>the student evaluates whether they think the hyena is funny or threatening.</a:t>
            </a:r>
            <a:endParaRPr lang="en-GB" dirty="0"/>
          </a:p>
        </p:txBody>
      </p:sp>
      <p:pic>
        <p:nvPicPr>
          <p:cNvPr id="3" name="Picture 2">
            <a:extLst>
              <a:ext uri="{FF2B5EF4-FFF2-40B4-BE49-F238E27FC236}">
                <a16:creationId xmlns:a16="http://schemas.microsoft.com/office/drawing/2014/main" id="{DF637B93-520C-C405-A1AB-88982327CFB0}"/>
              </a:ext>
            </a:extLst>
          </p:cNvPr>
          <p:cNvPicPr>
            <a:picLocks noChangeAspect="1"/>
          </p:cNvPicPr>
          <p:nvPr/>
        </p:nvPicPr>
        <p:blipFill>
          <a:blip r:embed="rId4"/>
          <a:stretch>
            <a:fillRect/>
          </a:stretch>
        </p:blipFill>
        <p:spPr>
          <a:xfrm>
            <a:off x="7543622" y="200865"/>
            <a:ext cx="727069" cy="587661"/>
          </a:xfrm>
          <a:prstGeom prst="rect">
            <a:avLst/>
          </a:prstGeom>
        </p:spPr>
      </p:pic>
    </p:spTree>
    <p:extLst>
      <p:ext uri="{BB962C8B-B14F-4D97-AF65-F5344CB8AC3E}">
        <p14:creationId xmlns:p14="http://schemas.microsoft.com/office/powerpoint/2010/main" val="268777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BAFE7-14FA-0C4A-1383-FD769AD075B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This student has decided that the hyena is both threatening and funny in equal measure</a:t>
            </a:r>
            <a:endParaRPr lang="en-GB" sz="3200" dirty="0"/>
          </a:p>
        </p:txBody>
      </p:sp>
      <p:sp>
        <p:nvSpPr>
          <p:cNvPr id="3" name="Content Placeholder 2">
            <a:extLst>
              <a:ext uri="{FF2B5EF4-FFF2-40B4-BE49-F238E27FC236}">
                <a16:creationId xmlns:a16="http://schemas.microsoft.com/office/drawing/2014/main" id="{D688AA8F-59C1-6137-71AD-5ED073230C6F}"/>
              </a:ext>
            </a:extLst>
          </p:cNvPr>
          <p:cNvSpPr>
            <a:spLocks noGrp="1"/>
          </p:cNvSpPr>
          <p:nvPr>
            <p:ph idx="1"/>
          </p:nvPr>
        </p:nvSpPr>
        <p:spPr>
          <a:xfrm>
            <a:off x="628650" y="1825625"/>
            <a:ext cx="432531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a:t>
            </a:r>
            <a:r>
              <a:rPr lang="en-US" dirty="0">
                <a:solidFill>
                  <a:prstClr val="black"/>
                </a:solidFill>
                <a:highlight>
                  <a:srgbClr val="FFFF00"/>
                </a:highlight>
                <a:latin typeface="Calibri" panose="020F0502020204030204"/>
              </a:rPr>
              <a:t>hyena is both threatening and funny on balance</a:t>
            </a:r>
            <a:r>
              <a:rPr kumimoji="0" lang="en-US"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given that the hyena’s behaviour </a:t>
            </a:r>
            <a:r>
              <a:rPr kumimoji="0" lang="en-US"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could be said to be comical given how unpredictable it has become in its new setting, but also the hyena is still very much frightening </a:t>
            </a:r>
            <a:r>
              <a:rPr kumimoji="0" lang="en-US" b="0" i="0" u="none" strike="noStrike" kern="1200" cap="none" spc="0" normalizeH="0" baseline="0" noProof="0" dirty="0">
                <a:ln>
                  <a:noFill/>
                </a:ln>
                <a:solidFill>
                  <a:prstClr val="black"/>
                </a:solidFill>
                <a:effectLst/>
                <a:highlight>
                  <a:srgbClr val="00FFFF"/>
                </a:highlight>
                <a:uLnTx/>
                <a:uFillTx/>
                <a:latin typeface="Calibri" panose="020F0502020204030204"/>
                <a:ea typeface="+mn-ea"/>
                <a:cs typeface="+mn-cs"/>
              </a:rPr>
              <a:t>given the species’ usual behaviour.</a:t>
            </a:r>
          </a:p>
          <a:p>
            <a:pPr marL="0" indent="0">
              <a:buNone/>
            </a:pPr>
            <a:endParaRPr lang="en-GB" dirty="0"/>
          </a:p>
        </p:txBody>
      </p:sp>
      <p:sp>
        <p:nvSpPr>
          <p:cNvPr id="4" name="TextBox 3">
            <a:extLst>
              <a:ext uri="{FF2B5EF4-FFF2-40B4-BE49-F238E27FC236}">
                <a16:creationId xmlns:a16="http://schemas.microsoft.com/office/drawing/2014/main" id="{E4376C04-BEB8-E1C9-45A0-296AF7CC3AED}"/>
              </a:ext>
            </a:extLst>
          </p:cNvPr>
          <p:cNvSpPr txBox="1"/>
          <p:nvPr/>
        </p:nvSpPr>
        <p:spPr>
          <a:xfrm>
            <a:off x="5208609" y="1921397"/>
            <a:ext cx="3306742" cy="369331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highlight>
                  <a:srgbClr val="FFFF00"/>
                </a:highlight>
              </a:rPr>
              <a:t>Straight away they answer the task </a:t>
            </a:r>
            <a:r>
              <a:rPr lang="en-US" dirty="0"/>
              <a:t>and evaluate the text.</a:t>
            </a:r>
          </a:p>
          <a:p>
            <a:endParaRPr lang="en-US" dirty="0"/>
          </a:p>
          <a:p>
            <a:r>
              <a:rPr lang="en-US" dirty="0"/>
              <a:t>However, they go on </a:t>
            </a:r>
            <a:r>
              <a:rPr lang="en-US" dirty="0">
                <a:highlight>
                  <a:srgbClr val="00FFFF"/>
                </a:highlight>
              </a:rPr>
              <a:t>to provide examples </a:t>
            </a:r>
            <a:r>
              <a:rPr lang="en-US" dirty="0"/>
              <a:t>and </a:t>
            </a:r>
            <a:r>
              <a:rPr lang="en-US" dirty="0">
                <a:highlight>
                  <a:srgbClr val="00FF00"/>
                </a:highlight>
              </a:rPr>
              <a:t>explain their evaluation. </a:t>
            </a:r>
          </a:p>
          <a:p>
            <a:endParaRPr lang="en-US" dirty="0">
              <a:highlight>
                <a:srgbClr val="00FF00"/>
              </a:highlight>
            </a:endParaRPr>
          </a:p>
          <a:p>
            <a:r>
              <a:rPr lang="en-US" dirty="0"/>
              <a:t>The hyena is funny because it is unpredictable in its new setting, but it is also threatening because of the behaviour we know from Pi the animal is expected to show. </a:t>
            </a:r>
            <a:endParaRPr lang="en-GB" dirty="0"/>
          </a:p>
        </p:txBody>
      </p:sp>
    </p:spTree>
    <p:extLst>
      <p:ext uri="{BB962C8B-B14F-4D97-AF65-F5344CB8AC3E}">
        <p14:creationId xmlns:p14="http://schemas.microsoft.com/office/powerpoint/2010/main" val="6134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F4968C46-0EA6-0563-83D0-7B4FA54B2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F38352-ECE4-AC2D-8C53-A257C089746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US" sz="3200" dirty="0"/>
              <a:t>This student has decided that the hyena is both threatening and funny in equal measure</a:t>
            </a:r>
            <a:endParaRPr lang="en-GB" sz="3200" dirty="0"/>
          </a:p>
        </p:txBody>
      </p:sp>
      <p:sp>
        <p:nvSpPr>
          <p:cNvPr id="3" name="Content Placeholder 2">
            <a:extLst>
              <a:ext uri="{FF2B5EF4-FFF2-40B4-BE49-F238E27FC236}">
                <a16:creationId xmlns:a16="http://schemas.microsoft.com/office/drawing/2014/main" id="{38B8BD1F-C086-2C15-B3A3-D9589C7F94E8}"/>
              </a:ext>
            </a:extLst>
          </p:cNvPr>
          <p:cNvSpPr>
            <a:spLocks noGrp="1"/>
          </p:cNvSpPr>
          <p:nvPr>
            <p:ph idx="1"/>
          </p:nvPr>
        </p:nvSpPr>
        <p:spPr>
          <a:xfrm>
            <a:off x="628650" y="1825625"/>
            <a:ext cx="4325315"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55000" lnSpcReduction="20000"/>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description of its behaviour is – at times - definitely designed to evoke a sense of </a:t>
            </a:r>
            <a:r>
              <a:rPr kumimoji="0" lang="en-US" sz="28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humour</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from us as readers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It did one lap-two-three-four-five-and onwards, non-stop, till I lost count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This sounds like a cartoon character or a caricature of the animal rather than a threatening beast. </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Obviously, this behaviour is not usual given Pi’s tremendous knowledge about hyenas (as set out earlier in the text), but also that he tells us,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I wondered what it was going to do next.” </a:t>
            </a:r>
            <a:r>
              <a:rPr kumimoji="0" lang="en-US"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Pi doesn’t know how the hyena will respond to being trapped on the lifeboat, </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and the unpredictable behaviour is indeed comical</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“it went yip </a:t>
            </a:r>
            <a:r>
              <a:rPr kumimoji="0" lang="en-US" sz="28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mn-ea"/>
                <a:cs typeface="+mn-cs"/>
              </a:rPr>
              <a:t>yip</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mn-ea"/>
                <a:cs typeface="+mn-cs"/>
              </a:rPr>
              <a:t>yip</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mn-ea"/>
                <a:cs typeface="+mn-cs"/>
              </a:rPr>
              <a:t>yip</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highlight>
                  <a:srgbClr val="C0C0C0"/>
                </a:highlight>
                <a:uLnTx/>
                <a:uFillTx/>
                <a:latin typeface="Calibri" panose="020F0502020204030204"/>
                <a:ea typeface="+mn-ea"/>
                <a:cs typeface="+mn-cs"/>
              </a:rPr>
              <a:t>yip</a:t>
            </a:r>
            <a:r>
              <a:rPr kumimoji="0" lang="en-US" sz="28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 in a high-pitched way”, </a:t>
            </a:r>
            <a:r>
              <a:rPr kumimoji="0" lang="en-US" sz="2800" b="0" i="0" u="none" strike="noStrike" kern="1200" cap="none" spc="0" normalizeH="0" baseline="0" noProof="0" dirty="0">
                <a:ln>
                  <a:noFill/>
                </a:ln>
                <a:solidFill>
                  <a:prstClr val="black"/>
                </a:solidFill>
                <a:effectLst/>
                <a:highlight>
                  <a:srgbClr val="00FF00"/>
                </a:highlight>
                <a:uLnTx/>
                <a:uFillTx/>
                <a:latin typeface="Calibri" panose="020F0502020204030204"/>
                <a:ea typeface="+mn-ea"/>
                <a:cs typeface="+mn-cs"/>
              </a:rPr>
              <a:t>the repetition of the onomatopoeia ‘yip’ conjuring an amusing image in our heads, </a:t>
            </a:r>
            <a:r>
              <a:rPr kumimoji="0" lang="en-US" sz="28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but Pi reminds us regularly that he is terrified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chemeClr val="bg1"/>
                </a:solidFill>
                <a:effectLst/>
                <a:highlight>
                  <a:srgbClr val="FF0000"/>
                </a:highlight>
                <a:uLnTx/>
                <a:uFillTx/>
                <a:latin typeface="Calibri" panose="020F0502020204030204"/>
                <a:ea typeface="+mn-ea"/>
                <a:cs typeface="+mn-cs"/>
              </a:rPr>
              <a:t>“My reaction, once again, was very slow.” </a:t>
            </a:r>
          </a:p>
          <a:p>
            <a:pPr marL="0" indent="0">
              <a:buNone/>
            </a:pPr>
            <a:endParaRPr lang="en-GB" dirty="0"/>
          </a:p>
        </p:txBody>
      </p:sp>
      <p:sp>
        <p:nvSpPr>
          <p:cNvPr id="4" name="TextBox 3">
            <a:extLst>
              <a:ext uri="{FF2B5EF4-FFF2-40B4-BE49-F238E27FC236}">
                <a16:creationId xmlns:a16="http://schemas.microsoft.com/office/drawing/2014/main" id="{37BDAD07-694C-4791-9A69-8191663BAEAE}"/>
              </a:ext>
            </a:extLst>
          </p:cNvPr>
          <p:cNvSpPr txBox="1"/>
          <p:nvPr/>
        </p:nvSpPr>
        <p:spPr>
          <a:xfrm>
            <a:off x="5208609" y="1921397"/>
            <a:ext cx="3306742" cy="34778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Again, they evaluate the text and answer the task.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prstClr val="black"/>
              </a:solidFill>
              <a:highlight>
                <a:srgbClr val="FFFF00"/>
              </a:highlight>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They provide a number of examples that show the hyena is </a:t>
            </a:r>
            <a:r>
              <a:rPr kumimoji="0" lang="en-US" sz="2000" b="0" i="0" u="none" strike="noStrike" kern="1200" cap="none" spc="0" normalizeH="0" baseline="0" noProof="0" dirty="0">
                <a:ln>
                  <a:noFill/>
                </a:ln>
                <a:solidFill>
                  <a:prstClr val="black"/>
                </a:solidFill>
                <a:effectLst/>
                <a:highlight>
                  <a:srgbClr val="C0C0C0"/>
                </a:highlight>
                <a:uLnTx/>
                <a:uFillTx/>
                <a:latin typeface="Calibri" panose="020F0502020204030204"/>
                <a:ea typeface="+mn-ea"/>
                <a:cs typeface="+mn-cs"/>
              </a:rPr>
              <a:t>comical,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but also </a:t>
            </a:r>
            <a:r>
              <a:rPr kumimoji="0" lang="en-US" sz="2000" b="0" i="0" u="none" strike="noStrike" kern="1200" cap="none" spc="0" normalizeH="0" baseline="0" noProof="0" dirty="0">
                <a:ln>
                  <a:noFill/>
                </a:ln>
                <a:solidFill>
                  <a:schemeClr val="bg1"/>
                </a:solidFill>
                <a:effectLst/>
                <a:highlight>
                  <a:srgbClr val="FF0000"/>
                </a:highlight>
                <a:uLnTx/>
                <a:uFillTx/>
                <a:latin typeface="Calibri" panose="020F0502020204030204"/>
                <a:ea typeface="+mn-ea"/>
                <a:cs typeface="+mn-cs"/>
              </a:rPr>
              <a:t>threatening</a:t>
            </a:r>
            <a:r>
              <a:rPr kumimoji="0" lang="en-US" sz="2000" b="0" i="0" u="none" strike="noStrike" kern="1200" cap="none" spc="0" normalizeH="0" baseline="0" noProof="0" dirty="0">
                <a:ln>
                  <a:noFill/>
                </a:ln>
                <a:solidFill>
                  <a:schemeClr val="bg1"/>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solidFill>
                <a:schemeClr val="bg1"/>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alibri" panose="020F0502020204030204"/>
                <a:ea typeface="+mn-ea"/>
                <a:cs typeface="+mn-cs"/>
              </a:rPr>
              <a:t>They also </a:t>
            </a:r>
            <a:r>
              <a:rPr kumimoji="0" lang="en-US" sz="2000" b="0" i="0" u="none" strike="noStrike" kern="1200" cap="none" spc="0" normalizeH="0" baseline="0" noProof="0" dirty="0">
                <a:ln>
                  <a:noFill/>
                </a:ln>
                <a:effectLst/>
                <a:highlight>
                  <a:srgbClr val="00FF00"/>
                </a:highlight>
                <a:uLnTx/>
                <a:uFillTx/>
                <a:latin typeface="Calibri" panose="020F0502020204030204"/>
                <a:ea typeface="+mn-ea"/>
                <a:cs typeface="+mn-cs"/>
              </a:rPr>
              <a:t>explain how each example supports their evaluation of the text.</a:t>
            </a:r>
          </a:p>
        </p:txBody>
      </p:sp>
    </p:spTree>
    <p:extLst>
      <p:ext uri="{BB962C8B-B14F-4D97-AF65-F5344CB8AC3E}">
        <p14:creationId xmlns:p14="http://schemas.microsoft.com/office/powerpoint/2010/main" val="217880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6855-2499-950D-D4DA-5D46CC40955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Let’s look at the mark scheme for Q4</a:t>
            </a:r>
            <a:endParaRPr lang="en-GB" sz="4000" dirty="0"/>
          </a:p>
        </p:txBody>
      </p:sp>
      <p:sp>
        <p:nvSpPr>
          <p:cNvPr id="5" name="TextBox 4">
            <a:extLst>
              <a:ext uri="{FF2B5EF4-FFF2-40B4-BE49-F238E27FC236}">
                <a16:creationId xmlns:a16="http://schemas.microsoft.com/office/drawing/2014/main" id="{BA5EB04A-DA5A-B630-3D8D-C1B6C7747C14}"/>
              </a:ext>
            </a:extLst>
          </p:cNvPr>
          <p:cNvSpPr txBox="1"/>
          <p:nvPr/>
        </p:nvSpPr>
        <p:spPr>
          <a:xfrm>
            <a:off x="628649" y="1885253"/>
            <a:ext cx="7886699" cy="646331"/>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AO4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Evaluate texts critically and support this with appropriate textual references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60A2EA61-9E72-725A-D92B-FB69234B1311}"/>
              </a:ext>
            </a:extLst>
          </p:cNvPr>
          <p:cNvSpPr txBox="1"/>
          <p:nvPr/>
        </p:nvSpPr>
        <p:spPr>
          <a:xfrm>
            <a:off x="628649" y="2828049"/>
            <a:ext cx="3943351" cy="3416320"/>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To get 20/20:</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Shows perceptive and detailed evaluation:</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Develops a convincing and critical understanding of ideas</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Shows perceptive understanding of writer’s methods</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Evaluates critically and in detail the impact of the writer’s ideas and</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methods on the reader</a:t>
            </a:r>
          </a:p>
          <a:p>
            <a:pPr marR="0" lvl="0" algn="l" defTabSz="4572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Selects a range of judicious textual detail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009F12E1-E55D-B49D-AD64-635ED3F9005C}"/>
              </a:ext>
            </a:extLst>
          </p:cNvPr>
          <p:cNvGraphicFramePr>
            <a:graphicFrameLocks noGrp="1"/>
          </p:cNvGraphicFramePr>
          <p:nvPr>
            <p:extLst>
              <p:ext uri="{D42A27DB-BD31-4B8C-83A1-F6EECF244321}">
                <p14:modId xmlns:p14="http://schemas.microsoft.com/office/powerpoint/2010/main" val="233549634"/>
              </p:ext>
            </p:extLst>
          </p:nvPr>
        </p:nvGraphicFramePr>
        <p:xfrm>
          <a:off x="4903804" y="2828049"/>
          <a:ext cx="3611544" cy="2839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5772">
                  <a:extLst>
                    <a:ext uri="{9D8B030D-6E8A-4147-A177-3AD203B41FA5}">
                      <a16:colId xmlns:a16="http://schemas.microsoft.com/office/drawing/2014/main" val="1687930855"/>
                    </a:ext>
                  </a:extLst>
                </a:gridCol>
                <a:gridCol w="1805772">
                  <a:extLst>
                    <a:ext uri="{9D8B030D-6E8A-4147-A177-3AD203B41FA5}">
                      <a16:colId xmlns:a16="http://schemas.microsoft.com/office/drawing/2014/main" val="247876497"/>
                    </a:ext>
                  </a:extLst>
                </a:gridCol>
              </a:tblGrid>
              <a:tr h="370840">
                <a:tc>
                  <a:txBody>
                    <a:bodyPr/>
                    <a:lstStyle/>
                    <a:p>
                      <a:r>
                        <a:rPr lang="en-US" sz="1600" dirty="0"/>
                        <a:t>Student’s answer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370840">
                <a:tc>
                  <a:txBody>
                    <a:bodyPr/>
                    <a:lstStyle/>
                    <a:p>
                      <a:r>
                        <a:rPr lang="en-US" sz="1600" dirty="0"/>
                        <a:t>Evaluated the text based on the statement provided</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600" dirty="0"/>
                        <a:t>Included examples to support ideas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600" dirty="0"/>
                        <a:t>Evaluated the writer’s use of methods (language and structure)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bl>
          </a:graphicData>
        </a:graphic>
      </p:graphicFrame>
      <p:sp>
        <p:nvSpPr>
          <p:cNvPr id="10" name="Arrow: Right 9">
            <a:extLst>
              <a:ext uri="{FF2B5EF4-FFF2-40B4-BE49-F238E27FC236}">
                <a16:creationId xmlns:a16="http://schemas.microsoft.com/office/drawing/2014/main" id="{05EE212F-F438-A8CC-3FD3-5E6EEC3DE2B9}"/>
              </a:ext>
            </a:extLst>
          </p:cNvPr>
          <p:cNvSpPr/>
          <p:nvPr/>
        </p:nvSpPr>
        <p:spPr>
          <a:xfrm rot="14890582">
            <a:off x="7448780" y="5308024"/>
            <a:ext cx="592573" cy="7870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C83284F-F396-3A10-257B-E2DF3855E8C9}"/>
              </a:ext>
            </a:extLst>
          </p:cNvPr>
          <p:cNvSpPr txBox="1"/>
          <p:nvPr/>
        </p:nvSpPr>
        <p:spPr>
          <a:xfrm>
            <a:off x="6342927" y="5921203"/>
            <a:ext cx="2338086" cy="646331"/>
          </a:xfrm>
          <a:prstGeom prst="rect">
            <a:avLst/>
          </a:prstGeom>
          <a:solidFill>
            <a:schemeClr val="bg1"/>
          </a:solidFill>
          <a:ln w="38100">
            <a:solidFill>
              <a:schemeClr val="accent1">
                <a:shade val="15000"/>
              </a:schemeClr>
            </a:solidFill>
          </a:ln>
          <a:effectLst>
            <a:outerShdw blurRad="50800" dist="38100" dir="2700000" algn="tl" rotWithShape="0">
              <a:prstClr val="black">
                <a:alpha val="40000"/>
              </a:prstClr>
            </a:outerShdw>
          </a:effectLst>
        </p:spPr>
        <p:txBody>
          <a:bodyPr wrap="square" rtlCol="0">
            <a:spAutoFit/>
          </a:bodyPr>
          <a:lstStyle/>
          <a:p>
            <a:r>
              <a:rPr lang="en-US" dirty="0"/>
              <a:t>This is what we need to focus on next</a:t>
            </a:r>
            <a:endParaRPr lang="en-GB" dirty="0"/>
          </a:p>
        </p:txBody>
      </p:sp>
    </p:spTree>
    <p:extLst>
      <p:ext uri="{BB962C8B-B14F-4D97-AF65-F5344CB8AC3E}">
        <p14:creationId xmlns:p14="http://schemas.microsoft.com/office/powerpoint/2010/main" val="19577793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2610</Words>
  <Application>Microsoft Office PowerPoint</Application>
  <PresentationFormat>On-screen Show (4:3)</PresentationFormat>
  <Paragraphs>112</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gg sans</vt:lpstr>
      <vt:lpstr>Times New Roman</vt:lpstr>
      <vt:lpstr>Office Theme</vt:lpstr>
      <vt:lpstr>2_Office Theme</vt:lpstr>
      <vt:lpstr>1_Office Theme</vt:lpstr>
      <vt:lpstr>PowerPoint Presentation</vt:lpstr>
      <vt:lpstr>Learning outcomes</vt:lpstr>
      <vt:lpstr>Ideally, we need to use all these skills in our answers for Q4</vt:lpstr>
      <vt:lpstr>You have been given a good answer for Q4</vt:lpstr>
      <vt:lpstr>PowerPoint Presentation</vt:lpstr>
      <vt:lpstr>PowerPoint Presentation</vt:lpstr>
      <vt:lpstr>This student has decided that the hyena is both threatening and funny in equal measure</vt:lpstr>
      <vt:lpstr>This student has decided that the hyena is both threatening and funny in equal measure</vt:lpstr>
      <vt:lpstr>Let’s look at the mark scheme for Q4</vt:lpstr>
      <vt:lpstr>Look at this specific section of the student’s answer</vt:lpstr>
      <vt:lpstr>Look at this specific section of the student’s answer</vt:lpstr>
      <vt:lpstr>Q4: Critical evaluation</vt:lpstr>
      <vt:lpstr>Plenary: We will now peer assess our own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2025-02-04T13:39:48Z</dcterms:created>
  <dcterms:modified xsi:type="dcterms:W3CDTF">2025-08-12T09:51:01Z</dcterms:modified>
</cp:coreProperties>
</file>