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7"/>
  </p:notesMasterIdLst>
  <p:sldIdLst>
    <p:sldId id="256" r:id="rId4"/>
    <p:sldId id="286" r:id="rId5"/>
    <p:sldId id="285" r:id="rId6"/>
    <p:sldId id="287" r:id="rId7"/>
    <p:sldId id="280" r:id="rId8"/>
    <p:sldId id="281" r:id="rId9"/>
    <p:sldId id="282" r:id="rId10"/>
    <p:sldId id="288" r:id="rId11"/>
    <p:sldId id="274" r:id="rId12"/>
    <p:sldId id="275" r:id="rId13"/>
    <p:sldId id="323" r:id="rId14"/>
    <p:sldId id="324" r:id="rId15"/>
    <p:sldId id="26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675EC-B307-4DFC-90EA-6E22622B4479}" v="50" dt="2025-02-11T14:57:33.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CC2675EC-B307-4DFC-90EA-6E22622B4479}"/>
    <pc:docChg chg="undo custSel addSld delSld modSld delMainMaster">
      <pc:chgData name="Paul Wassell" userId="609912a88ec840f0" providerId="LiveId" clId="{CC2675EC-B307-4DFC-90EA-6E22622B4479}" dt="2025-02-11T14:58:39.441" v="4113" actId="20577"/>
      <pc:docMkLst>
        <pc:docMk/>
      </pc:docMkLst>
      <pc:sldChg chg="addSp delSp modSp mod">
        <pc:chgData name="Paul Wassell" userId="609912a88ec840f0" providerId="LiveId" clId="{CC2675EC-B307-4DFC-90EA-6E22622B4479}" dt="2025-02-11T13:57:19.073" v="344" actId="1076"/>
        <pc:sldMkLst>
          <pc:docMk/>
          <pc:sldMk cId="2570016561" sldId="256"/>
        </pc:sldMkLst>
        <pc:spChg chg="add del mod">
          <ac:chgData name="Paul Wassell" userId="609912a88ec840f0" providerId="LiveId" clId="{CC2675EC-B307-4DFC-90EA-6E22622B4479}" dt="2025-02-11T13:53:45.727" v="53" actId="21"/>
          <ac:spMkLst>
            <pc:docMk/>
            <pc:sldMk cId="2570016561" sldId="256"/>
            <ac:spMk id="2" creationId="{6A5D566D-54F2-6950-FF0A-1A03DD07D242}"/>
          </ac:spMkLst>
        </pc:spChg>
        <pc:spChg chg="add del mod">
          <ac:chgData name="Paul Wassell" userId="609912a88ec840f0" providerId="LiveId" clId="{CC2675EC-B307-4DFC-90EA-6E22622B4479}" dt="2025-02-11T13:53:45.727" v="53" actId="21"/>
          <ac:spMkLst>
            <pc:docMk/>
            <pc:sldMk cId="2570016561" sldId="256"/>
            <ac:spMk id="3" creationId="{53D433D7-0092-5925-FCF5-A7ED3B05CC8C}"/>
          </ac:spMkLst>
        </pc:spChg>
        <pc:spChg chg="mod">
          <ac:chgData name="Paul Wassell" userId="609912a88ec840f0" providerId="LiveId" clId="{CC2675EC-B307-4DFC-90EA-6E22622B4479}" dt="2025-02-11T13:54:45.936" v="252" actId="207"/>
          <ac:spMkLst>
            <pc:docMk/>
            <pc:sldMk cId="2570016561" sldId="256"/>
            <ac:spMk id="6" creationId="{D998CB4D-28E0-E2A5-AF2D-6FAA2DB98380}"/>
          </ac:spMkLst>
        </pc:spChg>
        <pc:spChg chg="add mod">
          <ac:chgData name="Paul Wassell" userId="609912a88ec840f0" providerId="LiveId" clId="{CC2675EC-B307-4DFC-90EA-6E22622B4479}" dt="2025-02-11T13:55:22.892" v="258" actId="114"/>
          <ac:spMkLst>
            <pc:docMk/>
            <pc:sldMk cId="2570016561" sldId="256"/>
            <ac:spMk id="7" creationId="{F2182BDB-70CD-0254-D277-FF37809F1FAE}"/>
          </ac:spMkLst>
        </pc:spChg>
        <pc:spChg chg="add mod">
          <ac:chgData name="Paul Wassell" userId="609912a88ec840f0" providerId="LiveId" clId="{CC2675EC-B307-4DFC-90EA-6E22622B4479}" dt="2025-02-11T13:55:49.753" v="319" actId="20577"/>
          <ac:spMkLst>
            <pc:docMk/>
            <pc:sldMk cId="2570016561" sldId="256"/>
            <ac:spMk id="10" creationId="{A5697339-7F91-2304-6971-80A704EF8A01}"/>
          </ac:spMkLst>
        </pc:spChg>
        <pc:graphicFrameChg chg="add mod modGraphic">
          <ac:chgData name="Paul Wassell" userId="609912a88ec840f0" providerId="LiveId" clId="{CC2675EC-B307-4DFC-90EA-6E22622B4479}" dt="2025-02-11T13:57:19.073" v="344" actId="1076"/>
          <ac:graphicFrameMkLst>
            <pc:docMk/>
            <pc:sldMk cId="2570016561" sldId="256"/>
            <ac:graphicFrameMk id="11" creationId="{3D4DB601-3E4E-C95C-CE18-273CE962386F}"/>
          </ac:graphicFrameMkLst>
        </pc:graphicFrameChg>
        <pc:picChg chg="add mod">
          <ac:chgData name="Paul Wassell" userId="609912a88ec840f0" providerId="LiveId" clId="{CC2675EC-B307-4DFC-90EA-6E22622B4479}" dt="2025-02-11T13:53:49.328" v="55" actId="1076"/>
          <ac:picMkLst>
            <pc:docMk/>
            <pc:sldMk cId="2570016561" sldId="256"/>
            <ac:picMk id="4" creationId="{F6E436F7-8F8F-4405-7A65-453F793E4C19}"/>
          </ac:picMkLst>
        </pc:picChg>
        <pc:picChg chg="del">
          <ac:chgData name="Paul Wassell" userId="609912a88ec840f0" providerId="LiveId" clId="{CC2675EC-B307-4DFC-90EA-6E22622B4479}" dt="2025-02-11T13:50:33.375" v="0" actId="478"/>
          <ac:picMkLst>
            <pc:docMk/>
            <pc:sldMk cId="2570016561" sldId="256"/>
            <ac:picMk id="8" creationId="{DB41C372-F20D-1DE7-41A4-8B206B252E9C}"/>
          </ac:picMkLst>
        </pc:picChg>
      </pc:sldChg>
      <pc:sldChg chg="modSp mod">
        <pc:chgData name="Paul Wassell" userId="609912a88ec840f0" providerId="LiveId" clId="{CC2675EC-B307-4DFC-90EA-6E22622B4479}" dt="2025-02-11T14:58:39.441" v="4113" actId="20577"/>
        <pc:sldMkLst>
          <pc:docMk/>
          <pc:sldMk cId="1063182960" sldId="263"/>
        </pc:sldMkLst>
        <pc:spChg chg="mod">
          <ac:chgData name="Paul Wassell" userId="609912a88ec840f0" providerId="LiveId" clId="{CC2675EC-B307-4DFC-90EA-6E22622B4479}" dt="2025-02-11T14:58:39.441" v="4113" actId="20577"/>
          <ac:spMkLst>
            <pc:docMk/>
            <pc:sldMk cId="1063182960" sldId="263"/>
            <ac:spMk id="4" creationId="{923A54D2-74A0-45FD-81C7-A28867B676D2}"/>
          </ac:spMkLst>
        </pc:spChg>
        <pc:spChg chg="mod">
          <ac:chgData name="Paul Wassell" userId="609912a88ec840f0" providerId="LiveId" clId="{CC2675EC-B307-4DFC-90EA-6E22622B4479}" dt="2025-02-11T14:57:55.361" v="3951" actId="27636"/>
          <ac:spMkLst>
            <pc:docMk/>
            <pc:sldMk cId="1063182960" sldId="263"/>
            <ac:spMk id="8" creationId="{2CEA86E9-5EE4-4D41-A361-FCC54FDF3D00}"/>
          </ac:spMkLst>
        </pc:spChg>
      </pc:sldChg>
      <pc:sldChg chg="del">
        <pc:chgData name="Paul Wassell" userId="609912a88ec840f0" providerId="LiveId" clId="{CC2675EC-B307-4DFC-90EA-6E22622B4479}" dt="2025-02-11T14:18:04.024" v="1768" actId="47"/>
        <pc:sldMkLst>
          <pc:docMk/>
          <pc:sldMk cId="182765610" sldId="268"/>
        </pc:sldMkLst>
      </pc:sldChg>
      <pc:sldChg chg="del">
        <pc:chgData name="Paul Wassell" userId="609912a88ec840f0" providerId="LiveId" clId="{CC2675EC-B307-4DFC-90EA-6E22622B4479}" dt="2025-02-11T14:18:04.774" v="1769" actId="47"/>
        <pc:sldMkLst>
          <pc:docMk/>
          <pc:sldMk cId="1150903149" sldId="269"/>
        </pc:sldMkLst>
      </pc:sldChg>
      <pc:sldChg chg="modSp mod">
        <pc:chgData name="Paul Wassell" userId="609912a88ec840f0" providerId="LiveId" clId="{CC2675EC-B307-4DFC-90EA-6E22622B4479}" dt="2025-02-11T14:17:27.174" v="1764" actId="20577"/>
        <pc:sldMkLst>
          <pc:docMk/>
          <pc:sldMk cId="2819778965" sldId="274"/>
        </pc:sldMkLst>
        <pc:spChg chg="mod">
          <ac:chgData name="Paul Wassell" userId="609912a88ec840f0" providerId="LiveId" clId="{CC2675EC-B307-4DFC-90EA-6E22622B4479}" dt="2025-02-11T14:16:28.641" v="1743" actId="20577"/>
          <ac:spMkLst>
            <pc:docMk/>
            <pc:sldMk cId="2819778965" sldId="274"/>
            <ac:spMk id="2" creationId="{8771B001-405D-7D66-C854-3C0222E6295C}"/>
          </ac:spMkLst>
        </pc:spChg>
        <pc:spChg chg="mod">
          <ac:chgData name="Paul Wassell" userId="609912a88ec840f0" providerId="LiveId" clId="{CC2675EC-B307-4DFC-90EA-6E22622B4479}" dt="2025-02-11T14:04:10.153" v="767" actId="20577"/>
          <ac:spMkLst>
            <pc:docMk/>
            <pc:sldMk cId="2819778965" sldId="274"/>
            <ac:spMk id="5" creationId="{5428BEB2-CC7E-95B3-6401-B89F8BCABD18}"/>
          </ac:spMkLst>
        </pc:spChg>
        <pc:graphicFrameChg chg="mod modGraphic">
          <ac:chgData name="Paul Wassell" userId="609912a88ec840f0" providerId="LiveId" clId="{CC2675EC-B307-4DFC-90EA-6E22622B4479}" dt="2025-02-11T14:17:27.174" v="1764" actId="20577"/>
          <ac:graphicFrameMkLst>
            <pc:docMk/>
            <pc:sldMk cId="2819778965" sldId="274"/>
            <ac:graphicFrameMk id="6" creationId="{BA4CDBAD-F05A-2EE3-6F33-58CBE1B4D969}"/>
          </ac:graphicFrameMkLst>
        </pc:graphicFrameChg>
      </pc:sldChg>
      <pc:sldChg chg="modSp mod">
        <pc:chgData name="Paul Wassell" userId="609912a88ec840f0" providerId="LiveId" clId="{CC2675EC-B307-4DFC-90EA-6E22622B4479}" dt="2025-02-11T14:17:38.898" v="1767" actId="14100"/>
        <pc:sldMkLst>
          <pc:docMk/>
          <pc:sldMk cId="2320392430" sldId="275"/>
        </pc:sldMkLst>
        <pc:graphicFrameChg chg="mod modGraphic">
          <ac:chgData name="Paul Wassell" userId="609912a88ec840f0" providerId="LiveId" clId="{CC2675EC-B307-4DFC-90EA-6E22622B4479}" dt="2025-02-11T14:17:38.898" v="1767" actId="14100"/>
          <ac:graphicFrameMkLst>
            <pc:docMk/>
            <pc:sldMk cId="2320392430" sldId="275"/>
            <ac:graphicFrameMk id="3" creationId="{B5CA7365-F0EF-196B-71F7-DC601C823405}"/>
          </ac:graphicFrameMkLst>
        </pc:graphicFrameChg>
      </pc:sldChg>
      <pc:sldChg chg="modSp mod">
        <pc:chgData name="Paul Wassell" userId="609912a88ec840f0" providerId="LiveId" clId="{CC2675EC-B307-4DFC-90EA-6E22622B4479}" dt="2025-02-11T14:15:25.353" v="1709" actId="20577"/>
        <pc:sldMkLst>
          <pc:docMk/>
          <pc:sldMk cId="360157022" sldId="280"/>
        </pc:sldMkLst>
        <pc:spChg chg="mod">
          <ac:chgData name="Paul Wassell" userId="609912a88ec840f0" providerId="LiveId" clId="{CC2675EC-B307-4DFC-90EA-6E22622B4479}" dt="2025-02-11T14:15:25.353" v="1709" actId="20577"/>
          <ac:spMkLst>
            <pc:docMk/>
            <pc:sldMk cId="360157022" sldId="280"/>
            <ac:spMk id="3" creationId="{3801A4E5-D428-B6C2-FC12-E9BF05A6B7A9}"/>
          </ac:spMkLst>
        </pc:spChg>
      </pc:sldChg>
      <pc:sldChg chg="modSp mod">
        <pc:chgData name="Paul Wassell" userId="609912a88ec840f0" providerId="LiveId" clId="{CC2675EC-B307-4DFC-90EA-6E22622B4479}" dt="2025-02-11T14:03:56.589" v="765" actId="20577"/>
        <pc:sldMkLst>
          <pc:docMk/>
          <pc:sldMk cId="4219017325" sldId="281"/>
        </pc:sldMkLst>
        <pc:spChg chg="mod">
          <ac:chgData name="Paul Wassell" userId="609912a88ec840f0" providerId="LiveId" clId="{CC2675EC-B307-4DFC-90EA-6E22622B4479}" dt="2025-02-11T14:03:56.589" v="765" actId="20577"/>
          <ac:spMkLst>
            <pc:docMk/>
            <pc:sldMk cId="4219017325" sldId="281"/>
            <ac:spMk id="3" creationId="{3801A4E5-D428-B6C2-FC12-E9BF05A6B7A9}"/>
          </ac:spMkLst>
        </pc:spChg>
      </pc:sldChg>
      <pc:sldChg chg="modSp mod">
        <pc:chgData name="Paul Wassell" userId="609912a88ec840f0" providerId="LiveId" clId="{CC2675EC-B307-4DFC-90EA-6E22622B4479}" dt="2025-02-11T14:02:16.747" v="639" actId="20577"/>
        <pc:sldMkLst>
          <pc:docMk/>
          <pc:sldMk cId="3229740828" sldId="282"/>
        </pc:sldMkLst>
        <pc:spChg chg="mod">
          <ac:chgData name="Paul Wassell" userId="609912a88ec840f0" providerId="LiveId" clId="{CC2675EC-B307-4DFC-90EA-6E22622B4479}" dt="2025-02-11T14:01:40.734" v="586" actId="20577"/>
          <ac:spMkLst>
            <pc:docMk/>
            <pc:sldMk cId="3229740828" sldId="282"/>
            <ac:spMk id="6" creationId="{B9D67629-4308-720B-6F15-494048E179FB}"/>
          </ac:spMkLst>
        </pc:spChg>
        <pc:spChg chg="mod">
          <ac:chgData name="Paul Wassell" userId="609912a88ec840f0" providerId="LiveId" clId="{CC2675EC-B307-4DFC-90EA-6E22622B4479}" dt="2025-02-11T14:01:50.749" v="594" actId="20577"/>
          <ac:spMkLst>
            <pc:docMk/>
            <pc:sldMk cId="3229740828" sldId="282"/>
            <ac:spMk id="7" creationId="{C301E6A5-AA51-DA84-82C6-9F8D757E7915}"/>
          </ac:spMkLst>
        </pc:spChg>
        <pc:spChg chg="mod">
          <ac:chgData name="Paul Wassell" userId="609912a88ec840f0" providerId="LiveId" clId="{CC2675EC-B307-4DFC-90EA-6E22622B4479}" dt="2025-02-11T14:01:54.153" v="602" actId="20577"/>
          <ac:spMkLst>
            <pc:docMk/>
            <pc:sldMk cId="3229740828" sldId="282"/>
            <ac:spMk id="8" creationId="{10F1B246-25A1-C2F1-D62B-C6655C3975D3}"/>
          </ac:spMkLst>
        </pc:spChg>
        <pc:spChg chg="mod">
          <ac:chgData name="Paul Wassell" userId="609912a88ec840f0" providerId="LiveId" clId="{CC2675EC-B307-4DFC-90EA-6E22622B4479}" dt="2025-02-11T14:01:59.383" v="623" actId="20577"/>
          <ac:spMkLst>
            <pc:docMk/>
            <pc:sldMk cId="3229740828" sldId="282"/>
            <ac:spMk id="9" creationId="{F79067DD-E4AB-F7F7-9949-7832A69288FD}"/>
          </ac:spMkLst>
        </pc:spChg>
        <pc:spChg chg="mod">
          <ac:chgData name="Paul Wassell" userId="609912a88ec840f0" providerId="LiveId" clId="{CC2675EC-B307-4DFC-90EA-6E22622B4479}" dt="2025-02-11T14:02:13.304" v="631" actId="20577"/>
          <ac:spMkLst>
            <pc:docMk/>
            <pc:sldMk cId="3229740828" sldId="282"/>
            <ac:spMk id="10" creationId="{FA319750-53F3-675A-63CC-B669A64F8866}"/>
          </ac:spMkLst>
        </pc:spChg>
        <pc:spChg chg="mod">
          <ac:chgData name="Paul Wassell" userId="609912a88ec840f0" providerId="LiveId" clId="{CC2675EC-B307-4DFC-90EA-6E22622B4479}" dt="2025-02-11T14:02:16.747" v="639" actId="20577"/>
          <ac:spMkLst>
            <pc:docMk/>
            <pc:sldMk cId="3229740828" sldId="282"/>
            <ac:spMk id="11" creationId="{30BCD92E-FBC8-B641-2A4E-EDC74A87B601}"/>
          </ac:spMkLst>
        </pc:spChg>
      </pc:sldChg>
      <pc:sldChg chg="addSp delSp modSp mod">
        <pc:chgData name="Paul Wassell" userId="609912a88ec840f0" providerId="LiveId" clId="{CC2675EC-B307-4DFC-90EA-6E22622B4479}" dt="2025-02-11T14:14:27.677" v="1652" actId="1076"/>
        <pc:sldMkLst>
          <pc:docMk/>
          <pc:sldMk cId="1123697908" sldId="286"/>
        </pc:sldMkLst>
        <pc:spChg chg="add mod">
          <ac:chgData name="Paul Wassell" userId="609912a88ec840f0" providerId="LiveId" clId="{CC2675EC-B307-4DFC-90EA-6E22622B4479}" dt="2025-02-11T14:06:39.024" v="1187" actId="207"/>
          <ac:spMkLst>
            <pc:docMk/>
            <pc:sldMk cId="1123697908" sldId="286"/>
            <ac:spMk id="3" creationId="{4B86EBE6-0077-EDA0-A4AD-143B21B4C25C}"/>
          </ac:spMkLst>
        </pc:spChg>
        <pc:spChg chg="del">
          <ac:chgData name="Paul Wassell" userId="609912a88ec840f0" providerId="LiveId" clId="{CC2675EC-B307-4DFC-90EA-6E22622B4479}" dt="2025-02-11T13:57:28.924" v="346" actId="478"/>
          <ac:spMkLst>
            <pc:docMk/>
            <pc:sldMk cId="1123697908" sldId="286"/>
            <ac:spMk id="5" creationId="{A9281836-A0D0-9756-B644-C5CB4DD63600}"/>
          </ac:spMkLst>
        </pc:spChg>
        <pc:spChg chg="del">
          <ac:chgData name="Paul Wassell" userId="609912a88ec840f0" providerId="LiveId" clId="{CC2675EC-B307-4DFC-90EA-6E22622B4479}" dt="2025-02-11T13:57:28.924" v="346" actId="478"/>
          <ac:spMkLst>
            <pc:docMk/>
            <pc:sldMk cId="1123697908" sldId="286"/>
            <ac:spMk id="6" creationId="{002E62BC-FDB3-843C-DB6A-CF8DE20CDF39}"/>
          </ac:spMkLst>
        </pc:spChg>
        <pc:spChg chg="del">
          <ac:chgData name="Paul Wassell" userId="609912a88ec840f0" providerId="LiveId" clId="{CC2675EC-B307-4DFC-90EA-6E22622B4479}" dt="2025-02-11T13:57:28.924" v="346" actId="478"/>
          <ac:spMkLst>
            <pc:docMk/>
            <pc:sldMk cId="1123697908" sldId="286"/>
            <ac:spMk id="7" creationId="{63E23D4D-C072-27F1-3058-8EE25D8CE4D2}"/>
          </ac:spMkLst>
        </pc:spChg>
        <pc:spChg chg="del">
          <ac:chgData name="Paul Wassell" userId="609912a88ec840f0" providerId="LiveId" clId="{CC2675EC-B307-4DFC-90EA-6E22622B4479}" dt="2025-02-11T13:57:28.924" v="346" actId="478"/>
          <ac:spMkLst>
            <pc:docMk/>
            <pc:sldMk cId="1123697908" sldId="286"/>
            <ac:spMk id="8" creationId="{685ED0F4-A817-18B4-A621-FBCBD794431B}"/>
          </ac:spMkLst>
        </pc:spChg>
        <pc:spChg chg="del">
          <ac:chgData name="Paul Wassell" userId="609912a88ec840f0" providerId="LiveId" clId="{CC2675EC-B307-4DFC-90EA-6E22622B4479}" dt="2025-02-11T13:57:28.924" v="346" actId="478"/>
          <ac:spMkLst>
            <pc:docMk/>
            <pc:sldMk cId="1123697908" sldId="286"/>
            <ac:spMk id="9" creationId="{2E1A285A-5284-3FBF-BD50-45A17539A6EB}"/>
          </ac:spMkLst>
        </pc:spChg>
        <pc:spChg chg="del">
          <ac:chgData name="Paul Wassell" userId="609912a88ec840f0" providerId="LiveId" clId="{CC2675EC-B307-4DFC-90EA-6E22622B4479}" dt="2025-02-11T13:57:28.924" v="346" actId="478"/>
          <ac:spMkLst>
            <pc:docMk/>
            <pc:sldMk cId="1123697908" sldId="286"/>
            <ac:spMk id="10" creationId="{14140A1D-EC3B-4265-39CC-8B8D56BBDD96}"/>
          </ac:spMkLst>
        </pc:spChg>
        <pc:spChg chg="del">
          <ac:chgData name="Paul Wassell" userId="609912a88ec840f0" providerId="LiveId" clId="{CC2675EC-B307-4DFC-90EA-6E22622B4479}" dt="2025-02-11T13:57:28.924" v="346" actId="478"/>
          <ac:spMkLst>
            <pc:docMk/>
            <pc:sldMk cId="1123697908" sldId="286"/>
            <ac:spMk id="11" creationId="{9C05E95D-C779-D512-3628-8962A42BA71F}"/>
          </ac:spMkLst>
        </pc:spChg>
        <pc:spChg chg="del">
          <ac:chgData name="Paul Wassell" userId="609912a88ec840f0" providerId="LiveId" clId="{CC2675EC-B307-4DFC-90EA-6E22622B4479}" dt="2025-02-11T13:57:28.924" v="346" actId="478"/>
          <ac:spMkLst>
            <pc:docMk/>
            <pc:sldMk cId="1123697908" sldId="286"/>
            <ac:spMk id="12" creationId="{A49E4C29-28FD-BC87-B42F-02EFDE4DB49C}"/>
          </ac:spMkLst>
        </pc:spChg>
        <pc:spChg chg="add mod">
          <ac:chgData name="Paul Wassell" userId="609912a88ec840f0" providerId="LiveId" clId="{CC2675EC-B307-4DFC-90EA-6E22622B4479}" dt="2025-02-11T14:04:55.983" v="853" actId="207"/>
          <ac:spMkLst>
            <pc:docMk/>
            <pc:sldMk cId="1123697908" sldId="286"/>
            <ac:spMk id="13" creationId="{1BD640BE-8823-C5C4-39DE-0B315BAFA2CD}"/>
          </ac:spMkLst>
        </pc:spChg>
        <pc:spChg chg="add mod">
          <ac:chgData name="Paul Wassell" userId="609912a88ec840f0" providerId="LiveId" clId="{CC2675EC-B307-4DFC-90EA-6E22622B4479}" dt="2025-02-11T14:05:53.913" v="1056" actId="13926"/>
          <ac:spMkLst>
            <pc:docMk/>
            <pc:sldMk cId="1123697908" sldId="286"/>
            <ac:spMk id="14" creationId="{20FEEDEB-D592-B12D-540C-217FC7D40246}"/>
          </ac:spMkLst>
        </pc:spChg>
        <pc:spChg chg="add mod">
          <ac:chgData name="Paul Wassell" userId="609912a88ec840f0" providerId="LiveId" clId="{CC2675EC-B307-4DFC-90EA-6E22622B4479}" dt="2025-02-11T14:06:28.137" v="1185" actId="13926"/>
          <ac:spMkLst>
            <pc:docMk/>
            <pc:sldMk cId="1123697908" sldId="286"/>
            <ac:spMk id="15" creationId="{BD6B8AB9-805F-DFF8-80F0-8952A347EF6C}"/>
          </ac:spMkLst>
        </pc:spChg>
        <pc:spChg chg="add mod">
          <ac:chgData name="Paul Wassell" userId="609912a88ec840f0" providerId="LiveId" clId="{CC2675EC-B307-4DFC-90EA-6E22622B4479}" dt="2025-02-11T14:09:42.068" v="1312" actId="13926"/>
          <ac:spMkLst>
            <pc:docMk/>
            <pc:sldMk cId="1123697908" sldId="286"/>
            <ac:spMk id="16" creationId="{AC9D7F18-608A-5470-AFBF-E72F9A0F5786}"/>
          </ac:spMkLst>
        </pc:spChg>
        <pc:spChg chg="add mod">
          <ac:chgData name="Paul Wassell" userId="609912a88ec840f0" providerId="LiveId" clId="{CC2675EC-B307-4DFC-90EA-6E22622B4479}" dt="2025-02-11T14:10:28.938" v="1415" actId="13926"/>
          <ac:spMkLst>
            <pc:docMk/>
            <pc:sldMk cId="1123697908" sldId="286"/>
            <ac:spMk id="17" creationId="{4929B14A-2A57-1D89-43F8-9438A0A27B81}"/>
          </ac:spMkLst>
        </pc:spChg>
        <pc:spChg chg="add mod">
          <ac:chgData name="Paul Wassell" userId="609912a88ec840f0" providerId="LiveId" clId="{CC2675EC-B307-4DFC-90EA-6E22622B4479}" dt="2025-02-11T14:13:22.409" v="1612" actId="13926"/>
          <ac:spMkLst>
            <pc:docMk/>
            <pc:sldMk cId="1123697908" sldId="286"/>
            <ac:spMk id="18" creationId="{1182270E-51C9-A39A-0A6E-0E745BDA0936}"/>
          </ac:spMkLst>
        </pc:spChg>
        <pc:spChg chg="add del mod">
          <ac:chgData name="Paul Wassell" userId="609912a88ec840f0" providerId="LiveId" clId="{CC2675EC-B307-4DFC-90EA-6E22622B4479}" dt="2025-02-11T14:13:43.704" v="1631" actId="21"/>
          <ac:spMkLst>
            <pc:docMk/>
            <pc:sldMk cId="1123697908" sldId="286"/>
            <ac:spMk id="19" creationId="{338FB97E-D621-E589-A0CC-3FEB2A28AD3A}"/>
          </ac:spMkLst>
        </pc:spChg>
        <pc:spChg chg="add del mod">
          <ac:chgData name="Paul Wassell" userId="609912a88ec840f0" providerId="LiveId" clId="{CC2675EC-B307-4DFC-90EA-6E22622B4479}" dt="2025-02-11T14:14:21.575" v="1650" actId="21"/>
          <ac:spMkLst>
            <pc:docMk/>
            <pc:sldMk cId="1123697908" sldId="286"/>
            <ac:spMk id="21" creationId="{EFEFB636-C904-E32B-0958-7CEA22118601}"/>
          </ac:spMkLst>
        </pc:spChg>
        <pc:picChg chg="del">
          <ac:chgData name="Paul Wassell" userId="609912a88ec840f0" providerId="LiveId" clId="{CC2675EC-B307-4DFC-90EA-6E22622B4479}" dt="2025-02-11T13:57:25.945" v="345" actId="478"/>
          <ac:picMkLst>
            <pc:docMk/>
            <pc:sldMk cId="1123697908" sldId="286"/>
            <ac:picMk id="4" creationId="{27D2374E-3AFC-BB86-8E0D-1584C8C408BD}"/>
          </ac:picMkLst>
        </pc:picChg>
        <pc:picChg chg="add mod">
          <ac:chgData name="Paul Wassell" userId="609912a88ec840f0" providerId="LiveId" clId="{CC2675EC-B307-4DFC-90EA-6E22622B4479}" dt="2025-02-11T14:13:53.389" v="1633" actId="1076"/>
          <ac:picMkLst>
            <pc:docMk/>
            <pc:sldMk cId="1123697908" sldId="286"/>
            <ac:picMk id="20" creationId="{3F7C0283-BD1D-0B59-469B-083AC23083EA}"/>
          </ac:picMkLst>
        </pc:picChg>
        <pc:picChg chg="add mod">
          <ac:chgData name="Paul Wassell" userId="609912a88ec840f0" providerId="LiveId" clId="{CC2675EC-B307-4DFC-90EA-6E22622B4479}" dt="2025-02-11T14:14:27.677" v="1652" actId="1076"/>
          <ac:picMkLst>
            <pc:docMk/>
            <pc:sldMk cId="1123697908" sldId="286"/>
            <ac:picMk id="22" creationId="{696A9444-A95F-55F3-7A26-E25C140CEC93}"/>
          </ac:picMkLst>
        </pc:picChg>
      </pc:sldChg>
      <pc:sldChg chg="modSp mod">
        <pc:chgData name="Paul Wassell" userId="609912a88ec840f0" providerId="LiveId" clId="{CC2675EC-B307-4DFC-90EA-6E22622B4479}" dt="2025-02-11T14:14:46.287" v="1703" actId="20577"/>
        <pc:sldMkLst>
          <pc:docMk/>
          <pc:sldMk cId="2345409073" sldId="287"/>
        </pc:sldMkLst>
        <pc:spChg chg="mod">
          <ac:chgData name="Paul Wassell" userId="609912a88ec840f0" providerId="LiveId" clId="{CC2675EC-B307-4DFC-90EA-6E22622B4479}" dt="2025-02-11T14:14:46.287" v="1703" actId="20577"/>
          <ac:spMkLst>
            <pc:docMk/>
            <pc:sldMk cId="2345409073" sldId="287"/>
            <ac:spMk id="2" creationId="{A60A1443-4143-D5BD-5AD1-985E9F0DFD52}"/>
          </ac:spMkLst>
        </pc:spChg>
      </pc:sldChg>
      <pc:sldChg chg="addSp delSp modSp mod">
        <pc:chgData name="Paul Wassell" userId="609912a88ec840f0" providerId="LiveId" clId="{CC2675EC-B307-4DFC-90EA-6E22622B4479}" dt="2025-02-11T14:02:46.241" v="650" actId="1076"/>
        <pc:sldMkLst>
          <pc:docMk/>
          <pc:sldMk cId="630194438" sldId="288"/>
        </pc:sldMkLst>
        <pc:spChg chg="add mod">
          <ac:chgData name="Paul Wassell" userId="609912a88ec840f0" providerId="LiveId" clId="{CC2675EC-B307-4DFC-90EA-6E22622B4479}" dt="2025-02-11T14:02:28.234" v="642" actId="1076"/>
          <ac:spMkLst>
            <pc:docMk/>
            <pc:sldMk cId="630194438" sldId="288"/>
            <ac:spMk id="5" creationId="{492D61B4-AF77-ABE0-AFE4-0E1802E98ED0}"/>
          </ac:spMkLst>
        </pc:spChg>
        <pc:spChg chg="add mod">
          <ac:chgData name="Paul Wassell" userId="609912a88ec840f0" providerId="LiveId" clId="{CC2675EC-B307-4DFC-90EA-6E22622B4479}" dt="2025-02-11T14:02:28.234" v="642" actId="1076"/>
          <ac:spMkLst>
            <pc:docMk/>
            <pc:sldMk cId="630194438" sldId="288"/>
            <ac:spMk id="6" creationId="{EF712EC5-8014-B84E-9C36-6AAB0BC13BCE}"/>
          </ac:spMkLst>
        </pc:spChg>
        <pc:spChg chg="add mod">
          <ac:chgData name="Paul Wassell" userId="609912a88ec840f0" providerId="LiveId" clId="{CC2675EC-B307-4DFC-90EA-6E22622B4479}" dt="2025-02-11T14:02:28.234" v="642" actId="1076"/>
          <ac:spMkLst>
            <pc:docMk/>
            <pc:sldMk cId="630194438" sldId="288"/>
            <ac:spMk id="7" creationId="{46BC62E5-B132-292D-C03F-B3728F7D36AF}"/>
          </ac:spMkLst>
        </pc:spChg>
        <pc:spChg chg="add mod">
          <ac:chgData name="Paul Wassell" userId="609912a88ec840f0" providerId="LiveId" clId="{CC2675EC-B307-4DFC-90EA-6E22622B4479}" dt="2025-02-11T14:02:28.234" v="642" actId="1076"/>
          <ac:spMkLst>
            <pc:docMk/>
            <pc:sldMk cId="630194438" sldId="288"/>
            <ac:spMk id="8" creationId="{DDDC9B63-8E51-63B5-8F02-AD607F349A27}"/>
          </ac:spMkLst>
        </pc:spChg>
        <pc:spChg chg="add mod">
          <ac:chgData name="Paul Wassell" userId="609912a88ec840f0" providerId="LiveId" clId="{CC2675EC-B307-4DFC-90EA-6E22622B4479}" dt="2025-02-11T14:02:28.234" v="642" actId="1076"/>
          <ac:spMkLst>
            <pc:docMk/>
            <pc:sldMk cId="630194438" sldId="288"/>
            <ac:spMk id="9" creationId="{16935FB1-44C6-278C-2DF0-C3747FF3C717}"/>
          </ac:spMkLst>
        </pc:spChg>
        <pc:spChg chg="add mod">
          <ac:chgData name="Paul Wassell" userId="609912a88ec840f0" providerId="LiveId" clId="{CC2675EC-B307-4DFC-90EA-6E22622B4479}" dt="2025-02-11T14:02:32.949" v="644" actId="1076"/>
          <ac:spMkLst>
            <pc:docMk/>
            <pc:sldMk cId="630194438" sldId="288"/>
            <ac:spMk id="10" creationId="{5779EAF0-C224-B5B7-D35C-06391B9353FA}"/>
          </ac:spMkLst>
        </pc:spChg>
        <pc:spChg chg="add mod">
          <ac:chgData name="Paul Wassell" userId="609912a88ec840f0" providerId="LiveId" clId="{CC2675EC-B307-4DFC-90EA-6E22622B4479}" dt="2025-02-11T14:02:32.949" v="644" actId="1076"/>
          <ac:spMkLst>
            <pc:docMk/>
            <pc:sldMk cId="630194438" sldId="288"/>
            <ac:spMk id="11" creationId="{8A6696A0-AE95-7A57-9EF5-514AFD186331}"/>
          </ac:spMkLst>
        </pc:spChg>
        <pc:spChg chg="add mod">
          <ac:chgData name="Paul Wassell" userId="609912a88ec840f0" providerId="LiveId" clId="{CC2675EC-B307-4DFC-90EA-6E22622B4479}" dt="2025-02-11T14:02:32.949" v="644" actId="1076"/>
          <ac:spMkLst>
            <pc:docMk/>
            <pc:sldMk cId="630194438" sldId="288"/>
            <ac:spMk id="12" creationId="{97D2F1DF-E036-1563-702D-0A849A86047F}"/>
          </ac:spMkLst>
        </pc:spChg>
        <pc:spChg chg="add mod">
          <ac:chgData name="Paul Wassell" userId="609912a88ec840f0" providerId="LiveId" clId="{CC2675EC-B307-4DFC-90EA-6E22622B4479}" dt="2025-02-11T14:02:32.949" v="644" actId="1076"/>
          <ac:spMkLst>
            <pc:docMk/>
            <pc:sldMk cId="630194438" sldId="288"/>
            <ac:spMk id="13" creationId="{D5908E01-8CC5-D139-58F0-C911B3C217C5}"/>
          </ac:spMkLst>
        </pc:spChg>
        <pc:spChg chg="add mod">
          <ac:chgData name="Paul Wassell" userId="609912a88ec840f0" providerId="LiveId" clId="{CC2675EC-B307-4DFC-90EA-6E22622B4479}" dt="2025-02-11T14:02:32.949" v="644" actId="1076"/>
          <ac:spMkLst>
            <pc:docMk/>
            <pc:sldMk cId="630194438" sldId="288"/>
            <ac:spMk id="14" creationId="{870B4A92-86CF-B25C-FC6F-A786C1E3B5CA}"/>
          </ac:spMkLst>
        </pc:spChg>
        <pc:spChg chg="add mod">
          <ac:chgData name="Paul Wassell" userId="609912a88ec840f0" providerId="LiveId" clId="{CC2675EC-B307-4DFC-90EA-6E22622B4479}" dt="2025-02-11T14:02:35.996" v="646" actId="1076"/>
          <ac:spMkLst>
            <pc:docMk/>
            <pc:sldMk cId="630194438" sldId="288"/>
            <ac:spMk id="15" creationId="{E672354D-7472-3348-5B6B-DCED6BC1D329}"/>
          </ac:spMkLst>
        </pc:spChg>
        <pc:spChg chg="add mod">
          <ac:chgData name="Paul Wassell" userId="609912a88ec840f0" providerId="LiveId" clId="{CC2675EC-B307-4DFC-90EA-6E22622B4479}" dt="2025-02-11T14:02:35.996" v="646" actId="1076"/>
          <ac:spMkLst>
            <pc:docMk/>
            <pc:sldMk cId="630194438" sldId="288"/>
            <ac:spMk id="16" creationId="{294D3334-D1AB-714E-782C-C2860B7A9BDB}"/>
          </ac:spMkLst>
        </pc:spChg>
        <pc:spChg chg="add mod">
          <ac:chgData name="Paul Wassell" userId="609912a88ec840f0" providerId="LiveId" clId="{CC2675EC-B307-4DFC-90EA-6E22622B4479}" dt="2025-02-11T14:02:35.996" v="646" actId="1076"/>
          <ac:spMkLst>
            <pc:docMk/>
            <pc:sldMk cId="630194438" sldId="288"/>
            <ac:spMk id="17" creationId="{480BDF30-B9AD-DEE1-240A-642A0AE50A9B}"/>
          </ac:spMkLst>
        </pc:spChg>
        <pc:spChg chg="add mod">
          <ac:chgData name="Paul Wassell" userId="609912a88ec840f0" providerId="LiveId" clId="{CC2675EC-B307-4DFC-90EA-6E22622B4479}" dt="2025-02-11T14:02:35.996" v="646" actId="1076"/>
          <ac:spMkLst>
            <pc:docMk/>
            <pc:sldMk cId="630194438" sldId="288"/>
            <ac:spMk id="18" creationId="{8680D9C6-4E50-808A-F919-EC1289F71DE1}"/>
          </ac:spMkLst>
        </pc:spChg>
        <pc:spChg chg="add mod">
          <ac:chgData name="Paul Wassell" userId="609912a88ec840f0" providerId="LiveId" clId="{CC2675EC-B307-4DFC-90EA-6E22622B4479}" dt="2025-02-11T14:02:35.996" v="646" actId="1076"/>
          <ac:spMkLst>
            <pc:docMk/>
            <pc:sldMk cId="630194438" sldId="288"/>
            <ac:spMk id="19" creationId="{1FEC6A15-1470-332A-485E-6C528CCC4092}"/>
          </ac:spMkLst>
        </pc:spChg>
        <pc:spChg chg="add mod">
          <ac:chgData name="Paul Wassell" userId="609912a88ec840f0" providerId="LiveId" clId="{CC2675EC-B307-4DFC-90EA-6E22622B4479}" dt="2025-02-11T14:02:41.313" v="648" actId="1076"/>
          <ac:spMkLst>
            <pc:docMk/>
            <pc:sldMk cId="630194438" sldId="288"/>
            <ac:spMk id="20" creationId="{E5336C67-0BEC-3350-5D14-DB610C9B72FB}"/>
          </ac:spMkLst>
        </pc:spChg>
        <pc:spChg chg="add mod">
          <ac:chgData name="Paul Wassell" userId="609912a88ec840f0" providerId="LiveId" clId="{CC2675EC-B307-4DFC-90EA-6E22622B4479}" dt="2025-02-11T14:02:41.313" v="648" actId="1076"/>
          <ac:spMkLst>
            <pc:docMk/>
            <pc:sldMk cId="630194438" sldId="288"/>
            <ac:spMk id="21" creationId="{5AAFBC97-6477-5A81-B6AB-1EE9D12761C8}"/>
          </ac:spMkLst>
        </pc:spChg>
        <pc:spChg chg="add mod">
          <ac:chgData name="Paul Wassell" userId="609912a88ec840f0" providerId="LiveId" clId="{CC2675EC-B307-4DFC-90EA-6E22622B4479}" dt="2025-02-11T14:02:41.313" v="648" actId="1076"/>
          <ac:spMkLst>
            <pc:docMk/>
            <pc:sldMk cId="630194438" sldId="288"/>
            <ac:spMk id="22" creationId="{CDB1DA0B-BF45-A960-D7A3-61C3CFF69699}"/>
          </ac:spMkLst>
        </pc:spChg>
        <pc:spChg chg="add mod">
          <ac:chgData name="Paul Wassell" userId="609912a88ec840f0" providerId="LiveId" clId="{CC2675EC-B307-4DFC-90EA-6E22622B4479}" dt="2025-02-11T14:02:41.313" v="648" actId="1076"/>
          <ac:spMkLst>
            <pc:docMk/>
            <pc:sldMk cId="630194438" sldId="288"/>
            <ac:spMk id="23" creationId="{DC463BA8-8E7D-AD95-B1CA-902E6D8D6748}"/>
          </ac:spMkLst>
        </pc:spChg>
        <pc:spChg chg="add mod">
          <ac:chgData name="Paul Wassell" userId="609912a88ec840f0" providerId="LiveId" clId="{CC2675EC-B307-4DFC-90EA-6E22622B4479}" dt="2025-02-11T14:02:41.313" v="648" actId="1076"/>
          <ac:spMkLst>
            <pc:docMk/>
            <pc:sldMk cId="630194438" sldId="288"/>
            <ac:spMk id="24" creationId="{1A56AF21-D42C-A028-BAD1-C1C648B66A02}"/>
          </ac:spMkLst>
        </pc:spChg>
        <pc:spChg chg="add mod">
          <ac:chgData name="Paul Wassell" userId="609912a88ec840f0" providerId="LiveId" clId="{CC2675EC-B307-4DFC-90EA-6E22622B4479}" dt="2025-02-11T14:02:46.241" v="650" actId="1076"/>
          <ac:spMkLst>
            <pc:docMk/>
            <pc:sldMk cId="630194438" sldId="288"/>
            <ac:spMk id="25" creationId="{B6CAA638-212E-931B-FEA9-A758734F7C18}"/>
          </ac:spMkLst>
        </pc:spChg>
        <pc:spChg chg="add mod">
          <ac:chgData name="Paul Wassell" userId="609912a88ec840f0" providerId="LiveId" clId="{CC2675EC-B307-4DFC-90EA-6E22622B4479}" dt="2025-02-11T14:02:46.241" v="650" actId="1076"/>
          <ac:spMkLst>
            <pc:docMk/>
            <pc:sldMk cId="630194438" sldId="288"/>
            <ac:spMk id="26" creationId="{451A8824-8FFB-6F99-6399-29925D9B921F}"/>
          </ac:spMkLst>
        </pc:spChg>
        <pc:spChg chg="add mod">
          <ac:chgData name="Paul Wassell" userId="609912a88ec840f0" providerId="LiveId" clId="{CC2675EC-B307-4DFC-90EA-6E22622B4479}" dt="2025-02-11T14:02:46.241" v="650" actId="1076"/>
          <ac:spMkLst>
            <pc:docMk/>
            <pc:sldMk cId="630194438" sldId="288"/>
            <ac:spMk id="27" creationId="{EE14E6DD-76A3-385D-A001-4C2FB057414A}"/>
          </ac:spMkLst>
        </pc:spChg>
        <pc:spChg chg="add mod">
          <ac:chgData name="Paul Wassell" userId="609912a88ec840f0" providerId="LiveId" clId="{CC2675EC-B307-4DFC-90EA-6E22622B4479}" dt="2025-02-11T14:02:46.241" v="650" actId="1076"/>
          <ac:spMkLst>
            <pc:docMk/>
            <pc:sldMk cId="630194438" sldId="288"/>
            <ac:spMk id="28" creationId="{54545165-A0A7-1864-BC68-CDF2F0260F5D}"/>
          </ac:spMkLst>
        </pc:spChg>
        <pc:spChg chg="add mod">
          <ac:chgData name="Paul Wassell" userId="609912a88ec840f0" providerId="LiveId" clId="{CC2675EC-B307-4DFC-90EA-6E22622B4479}" dt="2025-02-11T14:02:46.241" v="650" actId="1076"/>
          <ac:spMkLst>
            <pc:docMk/>
            <pc:sldMk cId="630194438" sldId="288"/>
            <ac:spMk id="29" creationId="{6E96F2B9-5E1F-1959-D5E8-CC59917BEE4E}"/>
          </ac:spMkLst>
        </pc:spChg>
        <pc:spChg chg="del">
          <ac:chgData name="Paul Wassell" userId="609912a88ec840f0" providerId="LiveId" clId="{CC2675EC-B307-4DFC-90EA-6E22622B4479}" dt="2025-02-11T14:02:24.155" v="640" actId="478"/>
          <ac:spMkLst>
            <pc:docMk/>
            <pc:sldMk cId="630194438" sldId="288"/>
            <ac:spMk id="30" creationId="{B47797EC-1EC6-B42D-1DA4-006CC19385F2}"/>
          </ac:spMkLst>
        </pc:spChg>
        <pc:spChg chg="del">
          <ac:chgData name="Paul Wassell" userId="609912a88ec840f0" providerId="LiveId" clId="{CC2675EC-B307-4DFC-90EA-6E22622B4479}" dt="2025-02-11T14:02:24.155" v="640" actId="478"/>
          <ac:spMkLst>
            <pc:docMk/>
            <pc:sldMk cId="630194438" sldId="288"/>
            <ac:spMk id="32" creationId="{CCD973CC-AE77-D590-8BED-A91ED9D1A66F}"/>
          </ac:spMkLst>
        </pc:spChg>
        <pc:spChg chg="del">
          <ac:chgData name="Paul Wassell" userId="609912a88ec840f0" providerId="LiveId" clId="{CC2675EC-B307-4DFC-90EA-6E22622B4479}" dt="2025-02-11T14:02:24.155" v="640" actId="478"/>
          <ac:spMkLst>
            <pc:docMk/>
            <pc:sldMk cId="630194438" sldId="288"/>
            <ac:spMk id="34" creationId="{DFAE2C87-123E-AF1A-446C-43E873A57900}"/>
          </ac:spMkLst>
        </pc:spChg>
        <pc:spChg chg="del">
          <ac:chgData name="Paul Wassell" userId="609912a88ec840f0" providerId="LiveId" clId="{CC2675EC-B307-4DFC-90EA-6E22622B4479}" dt="2025-02-11T14:02:24.155" v="640" actId="478"/>
          <ac:spMkLst>
            <pc:docMk/>
            <pc:sldMk cId="630194438" sldId="288"/>
            <ac:spMk id="36" creationId="{14850E83-5D21-9EDD-2BD0-039627B3C14D}"/>
          </ac:spMkLst>
        </pc:spChg>
        <pc:spChg chg="del">
          <ac:chgData name="Paul Wassell" userId="609912a88ec840f0" providerId="LiveId" clId="{CC2675EC-B307-4DFC-90EA-6E22622B4479}" dt="2025-02-11T14:02:24.155" v="640" actId="478"/>
          <ac:spMkLst>
            <pc:docMk/>
            <pc:sldMk cId="630194438" sldId="288"/>
            <ac:spMk id="37" creationId="{627376AC-8A82-FB05-C367-CC1103A564F6}"/>
          </ac:spMkLst>
        </pc:spChg>
        <pc:spChg chg="del">
          <ac:chgData name="Paul Wassell" userId="609912a88ec840f0" providerId="LiveId" clId="{CC2675EC-B307-4DFC-90EA-6E22622B4479}" dt="2025-02-11T14:02:24.155" v="640" actId="478"/>
          <ac:spMkLst>
            <pc:docMk/>
            <pc:sldMk cId="630194438" sldId="288"/>
            <ac:spMk id="41" creationId="{37EB557D-285A-30E0-B0D0-627BE109E14B}"/>
          </ac:spMkLst>
        </pc:spChg>
        <pc:spChg chg="del">
          <ac:chgData name="Paul Wassell" userId="609912a88ec840f0" providerId="LiveId" clId="{CC2675EC-B307-4DFC-90EA-6E22622B4479}" dt="2025-02-11T14:02:24.155" v="640" actId="478"/>
          <ac:spMkLst>
            <pc:docMk/>
            <pc:sldMk cId="630194438" sldId="288"/>
            <ac:spMk id="42" creationId="{395F6389-5823-4E35-0ABB-B06C47EA6660}"/>
          </ac:spMkLst>
        </pc:spChg>
        <pc:spChg chg="del">
          <ac:chgData name="Paul Wassell" userId="609912a88ec840f0" providerId="LiveId" clId="{CC2675EC-B307-4DFC-90EA-6E22622B4479}" dt="2025-02-11T14:02:24.155" v="640" actId="478"/>
          <ac:spMkLst>
            <pc:docMk/>
            <pc:sldMk cId="630194438" sldId="288"/>
            <ac:spMk id="43" creationId="{EC8A81EA-AEA6-9542-4F56-7DB10A7E93D3}"/>
          </ac:spMkLst>
        </pc:spChg>
        <pc:spChg chg="del">
          <ac:chgData name="Paul Wassell" userId="609912a88ec840f0" providerId="LiveId" clId="{CC2675EC-B307-4DFC-90EA-6E22622B4479}" dt="2025-02-11T14:02:24.155" v="640" actId="478"/>
          <ac:spMkLst>
            <pc:docMk/>
            <pc:sldMk cId="630194438" sldId="288"/>
            <ac:spMk id="49" creationId="{E362D387-A2E3-6EDE-8642-F979F716EB9B}"/>
          </ac:spMkLst>
        </pc:spChg>
        <pc:spChg chg="del">
          <ac:chgData name="Paul Wassell" userId="609912a88ec840f0" providerId="LiveId" clId="{CC2675EC-B307-4DFC-90EA-6E22622B4479}" dt="2025-02-11T14:02:24.155" v="640" actId="478"/>
          <ac:spMkLst>
            <pc:docMk/>
            <pc:sldMk cId="630194438" sldId="288"/>
            <ac:spMk id="52" creationId="{EA2C2070-5299-50D3-2BFE-183F90E061F6}"/>
          </ac:spMkLst>
        </pc:spChg>
      </pc:sldChg>
      <pc:sldChg chg="del">
        <pc:chgData name="Paul Wassell" userId="609912a88ec840f0" providerId="LiveId" clId="{CC2675EC-B307-4DFC-90EA-6E22622B4479}" dt="2025-02-11T14:24:40.057" v="1781" actId="47"/>
        <pc:sldMkLst>
          <pc:docMk/>
          <pc:sldMk cId="4214396340" sldId="322"/>
        </pc:sldMkLst>
      </pc:sldChg>
      <pc:sldChg chg="modSp mod">
        <pc:chgData name="Paul Wassell" userId="609912a88ec840f0" providerId="LiveId" clId="{CC2675EC-B307-4DFC-90EA-6E22622B4479}" dt="2025-02-11T14:40:44.681" v="2745" actId="403"/>
        <pc:sldMkLst>
          <pc:docMk/>
          <pc:sldMk cId="179114123" sldId="323"/>
        </pc:sldMkLst>
        <pc:spChg chg="mod">
          <ac:chgData name="Paul Wassell" userId="609912a88ec840f0" providerId="LiveId" clId="{CC2675EC-B307-4DFC-90EA-6E22622B4479}" dt="2025-02-11T14:25:37.548" v="1784"/>
          <ac:spMkLst>
            <pc:docMk/>
            <pc:sldMk cId="179114123" sldId="323"/>
            <ac:spMk id="7" creationId="{3B3DE63D-C498-CD87-1798-6BD7C78C7363}"/>
          </ac:spMkLst>
        </pc:spChg>
        <pc:spChg chg="mod">
          <ac:chgData name="Paul Wassell" userId="609912a88ec840f0" providerId="LiveId" clId="{CC2675EC-B307-4DFC-90EA-6E22622B4479}" dt="2025-02-11T14:28:31.820" v="1975" actId="20577"/>
          <ac:spMkLst>
            <pc:docMk/>
            <pc:sldMk cId="179114123" sldId="323"/>
            <ac:spMk id="8" creationId="{21314942-3B89-3DC4-D088-5017C1EAE5D7}"/>
          </ac:spMkLst>
        </pc:spChg>
        <pc:spChg chg="mod">
          <ac:chgData name="Paul Wassell" userId="609912a88ec840f0" providerId="LiveId" clId="{CC2675EC-B307-4DFC-90EA-6E22622B4479}" dt="2025-02-11T14:39:34.614" v="2433" actId="403"/>
          <ac:spMkLst>
            <pc:docMk/>
            <pc:sldMk cId="179114123" sldId="323"/>
            <ac:spMk id="14" creationId="{8560623C-128D-B7FC-B21F-7471B9AD7505}"/>
          </ac:spMkLst>
        </pc:spChg>
        <pc:spChg chg="mod">
          <ac:chgData name="Paul Wassell" userId="609912a88ec840f0" providerId="LiveId" clId="{CC2675EC-B307-4DFC-90EA-6E22622B4479}" dt="2025-02-11T14:39:05.091" v="2287" actId="403"/>
          <ac:spMkLst>
            <pc:docMk/>
            <pc:sldMk cId="179114123" sldId="323"/>
            <ac:spMk id="16" creationId="{FC098CE6-2782-3420-5FB0-3CFA351025FD}"/>
          </ac:spMkLst>
        </pc:spChg>
        <pc:spChg chg="mod">
          <ac:chgData name="Paul Wassell" userId="609912a88ec840f0" providerId="LiveId" clId="{CC2675EC-B307-4DFC-90EA-6E22622B4479}" dt="2025-02-11T14:26:37.763" v="1790"/>
          <ac:spMkLst>
            <pc:docMk/>
            <pc:sldMk cId="179114123" sldId="323"/>
            <ac:spMk id="17" creationId="{7315CE60-3002-F900-11CC-4A03C609AB30}"/>
          </ac:spMkLst>
        </pc:spChg>
        <pc:spChg chg="mod">
          <ac:chgData name="Paul Wassell" userId="609912a88ec840f0" providerId="LiveId" clId="{CC2675EC-B307-4DFC-90EA-6E22622B4479}" dt="2025-02-11T14:40:34.235" v="2740" actId="403"/>
          <ac:spMkLst>
            <pc:docMk/>
            <pc:sldMk cId="179114123" sldId="323"/>
            <ac:spMk id="18" creationId="{E272571D-E01E-FE96-368F-F4E89653718F}"/>
          </ac:spMkLst>
        </pc:spChg>
        <pc:spChg chg="mod">
          <ac:chgData name="Paul Wassell" userId="609912a88ec840f0" providerId="LiveId" clId="{CC2675EC-B307-4DFC-90EA-6E22622B4479}" dt="2025-02-11T14:28:52.159" v="2117" actId="20577"/>
          <ac:spMkLst>
            <pc:docMk/>
            <pc:sldMk cId="179114123" sldId="323"/>
            <ac:spMk id="19" creationId="{144E4B1F-50F5-B897-0E96-C51507F78232}"/>
          </ac:spMkLst>
        </pc:spChg>
        <pc:spChg chg="mod">
          <ac:chgData name="Paul Wassell" userId="609912a88ec840f0" providerId="LiveId" clId="{CC2675EC-B307-4DFC-90EA-6E22622B4479}" dt="2025-02-11T14:40:44.681" v="2745" actId="403"/>
          <ac:spMkLst>
            <pc:docMk/>
            <pc:sldMk cId="179114123" sldId="323"/>
            <ac:spMk id="21" creationId="{30E1C0A2-22CD-631D-1173-F34B1E3E2019}"/>
          </ac:spMkLst>
        </pc:spChg>
        <pc:spChg chg="mod">
          <ac:chgData name="Paul Wassell" userId="609912a88ec840f0" providerId="LiveId" clId="{CC2675EC-B307-4DFC-90EA-6E22622B4479}" dt="2025-02-11T14:40:40.767" v="2743" actId="403"/>
          <ac:spMkLst>
            <pc:docMk/>
            <pc:sldMk cId="179114123" sldId="323"/>
            <ac:spMk id="23" creationId="{041DD727-17D7-5904-C938-FB224823C5E2}"/>
          </ac:spMkLst>
        </pc:spChg>
        <pc:spChg chg="mod">
          <ac:chgData name="Paul Wassell" userId="609912a88ec840f0" providerId="LiveId" clId="{CC2675EC-B307-4DFC-90EA-6E22622B4479}" dt="2025-02-11T14:40:27.660" v="2739" actId="20577"/>
          <ac:spMkLst>
            <pc:docMk/>
            <pc:sldMk cId="179114123" sldId="323"/>
            <ac:spMk id="24" creationId="{0BC1B2A1-D875-8B0E-CC7B-454BD5668278}"/>
          </ac:spMkLst>
        </pc:spChg>
      </pc:sldChg>
      <pc:sldChg chg="modSp mod">
        <pc:chgData name="Paul Wassell" userId="609912a88ec840f0" providerId="LiveId" clId="{CC2675EC-B307-4DFC-90EA-6E22622B4479}" dt="2025-02-11T14:48:51.468" v="3945" actId="20577"/>
        <pc:sldMkLst>
          <pc:docMk/>
          <pc:sldMk cId="1882989922" sldId="324"/>
        </pc:sldMkLst>
        <pc:spChg chg="mod">
          <ac:chgData name="Paul Wassell" userId="609912a88ec840f0" providerId="LiveId" clId="{CC2675EC-B307-4DFC-90EA-6E22622B4479}" dt="2025-02-11T14:26:59.242" v="1791"/>
          <ac:spMkLst>
            <pc:docMk/>
            <pc:sldMk cId="1882989922" sldId="324"/>
            <ac:spMk id="7" creationId="{8F7991C1-51E0-8E08-A940-A413FCD6C3D0}"/>
          </ac:spMkLst>
        </pc:spChg>
        <pc:spChg chg="mod">
          <ac:chgData name="Paul Wassell" userId="609912a88ec840f0" providerId="LiveId" clId="{CC2675EC-B307-4DFC-90EA-6E22622B4479}" dt="2025-02-11T14:27:14.594" v="1795" actId="6549"/>
          <ac:spMkLst>
            <pc:docMk/>
            <pc:sldMk cId="1882989922" sldId="324"/>
            <ac:spMk id="8" creationId="{B363CC10-4566-740E-2234-C74F7F38AE02}"/>
          </ac:spMkLst>
        </pc:spChg>
        <pc:spChg chg="mod">
          <ac:chgData name="Paul Wassell" userId="609912a88ec840f0" providerId="LiveId" clId="{CC2675EC-B307-4DFC-90EA-6E22622B4479}" dt="2025-02-11T14:27:30.204" v="1798"/>
          <ac:spMkLst>
            <pc:docMk/>
            <pc:sldMk cId="1882989922" sldId="324"/>
            <ac:spMk id="14" creationId="{7B8BF739-13FA-F536-464B-9F1BBE8AF3A6}"/>
          </ac:spMkLst>
        </pc:spChg>
        <pc:spChg chg="mod">
          <ac:chgData name="Paul Wassell" userId="609912a88ec840f0" providerId="LiveId" clId="{CC2675EC-B307-4DFC-90EA-6E22622B4479}" dt="2025-02-11T14:27:44.124" v="1800"/>
          <ac:spMkLst>
            <pc:docMk/>
            <pc:sldMk cId="1882989922" sldId="324"/>
            <ac:spMk id="16" creationId="{A323917D-6C59-2CD6-5DE5-4CDB2F758BF8}"/>
          </ac:spMkLst>
        </pc:spChg>
        <pc:spChg chg="mod">
          <ac:chgData name="Paul Wassell" userId="609912a88ec840f0" providerId="LiveId" clId="{CC2675EC-B307-4DFC-90EA-6E22622B4479}" dt="2025-02-11T14:27:57.125" v="1803" actId="404"/>
          <ac:spMkLst>
            <pc:docMk/>
            <pc:sldMk cId="1882989922" sldId="324"/>
            <ac:spMk id="17" creationId="{2F02EEDF-1103-51D2-C406-590F4EE11AE3}"/>
          </ac:spMkLst>
        </pc:spChg>
        <pc:spChg chg="mod">
          <ac:chgData name="Paul Wassell" userId="609912a88ec840f0" providerId="LiveId" clId="{CC2675EC-B307-4DFC-90EA-6E22622B4479}" dt="2025-02-11T14:43:25.859" v="3042" actId="20577"/>
          <ac:spMkLst>
            <pc:docMk/>
            <pc:sldMk cId="1882989922" sldId="324"/>
            <ac:spMk id="18" creationId="{546533B4-89FD-5564-DC5C-FEB0248C88B7}"/>
          </ac:spMkLst>
        </pc:spChg>
        <pc:spChg chg="mod">
          <ac:chgData name="Paul Wassell" userId="609912a88ec840f0" providerId="LiveId" clId="{CC2675EC-B307-4DFC-90EA-6E22622B4479}" dt="2025-02-11T14:44:08.296" v="3220" actId="20577"/>
          <ac:spMkLst>
            <pc:docMk/>
            <pc:sldMk cId="1882989922" sldId="324"/>
            <ac:spMk id="19" creationId="{16151622-C62D-915D-6336-01A4DF51B33C}"/>
          </ac:spMkLst>
        </pc:spChg>
        <pc:spChg chg="mod">
          <ac:chgData name="Paul Wassell" userId="609912a88ec840f0" providerId="LiveId" clId="{CC2675EC-B307-4DFC-90EA-6E22622B4479}" dt="2025-02-11T14:45:07.335" v="3483" actId="20577"/>
          <ac:spMkLst>
            <pc:docMk/>
            <pc:sldMk cId="1882989922" sldId="324"/>
            <ac:spMk id="21" creationId="{A0432136-CDBD-AB04-AFE6-0E2341F60C02}"/>
          </ac:spMkLst>
        </pc:spChg>
        <pc:spChg chg="mod">
          <ac:chgData name="Paul Wassell" userId="609912a88ec840f0" providerId="LiveId" clId="{CC2675EC-B307-4DFC-90EA-6E22622B4479}" dt="2025-02-11T14:48:35.316" v="3843" actId="20577"/>
          <ac:spMkLst>
            <pc:docMk/>
            <pc:sldMk cId="1882989922" sldId="324"/>
            <ac:spMk id="23" creationId="{D61C2E1C-D4DA-5885-666E-21B26238D95D}"/>
          </ac:spMkLst>
        </pc:spChg>
        <pc:spChg chg="mod">
          <ac:chgData name="Paul Wassell" userId="609912a88ec840f0" providerId="LiveId" clId="{CC2675EC-B307-4DFC-90EA-6E22622B4479}" dt="2025-02-11T14:48:51.468" v="3945" actId="20577"/>
          <ac:spMkLst>
            <pc:docMk/>
            <pc:sldMk cId="1882989922" sldId="324"/>
            <ac:spMk id="24" creationId="{FE7B0DBF-16F5-E459-FF9B-79CDF1F6AB40}"/>
          </ac:spMkLst>
        </pc:spChg>
      </pc:sldChg>
      <pc:sldChg chg="add del setBg">
        <pc:chgData name="Paul Wassell" userId="609912a88ec840f0" providerId="LiveId" clId="{CC2675EC-B307-4DFC-90EA-6E22622B4479}" dt="2025-02-11T14:24:43.816" v="1783"/>
        <pc:sldMkLst>
          <pc:docMk/>
          <pc:sldMk cId="3347072337" sldId="324"/>
        </pc:sldMkLst>
      </pc:sldChg>
      <pc:sldMasterChg chg="del delSldLayout">
        <pc:chgData name="Paul Wassell" userId="609912a88ec840f0" providerId="LiveId" clId="{CC2675EC-B307-4DFC-90EA-6E22622B4479}" dt="2025-02-11T14:18:04.774" v="1769" actId="47"/>
        <pc:sldMasterMkLst>
          <pc:docMk/>
          <pc:sldMasterMk cId="2618982363" sldId="2147483696"/>
        </pc:sldMasterMkLst>
        <pc:sldLayoutChg chg="del">
          <pc:chgData name="Paul Wassell" userId="609912a88ec840f0" providerId="LiveId" clId="{CC2675EC-B307-4DFC-90EA-6E22622B4479}" dt="2025-02-11T14:18:04.774" v="1769" actId="47"/>
          <pc:sldLayoutMkLst>
            <pc:docMk/>
            <pc:sldMasterMk cId="2618982363" sldId="2147483696"/>
            <pc:sldLayoutMk cId="2999012826" sldId="2147483697"/>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2135376577" sldId="2147483698"/>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4109511813" sldId="2147483699"/>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1193229888" sldId="2147483700"/>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3487509853" sldId="2147483701"/>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2885038574" sldId="2147483702"/>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2082666469" sldId="2147483703"/>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257777286" sldId="2147483704"/>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3184418776" sldId="2147483705"/>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1008179471" sldId="2147483706"/>
          </pc:sldLayoutMkLst>
        </pc:sldLayoutChg>
        <pc:sldLayoutChg chg="del">
          <pc:chgData name="Paul Wassell" userId="609912a88ec840f0" providerId="LiveId" clId="{CC2675EC-B307-4DFC-90EA-6E22622B4479}" dt="2025-02-11T14:18:04.774" v="1769" actId="47"/>
          <pc:sldLayoutMkLst>
            <pc:docMk/>
            <pc:sldMasterMk cId="2618982363" sldId="2147483696"/>
            <pc:sldLayoutMk cId="1569913101" sldId="2147483707"/>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D48635-24C9-4E9C-B251-5C7BA1ABAEF2}" type="doc">
      <dgm:prSet loTypeId="urn:microsoft.com/office/officeart/2005/8/layout/chart3" loCatId="cycle" qsTypeId="urn:microsoft.com/office/officeart/2005/8/quickstyle/simple1" qsCatId="simple" csTypeId="urn:microsoft.com/office/officeart/2005/8/colors/accent1_2" csCatId="accent1" phldr="1"/>
      <dgm:spPr/>
    </dgm:pt>
    <dgm:pt modelId="{F77F54F0-DE75-4E27-83C4-E3E8F638B9CC}">
      <dgm:prSet phldrT="[Text]"/>
      <dgm:spPr/>
      <dgm:t>
        <a:bodyPr/>
        <a:lstStyle/>
        <a:p>
          <a:r>
            <a:rPr lang="en-US" dirty="0"/>
            <a:t>Hopeful</a:t>
          </a:r>
          <a:endParaRPr lang="en-GB" dirty="0"/>
        </a:p>
      </dgm:t>
    </dgm:pt>
    <dgm:pt modelId="{73E84BF2-114F-4AD7-9BEF-DD8EC8818B7F}" type="parTrans" cxnId="{AF7CB6E0-1BE9-4C44-9537-6D6441E93B16}">
      <dgm:prSet/>
      <dgm:spPr/>
      <dgm:t>
        <a:bodyPr/>
        <a:lstStyle/>
        <a:p>
          <a:endParaRPr lang="en-GB"/>
        </a:p>
      </dgm:t>
    </dgm:pt>
    <dgm:pt modelId="{D642EEDE-7519-4C72-B986-7A3958C7BD2A}" type="sibTrans" cxnId="{AF7CB6E0-1BE9-4C44-9537-6D6441E93B16}">
      <dgm:prSet/>
      <dgm:spPr/>
      <dgm:t>
        <a:bodyPr/>
        <a:lstStyle/>
        <a:p>
          <a:endParaRPr lang="en-GB"/>
        </a:p>
      </dgm:t>
    </dgm:pt>
    <dgm:pt modelId="{8C027F29-DCF2-4138-8016-25841EAE2615}">
      <dgm:prSet phldrT="[Text]"/>
      <dgm:spPr/>
      <dgm:t>
        <a:bodyPr/>
        <a:lstStyle/>
        <a:p>
          <a:r>
            <a:rPr lang="en-US" dirty="0"/>
            <a:t>Exciting</a:t>
          </a:r>
          <a:endParaRPr lang="en-GB" dirty="0"/>
        </a:p>
      </dgm:t>
    </dgm:pt>
    <dgm:pt modelId="{6A4891CD-D502-4A53-9C9B-A1FB01ACE10D}" type="parTrans" cxnId="{0C1B9DF5-8E6D-4009-B456-954B19617095}">
      <dgm:prSet/>
      <dgm:spPr/>
      <dgm:t>
        <a:bodyPr/>
        <a:lstStyle/>
        <a:p>
          <a:endParaRPr lang="en-GB"/>
        </a:p>
      </dgm:t>
    </dgm:pt>
    <dgm:pt modelId="{DFB161AF-4601-4D9A-804C-85E0D7152A52}" type="sibTrans" cxnId="{0C1B9DF5-8E6D-4009-B456-954B19617095}">
      <dgm:prSet/>
      <dgm:spPr/>
      <dgm:t>
        <a:bodyPr/>
        <a:lstStyle/>
        <a:p>
          <a:endParaRPr lang="en-GB"/>
        </a:p>
      </dgm:t>
    </dgm:pt>
    <dgm:pt modelId="{1136A6A3-2141-4AAD-A465-7D29017DC1C1}" type="pres">
      <dgm:prSet presAssocID="{18D48635-24C9-4E9C-B251-5C7BA1ABAEF2}" presName="compositeShape" presStyleCnt="0">
        <dgm:presLayoutVars>
          <dgm:chMax val="7"/>
          <dgm:dir/>
          <dgm:resizeHandles val="exact"/>
        </dgm:presLayoutVars>
      </dgm:prSet>
      <dgm:spPr/>
    </dgm:pt>
    <dgm:pt modelId="{3BA4F15A-77A2-42F3-9D6E-5C44EF98AAED}" type="pres">
      <dgm:prSet presAssocID="{18D48635-24C9-4E9C-B251-5C7BA1ABAEF2}" presName="wedge1" presStyleLbl="node1" presStyleIdx="0" presStyleCnt="2"/>
      <dgm:spPr/>
    </dgm:pt>
    <dgm:pt modelId="{24192081-1A7D-4045-9FB2-1F39C76FEED4}" type="pres">
      <dgm:prSet presAssocID="{18D48635-24C9-4E9C-B251-5C7BA1ABAEF2}" presName="wedge1Tx" presStyleLbl="node1" presStyleIdx="0" presStyleCnt="2">
        <dgm:presLayoutVars>
          <dgm:chMax val="0"/>
          <dgm:chPref val="0"/>
          <dgm:bulletEnabled val="1"/>
        </dgm:presLayoutVars>
      </dgm:prSet>
      <dgm:spPr/>
    </dgm:pt>
    <dgm:pt modelId="{E2308460-398F-4DF8-B438-41DA2AA14A9F}" type="pres">
      <dgm:prSet presAssocID="{18D48635-24C9-4E9C-B251-5C7BA1ABAEF2}" presName="wedge2" presStyleLbl="node1" presStyleIdx="1" presStyleCnt="2"/>
      <dgm:spPr/>
    </dgm:pt>
    <dgm:pt modelId="{17CEE325-8DAF-4628-A2AA-E1EEF8220A89}" type="pres">
      <dgm:prSet presAssocID="{18D48635-24C9-4E9C-B251-5C7BA1ABAEF2}" presName="wedge2Tx" presStyleLbl="node1" presStyleIdx="1" presStyleCnt="2">
        <dgm:presLayoutVars>
          <dgm:chMax val="0"/>
          <dgm:chPref val="0"/>
          <dgm:bulletEnabled val="1"/>
        </dgm:presLayoutVars>
      </dgm:prSet>
      <dgm:spPr/>
    </dgm:pt>
  </dgm:ptLst>
  <dgm:cxnLst>
    <dgm:cxn modelId="{9ED71723-6AD2-465A-9AAC-7A2889BDC404}" type="presOf" srcId="{8C027F29-DCF2-4138-8016-25841EAE2615}" destId="{E2308460-398F-4DF8-B438-41DA2AA14A9F}" srcOrd="0" destOrd="0" presId="urn:microsoft.com/office/officeart/2005/8/layout/chart3"/>
    <dgm:cxn modelId="{6635CF33-796B-4740-A7A3-ADA7EAE6838C}" type="presOf" srcId="{18D48635-24C9-4E9C-B251-5C7BA1ABAEF2}" destId="{1136A6A3-2141-4AAD-A465-7D29017DC1C1}" srcOrd="0" destOrd="0" presId="urn:microsoft.com/office/officeart/2005/8/layout/chart3"/>
    <dgm:cxn modelId="{8249D155-4E40-4247-A07E-3397EC06E86D}" type="presOf" srcId="{F77F54F0-DE75-4E27-83C4-E3E8F638B9CC}" destId="{24192081-1A7D-4045-9FB2-1F39C76FEED4}" srcOrd="1" destOrd="0" presId="urn:microsoft.com/office/officeart/2005/8/layout/chart3"/>
    <dgm:cxn modelId="{243CE493-EA97-4731-9B35-F0C8FE9A381D}" type="presOf" srcId="{8C027F29-DCF2-4138-8016-25841EAE2615}" destId="{17CEE325-8DAF-4628-A2AA-E1EEF8220A89}" srcOrd="1" destOrd="0" presId="urn:microsoft.com/office/officeart/2005/8/layout/chart3"/>
    <dgm:cxn modelId="{EFB401BF-3109-4213-BD2E-1558D886CEA0}" type="presOf" srcId="{F77F54F0-DE75-4E27-83C4-E3E8F638B9CC}" destId="{3BA4F15A-77A2-42F3-9D6E-5C44EF98AAED}" srcOrd="0" destOrd="0" presId="urn:microsoft.com/office/officeart/2005/8/layout/chart3"/>
    <dgm:cxn modelId="{AF7CB6E0-1BE9-4C44-9537-6D6441E93B16}" srcId="{18D48635-24C9-4E9C-B251-5C7BA1ABAEF2}" destId="{F77F54F0-DE75-4E27-83C4-E3E8F638B9CC}" srcOrd="0" destOrd="0" parTransId="{73E84BF2-114F-4AD7-9BEF-DD8EC8818B7F}" sibTransId="{D642EEDE-7519-4C72-B986-7A3958C7BD2A}"/>
    <dgm:cxn modelId="{0C1B9DF5-8E6D-4009-B456-954B19617095}" srcId="{18D48635-24C9-4E9C-B251-5C7BA1ABAEF2}" destId="{8C027F29-DCF2-4138-8016-25841EAE2615}" srcOrd="1" destOrd="0" parTransId="{6A4891CD-D502-4A53-9C9B-A1FB01ACE10D}" sibTransId="{DFB161AF-4601-4D9A-804C-85E0D7152A52}"/>
    <dgm:cxn modelId="{3E456D0A-5E0F-4B23-9484-17D2C6574C81}" type="presParOf" srcId="{1136A6A3-2141-4AAD-A465-7D29017DC1C1}" destId="{3BA4F15A-77A2-42F3-9D6E-5C44EF98AAED}" srcOrd="0" destOrd="0" presId="urn:microsoft.com/office/officeart/2005/8/layout/chart3"/>
    <dgm:cxn modelId="{4C461154-4E32-42E4-A3A1-9C736059425B}" type="presParOf" srcId="{1136A6A3-2141-4AAD-A465-7D29017DC1C1}" destId="{24192081-1A7D-4045-9FB2-1F39C76FEED4}" srcOrd="1" destOrd="0" presId="urn:microsoft.com/office/officeart/2005/8/layout/chart3"/>
    <dgm:cxn modelId="{33989217-DC52-4F46-BBC7-07792977AD3A}" type="presParOf" srcId="{1136A6A3-2141-4AAD-A465-7D29017DC1C1}" destId="{E2308460-398F-4DF8-B438-41DA2AA14A9F}" srcOrd="2" destOrd="0" presId="urn:microsoft.com/office/officeart/2005/8/layout/chart3"/>
    <dgm:cxn modelId="{AE8D253A-20A6-4945-984E-BA27FE182DC6}" type="presParOf" srcId="{1136A6A3-2141-4AAD-A465-7D29017DC1C1}" destId="{17CEE325-8DAF-4628-A2AA-E1EEF8220A89}" srcOrd="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4F15A-77A2-42F3-9D6E-5C44EF98AAED}">
      <dsp:nvSpPr>
        <dsp:cNvPr id="0" name=""/>
        <dsp:cNvSpPr/>
      </dsp:nvSpPr>
      <dsp:spPr>
        <a:xfrm>
          <a:off x="570377" y="147394"/>
          <a:ext cx="1547638" cy="1547638"/>
        </a:xfrm>
        <a:prstGeom prst="pie">
          <a:avLst>
            <a:gd name="adj1" fmla="val 162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Hopeful</a:t>
          </a:r>
          <a:endParaRPr lang="en-GB" sz="1200" kern="1200" dirty="0"/>
        </a:p>
      </dsp:txBody>
      <dsp:txXfrm>
        <a:off x="1344196" y="377697"/>
        <a:ext cx="543515" cy="1087031"/>
      </dsp:txXfrm>
    </dsp:sp>
    <dsp:sp modelId="{E2308460-398F-4DF8-B438-41DA2AA14A9F}">
      <dsp:nvSpPr>
        <dsp:cNvPr id="0" name=""/>
        <dsp:cNvSpPr/>
      </dsp:nvSpPr>
      <dsp:spPr>
        <a:xfrm>
          <a:off x="533528" y="147394"/>
          <a:ext cx="1547638" cy="154763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Exciting</a:t>
          </a:r>
          <a:endParaRPr lang="en-GB" sz="1200" kern="1200" dirty="0"/>
        </a:p>
      </dsp:txBody>
      <dsp:txXfrm>
        <a:off x="754620" y="377697"/>
        <a:ext cx="543515" cy="1087031"/>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1B35B-757A-47CD-B96D-67A734CB4F40}" type="datetimeFigureOut">
              <a:rPr lang="en-GB" smtClean="0"/>
              <a:t>12/08/2025</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CAD7F-265F-4693-A1D6-E6EFFDFF01B2}" type="slidenum">
              <a:rPr lang="en-GB" smtClean="0"/>
              <a:t>‹#›</a:t>
            </a:fld>
            <a:endParaRPr lang="en-GB" dirty="0"/>
          </a:p>
        </p:txBody>
      </p:sp>
    </p:spTree>
    <p:extLst>
      <p:ext uri="{BB962C8B-B14F-4D97-AF65-F5344CB8AC3E}">
        <p14:creationId xmlns:p14="http://schemas.microsoft.com/office/powerpoint/2010/main" val="23230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teachers: It may be more practical to draw a scale on a separate whiteboard rather than have lots of post-its on your IWB. </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947C2B3-5A42-4589-BFE6-AC9BD2E60EC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2230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301761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750388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732104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901D05-6484-42D4-A2C3-23EC6DFBB646}"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366424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243ED-F1EC-4870-B466-CADA73C7EA2C}"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596882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4F04D3-1D64-4881-A147-481C0EE4F752}"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450648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3E9AAE-4F5E-408B-A74D-2E30095B583A}"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3768743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888A0B-027A-4A25-8C07-C6DC44DFB86B}" type="datetime2">
              <a:rPr lang="en-GB" smtClean="0"/>
              <a:t>Tuesday, 12 August 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176479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16EFF0-715D-45B2-8029-6AD9814AF3DA}" type="datetime2">
              <a:rPr lang="en-GB" smtClean="0"/>
              <a:t>Tuesday, 12 August 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202267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FA9B2-3389-4FD0-833A-95EDEAC504B0}" type="datetime2">
              <a:rPr lang="en-GB" smtClean="0"/>
              <a:t>Tuesday, 12 August 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494413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B69AF8-D70D-4A2B-A849-CCA8FD0F2714}"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1617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288242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5FDEC0-49AB-4ADA-8942-0348F8A16013}"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880335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EA0C78-9E0E-4321-B160-AD76F919CA0F}"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955499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237862-9DC8-41AC-9568-67E4CD606A0F}"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15003773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36367D-1375-457A-A42A-638117E7651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11888066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6367D-1375-457A-A42A-638117E7651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9974738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36367D-1375-457A-A42A-638117E7651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3985267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36367D-1375-457A-A42A-638117E7651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36228234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36367D-1375-457A-A42A-638117E76518}"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2192537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36367D-1375-457A-A42A-638117E76518}"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4827575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6367D-1375-457A-A42A-638117E76518}"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1989298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696857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36367D-1375-457A-A42A-638117E7651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29294530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36367D-1375-457A-A42A-638117E7651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2226946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6367D-1375-457A-A42A-638117E7651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20439774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6367D-1375-457A-A42A-638117E7651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E3C51-2DD3-470C-88C2-303D2EF33460}" type="slidenum">
              <a:rPr lang="en-GB" smtClean="0"/>
              <a:t>‹#›</a:t>
            </a:fld>
            <a:endParaRPr lang="en-GB"/>
          </a:p>
        </p:txBody>
      </p:sp>
    </p:spTree>
    <p:extLst>
      <p:ext uri="{BB962C8B-B14F-4D97-AF65-F5344CB8AC3E}">
        <p14:creationId xmlns:p14="http://schemas.microsoft.com/office/powerpoint/2010/main" val="84102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243776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80869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54338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354303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400262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56475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D9AEE-9E7B-45F4-8DCC-21C92FAB9A13}" type="datetimeFigureOut">
              <a:rPr lang="en-GB" smtClean="0"/>
              <a:t>12/08/2025</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6CB-B125-42A5-8901-2E2C7340303B}" type="slidenum">
              <a:rPr lang="en-GB" smtClean="0"/>
              <a:t>‹#›</a:t>
            </a:fld>
            <a:endParaRPr lang="en-GB" dirty="0"/>
          </a:p>
        </p:txBody>
      </p:sp>
      <p:sp>
        <p:nvSpPr>
          <p:cNvPr id="7" name="Footer Placeholder 2">
            <a:extLst>
              <a:ext uri="{FF2B5EF4-FFF2-40B4-BE49-F238E27FC236}">
                <a16:creationId xmlns:a16="http://schemas.microsoft.com/office/drawing/2014/main" id="{22254542-AC6F-94A0-88C6-8D29A3A8B855}"/>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B73B591-729B-1675-0D66-64F45860F812}"/>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CC0F597A-D1EC-2DED-81BD-BA492BD67B76}"/>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498CBD7-3717-292E-5260-D2963BA08029}"/>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654460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100A4-D9CC-47C6-ACB9-10ED847FF069}" type="datetime2">
              <a:rPr lang="en-GB" smtClean="0"/>
              <a:t>Tuesday, 12 August 2025</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9BD4A-6F52-4EF0-BB64-65F19D353D42}" type="slidenum">
              <a:rPr lang="en-GB" smtClean="0"/>
              <a:t>‹#›</a:t>
            </a:fld>
            <a:endParaRPr lang="en-GB" dirty="0"/>
          </a:p>
        </p:txBody>
      </p:sp>
      <p:sp>
        <p:nvSpPr>
          <p:cNvPr id="7" name="Footer Placeholder 2">
            <a:extLst>
              <a:ext uri="{FF2B5EF4-FFF2-40B4-BE49-F238E27FC236}">
                <a16:creationId xmlns:a16="http://schemas.microsoft.com/office/drawing/2014/main" id="{087C5C39-E73D-8C6B-CC4B-4517F0EB95D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03E1D80-1822-37D9-0D58-788B72045EFB}"/>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0F4FCC97-3DAB-9D93-AB24-690DAE85A6C7}"/>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A39693FB-920F-9E5A-83CC-8262852691A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002301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6367D-1375-457A-A42A-638117E76518}"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E3C51-2DD3-470C-88C2-303D2EF33460}" type="slidenum">
              <a:rPr lang="en-GB" smtClean="0"/>
              <a:t>‹#›</a:t>
            </a:fld>
            <a:endParaRPr lang="en-GB"/>
          </a:p>
        </p:txBody>
      </p:sp>
      <p:sp>
        <p:nvSpPr>
          <p:cNvPr id="7" name="Footer Placeholder 2">
            <a:extLst>
              <a:ext uri="{FF2B5EF4-FFF2-40B4-BE49-F238E27FC236}">
                <a16:creationId xmlns:a16="http://schemas.microsoft.com/office/drawing/2014/main" id="{8A8A310E-0513-C080-5CF0-406D32C2754C}"/>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11CA3A0-DAEE-E92C-E11A-BCDC09C9CC3F}"/>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13E9F73F-BE8E-BEFA-D970-5798BED7392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B4C406F-5061-D91C-D966-A91A14D1A73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75988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998CB4D-28E0-E2A5-AF2D-6FAA2DB98380}"/>
              </a:ext>
            </a:extLst>
          </p:cNvPr>
          <p:cNvSpPr txBox="1"/>
          <p:nvPr/>
        </p:nvSpPr>
        <p:spPr>
          <a:xfrm>
            <a:off x="4766553" y="1365140"/>
            <a:ext cx="3998069" cy="440120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dirty="0">
                <a:solidFill>
                  <a:srgbClr val="7030A0"/>
                </a:solidFill>
              </a:rPr>
              <a:t>Re-read the text from lines 22 to the end. </a:t>
            </a:r>
          </a:p>
          <a:p>
            <a:endParaRPr lang="en-US" sz="2000" dirty="0">
              <a:solidFill>
                <a:srgbClr val="FF0000"/>
              </a:solidFill>
            </a:endParaRPr>
          </a:p>
          <a:p>
            <a:r>
              <a:rPr lang="en-US" sz="2000" dirty="0">
                <a:solidFill>
                  <a:srgbClr val="FF0000"/>
                </a:solidFill>
              </a:rPr>
              <a:t>Is this part of the text more </a:t>
            </a:r>
            <a:r>
              <a:rPr lang="en-US" sz="2000" b="1" dirty="0">
                <a:solidFill>
                  <a:srgbClr val="FF0000"/>
                </a:solidFill>
              </a:rPr>
              <a:t>exciting</a:t>
            </a:r>
            <a:r>
              <a:rPr lang="en-US" sz="2000" dirty="0">
                <a:solidFill>
                  <a:srgbClr val="FF0000"/>
                </a:solidFill>
              </a:rPr>
              <a:t> or </a:t>
            </a:r>
            <a:r>
              <a:rPr lang="en-US" sz="2000" b="1" dirty="0">
                <a:solidFill>
                  <a:srgbClr val="FF0000"/>
                </a:solidFill>
              </a:rPr>
              <a:t>hopeful? </a:t>
            </a:r>
          </a:p>
          <a:p>
            <a:endParaRPr lang="en-US" sz="2000" b="1" dirty="0">
              <a:solidFill>
                <a:srgbClr val="FF0000"/>
              </a:solidFill>
            </a:endParaRPr>
          </a:p>
          <a:p>
            <a:r>
              <a:rPr lang="en-US" sz="2000" b="1" dirty="0">
                <a:solidFill>
                  <a:srgbClr val="7030A0"/>
                </a:solidFill>
              </a:rPr>
              <a:t>“I think this part of the text is far more exciting than it is hopeful.”</a:t>
            </a:r>
            <a:endParaRPr lang="en-US" sz="2000" dirty="0">
              <a:solidFill>
                <a:srgbClr val="7030A0"/>
              </a:solidFill>
            </a:endParaRPr>
          </a:p>
          <a:p>
            <a:endParaRPr lang="en-US" sz="2000" dirty="0"/>
          </a:p>
          <a:p>
            <a:r>
              <a:rPr lang="en-US" sz="2000" dirty="0">
                <a:solidFill>
                  <a:schemeClr val="accent4">
                    <a:lumMod val="50000"/>
                  </a:schemeClr>
                </a:solidFill>
              </a:rPr>
              <a:t>H</a:t>
            </a:r>
            <a:r>
              <a:rPr lang="en-US" sz="2000" dirty="0">
                <a:solidFill>
                  <a:schemeClr val="accent4">
                    <a:lumMod val="50000"/>
                  </a:schemeClr>
                </a:solidFill>
                <a:effectLst/>
              </a:rPr>
              <a:t>ow far do you agree with this opinion?</a:t>
            </a:r>
          </a:p>
          <a:p>
            <a:endParaRPr lang="en-GB" sz="2000" dirty="0"/>
          </a:p>
          <a:p>
            <a:r>
              <a:rPr lang="en-GB" sz="2000" dirty="0">
                <a:solidFill>
                  <a:srgbClr val="00B050"/>
                </a:solidFill>
              </a:rPr>
              <a:t>Provide some examples to support your opinion.</a:t>
            </a:r>
          </a:p>
        </p:txBody>
      </p:sp>
      <p:sp>
        <p:nvSpPr>
          <p:cNvPr id="9" name="TextBox 8">
            <a:extLst>
              <a:ext uri="{FF2B5EF4-FFF2-40B4-BE49-F238E27FC236}">
                <a16:creationId xmlns:a16="http://schemas.microsoft.com/office/drawing/2014/main" id="{49AE6E1E-94C7-01E0-4CF6-376F63523914}"/>
              </a:ext>
            </a:extLst>
          </p:cNvPr>
          <p:cNvSpPr txBox="1"/>
          <p:nvPr/>
        </p:nvSpPr>
        <p:spPr>
          <a:xfrm>
            <a:off x="225621" y="311285"/>
            <a:ext cx="8539001" cy="5232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800" u="sng" dirty="0"/>
              <a:t>AQA English Language Paper 1 – Q4: Critical Evaluation</a:t>
            </a:r>
            <a:endParaRPr lang="en-GB" sz="2800" u="sng" dirty="0"/>
          </a:p>
        </p:txBody>
      </p:sp>
      <p:pic>
        <p:nvPicPr>
          <p:cNvPr id="4" name="Picture 3">
            <a:extLst>
              <a:ext uri="{FF2B5EF4-FFF2-40B4-BE49-F238E27FC236}">
                <a16:creationId xmlns:a16="http://schemas.microsoft.com/office/drawing/2014/main" id="{F6E436F7-8F8F-4405-7A65-453F793E4C19}"/>
              </a:ext>
            </a:extLst>
          </p:cNvPr>
          <p:cNvPicPr>
            <a:picLocks noChangeAspect="1"/>
          </p:cNvPicPr>
          <p:nvPr/>
        </p:nvPicPr>
        <p:blipFill>
          <a:blip r:embed="rId2"/>
          <a:stretch>
            <a:fillRect/>
          </a:stretch>
        </p:blipFill>
        <p:spPr>
          <a:xfrm>
            <a:off x="242929" y="944367"/>
            <a:ext cx="4523624" cy="5913633"/>
          </a:xfrm>
          <a:prstGeom prst="rect">
            <a:avLst/>
          </a:prstGeom>
        </p:spPr>
      </p:pic>
      <p:sp>
        <p:nvSpPr>
          <p:cNvPr id="7" name="TextBox 6">
            <a:extLst>
              <a:ext uri="{FF2B5EF4-FFF2-40B4-BE49-F238E27FC236}">
                <a16:creationId xmlns:a16="http://schemas.microsoft.com/office/drawing/2014/main" id="{F2182BDB-70CD-0254-D277-FF37809F1FAE}"/>
              </a:ext>
            </a:extLst>
          </p:cNvPr>
          <p:cNvSpPr txBox="1"/>
          <p:nvPr/>
        </p:nvSpPr>
        <p:spPr>
          <a:xfrm>
            <a:off x="1011218" y="2311106"/>
            <a:ext cx="3001384" cy="646331"/>
          </a:xfrm>
          <a:prstGeom prst="rect">
            <a:avLst/>
          </a:prstGeom>
          <a:noFill/>
        </p:spPr>
        <p:txBody>
          <a:bodyPr wrap="square">
            <a:spAutoFit/>
          </a:bodyPr>
          <a:lstStyle/>
          <a:p>
            <a:r>
              <a:rPr lang="en-GB" i="1" dirty="0"/>
              <a:t>Causing great enthusiasm and eagerness.</a:t>
            </a:r>
          </a:p>
        </p:txBody>
      </p:sp>
      <p:sp>
        <p:nvSpPr>
          <p:cNvPr id="10" name="TextBox 9">
            <a:extLst>
              <a:ext uri="{FF2B5EF4-FFF2-40B4-BE49-F238E27FC236}">
                <a16:creationId xmlns:a16="http://schemas.microsoft.com/office/drawing/2014/main" id="{A5697339-7F91-2304-6971-80A704EF8A01}"/>
              </a:ext>
            </a:extLst>
          </p:cNvPr>
          <p:cNvSpPr txBox="1"/>
          <p:nvPr/>
        </p:nvSpPr>
        <p:spPr>
          <a:xfrm>
            <a:off x="1011218" y="5858723"/>
            <a:ext cx="3001384" cy="646331"/>
          </a:xfrm>
          <a:prstGeom prst="rect">
            <a:avLst/>
          </a:prstGeom>
          <a:noFill/>
        </p:spPr>
        <p:txBody>
          <a:bodyPr wrap="square">
            <a:spAutoFit/>
          </a:bodyPr>
          <a:lstStyle/>
          <a:p>
            <a:r>
              <a:rPr lang="en-GB" i="1" dirty="0"/>
              <a:t>Feeling inspiring optimism about a future event. </a:t>
            </a:r>
          </a:p>
        </p:txBody>
      </p:sp>
      <p:graphicFrame>
        <p:nvGraphicFramePr>
          <p:cNvPr id="11" name="Diagram 10">
            <a:extLst>
              <a:ext uri="{FF2B5EF4-FFF2-40B4-BE49-F238E27FC236}">
                <a16:creationId xmlns:a16="http://schemas.microsoft.com/office/drawing/2014/main" id="{3D4DB601-3E4E-C95C-CE18-273CE962386F}"/>
              </a:ext>
            </a:extLst>
          </p:cNvPr>
          <p:cNvGraphicFramePr/>
          <p:nvPr>
            <p:extLst>
              <p:ext uri="{D42A27DB-BD31-4B8C-83A1-F6EECF244321}">
                <p14:modId xmlns:p14="http://schemas.microsoft.com/office/powerpoint/2010/main" val="3895279525"/>
              </p:ext>
            </p:extLst>
          </p:nvPr>
        </p:nvGraphicFramePr>
        <p:xfrm>
          <a:off x="1264239" y="2957437"/>
          <a:ext cx="2651545" cy="1842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0016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a:extLst>
              <a:ext uri="{FF2B5EF4-FFF2-40B4-BE49-F238E27FC236}">
                <a16:creationId xmlns:a16="http://schemas.microsoft.com/office/drawing/2014/main" id="{B5CA7365-F0EF-196B-71F7-DC601C823405}"/>
              </a:ext>
            </a:extLst>
          </p:cNvPr>
          <p:cNvGraphicFramePr>
            <a:graphicFrameLocks noGrp="1"/>
          </p:cNvGraphicFramePr>
          <p:nvPr>
            <p:extLst>
              <p:ext uri="{D42A27DB-BD31-4B8C-83A1-F6EECF244321}">
                <p14:modId xmlns:p14="http://schemas.microsoft.com/office/powerpoint/2010/main" val="2710313003"/>
              </p:ext>
            </p:extLst>
          </p:nvPr>
        </p:nvGraphicFramePr>
        <p:xfrm>
          <a:off x="219857" y="137191"/>
          <a:ext cx="8719748" cy="64464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359874">
                  <a:extLst>
                    <a:ext uri="{9D8B030D-6E8A-4147-A177-3AD203B41FA5}">
                      <a16:colId xmlns:a16="http://schemas.microsoft.com/office/drawing/2014/main" val="3985573649"/>
                    </a:ext>
                  </a:extLst>
                </a:gridCol>
                <a:gridCol w="4359874">
                  <a:extLst>
                    <a:ext uri="{9D8B030D-6E8A-4147-A177-3AD203B41FA5}">
                      <a16:colId xmlns:a16="http://schemas.microsoft.com/office/drawing/2014/main" val="3596479365"/>
                    </a:ext>
                  </a:extLst>
                </a:gridCol>
              </a:tblGrid>
              <a:tr h="367193">
                <a:tc>
                  <a:txBody>
                    <a:bodyPr/>
                    <a:lstStyle/>
                    <a:p>
                      <a:r>
                        <a:rPr lang="en-US" sz="1100" dirty="0">
                          <a:solidFill>
                            <a:schemeClr val="bg1"/>
                          </a:solidFill>
                        </a:rPr>
                        <a:t>Reasons why I think the atmosphere is exciting</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100" dirty="0">
                          <a:solidFill>
                            <a:schemeClr val="bg1"/>
                          </a:solidFill>
                        </a:rPr>
                        <a:t>Reasons why I think the atmosphere is hopeful</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06939522"/>
                  </a:ext>
                </a:extLst>
              </a:tr>
              <a:tr h="683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t>
                      </a:r>
                      <a:r>
                        <a:rPr lang="en-US" sz="900" kern="100" dirty="0">
                          <a:effectLst/>
                          <a:latin typeface="Aptos" panose="020B0004020202020204" pitchFamily="34" charset="0"/>
                          <a:ea typeface="Aptos" panose="020B0004020202020204" pitchFamily="34" charset="0"/>
                          <a:cs typeface="Times New Roman" panose="02020603050405020304" pitchFamily="18" charset="0"/>
                        </a:rPr>
                        <a:t>switched his gaze between the game and you”</a:t>
                      </a: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The father is clearly excited as he keeps switching between the game and his son, looking to see what is happening but also to share the experience with the son.</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900" kern="100" dirty="0">
                          <a:effectLst/>
                          <a:latin typeface="Aptos" panose="020B0004020202020204" pitchFamily="34" charset="0"/>
                          <a:ea typeface="Aptos" panose="020B0004020202020204" pitchFamily="34" charset="0"/>
                          <a:cs typeface="Times New Roman" panose="02020603050405020304" pitchFamily="18" charset="0"/>
                        </a:rPr>
                        <a:t>“Just a boy, but his heart and soul is with you, with him, with all of us.”</a:t>
                      </a:r>
                    </a:p>
                    <a:p>
                      <a:endParaRPr lang="en-US" sz="900" kern="100" dirty="0">
                        <a:effectLst/>
                        <a:latin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The narrator is hopeful that his son will feel a part of the footballing community at the stadium, using the metaphor of his “heart and soul” being with “all of us”.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059382"/>
                  </a:ext>
                </a:extLst>
              </a:tr>
              <a:tr h="1433653">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93662096"/>
                  </a:ext>
                </a:extLst>
              </a:tr>
              <a:tr h="1410151">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46103886"/>
                  </a:ext>
                </a:extLst>
              </a:tr>
              <a:tr h="1276072">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23004462"/>
                  </a:ext>
                </a:extLst>
              </a:tr>
              <a:tr h="1276072">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1308280"/>
                  </a:ext>
                </a:extLst>
              </a:tr>
            </a:tbl>
          </a:graphicData>
        </a:graphic>
      </p:graphicFrame>
    </p:spTree>
    <p:extLst>
      <p:ext uri="{BB962C8B-B14F-4D97-AF65-F5344CB8AC3E}">
        <p14:creationId xmlns:p14="http://schemas.microsoft.com/office/powerpoint/2010/main" val="2320392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3DE63D-C498-CD87-1798-6BD7C78C7363}"/>
              </a:ext>
            </a:extLst>
          </p:cNvPr>
          <p:cNvSpPr txBox="1"/>
          <p:nvPr/>
        </p:nvSpPr>
        <p:spPr>
          <a:xfrm>
            <a:off x="336820" y="195659"/>
            <a:ext cx="4572000" cy="461665"/>
          </a:xfrm>
          <a:prstGeom prst="rect">
            <a:avLst/>
          </a:prstGeom>
          <a:solidFill>
            <a:schemeClr val="bg1"/>
          </a:solidFill>
          <a:ln w="38100">
            <a:solidFill>
              <a:srgbClr val="7030A0"/>
            </a:solidFill>
          </a:ln>
        </p:spPr>
        <p:txBody>
          <a:bodyPr wrap="square">
            <a:spAutoFit/>
          </a:bodyPr>
          <a:lstStyle/>
          <a:p>
            <a:r>
              <a:rPr lang="en-US" sz="1200"/>
              <a:t>All roads of the town twist and turn towards the turrets and the colossal walls of your colosseum. </a:t>
            </a:r>
            <a:endParaRPr lang="en-GB" sz="1200" dirty="0"/>
          </a:p>
        </p:txBody>
      </p:sp>
      <p:sp>
        <p:nvSpPr>
          <p:cNvPr id="8" name="TextBox 7">
            <a:extLst>
              <a:ext uri="{FF2B5EF4-FFF2-40B4-BE49-F238E27FC236}">
                <a16:creationId xmlns:a16="http://schemas.microsoft.com/office/drawing/2014/main" id="{21314942-3B89-3DC4-D088-5017C1EAE5D7}"/>
              </a:ext>
            </a:extLst>
          </p:cNvPr>
          <p:cNvSpPr txBox="1"/>
          <p:nvPr/>
        </p:nvSpPr>
        <p:spPr>
          <a:xfrm>
            <a:off x="336820" y="1450251"/>
            <a:ext cx="4572000" cy="545534"/>
          </a:xfrm>
          <a:prstGeom prst="rect">
            <a:avLst/>
          </a:prstGeom>
          <a:solidFill>
            <a:schemeClr val="bg1"/>
          </a:solidFill>
          <a:ln w="38100">
            <a:solidFill>
              <a:srgbClr val="7030A0"/>
            </a:solidFill>
          </a:ln>
        </p:spPr>
        <p:txBody>
          <a:bodyPr wrap="square">
            <a:spAutoFit/>
          </a:bodyPr>
          <a:lstStyle/>
          <a:p>
            <a:pPr>
              <a:lnSpc>
                <a:spcPct val="107000"/>
              </a:lnSpc>
              <a:spcAft>
                <a:spcPts val="80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another day, another battle, another victory, stalemate or defeat.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8560623C-128D-B7FC-B21F-7471B9AD7505}"/>
              </a:ext>
            </a:extLst>
          </p:cNvPr>
          <p:cNvSpPr txBox="1"/>
          <p:nvPr/>
        </p:nvSpPr>
        <p:spPr>
          <a:xfrm>
            <a:off x="336820" y="2404177"/>
            <a:ext cx="4572000" cy="461665"/>
          </a:xfrm>
          <a:prstGeom prst="rect">
            <a:avLst/>
          </a:prstGeom>
          <a:solidFill>
            <a:schemeClr val="bg1"/>
          </a:solidFill>
          <a:ln w="38100">
            <a:solidFill>
              <a:srgbClr val="7030A0"/>
            </a:solidFill>
          </a:ln>
        </p:spPr>
        <p:txBody>
          <a:bodyPr wrap="square">
            <a:spAutoFit/>
          </a:bodyPr>
          <a:lstStyle/>
          <a:p>
            <a:r>
              <a:rPr lang="en-US" sz="1200" dirty="0"/>
              <a:t>holding his hand as his journey through the vicissitudes of life was just beginning</a:t>
            </a:r>
            <a:endParaRPr lang="en-GB" sz="1200" dirty="0"/>
          </a:p>
        </p:txBody>
      </p:sp>
      <p:sp>
        <p:nvSpPr>
          <p:cNvPr id="16" name="TextBox 15">
            <a:extLst>
              <a:ext uri="{FF2B5EF4-FFF2-40B4-BE49-F238E27FC236}">
                <a16:creationId xmlns:a16="http://schemas.microsoft.com/office/drawing/2014/main" id="{FC098CE6-2782-3420-5FB0-3CFA351025FD}"/>
              </a:ext>
            </a:extLst>
          </p:cNvPr>
          <p:cNvSpPr txBox="1"/>
          <p:nvPr/>
        </p:nvSpPr>
        <p:spPr>
          <a:xfrm>
            <a:off x="336820" y="3555619"/>
            <a:ext cx="4572000" cy="307777"/>
          </a:xfrm>
          <a:prstGeom prst="rect">
            <a:avLst/>
          </a:prstGeom>
          <a:solidFill>
            <a:schemeClr val="bg1"/>
          </a:solidFill>
          <a:ln w="38100">
            <a:solidFill>
              <a:srgbClr val="7030A0"/>
            </a:solidFill>
          </a:ln>
        </p:spPr>
        <p:txBody>
          <a:bodyPr wrap="square">
            <a:spAutoFit/>
          </a:bodyPr>
          <a:lstStyle/>
          <a:p>
            <a:r>
              <a:rPr lang="en-US" sz="1400"/>
              <a:t>The same people, the same place, the same destiny. </a:t>
            </a:r>
            <a:endParaRPr lang="en-GB" sz="1400" dirty="0"/>
          </a:p>
        </p:txBody>
      </p:sp>
      <p:sp>
        <p:nvSpPr>
          <p:cNvPr id="17" name="TextBox 16">
            <a:extLst>
              <a:ext uri="{FF2B5EF4-FFF2-40B4-BE49-F238E27FC236}">
                <a16:creationId xmlns:a16="http://schemas.microsoft.com/office/drawing/2014/main" id="{7315CE60-3002-F900-11CC-4A03C609AB30}"/>
              </a:ext>
            </a:extLst>
          </p:cNvPr>
          <p:cNvSpPr txBox="1"/>
          <p:nvPr/>
        </p:nvSpPr>
        <p:spPr>
          <a:xfrm>
            <a:off x="336820" y="4819759"/>
            <a:ext cx="4572000" cy="1477328"/>
          </a:xfrm>
          <a:prstGeom prst="rect">
            <a:avLst/>
          </a:prstGeom>
          <a:solidFill>
            <a:schemeClr val="bg1"/>
          </a:solidFill>
          <a:ln w="38100">
            <a:solidFill>
              <a:srgbClr val="7030A0"/>
            </a:solidFill>
          </a:ln>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Watch and wait. Fingers clutching plastic cups, wrapped around mighty flags that fight the chilly breeze, and fingers that nervously twitch and flick as you stare at every pass, every movement, every tackle. </a:t>
            </a:r>
            <a:endParaRPr lang="en-GB" sz="1100" dirty="0"/>
          </a:p>
        </p:txBody>
      </p:sp>
      <p:sp>
        <p:nvSpPr>
          <p:cNvPr id="18" name="TextBox 17">
            <a:extLst>
              <a:ext uri="{FF2B5EF4-FFF2-40B4-BE49-F238E27FC236}">
                <a16:creationId xmlns:a16="http://schemas.microsoft.com/office/drawing/2014/main" id="{E272571D-E01E-FE96-368F-F4E89653718F}"/>
              </a:ext>
            </a:extLst>
          </p:cNvPr>
          <p:cNvSpPr txBox="1"/>
          <p:nvPr/>
        </p:nvSpPr>
        <p:spPr>
          <a:xfrm>
            <a:off x="5188490" y="195659"/>
            <a:ext cx="3618690"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dirty="0"/>
              <a:t>The description of the stadium and the morning of the game presents a sense of excitement of the upcoming ‘battle’, hence the use of military imagery. </a:t>
            </a:r>
            <a:endParaRPr lang="en-GB" sz="1200" dirty="0"/>
          </a:p>
        </p:txBody>
      </p:sp>
      <p:sp>
        <p:nvSpPr>
          <p:cNvPr id="19" name="TextBox 18">
            <a:extLst>
              <a:ext uri="{FF2B5EF4-FFF2-40B4-BE49-F238E27FC236}">
                <a16:creationId xmlns:a16="http://schemas.microsoft.com/office/drawing/2014/main" id="{144E4B1F-50F5-B897-0E96-C51507F78232}"/>
              </a:ext>
            </a:extLst>
          </p:cNvPr>
          <p:cNvSpPr txBox="1"/>
          <p:nvPr/>
        </p:nvSpPr>
        <p:spPr>
          <a:xfrm>
            <a:off x="5188490" y="1430491"/>
            <a:ext cx="3618690"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dirty="0"/>
              <a:t>There is perhaps hope from the fans of a victory, but the excitement of not knowing what is going to happen is overpowering here. </a:t>
            </a:r>
            <a:endParaRPr lang="en-GB" sz="1200" dirty="0"/>
          </a:p>
        </p:txBody>
      </p:sp>
      <p:sp>
        <p:nvSpPr>
          <p:cNvPr id="21" name="TextBox 20">
            <a:extLst>
              <a:ext uri="{FF2B5EF4-FFF2-40B4-BE49-F238E27FC236}">
                <a16:creationId xmlns:a16="http://schemas.microsoft.com/office/drawing/2014/main" id="{30E1C0A2-22CD-631D-1173-F34B1E3E2019}"/>
              </a:ext>
            </a:extLst>
          </p:cNvPr>
          <p:cNvSpPr txBox="1"/>
          <p:nvPr/>
        </p:nvSpPr>
        <p:spPr>
          <a:xfrm>
            <a:off x="5188490" y="2357255"/>
            <a:ext cx="3618690" cy="738664"/>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400" dirty="0"/>
              <a:t>The narrator is excited that his son is beginning his life amongst the football community, but also hopeful of what is to come for him. </a:t>
            </a:r>
            <a:endParaRPr lang="en-GB" sz="1400" dirty="0"/>
          </a:p>
        </p:txBody>
      </p:sp>
      <p:sp>
        <p:nvSpPr>
          <p:cNvPr id="23" name="TextBox 22">
            <a:extLst>
              <a:ext uri="{FF2B5EF4-FFF2-40B4-BE49-F238E27FC236}">
                <a16:creationId xmlns:a16="http://schemas.microsoft.com/office/drawing/2014/main" id="{041DD727-17D7-5904-C938-FB224823C5E2}"/>
              </a:ext>
            </a:extLst>
          </p:cNvPr>
          <p:cNvSpPr txBox="1"/>
          <p:nvPr/>
        </p:nvSpPr>
        <p:spPr>
          <a:xfrm>
            <a:off x="5188490" y="3551008"/>
            <a:ext cx="3618690"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dirty="0"/>
              <a:t>This anaphora reiterates the narrator’s hope that his son will get the same experiences he did as a child through the football. </a:t>
            </a:r>
            <a:endParaRPr lang="en-GB" sz="1200" dirty="0"/>
          </a:p>
        </p:txBody>
      </p:sp>
      <p:sp>
        <p:nvSpPr>
          <p:cNvPr id="24" name="TextBox 23">
            <a:extLst>
              <a:ext uri="{FF2B5EF4-FFF2-40B4-BE49-F238E27FC236}">
                <a16:creationId xmlns:a16="http://schemas.microsoft.com/office/drawing/2014/main" id="{0BC1B2A1-D875-8B0E-CC7B-454BD5668278}"/>
              </a:ext>
            </a:extLst>
          </p:cNvPr>
          <p:cNvSpPr txBox="1"/>
          <p:nvPr/>
        </p:nvSpPr>
        <p:spPr>
          <a:xfrm>
            <a:off x="5188490" y="4819759"/>
            <a:ext cx="3618690" cy="1600438"/>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400" kern="100" dirty="0">
                <a:effectLst/>
                <a:latin typeface="Aptos" panose="020B0004020202020204" pitchFamily="34" charset="0"/>
                <a:ea typeface="Aptos" panose="020B0004020202020204" pitchFamily="34" charset="0"/>
                <a:cs typeface="Times New Roman" panose="02020603050405020304" pitchFamily="18" charset="0"/>
              </a:rPr>
              <a:t>The crowd are excited at what is to come throughout the match, but also nervous: nervously twitch and flick”. The atmosphere is tense as the fans watch every pass, movement and tackle, the repetition of ‘every’ highlighting this growing sense of anticipation and perhaps hope.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9114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A6652FF5-FBF2-96DA-0AC7-FFE92F35D9A0}"/>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8F7991C1-51E0-8E08-A940-A413FCD6C3D0}"/>
              </a:ext>
            </a:extLst>
          </p:cNvPr>
          <p:cNvSpPr txBox="1"/>
          <p:nvPr/>
        </p:nvSpPr>
        <p:spPr>
          <a:xfrm>
            <a:off x="336820" y="195659"/>
            <a:ext cx="4572000" cy="923330"/>
          </a:xfrm>
          <a:prstGeom prst="rect">
            <a:avLst/>
          </a:prstGeom>
          <a:solidFill>
            <a:schemeClr val="bg1"/>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Aptos" panose="020B0004020202020204" pitchFamily="34" charset="0"/>
                <a:ea typeface="Aptos" panose="020B0004020202020204" pitchFamily="34" charset="0"/>
                <a:cs typeface="Times New Roman" panose="02020603050405020304" pitchFamily="18" charset="0"/>
              </a:rPr>
              <a:t>He’s going to score! He’s going to do it! The crowds crescendo into an unbelievable wall of sound.</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B363CC10-4566-740E-2234-C74F7F38AE02}"/>
              </a:ext>
            </a:extLst>
          </p:cNvPr>
          <p:cNvSpPr txBox="1"/>
          <p:nvPr/>
        </p:nvSpPr>
        <p:spPr>
          <a:xfrm>
            <a:off x="336820" y="1450251"/>
            <a:ext cx="4572000" cy="1267655"/>
          </a:xfrm>
          <a:prstGeom prst="rect">
            <a:avLst/>
          </a:prstGeom>
          <a:solidFill>
            <a:schemeClr val="bg1"/>
          </a:solidFill>
          <a:ln w="38100">
            <a:solidFill>
              <a:srgbClr val="7030A0"/>
            </a:solidFill>
          </a:ln>
        </p:spPr>
        <p:txBody>
          <a:bodyPr wrap="square">
            <a:spAutoFit/>
          </a:bodyPr>
          <a:lstStyle/>
          <a:p>
            <a:pPr>
              <a:lnSpc>
                <a:spcPct val="107000"/>
              </a:lnSpc>
              <a:spcAft>
                <a:spcPts val="800"/>
              </a:spcAft>
            </a:pPr>
            <a:r>
              <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But he’s felled. He’s taken down. The roars of anticipation instantly transform into intense anger, expectant judgement. Referee! </a:t>
            </a:r>
            <a:endParaRPr kumimoji="0" lang="en-GB"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7B8BF739-13FA-F536-464B-9F1BBE8AF3A6}"/>
              </a:ext>
            </a:extLst>
          </p:cNvPr>
          <p:cNvSpPr txBox="1"/>
          <p:nvPr/>
        </p:nvSpPr>
        <p:spPr>
          <a:xfrm>
            <a:off x="336820" y="3005957"/>
            <a:ext cx="4572000" cy="1092607"/>
          </a:xfrm>
          <a:prstGeom prst="rect">
            <a:avLst/>
          </a:prstGeom>
          <a:solidFill>
            <a:schemeClr val="bg1"/>
          </a:solidFill>
          <a:ln w="38100">
            <a:solidFill>
              <a:srgbClr val="7030A0"/>
            </a:solidFill>
          </a:ln>
        </p:spPr>
        <p:txBody>
          <a:bodyPr wrap="square">
            <a:spAutoFit/>
          </a:bodyPr>
          <a:lstStyle/>
          <a:p>
            <a:r>
              <a:rPr lang="en-US" sz="1800" kern="100" dirty="0">
                <a:effectLst/>
                <a:latin typeface="Aptos" panose="020B0004020202020204" pitchFamily="34" charset="0"/>
                <a:ea typeface="Aptos" panose="020B0004020202020204" pitchFamily="34" charset="0"/>
                <a:cs typeface="Times New Roman" panose="02020603050405020304" pitchFamily="18" charset="0"/>
              </a:rPr>
              <a:t>The whistle goes. Your striker runs up and down briefly, all the eyes are on him. Every single one of them.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A323917D-6C59-2CD6-5DE5-4CDB2F758BF8}"/>
              </a:ext>
            </a:extLst>
          </p:cNvPr>
          <p:cNvSpPr txBox="1"/>
          <p:nvPr/>
        </p:nvSpPr>
        <p:spPr>
          <a:xfrm>
            <a:off x="336820" y="4397152"/>
            <a:ext cx="4572000" cy="1200329"/>
          </a:xfrm>
          <a:prstGeom prst="rect">
            <a:avLst/>
          </a:prstGeom>
          <a:solidFill>
            <a:schemeClr val="bg1"/>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a:effectLst/>
                <a:latin typeface="Aptos" panose="020B0004020202020204" pitchFamily="34" charset="0"/>
                <a:ea typeface="Aptos" panose="020B0004020202020204" pitchFamily="34" charset="0"/>
                <a:cs typeface="Times New Roman" panose="02020603050405020304" pitchFamily="18" charset="0"/>
              </a:rPr>
              <a:t>He moves towards the ball. You turn to the seat next to you. There is your child, your father, his father and an endless line of spectres of time past and present. </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2F02EEDF-1103-51D2-C406-590F4EE11AE3}"/>
              </a:ext>
            </a:extLst>
          </p:cNvPr>
          <p:cNvSpPr txBox="1"/>
          <p:nvPr/>
        </p:nvSpPr>
        <p:spPr>
          <a:xfrm>
            <a:off x="336820" y="5896069"/>
            <a:ext cx="4572000" cy="873765"/>
          </a:xfrm>
          <a:prstGeom prst="rect">
            <a:avLst/>
          </a:prstGeom>
          <a:solidFill>
            <a:schemeClr val="bg1"/>
          </a:solidFill>
          <a:ln w="38100">
            <a:solidFill>
              <a:srgbClr val="7030A0"/>
            </a:solidFill>
          </a:ln>
        </p:spPr>
        <p:txBody>
          <a:bodyPr wrap="square">
            <a:spAutoFit/>
          </a:bodyPr>
          <a:lstStyle/>
          <a:p>
            <a:pPr>
              <a:lnSpc>
                <a:spcPct val="107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You turn back to the field, the sphere moves towards the rectangle that makes or breaks you that day. </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546533B4-89FD-5564-DC5C-FEB0248C88B7}"/>
              </a:ext>
            </a:extLst>
          </p:cNvPr>
          <p:cNvSpPr txBox="1"/>
          <p:nvPr/>
        </p:nvSpPr>
        <p:spPr>
          <a:xfrm>
            <a:off x="5188490" y="195659"/>
            <a:ext cx="3618690" cy="93871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The excitement of the narrator is clear here with the use of short sentences and repetition, but also the alliteration of “crowds crescendo” and the adjective “unbelievable”, but arguably the narrator is also hopeful that the team will score. </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TextBox 18">
            <a:extLst>
              <a:ext uri="{FF2B5EF4-FFF2-40B4-BE49-F238E27FC236}">
                <a16:creationId xmlns:a16="http://schemas.microsoft.com/office/drawing/2014/main" id="{16151622-C62D-915D-6336-01A4DF51B33C}"/>
              </a:ext>
            </a:extLst>
          </p:cNvPr>
          <p:cNvSpPr txBox="1"/>
          <p:nvPr/>
        </p:nvSpPr>
        <p:spPr>
          <a:xfrm>
            <a:off x="5188490" y="1430491"/>
            <a:ext cx="3618690"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excitement changes to anger, but the hope that the referee may award a penalty is reflected in the exclamation ‘Referee!’ and the short sentences as well.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A0432136-CDBD-AB04-AFE6-0E2341F60C02}"/>
              </a:ext>
            </a:extLst>
          </p:cNvPr>
          <p:cNvSpPr txBox="1"/>
          <p:nvPr/>
        </p:nvSpPr>
        <p:spPr>
          <a:xfrm>
            <a:off x="5188490" y="2890541"/>
            <a:ext cx="3618690"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More short sentences are used here to highlight the crowd’s excitement, but also the hope that they will score and take the lead.  Note the use of synecdoche to amplify the sense of excitement (eyes instead of whole people).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D61C2E1C-D4DA-5885-666E-21B26238D95D}"/>
              </a:ext>
            </a:extLst>
          </p:cNvPr>
          <p:cNvSpPr txBox="1"/>
          <p:nvPr/>
        </p:nvSpPr>
        <p:spPr>
          <a:xfrm>
            <a:off x="5188490" y="4421327"/>
            <a:ext cx="3618690"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The excitement of the narrator is clear as he reflects on how football transcends time and generations. He repeats the metaphor of </a:t>
            </a:r>
            <a:r>
              <a:rPr kumimoji="0" lang="en-US" sz="1000" b="0" i="0" u="none" strike="noStrike" kern="1200" cap="none" spc="0" normalizeH="0" baseline="0" noProof="0" dirty="0" err="1">
                <a:ln>
                  <a:noFill/>
                </a:ln>
                <a:solidFill>
                  <a:prstClr val="black"/>
                </a:solidFill>
                <a:effectLst/>
                <a:uLnTx/>
                <a:uFillTx/>
                <a:latin typeface="Calibri" panose="020F0502020204030204"/>
                <a:ea typeface="+mn-ea"/>
                <a:cs typeface="+mn-cs"/>
              </a:rPr>
              <a:t>spectres</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and uses the hyperbole of “endless” to amplify the power of football and the excitement that comes with it. However, he is also hopeful that the player will score and change the course of the match. </a:t>
            </a: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TextBox 23">
            <a:extLst>
              <a:ext uri="{FF2B5EF4-FFF2-40B4-BE49-F238E27FC236}">
                <a16:creationId xmlns:a16="http://schemas.microsoft.com/office/drawing/2014/main" id="{FE7B0DBF-16F5-E459-FF9B-79CDF1F6AB40}"/>
              </a:ext>
            </a:extLst>
          </p:cNvPr>
          <p:cNvSpPr txBox="1"/>
          <p:nvPr/>
        </p:nvSpPr>
        <p:spPr>
          <a:xfrm>
            <a:off x="5188490" y="5896069"/>
            <a:ext cx="3618690" cy="52322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The text ends on a cliff-hanger, building the sense of excitement and hope to a climax. </a:t>
            </a:r>
            <a:endParaRPr kumimoji="0" lang="en-GB" sz="1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8298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C3043-AA6D-4BB2-AFE2-1334FEE3348F}"/>
              </a:ext>
            </a:extLst>
          </p:cNvPr>
          <p:cNvSpPr>
            <a:spLocks noGrp="1"/>
          </p:cNvSpPr>
          <p:nvPr>
            <p:ph type="title"/>
          </p:nvPr>
        </p:nvSpPr>
        <p:spPr>
          <a:xfrm>
            <a:off x="236848" y="262490"/>
            <a:ext cx="8718616" cy="1325563"/>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Instructions</a:t>
            </a:r>
          </a:p>
        </p:txBody>
      </p:sp>
      <p:sp>
        <p:nvSpPr>
          <p:cNvPr id="4" name="TextBox 3">
            <a:extLst>
              <a:ext uri="{FF2B5EF4-FFF2-40B4-BE49-F238E27FC236}">
                <a16:creationId xmlns:a16="http://schemas.microsoft.com/office/drawing/2014/main" id="{923A54D2-74A0-45FD-81C7-A28867B676D2}"/>
              </a:ext>
            </a:extLst>
          </p:cNvPr>
          <p:cNvSpPr txBox="1"/>
          <p:nvPr/>
        </p:nvSpPr>
        <p:spPr>
          <a:xfrm>
            <a:off x="2565918" y="1690689"/>
            <a:ext cx="6389546" cy="483209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Using your learning from today’s lesson, write out a set of instructions to a new student to: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FF0000"/>
                </a:solidFill>
                <a:effectLst/>
                <a:uLnTx/>
                <a:uFillTx/>
                <a:latin typeface="Calibri" panose="020F0502020204030204"/>
                <a:ea typeface="+mn-ea"/>
                <a:cs typeface="+mn-cs"/>
              </a:rPr>
              <a:t>Describe </a:t>
            </a:r>
            <a:r>
              <a:rPr lang="en-GB" sz="2800" dirty="0">
                <a:solidFill>
                  <a:srgbClr val="FF0000"/>
                </a:solidFill>
                <a:latin typeface="Calibri" panose="020F0502020204030204"/>
              </a:rPr>
              <a:t>your opinion on a statement about the text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Explain your views on the statement about the text.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00B050"/>
                </a:solidFill>
                <a:effectLst/>
                <a:uLnTx/>
                <a:uFillTx/>
                <a:latin typeface="Calibri" panose="020F0502020204030204"/>
                <a:ea typeface="+mn-ea"/>
                <a:cs typeface="+mn-cs"/>
              </a:rPr>
              <a:t>Evaluate a text based on a provided statement.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2CEA86E9-5EE4-4D41-A361-FCC54FDF3D00}"/>
              </a:ext>
            </a:extLst>
          </p:cNvPr>
          <p:cNvSpPr txBox="1">
            <a:spLocks/>
          </p:cNvSpPr>
          <p:nvPr/>
        </p:nvSpPr>
        <p:spPr>
          <a:xfrm>
            <a:off x="236848" y="1690688"/>
            <a:ext cx="2149311" cy="483209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FF0000"/>
                </a:solidFill>
                <a:effectLst/>
                <a:uLnTx/>
                <a:uFillTx/>
                <a:latin typeface="Calibri" panose="020F0502020204030204"/>
                <a:ea typeface="+mn-ea"/>
                <a:cs typeface="+mn-cs"/>
              </a:rPr>
              <a:t>To describe how much we agree</a:t>
            </a:r>
            <a:r>
              <a:rPr lang="en-GB" sz="2400" dirty="0">
                <a:solidFill>
                  <a:srgbClr val="FF0000"/>
                </a:solidFill>
                <a:latin typeface="Calibri" panose="020F0502020204030204"/>
              </a:rPr>
              <a:t> or disagree</a:t>
            </a:r>
            <a:r>
              <a:rPr kumimoji="0" lang="en-GB" sz="2400" b="0" i="0" u="none" strike="noStrike" kern="1200" cap="none" spc="0" normalizeH="0" baseline="0" noProof="0" dirty="0">
                <a:ln>
                  <a:noFill/>
                </a:ln>
                <a:solidFill>
                  <a:srgbClr val="FF0000"/>
                </a:solidFill>
                <a:effectLst/>
                <a:uLnTx/>
                <a:uFillTx/>
                <a:latin typeface="Calibri" panose="020F0502020204030204"/>
                <a:ea typeface="+mn-ea"/>
                <a:cs typeface="+mn-cs"/>
              </a:rPr>
              <a:t> with the statement in </a:t>
            </a:r>
            <a:r>
              <a:rPr lang="en-GB" sz="2400" dirty="0">
                <a:solidFill>
                  <a:srgbClr val="FF0000"/>
                </a:solidFill>
                <a:latin typeface="Calibri" panose="020F0502020204030204"/>
              </a:rPr>
              <a:t>Q4</a:t>
            </a:r>
            <a:endParaRPr kumimoji="0" lang="en-GB" sz="24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To explain our </a:t>
            </a:r>
            <a:r>
              <a:rPr lang="en-GB" sz="2400" dirty="0">
                <a:solidFill>
                  <a:srgbClr val="FFC000">
                    <a:lumMod val="50000"/>
                  </a:srgbClr>
                </a:solidFill>
                <a:latin typeface="Calibri" panose="020F0502020204030204"/>
              </a:rPr>
              <a:t>views</a:t>
            </a:r>
            <a:r>
              <a:rPr kumimoji="0" lang="en-GB" sz="24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 regarding the statement in Q4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B050"/>
                </a:solidFill>
                <a:effectLst/>
                <a:uLnTx/>
                <a:uFillTx/>
                <a:latin typeface="Calibri" panose="020F0502020204030204"/>
                <a:ea typeface="+mn-ea"/>
                <a:cs typeface="+mn-cs"/>
              </a:rPr>
              <a:t>To evaluate how far we agree or disagree with the statement in Q4</a:t>
            </a:r>
          </a:p>
        </p:txBody>
      </p:sp>
      <p:pic>
        <p:nvPicPr>
          <p:cNvPr id="5" name="Picture 4">
            <a:extLst>
              <a:ext uri="{FF2B5EF4-FFF2-40B4-BE49-F238E27FC236}">
                <a16:creationId xmlns:a16="http://schemas.microsoft.com/office/drawing/2014/main" id="{B862AAA5-FCE7-4852-96D8-9E8840EBD1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0470" y="78582"/>
            <a:ext cx="1826152" cy="1560789"/>
          </a:xfrm>
          <a:prstGeom prst="rect">
            <a:avLst/>
          </a:prstGeom>
        </p:spPr>
      </p:pic>
    </p:spTree>
    <p:extLst>
      <p:ext uri="{BB962C8B-B14F-4D97-AF65-F5344CB8AC3E}">
        <p14:creationId xmlns:p14="http://schemas.microsoft.com/office/powerpoint/2010/main" val="106318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86EBE6-0077-EDA0-A4AD-143B21B4C25C}"/>
              </a:ext>
            </a:extLst>
          </p:cNvPr>
          <p:cNvSpPr txBox="1"/>
          <p:nvPr/>
        </p:nvSpPr>
        <p:spPr>
          <a:xfrm>
            <a:off x="2286000" y="1504832"/>
            <a:ext cx="4572000" cy="363856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And as you turn to the seat next to you and you see the ghost of your father, who carried out his rituals, who wore the crest proudly above his heart and </a:t>
            </a:r>
            <a:r>
              <a:rPr lang="en-US" sz="18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switched his gaze between the game and you</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holding you as tight as he could when the ball shuddered into the back of their net, </a:t>
            </a:r>
            <a:r>
              <a:rPr lang="en-US" sz="1800" kern="100" dirty="0">
                <a:solidFill>
                  <a:schemeClr val="bg1"/>
                </a:solidFill>
                <a:effectLst/>
                <a:highlight>
                  <a:srgbClr val="008080"/>
                </a:highlight>
                <a:latin typeface="Aptos" panose="020B0004020202020204" pitchFamily="34" charset="0"/>
                <a:ea typeface="Aptos" panose="020B0004020202020204" pitchFamily="34" charset="0"/>
                <a:cs typeface="Times New Roman" panose="02020603050405020304" pitchFamily="18" charset="0"/>
              </a:rPr>
              <a:t>precious tears dripping along the crags of his ageing cheeks – the only time you’d seen him cry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you see he is still there as you look down to your own child.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Just a boy, but his heart and soul is with you, with him, with all of us.</a:t>
            </a:r>
            <a:endParaRPr lang="en-GB"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1BD640BE-8823-C5C4-39DE-0B315BAFA2CD}"/>
              </a:ext>
            </a:extLst>
          </p:cNvPr>
          <p:cNvSpPr txBox="1"/>
          <p:nvPr/>
        </p:nvSpPr>
        <p:spPr>
          <a:xfrm>
            <a:off x="527125" y="344245"/>
            <a:ext cx="8078993" cy="738664"/>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Q4 is all about evaluating part of the text and making a judgement on a statement that is provided to you. </a:t>
            </a:r>
          </a:p>
          <a:p>
            <a:endParaRPr lang="en-US" sz="1400" dirty="0"/>
          </a:p>
          <a:p>
            <a:r>
              <a:rPr lang="en-US" sz="1400" dirty="0"/>
              <a:t>In this example we will look at, we will explore whether the atmosphere is exciting or hopeful.</a:t>
            </a:r>
            <a:endParaRPr lang="en-GB" sz="1400" dirty="0"/>
          </a:p>
        </p:txBody>
      </p:sp>
      <p:sp>
        <p:nvSpPr>
          <p:cNvPr id="14" name="TextBox 13">
            <a:extLst>
              <a:ext uri="{FF2B5EF4-FFF2-40B4-BE49-F238E27FC236}">
                <a16:creationId xmlns:a16="http://schemas.microsoft.com/office/drawing/2014/main" id="{20FEEDEB-D592-B12D-540C-217FC7D40246}"/>
              </a:ext>
            </a:extLst>
          </p:cNvPr>
          <p:cNvSpPr txBox="1"/>
          <p:nvPr/>
        </p:nvSpPr>
        <p:spPr>
          <a:xfrm>
            <a:off x="344245" y="1504832"/>
            <a:ext cx="1538343" cy="1569660"/>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200" dirty="0"/>
              <a:t>The father is clearly excited as he keeps </a:t>
            </a:r>
            <a:r>
              <a:rPr lang="en-US" sz="1200" dirty="0">
                <a:highlight>
                  <a:srgbClr val="C0C0C0"/>
                </a:highlight>
              </a:rPr>
              <a:t>switching between the game and his son</a:t>
            </a:r>
            <a:r>
              <a:rPr lang="en-US" sz="1200" dirty="0"/>
              <a:t>, looking to see what is happening but also to share the experience with the son.</a:t>
            </a:r>
            <a:endParaRPr lang="en-GB" sz="1200" dirty="0"/>
          </a:p>
        </p:txBody>
      </p:sp>
      <p:sp>
        <p:nvSpPr>
          <p:cNvPr id="15" name="TextBox 14">
            <a:extLst>
              <a:ext uri="{FF2B5EF4-FFF2-40B4-BE49-F238E27FC236}">
                <a16:creationId xmlns:a16="http://schemas.microsoft.com/office/drawing/2014/main" id="{BD6B8AB9-805F-DFF8-80F0-8952A347EF6C}"/>
              </a:ext>
            </a:extLst>
          </p:cNvPr>
          <p:cNvSpPr txBox="1"/>
          <p:nvPr/>
        </p:nvSpPr>
        <p:spPr>
          <a:xfrm>
            <a:off x="344244" y="3226892"/>
            <a:ext cx="1538343" cy="1200329"/>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200" dirty="0"/>
              <a:t>The father holds the son tight when the goal is scored, </a:t>
            </a:r>
            <a:r>
              <a:rPr lang="en-US" sz="1200" dirty="0">
                <a:highlight>
                  <a:srgbClr val="00FFFF"/>
                </a:highlight>
              </a:rPr>
              <a:t>reflecting his excitement at what is happening. </a:t>
            </a:r>
            <a:endParaRPr lang="en-GB" sz="1200" dirty="0">
              <a:highlight>
                <a:srgbClr val="00FFFF"/>
              </a:highlight>
            </a:endParaRPr>
          </a:p>
        </p:txBody>
      </p:sp>
      <p:sp>
        <p:nvSpPr>
          <p:cNvPr id="16" name="TextBox 15">
            <a:extLst>
              <a:ext uri="{FF2B5EF4-FFF2-40B4-BE49-F238E27FC236}">
                <a16:creationId xmlns:a16="http://schemas.microsoft.com/office/drawing/2014/main" id="{AC9D7F18-608A-5470-AFBF-E72F9A0F5786}"/>
              </a:ext>
            </a:extLst>
          </p:cNvPr>
          <p:cNvSpPr txBox="1"/>
          <p:nvPr/>
        </p:nvSpPr>
        <p:spPr>
          <a:xfrm>
            <a:off x="344243" y="4579621"/>
            <a:ext cx="1538343" cy="1200329"/>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200" dirty="0"/>
              <a:t>The father’s excitement is embodied </a:t>
            </a:r>
            <a:r>
              <a:rPr lang="en-US" sz="1200" dirty="0">
                <a:solidFill>
                  <a:schemeClr val="bg1"/>
                </a:solidFill>
                <a:highlight>
                  <a:srgbClr val="008080"/>
                </a:highlight>
              </a:rPr>
              <a:t>in his tears,</a:t>
            </a:r>
            <a:r>
              <a:rPr lang="en-US" sz="1200" dirty="0"/>
              <a:t> an outward pouring of his inward emotional self. </a:t>
            </a:r>
            <a:endParaRPr lang="en-GB" sz="1200" dirty="0">
              <a:highlight>
                <a:srgbClr val="00FFFF"/>
              </a:highlight>
            </a:endParaRPr>
          </a:p>
        </p:txBody>
      </p:sp>
      <p:sp>
        <p:nvSpPr>
          <p:cNvPr id="17" name="TextBox 16">
            <a:extLst>
              <a:ext uri="{FF2B5EF4-FFF2-40B4-BE49-F238E27FC236}">
                <a16:creationId xmlns:a16="http://schemas.microsoft.com/office/drawing/2014/main" id="{4929B14A-2A57-1D89-43F8-9438A0A27B81}"/>
              </a:ext>
            </a:extLst>
          </p:cNvPr>
          <p:cNvSpPr txBox="1"/>
          <p:nvPr/>
        </p:nvSpPr>
        <p:spPr>
          <a:xfrm>
            <a:off x="7250655" y="1504832"/>
            <a:ext cx="1538343" cy="1015663"/>
          </a:xfrm>
          <a:prstGeom prst="rect">
            <a:avLst/>
          </a:prstGeom>
          <a:solidFill>
            <a:schemeClr val="accent5">
              <a:lumMod val="40000"/>
              <a:lumOff val="6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200" dirty="0">
                <a:highlight>
                  <a:srgbClr val="00FF00"/>
                </a:highlight>
              </a:rPr>
              <a:t>The narrator is hopeful that his son will carry on his family’s legacy </a:t>
            </a:r>
            <a:r>
              <a:rPr lang="en-US" sz="1200" dirty="0"/>
              <a:t>of being football fans. </a:t>
            </a:r>
            <a:endParaRPr lang="en-GB" sz="1200" dirty="0">
              <a:highlight>
                <a:srgbClr val="00FFFF"/>
              </a:highlight>
            </a:endParaRPr>
          </a:p>
        </p:txBody>
      </p:sp>
      <p:sp>
        <p:nvSpPr>
          <p:cNvPr id="18" name="TextBox 17">
            <a:extLst>
              <a:ext uri="{FF2B5EF4-FFF2-40B4-BE49-F238E27FC236}">
                <a16:creationId xmlns:a16="http://schemas.microsoft.com/office/drawing/2014/main" id="{1182270E-51C9-A39A-0A6E-0E745BDA0936}"/>
              </a:ext>
            </a:extLst>
          </p:cNvPr>
          <p:cNvSpPr txBox="1"/>
          <p:nvPr/>
        </p:nvSpPr>
        <p:spPr>
          <a:xfrm>
            <a:off x="7250655" y="2811393"/>
            <a:ext cx="1538343" cy="1754326"/>
          </a:xfrm>
          <a:prstGeom prst="rect">
            <a:avLst/>
          </a:prstGeom>
          <a:solidFill>
            <a:schemeClr val="accent5">
              <a:lumMod val="40000"/>
              <a:lumOff val="6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200" dirty="0">
                <a:highlight>
                  <a:srgbClr val="FFFF00"/>
                </a:highlight>
              </a:rPr>
              <a:t>The narrator is hopeful that his son will feel a part of the footballing community </a:t>
            </a:r>
            <a:r>
              <a:rPr lang="en-US" sz="1200" dirty="0"/>
              <a:t>at the stadium, using the metaphor of his “heart and soul” being with “all of us”. </a:t>
            </a:r>
            <a:endParaRPr lang="en-GB" sz="1200" dirty="0"/>
          </a:p>
        </p:txBody>
      </p:sp>
      <p:pic>
        <p:nvPicPr>
          <p:cNvPr id="20" name="Picture 19">
            <a:extLst>
              <a:ext uri="{FF2B5EF4-FFF2-40B4-BE49-F238E27FC236}">
                <a16:creationId xmlns:a16="http://schemas.microsoft.com/office/drawing/2014/main" id="{3F7C0283-BD1D-0B59-469B-083AC23083EA}"/>
              </a:ext>
            </a:extLst>
          </p:cNvPr>
          <p:cNvPicPr>
            <a:picLocks noChangeAspect="1"/>
          </p:cNvPicPr>
          <p:nvPr/>
        </p:nvPicPr>
        <p:blipFill>
          <a:blip r:embed="rId2"/>
          <a:stretch>
            <a:fillRect/>
          </a:stretch>
        </p:blipFill>
        <p:spPr>
          <a:xfrm>
            <a:off x="248589" y="5894749"/>
            <a:ext cx="2127688" cy="963251"/>
          </a:xfrm>
          <a:prstGeom prst="rect">
            <a:avLst/>
          </a:prstGeom>
        </p:spPr>
      </p:pic>
      <p:pic>
        <p:nvPicPr>
          <p:cNvPr id="22" name="Picture 21">
            <a:extLst>
              <a:ext uri="{FF2B5EF4-FFF2-40B4-BE49-F238E27FC236}">
                <a16:creationId xmlns:a16="http://schemas.microsoft.com/office/drawing/2014/main" id="{696A9444-A95F-55F3-7A26-E25C140CEC93}"/>
              </a:ext>
            </a:extLst>
          </p:cNvPr>
          <p:cNvPicPr>
            <a:picLocks noChangeAspect="1"/>
          </p:cNvPicPr>
          <p:nvPr/>
        </p:nvPicPr>
        <p:blipFill>
          <a:blip r:embed="rId3"/>
          <a:stretch>
            <a:fillRect/>
          </a:stretch>
        </p:blipFill>
        <p:spPr>
          <a:xfrm>
            <a:off x="7173835" y="5894749"/>
            <a:ext cx="1853345" cy="969348"/>
          </a:xfrm>
          <a:prstGeom prst="rect">
            <a:avLst/>
          </a:prstGeom>
        </p:spPr>
      </p:pic>
    </p:spTree>
    <p:extLst>
      <p:ext uri="{BB962C8B-B14F-4D97-AF65-F5344CB8AC3E}">
        <p14:creationId xmlns:p14="http://schemas.microsoft.com/office/powerpoint/2010/main" val="112369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FCFAC-25ED-D701-79F0-A9E3A8069B0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CAF657EC-0E6A-33AC-1D40-FFE4FA8D4E44}"/>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rPr>
              <a:t>To describe how much we agree</a:t>
            </a:r>
            <a:r>
              <a:rPr lang="en-GB" sz="4000" dirty="0">
                <a:solidFill>
                  <a:srgbClr val="FF0000"/>
                </a:solidFill>
                <a:latin typeface="Calibri" panose="020F0502020204030204"/>
              </a:rPr>
              <a:t> or disagree</a:t>
            </a:r>
            <a:r>
              <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rPr>
              <a:t> with the statement in </a:t>
            </a:r>
            <a:r>
              <a:rPr lang="en-GB" sz="4000" dirty="0">
                <a:solidFill>
                  <a:srgbClr val="FF0000"/>
                </a:solidFill>
                <a:latin typeface="Calibri" panose="020F0502020204030204"/>
              </a:rPr>
              <a:t>Q4</a:t>
            </a:r>
            <a:endPar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4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To explain our </a:t>
            </a:r>
            <a:r>
              <a:rPr lang="en-GB" sz="4000" dirty="0">
                <a:solidFill>
                  <a:srgbClr val="FFC000">
                    <a:lumMod val="50000"/>
                  </a:srgbClr>
                </a:solidFill>
                <a:latin typeface="Calibri" panose="020F0502020204030204"/>
              </a:rPr>
              <a:t>views</a:t>
            </a:r>
            <a:r>
              <a:rPr kumimoji="0" lang="en-GB" sz="4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 regarding the statement in Q4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4000" b="0" i="0" u="none" strike="noStrike" kern="1200" cap="none" spc="0" normalizeH="0" baseline="0" noProof="0" dirty="0">
                <a:ln>
                  <a:noFill/>
                </a:ln>
                <a:solidFill>
                  <a:srgbClr val="00B050"/>
                </a:solidFill>
                <a:effectLst/>
                <a:uLnTx/>
                <a:uFillTx/>
                <a:latin typeface="Calibri" panose="020F0502020204030204"/>
                <a:ea typeface="+mn-ea"/>
                <a:cs typeface="+mn-cs"/>
              </a:rPr>
              <a:t>To evaluate how far we agree or disagree with the statement in Q4</a:t>
            </a:r>
          </a:p>
          <a:p>
            <a:pPr marL="0" indent="0">
              <a:buNone/>
            </a:pPr>
            <a:endParaRPr lang="en-GB" dirty="0"/>
          </a:p>
        </p:txBody>
      </p:sp>
    </p:spTree>
    <p:extLst>
      <p:ext uri="{BB962C8B-B14F-4D97-AF65-F5344CB8AC3E}">
        <p14:creationId xmlns:p14="http://schemas.microsoft.com/office/powerpoint/2010/main" val="271053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1443-4143-D5BD-5AD1-985E9F0DFD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We must evaluate part of the text in Q4</a:t>
            </a:r>
            <a:endParaRPr lang="en-GB" dirty="0"/>
          </a:p>
        </p:txBody>
      </p:sp>
      <p:sp>
        <p:nvSpPr>
          <p:cNvPr id="3" name="Content Placeholder 2">
            <a:extLst>
              <a:ext uri="{FF2B5EF4-FFF2-40B4-BE49-F238E27FC236}">
                <a16:creationId xmlns:a16="http://schemas.microsoft.com/office/drawing/2014/main" id="{E1101FFD-7883-0FF8-5DC1-D6C97A6A6D8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3200" dirty="0"/>
              <a:t>You look at how much you agree with a statement about the text, supported by examples or evidence.</a:t>
            </a:r>
          </a:p>
          <a:p>
            <a:pPr marL="0" indent="0">
              <a:buNone/>
            </a:pPr>
            <a:endParaRPr lang="en-US" sz="3200" dirty="0"/>
          </a:p>
          <a:p>
            <a:pPr marL="0" indent="0">
              <a:buNone/>
            </a:pPr>
            <a:r>
              <a:rPr lang="en-US" sz="3200" dirty="0"/>
              <a:t>The final question of Section A in Paper 1 asks you to evaluate how much you agree with a statement given about the extract.</a:t>
            </a:r>
            <a:endParaRPr lang="en-GB" sz="3200" dirty="0"/>
          </a:p>
        </p:txBody>
      </p:sp>
    </p:spTree>
    <p:extLst>
      <p:ext uri="{BB962C8B-B14F-4D97-AF65-F5344CB8AC3E}">
        <p14:creationId xmlns:p14="http://schemas.microsoft.com/office/powerpoint/2010/main" val="2345409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9FE0-CA35-95CB-52B1-B3DB341D43C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explore Q4</a:t>
            </a:r>
            <a:endParaRPr lang="en-GB" dirty="0"/>
          </a:p>
        </p:txBody>
      </p:sp>
      <p:sp>
        <p:nvSpPr>
          <p:cNvPr id="3" name="Content Placeholder 2">
            <a:extLst>
              <a:ext uri="{FF2B5EF4-FFF2-40B4-BE49-F238E27FC236}">
                <a16:creationId xmlns:a16="http://schemas.microsoft.com/office/drawing/2014/main" id="{3801A4E5-D428-B6C2-FC12-E9BF05A6B7A9}"/>
              </a:ext>
            </a:extLst>
          </p:cNvPr>
          <p:cNvSpPr>
            <a:spLocks noGrp="1"/>
          </p:cNvSpPr>
          <p:nvPr>
            <p:ph idx="1"/>
          </p:nvPr>
        </p:nvSpPr>
        <p:spPr>
          <a:xfrm>
            <a:off x="628650" y="1825625"/>
            <a:ext cx="7886700" cy="277555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55000" lnSpcReduction="20000"/>
          </a:bodyPr>
          <a:lstStyle/>
          <a:p>
            <a:pPr marL="0" indent="0">
              <a:buNone/>
            </a:pPr>
            <a:r>
              <a:rPr lang="en-US" dirty="0">
                <a:effectLst/>
                <a:latin typeface="Arial" panose="020B0604020202020204" pitchFamily="34" charset="0"/>
              </a:rPr>
              <a:t>For this question focus on the second part of the source, from line 22 to the end.</a:t>
            </a:r>
          </a:p>
          <a:p>
            <a:pPr marL="0" indent="0">
              <a:buNone/>
            </a:pPr>
            <a:r>
              <a:rPr lang="en-US" sz="2800" dirty="0">
                <a:effectLst/>
                <a:latin typeface="Arial" panose="020B0604020202020204" pitchFamily="34" charset="0"/>
              </a:rPr>
              <a:t>In this part of the source, the atmosphere could be seen as </a:t>
            </a:r>
            <a:r>
              <a:rPr lang="en-US" sz="2800" b="1" dirty="0">
                <a:effectLst/>
                <a:latin typeface="Arial" panose="020B0604020202020204" pitchFamily="34" charset="0"/>
              </a:rPr>
              <a:t>exciting or hopeful.</a:t>
            </a:r>
          </a:p>
          <a:p>
            <a:pPr marL="0" indent="0">
              <a:buNone/>
            </a:pPr>
            <a:endParaRPr lang="en-US" sz="2800" dirty="0">
              <a:effectLst/>
              <a:latin typeface="Arial" panose="020B0604020202020204" pitchFamily="34" charset="0"/>
            </a:endParaRPr>
          </a:p>
          <a:p>
            <a:pPr marL="0" indent="0">
              <a:buNone/>
            </a:pPr>
            <a:r>
              <a:rPr lang="en-US" dirty="0">
                <a:effectLst/>
                <a:latin typeface="Arial" panose="020B0604020202020204" pitchFamily="34" charset="0"/>
              </a:rPr>
              <a:t>To what extent do you agree or disagree with this statement?</a:t>
            </a:r>
          </a:p>
          <a:p>
            <a:pPr marL="0" indent="0">
              <a:buNone/>
            </a:pPr>
            <a:r>
              <a:rPr lang="en-US" dirty="0">
                <a:effectLst/>
                <a:latin typeface="Arial" panose="020B0604020202020204" pitchFamily="34" charset="0"/>
              </a:rPr>
              <a:t>In your response, you could:</a:t>
            </a:r>
          </a:p>
          <a:p>
            <a:pPr marL="0" indent="0">
              <a:buNone/>
            </a:pPr>
            <a:r>
              <a:rPr lang="en-US" dirty="0">
                <a:effectLst/>
                <a:latin typeface="Arial" panose="020B0604020202020204" pitchFamily="34" charset="0"/>
              </a:rPr>
              <a:t>• consider your impressions of how the characters behave</a:t>
            </a:r>
          </a:p>
          <a:p>
            <a:pPr marL="0" indent="0">
              <a:buNone/>
            </a:pPr>
            <a:r>
              <a:rPr lang="en-US" dirty="0">
                <a:effectLst/>
                <a:latin typeface="Arial" panose="020B0604020202020204" pitchFamily="34" charset="0"/>
              </a:rPr>
              <a:t>• comment on the methods the writer uses to present the atmosphere as exciting or hopeful.</a:t>
            </a:r>
          </a:p>
          <a:p>
            <a:pPr marL="0" indent="0">
              <a:buNone/>
            </a:pPr>
            <a:r>
              <a:rPr lang="en-US" dirty="0">
                <a:effectLst/>
                <a:latin typeface="Arial" panose="020B0604020202020204" pitchFamily="34" charset="0"/>
              </a:rPr>
              <a:t>• support your response with references to the text.</a:t>
            </a:r>
            <a:endParaRPr lang="en-GB" dirty="0"/>
          </a:p>
        </p:txBody>
      </p:sp>
      <p:sp>
        <p:nvSpPr>
          <p:cNvPr id="5" name="TextBox 4">
            <a:extLst>
              <a:ext uri="{FF2B5EF4-FFF2-40B4-BE49-F238E27FC236}">
                <a16:creationId xmlns:a16="http://schemas.microsoft.com/office/drawing/2014/main" id="{931B38DF-B682-EA7C-6C0D-B513E345F56B}"/>
              </a:ext>
            </a:extLst>
          </p:cNvPr>
          <p:cNvSpPr txBox="1"/>
          <p:nvPr/>
        </p:nvSpPr>
        <p:spPr>
          <a:xfrm>
            <a:off x="628650" y="4805464"/>
            <a:ext cx="7886700"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Discuss: What do you need to do to answer Q4?</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Bonus Challenge: What is different about Q4 compared to Q2 and Q3?</a:t>
            </a:r>
            <a:endParaRPr kumimoji="0" lang="en-GB" sz="2400" b="1"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pic>
        <p:nvPicPr>
          <p:cNvPr id="6" name="Picture 5" descr="Free Judge Court vector and picture">
            <a:extLst>
              <a:ext uri="{FF2B5EF4-FFF2-40B4-BE49-F238E27FC236}">
                <a16:creationId xmlns:a16="http://schemas.microsoft.com/office/drawing/2014/main" id="{D99A5C2A-7EF2-9965-CB49-3A9314AF7A7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303523" y="-131558"/>
            <a:ext cx="2334768" cy="1752902"/>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9FE0-CA35-95CB-52B1-B3DB341D43C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explore Q4</a:t>
            </a:r>
            <a:endParaRPr lang="en-GB" dirty="0"/>
          </a:p>
        </p:txBody>
      </p:sp>
      <p:sp>
        <p:nvSpPr>
          <p:cNvPr id="3" name="Content Placeholder 2">
            <a:extLst>
              <a:ext uri="{FF2B5EF4-FFF2-40B4-BE49-F238E27FC236}">
                <a16:creationId xmlns:a16="http://schemas.microsoft.com/office/drawing/2014/main" id="{3801A4E5-D428-B6C2-FC12-E9BF05A6B7A9}"/>
              </a:ext>
            </a:extLst>
          </p:cNvPr>
          <p:cNvSpPr>
            <a:spLocks noGrp="1"/>
          </p:cNvSpPr>
          <p:nvPr>
            <p:ph idx="1"/>
          </p:nvPr>
        </p:nvSpPr>
        <p:spPr>
          <a:xfrm>
            <a:off x="628650" y="1825625"/>
            <a:ext cx="7886700" cy="277555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55000" lnSpcReduction="20000"/>
          </a:bodyPr>
          <a:lstStyle/>
          <a:p>
            <a:pPr marL="0" indent="0">
              <a:buNone/>
            </a:pPr>
            <a:r>
              <a:rPr lang="en-US" dirty="0">
                <a:effectLst/>
                <a:latin typeface="Arial" panose="020B0604020202020204" pitchFamily="34" charset="0"/>
              </a:rPr>
              <a:t>For this question focus on the second part of the source, </a:t>
            </a:r>
            <a:r>
              <a:rPr lang="en-US" dirty="0">
                <a:effectLst/>
                <a:highlight>
                  <a:srgbClr val="FFFF00"/>
                </a:highlight>
                <a:latin typeface="Arial" panose="020B0604020202020204" pitchFamily="34" charset="0"/>
              </a:rPr>
              <a:t>from line 22 to the end.</a:t>
            </a:r>
          </a:p>
          <a:p>
            <a:pPr marL="0" indent="0">
              <a:buNone/>
            </a:pPr>
            <a:r>
              <a:rPr lang="en-US" sz="2800" dirty="0">
                <a:effectLst/>
                <a:highlight>
                  <a:srgbClr val="00FF00"/>
                </a:highlight>
                <a:latin typeface="Arial" panose="020B0604020202020204" pitchFamily="34" charset="0"/>
              </a:rPr>
              <a:t>In this part of the source, the atmosphere could be seen as </a:t>
            </a:r>
            <a:r>
              <a:rPr lang="en-US" sz="2800" b="1" dirty="0">
                <a:effectLst/>
                <a:highlight>
                  <a:srgbClr val="00FF00"/>
                </a:highlight>
                <a:latin typeface="Arial" panose="020B0604020202020204" pitchFamily="34" charset="0"/>
              </a:rPr>
              <a:t>exciting or hopeful.</a:t>
            </a:r>
            <a:endParaRPr lang="en-US" sz="2800" dirty="0">
              <a:effectLst/>
              <a:latin typeface="Arial" panose="020B0604020202020204" pitchFamily="34" charset="0"/>
            </a:endParaRPr>
          </a:p>
          <a:p>
            <a:pPr marL="0" indent="0">
              <a:buNone/>
            </a:pPr>
            <a:endParaRPr lang="en-US" dirty="0">
              <a:effectLst/>
              <a:latin typeface="Arial" panose="020B0604020202020204" pitchFamily="34" charset="0"/>
            </a:endParaRPr>
          </a:p>
          <a:p>
            <a:pPr marL="0" indent="0">
              <a:buNone/>
            </a:pPr>
            <a:r>
              <a:rPr lang="en-US" dirty="0">
                <a:effectLst/>
                <a:latin typeface="Arial" panose="020B0604020202020204" pitchFamily="34" charset="0"/>
              </a:rPr>
              <a:t>To what extent do you agree or disagree with this statement?</a:t>
            </a:r>
          </a:p>
          <a:p>
            <a:pPr marL="0" indent="0">
              <a:buNone/>
            </a:pPr>
            <a:r>
              <a:rPr lang="en-US" dirty="0">
                <a:effectLst/>
                <a:latin typeface="Arial" panose="020B0604020202020204" pitchFamily="34" charset="0"/>
              </a:rPr>
              <a:t>In your response, you could:</a:t>
            </a:r>
          </a:p>
          <a:p>
            <a:pPr marL="0" indent="0">
              <a:buNone/>
            </a:pPr>
            <a:r>
              <a:rPr lang="en-US" dirty="0">
                <a:effectLst/>
                <a:latin typeface="Arial" panose="020B0604020202020204" pitchFamily="34" charset="0"/>
              </a:rPr>
              <a:t>• consider your impressions of how the characters behave</a:t>
            </a:r>
          </a:p>
          <a:p>
            <a:pPr marL="0" indent="0">
              <a:buNone/>
            </a:pPr>
            <a:r>
              <a:rPr lang="en-US" dirty="0">
                <a:effectLst/>
                <a:latin typeface="Arial" panose="020B0604020202020204" pitchFamily="34" charset="0"/>
              </a:rPr>
              <a:t>• comment on the methods the writer uses to present the atmosphere as exciting or hopeful.</a:t>
            </a:r>
          </a:p>
          <a:p>
            <a:pPr marL="0" indent="0">
              <a:buNone/>
            </a:pPr>
            <a:r>
              <a:rPr lang="en-US" dirty="0">
                <a:effectLst/>
                <a:latin typeface="Arial" panose="020B0604020202020204" pitchFamily="34" charset="0"/>
              </a:rPr>
              <a:t>• support your response with references to the text.</a:t>
            </a:r>
            <a:endParaRPr lang="en-GB" dirty="0"/>
          </a:p>
        </p:txBody>
      </p:sp>
      <p:sp>
        <p:nvSpPr>
          <p:cNvPr id="5" name="TextBox 4">
            <a:extLst>
              <a:ext uri="{FF2B5EF4-FFF2-40B4-BE49-F238E27FC236}">
                <a16:creationId xmlns:a16="http://schemas.microsoft.com/office/drawing/2014/main" id="{931B38DF-B682-EA7C-6C0D-B513E345F56B}"/>
              </a:ext>
            </a:extLst>
          </p:cNvPr>
          <p:cNvSpPr txBox="1"/>
          <p:nvPr/>
        </p:nvSpPr>
        <p:spPr>
          <a:xfrm>
            <a:off x="628650" y="4736119"/>
            <a:ext cx="7886700"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Q4 asks you to </a:t>
            </a:r>
            <a:r>
              <a:rPr kumimoji="0" lang="en-US"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explore a section of the text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rather than the whole text.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Unlike </a:t>
            </a:r>
            <a:r>
              <a:rPr lang="en-US" dirty="0">
                <a:solidFill>
                  <a:prstClr val="black"/>
                </a:solidFill>
                <a:latin typeface="Calibri" panose="020F0502020204030204"/>
              </a:rPr>
              <a:t>Q2 and Q3, </a:t>
            </a:r>
            <a:r>
              <a:rPr kumimoji="0" lang="en-US" sz="18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you are given a statement, and you must evaluate how far you agree </a:t>
            </a:r>
            <a:r>
              <a:rPr lang="en-US" dirty="0">
                <a:solidFill>
                  <a:prstClr val="black"/>
                </a:solidFill>
                <a:highlight>
                  <a:srgbClr val="00FF00"/>
                </a:highlight>
                <a:latin typeface="Calibri" panose="020F0502020204030204"/>
              </a:rPr>
              <a:t>or disagree </a:t>
            </a:r>
            <a:r>
              <a:rPr kumimoji="0" lang="en-US" sz="18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with it.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This question is worth </a:t>
            </a:r>
            <a:r>
              <a:rPr lang="en-US" dirty="0">
                <a:solidFill>
                  <a:prstClr val="black"/>
                </a:solidFill>
                <a:latin typeface="Calibri" panose="020F0502020204030204"/>
              </a:rPr>
              <a:t>20</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marks, whereas Q2 and Q3 are worth 8 marks each. You will need to give a detailed and in depth answer to get full marks on it.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Free Judge Court vector and picture">
            <a:extLst>
              <a:ext uri="{FF2B5EF4-FFF2-40B4-BE49-F238E27FC236}">
                <a16:creationId xmlns:a16="http://schemas.microsoft.com/office/drawing/2014/main" id="{D99A5C2A-7EF2-9965-CB49-3A9314AF7A7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690798" y="228472"/>
            <a:ext cx="1947592" cy="1462217"/>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017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9D67629-4308-720B-6F15-494048E179FB}"/>
              </a:ext>
            </a:extLst>
          </p:cNvPr>
          <p:cNvSpPr txBox="1"/>
          <p:nvPr/>
        </p:nvSpPr>
        <p:spPr>
          <a:xfrm>
            <a:off x="1843391" y="2736502"/>
            <a:ext cx="5457217" cy="156966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3200" dirty="0">
                <a:effectLst/>
                <a:highlight>
                  <a:srgbClr val="00FF00"/>
                </a:highlight>
                <a:latin typeface="Arial" panose="020B0604020202020204" pitchFamily="34" charset="0"/>
              </a:rPr>
              <a:t>In this part of the source, the atmosphere could be seen as </a:t>
            </a:r>
            <a:r>
              <a:rPr lang="en-US" sz="3200" b="1" dirty="0">
                <a:effectLst/>
                <a:highlight>
                  <a:srgbClr val="00FF00"/>
                </a:highlight>
                <a:latin typeface="Arial" panose="020B0604020202020204" pitchFamily="34" charset="0"/>
              </a:rPr>
              <a:t>exciting or hopeful.</a:t>
            </a:r>
            <a:endParaRPr lang="en-US" sz="3200" dirty="0">
              <a:effectLst/>
              <a:latin typeface="Arial" panose="020B0604020202020204" pitchFamily="34" charset="0"/>
            </a:endParaRPr>
          </a:p>
        </p:txBody>
      </p:sp>
      <p:sp>
        <p:nvSpPr>
          <p:cNvPr id="7" name="Rectangle: Rounded Corners 6">
            <a:extLst>
              <a:ext uri="{FF2B5EF4-FFF2-40B4-BE49-F238E27FC236}">
                <a16:creationId xmlns:a16="http://schemas.microsoft.com/office/drawing/2014/main" id="{C301E6A5-AA51-DA84-82C6-9F8D757E7915}"/>
              </a:ext>
            </a:extLst>
          </p:cNvPr>
          <p:cNvSpPr/>
          <p:nvPr/>
        </p:nvSpPr>
        <p:spPr>
          <a:xfrm>
            <a:off x="628650" y="4714801"/>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10F1B246-25A1-C2F1-D62B-C6655C3975D3}"/>
              </a:ext>
            </a:extLst>
          </p:cNvPr>
          <p:cNvSpPr/>
          <p:nvPr/>
        </p:nvSpPr>
        <p:spPr>
          <a:xfrm>
            <a:off x="2313424" y="4730087"/>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Rounded Corners 8">
            <a:extLst>
              <a:ext uri="{FF2B5EF4-FFF2-40B4-BE49-F238E27FC236}">
                <a16:creationId xmlns:a16="http://schemas.microsoft.com/office/drawing/2014/main" id="{F79067DD-E4AB-F7F7-9949-7832A69288FD}"/>
              </a:ext>
            </a:extLst>
          </p:cNvPr>
          <p:cNvSpPr/>
          <p:nvPr/>
        </p:nvSpPr>
        <p:spPr>
          <a:xfrm>
            <a:off x="4044881" y="4730087"/>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FA319750-53F3-675A-63CC-B669A64F8866}"/>
              </a:ext>
            </a:extLst>
          </p:cNvPr>
          <p:cNvSpPr/>
          <p:nvPr/>
        </p:nvSpPr>
        <p:spPr>
          <a:xfrm>
            <a:off x="5776338" y="4730087"/>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Rounded Corners 10">
            <a:extLst>
              <a:ext uri="{FF2B5EF4-FFF2-40B4-BE49-F238E27FC236}">
                <a16:creationId xmlns:a16="http://schemas.microsoft.com/office/drawing/2014/main" id="{30BCD92E-FBC8-B641-2A4E-EDC74A87B601}"/>
              </a:ext>
            </a:extLst>
          </p:cNvPr>
          <p:cNvSpPr/>
          <p:nvPr/>
        </p:nvSpPr>
        <p:spPr>
          <a:xfrm>
            <a:off x="7461115" y="4720643"/>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0093EAFA-8219-2701-2C31-A7F02299A002}"/>
              </a:ext>
            </a:extLst>
          </p:cNvPr>
          <p:cNvSpPr txBox="1"/>
          <p:nvPr/>
        </p:nvSpPr>
        <p:spPr>
          <a:xfrm>
            <a:off x="700391" y="400882"/>
            <a:ext cx="7814959" cy="203132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You have been given scale. Glue it into your book and then write down where you would put yourself on the scale.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Now, discuss with your partner where you would put yourself on this scale and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Be prepared to share your opinion and your reasons.</a:t>
            </a:r>
            <a:endPar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pic>
        <p:nvPicPr>
          <p:cNvPr id="13" name="Picture 12" descr="Free Judge Court vector and picture">
            <a:extLst>
              <a:ext uri="{FF2B5EF4-FFF2-40B4-BE49-F238E27FC236}">
                <a16:creationId xmlns:a16="http://schemas.microsoft.com/office/drawing/2014/main" id="{FE019D08-80A6-FB96-DD16-AD1F14F2262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827465" y="2854263"/>
            <a:ext cx="1687885" cy="1267234"/>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740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92D61B4-AF77-ABE0-AFE4-0E1802E98ED0}"/>
              </a:ext>
            </a:extLst>
          </p:cNvPr>
          <p:cNvSpPr/>
          <p:nvPr/>
        </p:nvSpPr>
        <p:spPr>
          <a:xfrm>
            <a:off x="682438" y="357954"/>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EF712EC5-8014-B84E-9C36-6AAB0BC13BCE}"/>
              </a:ext>
            </a:extLst>
          </p:cNvPr>
          <p:cNvSpPr/>
          <p:nvPr/>
        </p:nvSpPr>
        <p:spPr>
          <a:xfrm>
            <a:off x="2367212" y="373240"/>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46BC62E5-B132-292D-C03F-B3728F7D36AF}"/>
              </a:ext>
            </a:extLst>
          </p:cNvPr>
          <p:cNvSpPr/>
          <p:nvPr/>
        </p:nvSpPr>
        <p:spPr>
          <a:xfrm>
            <a:off x="4098669" y="373240"/>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DDDC9B63-8E51-63B5-8F02-AD607F349A27}"/>
              </a:ext>
            </a:extLst>
          </p:cNvPr>
          <p:cNvSpPr/>
          <p:nvPr/>
        </p:nvSpPr>
        <p:spPr>
          <a:xfrm>
            <a:off x="5830126" y="373240"/>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Rounded Corners 8">
            <a:extLst>
              <a:ext uri="{FF2B5EF4-FFF2-40B4-BE49-F238E27FC236}">
                <a16:creationId xmlns:a16="http://schemas.microsoft.com/office/drawing/2014/main" id="{16935FB1-44C6-278C-2DF0-C3747FF3C717}"/>
              </a:ext>
            </a:extLst>
          </p:cNvPr>
          <p:cNvSpPr/>
          <p:nvPr/>
        </p:nvSpPr>
        <p:spPr>
          <a:xfrm>
            <a:off x="7514903" y="363796"/>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5779EAF0-C224-B5B7-D35C-06391B9353FA}"/>
              </a:ext>
            </a:extLst>
          </p:cNvPr>
          <p:cNvSpPr/>
          <p:nvPr/>
        </p:nvSpPr>
        <p:spPr>
          <a:xfrm>
            <a:off x="682438" y="1532331"/>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Rounded Corners 10">
            <a:extLst>
              <a:ext uri="{FF2B5EF4-FFF2-40B4-BE49-F238E27FC236}">
                <a16:creationId xmlns:a16="http://schemas.microsoft.com/office/drawing/2014/main" id="{8A6696A0-AE95-7A57-9EF5-514AFD186331}"/>
              </a:ext>
            </a:extLst>
          </p:cNvPr>
          <p:cNvSpPr/>
          <p:nvPr/>
        </p:nvSpPr>
        <p:spPr>
          <a:xfrm>
            <a:off x="2367212" y="1547617"/>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Rounded Corners 11">
            <a:extLst>
              <a:ext uri="{FF2B5EF4-FFF2-40B4-BE49-F238E27FC236}">
                <a16:creationId xmlns:a16="http://schemas.microsoft.com/office/drawing/2014/main" id="{97D2F1DF-E036-1563-702D-0A849A86047F}"/>
              </a:ext>
            </a:extLst>
          </p:cNvPr>
          <p:cNvSpPr/>
          <p:nvPr/>
        </p:nvSpPr>
        <p:spPr>
          <a:xfrm>
            <a:off x="4098669" y="1547617"/>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D5908E01-8CC5-D139-58F0-C911B3C217C5}"/>
              </a:ext>
            </a:extLst>
          </p:cNvPr>
          <p:cNvSpPr/>
          <p:nvPr/>
        </p:nvSpPr>
        <p:spPr>
          <a:xfrm>
            <a:off x="5830126" y="1547617"/>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ctangle: Rounded Corners 13">
            <a:extLst>
              <a:ext uri="{FF2B5EF4-FFF2-40B4-BE49-F238E27FC236}">
                <a16:creationId xmlns:a16="http://schemas.microsoft.com/office/drawing/2014/main" id="{870B4A92-86CF-B25C-FC6F-A786C1E3B5CA}"/>
              </a:ext>
            </a:extLst>
          </p:cNvPr>
          <p:cNvSpPr/>
          <p:nvPr/>
        </p:nvSpPr>
        <p:spPr>
          <a:xfrm>
            <a:off x="7514903" y="1538173"/>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Rounded Corners 14">
            <a:extLst>
              <a:ext uri="{FF2B5EF4-FFF2-40B4-BE49-F238E27FC236}">
                <a16:creationId xmlns:a16="http://schemas.microsoft.com/office/drawing/2014/main" id="{E672354D-7472-3348-5B6B-DCED6BC1D329}"/>
              </a:ext>
            </a:extLst>
          </p:cNvPr>
          <p:cNvSpPr/>
          <p:nvPr/>
        </p:nvSpPr>
        <p:spPr>
          <a:xfrm>
            <a:off x="682438" y="2721994"/>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Rounded Corners 15">
            <a:extLst>
              <a:ext uri="{FF2B5EF4-FFF2-40B4-BE49-F238E27FC236}">
                <a16:creationId xmlns:a16="http://schemas.microsoft.com/office/drawing/2014/main" id="{294D3334-D1AB-714E-782C-C2860B7A9BDB}"/>
              </a:ext>
            </a:extLst>
          </p:cNvPr>
          <p:cNvSpPr/>
          <p:nvPr/>
        </p:nvSpPr>
        <p:spPr>
          <a:xfrm>
            <a:off x="2367212" y="2737280"/>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ectangle: Rounded Corners 16">
            <a:extLst>
              <a:ext uri="{FF2B5EF4-FFF2-40B4-BE49-F238E27FC236}">
                <a16:creationId xmlns:a16="http://schemas.microsoft.com/office/drawing/2014/main" id="{480BDF30-B9AD-DEE1-240A-642A0AE50A9B}"/>
              </a:ext>
            </a:extLst>
          </p:cNvPr>
          <p:cNvSpPr/>
          <p:nvPr/>
        </p:nvSpPr>
        <p:spPr>
          <a:xfrm>
            <a:off x="4098669" y="2737280"/>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8680D9C6-4E50-808A-F919-EC1289F71DE1}"/>
              </a:ext>
            </a:extLst>
          </p:cNvPr>
          <p:cNvSpPr/>
          <p:nvPr/>
        </p:nvSpPr>
        <p:spPr>
          <a:xfrm>
            <a:off x="5830126" y="2737280"/>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Rectangle: Rounded Corners 18">
            <a:extLst>
              <a:ext uri="{FF2B5EF4-FFF2-40B4-BE49-F238E27FC236}">
                <a16:creationId xmlns:a16="http://schemas.microsoft.com/office/drawing/2014/main" id="{1FEC6A15-1470-332A-485E-6C528CCC4092}"/>
              </a:ext>
            </a:extLst>
          </p:cNvPr>
          <p:cNvSpPr/>
          <p:nvPr/>
        </p:nvSpPr>
        <p:spPr>
          <a:xfrm>
            <a:off x="7514903" y="2727836"/>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Rounded Corners 19">
            <a:extLst>
              <a:ext uri="{FF2B5EF4-FFF2-40B4-BE49-F238E27FC236}">
                <a16:creationId xmlns:a16="http://schemas.microsoft.com/office/drawing/2014/main" id="{E5336C67-0BEC-3350-5D14-DB610C9B72FB}"/>
              </a:ext>
            </a:extLst>
          </p:cNvPr>
          <p:cNvSpPr/>
          <p:nvPr/>
        </p:nvSpPr>
        <p:spPr>
          <a:xfrm>
            <a:off x="682438" y="3911657"/>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Rounded Corners 20">
            <a:extLst>
              <a:ext uri="{FF2B5EF4-FFF2-40B4-BE49-F238E27FC236}">
                <a16:creationId xmlns:a16="http://schemas.microsoft.com/office/drawing/2014/main" id="{5AAFBC97-6477-5A81-B6AB-1EE9D12761C8}"/>
              </a:ext>
            </a:extLst>
          </p:cNvPr>
          <p:cNvSpPr/>
          <p:nvPr/>
        </p:nvSpPr>
        <p:spPr>
          <a:xfrm>
            <a:off x="2367212" y="3926943"/>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CDB1DA0B-BF45-A960-D7A3-61C3CFF69699}"/>
              </a:ext>
            </a:extLst>
          </p:cNvPr>
          <p:cNvSpPr/>
          <p:nvPr/>
        </p:nvSpPr>
        <p:spPr>
          <a:xfrm>
            <a:off x="4098669" y="3926943"/>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Rectangle: Rounded Corners 22">
            <a:extLst>
              <a:ext uri="{FF2B5EF4-FFF2-40B4-BE49-F238E27FC236}">
                <a16:creationId xmlns:a16="http://schemas.microsoft.com/office/drawing/2014/main" id="{DC463BA8-8E7D-AD95-B1CA-902E6D8D6748}"/>
              </a:ext>
            </a:extLst>
          </p:cNvPr>
          <p:cNvSpPr/>
          <p:nvPr/>
        </p:nvSpPr>
        <p:spPr>
          <a:xfrm>
            <a:off x="5830126" y="3926943"/>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Rectangle: Rounded Corners 23">
            <a:extLst>
              <a:ext uri="{FF2B5EF4-FFF2-40B4-BE49-F238E27FC236}">
                <a16:creationId xmlns:a16="http://schemas.microsoft.com/office/drawing/2014/main" id="{1A56AF21-D42C-A028-BAD1-C1C648B66A02}"/>
              </a:ext>
            </a:extLst>
          </p:cNvPr>
          <p:cNvSpPr/>
          <p:nvPr/>
        </p:nvSpPr>
        <p:spPr>
          <a:xfrm>
            <a:off x="7514903" y="3917499"/>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Rectangle: Rounded Corners 24">
            <a:extLst>
              <a:ext uri="{FF2B5EF4-FFF2-40B4-BE49-F238E27FC236}">
                <a16:creationId xmlns:a16="http://schemas.microsoft.com/office/drawing/2014/main" id="{B6CAA638-212E-931B-FEA9-A758734F7C18}"/>
              </a:ext>
            </a:extLst>
          </p:cNvPr>
          <p:cNvSpPr/>
          <p:nvPr/>
        </p:nvSpPr>
        <p:spPr>
          <a:xfrm>
            <a:off x="682438" y="5086034"/>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exciting</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Rectangle: Rounded Corners 25">
            <a:extLst>
              <a:ext uri="{FF2B5EF4-FFF2-40B4-BE49-F238E27FC236}">
                <a16:creationId xmlns:a16="http://schemas.microsoft.com/office/drawing/2014/main" id="{451A8824-8FFB-6F99-6399-29925D9B921F}"/>
              </a:ext>
            </a:extLst>
          </p:cNvPr>
          <p:cNvSpPr/>
          <p:nvPr/>
        </p:nvSpPr>
        <p:spPr>
          <a:xfrm>
            <a:off x="2367212" y="5101320"/>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exciting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Rectangle: Rounded Corners 26">
            <a:extLst>
              <a:ext uri="{FF2B5EF4-FFF2-40B4-BE49-F238E27FC236}">
                <a16:creationId xmlns:a16="http://schemas.microsoft.com/office/drawing/2014/main" id="{EE14E6DD-76A3-385D-A001-4C2FB057414A}"/>
              </a:ext>
            </a:extLst>
          </p:cNvPr>
          <p:cNvSpPr/>
          <p:nvPr/>
        </p:nvSpPr>
        <p:spPr>
          <a:xfrm>
            <a:off x="4098669" y="5101320"/>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exciting and hopeful.</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tangle: Rounded Corners 27">
            <a:extLst>
              <a:ext uri="{FF2B5EF4-FFF2-40B4-BE49-F238E27FC236}">
                <a16:creationId xmlns:a16="http://schemas.microsoft.com/office/drawing/2014/main" id="{54545165-A0A7-1864-BC68-CDF2F0260F5D}"/>
              </a:ext>
            </a:extLst>
          </p:cNvPr>
          <p:cNvSpPr/>
          <p:nvPr/>
        </p:nvSpPr>
        <p:spPr>
          <a:xfrm>
            <a:off x="5830126" y="5101320"/>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hopeful.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Rectangle: Rounded Corners 28">
            <a:extLst>
              <a:ext uri="{FF2B5EF4-FFF2-40B4-BE49-F238E27FC236}">
                <a16:creationId xmlns:a16="http://schemas.microsoft.com/office/drawing/2014/main" id="{6E96F2B9-5E1F-1959-D5E8-CC59917BEE4E}"/>
              </a:ext>
            </a:extLst>
          </p:cNvPr>
          <p:cNvSpPr/>
          <p:nvPr/>
        </p:nvSpPr>
        <p:spPr>
          <a:xfrm>
            <a:off x="7514903" y="5091876"/>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hopeful.</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0194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1B001-405D-7D66-C854-3C0222E6295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Re-read lines 22 to the end</a:t>
            </a:r>
            <a:endParaRPr lang="en-GB" dirty="0"/>
          </a:p>
        </p:txBody>
      </p:sp>
      <p:sp>
        <p:nvSpPr>
          <p:cNvPr id="5" name="TextBox 4">
            <a:extLst>
              <a:ext uri="{FF2B5EF4-FFF2-40B4-BE49-F238E27FC236}">
                <a16:creationId xmlns:a16="http://schemas.microsoft.com/office/drawing/2014/main" id="{5428BEB2-CC7E-95B3-6401-B89F8BCABD18}"/>
              </a:ext>
            </a:extLst>
          </p:cNvPr>
          <p:cNvSpPr txBox="1"/>
          <p:nvPr/>
        </p:nvSpPr>
        <p:spPr>
          <a:xfrm>
            <a:off x="6977743" y="1976750"/>
            <a:ext cx="1537607" cy="138499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400" dirty="0">
                <a:effectLst/>
                <a:highlight>
                  <a:srgbClr val="00FF00"/>
                </a:highlight>
                <a:latin typeface="Arial" panose="020B0604020202020204" pitchFamily="34" charset="0"/>
              </a:rPr>
              <a:t>In this part of the source, the atmosphere could be seen as </a:t>
            </a:r>
            <a:r>
              <a:rPr lang="en-US" sz="1400" b="1" dirty="0">
                <a:effectLst/>
                <a:highlight>
                  <a:srgbClr val="00FF00"/>
                </a:highlight>
                <a:latin typeface="Arial" panose="020B0604020202020204" pitchFamily="34" charset="0"/>
              </a:rPr>
              <a:t>exciting or hopeful.</a:t>
            </a:r>
            <a:r>
              <a:rPr lang="en-US" sz="1400" dirty="0">
                <a:effectLst/>
                <a:latin typeface="Arial" panose="020B0604020202020204" pitchFamily="34" charset="0"/>
              </a:rPr>
              <a:t>.</a:t>
            </a:r>
          </a:p>
        </p:txBody>
      </p:sp>
      <p:graphicFrame>
        <p:nvGraphicFramePr>
          <p:cNvPr id="6" name="Table 6">
            <a:extLst>
              <a:ext uri="{FF2B5EF4-FFF2-40B4-BE49-F238E27FC236}">
                <a16:creationId xmlns:a16="http://schemas.microsoft.com/office/drawing/2014/main" id="{BA4CDBAD-F05A-2EE3-6F33-58CBE1B4D969}"/>
              </a:ext>
            </a:extLst>
          </p:cNvPr>
          <p:cNvGraphicFramePr>
            <a:graphicFrameLocks noGrp="1"/>
          </p:cNvGraphicFramePr>
          <p:nvPr>
            <p:extLst>
              <p:ext uri="{D42A27DB-BD31-4B8C-83A1-F6EECF244321}">
                <p14:modId xmlns:p14="http://schemas.microsoft.com/office/powerpoint/2010/main" val="2320449676"/>
              </p:ext>
            </p:extLst>
          </p:nvPr>
        </p:nvGraphicFramePr>
        <p:xfrm>
          <a:off x="628648" y="1976750"/>
          <a:ext cx="6087838" cy="432812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3919">
                  <a:extLst>
                    <a:ext uri="{9D8B030D-6E8A-4147-A177-3AD203B41FA5}">
                      <a16:colId xmlns:a16="http://schemas.microsoft.com/office/drawing/2014/main" val="3985573649"/>
                    </a:ext>
                  </a:extLst>
                </a:gridCol>
                <a:gridCol w="3043919">
                  <a:extLst>
                    <a:ext uri="{9D8B030D-6E8A-4147-A177-3AD203B41FA5}">
                      <a16:colId xmlns:a16="http://schemas.microsoft.com/office/drawing/2014/main" val="3596479365"/>
                    </a:ext>
                  </a:extLst>
                </a:gridCol>
              </a:tblGrid>
              <a:tr h="416811">
                <a:tc>
                  <a:txBody>
                    <a:bodyPr/>
                    <a:lstStyle/>
                    <a:p>
                      <a:r>
                        <a:rPr lang="en-US" sz="1100" dirty="0">
                          <a:solidFill>
                            <a:schemeClr val="bg1"/>
                          </a:solidFill>
                        </a:rPr>
                        <a:t>Reasons why I think the atmosphere is exciting</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100" dirty="0">
                          <a:solidFill>
                            <a:schemeClr val="bg1"/>
                          </a:solidFill>
                        </a:rPr>
                        <a:t>Reasons why I think the atmosphere is hopeful</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06939522"/>
                  </a:ext>
                </a:extLst>
              </a:tr>
              <a:tr h="6078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t>
                      </a:r>
                      <a:r>
                        <a:rPr lang="en-US" sz="900" kern="100" dirty="0">
                          <a:effectLst/>
                          <a:latin typeface="Aptos" panose="020B0004020202020204" pitchFamily="34" charset="0"/>
                          <a:ea typeface="Aptos" panose="020B0004020202020204" pitchFamily="34" charset="0"/>
                          <a:cs typeface="Times New Roman" panose="02020603050405020304" pitchFamily="18" charset="0"/>
                        </a:rPr>
                        <a:t>switched his gaze between the game and you”</a:t>
                      </a: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The father is clearly excited as he keeps switching between the game and his son, looking to see what is happening but also to share the experience with the son.</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900" kern="100" dirty="0">
                          <a:effectLst/>
                          <a:latin typeface="Aptos" panose="020B0004020202020204" pitchFamily="34" charset="0"/>
                          <a:ea typeface="Aptos" panose="020B0004020202020204" pitchFamily="34" charset="0"/>
                          <a:cs typeface="Times New Roman" panose="02020603050405020304" pitchFamily="18" charset="0"/>
                        </a:rPr>
                        <a:t>“Just a boy, but his heart and soul is with you, with him, with all of us.”</a:t>
                      </a:r>
                    </a:p>
                    <a:p>
                      <a:endParaRPr lang="en-US" sz="900" kern="100" dirty="0">
                        <a:effectLst/>
                        <a:latin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The narrator is hopeful that his son will feel a part of the footballing community at the stadium, using the metaphor of his “heart and soul” being with “all of us”.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059382"/>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93662096"/>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46103886"/>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23004462"/>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1308280"/>
                  </a:ext>
                </a:extLst>
              </a:tr>
            </a:tbl>
          </a:graphicData>
        </a:graphic>
      </p:graphicFrame>
      <p:sp>
        <p:nvSpPr>
          <p:cNvPr id="7" name="TextBox 6">
            <a:extLst>
              <a:ext uri="{FF2B5EF4-FFF2-40B4-BE49-F238E27FC236}">
                <a16:creationId xmlns:a16="http://schemas.microsoft.com/office/drawing/2014/main" id="{2FBB70DA-133F-0D22-C03C-E448C3FFB331}"/>
              </a:ext>
            </a:extLst>
          </p:cNvPr>
          <p:cNvSpPr txBox="1"/>
          <p:nvPr/>
        </p:nvSpPr>
        <p:spPr>
          <a:xfrm>
            <a:off x="6977743" y="3581400"/>
            <a:ext cx="1537607" cy="3037116"/>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Complete your table. You may put more reasons on one side than the other. You the examples provided to help you.</a:t>
            </a:r>
            <a:endPar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97789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1925</Words>
  <Application>Microsoft Office PowerPoint</Application>
  <PresentationFormat>On-screen Show (4:3)</PresentationFormat>
  <Paragraphs>142</Paragraphs>
  <Slides>13</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Aptos</vt:lpstr>
      <vt:lpstr>Arial</vt:lpstr>
      <vt:lpstr>Calibri</vt:lpstr>
      <vt:lpstr>Calibri Light</vt:lpstr>
      <vt:lpstr>gg sans</vt:lpstr>
      <vt:lpstr>Times New Roman</vt:lpstr>
      <vt:lpstr>Office Theme</vt:lpstr>
      <vt:lpstr>1_Office Theme</vt:lpstr>
      <vt:lpstr>2_Office Theme</vt:lpstr>
      <vt:lpstr>PowerPoint Presentation</vt:lpstr>
      <vt:lpstr>PowerPoint Presentation</vt:lpstr>
      <vt:lpstr>Learning outcomes</vt:lpstr>
      <vt:lpstr>We must evaluate part of the text in Q4</vt:lpstr>
      <vt:lpstr>Let’s explore Q4</vt:lpstr>
      <vt:lpstr>Let’s explore Q4</vt:lpstr>
      <vt:lpstr>PowerPoint Presentation</vt:lpstr>
      <vt:lpstr>PowerPoint Presentation</vt:lpstr>
      <vt:lpstr>Re-read lines 22 to the end</vt:lpstr>
      <vt:lpstr>PowerPoint Presentation</vt:lpstr>
      <vt:lpstr>PowerPoint Presentation</vt:lpstr>
      <vt:lpstr>PowerPoint Presentation</vt:lpstr>
      <vt:lpstr>Plenary: Instructions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Wassell</dc:creator>
  <cp:lastModifiedBy>Chezka Mae Madrona</cp:lastModifiedBy>
  <cp:revision>20</cp:revision>
  <dcterms:created xsi:type="dcterms:W3CDTF">2023-05-15T10:17:53Z</dcterms:created>
  <dcterms:modified xsi:type="dcterms:W3CDTF">2025-08-12T09:53:47Z</dcterms:modified>
</cp:coreProperties>
</file>