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5"/>
  </p:notesMasterIdLst>
  <p:sldIdLst>
    <p:sldId id="2232" r:id="rId5"/>
    <p:sldId id="2224" r:id="rId6"/>
    <p:sldId id="2212" r:id="rId7"/>
    <p:sldId id="1445" r:id="rId8"/>
    <p:sldId id="305" r:id="rId9"/>
    <p:sldId id="2234" r:id="rId10"/>
    <p:sldId id="2215" r:id="rId11"/>
    <p:sldId id="308" r:id="rId12"/>
    <p:sldId id="2225" r:id="rId13"/>
    <p:sldId id="2217" r:id="rId14"/>
    <p:sldId id="2218" r:id="rId15"/>
    <p:sldId id="256" r:id="rId16"/>
    <p:sldId id="259" r:id="rId17"/>
    <p:sldId id="281" r:id="rId18"/>
    <p:sldId id="296" r:id="rId19"/>
    <p:sldId id="301" r:id="rId20"/>
    <p:sldId id="302" r:id="rId21"/>
    <p:sldId id="297" r:id="rId22"/>
    <p:sldId id="292" r:id="rId23"/>
    <p:sldId id="289" r:id="rId24"/>
    <p:sldId id="2235" r:id="rId25"/>
    <p:sldId id="309" r:id="rId26"/>
    <p:sldId id="310" r:id="rId27"/>
    <p:sldId id="2226" r:id="rId28"/>
    <p:sldId id="278" r:id="rId29"/>
    <p:sldId id="2227" r:id="rId30"/>
    <p:sldId id="2233" r:id="rId31"/>
    <p:sldId id="2221" r:id="rId32"/>
    <p:sldId id="2228" r:id="rId33"/>
    <p:sldId id="222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4-11-08T14:27:47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3756 10938 15 0,'0'0'0'0,"0"0"0"0,0 0 0 0,0 0 0 0,0 0 0 0,0 0 0 16,0 0 0 0,33 0 0-16,-33 0 0 15,61 0 0 1,27 0 0-16,7 0 0 15,-7 0 0 17,-10 5 0-32,-6 1 0 15,-1-2 0-15,4-2 0 16,3-1 0-16,4 0 0 16,9-1 0-1,8-4 0 1,3-6 0-1,7-2 0-15,0 4 0 16,-4 5 0 0,-7 3 0-16,0 0 0 15,-4 1 0 1,-4-1 0-16,0 4 0 16,0 2 0-1,-5 3 0 1,-6 5 0-16,-79-14 0 15,81 17 0 1,-81-17 0-16,83 13 0 16,-83-13 0-1,0 0 0-15,0 0 0 16,85 7 0 0,-85-7 0-16,0 0 0 15,0 0 0 1,0 0 0-16,0 0 0 15,0 0 0 1,0 0 0-16,0 0 0 16,70 6 0-1,-70-6 0-15</inkml:trace>
  <inkml:trace contextRef="#ctx0" brushRef="#br0" timeOffset="1801.04">11250 6756 15 0,'0'0'0'0,"0"0"0"15,31-17 0-15,-31 17 0 16,56-10 0 0,35 8 0-16,18 6 0 15,0 5 0 1,5 4 0-16,-1-4 0 15,2-4 0 1,5 5 0-16,2-2 0 16,-1 2 0-1,-5 2 0-15,-16 4 0 16,-17 6 0 0,-83-22 0-16</inkml:trace>
  <inkml:trace contextRef="#ctx0" brushRef="#br0" timeOffset="2541.42">4010 7707 15 0,'0'0'0'0,"0"0"0"0,0 0 0 15,0 0 0 1,-42-11 0 0,42 11 0-16,-70-10 0 15,70 10 0 1,-98-9 0-16,-20 6 0 15,3 4 0 1,9 6 0-16,6 1 0 16,5 6 0-1,-2 4 0-15,-1-6 0 16,5-4 0 0,1-1 0-16,5 0 0 15,4-5 0 1,6 1 0-16,5 1 0 15,2 5 0 1,70-9 0-16,-68 22 0 16,68-22 0-1,0 0 0-15,-66 25 0 16,66-25 0-16</inkml:trace>
  <inkml:trace contextRef="#ctx0" brushRef="#br0" timeOffset="4499.72">2654 15171 15 0,'0'0'0'0,"14"10"0"15,-14-10 0 1,38 24 0-16,27 7 0 15,18-4 0 1,11-13 0-16,14-11 0 16,11-10 0-1,15-3 0-15,17-2 0 16,23-3 0 0,17 2 0-16,13 2 0 15,9-6 0 1,15 3 0-16,15 4 0 15,19 3 0 1,15 5 0 0,19 13 0-16,6 2 0 15,1 5 0-15,13 15 0 16,2 9 0 0,-2-5 0-1,-3-16 0-15,4-8 0 16,1 9 0-1,-3 7 0-15,-2 4 0 16,0 15 0-16,0 21 0 16,-4 9 0-1,-309-78 0-15</inkml:trace>
  <inkml:trace contextRef="#ctx0" brushRef="#br0" timeOffset="12867.11">26714 16554 15 0,'0'0'0'15,"0"0"0"-15,-11 68 0 16,-11 25 0 0,-1 17 0-16,3 5 0 15,7-7 0-15,3-11 0 16,3-2 0-1,-5-3 0-15,1-4 0 16,2-5 0 0,-5 5 0-16,0 6 0 15,-6 2 0 1,-3-3 0 0,1-12 0-16,22-81 0 15,0 0 0-15,-23 72 0 16,23-72 0-1,0 0 0 1,0 0 0-16,-32 43 0 16,32-43 0-1,-52-12 0-15,-19-59 0 16,-4-31 0-16,15-4 0 16,17 9 0-1,18 8 0 1,25 89 0-16,-13-73 0 15,13 73 0 1,-4-62 0 0,4 62 0-16,0 0 0 15,0 0 0-15,1-32 0 16,-1 32 0-16,3 21 0 16,11 46 0-1,12 22 0 1,16 0 0-16,12-8 0 15,7-19 0 1,-61-62 0-16,68 45 0 16,-68-45 0-1,82 15 0-15,16-44 0 16,1-40 0 0,-1-24 0-16,-4-16 0 15,-9-3 0 1,-3 1 0-16,0 3 0 15,1-1 0 1,-83 109 0-16</inkml:trace>
  <inkml:trace contextRef="#ctx0" brushRef="#br0" timeOffset="13731.28">30259 15569 15 0,'-2'21'0'15,"-2"37"0"-15,-5 33 0 16,-5 20 0 0,1 11 0-16,2 7 0 15,-4 6 0 1,4 9 0-16,-4 8 0 15,4 4 0 1,5-4 0-16,1-5 0 16,3-1 0-1,1-1 0-15,1-12 0 16,4-11 0 0,2-13 0-16,-2-18 0 31,-4-91 0-31,-1 78 0 0,1-78 0 15,0 0 0 1,0 0 0-16,0 0 0 16,-11 59 0-1,-17-42 0-15,-17-42 0 16,-10-29 0 0,-6-18 0-16,0-6 0 15,61 78 0 1,-52-71 0-16,52 71 0 15,0 0 0 1,0 0 0-16,0 0 0 16,0 0 0-1,-38-47 0 1,38 47 0-16,0 0 0 16,52 27 0-16,37 26 0 15,8 3 0 1,-97-56 0-16,90 50 0 15,-90-50 0 1,86 33 0 0,-86-33 0-16,84 4 0 15,-84-4 0-15,75-30 0 16,-75 30 0 0,66-68 0-16,-7-38 0 15,-6-17 0 1,-3 0 0-16,-2 12 0 15,-2 17 0 1,-46 94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4-11-08T14:32:39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 12165 15 0,'0'0'0'0,"0"0"0"16,0 0 0-16,0 0 0 16,0 0 0-1,0 0 0-15,-2 25 0 16,2-25 0 0,0 0 0-1,0 0 0-15,0 0 0 16,0 0 0-16,0 0 0 15,0 0 0 1,0 0 0-16,0 0 0 16,20-13 0-1,-20 13 0-15,30-33 0 16,-30 33 0 0,37-44 0-16,-37 44 0 15,44-47 0 1,-44 47 0-16,49-52 0 15,-49 52 0 1,55-54 0-16,-55 54 0 16,64-59 0-1,-64 59 0-15,69-65 0 16,2-2 0 0,-71 67 0-16,70-68 0 15,-70 68 0 1,69-69 0-16,-69 69 0 15,76-77 0 1,-76 77 0-16,84-85 0 16,0-1 0-1,-84 86 0-15,79-80 0 16,-1 6 0 0,-8 6 0-16,-10 10 0 15,-7 0 0 1,1 1 0-16,1 4 0 15,-2 0 0 1,0 1 0-16,2 1 0 16,1-2 0-1,4-3 0-15,3-2 0 16,4 1 0 0,-3-1 0-1,-1-1 0-15,1-2 0 16,-2-3 0-16,3 0 0 15,0 2 0 1,-1-3 0-16,2-2 0 16,1 2 0-1,-4 2 0-15,3-6 0 16,8-4 0 0,-2 0 0-16,-4 1 0 15,-1-3 0 1,3-2 0-16,4-1 0 15,1 0 0 1,2 3 0-16,0 5 0 16,3-4 0-1,3-1 0-15,2 2 0 16,2-3 0 0,-1 0 0-16,-1-1 0 15,-1-1 0 1,1 0 0-16,0 0 0 15,0 1 0 1,-1-6 0-16,5-1 0 16,-2-1 0-1,0-2 0-15,2-1 0 16,-1 1 0 0,2-1 0-16,3 2 0 15,-5-1 0 1,-1-3 0-16,-1-2 0 15,-1 1 0 1,-2 3 0-16,5-4 0 16,3-2 0-1,-2-1 0-15,-2 0 0 16,4 4 0 0,-3-2 0-1,-1-4 0-15,-3-5 0 16,-3 7 0-16,-3 7 0 15,-7 3 0 1,-2 6 0-16,-5 10 0 16,-5 6 0-1,-59 63 0 1</inkml:trace>
  <inkml:trace contextRef="#ctx0" brushRef="#br0" timeOffset="4444.39">12912 12303 15 0,'0'0'0'16,"0"0"0"-16,0 0 0 16,0 0 0-1,0 0 0-15,0 0 0 16,0 0 0-1,0 0 0-15,0 0 0 16,0 0 0 0,0 0 0-16,0 0 0 15,28-12 0 1,-28 12 0-16,0 0 0 16,35-27 0-1,-35 27 0 1,0 0 0-1,43-41 0-15,-43 41 0 0,48-46 0 16,-48 46 0 0,55-50 0-1,-55 50 0-15,58-55 0 16,-58 55 0-16,65-55 0 16,-65 55 0-1,68-52 0 1,-68 52 0-16,77-58 0 15,-77 58 0 1,83-70 0-16,-83 70 0 16,89-75 0-1,-2 1 0-15,-12 5 0 32,-75 69 0-32,68-62 0 0,-68 62 0 15,75-68 0 1,5-10 0-16,-80 78 0 15,80-81 0 1,0 0 0-16,-80 81 0 16,81-80 0-1,0 0 0-15,-5 3 0 16,-13 8 0 0,-7 7 0-16,-3 10 0 15,2-2 0 1,-1-2 0-16,2-3 0 15,1 0 0 1,2-3 0-16,0-2 0 16,-2-4 0-1,0-2 0-15,4 0 0 16,5-4 0 0,2 3 0-16,1 3 0 15,0 1 0 1,-1-4 0-1,-1-5 0-15,6 4 0 16,-3-6 0 0,-1 1 0-1,4 4 0-15,-2-2 0 0,1-1 0 16,4-2 0 0,-4-8 0-1,2-1 0 1,6 3 0-1,3-1 0-15,-3-1 0 16,-2 0 0 0,2 0 0-16,3-4 0 15,2-4 0 1,4 4 0-16,4 0 0 16,-3 3 0-1,2-2 0-15,0-4 0 16,-8-2 0-1,-3 0 0-15,4 3 0 16,3-1 0 0,5-1 0-1,0 5 0-15,-8-9 0 16,1 3 0-16,-3 2 0 16,1-1 0-1,3 5 0-15,0 1 0 16,-4-2 0-1,-3-2 0 1,-4 1 0-16,0 3 0 16,-2-4 0-1,1-1 0-15,2-2 0 16,-5 1 0 0,-3 2 0-16,0 3 0 15,-5 7 0 1,-4 3 0-16,2 3 0 15,0 2 0 1,-6 5 0-16,-3-1 0 16,-3 7 0-1,-50 63 0-15,51-58 0 16,-51 58 0 0,51-56 0-16,-51 56 0 15,0 0 0 1,52-43 0-16,-52 43 0 15,0 0 0 1</inkml:trace>
  <inkml:trace contextRef="#ctx0" brushRef="#br0" timeOffset="7103.02">25579 6186 15 0,'0'0'0'0,"0"0"0"16,0 0 0 0,0 0 0-16,0 0 0 15,0 0 0 1,0 0 0-16,0 0 0 16,0 0 0-1,-18-4 0-15,18 4 0 16,0 0 0-1,-4 20 0-15,4-20 0 16,0 0 0 0,14 34 0-16,-14-34 0 15,0 0 0 1,38 45 0-16,-38-45 0 16,52 57 0-1,-52-57 0-15,63 69 0 16,-63-69 0-1,80 77 0-15,8 0 0 16,-88-77 0 0,82 72 0-16,-82-72 0 15,83 69 0 1,-83-69 0 0,86 78 0-16,-1 3 0 15,-7-6 0 1,0-9 0-16,-7-11 0 15,-2 1 0 1,1 5 0-16,-4-1 0 16,-1-3 0-1,5-3 0-15,4 0 0 16,3 4 0 0,-5 7 0-16,0-1 0 15,0-1 0 1,2-1 0-16,-2-2 0 15,1 1 0 1,1 8 0-16,3 5 0 16,-2-4 0-1,3-4 0-15,-6-1 0 16,3 2 0 0,3 1 0-16,1 1 0 15,-2 5 0 1,1 1 0-16,2-1 0 15,6 2 0 1,5 1 0-16,0 5 0 16,1 7 0-1,1-3 0 1,0-4 0-16,-4 0 0 16,-2-1 0-16,-1 1 0 15,-7 7 0 1,6 0 0-16,5 3 0 15,2 8 0 1,6-3 0-16,3-3 0 16,-2-5 0-1,-3 3 0-15,3-5 0 16,0 1 0 0,-3-2 0-16,0 1 0 15,2 2 0 1,5 0 0-16,5-1 0 15,0-1 0 1,-4-1 0-16,0 0 0 16,-3-3 0-1,-8-7 0-15,-9-6 0 16,-3 3 0 0,1 1 0-16,1 7 0 15,9 3 0 1,10 0 0-16,1 1 0 15,3-4 0 1,-7-10 0-16,-7-6 0 16,-8-10 0-1,-84-55 0 1,68 41 0-16,-68-41 0 16,0 0 0-1,0 0 0-15,50 33 0 16,-50-33 0-1,0 0 0-15,0 0 0 16,0 0 0 0,25 22 0-16,-25-22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4-11-08T14:35:51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14591 11007 15 0,'0'0'0'0,"0"0"0"16,0 0 0 0,0 0 0-16,0 0 0 15,0 0 0 1,-3 37 0-16,3-37 0 15,0 0 0 1,0 0 0-16,5 52 0 16,-5-52 0-1,14 73 0-15,-14-73 0 16,22 80 0 0,-22-80 0-1,25 80 0-15,-25-80 0 16,25 78 0-16,-25-78 0 15,26 78 0 1,-26-78 0-16,23 77 0 16,-23-77 0-1,21 84 0 1,-21-84 0-16,24 84 0 16,-24-84 0-1,22 84 0-15,-22-84 0 16,0 0 0-1,15 80 0-15,-15-80 0 16,10 78 0 0,-10-78 0-16,0 0 0 15,15 74 0 1,-15-74 0-16,0 0 0 16,0 0 0-1,0 0 0-15,0 0 0 16,0 0 0-1,0 0 0-15,8 57 0 16,-8-57 0 0,-11 21 0-1,11-21 0-15,-31-15 0 16,31 15 0-16,-48-40 0 16,48 40 0-1,-61-60 0-15,61 60 0 16,-66-65 0-1,66 65 0 1,-65-62 0-16,65 62 0 16,-55-56 0-1,55 56 0-15,-53-50 0 16,53 50 0 0,-50-48 0-16,50 48 0 15,0 0 0 1,0 0 0-16,0 0 0 15,0 0 0 1,-41-46 0-16,41 46 0 16,0 0 0-1,0 0 0-15,0 0 0 16,-14-17 0 0,14 17 0-1,17 23 0-15,-17-23 0 16,45 44 0-16,-45-44 0 15,63 59 0 1,-63-59 0-16,72 66 0 16,-72-66 0-1,74 68 0-15,-74-68 0 16,71 62 0 0,-71-62 0-16,66 51 0 15,-66-51 0 1,62 42 0-16,-62-42 0 15,0 0 0 1,0 0 0-16,64 37 0 31,-64-37 0-31,0 0 0 0,0 0 0 16,0 0 0 0,0 0 0-16,58 24 0 15,-58-24 0 1,0 0 0-16,47-4 0 15,-47 4 0 1,38-34 0-16,-38 34 0 16,39-56 0-1,-39 56 0-15,41-65 0 16,-41 65 0 0,43-65 0-16,-43 65 0 15,41-58 0 16,-41 58 0-31,38-48 0 0,-38 48 0 16,36-39 0-16,-36 39 0 16,0 0 0-1,0 0 0-15,36-36 0 16,-36 36 0 0</inkml:trace>
  <inkml:trace contextRef="#ctx0" brushRef="#br0" timeOffset="3988.92">16253 10489 15 0,'0'0'0'16,"0"0"0"-1,0 0 0-15,0 0 0 16,0 0 0 0,0 0 0-16,43 4 0 15,23 3 0 1,24 3 0-16,15-1 0 15,3-4 0 1,4 1 0-16,9-3 0 16,1-6 0-1,-9 2 0-15,-14-2 0 16,-18 3 0 0,-81 0 0-16,74 0 0 15,-74 0 0 1,0 0 0-16,63-2 0 15,-63 2 0-15,0 0 0 16,0 0 0 0,0 0 0-16,0 0 0 15,48-4 0 1,-48 4 0-16</inkml:trace>
  <inkml:trace contextRef="#ctx0" brushRef="#br0" timeOffset="4980.25">28817 10472 15 0,'0'0'0'0,"0"0"0"16,0 0 0-1,0 0 0-15,57 21 0 16,27 11 0 0,27 7 0-16,10-3 0 15,8-8 0 1,16-16 0-16,10-15 0 16,1-11 0-1,2-6 0-15,-6-2 0 16,-13 11 0-1,-16 5 0-15,-22 0 0 16,-101 6 0 0,0 0 0-16,80-1 0 15,-80 1 0 1,0 0 0-16,0 0 0 16,0 0 0-1,60 4 0-15,-60-4 0 16,0 0 0-1,0 0 0-15,0 0 0 16,0 0 0 0,27 8 0-16,-27-8 0 15,-6 16 0 1,6-16 0-16</inkml:trace>
  <inkml:trace contextRef="#ctx0" brushRef="#br0" timeOffset="7387.21">17829 11076 15 0,'0'0'0'16,"0"0"0"-16,0 0 0 15,0 0 0 1,0 0 0-16,0 0 0 15,2 50 0 1,-2-50 0-16,13 73 0 16,-13-73 0-1,17 99 0 1,-17-99 0-16,18 109 0 16,-18-109 0-1,15 108 0-15,-15-108 0 16,14 106 0-1,-14-106 0-15,14 105 0 16,-14-105 0 0,10 104 0-16,-10-104 0 15,8 103 0 1,-8-103 0-16,0 0 0 16,0 0 0-1,0 95 0-15,0-95 0 16,0 0 0-1,0 0 0-15,-16 71 0 16,16-71 0 0,0 0 0-16,0 0 0 15,-43 33 0 1,43-33 0-16,-70-8 0 16,70 8 0-1,-76-42 0-15,76 42 0 16,-70-63 0-1,70 63 0 1,-55-65 0-16,55 65 0 16,0 0 0-16,0 0 0 15,0 0 0 1,-38-57 0-16,38 57 0 16,0 0 0-1,0 0 0-15,0 0 0 16,-20-25 0-1,20 25 0-15,4 21 0 16,-4-21 0 0,25 56 0-16,-25-56 0 15,35 80 0 1,-35-80 0-16,35 78 0 31,-35-78 0-31,34 62 0 0,-34-62 0 16,0 0 0-1,0 0 0-15,41 42 0 16,-41-42 0 0,0 0 0-16,60 10 0 15,-60-10 0 1,84-23 0-16,15-27 0 16,-7-12 0-1,-13-2 0 1,-13 3 0-16,-13 1 0 15,-1 0 0 1,3 5 0-16,0 1 0 16,2-2 0-1,1-1 0-15,6 0 0 16,1 4 0 0</inkml:trace>
  <inkml:trace contextRef="#ctx0" brushRef="#br0" timeOffset="10162.7">18304 16502 15 0,'-16'11'0'0,"16"-11"0"15,-42 23 0-15,42-23 0 16,-71 33 0 0,-35 13 0-16,-15-3 0 15,4-2 0 1,11-3 0-16,2-10 0 15,9-3 0 1,6-3 0-16,3-2 0 16,-1-10 0-1,-6-10 0-15,93 0 0 16,-98-6 0 0,-6-6 0-16,-7-7 0 15,7-1 0 1,12-3 0-16,16-3 0 15,6-5 0 1,4-6 0-16,2-6 0 16,2-5 0-1,6-5 0-15,9-3 0 16,2-8 0 0,5-4 0-16,3-11 0 15,6-5 0 1,9 0 0-16,3-1 0 15,9-2 0 1,6 4 0-16,3 4 0 16,1 79 0-1,3-78 0-15,-3 78 0 16,0 0 0 0,0 0 0-1,0 0 0-15,6-64 0 16,-6 64 0-1,0 0 0-15,0 0 0 16,0-40 0-16,0 40 0 16,0 0 0-1,0 0 0-15,-49 35 0 16,49-35 0 0,-46 64 0-16,46-64 0 15,0 0 0 1,0 0 0-16,0 0 0 15,0 0 0 1,-35 59 0-16,35-59 0 16,-1 32 0-1,1-32 0-15,39-2 0 16,-39 2 0 0,78-38 0-1,27-19 0-15,8-1 0 16,-13 16 0-16,-15 16 0 15,-85 26 0 1,0 0 0 0,0 0 0-16,0 0 0 15,69-13 0-15,-69 13 0 16,0 0 0 0,23-4 0-1,-72-1 0-15,-50-4 0 16,99 9 0-1,0 0 0-15,-114-3 0 16,114 3 0-16,-92 10 0 16,29 28 0-1,27 37 0 1,21 38 0-16,18 31 0 16,-3-144 0-16,0 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4-11-08T14:37:10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28546 14411 15 0,'0'0'0'0,"0"0"0"15,0 0 0-15,0 0 0 16,0 0 0-1,-27 54 0-15,-13 18 0 16,-16 14 0 0,-11 0 0-16,-4-9 0 15,3-9 0 1,-1-3 0-16,-1 0 0 16,-1 2 0-1,1 1 0-15,-2 1 0 16,-7 0 0-1,-8-3 0-15,-5-7 0 16,3-5 0 0,-8-4 0-1,-2 0 0-15,0-3 0 16,0-7 0-16,-4-4 0 16,2-1 0-1,-5-7 0-15,-2-6 0 16,5-3 0-1,2-3 0 1,0-3 0-16,7-8 0 16,6-2 0-16,1-9 0 15,-3-6 0 1,2-1 0-16,1 0 0 16,2-4 0-1,0-6 0-15,5 1 0 31,80 22 0-31,-73-26 0 0,73 26 0 16,0 0 0 0,-68-38 0-16,68 38 0 15,0 0 0 1,0 0 0-16,0 0 0 16,0 0 0-1,0 0 0-15,-57-43 0 16,57 43 0-1,0 0 0-15,-21-27 0 16,21 27 0 0,18-8 0-16,-18 8 0 15,57 2 0 1,-57-2 0-16,86-2 0 16,-86 2 0-1,0 0 0-15,0 0 0 16,87-12 0-1,-87 12 0-15,56-24 0 16,-56-6 0 0,0 30 0-1,-44-29 0-15,44 29 0 16,0 0 0-16,0 0 0 16,0 0 0-1,0 0 0-15,-64-14 0 16,4 36 0-1,20 36 0 1,9 23 0-16,-1 12 0 16,-2-6 0-16,34-87 0 15,-33 81 0 1,33-81 0-16,0 0 0 16,0 0 0-1,-25 61 0-15,25-61 0 31</inkml:trace>
  <inkml:trace contextRef="#ctx0" brushRef="#br0" timeOffset="14107.38">28258 13565 15 0,'0'0'0'0,"0"0"0"16,14 17 0-16,36 34 0 15,36 32 0 1,38 19 0-16,24 9 0 15,0-6 0 1,-22-21 0-16,-126-84 0 16,92 64 0-1,-92-64 0 1,61 57 0-16,-61-57 0 16,19 47 0-16,-19-47 0 15,-31 15 0 1,-14-45 0-16,33-34 0 15,54-15 0 1,49 1 0 0,28 19 0-16,4 21 0 15,-123 38 0-15,99-24 0 16,-99 24 0 0,59-32 0-16,-45-22 0 15</inkml:trace>
  <inkml:trace contextRef="#ctx0" brushRef="#br0" timeOffset="15770.83">29496 13530 15 0,'0'0'0'0,"0"0"0"0,11-50 0 31,-4-19 0-31,-9-19 0 0,-16 5 0 15,18 83 0 1,-39-64 0-16,39 64 0 16,-52-26 0-1,52 26 0 1,-52 27 0-16,25 48 0 16,31 21 0-16,36-1 0 31,25-17 0-31,15-31 0 0,5-38 0 15,-9-33 0 1,-8-24 0 0,-16-18 0-16,-18-20 0 31,-22-22 0-31,-27-22 0 0,-23 3 0 31,38 127 0-31,0 0 0 0,0 0 0 16,0 0 0-1,-37-90 0-15,48 63 0 16,67 58 0 0,26 23 0-16,-104-54 0 15,0 0 0-15,102 45 0 16,-102-45 0 15,68 7 0-31,-57-48 0 0,-57-38 0 31,-36-25 0-15,-12-1 0-16,94 105 0 16,0 0 0-1,-63-88 0-15,58 32 0 16,62 36 0 0,46 35 0-16,11 19 0 15,-114-34 0 1,0 0 0-16,0 0 0 15,0 0 0 1,97 26 0-16,-97-26 0 16,44-3 0-1,-44 3 0-15,0-37 0 16,0 37 0 0,6-53 0-16,41 2 0 15,-47 51 0 1,78-39 0-16,-78 39 0 15,90-37 0 1,-90 37 0-16,81-55 0 16,-37-28 0-1,-39-25 0-15,-34-6 0 16,29 114 0 0,-51-99 0-16,51 99 0 15,0 0 0 1,-61-61 0-16,61 61 0 15,-48-11 0 1,43 39 0-16,47 8 0 16,25-14 0-1,11-17 0-15,-78-5 0 16,74-19 0 0,-74 19 0-16,54-47 0 15,-40-35 0 1,-46-32 0-16,-50-21 0 15,-40-1 0 1,-3 27 0-16,125 109 0 16,0 0 0-1,-77-63 0-15,77 63 0 16,107 56 0 0,50 34 0-16,15-9 0 15,-27-29 0 1,-145-52 0-16,100 11 0 15,-45-53 0 1,-44-45 0-16,-42-35 0 16,-42-28 0-1,-38-15 0-15,-24 9 0 16,-5 39 0 0,140 117 0-1,0 0 0-15,0 0 0 16,-108-64 0-1,85 60 0-15,91 47 0 16,63 24 0 0,28-2 0-16,-3-18 0 15,-30-24 0 1,-126-23 0-16,0 0 0 16,84-6 0-1,-53-45 0-15,-50-52 0 16,-34-30 0-1,53 133 0-15,-58-127 0 16,40 43 0 0,50 53 0-16,30 41 0 15,-62-10 0 1,0 0 0-16,0 0 0 16,66 29 0-1,-66-29 0-15,39 22 0 16,-31-37 0-1,-8 15 0-15,2-52 0 16,-2 52 0 0,28-70 0-16,36-2 0 15,-64 72 0 1,80-59 0 0,-80 59 0-16,71-58 0 15,-25-17 0-15,-31-20 0 16,-15-10 0-1,8 1 0-15,24 18 0 16,27 23 0 0,25 10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4-11-08T14:39:35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18135 2782 15 0,'0'0'0'0,"0"0"0"15,0 0 0 1,-40 2 0-16,40-2 0 16,-54 15 0-1,54-15 0-15,-61 34 0 16,61-34 0-1,-65 62 0 1,3 21 0-16,13 9 0 16,25-7 0-16,17-6 0 15,5-3 0 1,8-1 0-16,12 2 0 16,17-2 0-1,12 0 0 1,7-13 0-16,8-15 0 15,-62-47 0-15,71 41 0 16,-71-41 0 0,78 31 0-16,-78-31 0 15,84 15 0 1,-84-15 0-16,85-9 0 31,-85 9 0-31,83-44 0 16,-83 44 0-16,73-73 0 15,-73 73 0 1,48-90 0-16,-48 90 0 16,23-97 0-1,-23 97 0 1,0 0 0-16,-1-99 0 16,1 99 0-16,0 0 0 15,0 0 0 1,0 0 0-16,0 0 0 15,-11-80 0 1,11 80 0-16,0 0 0 16,0 0 0-1,-5-34 0 1,5 34 0-16,12 26 0 16,-12-26 0-1,31 63 0 1,-31-63 0-16,43 78 0 15,-43-78 0 1,48 76 0-16,-48-76 0 16,56 66 0-1,-56-66 0 1,68 51 0-16,-68-51 0 16,78 29 0-1,-78-29 0-15,79 2 0 16,-79-2 0-1,69-31 0-15,-69 31 0 16,52-68 0 0,-23-31 0-16,-21-5 0 15,-18 10 0 1,-9 11 0-16,19 83 0 16,-25-78 0-1,25 78 0-15,-26-76 0 16,26 76 0-1,0 0 0-15,0 0 0 16,0 0 0 0,0 0 0-16,0 0 0 15,-23-66 0 1,23 66 0-16,-6-28 0 16,24 60 0-1,18 34 0-15,14 15 0 16,4 6 0-1,9 0 0 1,4-8 0-16,-5-14 0 16,-62-65 0-16,63 53 0 15,-63-53 0 1,72 38 0 0,-72-38 0-16,80 11 0 15,-80-11 0 1,73-33 0-16,-73 33 0 15,57-71 0 1,-20-27 0-16,-37 98 0 16,18-105 0-1,-22-1 0-15,-19 9 0 16,-5 13 0 0,28 84 0-16,-36-73 0 15,36 73 0 1,-43-70 0-16,43 70 0 15,0 0 0 1,0 0 0-16,0 0 0 16,0 0 0-1,0 0 0-15,0 0 0 16,-34-53 0 0,34 53 0-16,0 0 0 15,0 0 0 1,2 39 0-16,-2-39 0 15,27 84 0 1,-27-84 0-16,44 107 0 16,-44-107 0-1,61 116 0-15,13-8 0 16,4-24 0 0,-78-84 0-16,76 58 0 15,0-17 0 1,-76-41 0-16,74 15 0 15,-74-15 0 1,65-16 0-16,-65 16 0 16,53-54 0-1,-53 54 0-15,38-87 0 16,-15-17 0 0,-23 104 0-16,0-102 0 15,0 102 0 1,-28-94 0-16,28 94 0 15,0 0 0 1,-35-80 0-16,35 80 0 16,0 0 0-1,0 0 0-15,-6-54 0 16,6 54 0 0,40-15 0-16,39 30 0 15,15 17 0 1,-94-32 0-16,91 45 0 15,-91-45 0 1,83 60 0-16,-83-60 0 16,62 80 0-1,-62-80 0-15,20 92 0 16,-44 6 0 0,-38-18 0-1,-27-26 0-15,-19-26 0 16,-17-26 0-16,2-22 0 15</inkml:trace>
  <inkml:trace contextRef="#ctx0" brushRef="#br0" timeOffset="299.24">18541 2766 15 0,'0'0'0'0,"0"0"0"16,0 0 0-16,0 0 0 15,0 0 0 1,-41-21 0-16,41 21 0 16</inkml:trace>
  <inkml:trace contextRef="#ctx0" brushRef="#br0" timeOffset="5301.29">21560 5305 15 0,'0'0'0'0,"0"0"0"16,0 0 0 0,26 45 0-16,13 22 0 31,23 14 0-31,24 12 0 16,18 14 0-16,18 1 0 15,6-11 0 1,-19-19 0-16,-109-78 0 15,63 66 0 1,-61-16 0-16,-2-50 0 16,-52 13 0-1</inkml:trace>
  <inkml:trace contextRef="#ctx0" brushRef="#br0" timeOffset="5834.21">21288 5460 15 0,'-3'-17'0'15,"-10"-35"0"-15,-13-34 0 16,-7-22 0 0,10-7 0-16,25 13 0 15,32 20 0 1,28 23 0-16,24 26 0 15,11 19 0 1,-1 20 0 0,5 24 0-16,5 19 0 15,-9 21 0 1,-18 14 0-16,-21 15 0 16,-25 10 0-1,-30 1 0-15,-28-5 0 16,-26-13 0-1,51-92 0-15,-66 72 0 16,66-72 0 0,0 0 0-16,0 0 0 31,-73 42 0-31,73-42 0 0,-43 3 0 16,71-19 0-1,64 9 0-15,36 16 0 16,15 15 0-1,2 15 0-15,-145-39 0 16,124 42 0 0,-124-42 0-16,97 18 0 15,-30-56 0 1</inkml:trace>
  <inkml:trace contextRef="#ctx0" brushRef="#br0" timeOffset="6101.76">22051 4666 15 0,'0'0'0'0,"0"0"0"16,41 36 0-16,38 40 0 15,39 44 0-15,9 21 0 16,-3 15 0 0,2-1 0-16,-7-21 0 15,-21-42 0 1,-98-92 0 0,70 27 0-16,-28-81 0 15</inkml:trace>
  <inkml:trace contextRef="#ctx0" brushRef="#br0" timeOffset="6400.55">22424 4371 15 0,'20'11'0'0,"39"32"0"0,34 41 0 16,15 28 0-1,6 14 0-15,-8 9 0 16,-4-8 0 0,-16-22 0-16,-86-105 0 15,74 81 0 1,-74-81 0-16,74 49 0 31,-2-46 0-15</inkml:trace>
  <inkml:trace contextRef="#ctx0" brushRef="#br0" timeOffset="6636.96">22967 4890 15 0,'0'0'0'16,"-53"19"0"-16,53-19 0 15,-53 34 0 1,-17 21 0-16,-7 11 0 16,4 4 0-16,73-70 0 15,-62 59 0 1,32-43 0-1,30-16 0-15</inkml:trace>
  <inkml:trace contextRef="#ctx0" brushRef="#br0" timeOffset="7071.36">23459 3992 15 0,'0'0'0'0,"0"0"0"15,-53 11 0-15,53-11 0 16,-67 43 0-1,-2 48 0-15,23 26 0 16,35 9 0 0,39-1 0-16,32-24 0 15,26-32 0 1,18-31 0-16,3-23 0 16,6-9 0-1,0-6 0-15,4-14 0 16,0-13 0-1,-5-11 0-15,-6-23 0 16,-3-28 0 0,-2-32 0-16,-5-20 0 15,-6 2 0 1,-90 139 0-16</inkml:trace>
  <inkml:trace contextRef="#ctx0" brushRef="#br0" timeOffset="11630.44">21356 13150 15 0,'0'0'0'0,"-11"15"0"16,-20 35 0 0,-9 30 0-1,-7 21 0-15,1 21 0 16,8 13 0-16,14 3 0 16,23-17 0-1,1-121 0 1,31 84 0-16,32-55 0 15,17-57 0 1,3-35 0-16,-4-25 0 16,-9-21 0-16,-7 1 0 15,0 17 0 1,1 33 0 0,10 40 0-16,-74 18 0 15,78 17 0 1,-6 31 0-1,-17 23 0-15,-32 15 0 16,-35 7 0-16,-27 9 0 16,-22 2 0-1,-19-5 0-15,-8-8 0 16,-3-12 0 0,2-24 0-16,89-55 0 15,-80 14 0 1,19-55 0-16,61 41 0 15</inkml:trace>
  <inkml:trace contextRef="#ctx0" brushRef="#br0" timeOffset="13167.51">22339 13357 15 0,'0'0'0'0,"0"0"0"16,0 0 0-1,-15-5 0-15,-31-18 0 16,-24-24 0 0,-12-12 0-16,2-6 0 15,80 65 0 1,0 0 0-1,-58-71 0-15,58 71 0 16,-4-71 0-16,57 19 0 16,40 33 0-1,14 27 0-15,-6 14 0 16,-101-22 0 0,0 0 0-1,0 0 0-15,0 0 0 16,76 21 0-16,-76-21 0 15,0 0 0 1,-53-58 0-16,-38-23 0 16,91 81 0-1,-74-95 0 1,74 95 0 0,-23-89 0-16,66 17 0 0,49 33 0 15,21 36 0 1,3 14 0-1,-16 3 0-15,-100-14 0 16,73 4 0 0,-73-4 0-1,42-23 0-15,-35-28 0 0,-32-22 0 16,-25-16 0 0,-15-14 0-1,-3 3 0-15,68 100 0 16,0 0 0-1,0 0 0-15,0 0 0 16,-61-78 0 0,31 48 0-16,44 55 0 15,35 36 0 1,24 13 0-16,-73-74 0 16,80 64 0-1,-80-64 0-15,78 31 0 31,-78-31 0-31,64-25 0 0,-23-61 0 16,-26-30 0 0,-26 2 0-16,11 114 0 15,-33-91 0 1,33 91 0-16,-51-61 0 16,51 61 0-1,-67-34 0-15,67 34 0 31,0 0 0-15,-63-5 0-16,40 23 0 16,55 16 0-16,38 7 0 0,21-4 0 15,-91-37 0 1,89 24 0 0,-89-24 0-1,72 0 0 1,-72 0 0-16,33-38 0 15,-59-45 0 1,-47-28 0-16,-34-8 0 16,-19 10 0-1,9 26 0-15,117 83 0 16,0 0 0 0,0 0 0-16,0 0 0 15,-90-49 0 1,90 49 0-16,-24-7 0 15,90 49 0 1,63 32 0 0,25 1 0-16,-154-75 0 15,147 51 0-15,-147-51 0 16,117 13 0 0,-34-45 0-16,-41-34 0 15,-35-13 0 1,-30-11 0-16,-30-6 0 15,-29-1 0 1,-30 2 0 0,-26 13 0-16,-8 16 0 15,19 23 0 1,127 43 0-16,0 0 0 16,-62-22 0-1,88 26 0-15,77 25 0 16,56 17 0-1,30 10 0-15,-1-1 0 16,-35-9 0 0,-42-12 0-16</inkml:trace>
  <inkml:trace contextRef="#ctx0" brushRef="#br0" timeOffset="13641.77">21526 15016 15 0,'24'10'0'16,"65"29"0"-16,47 30 0 16,22 17 0-16,9 10 0 15,-7 1 0 1,-26-19 0-16,-134-78 0 15,94 32 0 1</inkml:trace>
  <inkml:trace contextRef="#ctx0" brushRef="#br0" timeOffset="14002.6">22628 15207 15 0,'0'0'0'16,"0"0"0"-16,0 0 0 16,0 0 0-1,0 0 0-15,-56-7 0 16,-23-32 0 0,-29-38 0-16,-3-19 0 15,111 96 0 1,-82-90 0-16,82 90 0 15,-24-75 0 1,73 33 0 0,56 37 0-16,24 30 0 15,0 13 0-15,-12 6 0 16,-18-14 0 0,-99-30 0-16,76-4 0 15,-35-50 0 1,-45-38 0-16,-37-24 0 15</inkml:trace>
  <inkml:trace contextRef="#ctx0" brushRef="#br0" timeOffset="14191.04">22051 14101 15 0,'20'8'0'0,"48"17"0"0,49 17 0 15,33 18 0 1,13 17 0-16,10 8 0 16,-13-2 0-1,-160-83 0-15,123 45 0 16,-34-70 0 0</inkml:trace>
  <inkml:trace contextRef="#ctx0" brushRef="#br0" timeOffset="14395.27">22763 14032 15 0,'-7'18'0'16,"-17"47"0"-16,-12 38 0 16,0 15 0-16,10 6 0 15,26-124 0 1,-7 102 0-16</inkml:trace>
  <inkml:trace contextRef="#ctx0" brushRef="#br0" timeOffset="14931.53">23136 14032 15 0,'0'0'0'16,"0"0"0"0,-17-41 0-16,-25-14 0 15,-25-22 0 1,-20 2 0-16,87 75 0 16,-86-41 0-1,33 61 0 1,58 53 0-16,51 27 0 15,38 10 0 1,25-9 0 0,4-27 0-16,-13-31 0 15,-110-43 0-15,92 0 0 16,-16-46 0 0,-24-40 0-16,-29-25 0 0,-38-22 0 15,-31-5 0 16,-20 17 0-31,66 121 0 0,-66-93 0 16,66 93 0 0,0 0 0-16,-26-51 0 15,26 51 0 1,27 0 0-16,44 53 0 16,16 35 0-1,-11 9 0-15,-24-2 0 16,-28-6 0-1,-24-89 0 1,-16 73 0 0,-44-35 0-1,-36-60 0-15,-11-51 0 16</inkml:trace>
  <inkml:trace contextRef="#ctx0" brushRef="#br0" timeOffset="15135.65">22927 13103 15 0,'82'19'0'0,"41"17"0"16,24 18 0-16,12 14 0 15,-1 14 0 1,-7 3 0-16</inkml:trace>
  <inkml:trace contextRef="#ctx0" brushRef="#br0" timeOffset="15324.46">23459 13098 15 0,'-5'24'0'0,"-10"43"0"16,-6 28 0 0,9 11 0-16,5 1 0 15,7-107 0-15,8 85 0 16</inkml:trace>
  <inkml:trace contextRef="#ctx0" brushRef="#br0" timeOffset="15529.08">23679 13072 15 0,'51'29'0'16,"25"24"0"-16,19 9 0 15,1-3 0 1,-10-22 0-16,-86-37 0 15,67-7 0 1,-67 7 0-16</inkml:trace>
  <inkml:trace contextRef="#ctx0" brushRef="#br0" timeOffset="16001.01">24205 12925 15 0,'0'0'0'0,"0"0"0"16,0 0 0-1,0 0 0-15,-40-9 0 16,-21-12 0 0,-24-13 0-16,-11-16 0 15,12-17 0 1,84 67 0-16,-44-69 0 15,62 22 0 1,57 28 0-16,34 22 0 16,15 17 0-1,-6-1 0 1,-15-6 0-16,-103-13 0 16,84-5 0-1,-84 5 0-15,66-38 0 16,-21-50 0-16,-26-33 0 15,-19-8 0 1,-13 5 0 0,13 124 0-16,-22-106 0 15,22 106 0 1,0 0 0-16,0 0 0 16,0 0 0-1,-30-64 0-15</inkml:trace>
  <inkml:trace contextRef="#ctx0" brushRef="#br0" timeOffset="16173.79">23594 12338 15 0,'0'0'0'0,"0"0"0"16,41 17 0-16,21-5 0 15</inkml:trace>
  <inkml:trace contextRef="#ctx0" brushRef="#br0" timeOffset="18063.96">28901 5547 15 0,'10'13'0'16,"15"35"0"-16,11 37 0 15,-4 19 0 1,-6 9 0-16,3-1 0 15,-3-1 0 1,-4-4 0-16,1-6 0 16,4-1 0-1,3 5 0-15,0 5 0 16,-6-4 0 0,0-7 0-16,0-13 0 15,-24-86 0 1,18 75 0-1,-18-75 0-15,0 0 0 16,0 0 0 0,0 0 0-16,0 0 0 15,17 60 0 1,-17-60 0-16,0 0 0 16,0 0 0-1,18 24 0-15,-18-24 0 16,17-29 0-1,1-41 0-15,-6-20 0 16,-12 90 0 0,13-94 0-16,-13 94 0 15,22-98 0 1,-22 98 0-16,34-91 0 16,-34 91 0-1,0 0 0-15,0 0 0 16,0 0 0-1,36-69 0-15,-36 69 0 16,0 0 0 0,22-25 0-16,-22 25 0 15,7 28 0 1,-7-28 0-16,-6 71 0 16,6-71 0-1,-11 99 0-15,11-99 0 16,-17 116 0-1,17-116 0 1,-20 118 0-16,20-118 0 16,0 0 0-16,-25 91 0 15,25-91 0 1,-42 50 0-16,42-50 0 16,-60 5 0-1,-22-47 0 1,-17-22 0-16,-9 3 0 15,4 0 0 1,104 61 0-16,-93-61 0 16,23-9 0-1,32-6 0-15</inkml:trace>
  <inkml:trace contextRef="#ctx0" brushRef="#br0" timeOffset="18598.03">28139 4803 15 0,'0'0'0'0,"22"39"0"16,-1 24 0-16,8 29 0 15,12 25 0 1,8 21 0-16,0-8 0 16,-49-130 0-1,0 0 0-15,0 0 0 16,41 99 0 0,-41-99 0-16,0 0 0 15,38 32 0 1,15-61 0-16,14-28 0 15,8-4 0 1,5 16 0-16,1 18 0 16,-4 14 0-1,1 7 0 1,6-2 0-16,1-17 0 16,-9-22 0-16</inkml:trace>
  <inkml:trace contextRef="#ctx0" brushRef="#br0" timeOffset="20228.91">29004 4803 15 0,'0'0'0'16,"0"0"0"-1,8 13 0-15,18 28 0 16,18 23 0-1,13 5 0-15,7-7 0 16,3-17 0 0,-67-45 0-16,70 24 0 15,-70-24 0 1,71 5 0-16,-9-34 0 16,-27-43 0-1,-33-24 0-15,-2 96 0 16,-28-93 0-1,28 93 0-15,0 0 0 16,0 0 0 0,0 0 0-16,-24-54 0 15,24 54 0 1,65 48 0-16,14 11 0 16,9-4 0-1,-3-15 0-15,-85-40 0 16,73 13 0-1,-73-13 0 1,55-30 0-16,-26-48 0 16,-26-25 0-16,-3 103 0 15,0 0 0 1,-11-92 0-16,11 92 0 16,4-60 0-1,-4 60 0 1,50-7 0-16,50 47 0 15,16 20 0 1,-6-2 0-16,-110-58 0 16,92 43 0-1,-92-43 0-15,0 0 0 16,62 4 0 0,-49-45 0-1,-45-34 0-15,32 75 0 16,-60-82 0-16,60 82 0 15,0 0 0 1,-50-67 0-16,44 32 0 16,51 37 0-1,36 30 0 1,23 7 0-16,4-4 0 16,-7-16 0-16,-12-15 0 15,-16-19 0 1,-73 15 0-16,58-45 0 15,-13-35 0 1,-16-16 0-16,-29 96 0 16,12-95 0-1,-12 95 0-15,0 0 0 16,0 0 0 0,2-82 0-16,-2 82 0 15,10-30 0 1,16 60 0-16,-26-30 0 31,42 63 0-31,-42-63 0 16,0 0 0-16,58 64 0 15,-58-64 0 1,0 0 0-16,69 28 0 16,-6-62 0-1,-21-53 0-15,-32-18 0 16,-39 14 0-16,29 91 0 15,0 0 0 1,0 0 0 0,-42-54 0-16,26 63 0 15,51 64 0 1,49 37 0-16,30 28 0 31,20 25 0-31,4 15 0 0,-13 20 0 16,-11 8 0-16,-31-10 0 15,-43-27 0 1,-43-36 0 0,-43-40 0-16,-42-37 0 15,-31-42 0 1,-15-42 0-16,0-36 0 16,8-30 0-1,17-23 0-15,28-5 0 16,44 4 0-1,46-2 0-15,49-20 0 16,44-27 0 0,28-34 0-16,18-40 0 15,-6-19 0 17,-21 11 0-32,-37 39 0 0,-44 53 0 31,-38 46 0-31,-2 111 0 0,-37-75 0 31,37 75 0-31,-66-38 0 16,66 38 0-1,-70 2 0-15,30 36 0 16,57 30 0 0,60 17 0-16,54 9 0 15,38 4 0 1,17 0 0-1,-6-16 0-15,-180-82 0 16,129 70 0 0,-87 3 0-16,-87-1 0 15,-64 1 0 1,-31 2 0-16,-2 2 0 16,142-77 0-1,0 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4023-D7CD-415C-83C1-60823FD17F6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50BC-CF01-484A-B993-8EAAFE15F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1005-4DFA-49A6-AC21-B0C30FD7FE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6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009523D-05C9-98E6-C952-492A3FCCE75A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A0570-2E7D-DE9F-3ED2-31C5604E2192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B5524-342C-5229-998D-CD7F4FF6A1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23837-41DC-4B29-9398-7B1B888B50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F752927-5267-A3BB-8E50-53112BCD9489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571BD-C7E6-BFC4-740D-36FD4DDBE885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AE2D00-B517-7508-3FCA-3A44578A9CF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16CD8D-3E12-4C6A-1588-C73B147B848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customXml" Target="../ink/ink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designmag.com/wp-content/uploads/2011/07/196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com/url?sa=i&amp;rct=j&amp;q=&amp;esrc=s&amp;source=images&amp;cd=&amp;cad=rja&amp;uact=8&amp;ved=2ahUKEwjt5-De8bndAhUBixoKHVLuCNkQjRx6BAgBEAU&amp;url=https://clipartxtras.com/categories/view/6f33c22a977feb55c0e7ea96215f2f1faa5c9d4f/root-hair-cell-drawing.html&amp;psig=AOvVaw3edDPsdaO4VahMeRNgKc-V&amp;ust=15369936604482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52FD3B-52AF-4112-BB01-2B59B24D4219}"/>
              </a:ext>
            </a:extLst>
          </p:cNvPr>
          <p:cNvSpPr txBox="1"/>
          <p:nvPr/>
        </p:nvSpPr>
        <p:spPr>
          <a:xfrm>
            <a:off x="3590718" y="182098"/>
            <a:ext cx="1026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Speed questioning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Ask the questions to the person opposite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Explain any incorrect answers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Two minutes at each station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When you hear the buzzer move left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Leave the card!</a:t>
            </a:r>
          </a:p>
        </p:txBody>
      </p:sp>
    </p:spTree>
    <p:extLst>
      <p:ext uri="{BB962C8B-B14F-4D97-AF65-F5344CB8AC3E}">
        <p14:creationId xmlns:p14="http://schemas.microsoft.com/office/powerpoint/2010/main" val="261709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6F52B6-099A-4DB3-BEE9-24C403E24B4A}"/>
              </a:ext>
            </a:extLst>
          </p:cNvPr>
          <p:cNvSpPr txBox="1"/>
          <p:nvPr/>
        </p:nvSpPr>
        <p:spPr>
          <a:xfrm>
            <a:off x="174171" y="65315"/>
            <a:ext cx="12017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>
                <a:solidFill>
                  <a:srgbClr val="231F20"/>
                </a:solidFill>
                <a:effectLst/>
                <a:highlight>
                  <a:srgbClr val="FFFF00"/>
                </a:highlight>
                <a:latin typeface="ReithSans"/>
              </a:rPr>
              <a:t>The rate of diffusion is proportional to both the surface area and concentration difference and is inversely proportional to the thickness of the membrane.</a:t>
            </a:r>
            <a:endParaRPr lang="en-GB" sz="2400">
              <a:highlight>
                <a:srgbClr val="FFFF00"/>
              </a:highlight>
            </a:endParaRP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D27E5BF9-F957-427E-A266-D518619A5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7" t="27165" r="36248" b="20199"/>
          <a:stretch/>
        </p:blipFill>
        <p:spPr>
          <a:xfrm>
            <a:off x="81888" y="1922060"/>
            <a:ext cx="3679124" cy="27977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B5435F-086D-44AC-B599-6CFC0BBA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7" t="27165" r="36248" b="20199"/>
          <a:stretch/>
        </p:blipFill>
        <p:spPr>
          <a:xfrm>
            <a:off x="3905535" y="1974376"/>
            <a:ext cx="3679124" cy="27977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414D74-173E-4665-88E5-2CF01CD4F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7" t="27165" r="36248" b="20199"/>
          <a:stretch/>
        </p:blipFill>
        <p:spPr>
          <a:xfrm>
            <a:off x="8186384" y="1922060"/>
            <a:ext cx="3679124" cy="2797791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34BC5174-0B8D-4798-95B1-1C9B69EA6143}"/>
              </a:ext>
            </a:extLst>
          </p:cNvPr>
          <p:cNvSpPr txBox="1"/>
          <p:nvPr/>
        </p:nvSpPr>
        <p:spPr>
          <a:xfrm>
            <a:off x="762243" y="4535185"/>
            <a:ext cx="27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       Surface area        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158E61-F37F-4034-8B4A-176EBC2F681A}"/>
              </a:ext>
            </a:extLst>
          </p:cNvPr>
          <p:cNvSpPr txBox="1"/>
          <p:nvPr/>
        </p:nvSpPr>
        <p:spPr>
          <a:xfrm>
            <a:off x="4838049" y="4587501"/>
            <a:ext cx="238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        Con grad       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00438C-4A03-4C65-B848-1A83F946DA23}"/>
              </a:ext>
            </a:extLst>
          </p:cNvPr>
          <p:cNvSpPr txBox="1"/>
          <p:nvPr/>
        </p:nvSpPr>
        <p:spPr>
          <a:xfrm>
            <a:off x="8822972" y="4418757"/>
            <a:ext cx="316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  Thickness of membrane  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DCC420-343A-2CAC-4C71-B672036F1A98}"/>
                  </a:ext>
                </a:extLst>
              </p14:cNvPr>
              <p14:cNvContentPartPr/>
              <p14:nvPr/>
            </p14:nvContentPartPr>
            <p14:xfrm>
              <a:off x="813960" y="1935720"/>
              <a:ext cx="10753920" cy="249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DCC420-343A-2CAC-4C71-B672036F1A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00" y="1926360"/>
                <a:ext cx="10772640" cy="25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65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464684A-2B72-4F43-A9F8-49235F50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50" y="306149"/>
            <a:ext cx="93035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Fick's law of diffusion can be used to calculate a value for the effectiveness of the uptake of water by the root hair cells.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value can be calculated using the equation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933A55A-1948-4C5E-9979-EDC4CC60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68" y="1656471"/>
            <a:ext cx="6047895" cy="6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3FD2874-91AF-489B-9D79-BF05039A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73" y="2582378"/>
            <a:ext cx="112293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mean surface area of a root hair cell 30m</a:t>
            </a:r>
            <a:r>
              <a:rPr kumimoji="0" lang="en-GB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diffusion distance in the root hair cell is 0.2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μm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mean water concentration in soli is 3.5kPa and in the root hair cell is 0.5kPa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en-US" sz="24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Calculate the rate of osmosis.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2130A-FBE5-4B48-BA17-6B1FB04872FE}"/>
              </a:ext>
            </a:extLst>
          </p:cNvPr>
          <p:cNvSpPr txBox="1"/>
          <p:nvPr/>
        </p:nvSpPr>
        <p:spPr>
          <a:xfrm>
            <a:off x="4792929" y="4339501"/>
            <a:ext cx="402385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>
                <a:solidFill>
                  <a:srgbClr val="00B0F0"/>
                </a:solidFill>
              </a:rPr>
              <a:t>(30 x 3)</a:t>
            </a:r>
            <a:r>
              <a:rPr lang="en-GB" sz="4000" dirty="0">
                <a:solidFill>
                  <a:srgbClr val="00B0F0"/>
                </a:solidFill>
              </a:rPr>
              <a:t> = 450 au</a:t>
            </a:r>
            <a:endParaRPr lang="en-GB" sz="4000" u="sng" dirty="0">
              <a:solidFill>
                <a:srgbClr val="00B0F0"/>
              </a:solidFill>
            </a:endParaRPr>
          </a:p>
          <a:p>
            <a:r>
              <a:rPr lang="en-GB" sz="4000" dirty="0">
                <a:solidFill>
                  <a:srgbClr val="00B0F0"/>
                </a:solidFill>
              </a:rPr>
              <a:t>    0.2</a:t>
            </a:r>
          </a:p>
          <a:p>
            <a:r>
              <a:rPr lang="en-GB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468AF3-6723-C730-C3E7-1EED5415B491}"/>
                  </a:ext>
                </a:extLst>
              </p14:cNvPr>
              <p14:cNvContentPartPr/>
              <p14:nvPr/>
            </p14:nvContentPartPr>
            <p14:xfrm>
              <a:off x="5165280" y="3769920"/>
              <a:ext cx="5856480" cy="229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468AF3-6723-C730-C3E7-1EED5415B4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920" y="3760560"/>
                <a:ext cx="5875200" cy="23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74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BDDD-EA93-481D-9739-658E1D736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Features of Exchange Surfaces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F8B09-7589-4074-96D2-2B3B2B359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4827F475-2BFC-4322-BC0D-57611540799C}" type="datetime2">
              <a:rPr lang="en-GB" smtClean="0"/>
              <a:t>Wednesday, 23 July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3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D8C0-3FC9-41D5-8458-74B6857A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0289-F2F2-4817-B11F-B5B0B2B1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15392" cy="3880773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>
                <a:latin typeface="Calibri" panose="020F0502020204030204" pitchFamily="34" charset="0"/>
              </a:rPr>
              <a:t>Describe the features that all gas exchange surfaces have in common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altLang="en-US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>
                <a:latin typeface="Calibri" panose="020F0502020204030204" pitchFamily="34" charset="0"/>
              </a:rPr>
              <a:t>Explain how specific examples are adapted for exchanging materials</a:t>
            </a:r>
          </a:p>
          <a:p>
            <a:endParaRPr lang="en-GB" altLang="en-US">
              <a:latin typeface="Calibri" panose="020F0502020204030204" pitchFamily="34" charset="0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4229C-ABB5-4009-9C3F-2CB26DE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18" y="829615"/>
            <a:ext cx="5469269" cy="5211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702286-2541-4059-9233-90F57F5AE14D}"/>
              </a:ext>
            </a:extLst>
          </p:cNvPr>
          <p:cNvSpPr/>
          <p:nvPr/>
        </p:nvSpPr>
        <p:spPr>
          <a:xfrm>
            <a:off x="5840818" y="4221125"/>
            <a:ext cx="5418666" cy="7064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>
            <a:extLst>
              <a:ext uri="{FF2B5EF4-FFF2-40B4-BE49-F238E27FC236}">
                <a16:creationId xmlns:a16="http://schemas.microsoft.com/office/drawing/2014/main" id="{43FF4C07-2EB3-4CEE-94C6-7012CDA4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8254"/>
            <a:ext cx="4191000" cy="18288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What features make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 these exchange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surfaces successful?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6" descr="http://thehealthsuccesssite.com/images/Villi-mayo.jpg">
            <a:extLst>
              <a:ext uri="{FF2B5EF4-FFF2-40B4-BE49-F238E27FC236}">
                <a16:creationId xmlns:a16="http://schemas.microsoft.com/office/drawing/2014/main" id="{A04C7A18-4A22-4DEF-9852-381C58A7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67" y="361950"/>
            <a:ext cx="35814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us.123rf.com/400wm/400/400/eraxion/eraxion0905/eraxion090500016/4994295-alveoli.jpg">
            <a:extLst>
              <a:ext uri="{FF2B5EF4-FFF2-40B4-BE49-F238E27FC236}">
                <a16:creationId xmlns:a16="http://schemas.microsoft.com/office/drawing/2014/main" id="{CF86F149-BCE9-4EDD-8685-ED8D8646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4758"/>
            <a:ext cx="2744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cookingwithscott.com/images/fish_gills.jpg">
            <a:extLst>
              <a:ext uri="{FF2B5EF4-FFF2-40B4-BE49-F238E27FC236}">
                <a16:creationId xmlns:a16="http://schemas.microsoft.com/office/drawing/2014/main" id="{4AEB6A53-B5DD-4E12-AA9B-E4FE3D2E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97669"/>
            <a:ext cx="36576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>
            <a:extLst>
              <a:ext uri="{FF2B5EF4-FFF2-40B4-BE49-F238E27FC236}">
                <a16:creationId xmlns:a16="http://schemas.microsoft.com/office/drawing/2014/main" id="{F1F0733B-C691-4200-ACC0-DB50705DF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1" y="4592158"/>
            <a:ext cx="18288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>
            <a:extLst>
              <a:ext uri="{FF2B5EF4-FFF2-40B4-BE49-F238E27FC236}">
                <a16:creationId xmlns:a16="http://schemas.microsoft.com/office/drawing/2014/main" id="{8F54D479-93B6-43AA-860C-88378A98A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097213"/>
            <a:ext cx="32512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1068EF-81F9-8D16-09C8-FE69D830D576}"/>
                  </a:ext>
                </a:extLst>
              </p14:cNvPr>
              <p14:cNvContentPartPr/>
              <p14:nvPr/>
            </p14:nvContentPartPr>
            <p14:xfrm>
              <a:off x="9122040" y="3409920"/>
              <a:ext cx="2299680" cy="232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1068EF-81F9-8D16-09C8-FE69D830D5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2680" y="3400560"/>
                <a:ext cx="2318400" cy="234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4DCB16B-FFF4-4ED7-8789-FA2A7570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390" y="614917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/>
              <a:t>Specialised exchange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1608-1941-4023-8467-C29C56FC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73" y="1521340"/>
            <a:ext cx="9363538" cy="53889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800" dirty="0"/>
              <a:t>The effectiveness of an exchange surface is improved by:</a:t>
            </a:r>
          </a:p>
          <a:p>
            <a:pPr marL="0" indent="0">
              <a:buNone/>
              <a:defRPr/>
            </a:pPr>
            <a:endParaRPr lang="en-GB" sz="2800" dirty="0"/>
          </a:p>
          <a:p>
            <a:pPr lvl="1">
              <a:defRPr/>
            </a:pPr>
            <a:r>
              <a:rPr lang="en-GB" sz="2800" dirty="0"/>
              <a:t>Having a _____ surface area</a:t>
            </a:r>
          </a:p>
          <a:p>
            <a:pPr lvl="1">
              <a:defRPr/>
            </a:pPr>
            <a:r>
              <a:rPr lang="en-GB" sz="2800" dirty="0"/>
              <a:t>A ____ membrane which ensures a _____ diffusion distance</a:t>
            </a:r>
          </a:p>
          <a:p>
            <a:pPr lvl="1">
              <a:defRPr/>
            </a:pPr>
            <a:r>
              <a:rPr lang="en-GB" sz="2800" dirty="0"/>
              <a:t>(in animals) an efficient ______ supply</a:t>
            </a:r>
          </a:p>
          <a:p>
            <a:pPr lvl="1">
              <a:defRPr/>
            </a:pPr>
            <a:r>
              <a:rPr lang="en-GB" sz="2800" dirty="0"/>
              <a:t>(in animals for gas exchange) being ventilated (good circulation of ___).</a:t>
            </a:r>
          </a:p>
          <a:p>
            <a:pPr lvl="1">
              <a:defRPr/>
            </a:pPr>
            <a:r>
              <a:rPr lang="en-GB" sz="2800" dirty="0"/>
              <a:t>In complex organisms, an efficient _________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DA7BF426-3F01-41DD-B4DA-23873115E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551364"/>
            <a:ext cx="130651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DF8FBC-98E6-4F40-97AE-CA064E0DE317}"/>
              </a:ext>
            </a:extLst>
          </p:cNvPr>
          <p:cNvSpPr txBox="1">
            <a:spLocks/>
          </p:cNvSpPr>
          <p:nvPr/>
        </p:nvSpPr>
        <p:spPr bwMode="auto">
          <a:xfrm>
            <a:off x="244549" y="66807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600" kern="0"/>
              <a:t>Specialised exchange surfaces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B09180-6040-40C8-B0D8-3AAE4CCD11CF}"/>
              </a:ext>
            </a:extLst>
          </p:cNvPr>
          <p:cNvSpPr txBox="1">
            <a:spLocks/>
          </p:cNvSpPr>
          <p:nvPr/>
        </p:nvSpPr>
        <p:spPr bwMode="auto">
          <a:xfrm>
            <a:off x="762001" y="1884364"/>
            <a:ext cx="822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800" kern="0" dirty="0"/>
              <a:t>The effectiveness of an exchange surface is improved by:</a:t>
            </a:r>
          </a:p>
          <a:p>
            <a:pPr>
              <a:defRPr/>
            </a:pPr>
            <a:r>
              <a:rPr lang="en-GB" sz="2800" kern="0" dirty="0"/>
              <a:t>Having a </a:t>
            </a:r>
            <a:r>
              <a:rPr lang="en-GB" sz="2800" kern="0" dirty="0">
                <a:solidFill>
                  <a:srgbClr val="FF0000"/>
                </a:solidFill>
              </a:rPr>
              <a:t>large</a:t>
            </a:r>
            <a:r>
              <a:rPr lang="en-GB" sz="2800" kern="0" dirty="0"/>
              <a:t> surface area</a:t>
            </a:r>
          </a:p>
          <a:p>
            <a:pPr>
              <a:defRPr/>
            </a:pPr>
            <a:r>
              <a:rPr lang="en-GB" sz="2800" kern="0" dirty="0"/>
              <a:t>A </a:t>
            </a:r>
            <a:r>
              <a:rPr lang="en-GB" sz="2800" kern="0" dirty="0">
                <a:solidFill>
                  <a:srgbClr val="FF0000"/>
                </a:solidFill>
              </a:rPr>
              <a:t>thin</a:t>
            </a:r>
            <a:r>
              <a:rPr lang="en-GB" sz="2800" kern="0" dirty="0"/>
              <a:t> membrane which ensures a </a:t>
            </a:r>
            <a:r>
              <a:rPr lang="en-GB" sz="2800" kern="0" dirty="0">
                <a:solidFill>
                  <a:srgbClr val="FF0000"/>
                </a:solidFill>
              </a:rPr>
              <a:t>short</a:t>
            </a:r>
            <a:r>
              <a:rPr lang="en-GB" sz="2800" kern="0" dirty="0"/>
              <a:t> diffusion distance</a:t>
            </a:r>
          </a:p>
          <a:p>
            <a:pPr>
              <a:defRPr/>
            </a:pPr>
            <a:r>
              <a:rPr lang="en-GB" sz="2800" kern="0" dirty="0"/>
              <a:t>(in animals) an efficient </a:t>
            </a:r>
            <a:r>
              <a:rPr lang="en-GB" sz="2800" kern="0" dirty="0">
                <a:solidFill>
                  <a:srgbClr val="FF0000"/>
                </a:solidFill>
              </a:rPr>
              <a:t>blood</a:t>
            </a:r>
            <a:r>
              <a:rPr lang="en-GB" sz="2800" kern="0" dirty="0"/>
              <a:t> supply</a:t>
            </a:r>
          </a:p>
          <a:p>
            <a:pPr>
              <a:defRPr/>
            </a:pPr>
            <a:r>
              <a:rPr lang="en-GB" sz="2800" kern="0" dirty="0"/>
              <a:t>(in animals for gas exchange) being ventilated (good circulation of </a:t>
            </a:r>
            <a:r>
              <a:rPr lang="en-GB" sz="2800" kern="0" dirty="0">
                <a:solidFill>
                  <a:srgbClr val="FF0000"/>
                </a:solidFill>
              </a:rPr>
              <a:t>air</a:t>
            </a:r>
            <a:r>
              <a:rPr lang="en-GB" sz="2800" kern="0" dirty="0"/>
              <a:t>).</a:t>
            </a:r>
          </a:p>
          <a:p>
            <a:pPr>
              <a:defRPr/>
            </a:pPr>
            <a:r>
              <a:rPr lang="en-GB" sz="2800" kern="0" dirty="0"/>
              <a:t>In complex organisms an efficient </a:t>
            </a:r>
            <a:r>
              <a:rPr lang="en-GB" sz="2800" kern="0" dirty="0">
                <a:solidFill>
                  <a:srgbClr val="FF0000"/>
                </a:solidFill>
              </a:rPr>
              <a:t>transport</a:t>
            </a:r>
            <a:r>
              <a:rPr lang="en-GB" sz="2800" kern="0" dirty="0"/>
              <a:t>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8EE2B-3D3D-4D2D-8938-8585597A0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8" t="5497" b="44247"/>
          <a:stretch/>
        </p:blipFill>
        <p:spPr>
          <a:xfrm>
            <a:off x="2944952" y="69811"/>
            <a:ext cx="7922146" cy="6356997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948C4-02BE-44B0-B4BC-27446350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1" y="269258"/>
            <a:ext cx="4250374" cy="39959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Now apply your knowledge: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add labels to 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explain</a:t>
            </a:r>
            <a:r>
              <a:rPr lang="en-US" alt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how each different exchange surface is adapted to be efficient.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B88D8-1538-4916-B965-F3FF05C2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3" y="2267235"/>
            <a:ext cx="320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DC0B8E-02DA-4E0A-8A5D-F98699A91334}"/>
                  </a:ext>
                </a:extLst>
              </p14:cNvPr>
              <p14:cNvContentPartPr/>
              <p14:nvPr/>
            </p14:nvContentPartPr>
            <p14:xfrm>
              <a:off x="6397560" y="988200"/>
              <a:ext cx="5427720" cy="46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DC0B8E-02DA-4E0A-8A5D-F98699A913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8200" y="978840"/>
                <a:ext cx="5446440" cy="461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CD79A0EA-A838-48B7-B0CF-DD9A47256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85" y="115888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000" dirty="0"/>
              <a:t>Answers</a:t>
            </a:r>
            <a:r>
              <a:rPr lang="en-GB" altLang="en-US" dirty="0"/>
              <a:t>: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2F3214C8-F775-4561-9AA4-51322CE17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13" y="1013618"/>
            <a:ext cx="8933315" cy="5844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sz="2400" dirty="0"/>
              <a:t>1.Fish gills – many </a:t>
            </a:r>
            <a:r>
              <a:rPr lang="en-GB" altLang="en-US" sz="2400" b="1" dirty="0"/>
              <a:t>lamellae</a:t>
            </a:r>
            <a:r>
              <a:rPr lang="en-GB" altLang="en-US" sz="2400" dirty="0"/>
              <a:t> increase surface area. Covered in capillaries to maintain blood flow and concentration gradient. Thin membrane reduces diffusion distance.</a:t>
            </a:r>
          </a:p>
          <a:p>
            <a:pPr marL="457200" indent="-457200">
              <a:buAutoNum type="arabicPeriod"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2. Plant roots – many root hairs (cilia) increase surface area for uptake of water and ions. Thin membrane to reduce diffusion distance.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3. Small intestine – folded and covered in villi to increase surface area and diffusion of nutrients. Many capillaries to increase blood supply. Thin membrane to reduce diffusion distance.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4. Lungs – alveoli increase surface area. Covered in capillaries for efficient blood supply. Thin membrane to reduce diffusion distance. Air circulates freely so they are well ventilated.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endParaRPr lang="en-GB" altLang="en-US" sz="2400" dirty="0"/>
          </a:p>
        </p:txBody>
      </p:sp>
      <p:sp>
        <p:nvSpPr>
          <p:cNvPr id="3" name="SMARTInkShape-1">
            <a:extLst>
              <a:ext uri="{FF2B5EF4-FFF2-40B4-BE49-F238E27FC236}">
                <a16:creationId xmlns:a16="http://schemas.microsoft.com/office/drawing/2014/main" id="{471F1A34-207D-4AAA-90A1-A2D77C207C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19450" y="56324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F6521EB-CE91-4D41-8582-41C94AA83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249" y="133236"/>
            <a:ext cx="8596668" cy="1320800"/>
          </a:xfrm>
        </p:spPr>
        <p:txBody>
          <a:bodyPr/>
          <a:lstStyle/>
          <a:p>
            <a:br>
              <a:rPr lang="en-GB" altLang="en-US" dirty="0"/>
            </a:br>
            <a:r>
              <a:rPr lang="en-GB" altLang="en-US" dirty="0"/>
              <a:t>Apply your knowledge: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E825271-9449-4625-87A8-10376162A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249" y="1684225"/>
            <a:ext cx="8596668" cy="3880773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How is a red blood cell adapted for efficient gas exchange? 4 marks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8BC64041-3DDA-457D-8C28-09064290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89" y="3064359"/>
            <a:ext cx="44338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7B00F-BBDA-7CB2-0896-DF1A7730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1" name="Rectangle 17420">
            <a:extLst>
              <a:ext uri="{FF2B5EF4-FFF2-40B4-BE49-F238E27FC236}">
                <a16:creationId xmlns:a16="http://schemas.microsoft.com/office/drawing/2014/main" id="{EFA93DD7-93F1-4CE0-A9C0-EB7584EC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6887264B-2304-406B-970E-808F2B824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r="1627" b="-2"/>
          <a:stretch/>
        </p:blipFill>
        <p:spPr bwMode="auto">
          <a:xfrm>
            <a:off x="2957361" y="10"/>
            <a:ext cx="3151431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 descr="http://www.topdesignmag.com/wp-content/uploads/2011/07/196.jpg">
            <a:hlinkClick r:id="rId3"/>
            <a:extLst>
              <a:ext uri="{FF2B5EF4-FFF2-40B4-BE49-F238E27FC236}">
                <a16:creationId xmlns:a16="http://schemas.microsoft.com/office/drawing/2014/main" id="{370D84D5-E859-4EB4-9849-5B879C536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r="7650" b="-1"/>
          <a:stretch/>
        </p:blipFill>
        <p:spPr bwMode="auto">
          <a:xfrm>
            <a:off x="319203" y="10"/>
            <a:ext cx="3153384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E9B2A3E2-B97A-477C-BD94-9CEDD1A8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r="4895" b="-1"/>
          <a:stretch/>
        </p:blipFill>
        <p:spPr bwMode="auto">
          <a:xfrm>
            <a:off x="1" y="3437504"/>
            <a:ext cx="2956476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2">
            <a:extLst>
              <a:ext uri="{FF2B5EF4-FFF2-40B4-BE49-F238E27FC236}">
                <a16:creationId xmlns:a16="http://schemas.microsoft.com/office/drawing/2014/main" id="{A634B1CA-3FBF-412B-8A7A-3280B406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r="25835"/>
          <a:stretch/>
        </p:blipFill>
        <p:spPr bwMode="auto">
          <a:xfrm>
            <a:off x="2443799" y="3437504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23" name="Straight Connector 17422">
            <a:extLst>
              <a:ext uri="{FF2B5EF4-FFF2-40B4-BE49-F238E27FC236}">
                <a16:creationId xmlns:a16="http://schemas.microsoft.com/office/drawing/2014/main" id="{CBAE7D61-C468-452B-AD40-2FD6365B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5" name="Straight Connector 17424">
            <a:extLst>
              <a:ext uri="{FF2B5EF4-FFF2-40B4-BE49-F238E27FC236}">
                <a16:creationId xmlns:a16="http://schemas.microsoft.com/office/drawing/2014/main" id="{7D8C0890-7680-4FCD-B337-24D18C1B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3799" y="0"/>
            <a:ext cx="102878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7" name="Group 17426">
            <a:extLst>
              <a:ext uri="{FF2B5EF4-FFF2-40B4-BE49-F238E27FC236}">
                <a16:creationId xmlns:a16="http://schemas.microsoft.com/office/drawing/2014/main" id="{F9505495-9520-4053-A869-64D132584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428" name="Straight Connector 17427">
              <a:extLst>
                <a:ext uri="{FF2B5EF4-FFF2-40B4-BE49-F238E27FC236}">
                  <a16:creationId xmlns:a16="http://schemas.microsoft.com/office/drawing/2014/main" id="{02BEDCFF-4AB4-434D-AF28-8BEE49EA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9" name="Straight Connector 17428">
              <a:extLst>
                <a:ext uri="{FF2B5EF4-FFF2-40B4-BE49-F238E27FC236}">
                  <a16:creationId xmlns:a16="http://schemas.microsoft.com/office/drawing/2014/main" id="{A8C0F654-A33E-4631-92E1-2B50FD651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30" name="Rectangle 23">
              <a:extLst>
                <a:ext uri="{FF2B5EF4-FFF2-40B4-BE49-F238E27FC236}">
                  <a16:creationId xmlns:a16="http://schemas.microsoft.com/office/drawing/2014/main" id="{0486C47D-FBA4-4BCD-8B12-8A4304766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1" name="Rectangle 25">
              <a:extLst>
                <a:ext uri="{FF2B5EF4-FFF2-40B4-BE49-F238E27FC236}">
                  <a16:creationId xmlns:a16="http://schemas.microsoft.com/office/drawing/2014/main" id="{109C8431-5682-4922-B867-BB788B6E1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2" name="Isosceles Triangle 17431">
              <a:extLst>
                <a:ext uri="{FF2B5EF4-FFF2-40B4-BE49-F238E27FC236}">
                  <a16:creationId xmlns:a16="http://schemas.microsoft.com/office/drawing/2014/main" id="{E9C9A55E-E24A-43DA-8172-AA087FE3B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3" name="Rectangle 27">
              <a:extLst>
                <a:ext uri="{FF2B5EF4-FFF2-40B4-BE49-F238E27FC236}">
                  <a16:creationId xmlns:a16="http://schemas.microsoft.com/office/drawing/2014/main" id="{7AA8486B-43FD-458B-A510-CDA2A9E6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4" name="Rectangle 28">
              <a:extLst>
                <a:ext uri="{FF2B5EF4-FFF2-40B4-BE49-F238E27FC236}">
                  <a16:creationId xmlns:a16="http://schemas.microsoft.com/office/drawing/2014/main" id="{B174358B-C818-4CDC-9084-7CC2BCE1E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5" name="Rectangle 29">
              <a:extLst>
                <a:ext uri="{FF2B5EF4-FFF2-40B4-BE49-F238E27FC236}">
                  <a16:creationId xmlns:a16="http://schemas.microsoft.com/office/drawing/2014/main" id="{C07E7727-CE40-4DCD-9149-97D88552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6" name="Isosceles Triangle 17435">
              <a:extLst>
                <a:ext uri="{FF2B5EF4-FFF2-40B4-BE49-F238E27FC236}">
                  <a16:creationId xmlns:a16="http://schemas.microsoft.com/office/drawing/2014/main" id="{AD91516C-D7EC-4144-8A2B-A34260E19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7" name="Isosceles Triangle 17436">
              <a:extLst>
                <a:ext uri="{FF2B5EF4-FFF2-40B4-BE49-F238E27FC236}">
                  <a16:creationId xmlns:a16="http://schemas.microsoft.com/office/drawing/2014/main" id="{C3F76265-A59D-40B3-A7F8-9B60D3C1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42FE6DB-CE7A-494A-B4AC-1E1794D27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72909" y="1361631"/>
            <a:ext cx="4015673" cy="493466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3300" dirty="0">
                <a:latin typeface="Comic Sans MS" panose="030F0702030302020204" pitchFamily="66" charset="0"/>
              </a:rPr>
              <a:t>1. No nucleus, increases volume to transport gases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3300" dirty="0">
                <a:latin typeface="Comic Sans MS" panose="030F0702030302020204" pitchFamily="66" charset="0"/>
              </a:rPr>
              <a:t>2. Biconcave shape increases surface area.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3300" dirty="0">
                <a:latin typeface="Comic Sans MS" panose="030F0702030302020204" pitchFamily="66" charset="0"/>
              </a:rPr>
              <a:t>3. Contains haemoglobin which bonds with O</a:t>
            </a:r>
            <a:r>
              <a:rPr lang="en-GB" altLang="en-US" sz="3300" baseline="-25000" dirty="0">
                <a:latin typeface="Comic Sans MS" panose="030F0702030302020204" pitchFamily="66" charset="0"/>
              </a:rPr>
              <a:t>2 </a:t>
            </a:r>
            <a:r>
              <a:rPr lang="en-GB" altLang="en-US" sz="3300" dirty="0">
                <a:latin typeface="Comic Sans MS" panose="030F0702030302020204" pitchFamily="66" charset="0"/>
              </a:rPr>
              <a:t>and CO</a:t>
            </a:r>
            <a:r>
              <a:rPr lang="en-GB" altLang="en-US" sz="3300" baseline="-25000" dirty="0">
                <a:latin typeface="Comic Sans MS" panose="030F0702030302020204" pitchFamily="66" charset="0"/>
              </a:rPr>
              <a:t>2</a:t>
            </a:r>
            <a:endParaRPr lang="en-GB" altLang="en-US" sz="33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3300" dirty="0">
                <a:latin typeface="Comic Sans MS" panose="030F0702030302020204" pitchFamily="66" charset="0"/>
              </a:rPr>
              <a:t>4. Malleable shape to fit through small spaces.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E5AC-EB83-4CF1-5C5D-461858B5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A245-3568-109D-A723-E84C7C59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13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564906E9-AA11-48EE-8E57-69A6A364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45557" r="27499" b="20370"/>
          <a:stretch>
            <a:fillRect/>
          </a:stretch>
        </p:blipFill>
        <p:spPr bwMode="auto">
          <a:xfrm>
            <a:off x="2126407" y="155759"/>
            <a:ext cx="973902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D10513AF-730A-41E5-B949-304E18C0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48518" r="25659" b="18889"/>
          <a:stretch>
            <a:fillRect/>
          </a:stretch>
        </p:blipFill>
        <p:spPr bwMode="auto">
          <a:xfrm>
            <a:off x="326571" y="1440737"/>
            <a:ext cx="6254621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>
            <a:extLst>
              <a:ext uri="{FF2B5EF4-FFF2-40B4-BE49-F238E27FC236}">
                <a16:creationId xmlns:a16="http://schemas.microsoft.com/office/drawing/2014/main" id="{C78F3884-CFC1-4F3A-84F0-88352347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83" y="4497938"/>
            <a:ext cx="7103977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33"/>
                </a:solidFill>
                <a:latin typeface="Verdana" panose="020B0604030504040204" pitchFamily="34" charset="0"/>
              </a:rPr>
              <a:t>(ii)  Describe why single-celled organisms, such as </a:t>
            </a:r>
            <a:r>
              <a:rPr lang="en-US" altLang="en-US" sz="1400" i="1" dirty="0">
                <a:solidFill>
                  <a:srgbClr val="333333"/>
                </a:solidFill>
                <a:latin typeface="Verdana" panose="020B0604030504040204" pitchFamily="34" charset="0"/>
              </a:rPr>
              <a:t>Valonia</a:t>
            </a:r>
            <a:r>
              <a:rPr lang="en-US" altLang="en-US" sz="1400" i="1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i="1" err="1">
                <a:solidFill>
                  <a:srgbClr val="333333"/>
                </a:solidFill>
                <a:latin typeface="Verdana" panose="020B0604030504040204" pitchFamily="34" charset="0"/>
              </a:rPr>
              <a:t>ventricosa</a:t>
            </a:r>
            <a:r>
              <a:rPr lang="en-US" altLang="en-US" sz="1400">
                <a:solidFill>
                  <a:srgbClr val="333333"/>
                </a:solidFill>
                <a:latin typeface="Verdana" panose="020B0604030504040204" pitchFamily="34" charset="0"/>
              </a:rPr>
              <a:t>, do not need a </a:t>
            </a:r>
            <a:r>
              <a:rPr lang="en-US" altLang="en-US" sz="1400" err="1">
                <a:solidFill>
                  <a:srgbClr val="333333"/>
                </a:solidFill>
                <a:latin typeface="Verdana" panose="020B0604030504040204" pitchFamily="34" charset="0"/>
              </a:rPr>
              <a:t>specialised</a:t>
            </a:r>
            <a:r>
              <a:rPr lang="en-US" altLang="en-US" sz="1400">
                <a:solidFill>
                  <a:srgbClr val="333333"/>
                </a:solidFill>
                <a:latin typeface="Verdana" panose="020B0604030504040204" pitchFamily="34" charset="0"/>
              </a:rPr>
              <a:t> gas exchange surface.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A8AAAD"/>
                </a:solidFill>
                <a:latin typeface="Verdana" panose="020B0604030504040204" pitchFamily="34" charset="0"/>
              </a:rPr>
              <a:t>(2)</a:t>
            </a:r>
            <a:endParaRPr lang="en-US" altLang="en-US" sz="140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155A0-3ADC-4B61-A542-D3759643E611}"/>
              </a:ext>
            </a:extLst>
          </p:cNvPr>
          <p:cNvSpPr txBox="1"/>
          <p:nvPr/>
        </p:nvSpPr>
        <p:spPr>
          <a:xfrm rot="20064324">
            <a:off x="-338875" y="478434"/>
            <a:ext cx="240372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Check your understanding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36558AAC-5EFB-4ED8-BC73-C47AFF985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45457" r="30112" b="44441"/>
          <a:stretch>
            <a:fillRect/>
          </a:stretch>
        </p:blipFill>
        <p:spPr>
          <a:xfrm>
            <a:off x="590107" y="176361"/>
            <a:ext cx="8382000" cy="1524000"/>
          </a:xfrm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E019C402-2057-41D3-9E18-0B277ADA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45918" r="14413" b="20100"/>
          <a:stretch>
            <a:fillRect/>
          </a:stretch>
        </p:blipFill>
        <p:spPr bwMode="auto">
          <a:xfrm>
            <a:off x="751369" y="1855382"/>
            <a:ext cx="9115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92AA9-901E-4217-BC5D-4A464BFCA010}"/>
              </a:ext>
            </a:extLst>
          </p:cNvPr>
          <p:cNvSpPr txBox="1"/>
          <p:nvPr/>
        </p:nvSpPr>
        <p:spPr>
          <a:xfrm>
            <a:off x="68871" y="21340"/>
            <a:ext cx="240372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Self-Assess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444234-F5E8-9F99-AD9E-413F9C923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1" t="9879" r="59071" b="22600"/>
          <a:stretch/>
        </p:blipFill>
        <p:spPr>
          <a:xfrm>
            <a:off x="241738" y="135172"/>
            <a:ext cx="9803217" cy="66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239D-BEEC-4B08-BE6E-E7E754A5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6" y="-61643"/>
            <a:ext cx="9803217" cy="1320800"/>
          </a:xfrm>
        </p:spPr>
        <p:txBody>
          <a:bodyPr>
            <a:normAutofit/>
          </a:bodyPr>
          <a:lstStyle/>
          <a:p>
            <a:r>
              <a:rPr lang="en-GB" sz="3200"/>
              <a:t>Investigating diffusion in different sized cubes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C9493-D3DA-ED12-98C0-229381AE2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93" y="950248"/>
            <a:ext cx="10572206" cy="52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5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EA1ABE5-64DF-0A24-BCA8-56F9B72F6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14844"/>
          <a:stretch/>
        </p:blipFill>
        <p:spPr bwMode="auto">
          <a:xfrm>
            <a:off x="1422186" y="3964577"/>
            <a:ext cx="3738730" cy="28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8A3DDEAC-D728-2F57-2530-9CB9B2F5D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14844"/>
          <a:stretch/>
        </p:blipFill>
        <p:spPr bwMode="auto">
          <a:xfrm>
            <a:off x="6524657" y="4413398"/>
            <a:ext cx="2266824" cy="17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2D21539C-E6AB-AF0E-6CB3-F78D372FA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14844"/>
          <a:stretch/>
        </p:blipFill>
        <p:spPr bwMode="auto">
          <a:xfrm>
            <a:off x="10011652" y="4901298"/>
            <a:ext cx="1022107" cy="7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EBB0D-5895-61E0-39EE-A38300DF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8" y="-9733"/>
            <a:ext cx="10757265" cy="3871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A5E57-3CD8-BAE3-8D3B-C32D8EE001F1}"/>
              </a:ext>
            </a:extLst>
          </p:cNvPr>
          <p:cNvSpPr txBox="1"/>
          <p:nvPr/>
        </p:nvSpPr>
        <p:spPr>
          <a:xfrm>
            <a:off x="1208025" y="2449781"/>
            <a:ext cx="428322" cy="128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5</a:t>
            </a:r>
          </a:p>
          <a:p>
            <a:pPr>
              <a:lnSpc>
                <a:spcPct val="150000"/>
              </a:lnSpc>
            </a:pPr>
            <a:r>
              <a:rPr lang="en-GB" dirty="0"/>
              <a:t>10</a:t>
            </a:r>
          </a:p>
          <a:p>
            <a:pPr>
              <a:lnSpc>
                <a:spcPct val="150000"/>
              </a:lnSpc>
            </a:pPr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2876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5C92-D9AD-E870-5FC2-B8F42F94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14" y="100717"/>
            <a:ext cx="8596668" cy="1320800"/>
          </a:xfrm>
        </p:spPr>
        <p:txBody>
          <a:bodyPr/>
          <a:lstStyle/>
          <a:p>
            <a:r>
              <a:rPr lang="en-GB" sz="4800" dirty="0"/>
              <a:t>DISCUSS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52239-B20F-020C-105F-16906718B0CB}"/>
              </a:ext>
            </a:extLst>
          </p:cNvPr>
          <p:cNvSpPr txBox="1"/>
          <p:nvPr/>
        </p:nvSpPr>
        <p:spPr>
          <a:xfrm>
            <a:off x="207588" y="1278013"/>
            <a:ext cx="10033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Did the dependent variable measure the independent variable for this experiment?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Did measuring the distance the HCl diffuse in from one side investigate the SA:V ratio between each cube?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What calculation would we needed to have make?</a:t>
            </a:r>
          </a:p>
        </p:txBody>
      </p:sp>
    </p:spTree>
    <p:extLst>
      <p:ext uri="{BB962C8B-B14F-4D97-AF65-F5344CB8AC3E}">
        <p14:creationId xmlns:p14="http://schemas.microsoft.com/office/powerpoint/2010/main" val="2423528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FAC4C-F36E-C049-AB54-1E0217C7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D359-89D0-371F-59F9-4926E74F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2414-B799-7CAE-5D38-99480E532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Larger cube diffuses further because its bigger.....</a:t>
            </a:r>
          </a:p>
          <a:p>
            <a:r>
              <a:rPr lang="en-GB" dirty="0"/>
              <a:t>Larger cube also diffuses more into it</a:t>
            </a:r>
          </a:p>
          <a:p>
            <a:r>
              <a:rPr lang="en-GB" dirty="0"/>
              <a:t>You would need the equivalent number of smaller cubes to that make up the larger cube for this be fair </a:t>
            </a:r>
          </a:p>
          <a:p>
            <a:endParaRPr lang="en-GB" dirty="0"/>
          </a:p>
          <a:p>
            <a:r>
              <a:rPr lang="en-GB" dirty="0"/>
              <a:t>How can you change the practical to make it relevant? </a:t>
            </a:r>
          </a:p>
          <a:p>
            <a:r>
              <a:rPr lang="en-GB" dirty="0"/>
              <a:t>3 shapes and time taken to completely diffuse through </a:t>
            </a:r>
          </a:p>
          <a:p>
            <a:r>
              <a:rPr lang="en-GB" dirty="0"/>
              <a:t>Very thin / long rectangle = fastest</a:t>
            </a:r>
          </a:p>
          <a:p>
            <a:r>
              <a:rPr lang="en-GB" dirty="0"/>
              <a:t>10mm x 10mm cube - slowest</a:t>
            </a:r>
          </a:p>
          <a:p>
            <a:r>
              <a:rPr lang="en-GB" dirty="0"/>
              <a:t>Sphere can we make a sphere diameter 10mm?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51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61CC1C-618F-47F4-BF6B-5A9BA9AE4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2445204"/>
            <a:ext cx="5943601" cy="4424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3363C-85CE-7B41-8A44-49CD9A2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" y="-15758"/>
            <a:ext cx="12114414" cy="966000"/>
          </a:xfrm>
        </p:spPr>
        <p:txBody>
          <a:bodyPr>
            <a:normAutofit/>
          </a:bodyPr>
          <a:lstStyle/>
          <a:p>
            <a:pPr algn="l"/>
            <a:r>
              <a:rPr lang="en-US" b="1" u="sng">
                <a:solidFill>
                  <a:schemeClr val="tx1"/>
                </a:solidFill>
              </a:rPr>
              <a:t>Knowledge retrieval questions</a:t>
            </a:r>
            <a:r>
              <a:rPr lang="en-US" b="1">
                <a:solidFill>
                  <a:schemeClr val="tx1"/>
                </a:solidFill>
              </a:rPr>
              <a:t>  </a:t>
            </a:r>
            <a:r>
              <a:rPr lang="en-US" sz="3100" b="1">
                <a:solidFill>
                  <a:srgbClr val="FF0000"/>
                </a:solidFill>
                <a:highlight>
                  <a:srgbClr val="FFFF00"/>
                </a:highlight>
              </a:rPr>
              <a:t>Exchanges surfaces lesson1</a:t>
            </a:r>
            <a:endParaRPr 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0371-9D96-6C4A-A1E2-B0BECDB4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0" y="727695"/>
            <a:ext cx="6520710" cy="5645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Q1.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why an </a:t>
            </a:r>
            <a:r>
              <a:rPr lang="en-GB" sz="20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Amoeba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does </a:t>
            </a:r>
            <a:r>
              <a:rPr lang="en-GB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need a specialised surface for gaseous exchange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marks) 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Q2. From the graph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compare the changes in surface area and volume as the two differently shaped cells increase in size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marks)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Q3. Draw a line on the graph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expected line or curve for a thin, flat cell, such as a squamous epithelial cell.</a:t>
            </a:r>
            <a:endParaRPr lang="en-US" sz="1400" dirty="0">
              <a:solidFill>
                <a:srgbClr val="FF0000"/>
              </a:solidFill>
              <a:cs typeface="Calibri" panose="020F0502020204030204"/>
            </a:endParaRPr>
          </a:p>
          <a:p>
            <a:pPr>
              <a:buNone/>
            </a:pPr>
            <a:endParaRPr lang="en-US" sz="1400" dirty="0"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0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0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BC3E6-96DA-FE47-B52F-27EE8918E3AF}"/>
              </a:ext>
            </a:extLst>
          </p:cNvPr>
          <p:cNvSpPr/>
          <p:nvPr/>
        </p:nvSpPr>
        <p:spPr>
          <a:xfrm>
            <a:off x="14920" y="1444093"/>
            <a:ext cx="8647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large surface area to volume ratio;</a:t>
            </a:r>
            <a:endParaRPr lang="en-GB" sz="280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short diffusion pathway;</a:t>
            </a:r>
            <a:br>
              <a:rPr lang="en-GB" sz="2800">
                <a:solidFill>
                  <a:srgbClr val="00B0F0"/>
                </a:solidFill>
              </a:rPr>
            </a:br>
            <a:r>
              <a:rPr lang="en-GB">
                <a:solidFill>
                  <a:srgbClr val="00B0F0"/>
                </a:solidFill>
              </a:rPr>
              <a:t>idea that diffusion sufficient / fast enough, to supply (all) needs</a:t>
            </a:r>
            <a:endParaRPr lang="en-GB" sz="280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8B08-6CA3-4624-8119-14DCA4097DA8}"/>
              </a:ext>
            </a:extLst>
          </p:cNvPr>
          <p:cNvSpPr/>
          <p:nvPr/>
        </p:nvSpPr>
        <p:spPr>
          <a:xfrm>
            <a:off x="77586" y="3241899"/>
            <a:ext cx="6149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Similarities</a:t>
            </a:r>
            <a:r>
              <a:rPr lang="en-GB" dirty="0">
                <a:solidFill>
                  <a:srgbClr val="00B0F0"/>
                </a:solidFill>
              </a:rPr>
              <a:t> - As volume increases, surface area increases / surface area to volume ratio decreases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Differences</a:t>
            </a:r>
            <a:r>
              <a:rPr lang="en-GB" dirty="0">
                <a:solidFill>
                  <a:srgbClr val="00B0F0"/>
                </a:solidFill>
              </a:rPr>
              <a:t> -  idea that the spherical cell always has a lower surface area than the cuboidal cell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2AF585-D0A9-47B5-8FF2-650B99840755}"/>
              </a:ext>
            </a:extLst>
          </p:cNvPr>
          <p:cNvSpPr/>
          <p:nvPr/>
        </p:nvSpPr>
        <p:spPr>
          <a:xfrm>
            <a:off x="7190014" y="2503714"/>
            <a:ext cx="4256315" cy="3880757"/>
          </a:xfrm>
          <a:custGeom>
            <a:avLst/>
            <a:gdLst>
              <a:gd name="connsiteX0" fmla="*/ 0 w 4256315"/>
              <a:gd name="connsiteY0" fmla="*/ 3880757 h 3880757"/>
              <a:gd name="connsiteX1" fmla="*/ 1681843 w 4256315"/>
              <a:gd name="connsiteY1" fmla="*/ 1415143 h 3880757"/>
              <a:gd name="connsiteX2" fmla="*/ 4256315 w 4256315"/>
              <a:gd name="connsiteY2" fmla="*/ 0 h 3880757"/>
              <a:gd name="connsiteX3" fmla="*/ 4256315 w 4256315"/>
              <a:gd name="connsiteY3" fmla="*/ 0 h 388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315" h="3880757">
                <a:moveTo>
                  <a:pt x="0" y="3880757"/>
                </a:moveTo>
                <a:cubicBezTo>
                  <a:pt x="486228" y="2971346"/>
                  <a:pt x="972457" y="2061936"/>
                  <a:pt x="1681843" y="1415143"/>
                </a:cubicBezTo>
                <a:cubicBezTo>
                  <a:pt x="2391229" y="768350"/>
                  <a:pt x="4256315" y="0"/>
                  <a:pt x="4256315" y="0"/>
                </a:cubicBezTo>
                <a:lnTo>
                  <a:pt x="4256315" y="0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D5B489C-461E-4730-A4F9-39898CE6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8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77" y="188641"/>
            <a:ext cx="102904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BONUS QUESTION!</a:t>
            </a:r>
          </a:p>
          <a:p>
            <a:pPr marL="0" indent="0">
              <a:buNone/>
            </a:pPr>
            <a:r>
              <a:rPr lang="en-GB" sz="2400" dirty="0"/>
              <a:t>Explain how each of the following substance will enter into the root hair cell. Use your knowledge of structure and transport in cells (6 marks)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1689" y="1453415"/>
            <a:ext cx="2733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Key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</a:rPr>
              <a:t>Water molecule</a:t>
            </a:r>
            <a:endParaRPr lang="en-GB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Magnesium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Nitrate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51202" name="Picture 2" descr="Image result for root hair cell outl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07" y="3144945"/>
            <a:ext cx="4248472" cy="28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98227" y="516116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630475" y="516116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998504" y="328896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918507" y="435242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755835" y="5333319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754284" y="366576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1857515" y="365738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0899851" y="420606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246099" y="465217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4091" y="6002325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394198" y="336096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646699" y="343297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100100" y="298707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09995" y="3892307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76158" y="609785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718762" y="3153531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118307" y="40672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298115" y="471093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207898" y="43524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507262" y="37106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910752" y="523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246099" y="526521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754284" y="456692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754284" y="512120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564722" y="415912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226107" y="40672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62391" y="60743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397832" y="443206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006425" y="483565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0534399" y="4710939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812306" y="369734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802027" y="565417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008742" y="284239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280015" y="4015113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598027" y="476042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9350555" y="50891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791593" y="367887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874035" y="6237821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9352679" y="5858309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1510795" y="472418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669431" y="551072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7006425" y="6048507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8163721" y="343187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9142520" y="3818873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8007555" y="505537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814051" y="530518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870C5-73F8-4A5C-9D1C-2C7BFB852BAB}"/>
              </a:ext>
            </a:extLst>
          </p:cNvPr>
          <p:cNvSpPr txBox="1"/>
          <p:nvPr/>
        </p:nvSpPr>
        <p:spPr>
          <a:xfrm>
            <a:off x="126076" y="1741836"/>
            <a:ext cx="49390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Water moves in via osmosis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moving from an area of higher water potential to an area of lower water potential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Magnesium ions - facilitated diffusion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via protein channels from high to low concentration </a:t>
            </a:r>
          </a:p>
          <a:p>
            <a:endParaRPr lang="en-GB" sz="20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Nitrate ions active transport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from low to high concentration via protein carriers using ATP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8A5A0-F3EF-401F-85BB-9DEB5EB652D5}"/>
              </a:ext>
            </a:extLst>
          </p:cNvPr>
          <p:cNvSpPr txBox="1"/>
          <p:nvPr/>
        </p:nvSpPr>
        <p:spPr>
          <a:xfrm>
            <a:off x="6942869" y="6526735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Why do plants need nitrate and magnesium ions?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568039-A66E-F984-06B6-95F7B51E0E18}"/>
                  </a:ext>
                </a:extLst>
              </p14:cNvPr>
              <p14:cNvContentPartPr/>
              <p14:nvPr/>
            </p14:nvContentPartPr>
            <p14:xfrm>
              <a:off x="850680" y="2421720"/>
              <a:ext cx="10200600" cy="4083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568039-A66E-F984-06B6-95F7B51E0E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320" y="2412360"/>
                <a:ext cx="10219320" cy="41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7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4B341D9E-57FA-4544-AF1C-B5CDB1B343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839" y="838201"/>
            <a:ext cx="4835525" cy="3022600"/>
          </a:xfrm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E3FE6600-49C4-4F83-8E9D-16B80990F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62350"/>
            <a:ext cx="47339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id="{6E201E2E-C3AE-4130-8B32-A68BBE461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0292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Desert fox</a:t>
            </a: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6A025BD1-AC55-43C3-9581-031CFC23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19201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Arctic fox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A0DE2-C1E8-422F-AB48-74BE5D034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86201"/>
            <a:ext cx="2514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3">
            <a:extLst>
              <a:ext uri="{FF2B5EF4-FFF2-40B4-BE49-F238E27FC236}">
                <a16:creationId xmlns:a16="http://schemas.microsoft.com/office/drawing/2014/main" id="{E4D8E6A0-2305-4FE2-ACBB-CBD846F2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0163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Which one has a larger surface area to volume ratio?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B6BDF-EF28-4066-852D-5EF5047B242B}"/>
              </a:ext>
            </a:extLst>
          </p:cNvPr>
          <p:cNvSpPr txBox="1"/>
          <p:nvPr/>
        </p:nvSpPr>
        <p:spPr>
          <a:xfrm rot="20064324">
            <a:off x="328789" y="545814"/>
            <a:ext cx="179819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42853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4C66-3022-BD3D-F7AC-1FE24194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9EE9-5371-C8EF-3D88-4D106261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01" y="231058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three physical factors would influence the speed a substance is able to cross the cell surface membrane?</a:t>
            </a:r>
          </a:p>
        </p:txBody>
      </p:sp>
    </p:spTree>
    <p:extLst>
      <p:ext uri="{BB962C8B-B14F-4D97-AF65-F5344CB8AC3E}">
        <p14:creationId xmlns:p14="http://schemas.microsoft.com/office/powerpoint/2010/main" val="54088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2ED4-F22F-4323-8290-2D49CFAD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01" y="2310587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Is there a calculation to work out the rate of transport across a surface?</a:t>
            </a:r>
          </a:p>
        </p:txBody>
      </p:sp>
    </p:spTree>
    <p:extLst>
      <p:ext uri="{BB962C8B-B14F-4D97-AF65-F5344CB8AC3E}">
        <p14:creationId xmlns:p14="http://schemas.microsoft.com/office/powerpoint/2010/main" val="29696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4FA7-C459-4C45-A51D-34DD1733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20" y="132372"/>
            <a:ext cx="8596668" cy="1320800"/>
          </a:xfrm>
        </p:spPr>
        <p:txBody>
          <a:bodyPr/>
          <a:lstStyle/>
          <a:p>
            <a:r>
              <a:rPr lang="en-GB"/>
              <a:t>Fick’s Law (factors affecting speed of transport across a surface)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C82CF-600C-4149-BAEB-5B7665AC9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599" y="2727571"/>
            <a:ext cx="8596312" cy="191129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992F73-D34E-45F4-9D7C-663E5F09D8D7}"/>
              </a:ext>
            </a:extLst>
          </p:cNvPr>
          <p:cNvCxnSpPr/>
          <p:nvPr/>
        </p:nvCxnSpPr>
        <p:spPr>
          <a:xfrm flipV="1">
            <a:off x="2324100" y="4157176"/>
            <a:ext cx="424543" cy="963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67FBCE-6EA0-42ED-8AE3-6B17B41A3FAE}"/>
              </a:ext>
            </a:extLst>
          </p:cNvPr>
          <p:cNvSpPr txBox="1"/>
          <p:nvPr/>
        </p:nvSpPr>
        <p:spPr>
          <a:xfrm>
            <a:off x="1039586" y="5056414"/>
            <a:ext cx="234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Size of surface the substance can come into contact with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8C43C-3D3D-4C7B-9B89-4C491E2E765F}"/>
              </a:ext>
            </a:extLst>
          </p:cNvPr>
          <p:cNvSpPr txBox="1"/>
          <p:nvPr/>
        </p:nvSpPr>
        <p:spPr>
          <a:xfrm>
            <a:off x="7113815" y="1159328"/>
            <a:ext cx="234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Size of the concentration gradient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72D3F8-70D1-48F1-8CB0-9841C93179F2}"/>
              </a:ext>
            </a:extLst>
          </p:cNvPr>
          <p:cNvCxnSpPr>
            <a:cxnSpLocks/>
          </p:cNvCxnSpPr>
          <p:nvPr/>
        </p:nvCxnSpPr>
        <p:spPr>
          <a:xfrm flipH="1">
            <a:off x="6411686" y="2144486"/>
            <a:ext cx="957943" cy="1404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C1A9BF-3FDC-4F02-95D8-D853F5125C61}"/>
              </a:ext>
            </a:extLst>
          </p:cNvPr>
          <p:cNvCxnSpPr>
            <a:cxnSpLocks/>
          </p:cNvCxnSpPr>
          <p:nvPr/>
        </p:nvCxnSpPr>
        <p:spPr>
          <a:xfrm flipH="1" flipV="1">
            <a:off x="5682343" y="4453423"/>
            <a:ext cx="44390" cy="982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1F86E4-60B0-467C-9F00-66EA1F447E3B}"/>
              </a:ext>
            </a:extLst>
          </p:cNvPr>
          <p:cNvSpPr txBox="1"/>
          <p:nvPr/>
        </p:nvSpPr>
        <p:spPr>
          <a:xfrm>
            <a:off x="4442219" y="5436040"/>
            <a:ext cx="28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Diffusion pathway width</a:t>
            </a:r>
          </a:p>
        </p:txBody>
      </p:sp>
    </p:spTree>
    <p:extLst>
      <p:ext uri="{BB962C8B-B14F-4D97-AF65-F5344CB8AC3E}">
        <p14:creationId xmlns:p14="http://schemas.microsoft.com/office/powerpoint/2010/main" val="70843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6ACA2F-DED2-5DCC-409D-CFC91A1D2F00}"/>
              </a:ext>
            </a:extLst>
          </p:cNvPr>
          <p:cNvSpPr txBox="1"/>
          <p:nvPr/>
        </p:nvSpPr>
        <p:spPr>
          <a:xfrm>
            <a:off x="2033331" y="2188029"/>
            <a:ext cx="81253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1F20"/>
                </a:solidFill>
                <a:effectLst/>
                <a:highlight>
                  <a:srgbClr val="FFFF00"/>
                </a:highlight>
                <a:latin typeface="ReithSans"/>
              </a:rPr>
              <a:t>The rate of diffusion is </a:t>
            </a:r>
            <a:r>
              <a:rPr lang="en-GB" sz="3600" b="1" i="0" u="sng" dirty="0">
                <a:solidFill>
                  <a:srgbClr val="231F20"/>
                </a:solidFill>
                <a:effectLst/>
                <a:highlight>
                  <a:srgbClr val="FFFF00"/>
                </a:highlight>
                <a:latin typeface="ReithSans"/>
              </a:rPr>
              <a:t>proportional</a:t>
            </a:r>
            <a:r>
              <a:rPr lang="en-GB" sz="3600" b="1" i="0" dirty="0">
                <a:solidFill>
                  <a:srgbClr val="231F20"/>
                </a:solidFill>
                <a:effectLst/>
                <a:highlight>
                  <a:srgbClr val="FFFF00"/>
                </a:highlight>
                <a:latin typeface="ReithSans"/>
              </a:rPr>
              <a:t> to both the surface area and concentration difference and is inversely proportional to the thickness of the membrane.</a:t>
            </a:r>
            <a:endParaRPr lang="en-GB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9427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5" ma:contentTypeDescription="Create a new document." ma:contentTypeScope="" ma:versionID="2481435638a2a3563cc99d7c277abf6f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4e72464266d6ed73229fb0e8b3f0f112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3D361E-8D63-4716-B525-9FDBFE308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79313-1B71-4627-A437-8E1766989DDD}">
  <ds:schemaRefs>
    <ds:schemaRef ds:uri="39a9f016-2850-430d-a9d7-5d156f797ecb"/>
    <ds:schemaRef ds:uri="http://purl.org/dc/elements/1.1/"/>
    <ds:schemaRef ds:uri="http://schemas.microsoft.com/office/2006/metadata/properties"/>
    <ds:schemaRef ds:uri="b83ea8ec-d1ce-4b1c-906d-dc0b29db250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F06D77-5D98-4033-946F-092042555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1007</Words>
  <Application>Microsoft Office PowerPoint</Application>
  <PresentationFormat>Widescreen</PresentationFormat>
  <Paragraphs>141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Comic Sans MS</vt:lpstr>
      <vt:lpstr>gg sans</vt:lpstr>
      <vt:lpstr>ReithSans</vt:lpstr>
      <vt:lpstr>Times New Roman</vt:lpstr>
      <vt:lpstr>Trebuchet MS</vt:lpstr>
      <vt:lpstr>Verdana</vt:lpstr>
      <vt:lpstr>Wingdings</vt:lpstr>
      <vt:lpstr>Wingdings 3</vt:lpstr>
      <vt:lpstr>Facet</vt:lpstr>
      <vt:lpstr>PowerPoint Presentation</vt:lpstr>
      <vt:lpstr>PowerPoint Presentation</vt:lpstr>
      <vt:lpstr>Knowledge retrieval questions  Exchanges surfaces lesson1</vt:lpstr>
      <vt:lpstr>PowerPoint Presentation</vt:lpstr>
      <vt:lpstr>PowerPoint Presentation</vt:lpstr>
      <vt:lpstr>What three physical factors would influence the speed a substance is able to cross the cell surface membrane?</vt:lpstr>
      <vt:lpstr>Is there a calculation to work out the rate of transport across a surface?</vt:lpstr>
      <vt:lpstr>Fick’s Law (factors affecting speed of transport across a surface)</vt:lpstr>
      <vt:lpstr>PowerPoint Presentation</vt:lpstr>
      <vt:lpstr>PowerPoint Presentation</vt:lpstr>
      <vt:lpstr>PowerPoint Presentation</vt:lpstr>
      <vt:lpstr>Features of Exchange Surfaces</vt:lpstr>
      <vt:lpstr>Learning Outcomes</vt:lpstr>
      <vt:lpstr>PowerPoint Presentation</vt:lpstr>
      <vt:lpstr>Specialised exchange surfaces</vt:lpstr>
      <vt:lpstr>PowerPoint Presentation</vt:lpstr>
      <vt:lpstr>PowerPoint Presentation</vt:lpstr>
      <vt:lpstr>Answers:</vt:lpstr>
      <vt:lpstr> Apply your knowledge: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Investigating diffusion in different sized cubes</vt:lpstr>
      <vt:lpstr>PowerPoint Presentation</vt:lpstr>
      <vt:lpstr>DISCUSS</vt:lpstr>
      <vt:lpstr>PowerPoint Presentation</vt:lpstr>
      <vt:lpstr>Problems with practical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2</cp:revision>
  <dcterms:modified xsi:type="dcterms:W3CDTF">2025-07-23T07:42:42Z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Exam_x0020_Board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MediaServiceImageTags">
    <vt:lpwstr/>
  </property>
  <property fmtid="{D5CDD505-2E9C-101B-9397-08002B2CF9AE}" pid="7" name="Week">
    <vt:lpwstr/>
  </property>
  <property fmtid="{D5CDD505-2E9C-101B-9397-08002B2CF9AE}" pid="8" name="Staff_x0020_Category">
    <vt:lpwstr/>
  </property>
  <property fmtid="{D5CDD505-2E9C-101B-9397-08002B2CF9AE}" pid="9" name="Staff Category">
    <vt:lpwstr/>
  </property>
  <property fmtid="{D5CDD505-2E9C-101B-9397-08002B2CF9AE}" pid="10" name="Exam Board">
    <vt:lpwstr/>
  </property>
</Properties>
</file>