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45"/>
  </p:notesMasterIdLst>
  <p:sldIdLst>
    <p:sldId id="394" r:id="rId6"/>
    <p:sldId id="313" r:id="rId7"/>
    <p:sldId id="372" r:id="rId8"/>
    <p:sldId id="347" r:id="rId9"/>
    <p:sldId id="263" r:id="rId10"/>
    <p:sldId id="392" r:id="rId11"/>
    <p:sldId id="344" r:id="rId12"/>
    <p:sldId id="397" r:id="rId13"/>
    <p:sldId id="345" r:id="rId14"/>
    <p:sldId id="377" r:id="rId15"/>
    <p:sldId id="346" r:id="rId16"/>
    <p:sldId id="374" r:id="rId17"/>
    <p:sldId id="375" r:id="rId18"/>
    <p:sldId id="396" r:id="rId19"/>
    <p:sldId id="380" r:id="rId20"/>
    <p:sldId id="348" r:id="rId21"/>
    <p:sldId id="401" r:id="rId22"/>
    <p:sldId id="398" r:id="rId23"/>
    <p:sldId id="264" r:id="rId24"/>
    <p:sldId id="366" r:id="rId25"/>
    <p:sldId id="383" r:id="rId26"/>
    <p:sldId id="317" r:id="rId27"/>
    <p:sldId id="382" r:id="rId28"/>
    <p:sldId id="399" r:id="rId29"/>
    <p:sldId id="316" r:id="rId30"/>
    <p:sldId id="384" r:id="rId31"/>
    <p:sldId id="368" r:id="rId32"/>
    <p:sldId id="385" r:id="rId33"/>
    <p:sldId id="267" r:id="rId34"/>
    <p:sldId id="381" r:id="rId35"/>
    <p:sldId id="388" r:id="rId36"/>
    <p:sldId id="370" r:id="rId37"/>
    <p:sldId id="400" r:id="rId38"/>
    <p:sldId id="393" r:id="rId39"/>
    <p:sldId id="389" r:id="rId40"/>
    <p:sldId id="387" r:id="rId41"/>
    <p:sldId id="369" r:id="rId42"/>
    <p:sldId id="386" r:id="rId43"/>
    <p:sldId id="39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32BE6-6890-42B3-B19E-483A5DCFD4B5}" v="145" dt="2023-07-04T09:06:51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C1432BE6-6890-42B3-B19E-483A5DCFD4B5}"/>
    <pc:docChg chg="custSel addSld delSld modSld sldOrd">
      <pc:chgData name="Richard Ball" userId="c2c6c2dd-6ddc-437e-8cdd-d7a74390accc" providerId="ADAL" clId="{C1432BE6-6890-42B3-B19E-483A5DCFD4B5}" dt="2023-07-04T09:06:51.432" v="1189"/>
      <pc:docMkLst>
        <pc:docMk/>
      </pc:docMkLst>
      <pc:sldChg chg="modSp mod modAnim">
        <pc:chgData name="Richard Ball" userId="c2c6c2dd-6ddc-437e-8cdd-d7a74390accc" providerId="ADAL" clId="{C1432BE6-6890-42B3-B19E-483A5DCFD4B5}" dt="2023-07-03T12:36:47.213" v="194" actId="27636"/>
        <pc:sldMkLst>
          <pc:docMk/>
          <pc:sldMk cId="3699368875" sldId="267"/>
        </pc:sldMkLst>
        <pc:spChg chg="mod">
          <ac:chgData name="Richard Ball" userId="c2c6c2dd-6ddc-437e-8cdd-d7a74390accc" providerId="ADAL" clId="{C1432BE6-6890-42B3-B19E-483A5DCFD4B5}" dt="2023-07-03T12:36:13.206" v="163" actId="403"/>
          <ac:spMkLst>
            <pc:docMk/>
            <pc:sldMk cId="3699368875" sldId="267"/>
            <ac:spMk id="2" creationId="{00000000-0000-0000-0000-000000000000}"/>
          </ac:spMkLst>
        </pc:spChg>
        <pc:spChg chg="mod">
          <ac:chgData name="Richard Ball" userId="c2c6c2dd-6ddc-437e-8cdd-d7a74390accc" providerId="ADAL" clId="{C1432BE6-6890-42B3-B19E-483A5DCFD4B5}" dt="2023-07-03T12:36:47.213" v="194" actId="27636"/>
          <ac:spMkLst>
            <pc:docMk/>
            <pc:sldMk cId="3699368875" sldId="267"/>
            <ac:spMk id="3" creationId="{00000000-0000-0000-0000-000000000000}"/>
          </ac:spMkLst>
        </pc:spChg>
      </pc:sldChg>
      <pc:sldChg chg="modSp mod">
        <pc:chgData name="Richard Ball" userId="c2c6c2dd-6ddc-437e-8cdd-d7a74390accc" providerId="ADAL" clId="{C1432BE6-6890-42B3-B19E-483A5DCFD4B5}" dt="2023-06-29T07:03:56.851" v="60" actId="113"/>
        <pc:sldMkLst>
          <pc:docMk/>
          <pc:sldMk cId="4096186488" sldId="316"/>
        </pc:sldMkLst>
        <pc:spChg chg="mod">
          <ac:chgData name="Richard Ball" userId="c2c6c2dd-6ddc-437e-8cdd-d7a74390accc" providerId="ADAL" clId="{C1432BE6-6890-42B3-B19E-483A5DCFD4B5}" dt="2023-06-29T07:03:56.851" v="60" actId="113"/>
          <ac:spMkLst>
            <pc:docMk/>
            <pc:sldMk cId="4096186488" sldId="316"/>
            <ac:spMk id="2" creationId="{00000000-0000-0000-0000-000000000000}"/>
          </ac:spMkLst>
        </pc:spChg>
      </pc:sldChg>
      <pc:sldChg chg="modSp mod">
        <pc:chgData name="Richard Ball" userId="c2c6c2dd-6ddc-437e-8cdd-d7a74390accc" providerId="ADAL" clId="{C1432BE6-6890-42B3-B19E-483A5DCFD4B5}" dt="2023-06-29T07:03:51.001" v="59" actId="113"/>
        <pc:sldMkLst>
          <pc:docMk/>
          <pc:sldMk cId="3611215584" sldId="317"/>
        </pc:sldMkLst>
        <pc:spChg chg="mod">
          <ac:chgData name="Richard Ball" userId="c2c6c2dd-6ddc-437e-8cdd-d7a74390accc" providerId="ADAL" clId="{C1432BE6-6890-42B3-B19E-483A5DCFD4B5}" dt="2023-06-29T07:03:51.001" v="59" actId="113"/>
          <ac:spMkLst>
            <pc:docMk/>
            <pc:sldMk cId="3611215584" sldId="317"/>
            <ac:spMk id="2" creationId="{00000000-0000-0000-0000-000000000000}"/>
          </ac:spMkLst>
        </pc:spChg>
      </pc:sldChg>
      <pc:sldChg chg="modSp mod">
        <pc:chgData name="Richard Ball" userId="c2c6c2dd-6ddc-437e-8cdd-d7a74390accc" providerId="ADAL" clId="{C1432BE6-6890-42B3-B19E-483A5DCFD4B5}" dt="2023-06-29T09:29:23.604" v="72" actId="122"/>
        <pc:sldMkLst>
          <pc:docMk/>
          <pc:sldMk cId="1191288978" sldId="344"/>
        </pc:sldMkLst>
        <pc:spChg chg="mod">
          <ac:chgData name="Richard Ball" userId="c2c6c2dd-6ddc-437e-8cdd-d7a74390accc" providerId="ADAL" clId="{C1432BE6-6890-42B3-B19E-483A5DCFD4B5}" dt="2023-06-29T09:29:23.604" v="72" actId="122"/>
          <ac:spMkLst>
            <pc:docMk/>
            <pc:sldMk cId="1191288978" sldId="344"/>
            <ac:spMk id="2" creationId="{137A8323-0B9E-4DC3-9D44-7D39A6103C79}"/>
          </ac:spMkLst>
        </pc:spChg>
      </pc:sldChg>
      <pc:sldChg chg="addSp delSp modSp mod">
        <pc:chgData name="Richard Ball" userId="c2c6c2dd-6ddc-437e-8cdd-d7a74390accc" providerId="ADAL" clId="{C1432BE6-6890-42B3-B19E-483A5DCFD4B5}" dt="2023-07-04T09:06:51.432" v="1189"/>
        <pc:sldMkLst>
          <pc:docMk/>
          <pc:sldMk cId="666473345" sldId="346"/>
        </pc:sldMkLst>
        <pc:grpChg chg="del">
          <ac:chgData name="Richard Ball" userId="c2c6c2dd-6ddc-437e-8cdd-d7a74390accc" providerId="ADAL" clId="{C1432BE6-6890-42B3-B19E-483A5DCFD4B5}" dt="2023-07-04T09:05:43.876" v="1111" actId="478"/>
          <ac:grpSpMkLst>
            <pc:docMk/>
            <pc:sldMk cId="666473345" sldId="346"/>
            <ac:grpSpMk id="23" creationId="{4F8A5F12-91CE-C85F-6AFC-B10BC87E9089}"/>
          </ac:grpSpMkLst>
        </pc:grpChg>
        <pc:grpChg chg="del">
          <ac:chgData name="Richard Ball" userId="c2c6c2dd-6ddc-437e-8cdd-d7a74390accc" providerId="ADAL" clId="{C1432BE6-6890-42B3-B19E-483A5DCFD4B5}" dt="2023-07-04T09:05:43.876" v="1111" actId="478"/>
          <ac:grpSpMkLst>
            <pc:docMk/>
            <pc:sldMk cId="666473345" sldId="346"/>
            <ac:grpSpMk id="31" creationId="{EBBE5504-E833-425F-5962-3F667A2ACEBA}"/>
          </ac:grpSpMkLst>
        </pc:grpChg>
        <pc:grpChg chg="mod">
          <ac:chgData name="Richard Ball" userId="c2c6c2dd-6ddc-437e-8cdd-d7a74390accc" providerId="ADAL" clId="{C1432BE6-6890-42B3-B19E-483A5DCFD4B5}" dt="2023-07-04T09:06:51.432" v="1189"/>
          <ac:grpSpMkLst>
            <pc:docMk/>
            <pc:sldMk cId="666473345" sldId="346"/>
            <ac:grpSpMk id="41" creationId="{2324976B-C54E-E2E5-6F29-09FDCD2AD4C6}"/>
          </ac:grpSpMkLst>
        </pc:grpChg>
        <pc:grpChg chg="del">
          <ac:chgData name="Richard Ball" userId="c2c6c2dd-6ddc-437e-8cdd-d7a74390accc" providerId="ADAL" clId="{C1432BE6-6890-42B3-B19E-483A5DCFD4B5}" dt="2023-07-04T09:05:48.947" v="1112" actId="478"/>
          <ac:grpSpMkLst>
            <pc:docMk/>
            <pc:sldMk cId="666473345" sldId="346"/>
            <ac:grpSpMk id="42" creationId="{4A9C6839-509B-9296-A162-2F951B87511E}"/>
          </ac:grpSpMkLst>
        </pc:grpChg>
        <pc:grpChg chg="del">
          <ac:chgData name="Richard Ball" userId="c2c6c2dd-6ddc-437e-8cdd-d7a74390accc" providerId="ADAL" clId="{C1432BE6-6890-42B3-B19E-483A5DCFD4B5}" dt="2023-07-04T09:05:48.947" v="1112" actId="478"/>
          <ac:grpSpMkLst>
            <pc:docMk/>
            <pc:sldMk cId="666473345" sldId="346"/>
            <ac:grpSpMk id="46" creationId="{48CA9677-72A9-4CB8-1976-F1EDEE77C8BA}"/>
          </ac:grpSpMkLst>
        </pc:grpChg>
        <pc:grpChg chg="del mod">
          <ac:chgData name="Richard Ball" userId="c2c6c2dd-6ddc-437e-8cdd-d7a74390accc" providerId="ADAL" clId="{C1432BE6-6890-42B3-B19E-483A5DCFD4B5}" dt="2023-07-04T09:06:06.314" v="1128"/>
          <ac:grpSpMkLst>
            <pc:docMk/>
            <pc:sldMk cId="666473345" sldId="346"/>
            <ac:grpSpMk id="52" creationId="{4A5333CE-4491-19E8-A6A8-8D11C926D434}"/>
          </ac:grpSpMkLst>
        </pc:grpChg>
        <pc:grpChg chg="del">
          <ac:chgData name="Richard Ball" userId="c2c6c2dd-6ddc-437e-8cdd-d7a74390accc" providerId="ADAL" clId="{C1432BE6-6890-42B3-B19E-483A5DCFD4B5}" dt="2023-07-04T09:05:48.947" v="1112" actId="478"/>
          <ac:grpSpMkLst>
            <pc:docMk/>
            <pc:sldMk cId="666473345" sldId="346"/>
            <ac:grpSpMk id="59" creationId="{4EC5BFFC-197F-3464-9B7D-23AD90C46ACA}"/>
          </ac:grpSpMkLst>
        </pc:grpChg>
        <pc:grpChg chg="del">
          <ac:chgData name="Richard Ball" userId="c2c6c2dd-6ddc-437e-8cdd-d7a74390accc" providerId="ADAL" clId="{C1432BE6-6890-42B3-B19E-483A5DCFD4B5}" dt="2023-07-04T09:05:48.947" v="1112" actId="478"/>
          <ac:grpSpMkLst>
            <pc:docMk/>
            <pc:sldMk cId="666473345" sldId="346"/>
            <ac:grpSpMk id="60" creationId="{7A84E851-1F73-CEFC-6581-F4B529BDD2D8}"/>
          </ac:grpSpMkLst>
        </pc:grpChg>
        <pc:grpChg chg="del">
          <ac:chgData name="Richard Ball" userId="c2c6c2dd-6ddc-437e-8cdd-d7a74390accc" providerId="ADAL" clId="{C1432BE6-6890-42B3-B19E-483A5DCFD4B5}" dt="2023-07-04T09:05:48.947" v="1112" actId="478"/>
          <ac:grpSpMkLst>
            <pc:docMk/>
            <pc:sldMk cId="666473345" sldId="346"/>
            <ac:grpSpMk id="70" creationId="{9DE180CA-E27F-928A-92CA-EA74BC75C63B}"/>
          </ac:grpSpMkLst>
        </pc:grpChg>
        <pc:grpChg chg="del">
          <ac:chgData name="Richard Ball" userId="c2c6c2dd-6ddc-437e-8cdd-d7a74390accc" providerId="ADAL" clId="{C1432BE6-6890-42B3-B19E-483A5DCFD4B5}" dt="2023-07-04T09:05:48.947" v="1112" actId="478"/>
          <ac:grpSpMkLst>
            <pc:docMk/>
            <pc:sldMk cId="666473345" sldId="346"/>
            <ac:grpSpMk id="71" creationId="{8E0B1417-18BB-354D-1568-306A6AC082BB}"/>
          </ac:grpSpMkLst>
        </pc:grpChg>
        <pc:grpChg chg="del mod">
          <ac:chgData name="Richard Ball" userId="c2c6c2dd-6ddc-437e-8cdd-d7a74390accc" providerId="ADAL" clId="{C1432BE6-6890-42B3-B19E-483A5DCFD4B5}" dt="2023-07-04T09:06:09.336" v="1134"/>
          <ac:grpSpMkLst>
            <pc:docMk/>
            <pc:sldMk cId="666473345" sldId="346"/>
            <ac:grpSpMk id="75" creationId="{6197A669-ADCD-B451-3A17-98CF77BD64D5}"/>
          </ac:grpSpMkLst>
        </pc:grpChg>
        <pc:grpChg chg="mod">
          <ac:chgData name="Richard Ball" userId="c2c6c2dd-6ddc-437e-8cdd-d7a74390accc" providerId="ADAL" clId="{C1432BE6-6890-42B3-B19E-483A5DCFD4B5}" dt="2023-07-04T09:06:09.336" v="1134"/>
          <ac:grpSpMkLst>
            <pc:docMk/>
            <pc:sldMk cId="666473345" sldId="346"/>
            <ac:grpSpMk id="81" creationId="{A94F0D55-B2A1-C32D-F76B-A4194E797CA8}"/>
          </ac:grpSpMkLst>
        </pc:grpChg>
        <pc:grpChg chg="mod">
          <ac:chgData name="Richard Ball" userId="c2c6c2dd-6ddc-437e-8cdd-d7a74390accc" providerId="ADAL" clId="{C1432BE6-6890-42B3-B19E-483A5DCFD4B5}" dt="2023-07-04T09:06:09.336" v="1134"/>
          <ac:grpSpMkLst>
            <pc:docMk/>
            <pc:sldMk cId="666473345" sldId="346"/>
            <ac:grpSpMk id="82" creationId="{0F7F5FF0-ED73-41BB-C8F8-D179414706CB}"/>
          </ac:grpSpMkLst>
        </pc:grpChg>
        <pc:grpChg chg="del mod">
          <ac:chgData name="Richard Ball" userId="c2c6c2dd-6ddc-437e-8cdd-d7a74390accc" providerId="ADAL" clId="{C1432BE6-6890-42B3-B19E-483A5DCFD4B5}" dt="2023-07-04T09:06:19.444" v="1148"/>
          <ac:grpSpMkLst>
            <pc:docMk/>
            <pc:sldMk cId="666473345" sldId="346"/>
            <ac:grpSpMk id="91" creationId="{CB7551F9-EE63-AB39-4F1B-02BBEBE630C4}"/>
          </ac:grpSpMkLst>
        </pc:grpChg>
        <pc:grpChg chg="del mod">
          <ac:chgData name="Richard Ball" userId="c2c6c2dd-6ddc-437e-8cdd-d7a74390accc" providerId="ADAL" clId="{C1432BE6-6890-42B3-B19E-483A5DCFD4B5}" dt="2023-07-04T09:06:19.444" v="1149"/>
          <ac:grpSpMkLst>
            <pc:docMk/>
            <pc:sldMk cId="666473345" sldId="346"/>
            <ac:grpSpMk id="92" creationId="{1B2AC1F1-5B97-A9D1-A06F-EF75AB3A1AFF}"/>
          </ac:grpSpMkLst>
        </pc:grpChg>
        <pc:grpChg chg="mod">
          <ac:chgData name="Richard Ball" userId="c2c6c2dd-6ddc-437e-8cdd-d7a74390accc" providerId="ADAL" clId="{C1432BE6-6890-42B3-B19E-483A5DCFD4B5}" dt="2023-07-04T09:06:46.277" v="1186"/>
          <ac:grpSpMkLst>
            <pc:docMk/>
            <pc:sldMk cId="666473345" sldId="346"/>
            <ac:grpSpMk id="99" creationId="{D8800782-C56E-158B-C674-4CAA32837CC3}"/>
          </ac:grpSpMkLst>
        </pc:grpChg>
        <pc:grpChg chg="mod">
          <ac:chgData name="Richard Ball" userId="c2c6c2dd-6ddc-437e-8cdd-d7a74390accc" providerId="ADAL" clId="{C1432BE6-6890-42B3-B19E-483A5DCFD4B5}" dt="2023-07-04T09:06:42.385" v="1185"/>
          <ac:grpSpMkLst>
            <pc:docMk/>
            <pc:sldMk cId="666473345" sldId="346"/>
            <ac:grpSpMk id="127" creationId="{95CF0F01-AFB3-D939-E4E0-1F6C45CEDD82}"/>
          </ac:grpSpMkLst>
        </pc:grpChg>
        <pc:grpChg chg="mod">
          <ac:chgData name="Richard Ball" userId="c2c6c2dd-6ddc-437e-8cdd-d7a74390accc" providerId="ADAL" clId="{C1432BE6-6890-42B3-B19E-483A5DCFD4B5}" dt="2023-07-04T09:06:42.385" v="1185"/>
          <ac:grpSpMkLst>
            <pc:docMk/>
            <pc:sldMk cId="666473345" sldId="346"/>
            <ac:grpSpMk id="128" creationId="{E3AC6855-9E05-8C36-6729-60A80ABC578B}"/>
          </ac:grpSpMkLst>
        </pc:grpChg>
        <pc:grpChg chg="mod">
          <ac:chgData name="Richard Ball" userId="c2c6c2dd-6ddc-437e-8cdd-d7a74390accc" providerId="ADAL" clId="{C1432BE6-6890-42B3-B19E-483A5DCFD4B5}" dt="2023-07-04T09:06:42.385" v="1185"/>
          <ac:grpSpMkLst>
            <pc:docMk/>
            <pc:sldMk cId="666473345" sldId="346"/>
            <ac:grpSpMk id="129" creationId="{0C11A5C7-D6CA-E4F7-B65A-FCDC882D7E36}"/>
          </ac:grpSpMkLst>
        </pc:grpChg>
        <pc:grpChg chg="mod">
          <ac:chgData name="Richard Ball" userId="c2c6c2dd-6ddc-437e-8cdd-d7a74390accc" providerId="ADAL" clId="{C1432BE6-6890-42B3-B19E-483A5DCFD4B5}" dt="2023-07-04T09:06:42.385" v="1185"/>
          <ac:grpSpMkLst>
            <pc:docMk/>
            <pc:sldMk cId="666473345" sldId="346"/>
            <ac:grpSpMk id="130" creationId="{7F962168-0D82-A1BB-CC4F-2F55553D29DF}"/>
          </ac:grpSpMkLst>
        </pc:grpChg>
        <pc:grpChg chg="mod">
          <ac:chgData name="Richard Ball" userId="c2c6c2dd-6ddc-437e-8cdd-d7a74390accc" providerId="ADAL" clId="{C1432BE6-6890-42B3-B19E-483A5DCFD4B5}" dt="2023-07-04T09:06:42.385" v="1185"/>
          <ac:grpSpMkLst>
            <pc:docMk/>
            <pc:sldMk cId="666473345" sldId="346"/>
            <ac:grpSpMk id="131" creationId="{3740D544-B7D5-839E-0804-84273F1986CD}"/>
          </ac:grpSpMkLst>
        </pc:grpChg>
        <pc:grpChg chg="mod">
          <ac:chgData name="Richard Ball" userId="c2c6c2dd-6ddc-437e-8cdd-d7a74390accc" providerId="ADAL" clId="{C1432BE6-6890-42B3-B19E-483A5DCFD4B5}" dt="2023-07-04T09:06:42.385" v="1185"/>
          <ac:grpSpMkLst>
            <pc:docMk/>
            <pc:sldMk cId="666473345" sldId="346"/>
            <ac:grpSpMk id="132" creationId="{D225EDC7-D489-AC99-91FA-E1313A86D0A0}"/>
          </ac:grpSpMkLst>
        </pc:grpChg>
        <pc:inkChg chg="add mod">
          <ac:chgData name="Richard Ball" userId="c2c6c2dd-6ddc-437e-8cdd-d7a74390accc" providerId="ADAL" clId="{C1432BE6-6890-42B3-B19E-483A5DCFD4B5}" dt="2023-07-04T09:06:51.432" v="1189"/>
          <ac:inkMkLst>
            <pc:docMk/>
            <pc:sldMk cId="666473345" sldId="346"/>
            <ac:inkMk id="3" creationId="{A6AD3BF0-2504-59FA-981C-E3C240B24E10}"/>
          </ac:inkMkLst>
        </pc:inkChg>
        <pc:inkChg chg="add mod">
          <ac:chgData name="Richard Ball" userId="c2c6c2dd-6ddc-437e-8cdd-d7a74390accc" providerId="ADAL" clId="{C1432BE6-6890-42B3-B19E-483A5DCFD4B5}" dt="2023-07-04T09:06:51.432" v="1189"/>
          <ac:inkMkLst>
            <pc:docMk/>
            <pc:sldMk cId="666473345" sldId="346"/>
            <ac:inkMk id="5" creationId="{E29320A4-5C7B-45E8-DA42-55AA06E73F49}"/>
          </ac:inkMkLst>
        </pc:inkChg>
        <pc:inkChg chg="add mod">
          <ac:chgData name="Richard Ball" userId="c2c6c2dd-6ddc-437e-8cdd-d7a74390accc" providerId="ADAL" clId="{C1432BE6-6890-42B3-B19E-483A5DCFD4B5}" dt="2023-07-04T09:06:51.432" v="1189"/>
          <ac:inkMkLst>
            <pc:docMk/>
            <pc:sldMk cId="666473345" sldId="346"/>
            <ac:inkMk id="6" creationId="{9E03D175-AF25-DF81-4299-C3C614D1D802}"/>
          </ac:inkMkLst>
        </pc:inkChg>
        <pc:inkChg chg="del">
          <ac:chgData name="Richard Ball" userId="c2c6c2dd-6ddc-437e-8cdd-d7a74390accc" providerId="ADAL" clId="{C1432BE6-6890-42B3-B19E-483A5DCFD4B5}" dt="2023-07-04T09:05:43.876" v="1111" actId="478"/>
          <ac:inkMkLst>
            <pc:docMk/>
            <pc:sldMk cId="666473345" sldId="346"/>
            <ac:inkMk id="15" creationId="{2D583558-8FDA-2970-EC38-F7B388B748FE}"/>
          </ac:inkMkLst>
        </pc:inkChg>
        <pc:inkChg chg="del">
          <ac:chgData name="Richard Ball" userId="c2c6c2dd-6ddc-437e-8cdd-d7a74390accc" providerId="ADAL" clId="{C1432BE6-6890-42B3-B19E-483A5DCFD4B5}" dt="2023-07-04T09:05:43.876" v="1111" actId="478"/>
          <ac:inkMkLst>
            <pc:docMk/>
            <pc:sldMk cId="666473345" sldId="346"/>
            <ac:inkMk id="16" creationId="{985EF5D2-45CE-8266-CCC5-62E053C23A3A}"/>
          </ac:inkMkLst>
        </pc:inkChg>
        <pc:inkChg chg="del">
          <ac:chgData name="Richard Ball" userId="c2c6c2dd-6ddc-437e-8cdd-d7a74390accc" providerId="ADAL" clId="{C1432BE6-6890-42B3-B19E-483A5DCFD4B5}" dt="2023-07-04T09:05:43.876" v="1111" actId="478"/>
          <ac:inkMkLst>
            <pc:docMk/>
            <pc:sldMk cId="666473345" sldId="346"/>
            <ac:inkMk id="17" creationId="{F07ED134-175C-178E-2C26-7FB791430D36}"/>
          </ac:inkMkLst>
        </pc:inkChg>
        <pc:inkChg chg="del">
          <ac:chgData name="Richard Ball" userId="c2c6c2dd-6ddc-437e-8cdd-d7a74390accc" providerId="ADAL" clId="{C1432BE6-6890-42B3-B19E-483A5DCFD4B5}" dt="2023-07-04T09:05:43.876" v="1111" actId="478"/>
          <ac:inkMkLst>
            <pc:docMk/>
            <pc:sldMk cId="666473345" sldId="346"/>
            <ac:inkMk id="30" creationId="{876989A0-9B2C-C8D5-5D68-5C642F222B1F}"/>
          </ac:inkMkLst>
        </pc:inkChg>
        <pc:inkChg chg="del">
          <ac:chgData name="Richard Ball" userId="c2c6c2dd-6ddc-437e-8cdd-d7a74390accc" providerId="ADAL" clId="{C1432BE6-6890-42B3-B19E-483A5DCFD4B5}" dt="2023-07-04T09:05:48.947" v="1112" actId="478"/>
          <ac:inkMkLst>
            <pc:docMk/>
            <pc:sldMk cId="666473345" sldId="346"/>
            <ac:inkMk id="32" creationId="{B8F50334-B7E4-2D43-FE21-C1FF59627EC5}"/>
          </ac:inkMkLst>
        </pc:inkChg>
        <pc:inkChg chg="del">
          <ac:chgData name="Richard Ball" userId="c2c6c2dd-6ddc-437e-8cdd-d7a74390accc" providerId="ADAL" clId="{C1432BE6-6890-42B3-B19E-483A5DCFD4B5}" dt="2023-07-04T09:05:48.947" v="1112" actId="478"/>
          <ac:inkMkLst>
            <pc:docMk/>
            <pc:sldMk cId="666473345" sldId="346"/>
            <ac:inkMk id="33" creationId="{0C41A4DB-34CA-51DA-352D-6B46B2E37857}"/>
          </ac:inkMkLst>
        </pc:inkChg>
        <pc:inkChg chg="del">
          <ac:chgData name="Richard Ball" userId="c2c6c2dd-6ddc-437e-8cdd-d7a74390accc" providerId="ADAL" clId="{C1432BE6-6890-42B3-B19E-483A5DCFD4B5}" dt="2023-07-04T09:05:48.947" v="1112" actId="478"/>
          <ac:inkMkLst>
            <pc:docMk/>
            <pc:sldMk cId="666473345" sldId="346"/>
            <ac:inkMk id="34" creationId="{EB0DB7E3-15F2-F92D-450C-10630D8E45C2}"/>
          </ac:inkMkLst>
        </pc:inkChg>
        <pc:inkChg chg="add mod">
          <ac:chgData name="Richard Ball" userId="c2c6c2dd-6ddc-437e-8cdd-d7a74390accc" providerId="ADAL" clId="{C1432BE6-6890-42B3-B19E-483A5DCFD4B5}" dt="2023-07-04T09:06:51.432" v="1189"/>
          <ac:inkMkLst>
            <pc:docMk/>
            <pc:sldMk cId="666473345" sldId="346"/>
            <ac:inkMk id="36" creationId="{D14F453D-6FF9-269E-9B2C-CC13DBABBBA7}"/>
          </ac:inkMkLst>
        </pc:inkChg>
        <pc:inkChg chg="add mod">
          <ac:chgData name="Richard Ball" userId="c2c6c2dd-6ddc-437e-8cdd-d7a74390accc" providerId="ADAL" clId="{C1432BE6-6890-42B3-B19E-483A5DCFD4B5}" dt="2023-07-04T09:06:51.432" v="1189"/>
          <ac:inkMkLst>
            <pc:docMk/>
            <pc:sldMk cId="666473345" sldId="346"/>
            <ac:inkMk id="37" creationId="{B7D81185-1F36-7579-3CF8-04C1FB000750}"/>
          </ac:inkMkLst>
        </pc:inkChg>
        <pc:inkChg chg="add del mod">
          <ac:chgData name="Richard Ball" userId="c2c6c2dd-6ddc-437e-8cdd-d7a74390accc" providerId="ADAL" clId="{C1432BE6-6890-42B3-B19E-483A5DCFD4B5}" dt="2023-07-04T09:06:51.432" v="1189"/>
          <ac:inkMkLst>
            <pc:docMk/>
            <pc:sldMk cId="666473345" sldId="346"/>
            <ac:inkMk id="38" creationId="{D9446704-B124-3CD3-F814-B2645207B34E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39" creationId="{54494664-DABF-43F3-9C3B-2B9085B6BF7D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48" creationId="{A33EB070-2352-29EE-3E6C-CA53FDA79307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49" creationId="{BCEC3BC4-2A56-4208-1B25-195E5BEF5AAE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51" creationId="{96610EFB-1DAF-5685-C971-32004D59F9F8}"/>
          </ac:inkMkLst>
        </pc:inkChg>
        <pc:inkChg chg="del">
          <ac:chgData name="Richard Ball" userId="c2c6c2dd-6ddc-437e-8cdd-d7a74390accc" providerId="ADAL" clId="{C1432BE6-6890-42B3-B19E-483A5DCFD4B5}" dt="2023-07-04T09:05:48.947" v="1112" actId="478"/>
          <ac:inkMkLst>
            <pc:docMk/>
            <pc:sldMk cId="666473345" sldId="346"/>
            <ac:inkMk id="61" creationId="{693F52B6-59A7-E545-9FD6-B28AF7A5094A}"/>
          </ac:inkMkLst>
        </pc:inkChg>
        <pc:inkChg chg="del">
          <ac:chgData name="Richard Ball" userId="c2c6c2dd-6ddc-437e-8cdd-d7a74390accc" providerId="ADAL" clId="{C1432BE6-6890-42B3-B19E-483A5DCFD4B5}" dt="2023-07-04T09:05:48.947" v="1112" actId="478"/>
          <ac:inkMkLst>
            <pc:docMk/>
            <pc:sldMk cId="666473345" sldId="346"/>
            <ac:inkMk id="67" creationId="{AA7A2D5C-D975-59B4-1EAB-CAEBE4A7B031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72" creationId="{E6E70BDF-CE75-6FC7-DCF5-B06E60B4249C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73" creationId="{A19AB51C-1635-0E61-7489-C4C87FF03B92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74" creationId="{8E8D5840-3A00-259A-E7ED-4EDE625B48E1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76" creationId="{E7531332-A2B5-DC25-E37E-12D901F5653A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77" creationId="{1080F056-82F8-E217-0864-BEBD3E312CE2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78" creationId="{CF884505-4D82-79AF-198E-C5448EBD8D82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79" creationId="{9EE38F09-D9E9-0835-2E73-843CDC8A0CAA}"/>
          </ac:inkMkLst>
        </pc:inkChg>
        <pc:inkChg chg="add mod">
          <ac:chgData name="Richard Ball" userId="c2c6c2dd-6ddc-437e-8cdd-d7a74390accc" providerId="ADAL" clId="{C1432BE6-6890-42B3-B19E-483A5DCFD4B5}" dt="2023-07-04T09:06:09.336" v="1134"/>
          <ac:inkMkLst>
            <pc:docMk/>
            <pc:sldMk cId="666473345" sldId="346"/>
            <ac:inkMk id="80" creationId="{0AFCDDE2-93F5-2A4C-9A46-B7D22A9FD457}"/>
          </ac:inkMkLst>
        </pc:inkChg>
        <pc:inkChg chg="add del mod">
          <ac:chgData name="Richard Ball" userId="c2c6c2dd-6ddc-437e-8cdd-d7a74390accc" providerId="ADAL" clId="{C1432BE6-6890-42B3-B19E-483A5DCFD4B5}" dt="2023-07-04T09:06:19.443" v="1146"/>
          <ac:inkMkLst>
            <pc:docMk/>
            <pc:sldMk cId="666473345" sldId="346"/>
            <ac:inkMk id="83" creationId="{F4C74E79-22D0-0B1D-0D9E-477352B96C9B}"/>
          </ac:inkMkLst>
        </pc:inkChg>
        <pc:inkChg chg="add del mod">
          <ac:chgData name="Richard Ball" userId="c2c6c2dd-6ddc-437e-8cdd-d7a74390accc" providerId="ADAL" clId="{C1432BE6-6890-42B3-B19E-483A5DCFD4B5}" dt="2023-07-04T09:06:19.444" v="1149"/>
          <ac:inkMkLst>
            <pc:docMk/>
            <pc:sldMk cId="666473345" sldId="346"/>
            <ac:inkMk id="84" creationId="{2074AAFE-7F23-9CF9-ECB1-868E25C758CE}"/>
          </ac:inkMkLst>
        </pc:inkChg>
        <pc:inkChg chg="add del mod">
          <ac:chgData name="Richard Ball" userId="c2c6c2dd-6ddc-437e-8cdd-d7a74390accc" providerId="ADAL" clId="{C1432BE6-6890-42B3-B19E-483A5DCFD4B5}" dt="2023-07-04T09:06:19.442" v="1144"/>
          <ac:inkMkLst>
            <pc:docMk/>
            <pc:sldMk cId="666473345" sldId="346"/>
            <ac:inkMk id="85" creationId="{0534BEE0-54DD-E359-27E5-28A6D50B88EF}"/>
          </ac:inkMkLst>
        </pc:inkChg>
        <pc:inkChg chg="add del mod">
          <ac:chgData name="Richard Ball" userId="c2c6c2dd-6ddc-437e-8cdd-d7a74390accc" providerId="ADAL" clId="{C1432BE6-6890-42B3-B19E-483A5DCFD4B5}" dt="2023-07-04T09:06:19.443" v="1147"/>
          <ac:inkMkLst>
            <pc:docMk/>
            <pc:sldMk cId="666473345" sldId="346"/>
            <ac:inkMk id="86" creationId="{4200B9E8-30D7-C2C3-EB3B-401B911C6D39}"/>
          </ac:inkMkLst>
        </pc:inkChg>
        <pc:inkChg chg="add del mod">
          <ac:chgData name="Richard Ball" userId="c2c6c2dd-6ddc-437e-8cdd-d7a74390accc" providerId="ADAL" clId="{C1432BE6-6890-42B3-B19E-483A5DCFD4B5}" dt="2023-07-04T09:06:19.443" v="1145"/>
          <ac:inkMkLst>
            <pc:docMk/>
            <pc:sldMk cId="666473345" sldId="346"/>
            <ac:inkMk id="87" creationId="{2E184CB7-CBB1-8383-567A-D25134664EE4}"/>
          </ac:inkMkLst>
        </pc:inkChg>
        <pc:inkChg chg="add del mod">
          <ac:chgData name="Richard Ball" userId="c2c6c2dd-6ddc-437e-8cdd-d7a74390accc" providerId="ADAL" clId="{C1432BE6-6890-42B3-B19E-483A5DCFD4B5}" dt="2023-07-04T09:06:46.278" v="1187"/>
          <ac:inkMkLst>
            <pc:docMk/>
            <pc:sldMk cId="666473345" sldId="346"/>
            <ac:inkMk id="88" creationId="{F2423998-21B4-3923-4B19-68B083C303C9}"/>
          </ac:inkMkLst>
        </pc:inkChg>
        <pc:inkChg chg="add del mod">
          <ac:chgData name="Richard Ball" userId="c2c6c2dd-6ddc-437e-8cdd-d7a74390accc" providerId="ADAL" clId="{C1432BE6-6890-42B3-B19E-483A5DCFD4B5}" dt="2023-07-04T09:06:19.444" v="1150"/>
          <ac:inkMkLst>
            <pc:docMk/>
            <pc:sldMk cId="666473345" sldId="346"/>
            <ac:inkMk id="89" creationId="{6391BA35-7D5A-16E1-9886-03EA54946F28}"/>
          </ac:inkMkLst>
        </pc:inkChg>
        <pc:inkChg chg="add del mod">
          <ac:chgData name="Richard Ball" userId="c2c6c2dd-6ddc-437e-8cdd-d7a74390accc" providerId="ADAL" clId="{C1432BE6-6890-42B3-B19E-483A5DCFD4B5}" dt="2023-07-04T09:06:19.444" v="1148"/>
          <ac:inkMkLst>
            <pc:docMk/>
            <pc:sldMk cId="666473345" sldId="346"/>
            <ac:inkMk id="90" creationId="{A6D45CE7-AB91-E72D-3F40-26E4EC375249}"/>
          </ac:inkMkLst>
        </pc:inkChg>
        <pc:inkChg chg="add mod">
          <ac:chgData name="Richard Ball" userId="c2c6c2dd-6ddc-437e-8cdd-d7a74390accc" providerId="ADAL" clId="{C1432BE6-6890-42B3-B19E-483A5DCFD4B5}" dt="2023-07-04T09:06:46.277" v="1186"/>
          <ac:inkMkLst>
            <pc:docMk/>
            <pc:sldMk cId="666473345" sldId="346"/>
            <ac:inkMk id="93" creationId="{B0188182-A476-9CB5-FAFE-A063DAAD08B6}"/>
          </ac:inkMkLst>
        </pc:inkChg>
        <pc:inkChg chg="add mod">
          <ac:chgData name="Richard Ball" userId="c2c6c2dd-6ddc-437e-8cdd-d7a74390accc" providerId="ADAL" clId="{C1432BE6-6890-42B3-B19E-483A5DCFD4B5}" dt="2023-07-04T09:06:46.277" v="1186"/>
          <ac:inkMkLst>
            <pc:docMk/>
            <pc:sldMk cId="666473345" sldId="346"/>
            <ac:inkMk id="94" creationId="{DB6C4B7F-D1FD-B047-41A5-14D43628DCD7}"/>
          </ac:inkMkLst>
        </pc:inkChg>
        <pc:inkChg chg="add mod">
          <ac:chgData name="Richard Ball" userId="c2c6c2dd-6ddc-437e-8cdd-d7a74390accc" providerId="ADAL" clId="{C1432BE6-6890-42B3-B19E-483A5DCFD4B5}" dt="2023-07-04T09:06:46.277" v="1186"/>
          <ac:inkMkLst>
            <pc:docMk/>
            <pc:sldMk cId="666473345" sldId="346"/>
            <ac:inkMk id="95" creationId="{6E940F3B-0C24-7ACF-6257-2E0C1B8403F3}"/>
          </ac:inkMkLst>
        </pc:inkChg>
        <pc:inkChg chg="add mod">
          <ac:chgData name="Richard Ball" userId="c2c6c2dd-6ddc-437e-8cdd-d7a74390accc" providerId="ADAL" clId="{C1432BE6-6890-42B3-B19E-483A5DCFD4B5}" dt="2023-07-04T09:06:46.277" v="1186"/>
          <ac:inkMkLst>
            <pc:docMk/>
            <pc:sldMk cId="666473345" sldId="346"/>
            <ac:inkMk id="96" creationId="{1DABF665-99C0-FCAA-8B79-E3B12598202F}"/>
          </ac:inkMkLst>
        </pc:inkChg>
        <pc:inkChg chg="add mod">
          <ac:chgData name="Richard Ball" userId="c2c6c2dd-6ddc-437e-8cdd-d7a74390accc" providerId="ADAL" clId="{C1432BE6-6890-42B3-B19E-483A5DCFD4B5}" dt="2023-07-04T09:06:46.277" v="1186"/>
          <ac:inkMkLst>
            <pc:docMk/>
            <pc:sldMk cId="666473345" sldId="346"/>
            <ac:inkMk id="97" creationId="{98515FD4-9A2C-04CD-8D75-4FD6AB4BB6E6}"/>
          </ac:inkMkLst>
        </pc:inkChg>
        <pc:inkChg chg="add del mod">
          <ac:chgData name="Richard Ball" userId="c2c6c2dd-6ddc-437e-8cdd-d7a74390accc" providerId="ADAL" clId="{C1432BE6-6890-42B3-B19E-483A5DCFD4B5}" dt="2023-07-04T09:06:46.277" v="1186"/>
          <ac:inkMkLst>
            <pc:docMk/>
            <pc:sldMk cId="666473345" sldId="346"/>
            <ac:inkMk id="98" creationId="{680E8408-25FD-6745-2649-1C187C393FB2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0" creationId="{19A04787-DA74-7F88-53EA-EB35D53C1C8E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1" creationId="{711764CA-3F91-DB51-FF4F-D61C574C5EC5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2" creationId="{44BF11B8-197C-12D7-0A6D-C465C15FC198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3" creationId="{58388C4E-63CC-1BB1-CF96-A45D126B8FE3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4" creationId="{7D90CB92-7EF9-AD13-D4C0-BCFD9183CCEF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5" creationId="{DB7B465B-8314-8336-C52C-5FEB7B9C0CC7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6" creationId="{D30A28CA-119E-6AE0-96A9-F6A134590A1E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7" creationId="{181B5D7E-57D4-2DB6-9923-DC38855E8F4A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8" creationId="{9A5E7BA2-1A5F-728C-DAEC-74ADDA2A4CD8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09" creationId="{F38A75E4-BFEA-922E-ED43-C7CD116E248D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0" creationId="{49D320BB-7D26-6C84-38ED-8C35A7F09435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1" creationId="{EC566B6C-A0AE-5CFC-FA5E-D2DD30305948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2" creationId="{9E97AB89-66DA-D1C8-CDE6-AF8D7677776B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3" creationId="{E5EF3E51-8ACB-5A8B-585A-BB4A3FC77A1C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4" creationId="{A14AE506-D0C7-B9F6-13A0-DCDB7ECC899D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5" creationId="{69EB9163-4E67-C3D0-D378-8C99064DAA10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6" creationId="{02676218-1C07-EDA7-5295-E73375BFCD27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7" creationId="{9FDDF794-593D-513E-D09E-F08F3242138F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8" creationId="{A74B12F0-7D54-2838-EB9A-355CBDA638F1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19" creationId="{A5BD6FF8-D52D-5F3E-138C-8FE945036F94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20" creationId="{C67E10AB-5724-1F2C-FAEF-F81CC0EF7EB3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21" creationId="{D89F2FCF-4FEA-2008-D01D-F00363FBAA5D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22" creationId="{FF256699-EBC9-2CF5-71AC-BB7714CE1622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23" creationId="{301CAE79-F388-D9F0-7C09-FD01B125567F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24" creationId="{108B5E3E-7DAD-CBF5-51A5-7B198F1B41C7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25" creationId="{2A32C147-A67B-AE0C-9809-B8343695E7EA}"/>
          </ac:inkMkLst>
        </pc:inkChg>
        <pc:inkChg chg="add mod">
          <ac:chgData name="Richard Ball" userId="c2c6c2dd-6ddc-437e-8cdd-d7a74390accc" providerId="ADAL" clId="{C1432BE6-6890-42B3-B19E-483A5DCFD4B5}" dt="2023-07-04T09:06:42.385" v="1185"/>
          <ac:inkMkLst>
            <pc:docMk/>
            <pc:sldMk cId="666473345" sldId="346"/>
            <ac:inkMk id="126" creationId="{1E1E16C5-9D29-3807-D4E9-376556877C9C}"/>
          </ac:inkMkLst>
        </pc:inkChg>
        <pc:inkChg chg="add">
          <ac:chgData name="Richard Ball" userId="c2c6c2dd-6ddc-437e-8cdd-d7a74390accc" providerId="ADAL" clId="{C1432BE6-6890-42B3-B19E-483A5DCFD4B5}" dt="2023-07-04T09:06:48.053" v="1188" actId="9405"/>
          <ac:inkMkLst>
            <pc:docMk/>
            <pc:sldMk cId="666473345" sldId="346"/>
            <ac:inkMk id="133" creationId="{C3AAC540-A770-08EB-ED2A-2AF191326369}"/>
          </ac:inkMkLst>
        </pc:inkChg>
      </pc:sldChg>
      <pc:sldChg chg="modSp mod">
        <pc:chgData name="Richard Ball" userId="c2c6c2dd-6ddc-437e-8cdd-d7a74390accc" providerId="ADAL" clId="{C1432BE6-6890-42B3-B19E-483A5DCFD4B5}" dt="2023-06-29T07:02:03.573" v="58" actId="113"/>
        <pc:sldMkLst>
          <pc:docMk/>
          <pc:sldMk cId="3815133060" sldId="348"/>
        </pc:sldMkLst>
        <pc:spChg chg="mod">
          <ac:chgData name="Richard Ball" userId="c2c6c2dd-6ddc-437e-8cdd-d7a74390accc" providerId="ADAL" clId="{C1432BE6-6890-42B3-B19E-483A5DCFD4B5}" dt="2023-06-29T07:02:03.573" v="58" actId="113"/>
          <ac:spMkLst>
            <pc:docMk/>
            <pc:sldMk cId="3815133060" sldId="348"/>
            <ac:spMk id="2" creationId="{00000000-0000-0000-0000-000000000000}"/>
          </ac:spMkLst>
        </pc:spChg>
        <pc:spChg chg="mod">
          <ac:chgData name="Richard Ball" userId="c2c6c2dd-6ddc-437e-8cdd-d7a74390accc" providerId="ADAL" clId="{C1432BE6-6890-42B3-B19E-483A5DCFD4B5}" dt="2023-06-29T07:01:51.244" v="57" actId="207"/>
          <ac:spMkLst>
            <pc:docMk/>
            <pc:sldMk cId="3815133060" sldId="348"/>
            <ac:spMk id="5" creationId="{AF6FF60E-6304-4365-2D25-7A439D2B332D}"/>
          </ac:spMkLst>
        </pc:spChg>
      </pc:sldChg>
      <pc:sldChg chg="modSp mod">
        <pc:chgData name="Richard Ball" userId="c2c6c2dd-6ddc-437e-8cdd-d7a74390accc" providerId="ADAL" clId="{C1432BE6-6890-42B3-B19E-483A5DCFD4B5}" dt="2023-06-29T07:04:00.743" v="61" actId="113"/>
        <pc:sldMkLst>
          <pc:docMk/>
          <pc:sldMk cId="2052029939" sldId="368"/>
        </pc:sldMkLst>
        <pc:spChg chg="mod">
          <ac:chgData name="Richard Ball" userId="c2c6c2dd-6ddc-437e-8cdd-d7a74390accc" providerId="ADAL" clId="{C1432BE6-6890-42B3-B19E-483A5DCFD4B5}" dt="2023-06-29T07:04:00.743" v="61" actId="113"/>
          <ac:spMkLst>
            <pc:docMk/>
            <pc:sldMk cId="2052029939" sldId="368"/>
            <ac:spMk id="2" creationId="{00000000-0000-0000-0000-000000000000}"/>
          </ac:spMkLst>
        </pc:spChg>
      </pc:sldChg>
      <pc:sldChg chg="modSp mod">
        <pc:chgData name="Richard Ball" userId="c2c6c2dd-6ddc-437e-8cdd-d7a74390accc" providerId="ADAL" clId="{C1432BE6-6890-42B3-B19E-483A5DCFD4B5}" dt="2023-06-29T07:07:22.750" v="71" actId="1076"/>
        <pc:sldMkLst>
          <pc:docMk/>
          <pc:sldMk cId="1445906320" sldId="369"/>
        </pc:sldMkLst>
        <pc:spChg chg="mod">
          <ac:chgData name="Richard Ball" userId="c2c6c2dd-6ddc-437e-8cdd-d7a74390accc" providerId="ADAL" clId="{C1432BE6-6890-42B3-B19E-483A5DCFD4B5}" dt="2023-06-29T07:07:22.750" v="71" actId="1076"/>
          <ac:spMkLst>
            <pc:docMk/>
            <pc:sldMk cId="1445906320" sldId="369"/>
            <ac:spMk id="3" creationId="{E4407CE4-0925-4F96-9694-F1E5EDDD2119}"/>
          </ac:spMkLst>
        </pc:spChg>
      </pc:sldChg>
      <pc:sldChg chg="modSp">
        <pc:chgData name="Richard Ball" userId="c2c6c2dd-6ddc-437e-8cdd-d7a74390accc" providerId="ADAL" clId="{C1432BE6-6890-42B3-B19E-483A5DCFD4B5}" dt="2023-06-29T07:06:48.183" v="63" actId="113"/>
        <pc:sldMkLst>
          <pc:docMk/>
          <pc:sldMk cId="1436145244" sldId="370"/>
        </pc:sldMkLst>
        <pc:spChg chg="mod">
          <ac:chgData name="Richard Ball" userId="c2c6c2dd-6ddc-437e-8cdd-d7a74390accc" providerId="ADAL" clId="{C1432BE6-6890-42B3-B19E-483A5DCFD4B5}" dt="2023-06-29T07:06:48.183" v="63" actId="113"/>
          <ac:spMkLst>
            <pc:docMk/>
            <pc:sldMk cId="1436145244" sldId="370"/>
            <ac:spMk id="6" creationId="{54BDDF35-FBB2-4954-816F-9AE237935B0A}"/>
          </ac:spMkLst>
        </pc:spChg>
      </pc:sldChg>
      <pc:sldChg chg="modSp mod">
        <pc:chgData name="Richard Ball" userId="c2c6c2dd-6ddc-437e-8cdd-d7a74390accc" providerId="ADAL" clId="{C1432BE6-6890-42B3-B19E-483A5DCFD4B5}" dt="2023-06-29T06:51:28.241" v="41" actId="20577"/>
        <pc:sldMkLst>
          <pc:docMk/>
          <pc:sldMk cId="3011057834" sldId="374"/>
        </pc:sldMkLst>
        <pc:spChg chg="mod">
          <ac:chgData name="Richard Ball" userId="c2c6c2dd-6ddc-437e-8cdd-d7a74390accc" providerId="ADAL" clId="{C1432BE6-6890-42B3-B19E-483A5DCFD4B5}" dt="2023-06-29T06:51:28.241" v="41" actId="20577"/>
          <ac:spMkLst>
            <pc:docMk/>
            <pc:sldMk cId="3011057834" sldId="374"/>
            <ac:spMk id="20" creationId="{14A5C8F3-9CB1-EC63-33FC-F9C86C7893D2}"/>
          </ac:spMkLst>
        </pc:spChg>
      </pc:sldChg>
      <pc:sldChg chg="modSp">
        <pc:chgData name="Richard Ball" userId="c2c6c2dd-6ddc-437e-8cdd-d7a74390accc" providerId="ADAL" clId="{C1432BE6-6890-42B3-B19E-483A5DCFD4B5}" dt="2023-07-03T12:34:53.238" v="150" actId="20577"/>
        <pc:sldMkLst>
          <pc:docMk/>
          <pc:sldMk cId="1971142931" sldId="382"/>
        </pc:sldMkLst>
        <pc:spChg chg="mod">
          <ac:chgData name="Richard Ball" userId="c2c6c2dd-6ddc-437e-8cdd-d7a74390accc" providerId="ADAL" clId="{C1432BE6-6890-42B3-B19E-483A5DCFD4B5}" dt="2023-07-03T12:34:53.238" v="150" actId="20577"/>
          <ac:spMkLst>
            <pc:docMk/>
            <pc:sldMk cId="1971142931" sldId="382"/>
            <ac:spMk id="3" creationId="{00000000-0000-0000-0000-000000000000}"/>
          </ac:spMkLst>
        </pc:spChg>
      </pc:sldChg>
      <pc:sldChg chg="modSp mod modAnim">
        <pc:chgData name="Richard Ball" userId="c2c6c2dd-6ddc-437e-8cdd-d7a74390accc" providerId="ADAL" clId="{C1432BE6-6890-42B3-B19E-483A5DCFD4B5}" dt="2023-07-03T12:35:37.234" v="157" actId="14100"/>
        <pc:sldMkLst>
          <pc:docMk/>
          <pc:sldMk cId="1683394512" sldId="384"/>
        </pc:sldMkLst>
        <pc:spChg chg="mod">
          <ac:chgData name="Richard Ball" userId="c2c6c2dd-6ddc-437e-8cdd-d7a74390accc" providerId="ADAL" clId="{C1432BE6-6890-42B3-B19E-483A5DCFD4B5}" dt="2023-07-03T12:35:37.234" v="157" actId="14100"/>
          <ac:spMkLst>
            <pc:docMk/>
            <pc:sldMk cId="1683394512" sldId="384"/>
            <ac:spMk id="2" creationId="{00000000-0000-0000-0000-000000000000}"/>
          </ac:spMkLst>
        </pc:spChg>
        <pc:spChg chg="mod">
          <ac:chgData name="Richard Ball" userId="c2c6c2dd-6ddc-437e-8cdd-d7a74390accc" providerId="ADAL" clId="{C1432BE6-6890-42B3-B19E-483A5DCFD4B5}" dt="2023-07-03T12:35:34.101" v="156" actId="14100"/>
          <ac:spMkLst>
            <pc:docMk/>
            <pc:sldMk cId="1683394512" sldId="384"/>
            <ac:spMk id="3" creationId="{00000000-0000-0000-0000-000000000000}"/>
          </ac:spMkLst>
        </pc:spChg>
      </pc:sldChg>
      <pc:sldChg chg="modSp">
        <pc:chgData name="Richard Ball" userId="c2c6c2dd-6ddc-437e-8cdd-d7a74390accc" providerId="ADAL" clId="{C1432BE6-6890-42B3-B19E-483A5DCFD4B5}" dt="2023-07-03T12:36:02.376" v="160" actId="2710"/>
        <pc:sldMkLst>
          <pc:docMk/>
          <pc:sldMk cId="4109663879" sldId="385"/>
        </pc:sldMkLst>
        <pc:spChg chg="mod">
          <ac:chgData name="Richard Ball" userId="c2c6c2dd-6ddc-437e-8cdd-d7a74390accc" providerId="ADAL" clId="{C1432BE6-6890-42B3-B19E-483A5DCFD4B5}" dt="2023-07-03T12:36:02.376" v="160" actId="2710"/>
          <ac:spMkLst>
            <pc:docMk/>
            <pc:sldMk cId="4109663879" sldId="385"/>
            <ac:spMk id="3" creationId="{00000000-0000-0000-0000-000000000000}"/>
          </ac:spMkLst>
        </pc:spChg>
      </pc:sldChg>
      <pc:sldChg chg="modSp mod">
        <pc:chgData name="Richard Ball" userId="c2c6c2dd-6ddc-437e-8cdd-d7a74390accc" providerId="ADAL" clId="{C1432BE6-6890-42B3-B19E-483A5DCFD4B5}" dt="2023-06-29T07:06:32.213" v="62" actId="5793"/>
        <pc:sldMkLst>
          <pc:docMk/>
          <pc:sldMk cId="2036895719" sldId="388"/>
        </pc:sldMkLst>
        <pc:spChg chg="mod">
          <ac:chgData name="Richard Ball" userId="c2c6c2dd-6ddc-437e-8cdd-d7a74390accc" providerId="ADAL" clId="{C1432BE6-6890-42B3-B19E-483A5DCFD4B5}" dt="2023-06-29T07:06:32.213" v="62" actId="5793"/>
          <ac:spMkLst>
            <pc:docMk/>
            <pc:sldMk cId="2036895719" sldId="388"/>
            <ac:spMk id="6" creationId="{0E4E00D2-819B-5EDF-2954-67B73996BC7E}"/>
          </ac:spMkLst>
        </pc:spChg>
      </pc:sldChg>
      <pc:sldChg chg="del">
        <pc:chgData name="Richard Ball" userId="c2c6c2dd-6ddc-437e-8cdd-d7a74390accc" providerId="ADAL" clId="{C1432BE6-6890-42B3-B19E-483A5DCFD4B5}" dt="2023-06-29T09:30:52.226" v="78" actId="47"/>
        <pc:sldMkLst>
          <pc:docMk/>
          <pc:sldMk cId="2119330953" sldId="391"/>
        </pc:sldMkLst>
      </pc:sldChg>
      <pc:sldChg chg="addSp delSp modSp new mod ord">
        <pc:chgData name="Richard Ball" userId="c2c6c2dd-6ddc-437e-8cdd-d7a74390accc" providerId="ADAL" clId="{C1432BE6-6890-42B3-B19E-483A5DCFD4B5}" dt="2023-06-28T14:15:39.513" v="6" actId="14100"/>
        <pc:sldMkLst>
          <pc:docMk/>
          <pc:sldMk cId="1144015989" sldId="394"/>
        </pc:sldMkLst>
        <pc:spChg chg="del">
          <ac:chgData name="Richard Ball" userId="c2c6c2dd-6ddc-437e-8cdd-d7a74390accc" providerId="ADAL" clId="{C1432BE6-6890-42B3-B19E-483A5DCFD4B5}" dt="2023-06-28T14:15:32.231" v="3" actId="478"/>
          <ac:spMkLst>
            <pc:docMk/>
            <pc:sldMk cId="1144015989" sldId="394"/>
            <ac:spMk id="2" creationId="{1F97E882-C11A-1E9B-B2D8-C3D23D90AB5B}"/>
          </ac:spMkLst>
        </pc:spChg>
        <pc:spChg chg="del">
          <ac:chgData name="Richard Ball" userId="c2c6c2dd-6ddc-437e-8cdd-d7a74390accc" providerId="ADAL" clId="{C1432BE6-6890-42B3-B19E-483A5DCFD4B5}" dt="2023-06-28T14:15:32.231" v="3" actId="478"/>
          <ac:spMkLst>
            <pc:docMk/>
            <pc:sldMk cId="1144015989" sldId="394"/>
            <ac:spMk id="3" creationId="{914186E4-86BF-27F1-9E91-976AB5D2E17A}"/>
          </ac:spMkLst>
        </pc:spChg>
        <pc:picChg chg="add mod">
          <ac:chgData name="Richard Ball" userId="c2c6c2dd-6ddc-437e-8cdd-d7a74390accc" providerId="ADAL" clId="{C1432BE6-6890-42B3-B19E-483A5DCFD4B5}" dt="2023-06-28T14:15:39.513" v="6" actId="14100"/>
          <ac:picMkLst>
            <pc:docMk/>
            <pc:sldMk cId="1144015989" sldId="394"/>
            <ac:picMk id="5" creationId="{6442BE6B-E50D-F2B4-407D-8814278C9B42}"/>
          </ac:picMkLst>
        </pc:picChg>
      </pc:sldChg>
      <pc:sldChg chg="new del">
        <pc:chgData name="Richard Ball" userId="c2c6c2dd-6ddc-437e-8cdd-d7a74390accc" providerId="ADAL" clId="{C1432BE6-6890-42B3-B19E-483A5DCFD4B5}" dt="2023-06-29T06:52:19.611" v="44" actId="47"/>
        <pc:sldMkLst>
          <pc:docMk/>
          <pc:sldMk cId="3889244106" sldId="395"/>
        </pc:sldMkLst>
      </pc:sldChg>
      <pc:sldChg chg="addSp delSp modSp new mod ord modAnim">
        <pc:chgData name="Richard Ball" userId="c2c6c2dd-6ddc-437e-8cdd-d7a74390accc" providerId="ADAL" clId="{C1432BE6-6890-42B3-B19E-483A5DCFD4B5}" dt="2023-06-29T06:53:17.906" v="54" actId="167"/>
        <pc:sldMkLst>
          <pc:docMk/>
          <pc:sldMk cId="2370042701" sldId="396"/>
        </pc:sldMkLst>
        <pc:spChg chg="del">
          <ac:chgData name="Richard Ball" userId="c2c6c2dd-6ddc-437e-8cdd-d7a74390accc" providerId="ADAL" clId="{C1432BE6-6890-42B3-B19E-483A5DCFD4B5}" dt="2023-06-29T06:52:23.635" v="47" actId="478"/>
          <ac:spMkLst>
            <pc:docMk/>
            <pc:sldMk cId="2370042701" sldId="396"/>
            <ac:spMk id="2" creationId="{79E83A2E-A4A5-DDE0-0311-8C132BC93184}"/>
          </ac:spMkLst>
        </pc:spChg>
        <pc:spChg chg="del">
          <ac:chgData name="Richard Ball" userId="c2c6c2dd-6ddc-437e-8cdd-d7a74390accc" providerId="ADAL" clId="{C1432BE6-6890-42B3-B19E-483A5DCFD4B5}" dt="2023-06-29T06:52:23.635" v="47" actId="478"/>
          <ac:spMkLst>
            <pc:docMk/>
            <pc:sldMk cId="2370042701" sldId="396"/>
            <ac:spMk id="3" creationId="{68E5C307-43F6-0646-56F0-9652F3443FE4}"/>
          </ac:spMkLst>
        </pc:spChg>
        <pc:spChg chg="add mod ord">
          <ac:chgData name="Richard Ball" userId="c2c6c2dd-6ddc-437e-8cdd-d7a74390accc" providerId="ADAL" clId="{C1432BE6-6890-42B3-B19E-483A5DCFD4B5}" dt="2023-06-29T06:53:17.906" v="54" actId="167"/>
          <ac:spMkLst>
            <pc:docMk/>
            <pc:sldMk cId="2370042701" sldId="396"/>
            <ac:spMk id="5" creationId="{1F3B3C74-E2B1-2D32-BAD2-F3482BF53CD9}"/>
          </ac:spMkLst>
        </pc:spChg>
        <pc:picChg chg="add mod">
          <ac:chgData name="Richard Ball" userId="c2c6c2dd-6ddc-437e-8cdd-d7a74390accc" providerId="ADAL" clId="{C1432BE6-6890-42B3-B19E-483A5DCFD4B5}" dt="2023-06-29T06:52:54.043" v="51" actId="1076"/>
          <ac:picMkLst>
            <pc:docMk/>
            <pc:sldMk cId="2370042701" sldId="396"/>
            <ac:picMk id="4" creationId="{0910613A-3BC6-C785-3C43-618C30EBCF47}"/>
          </ac:picMkLst>
        </pc:picChg>
      </pc:sldChg>
      <pc:sldChg chg="delSp add mod delAnim">
        <pc:chgData name="Richard Ball" userId="c2c6c2dd-6ddc-437e-8cdd-d7a74390accc" providerId="ADAL" clId="{C1432BE6-6890-42B3-B19E-483A5DCFD4B5}" dt="2023-06-29T09:29:31.792" v="77" actId="478"/>
        <pc:sldMkLst>
          <pc:docMk/>
          <pc:sldMk cId="4221933821" sldId="397"/>
        </pc:sldMkLst>
        <pc:spChg chg="del">
          <ac:chgData name="Richard Ball" userId="c2c6c2dd-6ddc-437e-8cdd-d7a74390accc" providerId="ADAL" clId="{C1432BE6-6890-42B3-B19E-483A5DCFD4B5}" dt="2023-06-29T09:29:29.954" v="75" actId="478"/>
          <ac:spMkLst>
            <pc:docMk/>
            <pc:sldMk cId="4221933821" sldId="397"/>
            <ac:spMk id="4" creationId="{764DFC8F-10FC-9CAE-DED3-01B45067ECC0}"/>
          </ac:spMkLst>
        </pc:spChg>
        <pc:spChg chg="del">
          <ac:chgData name="Richard Ball" userId="c2c6c2dd-6ddc-437e-8cdd-d7a74390accc" providerId="ADAL" clId="{C1432BE6-6890-42B3-B19E-483A5DCFD4B5}" dt="2023-06-29T09:29:28.857" v="74" actId="478"/>
          <ac:spMkLst>
            <pc:docMk/>
            <pc:sldMk cId="4221933821" sldId="397"/>
            <ac:spMk id="18" creationId="{6D3B391F-C792-4507-8D7D-6AE5581552FC}"/>
          </ac:spMkLst>
        </pc:spChg>
        <pc:spChg chg="del">
          <ac:chgData name="Richard Ball" userId="c2c6c2dd-6ddc-437e-8cdd-d7a74390accc" providerId="ADAL" clId="{C1432BE6-6890-42B3-B19E-483A5DCFD4B5}" dt="2023-06-29T09:29:31.792" v="77" actId="478"/>
          <ac:spMkLst>
            <pc:docMk/>
            <pc:sldMk cId="4221933821" sldId="397"/>
            <ac:spMk id="19" creationId="{B3AE5FDC-1876-9E9F-D8BE-410D95888E60}"/>
          </ac:spMkLst>
        </pc:spChg>
        <pc:spChg chg="del">
          <ac:chgData name="Richard Ball" userId="c2c6c2dd-6ddc-437e-8cdd-d7a74390accc" providerId="ADAL" clId="{C1432BE6-6890-42B3-B19E-483A5DCFD4B5}" dt="2023-06-29T09:29:30.762" v="76" actId="478"/>
          <ac:spMkLst>
            <pc:docMk/>
            <pc:sldMk cId="4221933821" sldId="397"/>
            <ac:spMk id="20" creationId="{34B6B56A-69BC-3586-F5B9-1A3D33942CAF}"/>
          </ac:spMkLst>
        </pc:spChg>
      </pc:sldChg>
      <pc:sldChg chg="addSp delSp modSp new mod ord">
        <pc:chgData name="Richard Ball" userId="c2c6c2dd-6ddc-437e-8cdd-d7a74390accc" providerId="ADAL" clId="{C1432BE6-6890-42B3-B19E-483A5DCFD4B5}" dt="2023-07-03T12:29:40.210" v="85" actId="14100"/>
        <pc:sldMkLst>
          <pc:docMk/>
          <pc:sldMk cId="428411519" sldId="398"/>
        </pc:sldMkLst>
        <pc:spChg chg="del">
          <ac:chgData name="Richard Ball" userId="c2c6c2dd-6ddc-437e-8cdd-d7a74390accc" providerId="ADAL" clId="{C1432BE6-6890-42B3-B19E-483A5DCFD4B5}" dt="2023-07-03T12:29:33.380" v="82" actId="478"/>
          <ac:spMkLst>
            <pc:docMk/>
            <pc:sldMk cId="428411519" sldId="398"/>
            <ac:spMk id="2" creationId="{70F587D7-1417-08B0-0ECF-3A836579007F}"/>
          </ac:spMkLst>
        </pc:spChg>
        <pc:spChg chg="del">
          <ac:chgData name="Richard Ball" userId="c2c6c2dd-6ddc-437e-8cdd-d7a74390accc" providerId="ADAL" clId="{C1432BE6-6890-42B3-B19E-483A5DCFD4B5}" dt="2023-07-03T12:29:33.380" v="82" actId="478"/>
          <ac:spMkLst>
            <pc:docMk/>
            <pc:sldMk cId="428411519" sldId="398"/>
            <ac:spMk id="3" creationId="{5A35A9A4-AC16-84BC-4309-7159DC6811AF}"/>
          </ac:spMkLst>
        </pc:spChg>
        <pc:spChg chg="del">
          <ac:chgData name="Richard Ball" userId="c2c6c2dd-6ddc-437e-8cdd-d7a74390accc" providerId="ADAL" clId="{C1432BE6-6890-42B3-B19E-483A5DCFD4B5}" dt="2023-07-03T12:29:33.380" v="82" actId="478"/>
          <ac:spMkLst>
            <pc:docMk/>
            <pc:sldMk cId="428411519" sldId="398"/>
            <ac:spMk id="4" creationId="{AE0F27B5-B8C0-74A0-17E6-C91753233CE6}"/>
          </ac:spMkLst>
        </pc:spChg>
        <pc:picChg chg="add mod">
          <ac:chgData name="Richard Ball" userId="c2c6c2dd-6ddc-437e-8cdd-d7a74390accc" providerId="ADAL" clId="{C1432BE6-6890-42B3-B19E-483A5DCFD4B5}" dt="2023-07-03T12:29:40.210" v="85" actId="14100"/>
          <ac:picMkLst>
            <pc:docMk/>
            <pc:sldMk cId="428411519" sldId="398"/>
            <ac:picMk id="6" creationId="{518BE428-5199-7B92-4E45-7E4B229E781C}"/>
          </ac:picMkLst>
        </pc:picChg>
      </pc:sldChg>
      <pc:sldChg chg="add">
        <pc:chgData name="Richard Ball" userId="c2c6c2dd-6ddc-437e-8cdd-d7a74390accc" providerId="ADAL" clId="{C1432BE6-6890-42B3-B19E-483A5DCFD4B5}" dt="2023-07-03T12:34:27.478" v="86" actId="2890"/>
        <pc:sldMkLst>
          <pc:docMk/>
          <pc:sldMk cId="1030803977" sldId="399"/>
        </pc:sldMkLst>
      </pc:sldChg>
      <pc:sldChg chg="addSp delSp modSp new mod setBg">
        <pc:chgData name="Richard Ball" userId="c2c6c2dd-6ddc-437e-8cdd-d7a74390accc" providerId="ADAL" clId="{C1432BE6-6890-42B3-B19E-483A5DCFD4B5}" dt="2023-07-03T12:42:34.414" v="269" actId="1076"/>
        <pc:sldMkLst>
          <pc:docMk/>
          <pc:sldMk cId="3271750383" sldId="400"/>
        </pc:sldMkLst>
        <pc:spChg chg="del">
          <ac:chgData name="Richard Ball" userId="c2c6c2dd-6ddc-437e-8cdd-d7a74390accc" providerId="ADAL" clId="{C1432BE6-6890-42B3-B19E-483A5DCFD4B5}" dt="2023-07-03T12:37:44.768" v="196" actId="478"/>
          <ac:spMkLst>
            <pc:docMk/>
            <pc:sldMk cId="3271750383" sldId="400"/>
            <ac:spMk id="2" creationId="{A2716DB4-51BC-685A-D053-962CCFF1274F}"/>
          </ac:spMkLst>
        </pc:spChg>
        <pc:spChg chg="del">
          <ac:chgData name="Richard Ball" userId="c2c6c2dd-6ddc-437e-8cdd-d7a74390accc" providerId="ADAL" clId="{C1432BE6-6890-42B3-B19E-483A5DCFD4B5}" dt="2023-07-03T12:37:44.768" v="196" actId="478"/>
          <ac:spMkLst>
            <pc:docMk/>
            <pc:sldMk cId="3271750383" sldId="400"/>
            <ac:spMk id="3" creationId="{C344BEC1-70B5-4F9C-98DE-56D8FEE0E113}"/>
          </ac:spMkLst>
        </pc:spChg>
        <pc:spChg chg="del">
          <ac:chgData name="Richard Ball" userId="c2c6c2dd-6ddc-437e-8cdd-d7a74390accc" providerId="ADAL" clId="{C1432BE6-6890-42B3-B19E-483A5DCFD4B5}" dt="2023-07-03T12:37:44.768" v="196" actId="478"/>
          <ac:spMkLst>
            <pc:docMk/>
            <pc:sldMk cId="3271750383" sldId="400"/>
            <ac:spMk id="4" creationId="{7F930881-C1B8-9279-448D-17F277B4C8AB}"/>
          </ac:spMkLst>
        </pc:spChg>
        <pc:spChg chg="add mod">
          <ac:chgData name="Richard Ball" userId="c2c6c2dd-6ddc-437e-8cdd-d7a74390accc" providerId="ADAL" clId="{C1432BE6-6890-42B3-B19E-483A5DCFD4B5}" dt="2023-07-03T12:41:37.309" v="256" actId="26606"/>
          <ac:spMkLst>
            <pc:docMk/>
            <pc:sldMk cId="3271750383" sldId="400"/>
            <ac:spMk id="5" creationId="{C773FAD4-484F-FD89-74DA-E3344B42FE7F}"/>
          </ac:spMkLst>
        </pc:spChg>
        <pc:spChg chg="add mod">
          <ac:chgData name="Richard Ball" userId="c2c6c2dd-6ddc-437e-8cdd-d7a74390accc" providerId="ADAL" clId="{C1432BE6-6890-42B3-B19E-483A5DCFD4B5}" dt="2023-07-03T12:41:37.309" v="256" actId="26606"/>
          <ac:spMkLst>
            <pc:docMk/>
            <pc:sldMk cId="3271750383" sldId="400"/>
            <ac:spMk id="6" creationId="{C453DE0E-8AF1-4633-0C17-9B3AEABDBA8A}"/>
          </ac:spMkLst>
        </pc:spChg>
        <pc:spChg chg="add">
          <ac:chgData name="Richard Ball" userId="c2c6c2dd-6ddc-437e-8cdd-d7a74390accc" providerId="ADAL" clId="{C1432BE6-6890-42B3-B19E-483A5DCFD4B5}" dt="2023-07-03T12:41:37.309" v="256" actId="26606"/>
          <ac:spMkLst>
            <pc:docMk/>
            <pc:sldMk cId="3271750383" sldId="400"/>
            <ac:spMk id="1031" creationId="{B9FF99BD-075F-4761-A995-6FC574BD25EA}"/>
          </ac:spMkLst>
        </pc:spChg>
        <pc:spChg chg="add">
          <ac:chgData name="Richard Ball" userId="c2c6c2dd-6ddc-437e-8cdd-d7a74390accc" providerId="ADAL" clId="{C1432BE6-6890-42B3-B19E-483A5DCFD4B5}" dt="2023-07-03T12:41:37.309" v="256" actId="26606"/>
          <ac:spMkLst>
            <pc:docMk/>
            <pc:sldMk cId="3271750383" sldId="400"/>
            <ac:spMk id="1033" creationId="{A7B21A54-9BA3-4EA9-B460-5A829ADD9051}"/>
          </ac:spMkLst>
        </pc:spChg>
        <pc:spChg chg="add">
          <ac:chgData name="Richard Ball" userId="c2c6c2dd-6ddc-437e-8cdd-d7a74390accc" providerId="ADAL" clId="{C1432BE6-6890-42B3-B19E-483A5DCFD4B5}" dt="2023-07-03T12:41:37.309" v="256" actId="26606"/>
          <ac:spMkLst>
            <pc:docMk/>
            <pc:sldMk cId="3271750383" sldId="400"/>
            <ac:spMk id="1035" creationId="{6FA8F714-B9D8-488A-8CCA-E9948FF913A9}"/>
          </ac:spMkLst>
        </pc:spChg>
        <pc:picChg chg="add mod">
          <ac:chgData name="Richard Ball" userId="c2c6c2dd-6ddc-437e-8cdd-d7a74390accc" providerId="ADAL" clId="{C1432BE6-6890-42B3-B19E-483A5DCFD4B5}" dt="2023-07-03T12:41:39.699" v="258" actId="962"/>
          <ac:picMkLst>
            <pc:docMk/>
            <pc:sldMk cId="3271750383" sldId="400"/>
            <ac:picMk id="7" creationId="{3A20DA9F-D8E0-1C7E-9207-3823DFBEBD62}"/>
          </ac:picMkLst>
        </pc:picChg>
        <pc:picChg chg="add mod">
          <ac:chgData name="Richard Ball" userId="c2c6c2dd-6ddc-437e-8cdd-d7a74390accc" providerId="ADAL" clId="{C1432BE6-6890-42B3-B19E-483A5DCFD4B5}" dt="2023-07-03T12:42:34.414" v="269" actId="1076"/>
          <ac:picMkLst>
            <pc:docMk/>
            <pc:sldMk cId="3271750383" sldId="400"/>
            <ac:picMk id="1026" creationId="{6F921B64-C1FA-83FC-315C-CD286B09CB0F}"/>
          </ac:picMkLst>
        </pc:picChg>
        <pc:picChg chg="add del mod">
          <ac:chgData name="Richard Ball" userId="c2c6c2dd-6ddc-437e-8cdd-d7a74390accc" providerId="ADAL" clId="{C1432BE6-6890-42B3-B19E-483A5DCFD4B5}" dt="2023-07-03T12:40:33.340" v="243" actId="478"/>
          <ac:picMkLst>
            <pc:docMk/>
            <pc:sldMk cId="3271750383" sldId="400"/>
            <ac:picMk id="1028" creationId="{63251C74-5834-6E80-5628-65106FA85D85}"/>
          </ac:picMkLst>
        </pc:picChg>
        <pc:picChg chg="add del">
          <ac:chgData name="Richard Ball" userId="c2c6c2dd-6ddc-437e-8cdd-d7a74390accc" providerId="ADAL" clId="{C1432BE6-6890-42B3-B19E-483A5DCFD4B5}" dt="2023-07-03T12:40:35.903" v="245" actId="478"/>
          <ac:picMkLst>
            <pc:docMk/>
            <pc:sldMk cId="3271750383" sldId="400"/>
            <ac:picMk id="1030" creationId="{88968263-B863-323C-D2E6-2C1263957239}"/>
          </ac:picMkLst>
        </pc:picChg>
        <pc:picChg chg="add del mod">
          <ac:chgData name="Richard Ball" userId="c2c6c2dd-6ddc-437e-8cdd-d7a74390accc" providerId="ADAL" clId="{C1432BE6-6890-42B3-B19E-483A5DCFD4B5}" dt="2023-07-03T12:41:23.576" v="253" actId="478"/>
          <ac:picMkLst>
            <pc:docMk/>
            <pc:sldMk cId="3271750383" sldId="400"/>
            <ac:picMk id="1032" creationId="{10BCDDF1-8F84-A571-6C2A-B89A00D38577}"/>
          </ac:picMkLst>
        </pc:picChg>
        <pc:picChg chg="add del mod">
          <ac:chgData name="Richard Ball" userId="c2c6c2dd-6ddc-437e-8cdd-d7a74390accc" providerId="ADAL" clId="{C1432BE6-6890-42B3-B19E-483A5DCFD4B5}" dt="2023-07-03T12:41:23.576" v="253" actId="478"/>
          <ac:picMkLst>
            <pc:docMk/>
            <pc:sldMk cId="3271750383" sldId="400"/>
            <ac:picMk id="1034" creationId="{2BCC558B-7ED5-5C41-15B3-7A0443305D92}"/>
          </ac:picMkLst>
        </pc:picChg>
        <pc:picChg chg="add mod">
          <ac:chgData name="Richard Ball" userId="c2c6c2dd-6ddc-437e-8cdd-d7a74390accc" providerId="ADAL" clId="{C1432BE6-6890-42B3-B19E-483A5DCFD4B5}" dt="2023-07-03T12:42:23.249" v="263" actId="167"/>
          <ac:picMkLst>
            <pc:docMk/>
            <pc:sldMk cId="3271750383" sldId="400"/>
            <ac:picMk id="1036" creationId="{4A6ABA58-C977-F841-1546-FB2DE55EE4B3}"/>
          </ac:picMkLst>
        </pc:picChg>
      </pc:sldChg>
      <pc:sldChg chg="delSp modSp new mod ord">
        <pc:chgData name="Richard Ball" userId="c2c6c2dd-6ddc-437e-8cdd-d7a74390accc" providerId="ADAL" clId="{C1432BE6-6890-42B3-B19E-483A5DCFD4B5}" dt="2023-07-04T09:02:24.841" v="1110"/>
        <pc:sldMkLst>
          <pc:docMk/>
          <pc:sldMk cId="705525474" sldId="401"/>
        </pc:sldMkLst>
        <pc:spChg chg="mod">
          <ac:chgData name="Richard Ball" userId="c2c6c2dd-6ddc-437e-8cdd-d7a74390accc" providerId="ADAL" clId="{C1432BE6-6890-42B3-B19E-483A5DCFD4B5}" dt="2023-07-04T07:46:40.098" v="958" actId="20577"/>
          <ac:spMkLst>
            <pc:docMk/>
            <pc:sldMk cId="705525474" sldId="401"/>
            <ac:spMk id="2" creationId="{51BA5A3D-F7DA-4656-705C-E0BD4D5C58A2}"/>
          </ac:spMkLst>
        </pc:spChg>
        <pc:spChg chg="mod">
          <ac:chgData name="Richard Ball" userId="c2c6c2dd-6ddc-437e-8cdd-d7a74390accc" providerId="ADAL" clId="{C1432BE6-6890-42B3-B19E-483A5DCFD4B5}" dt="2023-07-04T09:02:24.841" v="1110"/>
          <ac:spMkLst>
            <pc:docMk/>
            <pc:sldMk cId="705525474" sldId="401"/>
            <ac:spMk id="3" creationId="{8231F685-0CCD-640C-4B7F-EDC47C570D29}"/>
          </ac:spMkLst>
        </pc:spChg>
        <pc:spChg chg="del mod">
          <ac:chgData name="Richard Ball" userId="c2c6c2dd-6ddc-437e-8cdd-d7a74390accc" providerId="ADAL" clId="{C1432BE6-6890-42B3-B19E-483A5DCFD4B5}" dt="2023-07-04T07:19:54.467" v="288" actId="478"/>
          <ac:spMkLst>
            <pc:docMk/>
            <pc:sldMk cId="705525474" sldId="401"/>
            <ac:spMk id="4" creationId="{BB7AED93-8D45-8685-045C-BFF359E5ACEC}"/>
          </ac:spMkLst>
        </pc:spChg>
      </pc:sldChg>
    </pc:docChg>
  </pc:docChgLst>
  <pc:docChgLst>
    <pc:chgData name="Richard Ball" userId="c2c6c2dd-6ddc-437e-8cdd-d7a74390accc" providerId="ADAL" clId="{1F0B5846-127E-4BF5-AD29-20CB96CD1769}"/>
    <pc:docChg chg="undo custSel addSld delSld modSld sldOrd">
      <pc:chgData name="Richard Ball" userId="c2c6c2dd-6ddc-437e-8cdd-d7a74390accc" providerId="ADAL" clId="{1F0B5846-127E-4BF5-AD29-20CB96CD1769}" dt="2022-06-13T11:35:07.524" v="2023"/>
      <pc:docMkLst>
        <pc:docMk/>
      </pc:docMkLst>
      <pc:sldChg chg="delSp modSp mod">
        <pc:chgData name="Richard Ball" userId="c2c6c2dd-6ddc-437e-8cdd-d7a74390accc" providerId="ADAL" clId="{1F0B5846-127E-4BF5-AD29-20CB96CD1769}" dt="2022-06-11T10:02:18.199" v="1673" actId="1076"/>
        <pc:sldMkLst>
          <pc:docMk/>
          <pc:sldMk cId="3569565533" sldId="263"/>
        </pc:sldMkLst>
        <pc:spChg chg="mod">
          <ac:chgData name="Richard Ball" userId="c2c6c2dd-6ddc-437e-8cdd-d7a74390accc" providerId="ADAL" clId="{1F0B5846-127E-4BF5-AD29-20CB96CD1769}" dt="2022-06-11T10:02:18.199" v="1673" actId="1076"/>
          <ac:spMkLst>
            <pc:docMk/>
            <pc:sldMk cId="3569565533" sldId="263"/>
            <ac:spMk id="2" creationId="{FE75AE75-5699-4D29-8B9D-B513F55324E9}"/>
          </ac:spMkLst>
        </pc:spChg>
        <pc:spChg chg="del mod">
          <ac:chgData name="Richard Ball" userId="c2c6c2dd-6ddc-437e-8cdd-d7a74390accc" providerId="ADAL" clId="{1F0B5846-127E-4BF5-AD29-20CB96CD1769}" dt="2022-06-11T10:02:12.517" v="1672" actId="478"/>
          <ac:spMkLst>
            <pc:docMk/>
            <pc:sldMk cId="3569565533" sldId="263"/>
            <ac:spMk id="8" creationId="{B63B066B-B254-EFB7-9F92-421E15D9F8C8}"/>
          </ac:spMkLst>
        </pc:spChg>
      </pc:sldChg>
      <pc:sldChg chg="modSp mod ord">
        <pc:chgData name="Richard Ball" userId="c2c6c2dd-6ddc-437e-8cdd-d7a74390accc" providerId="ADAL" clId="{1F0B5846-127E-4BF5-AD29-20CB96CD1769}" dt="2022-06-13T08:44:06.148" v="1785" actId="404"/>
        <pc:sldMkLst>
          <pc:docMk/>
          <pc:sldMk cId="1791767309" sldId="264"/>
        </pc:sldMkLst>
        <pc:spChg chg="mod">
          <ac:chgData name="Richard Ball" userId="c2c6c2dd-6ddc-437e-8cdd-d7a74390accc" providerId="ADAL" clId="{1F0B5846-127E-4BF5-AD29-20CB96CD1769}" dt="2022-06-13T08:44:06.148" v="1785" actId="404"/>
          <ac:spMkLst>
            <pc:docMk/>
            <pc:sldMk cId="1791767309" sldId="264"/>
            <ac:spMk id="2" creationId="{00000000-0000-0000-0000-000000000000}"/>
          </ac:spMkLst>
        </pc:spChg>
        <pc:spChg chg="mod">
          <ac:chgData name="Richard Ball" userId="c2c6c2dd-6ddc-437e-8cdd-d7a74390accc" providerId="ADAL" clId="{1F0B5846-127E-4BF5-AD29-20CB96CD1769}" dt="2022-06-10T12:48:53.879" v="104" actId="20577"/>
          <ac:spMkLst>
            <pc:docMk/>
            <pc:sldMk cId="1791767309" sldId="264"/>
            <ac:spMk id="3" creationId="{00000000-0000-0000-0000-000000000000}"/>
          </ac:spMkLst>
        </pc:spChg>
      </pc:sldChg>
      <pc:sldChg chg="modSp mod modAnim">
        <pc:chgData name="Richard Ball" userId="c2c6c2dd-6ddc-437e-8cdd-d7a74390accc" providerId="ADAL" clId="{1F0B5846-127E-4BF5-AD29-20CB96CD1769}" dt="2022-06-13T08:46:01.994" v="1795"/>
        <pc:sldMkLst>
          <pc:docMk/>
          <pc:sldMk cId="3699368875" sldId="267"/>
        </pc:sldMkLst>
        <pc:spChg chg="mod">
          <ac:chgData name="Richard Ball" userId="c2c6c2dd-6ddc-437e-8cdd-d7a74390accc" providerId="ADAL" clId="{1F0B5846-127E-4BF5-AD29-20CB96CD1769}" dt="2022-06-11T09:38:15.026" v="1290" actId="14100"/>
          <ac:spMkLst>
            <pc:docMk/>
            <pc:sldMk cId="3699368875" sldId="267"/>
            <ac:spMk id="3" creationId="{00000000-0000-0000-0000-000000000000}"/>
          </ac:spMkLst>
        </pc:spChg>
      </pc:sldChg>
      <pc:sldChg chg="del">
        <pc:chgData name="Richard Ball" userId="c2c6c2dd-6ddc-437e-8cdd-d7a74390accc" providerId="ADAL" clId="{1F0B5846-127E-4BF5-AD29-20CB96CD1769}" dt="2022-06-10T12:51:49.989" v="121" actId="47"/>
        <pc:sldMkLst>
          <pc:docMk/>
          <pc:sldMk cId="1174172594" sldId="295"/>
        </pc:sldMkLst>
      </pc:sldChg>
      <pc:sldChg chg="modSp modAnim">
        <pc:chgData name="Richard Ball" userId="c2c6c2dd-6ddc-437e-8cdd-d7a74390accc" providerId="ADAL" clId="{1F0B5846-127E-4BF5-AD29-20CB96CD1769}" dt="2022-06-13T09:10:03.873" v="2019" actId="20577"/>
        <pc:sldMkLst>
          <pc:docMk/>
          <pc:sldMk cId="4172523353" sldId="313"/>
        </pc:sldMkLst>
        <pc:spChg chg="mod">
          <ac:chgData name="Richard Ball" userId="c2c6c2dd-6ddc-437e-8cdd-d7a74390accc" providerId="ADAL" clId="{1F0B5846-127E-4BF5-AD29-20CB96CD1769}" dt="2022-06-13T09:08:16.230" v="2015" actId="20577"/>
          <ac:spMkLst>
            <pc:docMk/>
            <pc:sldMk cId="4172523353" sldId="313"/>
            <ac:spMk id="7" creationId="{395F2DBF-0036-972D-72B6-5049648F1E3B}"/>
          </ac:spMkLst>
        </pc:spChg>
        <pc:spChg chg="mod">
          <ac:chgData name="Richard Ball" userId="c2c6c2dd-6ddc-437e-8cdd-d7a74390accc" providerId="ADAL" clId="{1F0B5846-127E-4BF5-AD29-20CB96CD1769}" dt="2022-06-13T09:10:03.873" v="2019" actId="20577"/>
          <ac:spMkLst>
            <pc:docMk/>
            <pc:sldMk cId="4172523353" sldId="313"/>
            <ac:spMk id="8" creationId="{DB4234D3-B837-FDC8-A8AD-FD494174EBDD}"/>
          </ac:spMkLst>
        </pc:spChg>
      </pc:sldChg>
      <pc:sldChg chg="addSp delSp modSp mod">
        <pc:chgData name="Richard Ball" userId="c2c6c2dd-6ddc-437e-8cdd-d7a74390accc" providerId="ADAL" clId="{1F0B5846-127E-4BF5-AD29-20CB96CD1769}" dt="2022-06-11T08:56:44.668" v="850" actId="14100"/>
        <pc:sldMkLst>
          <pc:docMk/>
          <pc:sldMk cId="4096186488" sldId="316"/>
        </pc:sldMkLst>
        <pc:spChg chg="del mod">
          <ac:chgData name="Richard Ball" userId="c2c6c2dd-6ddc-437e-8cdd-d7a74390accc" providerId="ADAL" clId="{1F0B5846-127E-4BF5-AD29-20CB96CD1769}" dt="2022-06-11T08:56:18.454" v="841" actId="478"/>
          <ac:spMkLst>
            <pc:docMk/>
            <pc:sldMk cId="4096186488" sldId="316"/>
            <ac:spMk id="3" creationId="{00000000-0000-0000-0000-000000000000}"/>
          </ac:spMkLst>
        </pc:spChg>
        <pc:spChg chg="add del mod">
          <ac:chgData name="Richard Ball" userId="c2c6c2dd-6ddc-437e-8cdd-d7a74390accc" providerId="ADAL" clId="{1F0B5846-127E-4BF5-AD29-20CB96CD1769}" dt="2022-06-11T08:56:21.065" v="843" actId="478"/>
          <ac:spMkLst>
            <pc:docMk/>
            <pc:sldMk cId="4096186488" sldId="316"/>
            <ac:spMk id="5" creationId="{1017BCC3-BE09-3605-A5DF-640788B3D07D}"/>
          </ac:spMkLst>
        </pc:spChg>
        <pc:picChg chg="add mod">
          <ac:chgData name="Richard Ball" userId="c2c6c2dd-6ddc-437e-8cdd-d7a74390accc" providerId="ADAL" clId="{1F0B5846-127E-4BF5-AD29-20CB96CD1769}" dt="2022-06-11T08:56:44.668" v="850" actId="14100"/>
          <ac:picMkLst>
            <pc:docMk/>
            <pc:sldMk cId="4096186488" sldId="316"/>
            <ac:picMk id="4098" creationId="{55EE3AC4-2681-C926-7354-EC8F62A88EF4}"/>
          </ac:picMkLst>
        </pc:picChg>
        <pc:picChg chg="add mod">
          <ac:chgData name="Richard Ball" userId="c2c6c2dd-6ddc-437e-8cdd-d7a74390accc" providerId="ADAL" clId="{1F0B5846-127E-4BF5-AD29-20CB96CD1769}" dt="2022-06-11T08:56:34.318" v="848" actId="14100"/>
          <ac:picMkLst>
            <pc:docMk/>
            <pc:sldMk cId="4096186488" sldId="316"/>
            <ac:picMk id="4100" creationId="{9D4416D4-F590-FE06-E110-57281A56099D}"/>
          </ac:picMkLst>
        </pc:picChg>
        <pc:picChg chg="add mod">
          <ac:chgData name="Richard Ball" userId="c2c6c2dd-6ddc-437e-8cdd-d7a74390accc" providerId="ADAL" clId="{1F0B5846-127E-4BF5-AD29-20CB96CD1769}" dt="2022-06-11T08:56:24.580" v="844" actId="1076"/>
          <ac:picMkLst>
            <pc:docMk/>
            <pc:sldMk cId="4096186488" sldId="316"/>
            <ac:picMk id="4102" creationId="{86773349-F4C9-233D-AAA3-F4E0E0BA638A}"/>
          </ac:picMkLst>
        </pc:picChg>
        <pc:picChg chg="add mod">
          <ac:chgData name="Richard Ball" userId="c2c6c2dd-6ddc-437e-8cdd-d7a74390accc" providerId="ADAL" clId="{1F0B5846-127E-4BF5-AD29-20CB96CD1769}" dt="2022-06-11T08:56:31.280" v="846" actId="14100"/>
          <ac:picMkLst>
            <pc:docMk/>
            <pc:sldMk cId="4096186488" sldId="316"/>
            <ac:picMk id="4104" creationId="{E5D04D37-7BF5-71EC-686B-E605CCB638AF}"/>
          </ac:picMkLst>
        </pc:picChg>
      </pc:sldChg>
      <pc:sldChg chg="addSp delSp modSp mod delAnim modAnim">
        <pc:chgData name="Richard Ball" userId="c2c6c2dd-6ddc-437e-8cdd-d7a74390accc" providerId="ADAL" clId="{1F0B5846-127E-4BF5-AD29-20CB96CD1769}" dt="2022-06-11T08:51:23.767" v="824" actId="1076"/>
        <pc:sldMkLst>
          <pc:docMk/>
          <pc:sldMk cId="3611215584" sldId="317"/>
        </pc:sldMkLst>
        <pc:spChg chg="del mod">
          <ac:chgData name="Richard Ball" userId="c2c6c2dd-6ddc-437e-8cdd-d7a74390accc" providerId="ADAL" clId="{1F0B5846-127E-4BF5-AD29-20CB96CD1769}" dt="2022-06-11T08:50:48.377" v="807" actId="478"/>
          <ac:spMkLst>
            <pc:docMk/>
            <pc:sldMk cId="3611215584" sldId="317"/>
            <ac:spMk id="3" creationId="{00000000-0000-0000-0000-000000000000}"/>
          </ac:spMkLst>
        </pc:spChg>
        <pc:spChg chg="add del mod">
          <ac:chgData name="Richard Ball" userId="c2c6c2dd-6ddc-437e-8cdd-d7a74390accc" providerId="ADAL" clId="{1F0B5846-127E-4BF5-AD29-20CB96CD1769}" dt="2022-06-11T08:50:50.612" v="809" actId="478"/>
          <ac:spMkLst>
            <pc:docMk/>
            <pc:sldMk cId="3611215584" sldId="317"/>
            <ac:spMk id="5" creationId="{9D514EDA-40C7-43D6-55E8-FC2295499277}"/>
          </ac:spMkLst>
        </pc:spChg>
        <pc:picChg chg="add mod">
          <ac:chgData name="Richard Ball" userId="c2c6c2dd-6ddc-437e-8cdd-d7a74390accc" providerId="ADAL" clId="{1F0B5846-127E-4BF5-AD29-20CB96CD1769}" dt="2022-06-11T08:51:17.452" v="822" actId="1076"/>
          <ac:picMkLst>
            <pc:docMk/>
            <pc:sldMk cId="3611215584" sldId="317"/>
            <ac:picMk id="3074" creationId="{EE7780D9-16AA-212B-41E6-7F0BCC807489}"/>
          </ac:picMkLst>
        </pc:picChg>
        <pc:picChg chg="add mod">
          <ac:chgData name="Richard Ball" userId="c2c6c2dd-6ddc-437e-8cdd-d7a74390accc" providerId="ADAL" clId="{1F0B5846-127E-4BF5-AD29-20CB96CD1769}" dt="2022-06-11T08:51:05.772" v="817" actId="14100"/>
          <ac:picMkLst>
            <pc:docMk/>
            <pc:sldMk cId="3611215584" sldId="317"/>
            <ac:picMk id="3076" creationId="{57F9AAD0-63FD-4ECE-B748-A76AE3A1AF62}"/>
          </ac:picMkLst>
        </pc:picChg>
        <pc:picChg chg="add mod">
          <ac:chgData name="Richard Ball" userId="c2c6c2dd-6ddc-437e-8cdd-d7a74390accc" providerId="ADAL" clId="{1F0B5846-127E-4BF5-AD29-20CB96CD1769}" dt="2022-06-11T08:51:02.032" v="815" actId="1076"/>
          <ac:picMkLst>
            <pc:docMk/>
            <pc:sldMk cId="3611215584" sldId="317"/>
            <ac:picMk id="3078" creationId="{82A977FC-0CC3-F5D1-730E-683477BE9077}"/>
          </ac:picMkLst>
        </pc:picChg>
        <pc:picChg chg="add mod">
          <ac:chgData name="Richard Ball" userId="c2c6c2dd-6ddc-437e-8cdd-d7a74390accc" providerId="ADAL" clId="{1F0B5846-127E-4BF5-AD29-20CB96CD1769}" dt="2022-06-11T08:51:23.767" v="824" actId="1076"/>
          <ac:picMkLst>
            <pc:docMk/>
            <pc:sldMk cId="3611215584" sldId="317"/>
            <ac:picMk id="3080" creationId="{82D6C0DF-D79E-45E3-2407-F00A15BCDECE}"/>
          </ac:picMkLst>
        </pc:picChg>
      </pc:sldChg>
      <pc:sldChg chg="modSp mod">
        <pc:chgData name="Richard Ball" userId="c2c6c2dd-6ddc-437e-8cdd-d7a74390accc" providerId="ADAL" clId="{1F0B5846-127E-4BF5-AD29-20CB96CD1769}" dt="2022-06-13T08:02:52.137" v="1693" actId="14100"/>
        <pc:sldMkLst>
          <pc:docMk/>
          <pc:sldMk cId="1191288978" sldId="344"/>
        </pc:sldMkLst>
        <pc:spChg chg="mod">
          <ac:chgData name="Richard Ball" userId="c2c6c2dd-6ddc-437e-8cdd-d7a74390accc" providerId="ADAL" clId="{1F0B5846-127E-4BF5-AD29-20CB96CD1769}" dt="2022-06-13T08:02:52.137" v="1693" actId="14100"/>
          <ac:spMkLst>
            <pc:docMk/>
            <pc:sldMk cId="1191288978" sldId="344"/>
            <ac:spMk id="4" creationId="{764DFC8F-10FC-9CAE-DED3-01B45067ECC0}"/>
          </ac:spMkLst>
        </pc:spChg>
      </pc:sldChg>
      <pc:sldChg chg="addSp delSp modSp mod">
        <pc:chgData name="Richard Ball" userId="c2c6c2dd-6ddc-437e-8cdd-d7a74390accc" providerId="ADAL" clId="{1F0B5846-127E-4BF5-AD29-20CB96CD1769}" dt="2022-06-13T08:21:15.062" v="1778"/>
        <pc:sldMkLst>
          <pc:docMk/>
          <pc:sldMk cId="666473345" sldId="346"/>
        </pc:sldMkLst>
        <pc:spChg chg="add del mod">
          <ac:chgData name="Richard Ball" userId="c2c6c2dd-6ddc-437e-8cdd-d7a74390accc" providerId="ADAL" clId="{1F0B5846-127E-4BF5-AD29-20CB96CD1769}" dt="2022-06-13T08:18:54.438" v="1702" actId="478"/>
          <ac:spMkLst>
            <pc:docMk/>
            <pc:sldMk cId="666473345" sldId="346"/>
            <ac:spMk id="5" creationId="{EBAD8020-1D7D-3B38-3A4B-7334E8A34FF4}"/>
          </ac:spMkLst>
        </pc:spChg>
        <pc:grpChg chg="mod">
          <ac:chgData name="Richard Ball" userId="c2c6c2dd-6ddc-437e-8cdd-d7a74390accc" providerId="ADAL" clId="{1F0B5846-127E-4BF5-AD29-20CB96CD1769}" dt="2022-06-13T08:20:29.638" v="1724"/>
          <ac:grpSpMkLst>
            <pc:docMk/>
            <pc:sldMk cId="666473345" sldId="346"/>
            <ac:grpSpMk id="23" creationId="{4F8A5F12-91CE-C85F-6AFC-B10BC87E9089}"/>
          </ac:grpSpMkLst>
        </pc:grpChg>
        <pc:grpChg chg="mod">
          <ac:chgData name="Richard Ball" userId="c2c6c2dd-6ddc-437e-8cdd-d7a74390accc" providerId="ADAL" clId="{1F0B5846-127E-4BF5-AD29-20CB96CD1769}" dt="2022-06-13T08:20:34.835" v="1732"/>
          <ac:grpSpMkLst>
            <pc:docMk/>
            <pc:sldMk cId="666473345" sldId="346"/>
            <ac:grpSpMk id="31" creationId="{EBBE5504-E833-425F-5962-3F667A2ACEBA}"/>
          </ac:grpSpMkLst>
        </pc:grpChg>
        <pc:grpChg chg="mod">
          <ac:chgData name="Richard Ball" userId="c2c6c2dd-6ddc-437e-8cdd-d7a74390accc" providerId="ADAL" clId="{1F0B5846-127E-4BF5-AD29-20CB96CD1769}" dt="2022-06-13T08:20:50.771" v="1748"/>
          <ac:grpSpMkLst>
            <pc:docMk/>
            <pc:sldMk cId="666473345" sldId="346"/>
            <ac:grpSpMk id="42" creationId="{4A9C6839-509B-9296-A162-2F951B87511E}"/>
          </ac:grpSpMkLst>
        </pc:grpChg>
        <pc:grpChg chg="mod">
          <ac:chgData name="Richard Ball" userId="c2c6c2dd-6ddc-437e-8cdd-d7a74390accc" providerId="ADAL" clId="{1F0B5846-127E-4BF5-AD29-20CB96CD1769}" dt="2022-06-13T08:20:57.327" v="1752"/>
          <ac:grpSpMkLst>
            <pc:docMk/>
            <pc:sldMk cId="666473345" sldId="346"/>
            <ac:grpSpMk id="46" creationId="{48CA9677-72A9-4CB8-1976-F1EDEE77C8BA}"/>
          </ac:grpSpMkLst>
        </pc:grpChg>
        <pc:grpChg chg="del mod">
          <ac:chgData name="Richard Ball" userId="c2c6c2dd-6ddc-437e-8cdd-d7a74390accc" providerId="ADAL" clId="{1F0B5846-127E-4BF5-AD29-20CB96CD1769}" dt="2022-06-13T08:21:08.092" v="1768"/>
          <ac:grpSpMkLst>
            <pc:docMk/>
            <pc:sldMk cId="666473345" sldId="346"/>
            <ac:grpSpMk id="52" creationId="{B13157A2-DE79-519E-00C8-81982418ABA7}"/>
          </ac:grpSpMkLst>
        </pc:grpChg>
        <pc:grpChg chg="mod">
          <ac:chgData name="Richard Ball" userId="c2c6c2dd-6ddc-437e-8cdd-d7a74390accc" providerId="ADAL" clId="{1F0B5846-127E-4BF5-AD29-20CB96CD1769}" dt="2022-06-13T08:21:08.092" v="1768"/>
          <ac:grpSpMkLst>
            <pc:docMk/>
            <pc:sldMk cId="666473345" sldId="346"/>
            <ac:grpSpMk id="59" creationId="{4EC5BFFC-197F-3464-9B7D-23AD90C46ACA}"/>
          </ac:grpSpMkLst>
        </pc:grpChg>
        <pc:grpChg chg="mod">
          <ac:chgData name="Richard Ball" userId="c2c6c2dd-6ddc-437e-8cdd-d7a74390accc" providerId="ADAL" clId="{1F0B5846-127E-4BF5-AD29-20CB96CD1769}" dt="2022-06-13T08:21:08.092" v="1768"/>
          <ac:grpSpMkLst>
            <pc:docMk/>
            <pc:sldMk cId="666473345" sldId="346"/>
            <ac:grpSpMk id="60" creationId="{7A84E851-1F73-CEFC-6581-F4B529BDD2D8}"/>
          </ac:grpSpMkLst>
        </pc:grpChg>
        <pc:grpChg chg="mod">
          <ac:chgData name="Richard Ball" userId="c2c6c2dd-6ddc-437e-8cdd-d7a74390accc" providerId="ADAL" clId="{1F0B5846-127E-4BF5-AD29-20CB96CD1769}" dt="2022-06-13T08:21:15.062" v="1778"/>
          <ac:grpSpMkLst>
            <pc:docMk/>
            <pc:sldMk cId="666473345" sldId="346"/>
            <ac:grpSpMk id="70" creationId="{9DE180CA-E27F-928A-92CA-EA74BC75C63B}"/>
          </ac:grpSpMkLst>
        </pc:grpChg>
        <pc:grpChg chg="mod">
          <ac:chgData name="Richard Ball" userId="c2c6c2dd-6ddc-437e-8cdd-d7a74390accc" providerId="ADAL" clId="{1F0B5846-127E-4BF5-AD29-20CB96CD1769}" dt="2022-06-13T08:21:15.062" v="1778"/>
          <ac:grpSpMkLst>
            <pc:docMk/>
            <pc:sldMk cId="666473345" sldId="346"/>
            <ac:grpSpMk id="71" creationId="{8E0B1417-18BB-354D-1568-306A6AC082BB}"/>
          </ac:grpSpMkLst>
        </pc:grpChg>
        <pc:picChg chg="del">
          <ac:chgData name="Richard Ball" userId="c2c6c2dd-6ddc-437e-8cdd-d7a74390accc" providerId="ADAL" clId="{1F0B5846-127E-4BF5-AD29-20CB96CD1769}" dt="2022-06-13T08:18:52.271" v="1700" actId="478"/>
          <ac:picMkLst>
            <pc:docMk/>
            <pc:sldMk cId="666473345" sldId="346"/>
            <ac:picMk id="6" creationId="{A6CAF601-6215-4BD9-BE51-F5A7A8245AA1}"/>
          </ac:picMkLst>
        </pc:picChg>
        <pc:picChg chg="mod modCrop">
          <ac:chgData name="Richard Ball" userId="c2c6c2dd-6ddc-437e-8cdd-d7a74390accc" providerId="ADAL" clId="{1F0B5846-127E-4BF5-AD29-20CB96CD1769}" dt="2022-06-13T08:19:40.661" v="1710" actId="14100"/>
          <ac:picMkLst>
            <pc:docMk/>
            <pc:sldMk cId="666473345" sldId="346"/>
            <ac:picMk id="7" creationId="{7F7CEC7F-35F0-4A38-B9D0-A7272441D679}"/>
          </ac:picMkLst>
        </pc:picChg>
        <pc:inkChg chg="add">
          <ac:chgData name="Richard Ball" userId="c2c6c2dd-6ddc-437e-8cdd-d7a74390accc" providerId="ADAL" clId="{1F0B5846-127E-4BF5-AD29-20CB96CD1769}" dt="2022-06-13T08:20:00.425" v="1711" actId="9405"/>
          <ac:inkMkLst>
            <pc:docMk/>
            <pc:sldMk cId="666473345" sldId="346"/>
            <ac:inkMk id="8" creationId="{5BEE04D1-2729-B675-018B-B2722A460695}"/>
          </ac:inkMkLst>
        </pc:inkChg>
        <pc:inkChg chg="add">
          <ac:chgData name="Richard Ball" userId="c2c6c2dd-6ddc-437e-8cdd-d7a74390accc" providerId="ADAL" clId="{1F0B5846-127E-4BF5-AD29-20CB96CD1769}" dt="2022-06-13T08:20:02.195" v="1712" actId="9405"/>
          <ac:inkMkLst>
            <pc:docMk/>
            <pc:sldMk cId="666473345" sldId="346"/>
            <ac:inkMk id="9" creationId="{042F1E50-070B-7305-0FC8-12973B86452A}"/>
          </ac:inkMkLst>
        </pc:inkChg>
        <pc:inkChg chg="add">
          <ac:chgData name="Richard Ball" userId="c2c6c2dd-6ddc-437e-8cdd-d7a74390accc" providerId="ADAL" clId="{1F0B5846-127E-4BF5-AD29-20CB96CD1769}" dt="2022-06-13T08:20:04.230" v="1713" actId="9405"/>
          <ac:inkMkLst>
            <pc:docMk/>
            <pc:sldMk cId="666473345" sldId="346"/>
            <ac:inkMk id="10" creationId="{80FC4A62-3CA7-390F-BB33-5D33439593FC}"/>
          </ac:inkMkLst>
        </pc:inkChg>
        <pc:inkChg chg="add">
          <ac:chgData name="Richard Ball" userId="c2c6c2dd-6ddc-437e-8cdd-d7a74390accc" providerId="ADAL" clId="{1F0B5846-127E-4BF5-AD29-20CB96CD1769}" dt="2022-06-13T08:20:05.947" v="1714" actId="9405"/>
          <ac:inkMkLst>
            <pc:docMk/>
            <pc:sldMk cId="666473345" sldId="346"/>
            <ac:inkMk id="11" creationId="{02F05F08-0192-9948-E0E6-D17E8B198E94}"/>
          </ac:inkMkLst>
        </pc:inkChg>
        <pc:inkChg chg="add">
          <ac:chgData name="Richard Ball" userId="c2c6c2dd-6ddc-437e-8cdd-d7a74390accc" providerId="ADAL" clId="{1F0B5846-127E-4BF5-AD29-20CB96CD1769}" dt="2022-06-13T08:20:07.382" v="1715" actId="9405"/>
          <ac:inkMkLst>
            <pc:docMk/>
            <pc:sldMk cId="666473345" sldId="346"/>
            <ac:inkMk id="13" creationId="{5FF6BCC7-D849-CB83-260E-CA71E091FB0A}"/>
          </ac:inkMkLst>
        </pc:inkChg>
        <pc:inkChg chg="add">
          <ac:chgData name="Richard Ball" userId="c2c6c2dd-6ddc-437e-8cdd-d7a74390accc" providerId="ADAL" clId="{1F0B5846-127E-4BF5-AD29-20CB96CD1769}" dt="2022-06-13T08:20:12.408" v="1716" actId="9405"/>
          <ac:inkMkLst>
            <pc:docMk/>
            <pc:sldMk cId="666473345" sldId="346"/>
            <ac:inkMk id="15" creationId="{2D583558-8FDA-2970-EC38-F7B388B748FE}"/>
          </ac:inkMkLst>
        </pc:inkChg>
        <pc:inkChg chg="add">
          <ac:chgData name="Richard Ball" userId="c2c6c2dd-6ddc-437e-8cdd-d7a74390accc" providerId="ADAL" clId="{1F0B5846-127E-4BF5-AD29-20CB96CD1769}" dt="2022-06-13T08:20:13.295" v="1717" actId="9405"/>
          <ac:inkMkLst>
            <pc:docMk/>
            <pc:sldMk cId="666473345" sldId="346"/>
            <ac:inkMk id="16" creationId="{985EF5D2-45CE-8266-CCC5-62E053C23A3A}"/>
          </ac:inkMkLst>
        </pc:inkChg>
        <pc:inkChg chg="add">
          <ac:chgData name="Richard Ball" userId="c2c6c2dd-6ddc-437e-8cdd-d7a74390accc" providerId="ADAL" clId="{1F0B5846-127E-4BF5-AD29-20CB96CD1769}" dt="2022-06-13T08:20:17.372" v="1718" actId="9405"/>
          <ac:inkMkLst>
            <pc:docMk/>
            <pc:sldMk cId="666473345" sldId="346"/>
            <ac:inkMk id="17" creationId="{F07ED134-175C-178E-2C26-7FB791430D36}"/>
          </ac:inkMkLst>
        </pc:inkChg>
        <pc:inkChg chg="add mod">
          <ac:chgData name="Richard Ball" userId="c2c6c2dd-6ddc-437e-8cdd-d7a74390accc" providerId="ADAL" clId="{1F0B5846-127E-4BF5-AD29-20CB96CD1769}" dt="2022-06-13T08:20:29.638" v="1724"/>
          <ac:inkMkLst>
            <pc:docMk/>
            <pc:sldMk cId="666473345" sldId="346"/>
            <ac:inkMk id="18" creationId="{01ECEED7-C1E3-28EC-42CF-8259D2179384}"/>
          </ac:inkMkLst>
        </pc:inkChg>
        <pc:inkChg chg="add mod">
          <ac:chgData name="Richard Ball" userId="c2c6c2dd-6ddc-437e-8cdd-d7a74390accc" providerId="ADAL" clId="{1F0B5846-127E-4BF5-AD29-20CB96CD1769}" dt="2022-06-13T08:20:29.638" v="1724"/>
          <ac:inkMkLst>
            <pc:docMk/>
            <pc:sldMk cId="666473345" sldId="346"/>
            <ac:inkMk id="19" creationId="{BBD7E3FD-42BF-D798-A542-9D11FC19273B}"/>
          </ac:inkMkLst>
        </pc:inkChg>
        <pc:inkChg chg="add mod">
          <ac:chgData name="Richard Ball" userId="c2c6c2dd-6ddc-437e-8cdd-d7a74390accc" providerId="ADAL" clId="{1F0B5846-127E-4BF5-AD29-20CB96CD1769}" dt="2022-06-13T08:20:29.638" v="1724"/>
          <ac:inkMkLst>
            <pc:docMk/>
            <pc:sldMk cId="666473345" sldId="346"/>
            <ac:inkMk id="20" creationId="{381BDE31-02F4-8263-10EA-FEDE0E4D2733}"/>
          </ac:inkMkLst>
        </pc:inkChg>
        <pc:inkChg chg="add mod">
          <ac:chgData name="Richard Ball" userId="c2c6c2dd-6ddc-437e-8cdd-d7a74390accc" providerId="ADAL" clId="{1F0B5846-127E-4BF5-AD29-20CB96CD1769}" dt="2022-06-13T08:20:29.638" v="1724"/>
          <ac:inkMkLst>
            <pc:docMk/>
            <pc:sldMk cId="666473345" sldId="346"/>
            <ac:inkMk id="21" creationId="{127DEB74-4873-E6F8-BE9E-A301A3915CE6}"/>
          </ac:inkMkLst>
        </pc:inkChg>
        <pc:inkChg chg="add mod">
          <ac:chgData name="Richard Ball" userId="c2c6c2dd-6ddc-437e-8cdd-d7a74390accc" providerId="ADAL" clId="{1F0B5846-127E-4BF5-AD29-20CB96CD1769}" dt="2022-06-13T08:20:29.638" v="1724"/>
          <ac:inkMkLst>
            <pc:docMk/>
            <pc:sldMk cId="666473345" sldId="346"/>
            <ac:inkMk id="22" creationId="{B70233F3-48BB-06D9-E6A4-2BF890A6284F}"/>
          </ac:inkMkLst>
        </pc:inkChg>
        <pc:inkChg chg="add mod">
          <ac:chgData name="Richard Ball" userId="c2c6c2dd-6ddc-437e-8cdd-d7a74390accc" providerId="ADAL" clId="{1F0B5846-127E-4BF5-AD29-20CB96CD1769}" dt="2022-06-13T08:20:34.835" v="1732"/>
          <ac:inkMkLst>
            <pc:docMk/>
            <pc:sldMk cId="666473345" sldId="346"/>
            <ac:inkMk id="24" creationId="{CA083DAB-60B3-E4FC-8ABD-338C0A1106EB}"/>
          </ac:inkMkLst>
        </pc:inkChg>
        <pc:inkChg chg="add mod">
          <ac:chgData name="Richard Ball" userId="c2c6c2dd-6ddc-437e-8cdd-d7a74390accc" providerId="ADAL" clId="{1F0B5846-127E-4BF5-AD29-20CB96CD1769}" dt="2022-06-13T08:20:34.835" v="1732"/>
          <ac:inkMkLst>
            <pc:docMk/>
            <pc:sldMk cId="666473345" sldId="346"/>
            <ac:inkMk id="25" creationId="{7089DBF6-0A74-7138-E226-A45068DB3CB6}"/>
          </ac:inkMkLst>
        </pc:inkChg>
        <pc:inkChg chg="add mod">
          <ac:chgData name="Richard Ball" userId="c2c6c2dd-6ddc-437e-8cdd-d7a74390accc" providerId="ADAL" clId="{1F0B5846-127E-4BF5-AD29-20CB96CD1769}" dt="2022-06-13T08:20:34.835" v="1732"/>
          <ac:inkMkLst>
            <pc:docMk/>
            <pc:sldMk cId="666473345" sldId="346"/>
            <ac:inkMk id="26" creationId="{64A1E288-767D-4A00-7BA6-B0B858995A4E}"/>
          </ac:inkMkLst>
        </pc:inkChg>
        <pc:inkChg chg="add mod">
          <ac:chgData name="Richard Ball" userId="c2c6c2dd-6ddc-437e-8cdd-d7a74390accc" providerId="ADAL" clId="{1F0B5846-127E-4BF5-AD29-20CB96CD1769}" dt="2022-06-13T08:20:34.835" v="1732"/>
          <ac:inkMkLst>
            <pc:docMk/>
            <pc:sldMk cId="666473345" sldId="346"/>
            <ac:inkMk id="27" creationId="{7FD4C7F0-2D57-C94E-E1C8-DF0D9066B58C}"/>
          </ac:inkMkLst>
        </pc:inkChg>
        <pc:inkChg chg="add mod">
          <ac:chgData name="Richard Ball" userId="c2c6c2dd-6ddc-437e-8cdd-d7a74390accc" providerId="ADAL" clId="{1F0B5846-127E-4BF5-AD29-20CB96CD1769}" dt="2022-06-13T08:20:34.835" v="1732"/>
          <ac:inkMkLst>
            <pc:docMk/>
            <pc:sldMk cId="666473345" sldId="346"/>
            <ac:inkMk id="28" creationId="{7DD5EC81-F6DC-2258-5A05-09943D21EF7D}"/>
          </ac:inkMkLst>
        </pc:inkChg>
        <pc:inkChg chg="add mod">
          <ac:chgData name="Richard Ball" userId="c2c6c2dd-6ddc-437e-8cdd-d7a74390accc" providerId="ADAL" clId="{1F0B5846-127E-4BF5-AD29-20CB96CD1769}" dt="2022-06-13T08:20:34.835" v="1732"/>
          <ac:inkMkLst>
            <pc:docMk/>
            <pc:sldMk cId="666473345" sldId="346"/>
            <ac:inkMk id="29" creationId="{2166944E-3646-612E-CFF5-3BF553A1094D}"/>
          </ac:inkMkLst>
        </pc:inkChg>
        <pc:inkChg chg="add">
          <ac:chgData name="Richard Ball" userId="c2c6c2dd-6ddc-437e-8cdd-d7a74390accc" providerId="ADAL" clId="{1F0B5846-127E-4BF5-AD29-20CB96CD1769}" dt="2022-06-13T08:20:34.174" v="1731" actId="9405"/>
          <ac:inkMkLst>
            <pc:docMk/>
            <pc:sldMk cId="666473345" sldId="346"/>
            <ac:inkMk id="30" creationId="{876989A0-9B2C-C8D5-5D68-5C642F222B1F}"/>
          </ac:inkMkLst>
        </pc:inkChg>
        <pc:inkChg chg="add">
          <ac:chgData name="Richard Ball" userId="c2c6c2dd-6ddc-437e-8cdd-d7a74390accc" providerId="ADAL" clId="{1F0B5846-127E-4BF5-AD29-20CB96CD1769}" dt="2022-06-13T08:20:39.882" v="1733" actId="9405"/>
          <ac:inkMkLst>
            <pc:docMk/>
            <pc:sldMk cId="666473345" sldId="346"/>
            <ac:inkMk id="32" creationId="{B8F50334-B7E4-2D43-FE21-C1FF59627EC5}"/>
          </ac:inkMkLst>
        </pc:inkChg>
        <pc:inkChg chg="add">
          <ac:chgData name="Richard Ball" userId="c2c6c2dd-6ddc-437e-8cdd-d7a74390accc" providerId="ADAL" clId="{1F0B5846-127E-4BF5-AD29-20CB96CD1769}" dt="2022-06-13T08:20:40.873" v="1734" actId="9405"/>
          <ac:inkMkLst>
            <pc:docMk/>
            <pc:sldMk cId="666473345" sldId="346"/>
            <ac:inkMk id="33" creationId="{0C41A4DB-34CA-51DA-352D-6B46B2E37857}"/>
          </ac:inkMkLst>
        </pc:inkChg>
        <pc:inkChg chg="add">
          <ac:chgData name="Richard Ball" userId="c2c6c2dd-6ddc-437e-8cdd-d7a74390accc" providerId="ADAL" clId="{1F0B5846-127E-4BF5-AD29-20CB96CD1769}" dt="2022-06-13T08:20:41.888" v="1735" actId="9405"/>
          <ac:inkMkLst>
            <pc:docMk/>
            <pc:sldMk cId="666473345" sldId="346"/>
            <ac:inkMk id="34" creationId="{EB0DB7E3-15F2-F92D-450C-10630D8E45C2}"/>
          </ac:inkMkLst>
        </pc:inkChg>
        <pc:inkChg chg="add mod">
          <ac:chgData name="Richard Ball" userId="c2c6c2dd-6ddc-437e-8cdd-d7a74390accc" providerId="ADAL" clId="{1F0B5846-127E-4BF5-AD29-20CB96CD1769}" dt="2022-06-13T08:20:50.771" v="1748"/>
          <ac:inkMkLst>
            <pc:docMk/>
            <pc:sldMk cId="666473345" sldId="346"/>
            <ac:inkMk id="35" creationId="{F1BB364A-B4A5-6769-DD0A-52D055C5AFF0}"/>
          </ac:inkMkLst>
        </pc:inkChg>
        <pc:inkChg chg="add del mod">
          <ac:chgData name="Richard Ball" userId="c2c6c2dd-6ddc-437e-8cdd-d7a74390accc" providerId="ADAL" clId="{1F0B5846-127E-4BF5-AD29-20CB96CD1769}" dt="2022-06-13T08:20:50.770" v="1746"/>
          <ac:inkMkLst>
            <pc:docMk/>
            <pc:sldMk cId="666473345" sldId="346"/>
            <ac:inkMk id="36" creationId="{ACE0DDBC-1AC3-B05D-BD35-557CE54E6FC9}"/>
          </ac:inkMkLst>
        </pc:inkChg>
        <pc:inkChg chg="add del mod">
          <ac:chgData name="Richard Ball" userId="c2c6c2dd-6ddc-437e-8cdd-d7a74390accc" providerId="ADAL" clId="{1F0B5846-127E-4BF5-AD29-20CB96CD1769}" dt="2022-06-13T08:20:50.770" v="1747"/>
          <ac:inkMkLst>
            <pc:docMk/>
            <pc:sldMk cId="666473345" sldId="346"/>
            <ac:inkMk id="37" creationId="{379B1119-14C4-68A3-5E66-FEC9EB40DE39}"/>
          </ac:inkMkLst>
        </pc:inkChg>
        <pc:inkChg chg="add del mod">
          <ac:chgData name="Richard Ball" userId="c2c6c2dd-6ddc-437e-8cdd-d7a74390accc" providerId="ADAL" clId="{1F0B5846-127E-4BF5-AD29-20CB96CD1769}" dt="2022-06-13T08:20:50.769" v="1745"/>
          <ac:inkMkLst>
            <pc:docMk/>
            <pc:sldMk cId="666473345" sldId="346"/>
            <ac:inkMk id="38" creationId="{08044EEE-EE9D-4AAC-1106-DB8DCE08508B}"/>
          </ac:inkMkLst>
        </pc:inkChg>
        <pc:inkChg chg="add del mod">
          <ac:chgData name="Richard Ball" userId="c2c6c2dd-6ddc-437e-8cdd-d7a74390accc" providerId="ADAL" clId="{1F0B5846-127E-4BF5-AD29-20CB96CD1769}" dt="2022-06-13T08:20:50.769" v="1744"/>
          <ac:inkMkLst>
            <pc:docMk/>
            <pc:sldMk cId="666473345" sldId="346"/>
            <ac:inkMk id="39" creationId="{56DB11CA-421E-1123-ABF8-4F589E0105EB}"/>
          </ac:inkMkLst>
        </pc:inkChg>
        <pc:inkChg chg="add mod">
          <ac:chgData name="Richard Ball" userId="c2c6c2dd-6ddc-437e-8cdd-d7a74390accc" providerId="ADAL" clId="{1F0B5846-127E-4BF5-AD29-20CB96CD1769}" dt="2022-06-13T08:20:50.771" v="1748"/>
          <ac:inkMkLst>
            <pc:docMk/>
            <pc:sldMk cId="666473345" sldId="346"/>
            <ac:inkMk id="40" creationId="{29683CB9-65D6-543A-888E-1D068F413F90}"/>
          </ac:inkMkLst>
        </pc:inkChg>
        <pc:inkChg chg="add del mod">
          <ac:chgData name="Richard Ball" userId="c2c6c2dd-6ddc-437e-8cdd-d7a74390accc" providerId="ADAL" clId="{1F0B5846-127E-4BF5-AD29-20CB96CD1769}" dt="2022-06-13T08:20:50.771" v="1748"/>
          <ac:inkMkLst>
            <pc:docMk/>
            <pc:sldMk cId="666473345" sldId="346"/>
            <ac:inkMk id="41" creationId="{0C3230A9-1B16-577C-C193-925EBFA54571}"/>
          </ac:inkMkLst>
        </pc:inkChg>
        <pc:inkChg chg="add mod">
          <ac:chgData name="Richard Ball" userId="c2c6c2dd-6ddc-437e-8cdd-d7a74390accc" providerId="ADAL" clId="{1F0B5846-127E-4BF5-AD29-20CB96CD1769}" dt="2022-06-13T08:20:57.327" v="1752"/>
          <ac:inkMkLst>
            <pc:docMk/>
            <pc:sldMk cId="666473345" sldId="346"/>
            <ac:inkMk id="43" creationId="{6B50490F-CAD7-7D1F-7EDF-CC896E3CEF85}"/>
          </ac:inkMkLst>
        </pc:inkChg>
        <pc:inkChg chg="add mod">
          <ac:chgData name="Richard Ball" userId="c2c6c2dd-6ddc-437e-8cdd-d7a74390accc" providerId="ADAL" clId="{1F0B5846-127E-4BF5-AD29-20CB96CD1769}" dt="2022-06-13T08:20:57.327" v="1752"/>
          <ac:inkMkLst>
            <pc:docMk/>
            <pc:sldMk cId="666473345" sldId="346"/>
            <ac:inkMk id="44" creationId="{6B2D5351-340D-EADC-70F3-F18AEC66A957}"/>
          </ac:inkMkLst>
        </pc:inkChg>
        <pc:inkChg chg="add mod">
          <ac:chgData name="Richard Ball" userId="c2c6c2dd-6ddc-437e-8cdd-d7a74390accc" providerId="ADAL" clId="{1F0B5846-127E-4BF5-AD29-20CB96CD1769}" dt="2022-06-13T08:20:57.327" v="1752"/>
          <ac:inkMkLst>
            <pc:docMk/>
            <pc:sldMk cId="666473345" sldId="346"/>
            <ac:inkMk id="45" creationId="{2659A985-E859-433F-B45D-31444FBB37B7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47" creationId="{216176D3-71B6-5C97-2D1D-8465CAAC863E}"/>
          </ac:inkMkLst>
        </pc:inkChg>
        <pc:inkChg chg="add del mod">
          <ac:chgData name="Richard Ball" userId="c2c6c2dd-6ddc-437e-8cdd-d7a74390accc" providerId="ADAL" clId="{1F0B5846-127E-4BF5-AD29-20CB96CD1769}" dt="2022-06-13T08:21:02.146" v="1760"/>
          <ac:inkMkLst>
            <pc:docMk/>
            <pc:sldMk cId="666473345" sldId="346"/>
            <ac:inkMk id="48" creationId="{77B681AE-E1D0-B04D-5B55-AB9020119471}"/>
          </ac:inkMkLst>
        </pc:inkChg>
        <pc:inkChg chg="add del mod">
          <ac:chgData name="Richard Ball" userId="c2c6c2dd-6ddc-437e-8cdd-d7a74390accc" providerId="ADAL" clId="{1F0B5846-127E-4BF5-AD29-20CB96CD1769}" dt="2022-06-13T08:21:02.146" v="1761"/>
          <ac:inkMkLst>
            <pc:docMk/>
            <pc:sldMk cId="666473345" sldId="346"/>
            <ac:inkMk id="49" creationId="{4985F7AD-3955-BCE5-DF77-8F9039F90894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50" creationId="{EFD67A57-62CC-2EDA-F171-E1C2E58A3F88}"/>
          </ac:inkMkLst>
        </pc:inkChg>
        <pc:inkChg chg="add del mod">
          <ac:chgData name="Richard Ball" userId="c2c6c2dd-6ddc-437e-8cdd-d7a74390accc" providerId="ADAL" clId="{1F0B5846-127E-4BF5-AD29-20CB96CD1769}" dt="2022-06-13T08:21:02.145" v="1759"/>
          <ac:inkMkLst>
            <pc:docMk/>
            <pc:sldMk cId="666473345" sldId="346"/>
            <ac:inkMk id="51" creationId="{789007AC-8A0F-5038-AFD3-B58F5E20E49F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53" creationId="{D8F16772-0B20-1C98-73BE-C350B790B32D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54" creationId="{E17D671D-DDE4-2CDA-1B54-49F22776B477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55" creationId="{22E42B14-85B7-E705-E117-7F5561550F35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56" creationId="{A5827F81-5446-0612-048A-FCE54D99C592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57" creationId="{334A53E4-DADA-8852-B370-EB4F7FE2C5BD}"/>
          </ac:inkMkLst>
        </pc:inkChg>
        <pc:inkChg chg="add mod">
          <ac:chgData name="Richard Ball" userId="c2c6c2dd-6ddc-437e-8cdd-d7a74390accc" providerId="ADAL" clId="{1F0B5846-127E-4BF5-AD29-20CB96CD1769}" dt="2022-06-13T08:21:08.092" v="1768"/>
          <ac:inkMkLst>
            <pc:docMk/>
            <pc:sldMk cId="666473345" sldId="346"/>
            <ac:inkMk id="58" creationId="{E84C6AB9-455C-4E67-E47E-C7C2CD9B1405}"/>
          </ac:inkMkLst>
        </pc:inkChg>
        <pc:inkChg chg="add">
          <ac:chgData name="Richard Ball" userId="c2c6c2dd-6ddc-437e-8cdd-d7a74390accc" providerId="ADAL" clId="{1F0B5846-127E-4BF5-AD29-20CB96CD1769}" dt="2022-06-13T08:21:10.112" v="1769" actId="9405"/>
          <ac:inkMkLst>
            <pc:docMk/>
            <pc:sldMk cId="666473345" sldId="346"/>
            <ac:inkMk id="61" creationId="{693F52B6-59A7-E545-9FD6-B28AF7A5094A}"/>
          </ac:inkMkLst>
        </pc:inkChg>
        <pc:inkChg chg="add mod">
          <ac:chgData name="Richard Ball" userId="c2c6c2dd-6ddc-437e-8cdd-d7a74390accc" providerId="ADAL" clId="{1F0B5846-127E-4BF5-AD29-20CB96CD1769}" dt="2022-06-13T08:21:15.062" v="1778"/>
          <ac:inkMkLst>
            <pc:docMk/>
            <pc:sldMk cId="666473345" sldId="346"/>
            <ac:inkMk id="62" creationId="{24397074-1140-F378-B6AB-5B1CEE85BEE5}"/>
          </ac:inkMkLst>
        </pc:inkChg>
        <pc:inkChg chg="add mod">
          <ac:chgData name="Richard Ball" userId="c2c6c2dd-6ddc-437e-8cdd-d7a74390accc" providerId="ADAL" clId="{1F0B5846-127E-4BF5-AD29-20CB96CD1769}" dt="2022-06-13T08:21:15.062" v="1778"/>
          <ac:inkMkLst>
            <pc:docMk/>
            <pc:sldMk cId="666473345" sldId="346"/>
            <ac:inkMk id="63" creationId="{50346823-D4D7-FEAD-651B-EF3CDDDF6376}"/>
          </ac:inkMkLst>
        </pc:inkChg>
        <pc:inkChg chg="add mod">
          <ac:chgData name="Richard Ball" userId="c2c6c2dd-6ddc-437e-8cdd-d7a74390accc" providerId="ADAL" clId="{1F0B5846-127E-4BF5-AD29-20CB96CD1769}" dt="2022-06-13T08:21:15.062" v="1778"/>
          <ac:inkMkLst>
            <pc:docMk/>
            <pc:sldMk cId="666473345" sldId="346"/>
            <ac:inkMk id="64" creationId="{A5D249B9-A0C1-BAC9-CF3B-242839CE6709}"/>
          </ac:inkMkLst>
        </pc:inkChg>
        <pc:inkChg chg="add mod">
          <ac:chgData name="Richard Ball" userId="c2c6c2dd-6ddc-437e-8cdd-d7a74390accc" providerId="ADAL" clId="{1F0B5846-127E-4BF5-AD29-20CB96CD1769}" dt="2022-06-13T08:21:15.062" v="1778"/>
          <ac:inkMkLst>
            <pc:docMk/>
            <pc:sldMk cId="666473345" sldId="346"/>
            <ac:inkMk id="65" creationId="{649DC2C7-E8B1-DCB6-411C-74B3CBB8CC44}"/>
          </ac:inkMkLst>
        </pc:inkChg>
        <pc:inkChg chg="add mod">
          <ac:chgData name="Richard Ball" userId="c2c6c2dd-6ddc-437e-8cdd-d7a74390accc" providerId="ADAL" clId="{1F0B5846-127E-4BF5-AD29-20CB96CD1769}" dt="2022-06-13T08:21:15.062" v="1778"/>
          <ac:inkMkLst>
            <pc:docMk/>
            <pc:sldMk cId="666473345" sldId="346"/>
            <ac:inkMk id="66" creationId="{34885989-C15E-7EC3-4B11-69445CEB2AFE}"/>
          </ac:inkMkLst>
        </pc:inkChg>
        <pc:inkChg chg="add">
          <ac:chgData name="Richard Ball" userId="c2c6c2dd-6ddc-437e-8cdd-d7a74390accc" providerId="ADAL" clId="{1F0B5846-127E-4BF5-AD29-20CB96CD1769}" dt="2022-06-13T08:21:12.647" v="1775" actId="9405"/>
          <ac:inkMkLst>
            <pc:docMk/>
            <pc:sldMk cId="666473345" sldId="346"/>
            <ac:inkMk id="67" creationId="{AA7A2D5C-D975-59B4-1EAB-CAEBE4A7B031}"/>
          </ac:inkMkLst>
        </pc:inkChg>
        <pc:inkChg chg="add mod">
          <ac:chgData name="Richard Ball" userId="c2c6c2dd-6ddc-437e-8cdd-d7a74390accc" providerId="ADAL" clId="{1F0B5846-127E-4BF5-AD29-20CB96CD1769}" dt="2022-06-13T08:21:15.062" v="1778"/>
          <ac:inkMkLst>
            <pc:docMk/>
            <pc:sldMk cId="666473345" sldId="346"/>
            <ac:inkMk id="68" creationId="{1B4909E5-B26B-4FC6-C4C8-BFC694FC82AB}"/>
          </ac:inkMkLst>
        </pc:inkChg>
        <pc:inkChg chg="add mod">
          <ac:chgData name="Richard Ball" userId="c2c6c2dd-6ddc-437e-8cdd-d7a74390accc" providerId="ADAL" clId="{1F0B5846-127E-4BF5-AD29-20CB96CD1769}" dt="2022-06-13T08:21:15.062" v="1778"/>
          <ac:inkMkLst>
            <pc:docMk/>
            <pc:sldMk cId="666473345" sldId="346"/>
            <ac:inkMk id="69" creationId="{F81285D7-613E-AB9D-BCDA-581E14BE760B}"/>
          </ac:inkMkLst>
        </pc:inkChg>
      </pc:sldChg>
      <pc:sldChg chg="addSp modSp mod ord modAnim">
        <pc:chgData name="Richard Ball" userId="c2c6c2dd-6ddc-437e-8cdd-d7a74390accc" providerId="ADAL" clId="{1F0B5846-127E-4BF5-AD29-20CB96CD1769}" dt="2022-06-10T13:12:32.486" v="155"/>
        <pc:sldMkLst>
          <pc:docMk/>
          <pc:sldMk cId="3815133060" sldId="348"/>
        </pc:sldMkLst>
        <pc:spChg chg="add mod">
          <ac:chgData name="Richard Ball" userId="c2c6c2dd-6ddc-437e-8cdd-d7a74390accc" providerId="ADAL" clId="{1F0B5846-127E-4BF5-AD29-20CB96CD1769}" dt="2022-06-10T13:12:28.999" v="154" actId="115"/>
          <ac:spMkLst>
            <pc:docMk/>
            <pc:sldMk cId="3815133060" sldId="348"/>
            <ac:spMk id="5" creationId="{AF6FF60E-6304-4365-2D25-7A439D2B332D}"/>
          </ac:spMkLst>
        </pc:spChg>
      </pc:sldChg>
      <pc:sldChg chg="modSp mod modAnim">
        <pc:chgData name="Richard Ball" userId="c2c6c2dd-6ddc-437e-8cdd-d7a74390accc" providerId="ADAL" clId="{1F0B5846-127E-4BF5-AD29-20CB96CD1769}" dt="2022-06-11T09:32:43.572" v="1204" actId="207"/>
        <pc:sldMkLst>
          <pc:docMk/>
          <pc:sldMk cId="1975565509" sldId="366"/>
        </pc:sldMkLst>
        <pc:spChg chg="mod">
          <ac:chgData name="Richard Ball" userId="c2c6c2dd-6ddc-437e-8cdd-d7a74390accc" providerId="ADAL" clId="{1F0B5846-127E-4BF5-AD29-20CB96CD1769}" dt="2022-06-11T09:32:43.572" v="1204" actId="207"/>
          <ac:spMkLst>
            <pc:docMk/>
            <pc:sldMk cId="1975565509" sldId="366"/>
            <ac:spMk id="2" creationId="{7361DF15-6867-4C46-A5A6-D289F6192E5D}"/>
          </ac:spMkLst>
        </pc:spChg>
        <pc:graphicFrameChg chg="mod modGraphic">
          <ac:chgData name="Richard Ball" userId="c2c6c2dd-6ddc-437e-8cdd-d7a74390accc" providerId="ADAL" clId="{1F0B5846-127E-4BF5-AD29-20CB96CD1769}" dt="2022-06-11T09:31:09.440" v="993" actId="20577"/>
          <ac:graphicFrameMkLst>
            <pc:docMk/>
            <pc:sldMk cId="1975565509" sldId="366"/>
            <ac:graphicFrameMk id="5" creationId="{AA5C4CC5-3080-4089-AB54-707042C59291}"/>
          </ac:graphicFrameMkLst>
        </pc:graphicFrameChg>
      </pc:sldChg>
      <pc:sldChg chg="del">
        <pc:chgData name="Richard Ball" userId="c2c6c2dd-6ddc-437e-8cdd-d7a74390accc" providerId="ADAL" clId="{1F0B5846-127E-4BF5-AD29-20CB96CD1769}" dt="2022-06-10T13:12:46.815" v="156" actId="47"/>
        <pc:sldMkLst>
          <pc:docMk/>
          <pc:sldMk cId="1286778045" sldId="367"/>
        </pc:sldMkLst>
      </pc:sldChg>
      <pc:sldChg chg="addSp delSp modSp mod">
        <pc:chgData name="Richard Ball" userId="c2c6c2dd-6ddc-437e-8cdd-d7a74390accc" providerId="ADAL" clId="{1F0B5846-127E-4BF5-AD29-20CB96CD1769}" dt="2022-06-11T08:59:25.660" v="864" actId="1076"/>
        <pc:sldMkLst>
          <pc:docMk/>
          <pc:sldMk cId="2052029939" sldId="368"/>
        </pc:sldMkLst>
        <pc:spChg chg="del mod">
          <ac:chgData name="Richard Ball" userId="c2c6c2dd-6ddc-437e-8cdd-d7a74390accc" providerId="ADAL" clId="{1F0B5846-127E-4BF5-AD29-20CB96CD1769}" dt="2022-06-11T08:57:17.778" v="853" actId="478"/>
          <ac:spMkLst>
            <pc:docMk/>
            <pc:sldMk cId="2052029939" sldId="368"/>
            <ac:spMk id="3" creationId="{00000000-0000-0000-0000-000000000000}"/>
          </ac:spMkLst>
        </pc:spChg>
        <pc:spChg chg="add del mod">
          <ac:chgData name="Richard Ball" userId="c2c6c2dd-6ddc-437e-8cdd-d7a74390accc" providerId="ADAL" clId="{1F0B5846-127E-4BF5-AD29-20CB96CD1769}" dt="2022-06-11T08:57:19.678" v="855" actId="478"/>
          <ac:spMkLst>
            <pc:docMk/>
            <pc:sldMk cId="2052029939" sldId="368"/>
            <ac:spMk id="5" creationId="{30DC5457-32F6-421F-ED73-38751C6DC4FD}"/>
          </ac:spMkLst>
        </pc:spChg>
        <pc:picChg chg="add mod">
          <ac:chgData name="Richard Ball" userId="c2c6c2dd-6ddc-437e-8cdd-d7a74390accc" providerId="ADAL" clId="{1F0B5846-127E-4BF5-AD29-20CB96CD1769}" dt="2022-06-11T08:58:36.602" v="858" actId="14100"/>
          <ac:picMkLst>
            <pc:docMk/>
            <pc:sldMk cId="2052029939" sldId="368"/>
            <ac:picMk id="5122" creationId="{87CED926-2064-4A06-8C15-A2E676264C70}"/>
          </ac:picMkLst>
        </pc:picChg>
        <pc:picChg chg="add mod">
          <ac:chgData name="Richard Ball" userId="c2c6c2dd-6ddc-437e-8cdd-d7a74390accc" providerId="ADAL" clId="{1F0B5846-127E-4BF5-AD29-20CB96CD1769}" dt="2022-06-11T08:59:25.660" v="864" actId="1076"/>
          <ac:picMkLst>
            <pc:docMk/>
            <pc:sldMk cId="2052029939" sldId="368"/>
            <ac:picMk id="5124" creationId="{ABF87048-1569-40EE-2979-5906B95B13B5}"/>
          </ac:picMkLst>
        </pc:picChg>
      </pc:sldChg>
      <pc:sldChg chg="modSp mod ord">
        <pc:chgData name="Richard Ball" userId="c2c6c2dd-6ddc-437e-8cdd-d7a74390accc" providerId="ADAL" clId="{1F0B5846-127E-4BF5-AD29-20CB96CD1769}" dt="2022-06-11T09:34:46.535" v="1254"/>
        <pc:sldMkLst>
          <pc:docMk/>
          <pc:sldMk cId="1445906320" sldId="369"/>
        </pc:sldMkLst>
        <pc:spChg chg="mod">
          <ac:chgData name="Richard Ball" userId="c2c6c2dd-6ddc-437e-8cdd-d7a74390accc" providerId="ADAL" clId="{1F0B5846-127E-4BF5-AD29-20CB96CD1769}" dt="2022-06-11T09:05:34.455" v="947" actId="113"/>
          <ac:spMkLst>
            <pc:docMk/>
            <pc:sldMk cId="1445906320" sldId="369"/>
            <ac:spMk id="2" creationId="{3F4B6AD8-D292-47D8-8E7E-8C40B8D70717}"/>
          </ac:spMkLst>
        </pc:spChg>
        <pc:spChg chg="mod">
          <ac:chgData name="Richard Ball" userId="c2c6c2dd-6ddc-437e-8cdd-d7a74390accc" providerId="ADAL" clId="{1F0B5846-127E-4BF5-AD29-20CB96CD1769}" dt="2022-06-11T09:33:05.317" v="1207" actId="14100"/>
          <ac:spMkLst>
            <pc:docMk/>
            <pc:sldMk cId="1445906320" sldId="369"/>
            <ac:spMk id="3" creationId="{E4407CE4-0925-4F96-9694-F1E5EDDD2119}"/>
          </ac:spMkLst>
        </pc:spChg>
      </pc:sldChg>
      <pc:sldChg chg="modSp mod ord">
        <pc:chgData name="Richard Ball" userId="c2c6c2dd-6ddc-437e-8cdd-d7a74390accc" providerId="ADAL" clId="{1F0B5846-127E-4BF5-AD29-20CB96CD1769}" dt="2022-06-13T08:49:50.409" v="1801" actId="113"/>
        <pc:sldMkLst>
          <pc:docMk/>
          <pc:sldMk cId="1436145244" sldId="370"/>
        </pc:sldMkLst>
        <pc:spChg chg="mod">
          <ac:chgData name="Richard Ball" userId="c2c6c2dd-6ddc-437e-8cdd-d7a74390accc" providerId="ADAL" clId="{1F0B5846-127E-4BF5-AD29-20CB96CD1769}" dt="2022-06-11T09:42:01.441" v="1314" actId="1076"/>
          <ac:spMkLst>
            <pc:docMk/>
            <pc:sldMk cId="1436145244" sldId="370"/>
            <ac:spMk id="5" creationId="{381A4D3A-6395-4FC5-8C33-10457DC7DE56}"/>
          </ac:spMkLst>
        </pc:spChg>
        <pc:spChg chg="mod">
          <ac:chgData name="Richard Ball" userId="c2c6c2dd-6ddc-437e-8cdd-d7a74390accc" providerId="ADAL" clId="{1F0B5846-127E-4BF5-AD29-20CB96CD1769}" dt="2022-06-13T08:49:50.409" v="1801" actId="113"/>
          <ac:spMkLst>
            <pc:docMk/>
            <pc:sldMk cId="1436145244" sldId="370"/>
            <ac:spMk id="6" creationId="{54BDDF35-FBB2-4954-816F-9AE237935B0A}"/>
          </ac:spMkLst>
        </pc:spChg>
        <pc:picChg chg="mod">
          <ac:chgData name="Richard Ball" userId="c2c6c2dd-6ddc-437e-8cdd-d7a74390accc" providerId="ADAL" clId="{1F0B5846-127E-4BF5-AD29-20CB96CD1769}" dt="2022-06-11T09:42:05.074" v="1316" actId="1076"/>
          <ac:picMkLst>
            <pc:docMk/>
            <pc:sldMk cId="1436145244" sldId="370"/>
            <ac:picMk id="8" creationId="{FBC18A26-0D91-4465-BFC5-4B4089957A36}"/>
          </ac:picMkLst>
        </pc:picChg>
      </pc:sldChg>
      <pc:sldChg chg="del">
        <pc:chgData name="Richard Ball" userId="c2c6c2dd-6ddc-437e-8cdd-d7a74390accc" providerId="ADAL" clId="{1F0B5846-127E-4BF5-AD29-20CB96CD1769}" dt="2022-06-13T09:01:18.539" v="1831" actId="47"/>
        <pc:sldMkLst>
          <pc:docMk/>
          <pc:sldMk cId="1831320803" sldId="371"/>
        </pc:sldMkLst>
      </pc:sldChg>
      <pc:sldChg chg="addSp modSp mod modAnim">
        <pc:chgData name="Richard Ball" userId="c2c6c2dd-6ddc-437e-8cdd-d7a74390accc" providerId="ADAL" clId="{1F0B5846-127E-4BF5-AD29-20CB96CD1769}" dt="2022-06-13T07:48:40.277" v="1676" actId="1076"/>
        <pc:sldMkLst>
          <pc:docMk/>
          <pc:sldMk cId="599475131" sldId="372"/>
        </pc:sldMkLst>
        <pc:picChg chg="add mod">
          <ac:chgData name="Richard Ball" userId="c2c6c2dd-6ddc-437e-8cdd-d7a74390accc" providerId="ADAL" clId="{1F0B5846-127E-4BF5-AD29-20CB96CD1769}" dt="2022-06-13T07:48:40.277" v="1676" actId="1076"/>
          <ac:picMkLst>
            <pc:docMk/>
            <pc:sldMk cId="599475131" sldId="372"/>
            <ac:picMk id="4" creationId="{F4387C93-1EE7-34D7-0C5A-D72ABC27DB79}"/>
          </ac:picMkLst>
        </pc:picChg>
      </pc:sldChg>
      <pc:sldChg chg="addSp modSp mod ord modAnim">
        <pc:chgData name="Richard Ball" userId="c2c6c2dd-6ddc-437e-8cdd-d7a74390accc" providerId="ADAL" clId="{1F0B5846-127E-4BF5-AD29-20CB96CD1769}" dt="2022-06-13T08:29:14.044" v="1780" actId="207"/>
        <pc:sldMkLst>
          <pc:docMk/>
          <pc:sldMk cId="472298545" sldId="375"/>
        </pc:sldMkLst>
        <pc:spChg chg="mod">
          <ac:chgData name="Richard Ball" userId="c2c6c2dd-6ddc-437e-8cdd-d7a74390accc" providerId="ADAL" clId="{1F0B5846-127E-4BF5-AD29-20CB96CD1769}" dt="2022-06-11T09:29:32.284" v="974" actId="14100"/>
          <ac:spMkLst>
            <pc:docMk/>
            <pc:sldMk cId="472298545" sldId="375"/>
            <ac:spMk id="4" creationId="{15EE0D58-39B4-441B-5F6C-05EE84ACA3F1}"/>
          </ac:spMkLst>
        </pc:spChg>
        <pc:spChg chg="add mod">
          <ac:chgData name="Richard Ball" userId="c2c6c2dd-6ddc-437e-8cdd-d7a74390accc" providerId="ADAL" clId="{1F0B5846-127E-4BF5-AD29-20CB96CD1769}" dt="2022-06-13T08:29:14.044" v="1780" actId="207"/>
          <ac:spMkLst>
            <pc:docMk/>
            <pc:sldMk cId="472298545" sldId="375"/>
            <ac:spMk id="6" creationId="{6E554865-94CC-1217-0AF9-C50B99FAE5FA}"/>
          </ac:spMkLst>
        </pc:spChg>
        <pc:picChg chg="mod">
          <ac:chgData name="Richard Ball" userId="c2c6c2dd-6ddc-437e-8cdd-d7a74390accc" providerId="ADAL" clId="{1F0B5846-127E-4BF5-AD29-20CB96CD1769}" dt="2022-06-10T12:49:45.098" v="108" actId="14100"/>
          <ac:picMkLst>
            <pc:docMk/>
            <pc:sldMk cId="472298545" sldId="375"/>
            <ac:picMk id="1026" creationId="{BFE0C60E-F8E8-A0D1-E6FB-1D07F70A68FE}"/>
          </ac:picMkLst>
        </pc:picChg>
      </pc:sldChg>
      <pc:sldChg chg="del">
        <pc:chgData name="Richard Ball" userId="c2c6c2dd-6ddc-437e-8cdd-d7a74390accc" providerId="ADAL" clId="{1F0B5846-127E-4BF5-AD29-20CB96CD1769}" dt="2022-06-13T07:48:28.209" v="1674" actId="47"/>
        <pc:sldMkLst>
          <pc:docMk/>
          <pc:sldMk cId="633863214" sldId="376"/>
        </pc:sldMkLst>
      </pc:sldChg>
      <pc:sldChg chg="del">
        <pc:chgData name="Richard Ball" userId="c2c6c2dd-6ddc-437e-8cdd-d7a74390accc" providerId="ADAL" clId="{1F0B5846-127E-4BF5-AD29-20CB96CD1769}" dt="2022-06-13T08:23:53.974" v="1779" actId="47"/>
        <pc:sldMkLst>
          <pc:docMk/>
          <pc:sldMk cId="1465160720" sldId="378"/>
        </pc:sldMkLst>
      </pc:sldChg>
      <pc:sldChg chg="modSp new del mod">
        <pc:chgData name="Richard Ball" userId="c2c6c2dd-6ddc-437e-8cdd-d7a74390accc" providerId="ADAL" clId="{1F0B5846-127E-4BF5-AD29-20CB96CD1769}" dt="2022-06-13T09:01:15.538" v="1830" actId="47"/>
        <pc:sldMkLst>
          <pc:docMk/>
          <pc:sldMk cId="3930277590" sldId="379"/>
        </pc:sldMkLst>
        <pc:spChg chg="mod">
          <ac:chgData name="Richard Ball" userId="c2c6c2dd-6ddc-437e-8cdd-d7a74390accc" providerId="ADAL" clId="{1F0B5846-127E-4BF5-AD29-20CB96CD1769}" dt="2022-06-10T12:46:51.294" v="7" actId="20577"/>
          <ac:spMkLst>
            <pc:docMk/>
            <pc:sldMk cId="3930277590" sldId="379"/>
            <ac:spMk id="2" creationId="{5E38E9D2-F45E-2E3E-0727-17D592F963F3}"/>
          </ac:spMkLst>
        </pc:spChg>
        <pc:spChg chg="mod">
          <ac:chgData name="Richard Ball" userId="c2c6c2dd-6ddc-437e-8cdd-d7a74390accc" providerId="ADAL" clId="{1F0B5846-127E-4BF5-AD29-20CB96CD1769}" dt="2022-06-10T12:47:04.088" v="52" actId="20577"/>
          <ac:spMkLst>
            <pc:docMk/>
            <pc:sldMk cId="3930277590" sldId="379"/>
            <ac:spMk id="3" creationId="{941CF905-3E8A-BB8A-7E2D-A337B354353C}"/>
          </ac:spMkLst>
        </pc:spChg>
      </pc:sldChg>
      <pc:sldChg chg="modSp new mod modShow">
        <pc:chgData name="Richard Ball" userId="c2c6c2dd-6ddc-437e-8cdd-d7a74390accc" providerId="ADAL" clId="{1F0B5846-127E-4BF5-AD29-20CB96CD1769}" dt="2022-06-10T12:51:35.420" v="120"/>
        <pc:sldMkLst>
          <pc:docMk/>
          <pc:sldMk cId="844865615" sldId="380"/>
        </pc:sldMkLst>
        <pc:spChg chg="mod">
          <ac:chgData name="Richard Ball" userId="c2c6c2dd-6ddc-437e-8cdd-d7a74390accc" providerId="ADAL" clId="{1F0B5846-127E-4BF5-AD29-20CB96CD1769}" dt="2022-06-10T12:50:23.021" v="117" actId="20577"/>
          <ac:spMkLst>
            <pc:docMk/>
            <pc:sldMk cId="844865615" sldId="380"/>
            <ac:spMk id="2" creationId="{6E593F33-D3BF-4332-7EA6-26B91FF41B0A}"/>
          </ac:spMkLst>
        </pc:spChg>
        <pc:spChg chg="mod">
          <ac:chgData name="Richard Ball" userId="c2c6c2dd-6ddc-437e-8cdd-d7a74390accc" providerId="ADAL" clId="{1F0B5846-127E-4BF5-AD29-20CB96CD1769}" dt="2022-06-10T12:51:35.420" v="120"/>
          <ac:spMkLst>
            <pc:docMk/>
            <pc:sldMk cId="844865615" sldId="380"/>
            <ac:spMk id="3" creationId="{7CEB7658-14C4-29FA-FFF0-523D4F447E19}"/>
          </ac:spMkLst>
        </pc:spChg>
      </pc:sldChg>
      <pc:sldChg chg="addSp delSp modSp new mod setBg modAnim">
        <pc:chgData name="Richard Ball" userId="c2c6c2dd-6ddc-437e-8cdd-d7a74390accc" providerId="ADAL" clId="{1F0B5846-127E-4BF5-AD29-20CB96CD1769}" dt="2022-06-11T09:00:28.513" v="898" actId="122"/>
        <pc:sldMkLst>
          <pc:docMk/>
          <pc:sldMk cId="749073650" sldId="381"/>
        </pc:sldMkLst>
        <pc:spChg chg="mod ord">
          <ac:chgData name="Richard Ball" userId="c2c6c2dd-6ddc-437e-8cdd-d7a74390accc" providerId="ADAL" clId="{1F0B5846-127E-4BF5-AD29-20CB96CD1769}" dt="2022-06-11T09:00:28.513" v="898" actId="122"/>
          <ac:spMkLst>
            <pc:docMk/>
            <pc:sldMk cId="749073650" sldId="381"/>
            <ac:spMk id="2" creationId="{D3532EC3-F913-0C86-54D4-F9D5805CF0EE}"/>
          </ac:spMkLst>
        </pc:spChg>
        <pc:spChg chg="del mod">
          <ac:chgData name="Richard Ball" userId="c2c6c2dd-6ddc-437e-8cdd-d7a74390accc" providerId="ADAL" clId="{1F0B5846-127E-4BF5-AD29-20CB96CD1769}" dt="2022-06-10T13:20:21.414" v="373" actId="478"/>
          <ac:spMkLst>
            <pc:docMk/>
            <pc:sldMk cId="749073650" sldId="381"/>
            <ac:spMk id="3" creationId="{F91C589B-3B06-EABD-1E08-4EF852189585}"/>
          </ac:spMkLst>
        </pc:spChg>
        <pc:spChg chg="add del mod">
          <ac:chgData name="Richard Ball" userId="c2c6c2dd-6ddc-437e-8cdd-d7a74390accc" providerId="ADAL" clId="{1F0B5846-127E-4BF5-AD29-20CB96CD1769}" dt="2022-06-10T13:20:29.857" v="383" actId="478"/>
          <ac:spMkLst>
            <pc:docMk/>
            <pc:sldMk cId="749073650" sldId="381"/>
            <ac:spMk id="4" creationId="{7963A4C6-392F-F5F3-3871-B7BFAC61906C}"/>
          </ac:spMkLst>
        </pc:spChg>
        <pc:spChg chg="add mod">
          <ac:chgData name="Richard Ball" userId="c2c6c2dd-6ddc-437e-8cdd-d7a74390accc" providerId="ADAL" clId="{1F0B5846-127E-4BF5-AD29-20CB96CD1769}" dt="2022-06-10T13:30:12.649" v="487" actId="1076"/>
          <ac:spMkLst>
            <pc:docMk/>
            <pc:sldMk cId="749073650" sldId="381"/>
            <ac:spMk id="6" creationId="{94F2950E-E858-9E15-9C3C-67947F944E1C}"/>
          </ac:spMkLst>
        </pc:spChg>
        <pc:spChg chg="add mod">
          <ac:chgData name="Richard Ball" userId="c2c6c2dd-6ddc-437e-8cdd-d7a74390accc" providerId="ADAL" clId="{1F0B5846-127E-4BF5-AD29-20CB96CD1769}" dt="2022-06-10T13:31:58.725" v="560" actId="20577"/>
          <ac:spMkLst>
            <pc:docMk/>
            <pc:sldMk cId="749073650" sldId="381"/>
            <ac:spMk id="16" creationId="{2FE71B7F-8268-EABE-D39F-FA1044D608FF}"/>
          </ac:spMkLst>
        </pc:spChg>
        <pc:spChg chg="add mod">
          <ac:chgData name="Richard Ball" userId="c2c6c2dd-6ddc-437e-8cdd-d7a74390accc" providerId="ADAL" clId="{1F0B5846-127E-4BF5-AD29-20CB96CD1769}" dt="2022-06-10T13:33:46.464" v="713" actId="20577"/>
          <ac:spMkLst>
            <pc:docMk/>
            <pc:sldMk cId="749073650" sldId="381"/>
            <ac:spMk id="17" creationId="{E2962206-8ED1-8C77-8DD5-704A7FD40C16}"/>
          </ac:spMkLst>
        </pc:spChg>
        <pc:spChg chg="add mod">
          <ac:chgData name="Richard Ball" userId="c2c6c2dd-6ddc-437e-8cdd-d7a74390accc" providerId="ADAL" clId="{1F0B5846-127E-4BF5-AD29-20CB96CD1769}" dt="2022-06-10T13:33:23.446" v="678" actId="20577"/>
          <ac:spMkLst>
            <pc:docMk/>
            <pc:sldMk cId="749073650" sldId="381"/>
            <ac:spMk id="18" creationId="{B06EAD05-8BB1-6751-7952-42F7A3C2AD5B}"/>
          </ac:spMkLst>
        </pc:spChg>
        <pc:spChg chg="add mod">
          <ac:chgData name="Richard Ball" userId="c2c6c2dd-6ddc-437e-8cdd-d7a74390accc" providerId="ADAL" clId="{1F0B5846-127E-4BF5-AD29-20CB96CD1769}" dt="2022-06-10T13:32:50.313" v="631" actId="20577"/>
          <ac:spMkLst>
            <pc:docMk/>
            <pc:sldMk cId="749073650" sldId="381"/>
            <ac:spMk id="19" creationId="{BFC3037B-ABBD-9AE8-2EB7-FE3F26A2091C}"/>
          </ac:spMkLst>
        </pc:spChg>
        <pc:spChg chg="add mod">
          <ac:chgData name="Richard Ball" userId="c2c6c2dd-6ddc-437e-8cdd-d7a74390accc" providerId="ADAL" clId="{1F0B5846-127E-4BF5-AD29-20CB96CD1769}" dt="2022-06-10T13:32:25.787" v="603" actId="20577"/>
          <ac:spMkLst>
            <pc:docMk/>
            <pc:sldMk cId="749073650" sldId="381"/>
            <ac:spMk id="20" creationId="{CF8C43E0-58D9-00F3-BF57-0CBCAC0C61B2}"/>
          </ac:spMkLst>
        </pc:spChg>
        <pc:spChg chg="add mod">
          <ac:chgData name="Richard Ball" userId="c2c6c2dd-6ddc-437e-8cdd-d7a74390accc" providerId="ADAL" clId="{1F0B5846-127E-4BF5-AD29-20CB96CD1769}" dt="2022-06-10T13:31:43.672" v="550" actId="20577"/>
          <ac:spMkLst>
            <pc:docMk/>
            <pc:sldMk cId="749073650" sldId="381"/>
            <ac:spMk id="21" creationId="{443F64F1-EBC8-8C65-A4B5-C580D50B235D}"/>
          </ac:spMkLst>
        </pc:spChg>
        <pc:spChg chg="add">
          <ac:chgData name="Richard Ball" userId="c2c6c2dd-6ddc-437e-8cdd-d7a74390accc" providerId="ADAL" clId="{1F0B5846-127E-4BF5-AD29-20CB96CD1769}" dt="2022-06-10T13:27:51.227" v="428" actId="26606"/>
          <ac:spMkLst>
            <pc:docMk/>
            <pc:sldMk cId="749073650" sldId="381"/>
            <ac:spMk id="1043" creationId="{E4505C23-674B-4195-81D6-0C127FEAE3F8}"/>
          </ac:spMkLst>
        </pc:spChg>
        <pc:spChg chg="add">
          <ac:chgData name="Richard Ball" userId="c2c6c2dd-6ddc-437e-8cdd-d7a74390accc" providerId="ADAL" clId="{1F0B5846-127E-4BF5-AD29-20CB96CD1769}" dt="2022-06-10T13:27:51.227" v="428" actId="26606"/>
          <ac:spMkLst>
            <pc:docMk/>
            <pc:sldMk cId="749073650" sldId="381"/>
            <ac:spMk id="1045" creationId="{65C9B8F0-FF66-4C15-BD05-E86B87331846}"/>
          </ac:spMkLst>
        </pc:spChg>
        <pc:graphicFrameChg chg="add del mod">
          <ac:chgData name="Richard Ball" userId="c2c6c2dd-6ddc-437e-8cdd-d7a74390accc" providerId="ADAL" clId="{1F0B5846-127E-4BF5-AD29-20CB96CD1769}" dt="2022-06-10T13:27:14.224" v="424" actId="478"/>
          <ac:graphicFrameMkLst>
            <pc:docMk/>
            <pc:sldMk cId="749073650" sldId="381"/>
            <ac:graphicFrameMk id="5" creationId="{67C28DE4-1B2B-6905-480C-C00D51EE09CD}"/>
          </ac:graphicFrameMkLst>
        </pc:graphicFrameChg>
        <pc:picChg chg="add mod ord">
          <ac:chgData name="Richard Ball" userId="c2c6c2dd-6ddc-437e-8cdd-d7a74390accc" providerId="ADAL" clId="{1F0B5846-127E-4BF5-AD29-20CB96CD1769}" dt="2022-06-10T13:30:27.514" v="496" actId="1076"/>
          <ac:picMkLst>
            <pc:docMk/>
            <pc:sldMk cId="749073650" sldId="381"/>
            <ac:picMk id="1026" creationId="{4FD3E864-EF45-47F9-565E-1A35619B190C}"/>
          </ac:picMkLst>
        </pc:picChg>
        <pc:picChg chg="add mod">
          <ac:chgData name="Richard Ball" userId="c2c6c2dd-6ddc-437e-8cdd-d7a74390accc" providerId="ADAL" clId="{1F0B5846-127E-4BF5-AD29-20CB96CD1769}" dt="2022-06-10T13:28:48.587" v="446" actId="14100"/>
          <ac:picMkLst>
            <pc:docMk/>
            <pc:sldMk cId="749073650" sldId="381"/>
            <ac:picMk id="1028" creationId="{952936DC-FA30-C8E7-6142-82B05985D257}"/>
          </ac:picMkLst>
        </pc:picChg>
        <pc:picChg chg="add mod ord">
          <ac:chgData name="Richard Ball" userId="c2c6c2dd-6ddc-437e-8cdd-d7a74390accc" providerId="ADAL" clId="{1F0B5846-127E-4BF5-AD29-20CB96CD1769}" dt="2022-06-10T13:29:06.365" v="451" actId="14100"/>
          <ac:picMkLst>
            <pc:docMk/>
            <pc:sldMk cId="749073650" sldId="381"/>
            <ac:picMk id="1030" creationId="{63DD2274-98F7-0D34-1EE8-8C3AAC6C6CD9}"/>
          </ac:picMkLst>
        </pc:picChg>
        <pc:picChg chg="add mod">
          <ac:chgData name="Richard Ball" userId="c2c6c2dd-6ddc-437e-8cdd-d7a74390accc" providerId="ADAL" clId="{1F0B5846-127E-4BF5-AD29-20CB96CD1769}" dt="2022-06-10T13:28:33.741" v="441" actId="14100"/>
          <ac:picMkLst>
            <pc:docMk/>
            <pc:sldMk cId="749073650" sldId="381"/>
            <ac:picMk id="1032" creationId="{F7AF3B1B-A168-CBB0-0B36-0D3E095519A7}"/>
          </ac:picMkLst>
        </pc:picChg>
        <pc:picChg chg="add mod">
          <ac:chgData name="Richard Ball" userId="c2c6c2dd-6ddc-437e-8cdd-d7a74390accc" providerId="ADAL" clId="{1F0B5846-127E-4BF5-AD29-20CB96CD1769}" dt="2022-06-10T13:29:09.073" v="452" actId="14100"/>
          <ac:picMkLst>
            <pc:docMk/>
            <pc:sldMk cId="749073650" sldId="381"/>
            <ac:picMk id="1034" creationId="{C8E009C9-5A95-51B1-D3BA-1BB8C641EDB9}"/>
          </ac:picMkLst>
        </pc:picChg>
        <pc:picChg chg="add mod ord">
          <ac:chgData name="Richard Ball" userId="c2c6c2dd-6ddc-437e-8cdd-d7a74390accc" providerId="ADAL" clId="{1F0B5846-127E-4BF5-AD29-20CB96CD1769}" dt="2022-06-10T13:29:19.846" v="456" actId="14100"/>
          <ac:picMkLst>
            <pc:docMk/>
            <pc:sldMk cId="749073650" sldId="381"/>
            <ac:picMk id="1036" creationId="{175BADD5-BF14-42C8-9207-57A31BA69570}"/>
          </ac:picMkLst>
        </pc:picChg>
        <pc:picChg chg="add mod">
          <ac:chgData name="Richard Ball" userId="c2c6c2dd-6ddc-437e-8cdd-d7a74390accc" providerId="ADAL" clId="{1F0B5846-127E-4BF5-AD29-20CB96CD1769}" dt="2022-06-10T13:29:23.820" v="458" actId="14100"/>
          <ac:picMkLst>
            <pc:docMk/>
            <pc:sldMk cId="749073650" sldId="381"/>
            <ac:picMk id="1038" creationId="{EEB43F97-080F-2051-3F9C-91C200CFBA2C}"/>
          </ac:picMkLst>
        </pc:picChg>
      </pc:sldChg>
      <pc:sldChg chg="add">
        <pc:chgData name="Richard Ball" userId="c2c6c2dd-6ddc-437e-8cdd-d7a74390accc" providerId="ADAL" clId="{1F0B5846-127E-4BF5-AD29-20CB96CD1769}" dt="2022-06-11T08:46:31.975" v="715" actId="2890"/>
        <pc:sldMkLst>
          <pc:docMk/>
          <pc:sldMk cId="1971142931" sldId="382"/>
        </pc:sldMkLst>
      </pc:sldChg>
      <pc:sldChg chg="addSp delSp modSp new mod setBg">
        <pc:chgData name="Richard Ball" userId="c2c6c2dd-6ddc-437e-8cdd-d7a74390accc" providerId="ADAL" clId="{1F0B5846-127E-4BF5-AD29-20CB96CD1769}" dt="2022-06-11T08:48:15.532" v="790" actId="26606"/>
        <pc:sldMkLst>
          <pc:docMk/>
          <pc:sldMk cId="2501664657" sldId="383"/>
        </pc:sldMkLst>
        <pc:spChg chg="mod ord">
          <ac:chgData name="Richard Ball" userId="c2c6c2dd-6ddc-437e-8cdd-d7a74390accc" providerId="ADAL" clId="{1F0B5846-127E-4BF5-AD29-20CB96CD1769}" dt="2022-06-11T08:48:15.532" v="790" actId="26606"/>
          <ac:spMkLst>
            <pc:docMk/>
            <pc:sldMk cId="2501664657" sldId="383"/>
            <ac:spMk id="2" creationId="{FB49028C-EC97-6ABB-8F9E-E69E10DD14F1}"/>
          </ac:spMkLst>
        </pc:spChg>
        <pc:spChg chg="del mod">
          <ac:chgData name="Richard Ball" userId="c2c6c2dd-6ddc-437e-8cdd-d7a74390accc" providerId="ADAL" clId="{1F0B5846-127E-4BF5-AD29-20CB96CD1769}" dt="2022-06-11T08:48:04.902" v="785" actId="478"/>
          <ac:spMkLst>
            <pc:docMk/>
            <pc:sldMk cId="2501664657" sldId="383"/>
            <ac:spMk id="3" creationId="{1B4BC460-3FE7-6040-2D6A-64C443B1F4BC}"/>
          </ac:spMkLst>
        </pc:spChg>
        <pc:spChg chg="add">
          <ac:chgData name="Richard Ball" userId="c2c6c2dd-6ddc-437e-8cdd-d7a74390accc" providerId="ADAL" clId="{1F0B5846-127E-4BF5-AD29-20CB96CD1769}" dt="2022-06-11T08:48:15.532" v="790" actId="26606"/>
          <ac:spMkLst>
            <pc:docMk/>
            <pc:sldMk cId="2501664657" sldId="383"/>
            <ac:spMk id="2055" creationId="{6B3BAD04-E614-4C16-8360-019FCF0045AC}"/>
          </ac:spMkLst>
        </pc:spChg>
        <pc:picChg chg="add mod">
          <ac:chgData name="Richard Ball" userId="c2c6c2dd-6ddc-437e-8cdd-d7a74390accc" providerId="ADAL" clId="{1F0B5846-127E-4BF5-AD29-20CB96CD1769}" dt="2022-06-11T08:48:15.532" v="790" actId="26606"/>
          <ac:picMkLst>
            <pc:docMk/>
            <pc:sldMk cId="2501664657" sldId="383"/>
            <ac:picMk id="2050" creationId="{2D38546B-21DE-01C5-C369-09DA3FB70EF1}"/>
          </ac:picMkLst>
        </pc:picChg>
      </pc:sldChg>
      <pc:sldChg chg="modSp add modAnim">
        <pc:chgData name="Richard Ball" userId="c2c6c2dd-6ddc-437e-8cdd-d7a74390accc" providerId="ADAL" clId="{1F0B5846-127E-4BF5-AD29-20CB96CD1769}" dt="2022-06-13T08:45:22.716" v="1788"/>
        <pc:sldMkLst>
          <pc:docMk/>
          <pc:sldMk cId="1683394512" sldId="384"/>
        </pc:sldMkLst>
        <pc:spChg chg="mod">
          <ac:chgData name="Richard Ball" userId="c2c6c2dd-6ddc-437e-8cdd-d7a74390accc" providerId="ADAL" clId="{1F0B5846-127E-4BF5-AD29-20CB96CD1769}" dt="2022-06-13T08:45:14.044" v="1787" actId="20577"/>
          <ac:spMkLst>
            <pc:docMk/>
            <pc:sldMk cId="1683394512" sldId="384"/>
            <ac:spMk id="3" creationId="{00000000-0000-0000-0000-000000000000}"/>
          </ac:spMkLst>
        </pc:spChg>
      </pc:sldChg>
      <pc:sldChg chg="add modAnim">
        <pc:chgData name="Richard Ball" userId="c2c6c2dd-6ddc-437e-8cdd-d7a74390accc" providerId="ADAL" clId="{1F0B5846-127E-4BF5-AD29-20CB96CD1769}" dt="2022-06-13T08:45:48.589" v="1792"/>
        <pc:sldMkLst>
          <pc:docMk/>
          <pc:sldMk cId="4109663879" sldId="385"/>
        </pc:sldMkLst>
      </pc:sldChg>
      <pc:sldChg chg="addSp delSp modSp new mod">
        <pc:chgData name="Richard Ball" userId="c2c6c2dd-6ddc-437e-8cdd-d7a74390accc" providerId="ADAL" clId="{1F0B5846-127E-4BF5-AD29-20CB96CD1769}" dt="2022-06-11T09:38:43.147" v="1313" actId="14100"/>
        <pc:sldMkLst>
          <pc:docMk/>
          <pc:sldMk cId="523827262" sldId="386"/>
        </pc:sldMkLst>
        <pc:spChg chg="add mod">
          <ac:chgData name="Richard Ball" userId="c2c6c2dd-6ddc-437e-8cdd-d7a74390accc" providerId="ADAL" clId="{1F0B5846-127E-4BF5-AD29-20CB96CD1769}" dt="2022-06-11T09:38:43.147" v="1313" actId="14100"/>
          <ac:spMkLst>
            <pc:docMk/>
            <pc:sldMk cId="523827262" sldId="386"/>
            <ac:spMk id="2" creationId="{1F56E4B7-04E3-FF45-1FC2-8CAD5D23E1EC}"/>
          </ac:spMkLst>
        </pc:spChg>
        <pc:spChg chg="del">
          <ac:chgData name="Richard Ball" userId="c2c6c2dd-6ddc-437e-8cdd-d7a74390accc" providerId="ADAL" clId="{1F0B5846-127E-4BF5-AD29-20CB96CD1769}" dt="2022-06-11T09:03:29.027" v="916" actId="478"/>
          <ac:spMkLst>
            <pc:docMk/>
            <pc:sldMk cId="523827262" sldId="386"/>
            <ac:spMk id="2" creationId="{8A19CA26-EFAE-4784-DEC2-5F7E9FBC3AC0}"/>
          </ac:spMkLst>
        </pc:spChg>
        <pc:spChg chg="del">
          <ac:chgData name="Richard Ball" userId="c2c6c2dd-6ddc-437e-8cdd-d7a74390accc" providerId="ADAL" clId="{1F0B5846-127E-4BF5-AD29-20CB96CD1769}" dt="2022-06-11T09:03:29.027" v="916" actId="478"/>
          <ac:spMkLst>
            <pc:docMk/>
            <pc:sldMk cId="523827262" sldId="386"/>
            <ac:spMk id="3" creationId="{8E596A27-D44B-8C0E-FF05-7FBA7D904DAE}"/>
          </ac:spMkLst>
        </pc:spChg>
        <pc:spChg chg="add mod">
          <ac:chgData name="Richard Ball" userId="c2c6c2dd-6ddc-437e-8cdd-d7a74390accc" providerId="ADAL" clId="{1F0B5846-127E-4BF5-AD29-20CB96CD1769}" dt="2022-06-11T09:34:03.295" v="1232" actId="404"/>
          <ac:spMkLst>
            <pc:docMk/>
            <pc:sldMk cId="523827262" sldId="386"/>
            <ac:spMk id="4" creationId="{B228492B-3487-262D-3477-542DDEC8F040}"/>
          </ac:spMkLst>
        </pc:spChg>
        <pc:spChg chg="add mod">
          <ac:chgData name="Richard Ball" userId="c2c6c2dd-6ddc-437e-8cdd-d7a74390accc" providerId="ADAL" clId="{1F0B5846-127E-4BF5-AD29-20CB96CD1769}" dt="2022-06-11T09:05:49.443" v="957" actId="20577"/>
          <ac:spMkLst>
            <pc:docMk/>
            <pc:sldMk cId="523827262" sldId="386"/>
            <ac:spMk id="6" creationId="{DE426204-58E1-99AD-324B-3E43E3C5E8EF}"/>
          </ac:spMkLst>
        </pc:spChg>
        <pc:spChg chg="add mod">
          <ac:chgData name="Richard Ball" userId="c2c6c2dd-6ddc-437e-8cdd-d7a74390accc" providerId="ADAL" clId="{1F0B5846-127E-4BF5-AD29-20CB96CD1769}" dt="2022-06-11T09:05:54.461" v="964" actId="20577"/>
          <ac:spMkLst>
            <pc:docMk/>
            <pc:sldMk cId="523827262" sldId="386"/>
            <ac:spMk id="7" creationId="{EA91747C-44A9-A3B5-FA77-F798CAF66602}"/>
          </ac:spMkLst>
        </pc:spChg>
        <pc:spChg chg="add mod">
          <ac:chgData name="Richard Ball" userId="c2c6c2dd-6ddc-437e-8cdd-d7a74390accc" providerId="ADAL" clId="{1F0B5846-127E-4BF5-AD29-20CB96CD1769}" dt="2022-06-11T09:35:37.890" v="1264" actId="1076"/>
          <ac:spMkLst>
            <pc:docMk/>
            <pc:sldMk cId="523827262" sldId="386"/>
            <ac:spMk id="8" creationId="{BB5F1306-9D51-55AB-B48E-C45E6367833E}"/>
          </ac:spMkLst>
        </pc:spChg>
        <pc:spChg chg="add mod">
          <ac:chgData name="Richard Ball" userId="c2c6c2dd-6ddc-437e-8cdd-d7a74390accc" providerId="ADAL" clId="{1F0B5846-127E-4BF5-AD29-20CB96CD1769}" dt="2022-06-11T09:36:34.010" v="1275" actId="1076"/>
          <ac:spMkLst>
            <pc:docMk/>
            <pc:sldMk cId="523827262" sldId="386"/>
            <ac:spMk id="9" creationId="{7334A8EF-2D2C-5DCE-EA50-18380F632DAE}"/>
          </ac:spMkLst>
        </pc:spChg>
        <pc:spChg chg="add mod">
          <ac:chgData name="Richard Ball" userId="c2c6c2dd-6ddc-437e-8cdd-d7a74390accc" providerId="ADAL" clId="{1F0B5846-127E-4BF5-AD29-20CB96CD1769}" dt="2022-06-11T09:37:13.899" v="1284" actId="1076"/>
          <ac:spMkLst>
            <pc:docMk/>
            <pc:sldMk cId="523827262" sldId="386"/>
            <ac:spMk id="10" creationId="{B25C4CE8-45E9-4FE3-990D-D31D2176A797}"/>
          </ac:spMkLst>
        </pc:spChg>
        <pc:spChg chg="add mod">
          <ac:chgData name="Richard Ball" userId="c2c6c2dd-6ddc-437e-8cdd-d7a74390accc" providerId="ADAL" clId="{1F0B5846-127E-4BF5-AD29-20CB96CD1769}" dt="2022-06-11T09:37:32.083" v="1286" actId="1076"/>
          <ac:spMkLst>
            <pc:docMk/>
            <pc:sldMk cId="523827262" sldId="386"/>
            <ac:spMk id="11" creationId="{750102D6-7BF9-DA32-A518-B31EF89D1197}"/>
          </ac:spMkLst>
        </pc:spChg>
        <pc:spChg chg="add mod">
          <ac:chgData name="Richard Ball" userId="c2c6c2dd-6ddc-437e-8cdd-d7a74390accc" providerId="ADAL" clId="{1F0B5846-127E-4BF5-AD29-20CB96CD1769}" dt="2022-06-11T09:33:25.831" v="1211" actId="1076"/>
          <ac:spMkLst>
            <pc:docMk/>
            <pc:sldMk cId="523827262" sldId="386"/>
            <ac:spMk id="12" creationId="{2BBA57D6-A06F-F11B-42C5-79C6FE44036E}"/>
          </ac:spMkLst>
        </pc:spChg>
        <pc:spChg chg="add mod">
          <ac:chgData name="Richard Ball" userId="c2c6c2dd-6ddc-437e-8cdd-d7a74390accc" providerId="ADAL" clId="{1F0B5846-127E-4BF5-AD29-20CB96CD1769}" dt="2022-06-11T09:37:11.719" v="1283" actId="1076"/>
          <ac:spMkLst>
            <pc:docMk/>
            <pc:sldMk cId="523827262" sldId="386"/>
            <ac:spMk id="13" creationId="{8DF2E5BB-88DC-88B3-E71B-3C0E1460301C}"/>
          </ac:spMkLst>
        </pc:spChg>
        <pc:spChg chg="add mod">
          <ac:chgData name="Richard Ball" userId="c2c6c2dd-6ddc-437e-8cdd-d7a74390accc" providerId="ADAL" clId="{1F0B5846-127E-4BF5-AD29-20CB96CD1769}" dt="2022-06-11T09:37:16.039" v="1285" actId="1076"/>
          <ac:spMkLst>
            <pc:docMk/>
            <pc:sldMk cId="523827262" sldId="386"/>
            <ac:spMk id="14" creationId="{B1948BDA-9A5D-CC93-8692-38AFA09BEB8D}"/>
          </ac:spMkLst>
        </pc:spChg>
        <pc:spChg chg="add mod">
          <ac:chgData name="Richard Ball" userId="c2c6c2dd-6ddc-437e-8cdd-d7a74390accc" providerId="ADAL" clId="{1F0B5846-127E-4BF5-AD29-20CB96CD1769}" dt="2022-06-11T09:35:15.178" v="1259" actId="1076"/>
          <ac:spMkLst>
            <pc:docMk/>
            <pc:sldMk cId="523827262" sldId="386"/>
            <ac:spMk id="15" creationId="{80BF9F68-2F46-1A86-D87E-A2CD5E404814}"/>
          </ac:spMkLst>
        </pc:spChg>
        <pc:spChg chg="add mod">
          <ac:chgData name="Richard Ball" userId="c2c6c2dd-6ddc-437e-8cdd-d7a74390accc" providerId="ADAL" clId="{1F0B5846-127E-4BF5-AD29-20CB96CD1769}" dt="2022-06-11T09:37:34.435" v="1287" actId="1076"/>
          <ac:spMkLst>
            <pc:docMk/>
            <pc:sldMk cId="523827262" sldId="386"/>
            <ac:spMk id="16" creationId="{662D7B0F-5918-EDDF-6432-7B183F499997}"/>
          </ac:spMkLst>
        </pc:spChg>
        <pc:spChg chg="add mod">
          <ac:chgData name="Richard Ball" userId="c2c6c2dd-6ddc-437e-8cdd-d7a74390accc" providerId="ADAL" clId="{1F0B5846-127E-4BF5-AD29-20CB96CD1769}" dt="2022-06-11T09:37:05.869" v="1281" actId="1076"/>
          <ac:spMkLst>
            <pc:docMk/>
            <pc:sldMk cId="523827262" sldId="386"/>
            <ac:spMk id="17" creationId="{38F7F243-1A6A-BE40-DE20-77FC22D6BAE8}"/>
          </ac:spMkLst>
        </pc:spChg>
        <pc:spChg chg="add mod">
          <ac:chgData name="Richard Ball" userId="c2c6c2dd-6ddc-437e-8cdd-d7a74390accc" providerId="ADAL" clId="{1F0B5846-127E-4BF5-AD29-20CB96CD1769}" dt="2022-06-11T09:37:08.796" v="1282" actId="1076"/>
          <ac:spMkLst>
            <pc:docMk/>
            <pc:sldMk cId="523827262" sldId="386"/>
            <ac:spMk id="18" creationId="{0E6AA327-6BD5-CE77-52F7-975A0A844E8C}"/>
          </ac:spMkLst>
        </pc:spChg>
        <pc:picChg chg="add mod">
          <ac:chgData name="Richard Ball" userId="c2c6c2dd-6ddc-437e-8cdd-d7a74390accc" providerId="ADAL" clId="{1F0B5846-127E-4BF5-AD29-20CB96CD1769}" dt="2022-06-11T09:36:51.636" v="1278" actId="1076"/>
          <ac:picMkLst>
            <pc:docMk/>
            <pc:sldMk cId="523827262" sldId="386"/>
            <ac:picMk id="6146" creationId="{70BA599F-D73C-991A-E523-42E62A3B9989}"/>
          </ac:picMkLst>
        </pc:picChg>
      </pc:sldChg>
      <pc:sldChg chg="delSp modSp add mod ord">
        <pc:chgData name="Richard Ball" userId="c2c6c2dd-6ddc-437e-8cdd-d7a74390accc" providerId="ADAL" clId="{1F0B5846-127E-4BF5-AD29-20CB96CD1769}" dt="2022-06-11T09:34:45.151" v="1252"/>
        <pc:sldMkLst>
          <pc:docMk/>
          <pc:sldMk cId="1123627982" sldId="387"/>
        </pc:sldMkLst>
        <pc:spChg chg="mod">
          <ac:chgData name="Richard Ball" userId="c2c6c2dd-6ddc-437e-8cdd-d7a74390accc" providerId="ADAL" clId="{1F0B5846-127E-4BF5-AD29-20CB96CD1769}" dt="2022-06-11T09:34:38.447" v="1249" actId="14100"/>
          <ac:spMkLst>
            <pc:docMk/>
            <pc:sldMk cId="1123627982" sldId="387"/>
            <ac:spMk id="4" creationId="{B228492B-3487-262D-3477-542DDEC8F040}"/>
          </ac:spMkLst>
        </pc:spChg>
        <pc:spChg chg="mod">
          <ac:chgData name="Richard Ball" userId="c2c6c2dd-6ddc-437e-8cdd-d7a74390accc" providerId="ADAL" clId="{1F0B5846-127E-4BF5-AD29-20CB96CD1769}" dt="2022-06-11T09:34:43.066" v="1250" actId="1076"/>
          <ac:spMkLst>
            <pc:docMk/>
            <pc:sldMk cId="1123627982" sldId="387"/>
            <ac:spMk id="6" creationId="{DE426204-58E1-99AD-324B-3E43E3C5E8EF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8" creationId="{BB5F1306-9D51-55AB-B48E-C45E6367833E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9" creationId="{7334A8EF-2D2C-5DCE-EA50-18380F632DAE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10" creationId="{B25C4CE8-45E9-4FE3-990D-D31D2176A797}"/>
          </ac:spMkLst>
        </pc:spChg>
        <pc:spChg chg="del">
          <ac:chgData name="Richard Ball" userId="c2c6c2dd-6ddc-437e-8cdd-d7a74390accc" providerId="ADAL" clId="{1F0B5846-127E-4BF5-AD29-20CB96CD1769}" dt="2022-06-11T09:34:14.066" v="1236" actId="478"/>
          <ac:spMkLst>
            <pc:docMk/>
            <pc:sldMk cId="1123627982" sldId="387"/>
            <ac:spMk id="11" creationId="{750102D6-7BF9-DA32-A518-B31EF89D1197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12" creationId="{2BBA57D6-A06F-F11B-42C5-79C6FE44036E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13" creationId="{8DF2E5BB-88DC-88B3-E71B-3C0E1460301C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14" creationId="{B1948BDA-9A5D-CC93-8692-38AFA09BEB8D}"/>
          </ac:spMkLst>
        </pc:spChg>
        <pc:spChg chg="del mod">
          <ac:chgData name="Richard Ball" userId="c2c6c2dd-6ddc-437e-8cdd-d7a74390accc" providerId="ADAL" clId="{1F0B5846-127E-4BF5-AD29-20CB96CD1769}" dt="2022-06-11T09:34:17.725" v="1241" actId="478"/>
          <ac:spMkLst>
            <pc:docMk/>
            <pc:sldMk cId="1123627982" sldId="387"/>
            <ac:spMk id="15" creationId="{80BF9F68-2F46-1A86-D87E-A2CD5E404814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16" creationId="{662D7B0F-5918-EDDF-6432-7B183F499997}"/>
          </ac:spMkLst>
        </pc:spChg>
        <pc:spChg chg="del">
          <ac:chgData name="Richard Ball" userId="c2c6c2dd-6ddc-437e-8cdd-d7a74390accc" providerId="ADAL" clId="{1F0B5846-127E-4BF5-AD29-20CB96CD1769}" dt="2022-06-11T09:34:10.782" v="1234" actId="478"/>
          <ac:spMkLst>
            <pc:docMk/>
            <pc:sldMk cId="1123627982" sldId="387"/>
            <ac:spMk id="17" creationId="{38F7F243-1A6A-BE40-DE20-77FC22D6BAE8}"/>
          </ac:spMkLst>
        </pc:spChg>
        <pc:spChg chg="del mod">
          <ac:chgData name="Richard Ball" userId="c2c6c2dd-6ddc-437e-8cdd-d7a74390accc" providerId="ADAL" clId="{1F0B5846-127E-4BF5-AD29-20CB96CD1769}" dt="2022-06-11T09:34:20.859" v="1243" actId="478"/>
          <ac:spMkLst>
            <pc:docMk/>
            <pc:sldMk cId="1123627982" sldId="387"/>
            <ac:spMk id="18" creationId="{0E6AA327-6BD5-CE77-52F7-975A0A844E8C}"/>
          </ac:spMkLst>
        </pc:spChg>
        <pc:picChg chg="mod">
          <ac:chgData name="Richard Ball" userId="c2c6c2dd-6ddc-437e-8cdd-d7a74390accc" providerId="ADAL" clId="{1F0B5846-127E-4BF5-AD29-20CB96CD1769}" dt="2022-06-11T09:34:33.528" v="1247" actId="14100"/>
          <ac:picMkLst>
            <pc:docMk/>
            <pc:sldMk cId="1123627982" sldId="387"/>
            <ac:picMk id="6146" creationId="{70BA599F-D73C-991A-E523-42E62A3B9989}"/>
          </ac:picMkLst>
        </pc:picChg>
      </pc:sldChg>
      <pc:sldChg chg="addSp delSp modSp new mod setBg">
        <pc:chgData name="Richard Ball" userId="c2c6c2dd-6ddc-437e-8cdd-d7a74390accc" providerId="ADAL" clId="{1F0B5846-127E-4BF5-AD29-20CB96CD1769}" dt="2022-06-13T08:48:55.351" v="1799" actId="14100"/>
        <pc:sldMkLst>
          <pc:docMk/>
          <pc:sldMk cId="2036895719" sldId="388"/>
        </pc:sldMkLst>
        <pc:spChg chg="del">
          <ac:chgData name="Richard Ball" userId="c2c6c2dd-6ddc-437e-8cdd-d7a74390accc" providerId="ADAL" clId="{1F0B5846-127E-4BF5-AD29-20CB96CD1769}" dt="2022-06-11T09:46:29.693" v="1322" actId="478"/>
          <ac:spMkLst>
            <pc:docMk/>
            <pc:sldMk cId="2036895719" sldId="388"/>
            <ac:spMk id="2" creationId="{4240C623-4060-D1A6-A85C-A18930D7A598}"/>
          </ac:spMkLst>
        </pc:spChg>
        <pc:spChg chg="del">
          <ac:chgData name="Richard Ball" userId="c2c6c2dd-6ddc-437e-8cdd-d7a74390accc" providerId="ADAL" clId="{1F0B5846-127E-4BF5-AD29-20CB96CD1769}" dt="2022-06-11T09:46:29.693" v="1322" actId="478"/>
          <ac:spMkLst>
            <pc:docMk/>
            <pc:sldMk cId="2036895719" sldId="388"/>
            <ac:spMk id="3" creationId="{81CBD215-4632-F4B0-3143-3527417D3C7B}"/>
          </ac:spMkLst>
        </pc:spChg>
        <pc:spChg chg="add mod">
          <ac:chgData name="Richard Ball" userId="c2c6c2dd-6ddc-437e-8cdd-d7a74390accc" providerId="ADAL" clId="{1F0B5846-127E-4BF5-AD29-20CB96CD1769}" dt="2022-06-11T09:56:55.604" v="1643"/>
          <ac:spMkLst>
            <pc:docMk/>
            <pc:sldMk cId="2036895719" sldId="388"/>
            <ac:spMk id="5" creationId="{A5B2A95B-873C-E693-A461-3557661EF12E}"/>
          </ac:spMkLst>
        </pc:spChg>
        <pc:spChg chg="add mod ord">
          <ac:chgData name="Richard Ball" userId="c2c6c2dd-6ddc-437e-8cdd-d7a74390accc" providerId="ADAL" clId="{1F0B5846-127E-4BF5-AD29-20CB96CD1769}" dt="2022-06-13T08:48:55.351" v="1799" actId="14100"/>
          <ac:spMkLst>
            <pc:docMk/>
            <pc:sldMk cId="2036895719" sldId="388"/>
            <ac:spMk id="6" creationId="{0E4E00D2-819B-5EDF-2954-67B73996BC7E}"/>
          </ac:spMkLst>
        </pc:spChg>
        <pc:spChg chg="add">
          <ac:chgData name="Richard Ball" userId="c2c6c2dd-6ddc-437e-8cdd-d7a74390accc" providerId="ADAL" clId="{1F0B5846-127E-4BF5-AD29-20CB96CD1769}" dt="2022-06-11T09:56:47.933" v="1632" actId="26606"/>
          <ac:spMkLst>
            <pc:docMk/>
            <pc:sldMk cId="2036895719" sldId="388"/>
            <ac:spMk id="2055" creationId="{C681C32C-7AFC-4BB3-9088-65CBDFC5D1C2}"/>
          </ac:spMkLst>
        </pc:spChg>
        <pc:spChg chg="add">
          <ac:chgData name="Richard Ball" userId="c2c6c2dd-6ddc-437e-8cdd-d7a74390accc" providerId="ADAL" clId="{1F0B5846-127E-4BF5-AD29-20CB96CD1769}" dt="2022-06-11T09:56:47.933" v="1632" actId="26606"/>
          <ac:spMkLst>
            <pc:docMk/>
            <pc:sldMk cId="2036895719" sldId="388"/>
            <ac:spMk id="2057" creationId="{199C0ED0-69DE-4C31-A5CF-E2A46FD30226}"/>
          </ac:spMkLst>
        </pc:spChg>
        <pc:spChg chg="add">
          <ac:chgData name="Richard Ball" userId="c2c6c2dd-6ddc-437e-8cdd-d7a74390accc" providerId="ADAL" clId="{1F0B5846-127E-4BF5-AD29-20CB96CD1769}" dt="2022-06-11T09:56:47.933" v="1632" actId="26606"/>
          <ac:spMkLst>
            <pc:docMk/>
            <pc:sldMk cId="2036895719" sldId="388"/>
            <ac:spMk id="2059" creationId="{8D42B8BD-40AF-488E-8A79-D7256C917229}"/>
          </ac:spMkLst>
        </pc:spChg>
        <pc:picChg chg="add mod">
          <ac:chgData name="Richard Ball" userId="c2c6c2dd-6ddc-437e-8cdd-d7a74390accc" providerId="ADAL" clId="{1F0B5846-127E-4BF5-AD29-20CB96CD1769}" dt="2022-06-11T09:56:47.933" v="1632" actId="26606"/>
          <ac:picMkLst>
            <pc:docMk/>
            <pc:sldMk cId="2036895719" sldId="388"/>
            <ac:picMk id="2050" creationId="{739F7A40-7AD2-C1F5-EAB8-91FEE5DF031B}"/>
          </ac:picMkLst>
        </pc:picChg>
      </pc:sldChg>
      <pc:sldChg chg="addSp delSp modSp new mod setBg addAnim">
        <pc:chgData name="Richard Ball" userId="c2c6c2dd-6ddc-437e-8cdd-d7a74390accc" providerId="ADAL" clId="{1F0B5846-127E-4BF5-AD29-20CB96CD1769}" dt="2022-06-11T09:51:42.565" v="1473" actId="1076"/>
        <pc:sldMkLst>
          <pc:docMk/>
          <pc:sldMk cId="1029751990" sldId="389"/>
        </pc:sldMkLst>
        <pc:spChg chg="mod ord">
          <ac:chgData name="Richard Ball" userId="c2c6c2dd-6ddc-437e-8cdd-d7a74390accc" providerId="ADAL" clId="{1F0B5846-127E-4BF5-AD29-20CB96CD1769}" dt="2022-06-11T09:51:42.565" v="1473" actId="1076"/>
          <ac:spMkLst>
            <pc:docMk/>
            <pc:sldMk cId="1029751990" sldId="389"/>
            <ac:spMk id="2" creationId="{133EC538-0A27-EF46-1321-480D827E6E4A}"/>
          </ac:spMkLst>
        </pc:spChg>
        <pc:spChg chg="del">
          <ac:chgData name="Richard Ball" userId="c2c6c2dd-6ddc-437e-8cdd-d7a74390accc" providerId="ADAL" clId="{1F0B5846-127E-4BF5-AD29-20CB96CD1769}" dt="2022-06-11T09:49:52.754" v="1462" actId="478"/>
          <ac:spMkLst>
            <pc:docMk/>
            <pc:sldMk cId="1029751990" sldId="389"/>
            <ac:spMk id="3" creationId="{6E363732-CFE3-68F1-5271-CA327BA84BFE}"/>
          </ac:spMkLst>
        </pc:spChg>
        <pc:spChg chg="del">
          <ac:chgData name="Richard Ball" userId="c2c6c2dd-6ddc-437e-8cdd-d7a74390accc" providerId="ADAL" clId="{1F0B5846-127E-4BF5-AD29-20CB96CD1769}" dt="2022-06-11T09:49:52.754" v="1462" actId="478"/>
          <ac:spMkLst>
            <pc:docMk/>
            <pc:sldMk cId="1029751990" sldId="389"/>
            <ac:spMk id="4" creationId="{8F38C4FC-571A-929B-4A1F-41B5D7568C54}"/>
          </ac:spMkLst>
        </pc:spChg>
        <pc:spChg chg="add">
          <ac:chgData name="Richard Ball" userId="c2c6c2dd-6ddc-437e-8cdd-d7a74390accc" providerId="ADAL" clId="{1F0B5846-127E-4BF5-AD29-20CB96CD1769}" dt="2022-06-11T09:51:32.200" v="1468" actId="26606"/>
          <ac:spMkLst>
            <pc:docMk/>
            <pc:sldMk cId="1029751990" sldId="389"/>
            <ac:spMk id="1035" creationId="{848F64AA-5BE2-4280-BEFA-DC288118FCCE}"/>
          </ac:spMkLst>
        </pc:spChg>
        <pc:picChg chg="add mod">
          <ac:chgData name="Richard Ball" userId="c2c6c2dd-6ddc-437e-8cdd-d7a74390accc" providerId="ADAL" clId="{1F0B5846-127E-4BF5-AD29-20CB96CD1769}" dt="2022-06-11T09:51:32.200" v="1468" actId="26606"/>
          <ac:picMkLst>
            <pc:docMk/>
            <pc:sldMk cId="1029751990" sldId="389"/>
            <ac:picMk id="1026" creationId="{22A13541-5482-8E6F-1D6E-1192C786B316}"/>
          </ac:picMkLst>
        </pc:picChg>
        <pc:picChg chg="add mod">
          <ac:chgData name="Richard Ball" userId="c2c6c2dd-6ddc-437e-8cdd-d7a74390accc" providerId="ADAL" clId="{1F0B5846-127E-4BF5-AD29-20CB96CD1769}" dt="2022-06-11T09:51:32.200" v="1468" actId="26606"/>
          <ac:picMkLst>
            <pc:docMk/>
            <pc:sldMk cId="1029751990" sldId="389"/>
            <ac:picMk id="1028" creationId="{48C058DE-4ED4-14A4-454F-2BCAFC6469D2}"/>
          </ac:picMkLst>
        </pc:picChg>
        <pc:picChg chg="add mod">
          <ac:chgData name="Richard Ball" userId="c2c6c2dd-6ddc-437e-8cdd-d7a74390accc" providerId="ADAL" clId="{1F0B5846-127E-4BF5-AD29-20CB96CD1769}" dt="2022-06-11T09:51:32.200" v="1468" actId="26606"/>
          <ac:picMkLst>
            <pc:docMk/>
            <pc:sldMk cId="1029751990" sldId="389"/>
            <ac:picMk id="1030" creationId="{6CB6C58A-0743-2D1C-4BE0-F85FC1C8C553}"/>
          </ac:picMkLst>
        </pc:picChg>
      </pc:sldChg>
      <pc:sldChg chg="modSp new mod">
        <pc:chgData name="Richard Ball" userId="c2c6c2dd-6ddc-437e-8cdd-d7a74390accc" providerId="ADAL" clId="{1F0B5846-127E-4BF5-AD29-20CB96CD1769}" dt="2022-06-13T09:03:43.307" v="1977" actId="20577"/>
        <pc:sldMkLst>
          <pc:docMk/>
          <pc:sldMk cId="3958937444" sldId="390"/>
        </pc:sldMkLst>
        <pc:spChg chg="mod">
          <ac:chgData name="Richard Ball" userId="c2c6c2dd-6ddc-437e-8cdd-d7a74390accc" providerId="ADAL" clId="{1F0B5846-127E-4BF5-AD29-20CB96CD1769}" dt="2022-06-13T08:50:44.385" v="1829" actId="5793"/>
          <ac:spMkLst>
            <pc:docMk/>
            <pc:sldMk cId="3958937444" sldId="390"/>
            <ac:spMk id="2" creationId="{FDF6C960-5B4A-739B-BC20-494DC0CB10EF}"/>
          </ac:spMkLst>
        </pc:spChg>
        <pc:spChg chg="mod">
          <ac:chgData name="Richard Ball" userId="c2c6c2dd-6ddc-437e-8cdd-d7a74390accc" providerId="ADAL" clId="{1F0B5846-127E-4BF5-AD29-20CB96CD1769}" dt="2022-06-13T09:03:43.307" v="1977" actId="20577"/>
          <ac:spMkLst>
            <pc:docMk/>
            <pc:sldMk cId="3958937444" sldId="390"/>
            <ac:spMk id="3" creationId="{73B5ED40-D4AF-E1BE-E293-41FBE914314E}"/>
          </ac:spMkLst>
        </pc:spChg>
      </pc:sldChg>
      <pc:sldChg chg="addSp delSp modSp new mod ord modShow">
        <pc:chgData name="Richard Ball" userId="c2c6c2dd-6ddc-437e-8cdd-d7a74390accc" providerId="ADAL" clId="{1F0B5846-127E-4BF5-AD29-20CB96CD1769}" dt="2022-06-13T08:03:06.293" v="1699" actId="1076"/>
        <pc:sldMkLst>
          <pc:docMk/>
          <pc:sldMk cId="2119330953" sldId="391"/>
        </pc:sldMkLst>
        <pc:spChg chg="del mod">
          <ac:chgData name="Richard Ball" userId="c2c6c2dd-6ddc-437e-8cdd-d7a74390accc" providerId="ADAL" clId="{1F0B5846-127E-4BF5-AD29-20CB96CD1769}" dt="2022-06-13T07:50:26.704" v="1677" actId="478"/>
          <ac:spMkLst>
            <pc:docMk/>
            <pc:sldMk cId="2119330953" sldId="391"/>
            <ac:spMk id="2" creationId="{1B8BCE52-7F37-8C73-E82F-4B59FA4BD5C8}"/>
          </ac:spMkLst>
        </pc:spChg>
        <pc:spChg chg="del">
          <ac:chgData name="Richard Ball" userId="c2c6c2dd-6ddc-437e-8cdd-d7a74390accc" providerId="ADAL" clId="{1F0B5846-127E-4BF5-AD29-20CB96CD1769}" dt="2022-06-13T07:50:26.704" v="1677" actId="478"/>
          <ac:spMkLst>
            <pc:docMk/>
            <pc:sldMk cId="2119330953" sldId="391"/>
            <ac:spMk id="3" creationId="{F88DF43D-B09E-5F3C-6963-37F6EEE9CABB}"/>
          </ac:spMkLst>
        </pc:spChg>
        <pc:spChg chg="add del mod">
          <ac:chgData name="Richard Ball" userId="c2c6c2dd-6ddc-437e-8cdd-d7a74390accc" providerId="ADAL" clId="{1F0B5846-127E-4BF5-AD29-20CB96CD1769}" dt="2022-06-13T07:50:29.182" v="1679" actId="478"/>
          <ac:spMkLst>
            <pc:docMk/>
            <pc:sldMk cId="2119330953" sldId="391"/>
            <ac:spMk id="5" creationId="{74D7B1B2-70C2-9EB4-75C0-EEB74C251AAB}"/>
          </ac:spMkLst>
        </pc:spChg>
        <pc:spChg chg="add mod">
          <ac:chgData name="Richard Ball" userId="c2c6c2dd-6ddc-437e-8cdd-d7a74390accc" providerId="ADAL" clId="{1F0B5846-127E-4BF5-AD29-20CB96CD1769}" dt="2022-06-13T08:03:06.293" v="1699" actId="1076"/>
          <ac:spMkLst>
            <pc:docMk/>
            <pc:sldMk cId="2119330953" sldId="391"/>
            <ac:spMk id="7" creationId="{53645BB4-4290-E94C-C20E-D45F115DA7CD}"/>
          </ac:spMkLst>
        </pc:spChg>
      </pc:sldChg>
      <pc:sldChg chg="addSp delSp modSp new mod">
        <pc:chgData name="Richard Ball" userId="c2c6c2dd-6ddc-437e-8cdd-d7a74390accc" providerId="ADAL" clId="{1F0B5846-127E-4BF5-AD29-20CB96CD1769}" dt="2022-06-13T07:54:07.419" v="1691" actId="14100"/>
        <pc:sldMkLst>
          <pc:docMk/>
          <pc:sldMk cId="167508808" sldId="392"/>
        </pc:sldMkLst>
        <pc:spChg chg="del">
          <ac:chgData name="Richard Ball" userId="c2c6c2dd-6ddc-437e-8cdd-d7a74390accc" providerId="ADAL" clId="{1F0B5846-127E-4BF5-AD29-20CB96CD1769}" dt="2022-06-13T07:53:11.536" v="1685" actId="478"/>
          <ac:spMkLst>
            <pc:docMk/>
            <pc:sldMk cId="167508808" sldId="392"/>
            <ac:spMk id="2" creationId="{B8BAF2D5-2089-E82A-8603-69C1442E5AFD}"/>
          </ac:spMkLst>
        </pc:spChg>
        <pc:spChg chg="del">
          <ac:chgData name="Richard Ball" userId="c2c6c2dd-6ddc-437e-8cdd-d7a74390accc" providerId="ADAL" clId="{1F0B5846-127E-4BF5-AD29-20CB96CD1769}" dt="2022-06-13T07:53:11.536" v="1685" actId="478"/>
          <ac:spMkLst>
            <pc:docMk/>
            <pc:sldMk cId="167508808" sldId="392"/>
            <ac:spMk id="3" creationId="{23AE5AAF-AA34-EA75-88F9-7871DB2EB069}"/>
          </ac:spMkLst>
        </pc:spChg>
        <pc:picChg chg="add del">
          <ac:chgData name="Richard Ball" userId="c2c6c2dd-6ddc-437e-8cdd-d7a74390accc" providerId="ADAL" clId="{1F0B5846-127E-4BF5-AD29-20CB96CD1769}" dt="2022-06-13T07:53:17.917" v="1687" actId="478"/>
          <ac:picMkLst>
            <pc:docMk/>
            <pc:sldMk cId="167508808" sldId="392"/>
            <ac:picMk id="1026" creationId="{D647B4E7-3989-00FE-CD98-67132B291437}"/>
          </ac:picMkLst>
        </pc:picChg>
        <pc:picChg chg="add mod">
          <ac:chgData name="Richard Ball" userId="c2c6c2dd-6ddc-437e-8cdd-d7a74390accc" providerId="ADAL" clId="{1F0B5846-127E-4BF5-AD29-20CB96CD1769}" dt="2022-06-13T07:54:07.419" v="1691" actId="14100"/>
          <ac:picMkLst>
            <pc:docMk/>
            <pc:sldMk cId="167508808" sldId="392"/>
            <ac:picMk id="1028" creationId="{67536548-1C6C-3583-0B9F-3353D952CC1D}"/>
          </ac:picMkLst>
        </pc:picChg>
      </pc:sldChg>
      <pc:sldChg chg="addSp delSp modSp new mod ord">
        <pc:chgData name="Richard Ball" userId="c2c6c2dd-6ddc-437e-8cdd-d7a74390accc" providerId="ADAL" clId="{1F0B5846-127E-4BF5-AD29-20CB96CD1769}" dt="2022-06-13T11:35:07.524" v="2023"/>
        <pc:sldMkLst>
          <pc:docMk/>
          <pc:sldMk cId="839671826" sldId="393"/>
        </pc:sldMkLst>
        <pc:spChg chg="del">
          <ac:chgData name="Richard Ball" userId="c2c6c2dd-6ddc-437e-8cdd-d7a74390accc" providerId="ADAL" clId="{1F0B5846-127E-4BF5-AD29-20CB96CD1769}" dt="2022-06-13T09:06:40.229" v="1979" actId="478"/>
          <ac:spMkLst>
            <pc:docMk/>
            <pc:sldMk cId="839671826" sldId="393"/>
            <ac:spMk id="2" creationId="{4E39D784-EB4F-6F64-9825-58EDCC0CC963}"/>
          </ac:spMkLst>
        </pc:spChg>
        <pc:spChg chg="del">
          <ac:chgData name="Richard Ball" userId="c2c6c2dd-6ddc-437e-8cdd-d7a74390accc" providerId="ADAL" clId="{1F0B5846-127E-4BF5-AD29-20CB96CD1769}" dt="2022-06-13T09:06:40.229" v="1979" actId="478"/>
          <ac:spMkLst>
            <pc:docMk/>
            <pc:sldMk cId="839671826" sldId="393"/>
            <ac:spMk id="3" creationId="{0C8E5EFB-534B-C7BD-72F9-01FAD65AFB3B}"/>
          </ac:spMkLst>
        </pc:spChg>
        <pc:spChg chg="del">
          <ac:chgData name="Richard Ball" userId="c2c6c2dd-6ddc-437e-8cdd-d7a74390accc" providerId="ADAL" clId="{1F0B5846-127E-4BF5-AD29-20CB96CD1769}" dt="2022-06-13T09:06:40.229" v="1979" actId="478"/>
          <ac:spMkLst>
            <pc:docMk/>
            <pc:sldMk cId="839671826" sldId="393"/>
            <ac:spMk id="4" creationId="{16FFFB69-3778-CCAC-E531-6F45102CC30F}"/>
          </ac:spMkLst>
        </pc:spChg>
        <pc:spChg chg="add mod">
          <ac:chgData name="Richard Ball" userId="c2c6c2dd-6ddc-437e-8cdd-d7a74390accc" providerId="ADAL" clId="{1F0B5846-127E-4BF5-AD29-20CB96CD1769}" dt="2022-06-13T09:07:32.925" v="1986" actId="1076"/>
          <ac:spMkLst>
            <pc:docMk/>
            <pc:sldMk cId="839671826" sldId="393"/>
            <ac:spMk id="6" creationId="{94C0D693-76A3-02DC-2758-5A4D2D7A2D4C}"/>
          </ac:spMkLst>
        </pc:spChg>
        <pc:picChg chg="add mod">
          <ac:chgData name="Richard Ball" userId="c2c6c2dd-6ddc-437e-8cdd-d7a74390accc" providerId="ADAL" clId="{1F0B5846-127E-4BF5-AD29-20CB96CD1769}" dt="2022-06-13T09:07:27.638" v="1984" actId="1076"/>
          <ac:picMkLst>
            <pc:docMk/>
            <pc:sldMk cId="839671826" sldId="393"/>
            <ac:picMk id="2050" creationId="{157EF0B7-6D62-3CAB-88BF-9015F048536E}"/>
          </ac:picMkLst>
        </pc:picChg>
      </pc:sldChg>
    </pc:docChg>
  </pc:docChgLst>
  <pc:docChgLst>
    <pc:chgData name="Richard Ball" userId="S::richard.ball@sthelens.london::c2c6c2dd-6ddc-437e-8cdd-d7a74390accc" providerId="AD" clId="Web-{622F655F-88A1-7A85-C77E-745874704212}"/>
    <pc:docChg chg="delSld modSld">
      <pc:chgData name="Richard Ball" userId="S::richard.ball@sthelens.london::c2c6c2dd-6ddc-437e-8cdd-d7a74390accc" providerId="AD" clId="Web-{622F655F-88A1-7A85-C77E-745874704212}" dt="2022-06-10T07:18:21.644" v="10"/>
      <pc:docMkLst>
        <pc:docMk/>
      </pc:docMkLst>
      <pc:sldChg chg="modSp">
        <pc:chgData name="Richard Ball" userId="S::richard.ball@sthelens.london::c2c6c2dd-6ddc-437e-8cdd-d7a74390accc" providerId="AD" clId="Web-{622F655F-88A1-7A85-C77E-745874704212}" dt="2022-06-10T07:18:18.284" v="9" actId="20577"/>
        <pc:sldMkLst>
          <pc:docMk/>
          <pc:sldMk cId="599475131" sldId="372"/>
        </pc:sldMkLst>
        <pc:spChg chg="mod">
          <ac:chgData name="Richard Ball" userId="S::richard.ball@sthelens.london::c2c6c2dd-6ddc-437e-8cdd-d7a74390accc" providerId="AD" clId="Web-{622F655F-88A1-7A85-C77E-745874704212}" dt="2022-06-10T07:18:18.284" v="9" actId="20577"/>
          <ac:spMkLst>
            <pc:docMk/>
            <pc:sldMk cId="599475131" sldId="372"/>
            <ac:spMk id="6" creationId="{3FCC5F0F-01F5-08B3-8886-767B3C723A2D}"/>
          </ac:spMkLst>
        </pc:spChg>
      </pc:sldChg>
      <pc:sldChg chg="del">
        <pc:chgData name="Richard Ball" userId="S::richard.ball@sthelens.london::c2c6c2dd-6ddc-437e-8cdd-d7a74390accc" providerId="AD" clId="Web-{622F655F-88A1-7A85-C77E-745874704212}" dt="2022-06-10T07:18:21.644" v="10"/>
        <pc:sldMkLst>
          <pc:docMk/>
          <pc:sldMk cId="730905750" sldId="373"/>
        </pc:sldMkLst>
      </pc:sldChg>
    </pc:docChg>
  </pc:docChgLst>
  <pc:docChgLst>
    <pc:chgData name="Richard Ball" userId="c2c6c2dd-6ddc-437e-8cdd-d7a74390accc" providerId="ADAL" clId="{C5334FE1-EF5C-4AED-B723-1132749D04CA}"/>
    <pc:docChg chg="undo custSel addSld delSld modSld sldOrd">
      <pc:chgData name="Richard Ball" userId="c2c6c2dd-6ddc-437e-8cdd-d7a74390accc" providerId="ADAL" clId="{C5334FE1-EF5C-4AED-B723-1132749D04CA}" dt="2022-06-10T08:44:10.891" v="382" actId="680"/>
      <pc:docMkLst>
        <pc:docMk/>
      </pc:docMkLst>
      <pc:sldChg chg="addSp delSp modSp mod">
        <pc:chgData name="Richard Ball" userId="c2c6c2dd-6ddc-437e-8cdd-d7a74390accc" providerId="ADAL" clId="{C5334FE1-EF5C-4AED-B723-1132749D04CA}" dt="2022-06-10T07:48:12.536" v="152" actId="478"/>
        <pc:sldMkLst>
          <pc:docMk/>
          <pc:sldMk cId="3569565533" sldId="263"/>
        </pc:sldMkLst>
        <pc:spChg chg="del mod">
          <ac:chgData name="Richard Ball" userId="c2c6c2dd-6ddc-437e-8cdd-d7a74390accc" providerId="ADAL" clId="{C5334FE1-EF5C-4AED-B723-1132749D04CA}" dt="2022-06-10T07:48:12.536" v="152" actId="478"/>
          <ac:spMkLst>
            <pc:docMk/>
            <pc:sldMk cId="3569565533" sldId="263"/>
            <ac:spMk id="3" creationId="{00000000-0000-0000-0000-000000000000}"/>
          </ac:spMkLst>
        </pc:spChg>
        <pc:spChg chg="add mod">
          <ac:chgData name="Richard Ball" userId="c2c6c2dd-6ddc-437e-8cdd-d7a74390accc" providerId="ADAL" clId="{C5334FE1-EF5C-4AED-B723-1132749D04CA}" dt="2022-06-10T07:48:12.536" v="152" actId="478"/>
          <ac:spMkLst>
            <pc:docMk/>
            <pc:sldMk cId="3569565533" sldId="263"/>
            <ac:spMk id="8" creationId="{B63B066B-B254-EFB7-9F92-421E15D9F8C8}"/>
          </ac:spMkLst>
        </pc:spChg>
      </pc:sldChg>
      <pc:sldChg chg="addSp delSp modSp mod setBg addAnim delAnim modAnim setClrOvrMap">
        <pc:chgData name="Richard Ball" userId="c2c6c2dd-6ddc-437e-8cdd-d7a74390accc" providerId="ADAL" clId="{C5334FE1-EF5C-4AED-B723-1132749D04CA}" dt="2022-06-10T07:49:35.508" v="168"/>
        <pc:sldMkLst>
          <pc:docMk/>
          <pc:sldMk cId="1191288978" sldId="344"/>
        </pc:sldMkLst>
        <pc:spChg chg="mod">
          <ac:chgData name="Richard Ball" userId="c2c6c2dd-6ddc-437e-8cdd-d7a74390accc" providerId="ADAL" clId="{C5334FE1-EF5C-4AED-B723-1132749D04CA}" dt="2022-06-10T07:48:22.095" v="153" actId="14100"/>
          <ac:spMkLst>
            <pc:docMk/>
            <pc:sldMk cId="1191288978" sldId="344"/>
            <ac:spMk id="2" creationId="{137A8323-0B9E-4DC3-9D44-7D39A6103C79}"/>
          </ac:spMkLst>
        </pc:spChg>
        <pc:spChg chg="add del">
          <ac:chgData name="Richard Ball" userId="c2c6c2dd-6ddc-437e-8cdd-d7a74390accc" providerId="ADAL" clId="{C5334FE1-EF5C-4AED-B723-1132749D04CA}" dt="2022-06-10T07:39:19.450" v="135" actId="478"/>
          <ac:spMkLst>
            <pc:docMk/>
            <pc:sldMk cId="1191288978" sldId="344"/>
            <ac:spMk id="3" creationId="{54A342F8-2C21-7AB7-F28E-3DE1A7B4525D}"/>
          </ac:spMkLst>
        </pc:spChg>
        <pc:spChg chg="add mod">
          <ac:chgData name="Richard Ball" userId="c2c6c2dd-6ddc-437e-8cdd-d7a74390accc" providerId="ADAL" clId="{C5334FE1-EF5C-4AED-B723-1132749D04CA}" dt="2022-06-10T07:49:19.170" v="164" actId="1076"/>
          <ac:spMkLst>
            <pc:docMk/>
            <pc:sldMk cId="1191288978" sldId="344"/>
            <ac:spMk id="4" creationId="{764DFC8F-10FC-9CAE-DED3-01B45067ECC0}"/>
          </ac:spMkLst>
        </pc:spChg>
        <pc:spChg chg="add mod">
          <ac:chgData name="Richard Ball" userId="c2c6c2dd-6ddc-437e-8cdd-d7a74390accc" providerId="ADAL" clId="{C5334FE1-EF5C-4AED-B723-1132749D04CA}" dt="2022-06-10T07:49:16.856" v="163" actId="14100"/>
          <ac:spMkLst>
            <pc:docMk/>
            <pc:sldMk cId="1191288978" sldId="344"/>
            <ac:spMk id="18" creationId="{6D3B391F-C792-4507-8D7D-6AE5581552FC}"/>
          </ac:spMkLst>
        </pc:spChg>
        <pc:spChg chg="add mod">
          <ac:chgData name="Richard Ball" userId="c2c6c2dd-6ddc-437e-8cdd-d7a74390accc" providerId="ADAL" clId="{C5334FE1-EF5C-4AED-B723-1132749D04CA}" dt="2022-06-10T07:49:12.779" v="161" actId="14100"/>
          <ac:spMkLst>
            <pc:docMk/>
            <pc:sldMk cId="1191288978" sldId="344"/>
            <ac:spMk id="19" creationId="{B3AE5FDC-1876-9E9F-D8BE-410D95888E60}"/>
          </ac:spMkLst>
        </pc:spChg>
        <pc:spChg chg="add mod">
          <ac:chgData name="Richard Ball" userId="c2c6c2dd-6ddc-437e-8cdd-d7a74390accc" providerId="ADAL" clId="{C5334FE1-EF5C-4AED-B723-1132749D04CA}" dt="2022-06-10T07:49:06.716" v="159" actId="14100"/>
          <ac:spMkLst>
            <pc:docMk/>
            <pc:sldMk cId="1191288978" sldId="344"/>
            <ac:spMk id="20" creationId="{34B6B56A-69BC-3586-F5B9-1A3D33942CAF}"/>
          </ac:spMkLst>
        </pc:spChg>
        <pc:spChg chg="add del">
          <ac:chgData name="Richard Ball" userId="c2c6c2dd-6ddc-437e-8cdd-d7a74390accc" providerId="ADAL" clId="{C5334FE1-EF5C-4AED-B723-1132749D04CA}" dt="2022-06-10T07:36:10.368" v="120" actId="26606"/>
          <ac:spMkLst>
            <pc:docMk/>
            <pc:sldMk cId="1191288978" sldId="344"/>
            <ac:spMk id="38" creationId="{A4AC5506-6312-4701-8D3C-40187889A947}"/>
          </ac:spMkLst>
        </pc:spChg>
        <pc:spChg chg="add del">
          <ac:chgData name="Richard Ball" userId="c2c6c2dd-6ddc-437e-8cdd-d7a74390accc" providerId="ADAL" clId="{C5334FE1-EF5C-4AED-B723-1132749D04CA}" dt="2022-06-10T07:36:06.178" v="114" actId="26606"/>
          <ac:spMkLst>
            <pc:docMk/>
            <pc:sldMk cId="1191288978" sldId="344"/>
            <ac:spMk id="45" creationId="{7F57BEA8-497D-4AA8-8A18-BDCD696B25FE}"/>
          </ac:spMkLst>
        </pc:spChg>
        <pc:spChg chg="add del">
          <ac:chgData name="Richard Ball" userId="c2c6c2dd-6ddc-437e-8cdd-d7a74390accc" providerId="ADAL" clId="{C5334FE1-EF5C-4AED-B723-1132749D04CA}" dt="2022-06-10T07:36:08.834" v="116" actId="26606"/>
          <ac:spMkLst>
            <pc:docMk/>
            <pc:sldMk cId="1191288978" sldId="344"/>
            <ac:spMk id="51" creationId="{6753252F-4873-4F63-801D-CC719279A7D5}"/>
          </ac:spMkLst>
        </pc:spChg>
        <pc:spChg chg="add del">
          <ac:chgData name="Richard Ball" userId="c2c6c2dd-6ddc-437e-8cdd-d7a74390accc" providerId="ADAL" clId="{C5334FE1-EF5C-4AED-B723-1132749D04CA}" dt="2022-06-10T07:36:08.834" v="116" actId="26606"/>
          <ac:spMkLst>
            <pc:docMk/>
            <pc:sldMk cId="1191288978" sldId="344"/>
            <ac:spMk id="52" creationId="{047C8CCB-F95D-4249-92DD-651249D3535A}"/>
          </ac:spMkLst>
        </pc:spChg>
        <pc:spChg chg="add del">
          <ac:chgData name="Richard Ball" userId="c2c6c2dd-6ddc-437e-8cdd-d7a74390accc" providerId="ADAL" clId="{C5334FE1-EF5C-4AED-B723-1132749D04CA}" dt="2022-06-10T07:36:10.365" v="119" actId="26606"/>
          <ac:spMkLst>
            <pc:docMk/>
            <pc:sldMk cId="1191288978" sldId="344"/>
            <ac:spMk id="54" creationId="{E49CC64F-7275-4E33-961B-0C5CDC439875}"/>
          </ac:spMkLst>
        </pc:spChg>
        <pc:spChg chg="add">
          <ac:chgData name="Richard Ball" userId="c2c6c2dd-6ddc-437e-8cdd-d7a74390accc" providerId="ADAL" clId="{C5334FE1-EF5C-4AED-B723-1132749D04CA}" dt="2022-06-10T07:36:10.368" v="120" actId="26606"/>
          <ac:spMkLst>
            <pc:docMk/>
            <pc:sldMk cId="1191288978" sldId="344"/>
            <ac:spMk id="56" creationId="{A8384FB5-9ADC-4DDC-881B-597D56F5B15D}"/>
          </ac:spMkLst>
        </pc:spChg>
        <pc:spChg chg="add">
          <ac:chgData name="Richard Ball" userId="c2c6c2dd-6ddc-437e-8cdd-d7a74390accc" providerId="ADAL" clId="{C5334FE1-EF5C-4AED-B723-1132749D04CA}" dt="2022-06-10T07:36:10.368" v="120" actId="26606"/>
          <ac:spMkLst>
            <pc:docMk/>
            <pc:sldMk cId="1191288978" sldId="344"/>
            <ac:spMk id="57" creationId="{1199E1B1-A8C0-4FE8-A5A8-1CB41D69F857}"/>
          </ac:spMkLst>
        </pc:spChg>
        <pc:spChg chg="add">
          <ac:chgData name="Richard Ball" userId="c2c6c2dd-6ddc-437e-8cdd-d7a74390accc" providerId="ADAL" clId="{C5334FE1-EF5C-4AED-B723-1132749D04CA}" dt="2022-06-10T07:36:10.368" v="120" actId="26606"/>
          <ac:spMkLst>
            <pc:docMk/>
            <pc:sldMk cId="1191288978" sldId="344"/>
            <ac:spMk id="58" creationId="{84A8DE83-DE75-4B41-9DB4-A7EC0B0DEC0B}"/>
          </ac:spMkLst>
        </pc:spChg>
        <pc:spChg chg="add">
          <ac:chgData name="Richard Ball" userId="c2c6c2dd-6ddc-437e-8cdd-d7a74390accc" providerId="ADAL" clId="{C5334FE1-EF5C-4AED-B723-1132749D04CA}" dt="2022-06-10T07:36:10.368" v="120" actId="26606"/>
          <ac:spMkLst>
            <pc:docMk/>
            <pc:sldMk cId="1191288978" sldId="344"/>
            <ac:spMk id="59" creationId="{A7009A0A-BEF5-4EAC-AF15-E4F9F002E239}"/>
          </ac:spMkLst>
        </pc:spChg>
        <pc:picChg chg="mod modCrop">
          <ac:chgData name="Richard Ball" userId="c2c6c2dd-6ddc-437e-8cdd-d7a74390accc" providerId="ADAL" clId="{C5334FE1-EF5C-4AED-B723-1132749D04CA}" dt="2022-06-10T07:39:07.365" v="133" actId="14100"/>
          <ac:picMkLst>
            <pc:docMk/>
            <pc:sldMk cId="1191288978" sldId="344"/>
            <ac:picMk id="33" creationId="{41220160-84BB-43CE-AB7C-2119C354D86F}"/>
          </ac:picMkLst>
        </pc:picChg>
        <pc:cxnChg chg="add del">
          <ac:chgData name="Richard Ball" userId="c2c6c2dd-6ddc-437e-8cdd-d7a74390accc" providerId="ADAL" clId="{C5334FE1-EF5C-4AED-B723-1132749D04CA}" dt="2022-06-10T07:36:06.178" v="114" actId="26606"/>
          <ac:cxnSpMkLst>
            <pc:docMk/>
            <pc:sldMk cId="1191288978" sldId="344"/>
            <ac:cxnSpMk id="43" creationId="{D2E961F1-4A28-4A5F-BBD4-6E400E5E6C75}"/>
          </ac:cxnSpMkLst>
        </pc:cxnChg>
        <pc:cxnChg chg="add del">
          <ac:chgData name="Richard Ball" userId="c2c6c2dd-6ddc-437e-8cdd-d7a74390accc" providerId="ADAL" clId="{C5334FE1-EF5C-4AED-B723-1132749D04CA}" dt="2022-06-10T07:36:06.178" v="114" actId="26606"/>
          <ac:cxnSpMkLst>
            <pc:docMk/>
            <pc:sldMk cId="1191288978" sldId="344"/>
            <ac:cxnSpMk id="47" creationId="{A82415D3-DDE5-4D63-8CB3-23A5EC581B27}"/>
          </ac:cxnSpMkLst>
        </pc:cxnChg>
        <pc:cxnChg chg="add del">
          <ac:chgData name="Richard Ball" userId="c2c6c2dd-6ddc-437e-8cdd-d7a74390accc" providerId="ADAL" clId="{C5334FE1-EF5C-4AED-B723-1132749D04CA}" dt="2022-06-10T07:36:06.178" v="114" actId="26606"/>
          <ac:cxnSpMkLst>
            <pc:docMk/>
            <pc:sldMk cId="1191288978" sldId="344"/>
            <ac:cxnSpMk id="49" creationId="{AD7193FB-6AE6-4B3B-8F89-56B55DD63B4D}"/>
          </ac:cxnSpMkLst>
        </pc:cxnChg>
      </pc:sldChg>
      <pc:sldChg chg="addSp delSp modSp mod">
        <pc:chgData name="Richard Ball" userId="c2c6c2dd-6ddc-437e-8cdd-d7a74390accc" providerId="ADAL" clId="{C5334FE1-EF5C-4AED-B723-1132749D04CA}" dt="2022-06-10T07:49:42.900" v="170" actId="478"/>
        <pc:sldMkLst>
          <pc:docMk/>
          <pc:sldMk cId="2981992694" sldId="345"/>
        </pc:sldMkLst>
        <pc:graphicFrameChg chg="add del mod">
          <ac:chgData name="Richard Ball" userId="c2c6c2dd-6ddc-437e-8cdd-d7a74390accc" providerId="ADAL" clId="{C5334FE1-EF5C-4AED-B723-1132749D04CA}" dt="2022-06-10T07:49:42.900" v="170" actId="478"/>
          <ac:graphicFrameMkLst>
            <pc:docMk/>
            <pc:sldMk cId="2981992694" sldId="345"/>
            <ac:graphicFrameMk id="2" creationId="{942B036A-453D-E2B6-2267-1D9633809DCA}"/>
          </ac:graphicFrameMkLst>
        </pc:graphicFrameChg>
      </pc:sldChg>
      <pc:sldChg chg="addSp delSp modSp mod ord">
        <pc:chgData name="Richard Ball" userId="c2c6c2dd-6ddc-437e-8cdd-d7a74390accc" providerId="ADAL" clId="{C5334FE1-EF5C-4AED-B723-1132749D04CA}" dt="2022-06-10T08:43:31.003" v="311"/>
        <pc:sldMkLst>
          <pc:docMk/>
          <pc:sldMk cId="666473345" sldId="346"/>
        </pc:sldMkLst>
        <pc:graphicFrameChg chg="add del mod">
          <ac:chgData name="Richard Ball" userId="c2c6c2dd-6ddc-437e-8cdd-d7a74390accc" providerId="ADAL" clId="{C5334FE1-EF5C-4AED-B723-1132749D04CA}" dt="2022-06-10T07:50:21.625" v="172" actId="478"/>
          <ac:graphicFrameMkLst>
            <pc:docMk/>
            <pc:sldMk cId="666473345" sldId="346"/>
            <ac:graphicFrameMk id="3" creationId="{B81A68AD-F5C9-4C51-15A4-A08C89EAF386}"/>
          </ac:graphicFrameMkLst>
        </pc:graphicFrameChg>
      </pc:sldChg>
      <pc:sldChg chg="addSp modSp mod">
        <pc:chgData name="Richard Ball" userId="c2c6c2dd-6ddc-437e-8cdd-d7a74390accc" providerId="ADAL" clId="{C5334FE1-EF5C-4AED-B723-1132749D04CA}" dt="2022-06-10T07:47:48.281" v="149" actId="14100"/>
        <pc:sldMkLst>
          <pc:docMk/>
          <pc:sldMk cId="792371855" sldId="347"/>
        </pc:sldMkLst>
        <pc:spChg chg="mod">
          <ac:chgData name="Richard Ball" userId="c2c6c2dd-6ddc-437e-8cdd-d7a74390accc" providerId="ADAL" clId="{C5334FE1-EF5C-4AED-B723-1132749D04CA}" dt="2022-06-10T07:47:48.281" v="149" actId="14100"/>
          <ac:spMkLst>
            <pc:docMk/>
            <pc:sldMk cId="792371855" sldId="347"/>
            <ac:spMk id="2" creationId="{A6E6BAFB-A254-F587-3FE5-60C64DA188AD}"/>
          </ac:spMkLst>
        </pc:spChg>
        <pc:picChg chg="mod">
          <ac:chgData name="Richard Ball" userId="c2c6c2dd-6ddc-437e-8cdd-d7a74390accc" providerId="ADAL" clId="{C5334FE1-EF5C-4AED-B723-1132749D04CA}" dt="2022-06-10T07:47:38.393" v="145" actId="1076"/>
          <ac:picMkLst>
            <pc:docMk/>
            <pc:sldMk cId="792371855" sldId="347"/>
            <ac:picMk id="1026" creationId="{E1E9DBBC-2410-3C78-CE6F-81BE2E73952C}"/>
          </ac:picMkLst>
        </pc:picChg>
        <pc:picChg chg="add mod">
          <ac:chgData name="Richard Ball" userId="c2c6c2dd-6ddc-437e-8cdd-d7a74390accc" providerId="ADAL" clId="{C5334FE1-EF5C-4AED-B723-1132749D04CA}" dt="2022-06-10T07:47:43.220" v="147" actId="14100"/>
          <ac:picMkLst>
            <pc:docMk/>
            <pc:sldMk cId="792371855" sldId="347"/>
            <ac:picMk id="2050" creationId="{2DB42600-BE24-A608-D494-4998BC0F65F1}"/>
          </ac:picMkLst>
        </pc:picChg>
      </pc:sldChg>
      <pc:sldChg chg="addSp delSp modSp mod">
        <pc:chgData name="Richard Ball" userId="c2c6c2dd-6ddc-437e-8cdd-d7a74390accc" providerId="ADAL" clId="{C5334FE1-EF5C-4AED-B723-1132749D04CA}" dt="2022-06-10T08:44:07.470" v="381" actId="1076"/>
        <pc:sldMkLst>
          <pc:docMk/>
          <pc:sldMk cId="3011057834" sldId="374"/>
        </pc:sldMkLst>
        <pc:spChg chg="del">
          <ac:chgData name="Richard Ball" userId="c2c6c2dd-6ddc-437e-8cdd-d7a74390accc" providerId="ADAL" clId="{C5334FE1-EF5C-4AED-B723-1132749D04CA}" dt="2022-06-10T08:26:11.768" v="221" actId="478"/>
          <ac:spMkLst>
            <pc:docMk/>
            <pc:sldMk cId="3011057834" sldId="374"/>
            <ac:spMk id="2" creationId="{BB423E78-E6C0-522B-461C-38DEC0BC9645}"/>
          </ac:spMkLst>
        </pc:spChg>
        <pc:spChg chg="del">
          <ac:chgData name="Richard Ball" userId="c2c6c2dd-6ddc-437e-8cdd-d7a74390accc" providerId="ADAL" clId="{C5334FE1-EF5C-4AED-B723-1132749D04CA}" dt="2022-06-10T08:26:11.768" v="221" actId="478"/>
          <ac:spMkLst>
            <pc:docMk/>
            <pc:sldMk cId="3011057834" sldId="374"/>
            <ac:spMk id="3" creationId="{2F383B2C-1B2D-5DD3-093A-1DABD19758DD}"/>
          </ac:spMkLst>
        </pc:spChg>
        <pc:spChg chg="del">
          <ac:chgData name="Richard Ball" userId="c2c6c2dd-6ddc-437e-8cdd-d7a74390accc" providerId="ADAL" clId="{C5334FE1-EF5C-4AED-B723-1132749D04CA}" dt="2022-06-10T08:26:11.768" v="221" actId="478"/>
          <ac:spMkLst>
            <pc:docMk/>
            <pc:sldMk cId="3011057834" sldId="374"/>
            <ac:spMk id="4" creationId="{9CE8D3B9-0920-8535-0B75-4CD634318CA6}"/>
          </ac:spMkLst>
        </pc:spChg>
        <pc:spChg chg="add mod">
          <ac:chgData name="Richard Ball" userId="c2c6c2dd-6ddc-437e-8cdd-d7a74390accc" providerId="ADAL" clId="{C5334FE1-EF5C-4AED-B723-1132749D04CA}" dt="2022-06-10T08:44:07.470" v="381" actId="1076"/>
          <ac:spMkLst>
            <pc:docMk/>
            <pc:sldMk cId="3011057834" sldId="374"/>
            <ac:spMk id="20" creationId="{14A5C8F3-9CB1-EC63-33FC-F9C86C7893D2}"/>
          </ac:spMkLst>
        </pc:spChg>
        <pc:picChg chg="add mod modCrop">
          <ac:chgData name="Richard Ball" userId="c2c6c2dd-6ddc-437e-8cdd-d7a74390accc" providerId="ADAL" clId="{C5334FE1-EF5C-4AED-B723-1132749D04CA}" dt="2022-06-10T08:30:40.229" v="236" actId="1076"/>
          <ac:picMkLst>
            <pc:docMk/>
            <pc:sldMk cId="3011057834" sldId="374"/>
            <ac:picMk id="6" creationId="{1411FBA5-E494-ACA9-1AD0-B00D9B5D4E1D}"/>
          </ac:picMkLst>
        </pc:picChg>
        <pc:picChg chg="add mod modCrop">
          <ac:chgData name="Richard Ball" userId="c2c6c2dd-6ddc-437e-8cdd-d7a74390accc" providerId="ADAL" clId="{C5334FE1-EF5C-4AED-B723-1132749D04CA}" dt="2022-06-10T08:41:40.287" v="278" actId="14100"/>
          <ac:picMkLst>
            <pc:docMk/>
            <pc:sldMk cId="3011057834" sldId="374"/>
            <ac:picMk id="8" creationId="{468DF18C-1992-8B85-80B3-C1E472224AFE}"/>
          </ac:picMkLst>
        </pc:picChg>
        <pc:picChg chg="add mod modCrop">
          <ac:chgData name="Richard Ball" userId="c2c6c2dd-6ddc-437e-8cdd-d7a74390accc" providerId="ADAL" clId="{C5334FE1-EF5C-4AED-B723-1132749D04CA}" dt="2022-06-10T08:41:30.145" v="276" actId="14100"/>
          <ac:picMkLst>
            <pc:docMk/>
            <pc:sldMk cId="3011057834" sldId="374"/>
            <ac:picMk id="10" creationId="{33EC3C60-7069-2AB0-6EE4-B1E47F7F3B57}"/>
          </ac:picMkLst>
        </pc:picChg>
        <pc:picChg chg="add del mod modCrop">
          <ac:chgData name="Richard Ball" userId="c2c6c2dd-6ddc-437e-8cdd-d7a74390accc" providerId="ADAL" clId="{C5334FE1-EF5C-4AED-B723-1132749D04CA}" dt="2022-06-10T08:32:54.560" v="262" actId="478"/>
          <ac:picMkLst>
            <pc:docMk/>
            <pc:sldMk cId="3011057834" sldId="374"/>
            <ac:picMk id="12" creationId="{D323CBE7-3F6F-E724-0CA9-36698EA7FDD6}"/>
          </ac:picMkLst>
        </pc:picChg>
        <pc:picChg chg="add del mod">
          <ac:chgData name="Richard Ball" userId="c2c6c2dd-6ddc-437e-8cdd-d7a74390accc" providerId="ADAL" clId="{C5334FE1-EF5C-4AED-B723-1132749D04CA}" dt="2022-06-10T08:32:01.343" v="254" actId="478"/>
          <ac:picMkLst>
            <pc:docMk/>
            <pc:sldMk cId="3011057834" sldId="374"/>
            <ac:picMk id="13" creationId="{F8FAE272-56AA-3B8A-A09C-0C1A169354E8}"/>
          </ac:picMkLst>
        </pc:picChg>
        <pc:picChg chg="add del mod modCrop">
          <ac:chgData name="Richard Ball" userId="c2c6c2dd-6ddc-437e-8cdd-d7a74390accc" providerId="ADAL" clId="{C5334FE1-EF5C-4AED-B723-1132749D04CA}" dt="2022-06-10T08:32:55.420" v="263" actId="478"/>
          <ac:picMkLst>
            <pc:docMk/>
            <pc:sldMk cId="3011057834" sldId="374"/>
            <ac:picMk id="15" creationId="{16B494D0-25F6-73D8-B2EF-8BDDE4E40A73}"/>
          </ac:picMkLst>
        </pc:picChg>
        <pc:picChg chg="add mod modCrop">
          <ac:chgData name="Richard Ball" userId="c2c6c2dd-6ddc-437e-8cdd-d7a74390accc" providerId="ADAL" clId="{C5334FE1-EF5C-4AED-B723-1132749D04CA}" dt="2022-06-10T08:41:34.290" v="277" actId="14100"/>
          <ac:picMkLst>
            <pc:docMk/>
            <pc:sldMk cId="3011057834" sldId="374"/>
            <ac:picMk id="17" creationId="{4FEDE56A-DA08-A05F-7B4B-6799C857C8DD}"/>
          </ac:picMkLst>
        </pc:picChg>
        <pc:picChg chg="add mod modCrop">
          <ac:chgData name="Richard Ball" userId="c2c6c2dd-6ddc-437e-8cdd-d7a74390accc" providerId="ADAL" clId="{C5334FE1-EF5C-4AED-B723-1132749D04CA}" dt="2022-06-10T08:41:44.390" v="280" actId="14100"/>
          <ac:picMkLst>
            <pc:docMk/>
            <pc:sldMk cId="3011057834" sldId="374"/>
            <ac:picMk id="19" creationId="{CE5D6AD2-AAC1-527F-FCC8-61DE744C4D2C}"/>
          </ac:picMkLst>
        </pc:picChg>
      </pc:sldChg>
      <pc:sldChg chg="addSp delSp modSp new mod">
        <pc:chgData name="Richard Ball" userId="c2c6c2dd-6ddc-437e-8cdd-d7a74390accc" providerId="ADAL" clId="{C5334FE1-EF5C-4AED-B723-1132749D04CA}" dt="2022-06-10T07:34:59.807" v="110" actId="20577"/>
        <pc:sldMkLst>
          <pc:docMk/>
          <pc:sldMk cId="472298545" sldId="375"/>
        </pc:sldMkLst>
        <pc:spChg chg="del">
          <ac:chgData name="Richard Ball" userId="c2c6c2dd-6ddc-437e-8cdd-d7a74390accc" providerId="ADAL" clId="{C5334FE1-EF5C-4AED-B723-1132749D04CA}" dt="2022-06-10T07:32:23.945" v="1" actId="478"/>
          <ac:spMkLst>
            <pc:docMk/>
            <pc:sldMk cId="472298545" sldId="375"/>
            <ac:spMk id="2" creationId="{9024F427-BB02-B64D-26B1-DE1A57914FD1}"/>
          </ac:spMkLst>
        </pc:spChg>
        <pc:spChg chg="del">
          <ac:chgData name="Richard Ball" userId="c2c6c2dd-6ddc-437e-8cdd-d7a74390accc" providerId="ADAL" clId="{C5334FE1-EF5C-4AED-B723-1132749D04CA}" dt="2022-06-10T07:32:23.945" v="1" actId="478"/>
          <ac:spMkLst>
            <pc:docMk/>
            <pc:sldMk cId="472298545" sldId="375"/>
            <ac:spMk id="3" creationId="{3AFD0185-8BA5-EFA9-8A26-E25F3F1038F2}"/>
          </ac:spMkLst>
        </pc:spChg>
        <pc:spChg chg="add mod">
          <ac:chgData name="Richard Ball" userId="c2c6c2dd-6ddc-437e-8cdd-d7a74390accc" providerId="ADAL" clId="{C5334FE1-EF5C-4AED-B723-1132749D04CA}" dt="2022-06-10T07:34:59.807" v="110" actId="20577"/>
          <ac:spMkLst>
            <pc:docMk/>
            <pc:sldMk cId="472298545" sldId="375"/>
            <ac:spMk id="4" creationId="{15EE0D58-39B4-441B-5F6C-05EE84ACA3F1}"/>
          </ac:spMkLst>
        </pc:spChg>
        <pc:picChg chg="add mod">
          <ac:chgData name="Richard Ball" userId="c2c6c2dd-6ddc-437e-8cdd-d7a74390accc" providerId="ADAL" clId="{C5334FE1-EF5C-4AED-B723-1132749D04CA}" dt="2022-06-10T07:32:58.186" v="5" actId="14100"/>
          <ac:picMkLst>
            <pc:docMk/>
            <pc:sldMk cId="472298545" sldId="375"/>
            <ac:picMk id="1026" creationId="{BFE0C60E-F8E8-A0D1-E6FB-1D07F70A68FE}"/>
          </ac:picMkLst>
        </pc:picChg>
        <pc:picChg chg="add mod">
          <ac:chgData name="Richard Ball" userId="c2c6c2dd-6ddc-437e-8cdd-d7a74390accc" providerId="ADAL" clId="{C5334FE1-EF5C-4AED-B723-1132749D04CA}" dt="2022-06-10T07:33:42.262" v="9" actId="14100"/>
          <ac:picMkLst>
            <pc:docMk/>
            <pc:sldMk cId="472298545" sldId="375"/>
            <ac:picMk id="1028" creationId="{4353F26B-7BED-C721-A84D-5A54EADDEEBB}"/>
          </ac:picMkLst>
        </pc:picChg>
      </pc:sldChg>
      <pc:sldChg chg="modSp add ord modAnim">
        <pc:chgData name="Richard Ball" userId="c2c6c2dd-6ddc-437e-8cdd-d7a74390accc" providerId="ADAL" clId="{C5334FE1-EF5C-4AED-B723-1132749D04CA}" dt="2022-06-10T07:58:14.658" v="176"/>
        <pc:sldMkLst>
          <pc:docMk/>
          <pc:sldMk cId="633863214" sldId="376"/>
        </pc:sldMkLst>
        <pc:spChg chg="mod">
          <ac:chgData name="Richard Ball" userId="c2c6c2dd-6ddc-437e-8cdd-d7a74390accc" providerId="ADAL" clId="{C5334FE1-EF5C-4AED-B723-1132749D04CA}" dt="2022-06-10T07:58:12.906" v="174" actId="20577"/>
          <ac:spMkLst>
            <pc:docMk/>
            <pc:sldMk cId="633863214" sldId="376"/>
            <ac:spMk id="6" creationId="{3FCC5F0F-01F5-08B3-8886-767B3C723A2D}"/>
          </ac:spMkLst>
        </pc:spChg>
      </pc:sldChg>
      <pc:sldChg chg="addSp delSp modSp new mod">
        <pc:chgData name="Richard Ball" userId="c2c6c2dd-6ddc-437e-8cdd-d7a74390accc" providerId="ADAL" clId="{C5334FE1-EF5C-4AED-B723-1132749D04CA}" dt="2022-06-10T08:43:28.536" v="309" actId="1076"/>
        <pc:sldMkLst>
          <pc:docMk/>
          <pc:sldMk cId="2517851174" sldId="377"/>
        </pc:sldMkLst>
        <pc:spChg chg="del">
          <ac:chgData name="Richard Ball" userId="c2c6c2dd-6ddc-437e-8cdd-d7a74390accc" providerId="ADAL" clId="{C5334FE1-EF5C-4AED-B723-1132749D04CA}" dt="2022-06-10T08:42:30.782" v="284" actId="478"/>
          <ac:spMkLst>
            <pc:docMk/>
            <pc:sldMk cId="2517851174" sldId="377"/>
            <ac:spMk id="2" creationId="{9C9E7441-8149-3E6F-D456-116F3E349463}"/>
          </ac:spMkLst>
        </pc:spChg>
        <pc:spChg chg="del">
          <ac:chgData name="Richard Ball" userId="c2c6c2dd-6ddc-437e-8cdd-d7a74390accc" providerId="ADAL" clId="{C5334FE1-EF5C-4AED-B723-1132749D04CA}" dt="2022-06-10T08:42:30.782" v="284" actId="478"/>
          <ac:spMkLst>
            <pc:docMk/>
            <pc:sldMk cId="2517851174" sldId="377"/>
            <ac:spMk id="3" creationId="{9832D64F-024A-9DEF-E17A-8E4E210EFBE2}"/>
          </ac:spMkLst>
        </pc:spChg>
        <pc:spChg chg="del">
          <ac:chgData name="Richard Ball" userId="c2c6c2dd-6ddc-437e-8cdd-d7a74390accc" providerId="ADAL" clId="{C5334FE1-EF5C-4AED-B723-1132749D04CA}" dt="2022-06-10T08:42:30.782" v="284" actId="478"/>
          <ac:spMkLst>
            <pc:docMk/>
            <pc:sldMk cId="2517851174" sldId="377"/>
            <ac:spMk id="4" creationId="{649766DC-B636-E39B-2DA1-0C81FAF05D49}"/>
          </ac:spMkLst>
        </pc:spChg>
        <pc:spChg chg="add mod">
          <ac:chgData name="Richard Ball" userId="c2c6c2dd-6ddc-437e-8cdd-d7a74390accc" providerId="ADAL" clId="{C5334FE1-EF5C-4AED-B723-1132749D04CA}" dt="2022-06-10T08:43:28.536" v="309" actId="1076"/>
          <ac:spMkLst>
            <pc:docMk/>
            <pc:sldMk cId="2517851174" sldId="377"/>
            <ac:spMk id="9" creationId="{11A7FEDD-E61A-E6AF-849E-76AC1928DA43}"/>
          </ac:spMkLst>
        </pc:spChg>
        <pc:picChg chg="add del">
          <ac:chgData name="Richard Ball" userId="c2c6c2dd-6ddc-437e-8cdd-d7a74390accc" providerId="ADAL" clId="{C5334FE1-EF5C-4AED-B723-1132749D04CA}" dt="2022-06-10T08:42:29.080" v="283" actId="478"/>
          <ac:picMkLst>
            <pc:docMk/>
            <pc:sldMk cId="2517851174" sldId="377"/>
            <ac:picMk id="3074" creationId="{ABCA003F-604D-F55D-6D27-85F84BB6294A}"/>
          </ac:picMkLst>
        </pc:picChg>
        <pc:picChg chg="add mod">
          <ac:chgData name="Richard Ball" userId="c2c6c2dd-6ddc-437e-8cdd-d7a74390accc" providerId="ADAL" clId="{C5334FE1-EF5C-4AED-B723-1132749D04CA}" dt="2022-06-10T08:42:36.398" v="287" actId="1076"/>
          <ac:picMkLst>
            <pc:docMk/>
            <pc:sldMk cId="2517851174" sldId="377"/>
            <ac:picMk id="3076" creationId="{48A61F2A-0726-6916-79C0-9968B77EBEF2}"/>
          </ac:picMkLst>
        </pc:picChg>
        <pc:picChg chg="add mod">
          <ac:chgData name="Richard Ball" userId="c2c6c2dd-6ddc-437e-8cdd-d7a74390accc" providerId="ADAL" clId="{C5334FE1-EF5C-4AED-B723-1132749D04CA}" dt="2022-06-10T08:42:55.822" v="292" actId="1076"/>
          <ac:picMkLst>
            <pc:docMk/>
            <pc:sldMk cId="2517851174" sldId="377"/>
            <ac:picMk id="3078" creationId="{D973D864-90C6-B9AC-8189-5F9353EAFB76}"/>
          </ac:picMkLst>
        </pc:picChg>
      </pc:sldChg>
      <pc:sldChg chg="addSp delSp modSp new del mod">
        <pc:chgData name="Richard Ball" userId="c2c6c2dd-6ddc-437e-8cdd-d7a74390accc" providerId="ADAL" clId="{C5334FE1-EF5C-4AED-B723-1132749D04CA}" dt="2022-06-10T08:10:33.271" v="220" actId="47"/>
        <pc:sldMkLst>
          <pc:docMk/>
          <pc:sldMk cId="3159445048" sldId="377"/>
        </pc:sldMkLst>
        <pc:spChg chg="del">
          <ac:chgData name="Richard Ball" userId="c2c6c2dd-6ddc-437e-8cdd-d7a74390accc" providerId="ADAL" clId="{C5334FE1-EF5C-4AED-B723-1132749D04CA}" dt="2022-06-10T08:09:34.143" v="178" actId="478"/>
          <ac:spMkLst>
            <pc:docMk/>
            <pc:sldMk cId="3159445048" sldId="377"/>
            <ac:spMk id="2" creationId="{AF958A0D-BD2E-EF92-7F58-BE502B731635}"/>
          </ac:spMkLst>
        </pc:spChg>
        <pc:spChg chg="del">
          <ac:chgData name="Richard Ball" userId="c2c6c2dd-6ddc-437e-8cdd-d7a74390accc" providerId="ADAL" clId="{C5334FE1-EF5C-4AED-B723-1132749D04CA}" dt="2022-06-10T08:09:34.143" v="178" actId="478"/>
          <ac:spMkLst>
            <pc:docMk/>
            <pc:sldMk cId="3159445048" sldId="377"/>
            <ac:spMk id="3" creationId="{9E84B39B-68CC-75E7-0FA0-802337571691}"/>
          </ac:spMkLst>
        </pc:spChg>
        <pc:spChg chg="add mod">
          <ac:chgData name="Richard Ball" userId="c2c6c2dd-6ddc-437e-8cdd-d7a74390accc" providerId="ADAL" clId="{C5334FE1-EF5C-4AED-B723-1132749D04CA}" dt="2022-06-10T08:10:15.363" v="219" actId="20577"/>
          <ac:spMkLst>
            <pc:docMk/>
            <pc:sldMk cId="3159445048" sldId="377"/>
            <ac:spMk id="4" creationId="{46A74CED-8890-187D-BD60-373916D30E89}"/>
          </ac:spMkLst>
        </pc:spChg>
      </pc:sldChg>
      <pc:sldChg chg="new">
        <pc:chgData name="Richard Ball" userId="c2c6c2dd-6ddc-437e-8cdd-d7a74390accc" providerId="ADAL" clId="{C5334FE1-EF5C-4AED-B723-1132749D04CA}" dt="2022-06-10T08:44:10.891" v="382" actId="680"/>
        <pc:sldMkLst>
          <pc:docMk/>
          <pc:sldMk cId="1465160720" sldId="37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4" Type="http://schemas.openxmlformats.org/officeDocument/2006/relationships/image" Target="../media/image8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4" Type="http://schemas.openxmlformats.org/officeDocument/2006/relationships/image" Target="../media/image8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4E97DD-02AA-4728-9665-AAD1D321071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87C5087-A1E2-4FB3-A186-FB5F02E934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>
              <a:latin typeface="+mn-lt"/>
            </a:rPr>
            <a:t>Ecological</a:t>
          </a:r>
        </a:p>
        <a:p>
          <a:pPr>
            <a:lnSpc>
              <a:spcPct val="100000"/>
            </a:lnSpc>
          </a:pPr>
          <a:r>
            <a:rPr lang="en-GB" sz="1600" dirty="0">
              <a:latin typeface="+mn-lt"/>
            </a:rPr>
            <a:t>The species that can be supported in the region</a:t>
          </a:r>
        </a:p>
      </dgm:t>
    </dgm:pt>
    <dgm:pt modelId="{7C3AF394-6ECB-434C-AC8F-801D777E971C}" type="parTrans" cxnId="{53DAB563-4919-403D-8BBA-D00A6A1C2598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8141CD90-DB8D-445A-9D35-40578780CD18}" type="sibTrans" cxnId="{53DAB563-4919-403D-8BBA-D00A6A1C2598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+mn-lt"/>
          </a:endParaRPr>
        </a:p>
      </dgm:t>
    </dgm:pt>
    <dgm:pt modelId="{2A0436DF-A287-48E2-AEB5-2EBABE3C5D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>
              <a:latin typeface="+mn-lt"/>
            </a:rPr>
            <a:t>Economic</a:t>
          </a:r>
        </a:p>
        <a:p>
          <a:pPr>
            <a:lnSpc>
              <a:spcPct val="100000"/>
            </a:lnSpc>
          </a:pPr>
          <a:r>
            <a:rPr lang="en-GB" sz="1600" dirty="0">
              <a:latin typeface="+mn-lt"/>
            </a:rPr>
            <a:t>How the region can provide trade and income</a:t>
          </a:r>
          <a:endParaRPr lang="en-US" sz="1600" dirty="0">
            <a:latin typeface="+mn-lt"/>
          </a:endParaRPr>
        </a:p>
      </dgm:t>
    </dgm:pt>
    <dgm:pt modelId="{76443349-6E9B-4371-9BF8-9DAE942DBE18}" type="parTrans" cxnId="{190F1C2D-E105-4EB6-852B-21B66F3F2C29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80137A42-064E-406B-9D1A-150606C82DAF}" type="sibTrans" cxnId="{190F1C2D-E105-4EB6-852B-21B66F3F2C2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+mn-lt"/>
          </a:endParaRPr>
        </a:p>
      </dgm:t>
    </dgm:pt>
    <dgm:pt modelId="{ABDD8C6B-1564-4FF1-AC72-8D151882A1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>
              <a:latin typeface="+mn-lt"/>
            </a:rPr>
            <a:t>Social &amp; Aesthetic</a:t>
          </a:r>
        </a:p>
        <a:p>
          <a:pPr>
            <a:lnSpc>
              <a:spcPct val="100000"/>
            </a:lnSpc>
          </a:pPr>
          <a:r>
            <a:rPr lang="en-GB" sz="1600" dirty="0">
              <a:latin typeface="+mn-lt"/>
            </a:rPr>
            <a:t>How the region affects lifestyle</a:t>
          </a:r>
        </a:p>
        <a:p>
          <a:pPr>
            <a:lnSpc>
              <a:spcPct val="100000"/>
            </a:lnSpc>
          </a:pPr>
          <a:r>
            <a:rPr lang="en-GB" sz="1600" dirty="0">
              <a:latin typeface="+mn-lt"/>
            </a:rPr>
            <a:t>How the region appears</a:t>
          </a:r>
          <a:endParaRPr lang="en-US" sz="1600" dirty="0">
            <a:latin typeface="+mn-lt"/>
          </a:endParaRPr>
        </a:p>
      </dgm:t>
    </dgm:pt>
    <dgm:pt modelId="{57DFFA55-0FC2-4C69-92E3-A7B97BE9D416}" type="parTrans" cxnId="{5D4BBE28-D8EC-466B-8213-D8002FC66E9D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BB2DBA04-3CD6-4591-B9E0-10562A347621}" type="sibTrans" cxnId="{5D4BBE28-D8EC-466B-8213-D8002FC66E9D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5EDC4CA8-AE57-479D-BD24-C428362CDAD3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>
              <a:latin typeface="+mn-lt"/>
            </a:rPr>
            <a:t>Ethical</a:t>
          </a:r>
        </a:p>
        <a:p>
          <a:pPr rtl="0">
            <a:lnSpc>
              <a:spcPct val="100000"/>
            </a:lnSpc>
          </a:pPr>
          <a:r>
            <a:rPr lang="en-GB" sz="1600" dirty="0">
              <a:latin typeface="+mn-lt"/>
            </a:rPr>
            <a:t>Whether an action is morally right or wrong</a:t>
          </a:r>
        </a:p>
        <a:p>
          <a:pPr>
            <a:lnSpc>
              <a:spcPct val="100000"/>
            </a:lnSpc>
          </a:pPr>
          <a:endParaRPr lang="en-GB" sz="1600" dirty="0">
            <a:latin typeface="+mn-lt"/>
          </a:endParaRPr>
        </a:p>
      </dgm:t>
    </dgm:pt>
    <dgm:pt modelId="{FB50DF03-6197-4036-A14D-31776D52064C}" type="parTrans" cxnId="{D2B8611B-23C1-4881-9072-37AFAD235A3B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4E0B84D4-0C00-4BB4-BBC4-9F9AD8908277}" type="sibTrans" cxnId="{D2B8611B-23C1-4881-9072-37AFAD235A3B}">
      <dgm:prSet/>
      <dgm:spPr/>
      <dgm:t>
        <a:bodyPr/>
        <a:lstStyle/>
        <a:p>
          <a:endParaRPr lang="en-GB" sz="2000">
            <a:latin typeface="+mn-lt"/>
          </a:endParaRPr>
        </a:p>
      </dgm:t>
    </dgm:pt>
    <dgm:pt modelId="{01955A71-4696-4394-960E-C5EBA0C5E92F}" type="pres">
      <dgm:prSet presAssocID="{7F4E97DD-02AA-4728-9665-AAD1D321071F}" presName="root" presStyleCnt="0">
        <dgm:presLayoutVars>
          <dgm:dir/>
          <dgm:resizeHandles val="exact"/>
        </dgm:presLayoutVars>
      </dgm:prSet>
      <dgm:spPr/>
    </dgm:pt>
    <dgm:pt modelId="{202AFA14-8352-46C5-981C-B43019A581F5}" type="pres">
      <dgm:prSet presAssocID="{387C5087-A1E2-4FB3-A186-FB5F02E934D2}" presName="compNode" presStyleCnt="0"/>
      <dgm:spPr/>
    </dgm:pt>
    <dgm:pt modelId="{C1BC66CF-9BC1-4A81-BEA9-994EFCB51D0F}" type="pres">
      <dgm:prSet presAssocID="{387C5087-A1E2-4FB3-A186-FB5F02E934D2}" presName="bgRect" presStyleLbl="bgShp" presStyleIdx="0" presStyleCnt="4" custLinFactNeighborY="15852"/>
      <dgm:spPr/>
    </dgm:pt>
    <dgm:pt modelId="{25D7776C-E8CC-4902-9D4C-3D7D7B37ED72}" type="pres">
      <dgm:prSet presAssocID="{387C5087-A1E2-4FB3-A186-FB5F02E934D2}" presName="iconRect" presStyleLbl="node1" presStyleIdx="0" presStyleCnt="4" custScaleX="169171" custScaleY="160462" custLinFactNeighborY="28821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6F2D498-BB42-41C8-A808-DC69F2FEC4AF}" type="pres">
      <dgm:prSet presAssocID="{387C5087-A1E2-4FB3-A186-FB5F02E934D2}" presName="spaceRect" presStyleCnt="0"/>
      <dgm:spPr/>
    </dgm:pt>
    <dgm:pt modelId="{2A8DCEBD-6425-4231-A139-7BA2AD702B25}" type="pres">
      <dgm:prSet presAssocID="{387C5087-A1E2-4FB3-A186-FB5F02E934D2}" presName="parTx" presStyleLbl="revTx" presStyleIdx="0" presStyleCnt="4" custLinFactNeighborX="-1174" custLinFactNeighborY="-11476">
        <dgm:presLayoutVars>
          <dgm:chMax val="0"/>
          <dgm:chPref val="0"/>
        </dgm:presLayoutVars>
      </dgm:prSet>
      <dgm:spPr/>
    </dgm:pt>
    <dgm:pt modelId="{3F532B19-D0F5-4C4A-8CEC-CE3CC22054E7}" type="pres">
      <dgm:prSet presAssocID="{8141CD90-DB8D-445A-9D35-40578780CD18}" presName="sibTrans" presStyleCnt="0"/>
      <dgm:spPr/>
    </dgm:pt>
    <dgm:pt modelId="{5EC998DC-7348-4793-BD85-F306817C398F}" type="pres">
      <dgm:prSet presAssocID="{2A0436DF-A287-48E2-AEB5-2EBABE3C5DB7}" presName="compNode" presStyleCnt="0"/>
      <dgm:spPr/>
    </dgm:pt>
    <dgm:pt modelId="{95B6708D-43AE-47DB-8713-E12CC5B3A441}" type="pres">
      <dgm:prSet presAssocID="{2A0436DF-A287-48E2-AEB5-2EBABE3C5DB7}" presName="bgRect" presStyleLbl="bgShp" presStyleIdx="1" presStyleCnt="4"/>
      <dgm:spPr/>
    </dgm:pt>
    <dgm:pt modelId="{FFA95F9E-BCB9-4FB9-959C-8FB055C40D76}" type="pres">
      <dgm:prSet presAssocID="{2A0436DF-A287-48E2-AEB5-2EBABE3C5DB7}" presName="iconRect" presStyleLbl="node1" presStyleIdx="1" presStyleCnt="4" custScaleX="169171" custScaleY="162776"/>
      <dgm:spPr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6557A316-D139-4BED-A922-2DE432088F94}" type="pres">
      <dgm:prSet presAssocID="{2A0436DF-A287-48E2-AEB5-2EBABE3C5DB7}" presName="spaceRect" presStyleCnt="0"/>
      <dgm:spPr/>
    </dgm:pt>
    <dgm:pt modelId="{60C02F7F-FC1D-49C0-82F1-B7E0B0A0B1B0}" type="pres">
      <dgm:prSet presAssocID="{2A0436DF-A287-48E2-AEB5-2EBABE3C5DB7}" presName="parTx" presStyleLbl="revTx" presStyleIdx="1" presStyleCnt="4" custLinFactNeighborX="-145" custLinFactNeighborY="-13698">
        <dgm:presLayoutVars>
          <dgm:chMax val="0"/>
          <dgm:chPref val="0"/>
        </dgm:presLayoutVars>
      </dgm:prSet>
      <dgm:spPr/>
    </dgm:pt>
    <dgm:pt modelId="{D1FF3357-DE50-41AC-B48F-7902B32FC7DC}" type="pres">
      <dgm:prSet presAssocID="{80137A42-064E-406B-9D1A-150606C82DAF}" presName="sibTrans" presStyleCnt="0"/>
      <dgm:spPr/>
    </dgm:pt>
    <dgm:pt modelId="{6E07DB33-BFFF-47C9-91F2-0F2805ECB28D}" type="pres">
      <dgm:prSet presAssocID="{ABDD8C6B-1564-4FF1-AC72-8D151882A114}" presName="compNode" presStyleCnt="0"/>
      <dgm:spPr/>
    </dgm:pt>
    <dgm:pt modelId="{7546FB0C-2545-4550-90EC-FA040957D1E2}" type="pres">
      <dgm:prSet presAssocID="{ABDD8C6B-1564-4FF1-AC72-8D151882A114}" presName="bgRect" presStyleLbl="bgShp" presStyleIdx="2" presStyleCnt="4"/>
      <dgm:spPr/>
    </dgm:pt>
    <dgm:pt modelId="{29F7DF77-E4B2-4D9F-A6D5-1DFE898C9BBE}" type="pres">
      <dgm:prSet presAssocID="{ABDD8C6B-1564-4FF1-AC72-8D151882A114}" presName="iconRect" presStyleLbl="node1" presStyleIdx="2" presStyleCnt="4" custScaleX="165411" custScaleY="158284"/>
      <dgm:spPr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ne Decoration"/>
        </a:ext>
      </dgm:extLst>
    </dgm:pt>
    <dgm:pt modelId="{45908129-5476-4586-9E16-DDC227FF70EB}" type="pres">
      <dgm:prSet presAssocID="{ABDD8C6B-1564-4FF1-AC72-8D151882A114}" presName="spaceRect" presStyleCnt="0"/>
      <dgm:spPr/>
    </dgm:pt>
    <dgm:pt modelId="{2FD8CDA4-1004-4FC5-B5BA-39DC5DE7089A}" type="pres">
      <dgm:prSet presAssocID="{ABDD8C6B-1564-4FF1-AC72-8D151882A114}" presName="parTx" presStyleLbl="revTx" presStyleIdx="2" presStyleCnt="4" custLinFactNeighborX="-1132" custLinFactNeighborY="-11423">
        <dgm:presLayoutVars>
          <dgm:chMax val="0"/>
          <dgm:chPref val="0"/>
        </dgm:presLayoutVars>
      </dgm:prSet>
      <dgm:spPr/>
    </dgm:pt>
    <dgm:pt modelId="{A585B77D-C6A4-4322-BDC0-BF994CBFC469}" type="pres">
      <dgm:prSet presAssocID="{BB2DBA04-3CD6-4591-B9E0-10562A347621}" presName="sibTrans" presStyleCnt="0"/>
      <dgm:spPr/>
    </dgm:pt>
    <dgm:pt modelId="{EFA8C650-213A-4D8D-90CF-A3FBF4AAFDA0}" type="pres">
      <dgm:prSet presAssocID="{5EDC4CA8-AE57-479D-BD24-C428362CDAD3}" presName="compNode" presStyleCnt="0"/>
      <dgm:spPr/>
    </dgm:pt>
    <dgm:pt modelId="{80A8A469-A39B-40B8-BC44-ED51C00058FC}" type="pres">
      <dgm:prSet presAssocID="{5EDC4CA8-AE57-479D-BD24-C428362CDAD3}" presName="bgRect" presStyleLbl="bgShp" presStyleIdx="3" presStyleCnt="4"/>
      <dgm:spPr/>
    </dgm:pt>
    <dgm:pt modelId="{EBEA5C8A-0791-48E7-BB50-36DF41C428B2}" type="pres">
      <dgm:prSet presAssocID="{5EDC4CA8-AE57-479D-BD24-C428362CDAD3}" presName="iconRect" presStyleLbl="node1" presStyleIdx="3" presStyleCnt="4" custScaleX="176458" custScaleY="15903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FCD86F1-FBA5-4719-B7F1-028B8E4DB263}" type="pres">
      <dgm:prSet presAssocID="{5EDC4CA8-AE57-479D-BD24-C428362CDAD3}" presName="spaceRect" presStyleCnt="0"/>
      <dgm:spPr/>
    </dgm:pt>
    <dgm:pt modelId="{99B95BFB-B477-49B0-8300-CBF42D82E268}" type="pres">
      <dgm:prSet presAssocID="{5EDC4CA8-AE57-479D-BD24-C428362CDAD3}" presName="parTx" presStyleLbl="revTx" presStyleIdx="3" presStyleCnt="4" custLinFactNeighborX="-319" custLinFactNeighborY="7941">
        <dgm:presLayoutVars>
          <dgm:chMax val="0"/>
          <dgm:chPref val="0"/>
        </dgm:presLayoutVars>
      </dgm:prSet>
      <dgm:spPr/>
    </dgm:pt>
  </dgm:ptLst>
  <dgm:cxnLst>
    <dgm:cxn modelId="{D2B8611B-23C1-4881-9072-37AFAD235A3B}" srcId="{7F4E97DD-02AA-4728-9665-AAD1D321071F}" destId="{5EDC4CA8-AE57-479D-BD24-C428362CDAD3}" srcOrd="3" destOrd="0" parTransId="{FB50DF03-6197-4036-A14D-31776D52064C}" sibTransId="{4E0B84D4-0C00-4BB4-BBC4-9F9AD8908277}"/>
    <dgm:cxn modelId="{5D4BBE28-D8EC-466B-8213-D8002FC66E9D}" srcId="{7F4E97DD-02AA-4728-9665-AAD1D321071F}" destId="{ABDD8C6B-1564-4FF1-AC72-8D151882A114}" srcOrd="2" destOrd="0" parTransId="{57DFFA55-0FC2-4C69-92E3-A7B97BE9D416}" sibTransId="{BB2DBA04-3CD6-4591-B9E0-10562A347621}"/>
    <dgm:cxn modelId="{190F1C2D-E105-4EB6-852B-21B66F3F2C29}" srcId="{7F4E97DD-02AA-4728-9665-AAD1D321071F}" destId="{2A0436DF-A287-48E2-AEB5-2EBABE3C5DB7}" srcOrd="1" destOrd="0" parTransId="{76443349-6E9B-4371-9BF8-9DAE942DBE18}" sibTransId="{80137A42-064E-406B-9D1A-150606C82DAF}"/>
    <dgm:cxn modelId="{A11ED73E-D319-414B-8996-1CD69E22D5C8}" type="presOf" srcId="{2A0436DF-A287-48E2-AEB5-2EBABE3C5DB7}" destId="{60C02F7F-FC1D-49C0-82F1-B7E0B0A0B1B0}" srcOrd="0" destOrd="0" presId="urn:microsoft.com/office/officeart/2018/2/layout/IconVerticalSolidList"/>
    <dgm:cxn modelId="{331A3A40-9EAA-4528-A803-3AF677D62E41}" type="presOf" srcId="{5EDC4CA8-AE57-479D-BD24-C428362CDAD3}" destId="{99B95BFB-B477-49B0-8300-CBF42D82E268}" srcOrd="0" destOrd="0" presId="urn:microsoft.com/office/officeart/2018/2/layout/IconVerticalSolidList"/>
    <dgm:cxn modelId="{23369862-033A-4F85-B0AB-25C1F70CCFBB}" type="presOf" srcId="{ABDD8C6B-1564-4FF1-AC72-8D151882A114}" destId="{2FD8CDA4-1004-4FC5-B5BA-39DC5DE7089A}" srcOrd="0" destOrd="0" presId="urn:microsoft.com/office/officeart/2018/2/layout/IconVerticalSolidList"/>
    <dgm:cxn modelId="{53DAB563-4919-403D-8BBA-D00A6A1C2598}" srcId="{7F4E97DD-02AA-4728-9665-AAD1D321071F}" destId="{387C5087-A1E2-4FB3-A186-FB5F02E934D2}" srcOrd="0" destOrd="0" parTransId="{7C3AF394-6ECB-434C-AC8F-801D777E971C}" sibTransId="{8141CD90-DB8D-445A-9D35-40578780CD18}"/>
    <dgm:cxn modelId="{7DD1F969-0110-4520-A3BA-D98F8F5E8525}" type="presOf" srcId="{387C5087-A1E2-4FB3-A186-FB5F02E934D2}" destId="{2A8DCEBD-6425-4231-A139-7BA2AD702B25}" srcOrd="0" destOrd="0" presId="urn:microsoft.com/office/officeart/2018/2/layout/IconVerticalSolidList"/>
    <dgm:cxn modelId="{CE787F7D-A4FB-43D0-A77A-00E8EA355FA8}" type="presOf" srcId="{7F4E97DD-02AA-4728-9665-AAD1D321071F}" destId="{01955A71-4696-4394-960E-C5EBA0C5E92F}" srcOrd="0" destOrd="0" presId="urn:microsoft.com/office/officeart/2018/2/layout/IconVerticalSolidList"/>
    <dgm:cxn modelId="{543D0D95-9CBD-4D14-9B41-0BA50E41F060}" type="presParOf" srcId="{01955A71-4696-4394-960E-C5EBA0C5E92F}" destId="{202AFA14-8352-46C5-981C-B43019A581F5}" srcOrd="0" destOrd="0" presId="urn:microsoft.com/office/officeart/2018/2/layout/IconVerticalSolidList"/>
    <dgm:cxn modelId="{51A89CFE-7918-44F6-96D4-5766149E7F3D}" type="presParOf" srcId="{202AFA14-8352-46C5-981C-B43019A581F5}" destId="{C1BC66CF-9BC1-4A81-BEA9-994EFCB51D0F}" srcOrd="0" destOrd="0" presId="urn:microsoft.com/office/officeart/2018/2/layout/IconVerticalSolidList"/>
    <dgm:cxn modelId="{577DB92C-18F6-4AA2-BBF1-2E66A0FA6CA1}" type="presParOf" srcId="{202AFA14-8352-46C5-981C-B43019A581F5}" destId="{25D7776C-E8CC-4902-9D4C-3D7D7B37ED72}" srcOrd="1" destOrd="0" presId="urn:microsoft.com/office/officeart/2018/2/layout/IconVerticalSolidList"/>
    <dgm:cxn modelId="{03149567-D5D6-4398-A479-BBFD83AB2030}" type="presParOf" srcId="{202AFA14-8352-46C5-981C-B43019A581F5}" destId="{56F2D498-BB42-41C8-A808-DC69F2FEC4AF}" srcOrd="2" destOrd="0" presId="urn:microsoft.com/office/officeart/2018/2/layout/IconVerticalSolidList"/>
    <dgm:cxn modelId="{DF4610BA-C57B-4B07-9FD4-C0E1E68AEB3B}" type="presParOf" srcId="{202AFA14-8352-46C5-981C-B43019A581F5}" destId="{2A8DCEBD-6425-4231-A139-7BA2AD702B25}" srcOrd="3" destOrd="0" presId="urn:microsoft.com/office/officeart/2018/2/layout/IconVerticalSolidList"/>
    <dgm:cxn modelId="{49168AE2-49FC-4943-BD57-50A29666B112}" type="presParOf" srcId="{01955A71-4696-4394-960E-C5EBA0C5E92F}" destId="{3F532B19-D0F5-4C4A-8CEC-CE3CC22054E7}" srcOrd="1" destOrd="0" presId="urn:microsoft.com/office/officeart/2018/2/layout/IconVerticalSolidList"/>
    <dgm:cxn modelId="{9668F682-0F76-405A-AE9D-20785CBCAC51}" type="presParOf" srcId="{01955A71-4696-4394-960E-C5EBA0C5E92F}" destId="{5EC998DC-7348-4793-BD85-F306817C398F}" srcOrd="2" destOrd="0" presId="urn:microsoft.com/office/officeart/2018/2/layout/IconVerticalSolidList"/>
    <dgm:cxn modelId="{3BA7960B-F245-41B5-AA51-441A855F26CD}" type="presParOf" srcId="{5EC998DC-7348-4793-BD85-F306817C398F}" destId="{95B6708D-43AE-47DB-8713-E12CC5B3A441}" srcOrd="0" destOrd="0" presId="urn:microsoft.com/office/officeart/2018/2/layout/IconVerticalSolidList"/>
    <dgm:cxn modelId="{60BD55F6-BEA0-40ED-B4C5-F7B1B2172B64}" type="presParOf" srcId="{5EC998DC-7348-4793-BD85-F306817C398F}" destId="{FFA95F9E-BCB9-4FB9-959C-8FB055C40D76}" srcOrd="1" destOrd="0" presId="urn:microsoft.com/office/officeart/2018/2/layout/IconVerticalSolidList"/>
    <dgm:cxn modelId="{21C0C573-97DD-479C-B399-0AD352118449}" type="presParOf" srcId="{5EC998DC-7348-4793-BD85-F306817C398F}" destId="{6557A316-D139-4BED-A922-2DE432088F94}" srcOrd="2" destOrd="0" presId="urn:microsoft.com/office/officeart/2018/2/layout/IconVerticalSolidList"/>
    <dgm:cxn modelId="{7E412FD7-F046-414C-8B14-0D59E65D8E86}" type="presParOf" srcId="{5EC998DC-7348-4793-BD85-F306817C398F}" destId="{60C02F7F-FC1D-49C0-82F1-B7E0B0A0B1B0}" srcOrd="3" destOrd="0" presId="urn:microsoft.com/office/officeart/2018/2/layout/IconVerticalSolidList"/>
    <dgm:cxn modelId="{26AE156D-2F17-4654-AFA9-2B05825A1FC7}" type="presParOf" srcId="{01955A71-4696-4394-960E-C5EBA0C5E92F}" destId="{D1FF3357-DE50-41AC-B48F-7902B32FC7DC}" srcOrd="3" destOrd="0" presId="urn:microsoft.com/office/officeart/2018/2/layout/IconVerticalSolidList"/>
    <dgm:cxn modelId="{AE213839-2314-48B3-8C76-6A10A33E107B}" type="presParOf" srcId="{01955A71-4696-4394-960E-C5EBA0C5E92F}" destId="{6E07DB33-BFFF-47C9-91F2-0F2805ECB28D}" srcOrd="4" destOrd="0" presId="urn:microsoft.com/office/officeart/2018/2/layout/IconVerticalSolidList"/>
    <dgm:cxn modelId="{0F6B90E1-282F-453B-8A2F-56B6CCFCC6A9}" type="presParOf" srcId="{6E07DB33-BFFF-47C9-91F2-0F2805ECB28D}" destId="{7546FB0C-2545-4550-90EC-FA040957D1E2}" srcOrd="0" destOrd="0" presId="urn:microsoft.com/office/officeart/2018/2/layout/IconVerticalSolidList"/>
    <dgm:cxn modelId="{6F6AA32B-861C-4956-B251-849B3A207D13}" type="presParOf" srcId="{6E07DB33-BFFF-47C9-91F2-0F2805ECB28D}" destId="{29F7DF77-E4B2-4D9F-A6D5-1DFE898C9BBE}" srcOrd="1" destOrd="0" presId="urn:microsoft.com/office/officeart/2018/2/layout/IconVerticalSolidList"/>
    <dgm:cxn modelId="{029CDE52-862C-4C22-94FE-F65AF90289EF}" type="presParOf" srcId="{6E07DB33-BFFF-47C9-91F2-0F2805ECB28D}" destId="{45908129-5476-4586-9E16-DDC227FF70EB}" srcOrd="2" destOrd="0" presId="urn:microsoft.com/office/officeart/2018/2/layout/IconVerticalSolidList"/>
    <dgm:cxn modelId="{410BC671-4898-43F2-B4F9-C2FD2D29EE80}" type="presParOf" srcId="{6E07DB33-BFFF-47C9-91F2-0F2805ECB28D}" destId="{2FD8CDA4-1004-4FC5-B5BA-39DC5DE7089A}" srcOrd="3" destOrd="0" presId="urn:microsoft.com/office/officeart/2018/2/layout/IconVerticalSolidList"/>
    <dgm:cxn modelId="{BD9769CC-C389-4750-B5D8-2FDD720CDD04}" type="presParOf" srcId="{01955A71-4696-4394-960E-C5EBA0C5E92F}" destId="{A585B77D-C6A4-4322-BDC0-BF994CBFC469}" srcOrd="5" destOrd="0" presId="urn:microsoft.com/office/officeart/2018/2/layout/IconVerticalSolidList"/>
    <dgm:cxn modelId="{34EE4992-06CF-49B0-909F-03A00CF2ACD5}" type="presParOf" srcId="{01955A71-4696-4394-960E-C5EBA0C5E92F}" destId="{EFA8C650-213A-4D8D-90CF-A3FBF4AAFDA0}" srcOrd="6" destOrd="0" presId="urn:microsoft.com/office/officeart/2018/2/layout/IconVerticalSolidList"/>
    <dgm:cxn modelId="{2FCCA1B3-D294-4A1D-B63E-BC5DA2D5B379}" type="presParOf" srcId="{EFA8C650-213A-4D8D-90CF-A3FBF4AAFDA0}" destId="{80A8A469-A39B-40B8-BC44-ED51C00058FC}" srcOrd="0" destOrd="0" presId="urn:microsoft.com/office/officeart/2018/2/layout/IconVerticalSolidList"/>
    <dgm:cxn modelId="{047D26A2-F5C7-4D9B-A67B-11867E0D3E91}" type="presParOf" srcId="{EFA8C650-213A-4D8D-90CF-A3FBF4AAFDA0}" destId="{EBEA5C8A-0791-48E7-BB50-36DF41C428B2}" srcOrd="1" destOrd="0" presId="urn:microsoft.com/office/officeart/2018/2/layout/IconVerticalSolidList"/>
    <dgm:cxn modelId="{D476B491-6148-4255-885E-ACB023462528}" type="presParOf" srcId="{EFA8C650-213A-4D8D-90CF-A3FBF4AAFDA0}" destId="{CFCD86F1-FBA5-4719-B7F1-028B8E4DB263}" srcOrd="2" destOrd="0" presId="urn:microsoft.com/office/officeart/2018/2/layout/IconVerticalSolidList"/>
    <dgm:cxn modelId="{9E49D766-5FDD-41C2-B354-E5A775B5AECA}" type="presParOf" srcId="{EFA8C650-213A-4D8D-90CF-A3FBF4AAFDA0}" destId="{99B95BFB-B477-49B0-8300-CBF42D82E2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C66CF-9BC1-4A81-BEA9-994EFCB51D0F}">
      <dsp:nvSpPr>
        <dsp:cNvPr id="0" name=""/>
        <dsp:cNvSpPr/>
      </dsp:nvSpPr>
      <dsp:spPr>
        <a:xfrm>
          <a:off x="0" y="199073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7776C-E8CC-4902-9D4C-3D7D7B37ED72}">
      <dsp:nvSpPr>
        <dsp:cNvPr id="0" name=""/>
        <dsp:cNvSpPr/>
      </dsp:nvSpPr>
      <dsp:spPr>
        <a:xfrm>
          <a:off x="139270" y="271915"/>
          <a:ext cx="1154108" cy="109469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DCEBD-6425-4231-A139-7BA2AD702B25}">
      <dsp:nvSpPr>
        <dsp:cNvPr id="0" name=""/>
        <dsp:cNvSpPr/>
      </dsp:nvSpPr>
      <dsp:spPr>
        <a:xfrm>
          <a:off x="1372117" y="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+mn-lt"/>
            </a:rPr>
            <a:t>Ecological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+mn-lt"/>
            </a:rPr>
            <a:t>The species that can be supported in the region</a:t>
          </a:r>
        </a:p>
      </dsp:txBody>
      <dsp:txXfrm>
        <a:off x="1372117" y="0"/>
        <a:ext cx="5156041" cy="1240389"/>
      </dsp:txXfrm>
    </dsp:sp>
    <dsp:sp modelId="{95B6708D-43AE-47DB-8713-E12CC5B3A441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95F9E-BCB9-4FB9-959C-8FB055C40D76}">
      <dsp:nvSpPr>
        <dsp:cNvPr id="0" name=""/>
        <dsp:cNvSpPr/>
      </dsp:nvSpPr>
      <dsp:spPr>
        <a:xfrm>
          <a:off x="139270" y="1617887"/>
          <a:ext cx="1154108" cy="111048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8000" r="-2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02F7F-FC1D-49C0-82F1-B7E0B0A0B1B0}">
      <dsp:nvSpPr>
        <dsp:cNvPr id="0" name=""/>
        <dsp:cNvSpPr/>
      </dsp:nvSpPr>
      <dsp:spPr>
        <a:xfrm>
          <a:off x="1425173" y="1383025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+mn-lt"/>
            </a:rPr>
            <a:t>Economic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+mn-lt"/>
            </a:rPr>
            <a:t>How the region can provide trade and income</a:t>
          </a:r>
          <a:endParaRPr lang="en-US" sz="1600" kern="1200" dirty="0">
            <a:latin typeface="+mn-lt"/>
          </a:endParaRPr>
        </a:p>
      </dsp:txBody>
      <dsp:txXfrm>
        <a:off x="1425173" y="1383025"/>
        <a:ext cx="5156041" cy="1240389"/>
      </dsp:txXfrm>
    </dsp:sp>
    <dsp:sp modelId="{7546FB0C-2545-4550-90EC-FA040957D1E2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7DF77-E4B2-4D9F-A6D5-1DFE898C9BBE}">
      <dsp:nvSpPr>
        <dsp:cNvPr id="0" name=""/>
        <dsp:cNvSpPr/>
      </dsp:nvSpPr>
      <dsp:spPr>
        <a:xfrm>
          <a:off x="152096" y="3183696"/>
          <a:ext cx="1128457" cy="10798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8CDA4-1004-4FC5-B5BA-39DC5DE7089A}">
      <dsp:nvSpPr>
        <dsp:cNvPr id="0" name=""/>
        <dsp:cNvSpPr/>
      </dsp:nvSpPr>
      <dsp:spPr>
        <a:xfrm>
          <a:off x="1374283" y="296173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+mn-lt"/>
            </a:rPr>
            <a:t>Social &amp; Aesthetic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+mn-lt"/>
            </a:rPr>
            <a:t>How the region affects lifestyle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+mn-lt"/>
            </a:rPr>
            <a:t>How the region appears</a:t>
          </a:r>
          <a:endParaRPr lang="en-US" sz="1600" kern="1200" dirty="0">
            <a:latin typeface="+mn-lt"/>
          </a:endParaRPr>
        </a:p>
      </dsp:txBody>
      <dsp:txXfrm>
        <a:off x="1374283" y="2961730"/>
        <a:ext cx="5156041" cy="1240389"/>
      </dsp:txXfrm>
    </dsp:sp>
    <dsp:sp modelId="{80A8A469-A39B-40B8-BC44-ED51C00058FC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A5C8A-0791-48E7-BB50-36DF41C428B2}">
      <dsp:nvSpPr>
        <dsp:cNvPr id="0" name=""/>
        <dsp:cNvSpPr/>
      </dsp:nvSpPr>
      <dsp:spPr>
        <a:xfrm>
          <a:off x="114414" y="4731624"/>
          <a:ext cx="1203821" cy="108495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95BFB-B477-49B0-8300-CBF42D82E268}">
      <dsp:nvSpPr>
        <dsp:cNvPr id="0" name=""/>
        <dsp:cNvSpPr/>
      </dsp:nvSpPr>
      <dsp:spPr>
        <a:xfrm>
          <a:off x="1416201" y="465635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+mn-lt"/>
            </a:rPr>
            <a:t>Ethical</a:t>
          </a:r>
        </a:p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+mn-lt"/>
            </a:rPr>
            <a:t>Whether an action is morally right or wrong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>
            <a:latin typeface="+mn-lt"/>
          </a:endParaRPr>
        </a:p>
      </dsp:txBody>
      <dsp:txXfrm>
        <a:off x="1416201" y="4656353"/>
        <a:ext cx="5156041" cy="1240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3T08:20:00.4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1614 56 23063 0 0,'-2'0'1776'0'0,"-132"7"-758"0"0,70-3-948 0 0,-104 8-70 0 0,19-12 291 0 0,96-4-200 0 0,-26-1-46 0 0,36 2 25 0 0,29 2-41 0 0,-25 0 0 0 0,-49 0 56 0 0,35 0-53 0 0,26 1-14 0 0,0 0 0 0 0,-42-8-1 0 0,19 2 12 0 0,36 6 4 0 0,1-2 0 0 0,-18-3 0 0 0,-2 0 15 0 0,26 4-31 0 0,-1 0 1 0 0,1-1-1 0 0,-1 1 1 0 0,-12-6-1 0 0,11 4-7 0 0,-1 1 0 0 0,0 0 1 0 0,0 0-1 0 0,0 1 0 0 0,0 0 0 0 0,0 0 0 0 0,-12 2 0 0 0,9-1-15 0 0,-24-1 5 0 0,-50-8 0 0 0,62 7 9 0 0,-1 1 0 0 0,1 1-1 0 0,0 1 1 0 0,-37 6 0 0 0,60-7-118 0 0,0 0 7 0 0,1 0 1 0 0,-1 1-1 0 0,1-1 1 0 0,-1 1-1 0 0,0-1 1 0 0,1 1-1 0 0,-1-1 1 0 0,1 1 0 0 0,-1 0-1 0 0,1 0 1 0 0,-2 1-1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5:59.9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0 262 10711 0 0,'7'5'936'0'0,"0"1"0"0"0,0-2 0 0 0,0 1 0 0 0,1-1 0 0 0,-1 0 0 0 0,11 3 0 0 0,-15-6-441 0 0,1 0 1 0 0,-1 0 0 0 0,1 0 0 0 0,-1-1-1 0 0,1 0 1 0 0,-1 1 0 0 0,1-1-1 0 0,-1-1 1 0 0,6 0 0 0 0,-6 1-477 0 0,0-1 0 0 0,0 0 1 0 0,0 0-1 0 0,0 0 0 0 0,0-1 0 0 0,0 1 1 0 0,3-3-1 0 0,4-3 70 0 0,-1-1 0 0 0,1 0 0 0 0,-2-1 1 0 0,1 0-1 0 0,-1 0 0 0 0,13-20 0 0 0,-9 9-44 0 0,0 0 0 0 0,14-38-1 0 0,-21 46-16 0 0,-1 0-1 0 0,4-18 1 0 0,-7 27-25 0 0,-1 1 0 0 0,1 0 1 0 0,-1-1-1 0 0,0 1 1 0 0,1-1-1 0 0,-1 0 0 0 0,0 1 1 0 0,-1-1-1 0 0,1 1 0 0 0,0-1 1 0 0,-1 1-1 0 0,1 0 0 0 0,-1-1 1 0 0,0 1-1 0 0,0-1 0 0 0,0 1 1 0 0,0 0-1 0 0,0 0 0 0 0,-3-4 1 0 0,3 5-1 0 0,0 1 0 0 0,0-1 0 0 0,1 1 0 0 0,-1-1 0 0 0,0 1 0 0 0,0-1 0 0 0,0 1 0 0 0,0-1-1 0 0,0 1 1 0 0,0 0 0 0 0,0 0 0 0 0,0-1 0 0 0,0 1 0 0 0,0 0 0 0 0,0 0 0 0 0,0 0 0 0 0,-1 0 0 0 0,0 1-3 0 0,0-1 0 0 0,-1 1 0 0 0,1-1 0 0 0,0 1 0 0 0,0 0 0 0 0,1 0 0 0 0,-1 0 0 0 0,-2 1 0 0 0,-41 25 0 0 0,37-21 0 0 0,0 0 0 0 0,0 1 0 0 0,0 0 0 0 0,1 1 0 0 0,0-1 0 0 0,1 2 0 0 0,-1-1 0 0 0,-7 16 0 0 0,6-12 0 0 0,2-3-13 0 0,0 1 1 0 0,1 0-1 0 0,0 1 0 0 0,1-1 0 0 0,0 1 0 0 0,1 0 1 0 0,0 0-1 0 0,1 0 0 0 0,-3 22 0 0 0,5-23 3 0 0,0-1 0 0 0,1 1 1 0 0,0-1-1 0 0,0 1 0 0 0,1-1 0 0 0,0 0 0 0 0,1 1 0 0 0,0-1 1 0 0,0-1-1 0 0,1 1 0 0 0,0 0 0 0 0,8 10 0 0 0,-4-8 101 0 0,0 0 0 0 0,1-1 0 0 0,0 0 0 0 0,0 0 0 0 0,1-1 0 0 0,1 0 0 0 0,-1-1 0 0 0,2 0 0 0 0,-1-1 0 0 0,1 0 0 0 0,0-1 0 0 0,0-1 0 0 0,0 1 0 0 0,25 5-1 0 0,-19-6 51 0 0,1-2-1 0 0,0 0 0 0 0,0 0 0 0 0,1-2 1 0 0,-1-1-1 0 0,0 0 0 0 0,0-1 0 0 0,0-1 1 0 0,35-9-1 0 0,-51 11-127 0 0,0-1 1 0 0,0 0 0 0 0,0 0-1 0 0,0-1 1 0 0,0 1 0 0 0,0 0-1 0 0,0-1 1 0 0,-1 0 0 0 0,1 0-1 0 0,0 0 1 0 0,-1 0 0 0 0,0 0-1 0 0,3-3 1 0 0,-4 3-44 0 0,1 0 0 0 0,-1 0 0 0 0,0 0 0 0 0,0 0 0 0 0,0 0 0 0 0,-1 0 0 0 0,1-1 0 0 0,0 1 1 0 0,-1 0-1 0 0,1-1 0 0 0,-1 1 0 0 0,0-1 0 0 0,0 1 0 0 0,0 0 0 0 0,0-1 0 0 0,0 1 0 0 0,-1 0 0 0 0,0-3 0 0 0,-3-12-535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0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7831 0 0,'-3'2'7285'0'0,"-1"1"-4566"0"0,1 8-2033 0 0,1-1 1 0 0,0 1-1 0 0,0 0 0 0 0,1 0 0 0 0,1-1 0 0 0,1 13 0 0 0,-1-11-364 0 0,39 489 2179 0 0,-31-434-2451 0 0,-3-16 9 0 0,4 29-2914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1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10 13359 0 0,'8'-3'683'0'0,"-7"2"-191"0"0,0 0-1 0 0,1 0 1 0 0,-1 1 0 0 0,0-1-1 0 0,1 1 1 0 0,-1-1-1 0 0,0 1 1 0 0,1-1-1 0 0,-1 1 1 0 0,1 0-1 0 0,-1 0 1 0 0,1 0 0 0 0,-1 0-1 0 0,1 0 1 0 0,1 0-1 0 0,-3 1-347 0 0,-1 1-1 0 0,1 0 1 0 0,-1-1 0 0 0,1 1-1 0 0,-1 0 1 0 0,1-1-1 0 0,-1 1 1 0 0,0-1-1 0 0,0 1 1 0 0,1-1 0 0 0,-1 1-1 0 0,0-1 1 0 0,-1 0-1 0 0,1 0 1 0 0,-2 3 0 0 0,0-1 97 0 0,-157 220 848 0 0,136-190-1106 0 0,-13 22-814 0 0,37-54 825 0 0,0-1 0 0 0,-1 0 0 0 0,1 0-1 0 0,0 1 1 0 0,0-1 0 0 0,-1 0 0 0 0,1 0-1 0 0,0 1 1 0 0,0-1 0 0 0,0 0 0 0 0,0 1 0 0 0,0-1-1 0 0,-1 0 1 0 0,1 1 0 0 0,0-1 0 0 0,0 0 0 0 0,0 1-1 0 0,0-1 1 0 0,0 0 0 0 0,0 1 0 0 0,0-1 0 0 0,0 0-1 0 0,0 1 1 0 0,0-1 0 0 0,0 0 0 0 0,0 1 0 0 0,1-1-1 0 0,-1 0 1 0 0,0 1 0 0 0,0-1 0 0 0,0 0 0 0 0,0 1-1 0 0,0-1 1 0 0,1 0 0 0 0,-1 1 0 0 0,0-1-1 0 0,0 0 1 0 0,1 0 0 0 0,-1 1 0 0 0,0-1 0 0 0,0 0-1 0 0,1 0 1 0 0,-1 0 0 0 0,0 1 0 0 0,1-1 0 0 0,-1 0-1 0 0,0 0 1 0 0,0 0 0 0 0,1 0 0 0 0,-1 0 0 0 0,0 0-1 0 0,1 0 1 0 0,-1 0 0 0 0,1 0 0 0 0,-1 0 0 0 0,0 0-1 0 0,1 0 1 0 0,-1 0 0 0 0,0 0 0 0 0,1 0 0 0 0,-1 0-1 0 0,0 0 1 0 0,1 0 0 0 0,-1 0 0 0 0,31-6-466 0 0,-21 3 387 0 0,-5 4 92 0 0,1-1 0 0 0,-1 1 0 0 0,0 0 1 0 0,1 0-1 0 0,-1 0 0 0 0,0 1 0 0 0,0 0 0 0 0,0 0 0 0 0,0 0 0 0 0,0 0 0 0 0,7 5 0 0 0,-4-2 15 0 0,0-1-1 0 0,13 5 0 0 0,-5-4 163 0 0,0 1-1 0 0,0 0 0 0 0,-1 1 0 0 0,20 12 0 0 0,-29-15-151 0 0,-1 0 0 0 0,1 0 0 0 0,-1 0 0 0 0,0 1 0 0 0,0 0 1 0 0,0 0-1 0 0,-1 0 0 0 0,0 0 0 0 0,0 1 0 0 0,0 0 0 0 0,-1 0 0 0 0,0 0 1 0 0,4 10-1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1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1 209 5527 0 0,'2'1'928'0'0,"1"1"-1"0"0,0-1 1 0 0,0-1-1 0 0,0 1 0 0 0,0 0 1 0 0,0-1-1 0 0,0 1 1 0 0,0-1-1 0 0,0 0 0 0 0,5-1 1 0 0,16 3 3240 0 0,-20-1-4070 0 0,1-1 1 0 0,0 1-1 0 0,0-1 1 0 0,-1 0-1 0 0,1 0 0 0 0,0 0 1 0 0,-1-1-1 0 0,1 1 1 0 0,0-1-1 0 0,-1 0 1 0 0,1-1-1 0 0,-1 1 1 0 0,1-1-1 0 0,-1 0 1 0 0,0 0-1 0 0,1 0 1 0 0,-1-1-1 0 0,-1 0 1 0 0,1 1-1 0 0,0-1 1 0 0,0 0-1 0 0,-1-1 1 0 0,0 1-1 0 0,5-6 1 0 0,-4 3 37 0 0,1-1 0 0 0,-1 1 0 0 0,0-1 0 0 0,-1 0 0 0 0,0 0 0 0 0,0 0 0 0 0,0-1 0 0 0,-1 1 0 0 0,0-1 0 0 0,0 1 0 0 0,-1-1 0 0 0,0 0 0 0 0,0 0 0 0 0,-1-10 0 0 0,0 15-134 0 0,0 1 1 0 0,0 0-1 0 0,0-1 0 0 0,0 1 0 0 0,-1 0 0 0 0,1-1 1 0 0,-1 1-1 0 0,1 0 0 0 0,-1 0 0 0 0,0-1 1 0 0,0 1-1 0 0,0 0 0 0 0,0 0 0 0 0,0 0 0 0 0,0 0 1 0 0,-1 0-1 0 0,1 0 0 0 0,-1 0 0 0 0,1 1 1 0 0,-1-1-1 0 0,0 1 0 0 0,0-1 0 0 0,0 1 0 0 0,0-1 1 0 0,0 1-1 0 0,-4-2 0 0 0,5 2 318 0 0,-10 2 143 0 0,-2 1-301 0 0,-29 0 537 0 0,36 2-902 0 0,-1 0 84 0 0,0 0-1 0 0,0 1 0 0 0,1 0 0 0 0,-1 1 0 0 0,1 0 1 0 0,0 0-1 0 0,1 0 0 0 0,0 0 0 0 0,0 1 1 0 0,0 0-1 0 0,0 0 0 0 0,-4 11 0 0 0,7-13 186 0 0,1 1 1 0 0,0 0-1 0 0,0-1 0 0 0,0 1 0 0 0,1 0 0 0 0,0 0 1 0 0,0 0-1 0 0,0-1 0 0 0,1 1 0 0 0,-1 0 0 0 0,1 0 1 0 0,1-1-1 0 0,-1 1 0 0 0,1 0 0 0 0,0-1 1 0 0,0 0-1 0 0,1 1 0 0 0,0-1 0 0 0,5 8 0 0 0,2 1 163 0 0,0-1-1 0 0,1 1 1 0 0,1-2-1 0 0,0 0 0 0 0,20 16 1 0 0,-27-24-318 0 0,0 0 1 0 0,0-1-1 0 0,0 0 1 0 0,0 0-1 0 0,1 0 1 0 0,-1 0-1 0 0,1-1 1 0 0,6 2-1 0 0,-10-4 45 0 0,1 1 0 0 0,0-1-1 0 0,0 1 1 0 0,0-1 0 0 0,0 0-1 0 0,0 0 1 0 0,0-1 0 0 0,0 1-1 0 0,0-1 1 0 0,0 1 0 0 0,0-1-1 0 0,-1 0 1 0 0,1 0 0 0 0,0 0-1 0 0,-1 0 1 0 0,1-1 0 0 0,0 1-1 0 0,3-3 1 0 0,4-4-18 0 0,-1-1-1 0 0,1 0 1 0 0,14-19 0 0 0,-17 20-20 0 0,0 0 0 0 0,0 0 1 0 0,0 0-1 0 0,1 1 0 0 0,1 0 0 0 0,10-7 1 0 0,-12 8-2464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2.4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269 14 4607 0 0,'0'1'231'0'0,"0"-1"0"0"0,1 0 0 0 0,-1 0 0 0 0,1 1 0 0 0,-1-1 0 0 0,0 0-1 0 0,1 1 1 0 0,-1-1 0 0 0,0 0 0 0 0,1 1 0 0 0,-1-1 0 0 0,0 1-1 0 0,0-1 1 0 0,0 1 0 0 0,1-1 0 0 0,-1 0 0 0 0,0 1 0 0 0,0-1 0 0 0,0 1-1 0 0,0-1 1 0 0,0 1 0 0 0,0-1 0 0 0,1 1 0 0 0,-1-1 0 0 0,-1 2-1 0 0,3 17 2615 0 0,-2-13-1529 0 0,1 4-588 0 0,1 0-1 0 0,0 0 1 0 0,0 0-1 0 0,1 0 1 0 0,0 0 0 0 0,1-1-1 0 0,0 0 1 0 0,0 0 0 0 0,8 12-1 0 0,-10-18-671 0 0,0 0-1 0 0,1 0 0 0 0,-1 0 1 0 0,1 0-1 0 0,-1 0 0 0 0,1 0 0 0 0,0-1 1 0 0,0 0-1 0 0,0 1 0 0 0,0-1 1 0 0,1 0-1 0 0,-1-1 0 0 0,0 1 1 0 0,1-1-1 0 0,-1 1 0 0 0,1-1 1 0 0,0 0-1 0 0,-1 0 0 0 0,1 0 1 0 0,0-1-1 0 0,0 0 0 0 0,-1 1 1 0 0,1-1-1 0 0,0 0 0 0 0,0-1 1 0 0,0 1-1 0 0,7-3 0 0 0,-4 1-40 0 0,0 0-1 0 0,0-1 1 0 0,0 0-1 0 0,0 0 1 0 0,0-1-1 0 0,-1 0 1 0 0,1 0-1 0 0,-1 0 1 0 0,0-1-1 0 0,0 0 1 0 0,-1-1-1 0 0,0 1 1 0 0,0-1-1 0 0,6-7 1 0 0,-8 9-23 0 0,-1-1 0 0 0,1 1-1 0 0,-1 0 1 0 0,0-1 0 0 0,-1 1 0 0 0,1-1 0 0 0,-1 0 0 0 0,1 1 0 0 0,-1-1 0 0 0,-1 0-1 0 0,1 0 1 0 0,-1 0 0 0 0,0 0 0 0 0,0 0 0 0 0,0 1 0 0 0,-1-1 0 0 0,1 0-1 0 0,-1 0 1 0 0,0 0 0 0 0,-1 1 0 0 0,1-1 0 0 0,-5-8 0 0 0,-1 2-85 0 0,1 10-92 0 0,5 2 172 0 0,1-1 0 0 0,-1 1 0 0 0,1 0 0 0 0,-1 0 0 0 0,1-1 0 0 0,-1 1 0 0 0,1 0 0 0 0,-1 0 0 0 0,1 0 0 0 0,0 0 0 0 0,0-1 0 0 0,-1 1 0 0 0,1 0 0 0 0,0 0-1 0 0,0 0 1 0 0,0 0 0 0 0,0 0 0 0 0,0 0 0 0 0,0 1 0 0 0,1 10 38 0 0,1 0 0 0 0,0 0 0 0 0,0 0 0 0 0,5 12 0 0 0,4 26 103 0 0,7 73 647 0 0,-2-25 688 0 0,5 153 1 0 0,-22-226-1432 0 0,0 0 1 0 0,-2 0-1 0 0,0 0 1 0 0,-2-1-1 0 0,0 1 1 0 0,-2-1-1 0 0,-1 0 0 0 0,-12 25 1 0 0,11-30-118 0 0,-1-2 1 0 0,-1 1-1 0 0,0-2 1 0 0,-1 1-1 0 0,-1-1 1 0 0,0-1-1 0 0,-1-1 1 0 0,-1 0-1 0 0,0 0 1 0 0,-25 16-1 0 0,31-23-86 0 0,6-5 58 0 0,0 0 1 0 0,-1 1-1 0 0,1-1 0 0 0,-1 0 1 0 0,1 0-1 0 0,-6 1 0 0 0,-40 19-43 0 0,37-17 151 0 0,0-1-1 0 0,-22 6 0 0 0,-24-3 21 0 0,57-7-12 0 0,-1 0 1 0 0,0 1 0 0 0,1-1-1 0 0,-1 0 1 0 0,1 0 0 0 0,-1-1-1 0 0,1 1 1 0 0,-1 0 0 0 0,0-1-1 0 0,1 1 1 0 0,-1 0 0 0 0,1-1-1 0 0,-1 0 1 0 0,1 1 0 0 0,-2-2-1 0 0,-51-21 25 0 0,53 22-24 0 0,-1 1 0 0 0,1-1 0 0 0,-1 1 0 0 0,1-1 0 0 0,0 0 0 0 0,-1 1 0 0 0,1-1 0 0 0,0 0 0 0 0,0 0 0 0 0,0 0 0 0 0,0 0 0 0 0,0 0 0 0 0,0 0 0 0 0,0 0 0 0 0,-2-3 0 0 0,3 4-3 0 0,-7-9 7 0 0,1 0-1 0 0,0 0 0 0 0,0 0 1 0 0,1-1-1 0 0,0 0 0 0 0,1 0 0 0 0,0-1 1 0 0,-5-17-1 0 0,5-6 136 0 0,2 1 0 0 0,1-1 0 0 0,1 0 0 0 0,2 0 0 0 0,11-54-1 0 0,-8 64-915 0 0,2 1-5376 0 0,-1 6-2186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4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8751 0 0,'8'-10'12883'0'0,"11"53"-11636"0"0,-2 1 1 0 0,12 50-1 0 0,-3-12-976 0 0,-25-77-262 0 0,12 27 38 0 0,-13-30-45 0 0,1-1-1 0 0,0 1 1 0 0,0-1-1 0 0,0 1 1 0 0,0 0-1 0 0,0-1 1 0 0,0 0-1 0 0,1 1 1 0 0,-1-1-1 0 0,0 0 1 0 0,1 1-1 0 0,-1-1 1 0 0,1 0-1 0 0,-1 0 1 0 0,3 1-1 0 0,-3-2-2 0 0,0 0 0 0 0,0 0 0 0 0,0 0 0 0 0,0 0 0 0 0,0-1 0 0 0,0 1 0 0 0,0 0 0 0 0,0 0 0 0 0,0-1 0 0 0,0 1 0 0 0,0 0 0 0 0,0-1 0 0 0,-1 1 0 0 0,1-1 1 0 0,0 1-1 0 0,0-1 0 0 0,0 0 0 0 0,-1 1 0 0 0,1-1 0 0 0,0 0 0 0 0,0 0 0 0 0,-1 1 0 0 0,2-3 0 0 0,13-19-43 0 0,-7 8-39 0 0,-1-1 0 0 0,-1 1 0 0 0,0-2 0 0 0,-1 1 0 0 0,0-1 0 0 0,3-30 0 0 0,-8 45 64 0 0,0 1 0 0 0,0-1-1 0 0,0 1 1 0 0,1-1 0 0 0,-1 1-1 0 0,0-1 1 0 0,0 1 0 0 0,0-1-1 0 0,0 1 1 0 0,0-1 0 0 0,0 1-1 0 0,1-1 1 0 0,-1 1 0 0 0,0-1 0 0 0,0 1-1 0 0,1 0 1 0 0,-1-1 0 0 0,0 1-1 0 0,1 0 1 0 0,-1-1 0 0 0,1 1-1 0 0,0-1 1 0 0,-1 1 6 0 0,1 0-1 0 0,-1 0 1 0 0,0 0-1 0 0,1 0 1 0 0,-1 0-1 0 0,1 0 1 0 0,-1 0-1 0 0,1 0 1 0 0,-1 1-1 0 0,1-1 1 0 0,-1 0-1 0 0,0 0 1 0 0,1 0-1 0 0,-1 1 1 0 0,1-1-1 0 0,-1 0 1 0 0,0 0-1 0 0,1 1 1 0 0,-1-1-1 0 0,1 1 1 0 0,18 24-185 0 0,-14-17 219 0 0,19 22-21 0 0,-9-10 0 0 0,1 0 0 0 0,1-1 0 0 0,25 22 0 0 0,-40-39 0 0 0,-1-1 0 0 0,1 0 0 0 0,0 0 0 0 0,-1 1 0 0 0,1-1-1 0 0,0 0 1 0 0,0-1 0 0 0,0 1 0 0 0,0 0 0 0 0,0 0 0 0 0,0-1 0 0 0,0 1 0 0 0,0-1 0 0 0,1 0-1 0 0,-1 0 1 0 0,0 1 0 0 0,0-1 0 0 0,0-1 0 0 0,0 1 0 0 0,0 0 0 0 0,1 0 0 0 0,-1-1 0 0 0,0 1-1 0 0,3-2 1 0 0,-3 1 4 0 0,0-1-1 0 0,0 1 1 0 0,0 0-1 0 0,0-1 1 0 0,0 0-1 0 0,-1 1 1 0 0,1-1-1 0 0,0 0 1 0 0,-1 0 0 0 0,1 0-1 0 0,-1 0 1 0 0,0 0-1 0 0,0 0 1 0 0,1 0-1 0 0,-2 0 1 0 0,1-1-1 0 0,0 1 1 0 0,0 0-1 0 0,-1-1 1 0 0,1 1-1 0 0,0-3 1 0 0,-1-10 5 0 0,1 0 0 0 0,-2 0-1 0 0,0 0 1 0 0,-1 0 0 0 0,-6-26 0 0 0,7 36-9 0 0,-5-16 0 0 0,-7-12 0 0 0,-2 2-21 0 0,11 25-91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5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76 108 5983 0 0,'7'-1'1627'0'0,"1"0"-1"0"0,-1 0 1 0 0,12-4-1 0 0,3-1 771 0 0,-20 6-2201 0 0,0-1 1 0 0,0 1-1 0 0,1 0 1 0 0,-1-1-1 0 0,1 1 1 0 0,-1 0-1 0 0,0 1 1 0 0,1-1-1 0 0,-1 0 1 0 0,0 1-1 0 0,1-1 0 0 0,-1 1 1 0 0,0 0-1 0 0,0 0 1 0 0,1 0-1 0 0,-1 0 1 0 0,0 0-1 0 0,2 2 1 0 0,-2-2-4 0 0,1 2 0 0 0,-1-1 0 0 0,0 0 0 0 0,-1 0 0 0 0,1 1 0 0 0,0-1 1 0 0,-1 1-1 0 0,1-1 0 0 0,-1 1 0 0 0,0 0 0 0 0,0 0 0 0 0,2 5 0 0 0,-2-2-70 0 0,1 1 1 0 0,-2 0-1 0 0,1 0 0 0 0,-1 0 0 0 0,0 0 0 0 0,0 0 0 0 0,-1 0 1 0 0,1 0-1 0 0,-2 0 0 0 0,1 0 0 0 0,-5 11 0 0 0,1-6-100 0 0,0-1 0 0 0,-1 1 0 0 0,-1-2 1 0 0,-13 19-1 0 0,15-23 6 0 0,0 0 0 0 0,0-1-1 0 0,-1 0 1 0 0,0 0 0 0 0,0 0 0 0 0,0-1 0 0 0,-1 1 0 0 0,-12 5 0 0 0,17-9 251 0 0,-9-5-220 0 0,-34-10-37 0 0,43 13-20 0 0,1 0 1 0 0,-1 1-1 0 0,1-1 1 0 0,-1 0-1 0 0,1 0 1 0 0,-1 0-1 0 0,1 0 1 0 0,0 0-1 0 0,-1 0 1 0 0,1 0-1 0 0,0-1 1 0 0,0 1-1 0 0,0 0 0 0 0,0-1 1 0 0,0 1-1 0 0,0-1 1 0 0,0 1-1 0 0,0-1 1 0 0,1 1-1 0 0,-1-1 1 0 0,1 0-1 0 0,-1 1 1 0 0,1-1-1 0 0,-1-2 1 0 0,0-1 15 0 0,-1-5-14 0 0,0 0 0 0 0,1 0 0 0 0,0-1 0 0 0,1 1 0 0 0,0 0 0 0 0,0 0 0 0 0,1 0 0 0 0,1 0 0 0 0,0 0 0 0 0,0 0-1 0 0,1 0 1 0 0,0 1 0 0 0,0-1 0 0 0,1 1 0 0 0,5-9 0 0 0,-1 4-277 0 0,0 1 0 0 0,0 0 0 0 0,1 1 0 0 0,1 0-1 0 0,0 1 1 0 0,0 0 0 0 0,1 0 0 0 0,1 1 0 0 0,16-12 0 0 0,-17 16-1051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5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8 208 4607 0 0,'9'0'8111'0'0,"-7"-8"-2404"0"0,-2 4-5755 0 0,-8-44 3026 0 0,5 38-2882 0 0,1 1-1 0 0,0-1 1 0 0,0 0-1 0 0,1 0 1 0 0,1 0 0 0 0,0-1-1 0 0,0 1 1 0 0,1 0 0 0 0,3-16-1 0 0,-4 24-90 0 0,0 1 0 0 0,1-1 0 0 0,-1 1 0 0 0,1-1 0 0 0,0 0 0 0 0,-1 1 0 0 0,1 0 0 0 0,0-1 0 0 0,0 1 0 0 0,0-1-1 0 0,0 1 1 0 0,0 0 0 0 0,1 0 0 0 0,-1-1 0 0 0,0 1 0 0 0,0 0 0 0 0,1 0 0 0 0,-1 0 0 0 0,1 1 0 0 0,-1-1 0 0 0,1 0 0 0 0,-1 0 0 0 0,1 1 0 0 0,-1-1 0 0 0,1 1-1 0 0,-1-1 1 0 0,1 1 0 0 0,0 0 0 0 0,-1 0 0 0 0,1 0 0 0 0,0 0 0 0 0,-1 0 0 0 0,1 0 0 0 0,0 0 0 0 0,-1 0 0 0 0,1 1 0 0 0,3 0 0 0 0,4 2 34 0 0,0 0 1 0 0,0 1 0 0 0,0 0 0 0 0,0 1 0 0 0,8 5-1 0 0,-11-6-98 0 0,2 0-1540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6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79 348 5983 0 0,'0'-2'2856'0'0,"0"2"-2793"0"0,-1 0 56 0 0,1 0-1 0 0,-1 0 1 0 0,1 0 0 0 0,-1-1-1 0 0,1 1 1 0 0,-1 0 0 0 0,1 0-1 0 0,-1 0 1 0 0,1 0 0 0 0,-1 1-1 0 0,1-1 1 0 0,-1 0 0 0 0,1 0-1 0 0,-1 0 1 0 0,1 0 0 0 0,-1 0-1 0 0,0 1 1 0 0,-4 2 232 0 0,0 1-1 0 0,1-1 1 0 0,-1 1-1 0 0,1 0 1 0 0,0 0 0 0 0,0 1-1 0 0,0-1 1 0 0,1 1 0 0 0,-1 0-1 0 0,1 0 1 0 0,-4 10-1 0 0,4-8-131 0 0,0-1 0 0 0,0 1-1 0 0,1 0 1 0 0,1 1-1 0 0,-1-1 1 0 0,1 0-1 0 0,0 0 1 0 0,1 1 0 0 0,0 7-1 0 0,0-11-44 0 0,0 0-1 0 0,1 0 1 0 0,0 0-1 0 0,0 0 1 0 0,0 0-1 0 0,0 0 1 0 0,1 0-1 0 0,-1-1 1 0 0,1 1 0 0 0,0 0-1 0 0,0-1 1 0 0,0 0-1 0 0,1 1 1 0 0,-1-1-1 0 0,4 3 1 0 0,-4-4-103 0 0,0-1 0 0 0,0 1 0 0 0,0-1 0 0 0,0 0 0 0 0,0 1 0 0 0,0-1 0 0 0,0 0 0 0 0,0 0 0 0 0,0-1 0 0 0,1 1 0 0 0,-1 0 0 0 0,0-1 0 0 0,1 1 0 0 0,-1-1 0 0 0,0 0 0 0 0,1 0 0 0 0,-1 0 0 0 0,0 0 0 0 0,1 0 1 0 0,-1 0-1 0 0,0-1 0 0 0,1 1 0 0 0,-1-1 0 0 0,0 0 0 0 0,0 0 0 0 0,4-1 0 0 0,-1 0-29 0 0,0-1 1 0 0,0 0-1 0 0,-1 0 1 0 0,1-1-1 0 0,0 0 1 0 0,-1 1-1 0 0,0-1 1 0 0,0 0-1 0 0,0-1 1 0 0,5-7-1 0 0,-4 4-27 0 0,-1 0-1 0 0,1-1 0 0 0,-2 1 1 0 0,1-1-1 0 0,4-17 0 0 0,-3-3-11 0 0,-1 0-1 0 0,-1 0 1 0 0,0-32 0 0 0,-3 56 13 0 0,-1-103 110 0 0,3-62-39 0 0,-2 158-87 0 0,-3 19 1 0 0,-4 18-13 0 0,1 14-15 0 0,1-1 0 0 0,3 1 0 0 0,1 0 0 0 0,1 0 0 0 0,3-1 0 0 0,11 64 0 0 0,-13-99 28 0 0,21 88 376 0 0,-20-83-330 0 0,1 1 0 0 0,1-1-1 0 0,-1 0 1 0 0,1-1 0 0 0,1 1 0 0 0,-1-1 0 0 0,1 0 0 0 0,9 10 0 0 0,-13-16-31 0 0,-1 0 1 0 0,1 0-1 0 0,0 0 1 0 0,0 0-1 0 0,0 0 0 0 0,0 0 1 0 0,0-1-1 0 0,0 1 0 0 0,0 0 1 0 0,0-1-1 0 0,0 1 0 0 0,0-1 1 0 0,1 1-1 0 0,-1-1 0 0 0,0 0 1 0 0,0 0-1 0 0,0 1 1 0 0,1-1-1 0 0,-1 0 0 0 0,0 0 1 0 0,0 0-1 0 0,1 0 0 0 0,-1 0 1 0 0,0 0-1 0 0,0 0 0 0 0,2-1 1 0 0,-1 0-16 0 0,0-1-1 0 0,0 1 1 0 0,1-1 0 0 0,-1 1 0 0 0,0-1 0 0 0,-1 0 0 0 0,1 0 0 0 0,0 1 0 0 0,0-1-1 0 0,-1-1 1 0 0,3-2 0 0 0,3-5-811 0 0,2-5-5073 0 0,-1 2-1540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6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1 7367 0 0,'-21'18'2411'0'0,"14"-12"-528"0"0,0 0 1 0 0,-12 14 0 0 0,15-14-1208 0 0,-1 0 1 0 0,2 0 0 0 0,-1 0-1 0 0,0 0 1 0 0,-2 8 0 0 0,6-12-564 0 0,-1 0 1 0 0,0 0-1 0 0,1-1 1 0 0,-1 1-1 0 0,1 0 1 0 0,0 0-1 0 0,0 0 1 0 0,0 0-1 0 0,0 0 1 0 0,0 0-1 0 0,0 0 1 0 0,0 0-1 0 0,1-1 1 0 0,-1 1-1 0 0,0 0 1 0 0,1 0-1 0 0,0 0 1 0 0,-1 0-1 0 0,1-1 1 0 0,0 1-1 0 0,0 0 1 0 0,0-1-1 0 0,3 4 0 0 0,3 1 2 0 0,0 0 0 0 0,0 0 0 0 0,1-1 0 0 0,0 0-1 0 0,0 0 1 0 0,0-1 0 0 0,1 0 0 0 0,-1 0-1 0 0,15 3 1 0 0,-11-3 45 0 0,-1 0 0 0 0,0 1 0 0 0,0 0-1 0 0,19 13 1 0 0,-28-16-132 0 0,0 0 1 0 0,1 0-1 0 0,-1 0 0 0 0,0 0 0 0 0,0 0 0 0 0,0 1 1 0 0,0-1-1 0 0,-1 1 0 0 0,1-1 0 0 0,-1 1 0 0 0,0 0 1 0 0,1-1-1 0 0,-1 1 0 0 0,0 0 0 0 0,-1 0 0 0 0,1 0 1 0 0,0 0-1 0 0,-1 0 0 0 0,0 0 0 0 0,0 0 0 0 0,0 0 1 0 0,0 0-1 0 0,0 0 0 0 0,0 0 0 0 0,-1 0 0 0 0,1 0 1 0 0,-1 0-1 0 0,0 0 0 0 0,-2 5 0 0 0,-1-1 48 0 0,1 1-1 0 0,-1-1 0 0 0,0 0 1 0 0,-1 0-1 0 0,0-1 1 0 0,0 1-1 0 0,0-1 0 0 0,-1 0 1 0 0,-12 10-1 0 0,7-8-88 0 0,-4-5-57 0 0,0 0 24 0 0,6-1-169 0 0,1-1 1 0 0,-1 0 0 0 0,-14 0-1 0 0,11-9-1785 0 0,-47-29-6221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3T08:20:02.1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2830 52 919 0 0,'44'38'14488'0'0,"-70"-46"-11769"0"0,20 6-2083 0 0,-1-1 0 0 0,0 1 0 0 0,-13-2 0 0 0,-10 1 52 0 0,-1 2 0 0 0,1 0 1 0 0,-1 2-1 0 0,-34 5 0 0 0,-75 10-60 0 0,95-11-603 0 0,2-4-5 0 0,-1-1-1 0 0,-79-10 0 0 0,39 1-10 0 0,-10-5 13 0 0,16 1 9 0 0,-132-1 180 0 0,121 17-31 0 0,4-1-120 0 0,-8-1-50 0 0,59 1 8 0 0,-1-2 0 0 0,-61-8 0 0 0,67 4 20 0 0,-29 0 1 0 0,39 3 1 0 0,-57 3-28 0 0,24 0-13 0 0,-192-11 1 0 0,207 7 0 0 0,-25 0 17 0 0,-58-5 30 0 0,25 5-47 0 0,19 1 0 0 0,-38-1 0 0 0,-23-1 0 0 0,101 2-61 0 0,0 1-1 0 0,1 2 1 0 0,-38 7 0 0 0,45-3-643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7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1375 0 0,'6'15'10238'0'0,"-3"2"-4162"0"0,-2 4-2817 0 0,-2 11-2891 0 0,-1 6 594 0 0,16 229 1267 0 0,3 101-973 0 0,-16-274-1190 0 0,5 120 64 0 0,-4-206-173 0 0,0-7-70 0 0,5-11-239 0 0,5-19-236 0 0,28-86 280 0 0,-33 97 263 0 0,1 1-1 0 0,1 0 0 0 0,0 1 1 0 0,17-22-1 0 0,-22 34 35 0 0,0 0 0 0 0,0 0-1 0 0,0 0 1 0 0,0 0 0 0 0,1 1 0 0 0,-1-1-1 0 0,1 1 1 0 0,9-4 0 0 0,-12 6 4 0 0,1 0 0 0 0,-1 0 1 0 0,1 0-1 0 0,-1 0 0 0 0,1 1 0 0 0,-1-1 1 0 0,1 1-1 0 0,0 0 0 0 0,-1 0 1 0 0,1 0-1 0 0,0 0 0 0 0,-1 0 0 0 0,1 0 1 0 0,0 1-1 0 0,-1-1 0 0 0,1 1 0 0 0,-1 0 1 0 0,1 0-1 0 0,-1 0 0 0 0,5 2 0 0 0,-5-1 0 0 0,0 0-1 0 0,1 0 1 0 0,-1 0-1 0 0,0 0 0 0 0,0 0 1 0 0,-1 1-1 0 0,1-1 0 0 0,0 1 1 0 0,-1-1-1 0 0,1 1 0 0 0,-1-1 1 0 0,0 1-1 0 0,0 0 0 0 0,0 0 1 0 0,0 0-1 0 0,-1 0 0 0 0,1 4 1 0 0,1 7-33 0 0,-1-1-1 0 0,-2 21 1 0 0,1-26 37 0 0,-10 116 140 0 0,1-10-74 0 0,9-110-566 0 0,0 19 1241 0 0,2-12-2253 0 0,4-4-4373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8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9 167 13359 0 0,'5'4'699'0'0,"0"-2"0"0"0,0 1 0 0 0,0 0 0 0 0,0-1 0 0 0,1 0 0 0 0,-1-1 0 0 0,1 1-1 0 0,10 1 1 0 0,-5-2 42 0 0,0 0-1 0 0,-1-1 1 0 0,21-1-1 0 0,-27 0-713 0 0,0 0 0 0 0,0 0 0 0 0,0 0-1 0 0,0-1 1 0 0,0 1 0 0 0,-1-1 0 0 0,1 0-1 0 0,0 0 1 0 0,-1-1 0 0 0,0 1 0 0 0,1-1 0 0 0,-1 1-1 0 0,0-1 1 0 0,0 0 0 0 0,-1 0 0 0 0,1-1 0 0 0,-1 1-1 0 0,1 0 1 0 0,-1-1 0 0 0,0 0 0 0 0,0 1 0 0 0,-1-1-1 0 0,2-5 1 0 0,0 1 21 0 0,0 0 0 0 0,-1 0 0 0 0,0 0 0 0 0,-1 0 1 0 0,0 0-1 0 0,0 0 0 0 0,0-1 0 0 0,-1 1 0 0 0,-1 0 0 0 0,-1-14 0 0 0,1 21-48 0 0,1 0 0 0 0,0 1 0 0 0,0-1 0 0 0,-1 1 0 0 0,1-1 0 0 0,0 1 0 0 0,-1-1 0 0 0,1 0 0 0 0,-1 1 0 0 0,1 0 0 0 0,0-1 0 0 0,-1 1 0 0 0,1-1 0 0 0,-1 1 0 0 0,1-1 0 0 0,-1 1 0 0 0,0 0 0 0 0,1-1 0 0 0,-1 1 0 0 0,1 0 0 0 0,-1 0 0 0 0,0-1 0 0 0,1 1 0 0 0,-1 0 0 0 0,1 0 0 0 0,-2 0 0 0 0,-6-3 0 0 0,0 1 0 0 0,0 1 0 0 0,-1-1 0 0 0,-10 1 0 0 0,15 1 37 0 0,0 0 1 0 0,0 1-1 0 0,0 0 0 0 0,0 0 0 0 0,0 0 0 0 0,0 1 1 0 0,1-1-1 0 0,-1 1 0 0 0,0 0 0 0 0,1 0 0 0 0,-1 0 0 0 0,1 0 1 0 0,0 1-1 0 0,-1-1 0 0 0,1 1 0 0 0,-4 4 0 0 0,-2 5 344 0 0,-1-1 0 0 0,-13 25-1 0 0,21-33-317 0 0,-4 6-130 0 0,1 0-1 0 0,0 1 0 0 0,1-1 0 0 0,0 1 0 0 0,0 0 0 0 0,1 0 0 0 0,0 1 1 0 0,-1 11-1 0 0,4-16 6 0 0,-1-1 0 0 0,1 1 0 0 0,0-1 0 0 0,1 1 0 0 0,-1-1 0 0 0,1 0 0 0 0,0 1 0 0 0,0-1 0 0 0,1 0 1 0 0,-1 1-1 0 0,1-1 0 0 0,1 0 0 0 0,-1 0 0 0 0,1-1 0 0 0,-1 1 0 0 0,1 0 0 0 0,6 6 0 0 0,-3-5 81 0 0,0-1 1 0 0,0 1-1 0 0,1-1 0 0 0,0-1 0 0 0,0 1 0 0 0,0-1 1 0 0,0 0-1 0 0,1-1 0 0 0,0 1 0 0 0,-1-2 0 0 0,1 1 1 0 0,0-1-1 0 0,0 0 0 0 0,1-1 0 0 0,-1 0 1 0 0,0 0-1 0 0,0-1 0 0 0,15-1 0 0 0,-13 1-7 0 0,1-1 1 0 0,-1-1-1 0 0,0 0 0 0 0,0-1 0 0 0,0 1 0 0 0,-1-2 1 0 0,1 0-1 0 0,-1 0 0 0 0,0 0 0 0 0,0-1 0 0 0,0-1 1 0 0,0 1-1 0 0,-1-2 0 0 0,14-12 0 0 0,24-36-2140 0 0,-35 43 1044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08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0 310 11343 0 0,'8'9'-189'0'0,"7"2"4995"0"0,-15-11-4612 0 0,1 0 0 0 0,-1 1 1 0 0,1-1-1 0 0,-1 0 0 0 0,0 0 1 0 0,1 0-1 0 0,-1 0 0 0 0,1 0 0 0 0,-1 0 1 0 0,1 1-1 0 0,-1-1 0 0 0,1 0 1 0 0,-1 0-1 0 0,0-1 0 0 0,1 1 0 0 0,-1 0 1 0 0,1 0-1 0 0,-1 0 0 0 0,1 0 1 0 0,-1 0-1 0 0,0 0 0 0 0,1 0 0 0 0,-1-1 1 0 0,1 1-1 0 0,-1-1-87 0 0,1 0 1 0 0,-1 1-1 0 0,1-1 1 0 0,-1 0-1 0 0,1 0 0 0 0,-1 1 1 0 0,0-1-1 0 0,1 0 0 0 0,-1 0 1 0 0,0 0-1 0 0,0 0 1 0 0,0 0-1 0 0,1 1 0 0 0,-1-1 1 0 0,0 0-1 0 0,0 0 0 0 0,-1-1 1 0 0,0-19 378 0 0,1 19-292 0 0,-1-5-113 0 0,-5-29-4 0 0,-2-7-21 0 0,7 37-34 0 0,-5-41-154 0 0,6 45 76 0 0,0-1 0 0 0,0 1 0 0 0,0 0 0 0 0,0 0 0 0 0,0 0 0 0 0,1 0 1 0 0,-1-1-1 0 0,1 1 0 0 0,-1 0 0 0 0,1 0 0 0 0,0 0 0 0 0,0 0 0 0 0,0 0 0 0 0,0 0 0 0 0,0 0 0 0 0,0 0 0 0 0,3-2 0 0 0,-3 3 32 0 0,0 1-1 0 0,0-1 1 0 0,0 1 0 0 0,1-1-1 0 0,-1 1 1 0 0,0 0 0 0 0,1-1-1 0 0,-1 1 1 0 0,0 0 0 0 0,1 0-1 0 0,-1 0 1 0 0,0 0-1 0 0,1 0 1 0 0,-1 0 0 0 0,0 0-1 0 0,1 0 1 0 0,-1 0 0 0 0,0 1-1 0 0,1-1 1 0 0,-1 1 0 0 0,2 0-1 0 0,29 16 226 0 0,-25-13-98 0 0,23 13 593 0 0,2-1-1 0 0,33 12 1 0 0,-57-26-654 0 0,-1 0-1 0 0,1-1 1 0 0,0 1 0 0 0,0-2 0 0 0,-1 1 0 0 0,1-1-1 0 0,0 0 1 0 0,0 0 0 0 0,0-1 0 0 0,-1 0 0 0 0,1-1 0 0 0,0 0-1 0 0,-1 0 1 0 0,13-6 0 0 0,-13 6-44 0 0,-1-2 0 0 0,1 1-1 0 0,-1-1 1 0 0,0 0 0 0 0,0 0 0 0 0,0 0 0 0 0,-1-1 0 0 0,1 0 0 0 0,-1 0-1 0 0,0 0 1 0 0,-1-1 0 0 0,0 0 0 0 0,1 0 0 0 0,-2 0 0 0 0,1 0 0 0 0,2-8-1 0 0,-3 8-37 0 0,-2 0 0 0 0,1-1 0 0 0,-1 0 0 0 0,0 1 0 0 0,0-1 0 0 0,-1 0 0 0 0,0 1 0 0 0,0-8 0 0 0,-1 11-109 0 0,-10-2-575 0 0,-38-15 641 0 0,48 20 80 0 0,0-1-1 0 0,0 1 0 0 0,0 0 0 0 0,-1 0 0 0 0,1 0 0 0 0,0-1 0 0 0,0 1 0 0 0,-1 0 0 0 0,1 1 0 0 0,0-1 0 0 0,0 0 0 0 0,0 0 0 0 0,-1 0 0 0 0,1 1 0 0 0,0-1 0 0 0,0 1 0 0 0,0-1 1 0 0,0 1-1 0 0,-1-1 0 0 0,1 1 0 0 0,0 0 0 0 0,0-1 0 0 0,0 1 0 0 0,1 0 0 0 0,-1 0 0 0 0,0 0 0 0 0,0 0 0 0 0,0 0 0 0 0,0 0 0 0 0,0 1 0 0 0,-3 3-19 0 0,-10 9-9 0 0,1 2 1 0 0,0-1-1 0 0,-14 25 1 0 0,21-31 29 0 0,1 0 0 0 0,0 0 0 0 0,1 1 0 0 0,0 0 0 0 0,0 0 0 0 0,1 0 0 0 0,1 1 0 0 0,-2 11 0 0 0,3-19 18 0 0,1 1 0 0 0,0-1-1 0 0,0 0 1 0 0,0 1 0 0 0,1-1-1 0 0,-1 0 1 0 0,1 0 0 0 0,-1 0-1 0 0,1 1 1 0 0,0-1 0 0 0,0 0 0 0 0,1 0-1 0 0,-1 0 1 0 0,1 0 0 0 0,-1-1-1 0 0,3 4 1 0 0,-1-2 36 0 0,0-1 0 0 0,0 0-1 0 0,1-1 1 0 0,-1 1 0 0 0,1-1 0 0 0,-1 1 0 0 0,1-1-1 0 0,0 0 1 0 0,0 0 0 0 0,8 2 0 0 0,1 0 82 0 0,1-1 1 0 0,-1-1-1 0 0,1 0 0 0 0,0-1 1 0 0,-1-1-1 0 0,23-1 0 0 0,-1-2-419 0 0,0-2 0 0 0,-1-1 0 0 0,0-1 0 0 0,0-3 0 0 0,34-13 0 0 0,-37 10-8118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21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366 156 18887 0 0,'1'-2'365'0'0,"0"0"-1"0"0,-1 0 1 0 0,1-1 0 0 0,-1 1-1 0 0,1-1 1 0 0,-1 1-1 0 0,0 0 1 0 0,0-1 0 0 0,0 1-1 0 0,-1-3 1 0 0,1-1-92 0 0,0-2-24 0 0,0 1 1 0 0,-1-1-1 0 0,0 0 0 0 0,0 1 0 0 0,0-1 0 0 0,-1 1 1 0 0,-1 0-1 0 0,-3-11 0 0 0,4 15-159 0 0,1 0-1 0 0,-1 1 0 0 0,0-1 1 0 0,0 0-1 0 0,0 1 1 0 0,0 0-1 0 0,0-1 1 0 0,0 1-1 0 0,-1 0 0 0 0,1 0 1 0 0,-1 0-1 0 0,0 0 1 0 0,1 0-1 0 0,-1 1 1 0 0,0-1-1 0 0,0 1 0 0 0,0 0 1 0 0,0 0-1 0 0,0 0 1 0 0,0 0-1 0 0,0 1 1 0 0,-6-1-1 0 0,3 0-71 0 0,-20 3 81 0 0,-32 9-88 0 0,4 6-22 0 0,35-8-31 0 0,-18 16 20 0 0,-10 12-63 0 0,42-33 30 0 0,0 1 0 0 0,0 0 0 0 0,0 0 1 0 0,1 0-1 0 0,0 1 0 0 0,-5 8 0 0 0,9-13 45 0 0,-1 1 1 0 0,1-1-1 0 0,0 0 0 0 0,-1 1 0 0 0,1-1 1 0 0,0 1-1 0 0,0-1 0 0 0,0 1 0 0 0,0-1 1 0 0,0 1-1 0 0,0 0 0 0 0,1-1 0 0 0,-1 0 1 0 0,0 1-1 0 0,1-1 0 0 0,-1 1 0 0 0,1-1 1 0 0,-1 1-1 0 0,1-1 0 0 0,0 0 0 0 0,0 1 1 0 0,0-1-1 0 0,-1 0 0 0 0,1 0 0 0 0,2 2 1 0 0,4 4-95 0 0,0 0 0 0 0,15 12 0 0 0,-9-9 61 0 0,-9-6 0 0 0,1-1 1 0 0,-1 0-1 0 0,1-1 0 0 0,-1 1 1 0 0,1-1-1 0 0,0 0 0 0 0,0 0 1 0 0,0 0-1 0 0,0-1 0 0 0,0 0 1 0 0,1 0-1 0 0,-1 0 0 0 0,8 0 1 0 0,6 2-33 0 0,-9-2 66 0 0,0 1-1 0 0,0 0 0 0 0,0 1 1 0 0,16 7-1 0 0,-21-8 9 0 0,0 1-1 0 0,0 0 1 0 0,-1 0-1 0 0,0 0 1 0 0,0 0-1 0 0,0 1 1 0 0,0 0-1 0 0,0 0 1 0 0,0 0 0 0 0,4 8-1 0 0,0 1-47 0 0,0 1 0 0 0,-1 1-1 0 0,0 0 1 0 0,-1 0 0 0 0,-1 0 0 0 0,0 0 0 0 0,-2 1-1 0 0,1 0 1 0 0,-2 0 0 0 0,1 24 0 0 0,-3-33 101 0 0,0-1 0 0 0,-1 1 0 0 0,0-1 0 0 0,0 1 1 0 0,-1-1-1 0 0,0 0 0 0 0,0 1 0 0 0,0-1 0 0 0,-6 9 1 0 0,6-11-4 0 0,0-1 1 0 0,0 0 0 0 0,0 0-1 0 0,-1 0 1 0 0,1 0 0 0 0,-1 0-1 0 0,0 0 1 0 0,0-1 0 0 0,0 1-1 0 0,0-1 1 0 0,0 0 0 0 0,0 0-1 0 0,-1 0 1 0 0,1 0 0 0 0,-1-1-1 0 0,1 1 1 0 0,-6 0 0 0 0,6 0-13 0 0,-1-1-30 0 0,-15-3 354 0 0,-38-9-289 0 0,43 9 71 0 0,-1-3-78 0 0,-43-14-1 0 0,43 14 0 0 0,3 0-11 0 0,-37-12-58 0 0,37 13-75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22.3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31 919 0 0,'5'-1'5525'0'0,"8"3"4487"0"0,-13-2-9866 0 0,1 1 0 0 0,-1-1 0 0 0,1 1 0 0 0,-1-1 0 0 0,0 0 0 0 0,1 1 0 0 0,-1-1 0 0 0,0 1 0 0 0,0-1 0 0 0,1 1 0 0 0,-1 0 0 0 0,0-1 0 0 0,0 1 0 0 0,0-1 0 0 0,0 1 0 0 0,0-1 0 0 0,0 1 0 0 0,0-1 0 0 0,0 1 0 0 0,0 0 0 0 0,0-1 0 0 0,0 1 0 0 0,0-1 0 0 0,0 1 1 0 0,-1 0-1 0 0,-1 17 735 0 0,1-1 1 0 0,1 1 0 0 0,0-1-1 0 0,3 24 1 0 0,-1-30-772 0 0,0 0 1 0 0,0-1-1 0 0,1 1 1 0 0,1-1-1 0 0,0 1 1 0 0,0-1-1 0 0,1 0 1 0 0,6 10-1 0 0,-10-18-101 0 0,0 0 0 0 0,1 0 0 0 0,0 0-1 0 0,-1 0 1 0 0,1 0 0 0 0,0 0 0 0 0,0 0 0 0 0,0-1 0 0 0,0 1-1 0 0,0 0 1 0 0,1-1 0 0 0,-1 0 0 0 0,0 0 0 0 0,1 0 0 0 0,-1 0-1 0 0,1 0 1 0 0,2 1 0 0 0,-2-2-14 0 0,0 0 0 0 0,-1 0 0 0 0,1 0 0 0 0,-1 0 1 0 0,1-1-1 0 0,-1 1 0 0 0,1-1 0 0 0,-1 0 0 0 0,1 1 0 0 0,-1-1 0 0 0,1 0 0 0 0,-1-1 0 0 0,0 1 0 0 0,1 0 1 0 0,-1-1-1 0 0,0 1 0 0 0,4-4 0 0 0,3-4 8 0 0,1 0 1 0 0,-1-1 0 0 0,-1 0-1 0 0,0 0 1 0 0,0-1 0 0 0,-1 0-1 0 0,-1 0 1 0 0,0-1-1 0 0,6-15 1 0 0,-9 20-86 0 0,0 0 1 0 0,-1 0-1 0 0,0-1 1 0 0,0 0-1 0 0,-1 1 1 0 0,0-1-1 0 0,0 0 0 0 0,-1 1 1 0 0,0-1-1 0 0,-1 0 1 0 0,1 0-1 0 0,-1 1 0 0 0,-1-1 1 0 0,0 1-1 0 0,0-1 1 0 0,-6-13-1 0 0,8 20 51 0 0,0 0 1 0 0,0 1-1 0 0,0-1 0 0 0,0 1 1 0 0,-1-1-1 0 0,1 1 0 0 0,0-1 1 0 0,0 1-1 0 0,-1-1 0 0 0,1 1 1 0 0,0 0-1 0 0,-1-1 0 0 0,1 1 1 0 0,-1-1-1 0 0,1 1 0 0 0,0 0 0 0 0,-1-1 1 0 0,1 1-1 0 0,-1 0 0 0 0,1-1 1 0 0,-1 1-1 0 0,0 0 0 0 0,-2 9-382 0 0,5 21 227 0 0,1-14 402 0 0,1 0-1 0 0,0 1 1 0 0,1-2 0 0 0,9 19 0 0 0,-11-27-175 0 0,0-1 0 0 0,1 1-1 0 0,-1-1 1 0 0,1 0 0 0 0,1 0 0 0 0,-1-1-1 0 0,1 0 1 0 0,0 1 0 0 0,0-1 0 0 0,0-1 0 0 0,1 1-1 0 0,7 4 1 0 0,-11-8-84 0 0,1 0-1 0 0,-1 0 0 0 0,1 0 1 0 0,-1-1-1 0 0,1 1 1 0 0,-1-1-1 0 0,1 1 1 0 0,-1-1-1 0 0,1 0 0 0 0,0 0 1 0 0,-1 0-1 0 0,1 0 1 0 0,-1 0-1 0 0,1-1 1 0 0,0 1-1 0 0,-1-1 1 0 0,1 0-1 0 0,-1 1 0 0 0,0-1 1 0 0,1-1-1 0 0,2 0 1 0 0,0-1-657 0 0,-1 0 1 0 0,1 0 0 0 0,-1-1-1 0 0,1 1 1 0 0,-1-1 0 0 0,0 0-1 0 0,-1 0 1 0 0,1 0 0 0 0,3-5-1 0 0,-4 1-5580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22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 6791 0 0,'1'6'883'0'0,"0"-1"0"0"0,0 1-1 0 0,1 0 1 0 0,0-1 0 0 0,0 1-1 0 0,4 8 1 0 0,7 19 2610 0 0,-7-12-1277 0 0,-4-13-1434 0 0,1 0 0 0 0,-1 0-1 0 0,-1 0 1 0 0,2 13-1 0 0,-6-54-617 0 0,4 21-165 0 0,1 0 0 0 0,1 0 0 0 0,0 1 0 0 0,8-22 0 0 0,-8 25 8 0 0,0 1-1 0 0,1 1 1 0 0,0-1-1 0 0,0 0 1 0 0,0 1-1 0 0,1 0 1 0 0,0 0-1 0 0,10-9 0 0 0,-14 14-5 0 0,0 0-1 0 0,0 0 0 0 0,0 0 0 0 0,0 0 1 0 0,0 1-1 0 0,0-1 0 0 0,0 0 0 0 0,0 1 1 0 0,0-1-1 0 0,0 0 0 0 0,0 1 0 0 0,1 0 1 0 0,-1-1-1 0 0,0 1 0 0 0,0 0 0 0 0,0-1 1 0 0,1 1-1 0 0,-1 0 0 0 0,0 0 0 0 0,0 0 1 0 0,1 0-1 0 0,-1 0 0 0 0,0 0 0 0 0,1 1 1 0 0,-1-1-1 0 0,0 0 0 0 0,0 1 0 0 0,0-1 1 0 0,1 1-1 0 0,-1-1 0 0 0,0 1 0 0 0,0-1 1 0 0,0 1-1 0 0,0 0 0 0 0,0 0 0 0 0,0-1 1 0 0,0 1-1 0 0,0 0 0 0 0,0 0 0 0 0,-1 0 1 0 0,1 0-1 0 0,0 0 0 0 0,0 0 0 0 0,-1 0 1 0 0,1 0-1 0 0,0 3 0 0 0,3 4 0 0 0,0 1 0 0 0,-1 0-1 0 0,0 1 1 0 0,3 15 0 0 0,-6-23 0 0 0,6 42 31 0 0,-5-33 43 0 0,0 1 1 0 0,1-1-1 0 0,4 15 0 0 0,-6-26-72 0 0,0 0-1 0 0,0 0 1 0 0,0 0 0 0 0,0 0-1 0 0,0 1 1 0 0,0-1-1 0 0,0 0 1 0 0,0 0-1 0 0,0 0 1 0 0,0 0 0 0 0,0 0-1 0 0,0 1 1 0 0,1-1-1 0 0,-1 0 1 0 0,0 0 0 0 0,0 0-1 0 0,0 0 1 0 0,0 0-1 0 0,0 0 1 0 0,0 1 0 0 0,0-1-1 0 0,1 0 1 0 0,-1 0-1 0 0,0 0 1 0 0,0 0-1 0 0,0 0 1 0 0,0 0 0 0 0,0 0-1 0 0,0 0 1 0 0,1 0-1 0 0,-1 0 1 0 0,0 0 0 0 0,0 0-1 0 0,0 0 1 0 0,0 0-1 0 0,1 1 1 0 0,-1-1 0 0 0,0 0-1 0 0,0-1 1 0 0,5-5 24 0 0,4-17-58 0 0,-7 17-6 0 0,6-13-65 0 0,-3 3-98 0 0,2 0 0 0 0,0 1-1 0 0,15-25 1 0 0,-21 39 159 0 0,0-1 0 0 0,1 1 0 0 0,-1 0-1 0 0,0-1 1 0 0,0 1 0 0 0,0 0 0 0 0,1 0 0 0 0,-1 0-1 0 0,1 0 1 0 0,-1 0 0 0 0,1 0 0 0 0,-1 0 0 0 0,1 0-1 0 0,0 1 1 0 0,-1-1 0 0 0,1 0 0 0 0,0 1 0 0 0,-1 0 0 0 0,1-1-1 0 0,0 1 1 0 0,0 0 0 0 0,-1 0 0 0 0,1 0 0 0 0,0 0-1 0 0,0 0 1 0 0,0 0 0 0 0,-1 1 0 0 0,1-1 0 0 0,0 1-1 0 0,-1-1 1 0 0,1 1 0 0 0,0-1 0 0 0,-1 1 0 0 0,3 1 0 0 0,-1 0 117 0 0,0 0 0 0 0,0 0 0 0 0,0 0 1 0 0,0 1-1 0 0,0-1 0 0 0,-1 1 1 0 0,1 0-1 0 0,-1-1 0 0 0,0 1 0 0 0,0 0 1 0 0,0 0-1 0 0,0 1 0 0 0,0-1 1 0 0,-1 0-1 0 0,3 7 0 0 0,3 36 579 0 0,-6-35-958 0 0,0-1 0 0 0,1 1 0 0 0,1-1 1 0 0,4 15-1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23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1 155 6983 0 0,'2'-9'8494'0'0,"1"-11"-5474"0"0,1-10-1823 0 0,0 10-991 0 0,-2 12-109 0 0,0-1 1 0 0,0 1 0 0 0,0 0-1 0 0,1 0 1 0 0,0 0 0 0 0,5-7-1 0 0,-8 14-94 0 0,1 0-1 0 0,-1 1 0 0 0,0-1 1 0 0,1 0-1 0 0,-1 1 0 0 0,1-1 1 0 0,-1 0-1 0 0,1 1 0 0 0,0-1 1 0 0,-1 1-1 0 0,1-1 0 0 0,-1 1 1 0 0,1-1-1 0 0,0 1 0 0 0,0 0 1 0 0,-1-1-1 0 0,1 1 0 0 0,0 0 1 0 0,-1 0-1 0 0,1-1 0 0 0,0 1 1 0 0,0 0-1 0 0,0 0 0 0 0,-1 0 1 0 0,1 0-1 0 0,0 0 0 0 0,0 0 1 0 0,0 0-1 0 0,1 1 11 0 0,0 0-1 0 0,-1-1 1 0 0,1 1-1 0 0,-1 0 0 0 0,1 0 1 0 0,-1 0-1 0 0,1 0 1 0 0,-1 0-1 0 0,0 1 1 0 0,0-1-1 0 0,0 0 1 0 0,2 2-1 0 0,3 6 79 0 0,0 1-1 0 0,0-1 0 0 0,4 12 1 0 0,-10-19-81 0 0,5 10 410 0 0,0 0 0 0 0,3 20 0 0 0,2 5 86 0 0,-8-38-458 0 0,2-7 16 0 0,1-8 16 0 0,-2 0-90 0 0,0 1-37 0 0,1 0 1 0 0,6-19 0 0 0,-9 31 38 0 0,1 0 0 0 0,-1 0 0 0 0,1 0 0 0 0,-1 0-1 0 0,1 0 1 0 0,0 0 0 0 0,0 0 0 0 0,0 1 0 0 0,1-1-1 0 0,-1 1 1 0 0,1-1 0 0 0,-1 1 0 0 0,1 0 0 0 0,0 0-1 0 0,5-3 1 0 0,-5 4-9 0 0,0 0 1 0 0,-1 1-1 0 0,1-1 0 0 0,0 1 0 0 0,-1 0 0 0 0,1 0 1 0 0,0 0-1 0 0,0 0 0 0 0,-1 0 0 0 0,1 1 1 0 0,0-1-1 0 0,-1 1 0 0 0,1 0 0 0 0,0 0 0 0 0,-1 0 1 0 0,1 0-1 0 0,-1 0 0 0 0,4 3 0 0 0,-3-3 18 0 0,1 1 0 0 0,-1 1 0 0 0,0-1 0 0 0,0 0 1 0 0,0 1-1 0 0,0 0 0 0 0,0 0 0 0 0,-1 0 0 0 0,1 0 0 0 0,-1 0 0 0 0,0 0 0 0 0,3 6 0 0 0,-1 4 167 0 0,0 1-1 0 0,0 1 1 0 0,1 19 0 0 0,-2-15 249 0 0,6 23 0 0 0,-8-40-532 0 0,-1-1 55 0 0,0-1-1 0 0,0 1 0 0 0,0 0 0 0 0,0-1 0 0 0,0 1 0 0 0,0 0 1 0 0,0-1-1 0 0,1 1 0 0 0,-1-1 0 0 0,0 1 0 0 0,1 0 1 0 0,-1-1-1 0 0,0 1 0 0 0,1-1 0 0 0,-1 1 0 0 0,1-1 0 0 0,-1 1 1 0 0,0-1-1 0 0,1 1 0 0 0,-1-1 0 0 0,1 1 0 0 0,0-1 0 0 0,-1 0 1 0 0,1 1-1 0 0,-1-1 0 0 0,1 0 0 0 0,0 0 0 0 0,0 1 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25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147 163 13935 0 0,'1'-1'228'0'0,"0"0"0"0"0,0 0 0 0 0,0 1 0 0 0,0-1 0 0 0,0-1 0 0 0,0 1-1 0 0,0 0 1 0 0,0 0 0 0 0,-1 0 0 0 0,1 0 0 0 0,-1-1 0 0 0,1 1 0 0 0,0 0 0 0 0,-1 0-1 0 0,0-1 1 0 0,1 1 0 0 0,-1 0 0 0 0,0-1 0 0 0,0 1 0 0 0,0-1 0 0 0,0 1 0 0 0,0 0-1 0 0,0-1 1 0 0,0-1 0 0 0,-1 2-122 0 0,1 0 0 0 0,0 0 0 0 0,0 0 1 0 0,-1 0-1 0 0,1 0 0 0 0,-1 1 0 0 0,1-1 0 0 0,0 0 0 0 0,-1 0 0 0 0,0 0 0 0 0,1 1 0 0 0,-1-1 0 0 0,1 0 0 0 0,-1 1 0 0 0,0-1 0 0 0,1 1 1 0 0,-1-1-1 0 0,0 1 0 0 0,0-1 0 0 0,0 1 0 0 0,1-1 0 0 0,-1 1 0 0 0,0 0 0 0 0,0-1 0 0 0,0 1 0 0 0,0 0 0 0 0,0 0 0 0 0,0-1 0 0 0,0 1 1 0 0,0 0-1 0 0,1 0 0 0 0,-1 0 0 0 0,0 0 0 0 0,0 0 0 0 0,0 1 0 0 0,0-1 0 0 0,-2 1 0 0 0,-33 11 837 0 0,34-11-622 0 0,-5 3-245 0 0,-3 3-65 0 0,0-1-1 0 0,0 2 1 0 0,1-1-1 0 0,0 1 1 0 0,-8 11-1 0 0,14-16-7 0 0,1-1-1 0 0,0 1 1 0 0,0 0 0 0 0,0 0-1 0 0,0 1 1 0 0,1-1-1 0 0,-1 0 1 0 0,1 0 0 0 0,0 1-1 0 0,0-1 1 0 0,-1 6 0 0 0,2-7-3 0 0,0 0 1 0 0,0 0 0 0 0,0 1-1 0 0,1-1 1 0 0,-1 0-1 0 0,1 0 1 0 0,-1 0 0 0 0,1 1-1 0 0,0-1 1 0 0,0 0 0 0 0,-1 0-1 0 0,2 0 1 0 0,-1 0 0 0 0,0 0-1 0 0,0 0 1 0 0,1-1 0 0 0,-1 1-1 0 0,0 0 1 0 0,1-1-1 0 0,2 3 1 0 0,1 0-11 0 0,-1-1 0 0 0,1 0-1 0 0,0 1 1 0 0,1-2 0 0 0,-1 1 0 0 0,0-1-1 0 0,1 1 1 0 0,-1-1 0 0 0,1-1 0 0 0,0 1-1 0 0,-1-1 1 0 0,1 0 0 0 0,0-1 0 0 0,0 1-1 0 0,10-1 1 0 0,-9-1-2 0 0,0 1 1 0 0,-1-1-1 0 0,1-1 0 0 0,-1 1 1 0 0,1-1-1 0 0,-1 0 0 0 0,0 0 0 0 0,0-1 1 0 0,0 0-1 0 0,0 0 0 0 0,0-1 1 0 0,-1 1-1 0 0,10-9 0 0 0,-4 2 1 0 0,19-24 1 0 0,-26 29-19 0 0,-1 1 0 0 0,0-1 0 0 0,0 1-1 0 0,-1-1 1 0 0,1 0 0 0 0,-1 0 0 0 0,0 0 0 0 0,-1 0 0 0 0,2-7 0 0 0,-2 11-104 0 0,-1-1-1 0 0,0 1 0 0 0,0-1 1 0 0,0 1-1 0 0,-1-1 0 0 0,1 1 1 0 0,0-1-1 0 0,0 1 1 0 0,-2-3-1 0 0,8 13-3354 0 0,6 7 4385 0 0,1 0 1 0 0,25 23-1 0 0,-21-23-525 0 0,-16-14-327 0 0,0-1 1 0 0,0 0-1 0 0,1 1 0 0 0,-1-1 0 0 0,1 0 0 0 0,-1 0 1 0 0,1 0-1 0 0,0 0 0 0 0,-1 0 0 0 0,1 0 0 0 0,0 0 1 0 0,0-1-1 0 0,0 1 0 0 0,0 0 0 0 0,-1-1 0 0 0,1 0 1 0 0,0 1-1 0 0,0-1 0 0 0,0 0 0 0 0,0 0 0 0 0,3-1 1 0 0,-3 1-29 0 0,0-1 0 0 0,0 0 0 0 0,0 0 1 0 0,0 0-1 0 0,-1 0 0 0 0,1 0 0 0 0,0 0 1 0 0,-1-1-1 0 0,1 1 0 0 0,-1 0 1 0 0,0-1-1 0 0,1 0 0 0 0,-1 1 0 0 0,0-1 1 0 0,0 0-1 0 0,0 1 0 0 0,0-1 1 0 0,0 0-1 0 0,0 0 0 0 0,0-2 0 0 0,3-7 28 0 0,-1 0 0 0 0,-1 0-1 0 0,3-22 1 0 0,-5 25-50 0 0,1 0 1 0 0,0 0 0 0 0,1 0-1 0 0,0 0 1 0 0,0 0-1 0 0,0 0 1 0 0,1 0 0 0 0,7-12-1 0 0,-8 18-3 0 0,-1 0-1 0 0,1 0 1 0 0,0 0-1 0 0,0 1 1 0 0,0-1 0 0 0,0 1-1 0 0,0-1 1 0 0,1 1-1 0 0,-1 0 1 0 0,0 0 0 0 0,1 0-1 0 0,-1 0 1 0 0,0 0-1 0 0,1 0 1 0 0,-1 1-1 0 0,1-1 1 0 0,-1 1 0 0 0,5 0-1 0 0,-6 0 4 0 0,1-1 0 0 0,-1 1 1 0 0,1 0-1 0 0,-1 0 0 0 0,1 1 0 0 0,-1-1 0 0 0,1 0 0 0 0,-1 0 1 0 0,1 1-1 0 0,-1-1 0 0 0,1 1 0 0 0,-1 0 0 0 0,0-1 0 0 0,1 1 0 0 0,-1 0 1 0 0,0 0-1 0 0,1-1 0 0 0,-1 1 0 0 0,0 0 0 0 0,0 0 0 0 0,0 0 0 0 0,0 1 1 0 0,0-1-1 0 0,0 0 0 0 0,0 0 0 0 0,0 1 0 0 0,-1-1 0 0 0,1 0 1 0 0,0 1-1 0 0,-1-1 0 0 0,1 0 0 0 0,-1 2 0 0 0,2 11 39 0 0,0 0 1 0 0,-2 25-1 0 0,0-29-7 0 0,-1 1 1 0 0,2-1 0 0 0,0 0-1 0 0,0 1 1 0 0,0-1 0 0 0,5 13-1 0 0,-6-22-23 0 0,1 1 1 0 0,0-1-1 0 0,-1 1 1 0 0,1-1-1 0 0,0 1 0 0 0,0-1 1 0 0,0 1-1 0 0,0-1 0 0 0,0 0 1 0 0,0 0-1 0 0,0 0 0 0 0,0 1 1 0 0,0-1-1 0 0,1 0 0 0 0,-1 0 1 0 0,0-1-1 0 0,1 1 0 0 0,-1 0 1 0 0,1 0-1 0 0,2 0 0 0 0,-1 0 9 0 0,0-1-1 0 0,0 1 1 0 0,0-1-1 0 0,-1 0 0 0 0,1 0 1 0 0,0 0-1 0 0,0-1 1 0 0,0 1-1 0 0,0-1 0 0 0,0 1 1 0 0,2-2-1 0 0,4-1 13 0 0,-1 0 0 0 0,0-1 0 0 0,-1 0 0 0 0,1-1 0 0 0,-1 0 0 0 0,0 0 0 0 0,7-6 0 0 0,-9 7-81 0 0,-1-1 0 0 0,0 1-1 0 0,0-1 1 0 0,0 0 0 0 0,-1 0 0 0 0,1-1 0 0 0,-1 1-1 0 0,3-9 1 0 0,0-1-182 0 0,-2-1-1 0 0,3-15 0 0 0,-4 16 173 0 0,-2 14 59 0 0,-1 0 0 0 0,0 0 0 0 0,1 0 0 0 0,-1 0 1 0 0,1 0-1 0 0,-1 0 0 0 0,1 0 0 0 0,-1 0 0 0 0,1 0 0 0 0,-1 0 0 0 0,1 0 0 0 0,0 0 0 0 0,0 1 0 0 0,0-1 0 0 0,-1 0 0 0 0,1 0 1 0 0,0 1-1 0 0,0-1 0 0 0,0 1 0 0 0,0-1 0 0 0,1 0 0 0 0,1 0-17 0 0,-1 1 0 0 0,1-1 0 0 0,-1 0 0 0 0,1 1 0 0 0,0 0 0 0 0,-1 0 0 0 0,1 0 0 0 0,4 0 0 0 0,5 2-49 0 0,-1 0-1 0 0,0 1 0 0 0,13 4 0 0 0,-22-6 73 0 0,3 0 30 0 0,-1 1 1 0 0,1 0-1 0 0,-1 0 0 0 0,0 0 1 0 0,1 1-1 0 0,-1-1 0 0 0,0 1 1 0 0,-1 0-1 0 0,1 0 0 0 0,0 0 1 0 0,-1 1-1 0 0,0 0 0 0 0,0-1 1 0 0,0 1-1 0 0,4 6 0 0 0,-6-6-3 0 0,1-1-1 0 0,-1 1 1 0 0,1 0-1 0 0,-1-1 1 0 0,-1 1-1 0 0,1 0 1 0 0,0 0-1 0 0,-1 0 1 0 0,0 0-1 0 0,0 0 1 0 0,0 0-1 0 0,0-1 1 0 0,0 1-1 0 0,-1 0 0 0 0,0 0 1 0 0,0 0-1 0 0,0 0 1 0 0,0-1-1 0 0,-3 7 1 0 0,0-3-1 0 0,0 0-1 0 0,0 0 1 0 0,-1 0 0 0 0,1 0 0 0 0,-2-1-1 0 0,-10 11 1 0 0,17-16-20 0 0,0-1-1 0 0,-1 0 1 0 0,1 1-1 0 0,0-1 1 0 0,0 0 0 0 0,0 0-1 0 0,-1 1 1 0 0,1-1-1 0 0,0 0 1 0 0,0 0-1 0 0,0 0 1 0 0,-1 0 0 0 0,2 0-1 0 0,58-4 46 0 0,-47 4-28 0 0,0-1 0 0 0,0 0 0 0 0,0-1-1 0 0,0 0 1 0 0,0-1 0 0 0,21-7 0 0 0,-15 1 11 0 0,-1 0 0 0 0,-1-1 0 0 0,0 0 0 0 0,0-2 1 0 0,17-15-1 0 0,-26 21-57 0 0,0-2 1 0 0,-1 1-1 0 0,0-1 0 0 0,-1 0 1 0 0,0 0-1 0 0,0-1 1 0 0,0 0-1 0 0,-1 0 1 0 0,-1 0-1 0 0,0 0 0 0 0,6-20 1 0 0,-9 26-11 0 0,0 1-1 0 0,-1-1 1 0 0,0 0 0 0 0,0 1 0 0 0,1-1 0 0 0,-1 0-1 0 0,-1 1 1 0 0,1-1 0 0 0,0 0 0 0 0,-1 1-1 0 0,1-1 1 0 0,-1 1 0 0 0,0-1 0 0 0,0 0 0 0 0,0 1-1 0 0,-2-4 1 0 0,2 5 13 0 0,1 0 0 0 0,-1 1-1 0 0,0-1 1 0 0,1 0 0 0 0,-1 0-1 0 0,0 1 1 0 0,0-1 0 0 0,0 1-1 0 0,0-1 1 0 0,1 0 0 0 0,-1 1 0 0 0,0-1-1 0 0,0 1 1 0 0,0 0 0 0 0,0-1-1 0 0,0 1 1 0 0,-2 0 0 0 0,1 0-1 0 0,1 0 0 0 0,-1 0 0 0 0,0 0 1 0 0,0 0-1 0 0,1 0 0 0 0,-1 1 1 0 0,0-1-1 0 0,0 1 0 0 0,1-1 0 0 0,-1 1 1 0 0,1 0-1 0 0,-1 0 0 0 0,-2 1 0 0 0,-1 2 21 0 0,0 0-1 0 0,0 0 1 0 0,1 1-1 0 0,-1-1 1 0 0,1 1-1 0 0,0 0 1 0 0,0 1-1 0 0,0-1 1 0 0,1 1-1 0 0,0-1 1 0 0,0 1-1 0 0,1 0 0 0 0,-1 0 1 0 0,1 0-1 0 0,1 0 1 0 0,-1 1-1 0 0,1-1 1 0 0,0 0-1 0 0,0 1 1 0 0,1 8-1 0 0,0-9 60 0 0,0 0 0 0 0,0 0-1 0 0,1 0 1 0 0,0 0 0 0 0,1 0-1 0 0,-1 0 1 0 0,1 0 0 0 0,0 0 0 0 0,5 9-1 0 0,-5-12-17 0 0,0 1-1 0 0,1 0 0 0 0,-1-1 1 0 0,1 1-1 0 0,0-1 0 0 0,0 0 1 0 0,0 0-1 0 0,0 0 0 0 0,1 0 1 0 0,-1-1-1 0 0,1 1 0 0 0,0-1 1 0 0,0 0-1 0 0,4 2 0 0 0,2-1 14 0 0,0 0 0 0 0,0-1 0 0 0,1 0-1 0 0,-1 0 1 0 0,0-1 0 0 0,1-1 0 0 0,-1 0 0 0 0,1 0 0 0 0,-1-1-1 0 0,0 0 1 0 0,17-5 0 0 0,-10 2-30 0 0,-1-1 0 0 0,1-1 0 0 0,-1 0 0 0 0,0-1 0 0 0,0-1 0 0 0,16-11 0 0 0,-16 6-166 0 0,-3 0-13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29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5 148 6911 0 0,'0'0'248'0'0,"0"0"0"0"0,-1 1 0 0 0,1-1 0 0 0,0 0 0 0 0,-1 1 0 0 0,1-1 0 0 0,0 0 0 0 0,0 1 0 0 0,-1-1 0 0 0,1 1 0 0 0,0-1 0 0 0,0 1 0 0 0,0-1 0 0 0,-1 0 0 0 0,1 1 0 0 0,0-1 0 0 0,0 1 0 0 0,0-1 0 0 0,0 1 0 0 0,0-1 0 0 0,0 1 0 0 0,0-1 0 0 0,0 0 0 0 0,0 1 0 0 0,0-1 0 0 0,0 1 0 0 0,0-1 0 0 0,1 1 0 0 0,-1-1-1 0 0,0 1 1 0 0,1 0 175 0 0,0 1-1 0 0,0-1 0 0 0,0-1 0 0 0,0 1 0 0 0,0 0 0 0 0,0 0 0 0 0,0 0 1 0 0,0 0-1 0 0,0-1 0 0 0,3 2 0 0 0,3 1 777 0 0,1 0 0 0 0,14 3 0 0 0,-20-5-1072 0 0,2 0-51 0 0,1 1 1 0 0,0-1 0 0 0,0 0-1 0 0,0-1 1 0 0,0 1-1 0 0,0-1 1 0 0,0 0-1 0 0,0 0 1 0 0,1 0 0 0 0,-1-1-1 0 0,0 0 1 0 0,0 0-1 0 0,-1 0 1 0 0,1 0 0 0 0,5-3-1 0 0,0-1-14 0 0,1 0-1 0 0,-2 0 1 0 0,1-1 0 0 0,17-14-1 0 0,-22 15-23 0 0,1-1 0 0 0,-1 0-1 0 0,0 0 1 0 0,0 0 0 0 0,-1-1 0 0 0,0 1 0 0 0,0-1-1 0 0,6-14 1 0 0,-11 13 26 0 0,1 8-64 0 0,-1-3 5 0 0,0 1-1 0 0,1-1 0 0 0,-1 0 1 0 0,0 1-1 0 0,-1-1 1 0 0,1 1-1 0 0,0-1 1 0 0,-1 1-1 0 0,1 0 1 0 0,-1 0-1 0 0,-1-3 0 0 0,-3 1-4 0 0,1 0-1 0 0,-1 0 0 0 0,0 0 0 0 0,-12-6 0 0 0,9 6-73 0 0,-2 4-16 0 0,-30 0 21 0 0,40-1 65 0 0,0 1 0 0 0,0 0 0 0 0,-1 0 0 0 0,1 0 0 0 0,0 0 0 0 0,0 1-1 0 0,0-1 1 0 0,-1 0 0 0 0,1 1 0 0 0,0-1 0 0 0,0 0 0 0 0,-2 2 0 0 0,-28 12-7 0 0,26-10 13 0 0,0-1 1 0 0,0 1-1 0 0,0 0 1 0 0,0 0-1 0 0,1 0 0 0 0,0 1 1 0 0,0 0-1 0 0,0 0 0 0 0,0 0 1 0 0,1 0-1 0 0,0 0 0 0 0,0 1 1 0 0,0-1-1 0 0,0 1 1 0 0,1 0-1 0 0,0 0 0 0 0,1 0 1 0 0,-1 0-1 0 0,0 10 0 0 0,0-2 10 0 0,1 0 0 0 0,1 1 0 0 0,0-1 0 0 0,1 1 0 0 0,1-1 0 0 0,0 0 0 0 0,5 16 0 0 0,-6-24 37 0 0,1 0 1 0 0,0 0 0 0 0,1 0-1 0 0,-1-1 1 0 0,1 1 0 0 0,0-1-1 0 0,0 0 1 0 0,7 9 0 0 0,-7-11-18 0 0,-1-1 1 0 0,0 0-1 0 0,1 0 1 0 0,0 0 0 0 0,-1 0-1 0 0,1 0 1 0 0,0 0-1 0 0,0-1 1 0 0,0 0-1 0 0,0 1 1 0 0,0-1 0 0 0,0 0-1 0 0,0 0 1 0 0,1-1-1 0 0,-1 1 1 0 0,0-1 0 0 0,7 1-1 0 0,3-2 33 0 0,0 0 1 0 0,1-1-1 0 0,14-4 0 0 0,-20 3-56 0 0,0 1-1 0 0,0 0 0 0 0,0 1 0 0 0,0 0 1 0 0,1 0-1 0 0,-1 1 0 0 0,0 0 0 0 0,1 0 1 0 0,-1 1-1 0 0,16 4 0 0 0,-20-4-264 0 0,1 1 0 0 0,-1-1 1 0 0,1 0-1 0 0,-1 0 0 0 0,0 0 0 0 0,1-1 0 0 0,0 0 0 0 0,-1 0 0 0 0,1 0 0 0 0,-1 0 1 0 0,1-1-1 0 0,-1 1 0 0 0,1-1 0 0 0,-1-1 0 0 0,0 1 0 0 0,1 0 0 0 0,-1-1 1 0 0,0 0-1 0 0,7-4 0 0 0,-3 1-1283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29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 5 16583 0 0,'-22'-5'5745'0'0,"20"5"-5717"0"0,0 0 0 0 0,-1 0 0 0 0,1 1-1 0 0,0-1 1 0 0,0 0 0 0 0,-1 1-1 0 0,1-1 1 0 0,0 1 0 0 0,-4 1 0 0 0,4-1 3 0 0,-1 0 0 0 0,1 0 0 0 0,0 0 0 0 0,-1 0 1 0 0,0-1-1 0 0,1 1 0 0 0,-6-1 167 0 0,4 4-38 0 0,-2-1-68 0 0,1 1 1 0 0,-1 0-1 0 0,1 1 0 0 0,0-1 1 0 0,1 1-1 0 0,-1 0 0 0 0,1 0 1 0 0,0 1-1 0 0,0-1 0 0 0,1 1 1 0 0,-1 0-1 0 0,1 0 0 0 0,0 0 1 0 0,-2 8-1 0 0,3-6-55 0 0,1 0 0 0 0,0 0 0 0 0,0 0 0 0 0,0 0 0 0 0,1 0 0 0 0,1 0 0 0 0,1 10 0 0 0,-2-16-29 0 0,1 1 1 0 0,-1-1-1 0 0,1 1 0 0 0,0-1 1 0 0,0 0-1 0 0,0 1 0 0 0,0-1 0 0 0,1 0 1 0 0,-1 0-1 0 0,0 0 0 0 0,1 0 1 0 0,0 0-1 0 0,-1 0 0 0 0,1 0 1 0 0,0 0-1 0 0,0-1 0 0 0,0 1 0 0 0,0-1 1 0 0,0 1-1 0 0,1-1 0 0 0,-1 0 1 0 0,0 0-1 0 0,1 0 0 0 0,-1 0 1 0 0,0 0-1 0 0,5 0 0 0 0,-1 0-5 0 0,1 0-1 0 0,-1-1 0 0 0,1 0 1 0 0,-1 0-1 0 0,1-1 0 0 0,-1 0 1 0 0,0 0-1 0 0,1 0 1 0 0,-1-1-1 0 0,0 0 0 0 0,0 0 1 0 0,0 0-1 0 0,6-4 0 0 0,-1 0 6 0 0,-1 0-1 0 0,0 0 0 0 0,0-1 0 0 0,-1 0 0 0 0,0-1 0 0 0,11-11 0 0 0,-18 17 1 0 0,0-1 1 0 0,0 1 0 0 0,0-1 0 0 0,-1 1-1 0 0,1-1 1 0 0,0 0 0 0 0,-1 0-1 0 0,0 0 1 0 0,0 0 0 0 0,0 0-1 0 0,0 0 1 0 0,0 0 0 0 0,-1 0-1 0 0,1-1 1 0 0,-1 1 0 0 0,0 0-1 0 0,0 0 1 0 0,0-7 0 0 0,-1 6-102 0 0,0 0 0 0 0,-1-1 0 0 0,1 1 0 0 0,-1 0 0 0 0,1 0 0 0 0,-1 0 0 0 0,-1 0 0 0 0,1 0 0 0 0,0 0 0 0 0,-1 0 0 0 0,0 1 0 0 0,-5-6 0 0 0,5 9-576 0 0,4 6 503 0 0,3 6 133 0 0,7 14 66 0 0,-1-2 348 0 0,13 22-1 0 0,-19-40-327 0 0,-1 0 0 0 0,2 0 0 0 0,-1 0 0 0 0,1-1 1 0 0,-1 1-1 0 0,1-1 0 0 0,1 0 0 0 0,7 5 0 0 0,-10-8-64 0 0,0-1 1 0 0,0 1 0 0 0,0-1-1 0 0,0 0 1 0 0,0 0-1 0 0,0 0 1 0 0,0-1 0 0 0,0 1-1 0 0,0-1 1 0 0,0 0-1 0 0,0 1 1 0 0,0-1 0 0 0,1-1-1 0 0,-1 1 1 0 0,0 0-1 0 0,0-1 1 0 0,0 0 0 0 0,0 1-1 0 0,0-1 1 0 0,0-1-1 0 0,4-1 1 0 0,1-1-747 0 0,0 0-1 0 0,0-1 1 0 0,-1 0-1 0 0,1 0 1 0 0,-1-1 0 0 0,8-8-1 0 0,-6 4-6258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3T08:20:04.2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1 235 919 0 0,'40'-6'7370'0'0,"-13"0"-4317"0"0,-14 3-1664 0 0,66-16 3513 0 0,-41 9-3347 0 0,52-7 0 0 0,-13 6 455 0 0,-43 5-875 0 0,66-3 0 0 0,5 2-962 0 0,-51 1 270 0 0,181-16-915 0 0,-103 12 1944 0 0,262-43-723 0 0,-325 45-679 0 0,105 0-1 0 0,-68 3-43 0 0,31 1 12 0 0,-98 4-38 0 0,63-9 0 0 0,-17 1 0 0 0,81 4 0 0 0,-53 1 0 0 0,-33 5 0 0 0,-50 0 0 0 0,44-4 0 0 0,-39 0 0 0 0,42 3 0 0 0,10 0 0 0 0,-42 0 0 0 0,0 1 0 0 0,58 11 0 0 0,36 2 0 0 0,-81-12 0 0 0,127 3 0 0 0,39 3 0 0 0,-39-2-12 0 0,-152-5-6 0 0,134 15-88 0 0,-120-13 43 0 0,-1-1 0 0 0,75-5-1 0 0,-23-1-7 0 0,21-1 60 0 0,325 4-589 0 0,-412-1-638 0 0,43-8 0 0 0,-25 2-1686 0 0,-28 5 1108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0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4 8287 0 0,'-1'0'342'0'0,"0"-1"0"0"0,0 1 0 0 0,0-1 0 0 0,0 1 0 0 0,0 0 0 0 0,0-1 0 0 0,0 1 0 0 0,0 0 0 0 0,-1 0 0 0 0,1 0 0 0 0,0 0-1 0 0,0 0 1 0 0,0 0 0 0 0,0 0 0 0 0,0 0 0 0 0,0 1 0 0 0,0-1 0 0 0,0 0 0 0 0,0 1 0 0 0,0-1 0 0 0,-2 1 0 0 0,-19 11 4613 0 0,19-9-4871 0 0,0 0 1 0 0,1-1-1 0 0,-1 1 1 0 0,1 0-1 0 0,0 0 1 0 0,0 0-1 0 0,0 1 1 0 0,0-1 0 0 0,0 0-1 0 0,1 1 1 0 0,0-1-1 0 0,-1 1 1 0 0,1 0-1 0 0,1-1 1 0 0,-1 1 0 0 0,0 0-1 0 0,1-1 1 0 0,0 1-1 0 0,0 7 1 0 0,0-7-26 0 0,1 0 1 0 0,-1 0 0 0 0,1-1-1 0 0,-1 1 1 0 0,1 0-1 0 0,0 0 1 0 0,1-1-1 0 0,-1 1 1 0 0,0-1-1 0 0,1 1 1 0 0,0-1 0 0 0,0 0-1 0 0,0 1 1 0 0,0-1-1 0 0,1 0 1 0 0,-1 0-1 0 0,1-1 1 0 0,0 1 0 0 0,3 2-1 0 0,0-1-341 0 0,0-1-1 0 0,1 0 1 0 0,-1-1 0 0 0,1 1-1 0 0,-1-1 1 0 0,1 0 0 0 0,0-1-1 0 0,-1 0 1 0 0,1 0-1 0 0,0 0 1 0 0,0-1 0 0 0,0 0-1 0 0,0 0 1 0 0,0-1 0 0 0,0 0-1 0 0,-1 0 1 0 0,1-1 0 0 0,0 0-1 0 0,-1 0 1 0 0,1 0-1 0 0,-1-1 1 0 0,1 0 0 0 0,-1 0-1 0 0,0-1 1 0 0,-1 1 0 0 0,8-6-1 0 0,1-3-6613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0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 4751 0 0,'-5'-5'3619'0'0,"3"11"676"0"0,3 12 1295 0 0,6 68-274 0 0,-1 1-3405 0 0,9 104-930 0 0,-14-177-977 0 0,0-1-1 0 0,1 0 0 0 0,1 0 1 0 0,0 0-1 0 0,1 0 1 0 0,9 20-1 0 0,-13-32-10 0 0,1 0-1 0 0,-1 0 1 0 0,1 0-1 0 0,0 0 1 0 0,-1 0-1 0 0,1 0 1 0 0,0-1-1 0 0,0 1 1 0 0,-1 0-1 0 0,1 0 1 0 0,0-1-1 0 0,0 1 1 0 0,0 0 0 0 0,0-1-1 0 0,0 1 1 0 0,0-1-1 0 0,0 1 1 0 0,0-1-1 0 0,0 0 1 0 0,0 1-1 0 0,0-1 1 0 0,2 0-1 0 0,-1 0-20 0 0,-1 0 0 0 0,1 0-1 0 0,-1-1 1 0 0,1 1 0 0 0,0-1-1 0 0,-1 1 1 0 0,1-1-1 0 0,-1 0 1 0 0,1 0 0 0 0,-1 1-1 0 0,0-1 1 0 0,1 0 0 0 0,1-2-1 0 0,4-4-123 0 0,-1 1 0 0 0,1-2-1 0 0,-1 1 1 0 0,5-9 0 0 0,-9 13 121 0 0,54-88-1809 0 0,-22 35 681 0 0,-34 55 1140 0 0,0 1 0 0 0,1 0 0 0 0,-1-1 0 0 0,0 1 0 0 0,0-1-1 0 0,1 1 1 0 0,-1 0 0 0 0,0-1 0 0 0,0 1 0 0 0,1 0 0 0 0,-1-1 0 0 0,1 1 0 0 0,-1 0-1 0 0,0-1 1 0 0,1 1 0 0 0,-1 0 0 0 0,1 0 0 0 0,-1-1 0 0 0,0 1 0 0 0,1 0 0 0 0,-1 0-1 0 0,1 0 1 0 0,-1 0 0 0 0,1 0 0 0 0,-1 0 0 0 0,1 0 0 0 0,-1 0 0 0 0,1 0 0 0 0,0 0 22 0 0,0 0 0 0 0,0 1 1 0 0,0-1-1 0 0,-1 1 0 0 0,1-1 1 0 0,0 1-1 0 0,0 0 0 0 0,-1-1 1 0 0,1 1-1 0 0,0 0 0 0 0,-1-1 1 0 0,1 1-1 0 0,0 2 0 0 0,3 4 303 0 0,0 0-1 0 0,5 15 1 0 0,-6-14-27 0 0,-1-3-349 0 0,0 1-1 0 0,0-1 0 0 0,1 0 1 0 0,0 0-1 0 0,0 0 1 0 0,0 0-1 0 0,1-1 1 0 0,-1 1-1 0 0,1-1 1 0 0,0 0-1 0 0,1 0 0 0 0,6 5 1 0 0,0-4-7773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1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19 19807 0 0,'0'0'3479'0'0,"-10"-3"-3225"0"0,-29-9-28 0 0,30 8 188 0 0,-53 4-123 0 0,55 2-224 0 0,-22 5-43 0 0,28-6-21 0 0,-1-1 0 0 0,1 0 0 0 0,-1 0 0 0 0,1 1 1 0 0,-1-1-1 0 0,1 1 0 0 0,-1-1 0 0 0,1 1 0 0 0,-1 0 0 0 0,1 0 1 0 0,0 0-1 0 0,-1-1 0 0 0,1 1 0 0 0,-2 2 0 0 0,-1 0 3 0 0,4-2-6 0 0,-1-1 0 0 0,1 0 0 0 0,-1 1 0 0 0,1-1 0 0 0,-1 0 0 0 0,1 1 0 0 0,-1-1 0 0 0,1 1 0 0 0,-1-1 0 0 0,1 1 0 0 0,-1-1 0 0 0,1 1 0 0 0,0-1 0 0 0,-1 1 0 0 0,1-1 0 0 0,0 1 0 0 0,-1-1 0 0 0,1 1 0 0 0,0 0 0 0 0,0-1 0 0 0,0 1 0 0 0,-1 0 0 0 0,1-1 0 0 0,0 1 0 0 0,0-1 0 0 0,0 1 0 0 0,0 0 0 0 0,0-1 0 0 0,0 1 0 0 0,0 0 0 0 0,1-1 0 0 0,-1 1 0 0 0,0 0 0 0 0,0-1 0 0 0,0 1 0 0 0,1-1 0 0 0,-1 1 0 0 0,0 0 0 0 0,0-1 0 0 0,1 1 0 0 0,-1-1 0 0 0,1 1 0 0 0,-1-1 0 0 0,0 1 0 0 0,1-1 0 0 0,-1 1 0 0 0,1-1 0 0 0,-1 0 0 0 0,2 1 0 0 0,1 2 0 0 0,1-1 0 0 0,0 0 0 0 0,-1 0 0 0 0,1 0 0 0 0,5 2 0 0 0,32 9 280 0 0,46 8 0 0 0,-46-12-152 0 0,-31-6-69 0 0,0 0 0 0 0,0 1 0 0 0,-1 0 0 0 0,1 1 0 0 0,-1 0-1 0 0,0 0 1 0 0,0 1 0 0 0,0 0 0 0 0,-1 0 0 0 0,13 14 0 0 0,-16-16-41 0 0,-1 1-1 0 0,1 0 1 0 0,-1 0 0 0 0,-1 1-1 0 0,1-1 1 0 0,-1 1 0 0 0,0-1-1 0 0,0 1 1 0 0,0 0 0 0 0,-1 0 0 0 0,0 0-1 0 0,0 1 1 0 0,-1-1 0 0 0,0 0-1 0 0,0 1 1 0 0,0-1 0 0 0,-1 1-1 0 0,0 9 1 0 0,-1-12-12 0 0,0 0 0 0 0,1 0 0 0 0,-2 0 0 0 0,1 0-1 0 0,0-1 1 0 0,-1 1 0 0 0,0 0 0 0 0,0-1 0 0 0,0 1 0 0 0,0-1 0 0 0,0 0 0 0 0,-1 0-1 0 0,1 0 1 0 0,-7 6 0 0 0,-13 7 117 0 0,14-12-97 0 0,2-2 4 0 0,-22 8 89 0 0,21-8-97 0 0,-8 2 31 0 0,-35-1-42 0 0,-9-6-32 0 0,57 3 12 0 0,1-1 1 0 0,-1 1-1 0 0,0 0 1 0 0,0 0 0 0 0,1-1-1 0 0,-1 1 1 0 0,0-1-1 0 0,1 0 1 0 0,-1 1-1 0 0,0-1 1 0 0,-2-2-1 0 0,-39-20-91 0 0,32 17-33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1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 11543 0 0,'3'2'493'0'0,"1"-1"-1"0"0,-1 1 0 0 0,1-1 1 0 0,0 1-1 0 0,-1-1 0 0 0,1 0 1 0 0,0-1-1 0 0,0 1 1 0 0,0-1-1 0 0,0 1 0 0 0,-1-1 1 0 0,1-1-1 0 0,0 1 0 0 0,0 0 1 0 0,0-1-1 0 0,4-1 0 0 0,3-1 72 0 0,0 0 1 0 0,0-1-1 0 0,0 0 0 0 0,12-7 0 0 0,-15 7-421 0 0,-1 0 1 0 0,0-1-1 0 0,-1 0 0 0 0,1 0 1 0 0,-1 0-1 0 0,0-1 0 0 0,0 0 1 0 0,0 0-1 0 0,-1 0 1 0 0,0-1-1 0 0,0 0 0 0 0,6-13 1 0 0,-10 19-108 0 0,-1 0 0 0 0,1 0 0 0 0,-1 0 0 0 0,0 0 0 0 0,0 0 0 0 0,0-1 0 0 0,1 1 0 0 0,-1 0 0 0 0,0 0 0 0 0,0 0 1 0 0,-1 0-1 0 0,1 0 0 0 0,0 0 0 0 0,0-1 0 0 0,0 1 0 0 0,-1 0 0 0 0,1 0 0 0 0,-1 0 0 0 0,0-1 0 0 0,-10 3 28 0 0,-39 3-11 0 0,47-3-51 0 0,1-1-1 0 0,-1 1 0 0 0,1-1 0 0 0,-1 1 0 0 0,1 0 0 0 0,-1 0 0 0 0,1 0 0 0 0,-1 1 0 0 0,-2 1 0 0 0,-11 7-49 0 0,0 1 0 0 0,-26 24 0 0 0,37-30 24 0 0,1-1 0 0 0,-1 1 0 0 0,1 0-1 0 0,0 0 1 0 0,0 1 0 0 0,1-1 0 0 0,0 1 0 0 0,0 0-1 0 0,0-1 1 0 0,0 2 0 0 0,1-1 0 0 0,-3 12-1 0 0,5-16 28 0 0,0 0 0 0 0,0 0 1 0 0,0 0-1 0 0,0 0 0 0 0,0-1 0 0 0,0 1 0 0 0,1 0 0 0 0,-1 0 0 0 0,0 0 0 0 0,1 0 0 0 0,0 0 0 0 0,0 0 0 0 0,-1-1 0 0 0,1 1 0 0 0,0 0 0 0 0,0-1 0 0 0,0 1 0 0 0,1 0 0 0 0,-1-1 0 0 0,0 1 0 0 0,1-1 0 0 0,-1 0 0 0 0,1 0 0 0 0,-1 1 0 0 0,1-1 0 0 0,0 0 0 0 0,-1 0 0 0 0,1 0 0 0 0,0-1 0 0 0,0 1 0 0 0,-1 0 0 0 0,1-1 0 0 0,3 1 0 0 0,6 2 81 0 0,-1-1 1 0 0,1 0-1 0 0,0-1 0 0 0,18-1 0 0 0,72-4 393 0 0,0-1-3482 0 0,-84 5-5292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2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 0 6911 0 0,'-4'0'1685'0'0,"0"1"-1"0"0,0-1 0 0 0,1 1 1 0 0,-1 0-1 0 0,-5 2 0 0 0,-14 7 1986 0 0,17-8-3951 0 0,2 0 510 0 0,-1-1 0 0 0,1 1 0 0 0,0 0 0 0 0,0 0 0 0 0,0 0 0 0 0,0 0 0 0 0,1 1 0 0 0,-1 0 0 0 0,-3 3 0 0 0,1-1 83 0 0,2-2-242 0 0,0 1-1 0 0,0 0 1 0 0,1 0-1 0 0,-1 1 1 0 0,1-1-1 0 0,0 1 1 0 0,0-1-1 0 0,1 1 1 0 0,-1 0-1 0 0,1 0 0 0 0,0 0 1 0 0,1 0-1 0 0,-2 6 1 0 0,2-9-45 0 0,1 1 0 0 0,0-1 0 0 0,0 0 0 0 0,0 1 0 0 0,0-1 0 0 0,0 1 1 0 0,0-1-1 0 0,1 1 0 0 0,-1-1 0 0 0,1 1 0 0 0,-1-1 0 0 0,1 0 0 0 0,0 0 0 0 0,0 1 0 0 0,0-1 1 0 0,0 0-1 0 0,1 0 0 0 0,-1 0 0 0 0,1 0 0 0 0,-1 0 0 0 0,1 0 0 0 0,0 0 0 0 0,-1-1 0 0 0,1 1 0 0 0,0 0 1 0 0,0-1-1 0 0,0 0 0 0 0,0 1 0 0 0,0-1 0 0 0,4 1 0 0 0,3 2-14 0 0,-1-1 0 0 0,1-1 0 0 0,0 0-1 0 0,1 0 1 0 0,-1 0 0 0 0,0-1 0 0 0,0-1 0 0 0,1 1-1 0 0,-1-2 1 0 0,11-1 0 0 0,12-2 4 0 0,48-14-1 0 0,-66 15-211 0 0,-2-1 1 0 0,1-1-1 0 0,0 0 0 0 0,-1-1 1 0 0,15-9-1 0 0,-8 1-355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2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 4 4143 0 0,'-8'-4'15694'0'0,"7"9"-14764"0"0,0 9 105 0 0,1 0-1 0 0,1 0 0 0 0,3 25 1 0 0,1 0-273 0 0,0 59 342 0 0,7 68-3731 0 0,-9-142-6078 0 0</inkml:trace>
  <inkml:trace contextRef="#ctx0" brushRef="#br0" timeOffset="1">385 294 20271 0 0,'-51'5'3857'0'0,"39"-4"-3668"0"0,-37 8 565 0 0,35-6-642 0 0,-41 10 423 0 0,0 4-274 0 0,-4 1-209 0 0,1 3-504 0 0,33-13-84 0 0,19-6-37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2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17047 0 0,'17'37'5811'0'0,"5"59"-3746"0"0,-17-66-2575 0 0,19 57-1 0 0,-19-76-5292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3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 1 12895 0 0,'2'3'462'0'0,"0"0"-1"0"0,-1 0 1 0 0,1 0-1 0 0,-1 0 1 0 0,1 0 0 0 0,-1 1-1 0 0,0-1 1 0 0,0 1-1 0 0,-1-1 1 0 0,1 0-1 0 0,-1 1 1 0 0,1-1-1 0 0,-1 1 1 0 0,0-1 0 0 0,-1 1-1 0 0,1-1 1 0 0,-2 7-1 0 0,0-2-221 0 0,0-1 0 0 0,0 0 1 0 0,-1 1-1 0 0,0-1 0 0 0,-1 0 0 0 0,1-1 0 0 0,-1 1 0 0 0,0-1 0 0 0,-8 9 0 0 0,10-12-220 0 0,-1 0 1 0 0,1 0-1 0 0,-1-1 0 0 0,0 1 0 0 0,0 0 0 0 0,0-1 1 0 0,-1 0-1 0 0,1 0 0 0 0,0 0 0 0 0,-1 0 0 0 0,0-1 1 0 0,1 1-1 0 0,-1-1 0 0 0,0 0 0 0 0,0 0 0 0 0,1 0 1 0 0,-1 0-1 0 0,0-1 0 0 0,0 0 0 0 0,-5 0 0 0 0,8 0-20 0 0,0 0 0 0 0,0 0 0 0 0,0 0-1 0 0,0 0 1 0 0,1 0 0 0 0,-1-1 0 0 0,0 1-1 0 0,0 0 1 0 0,0-1 0 0 0,0 1 0 0 0,0-1-1 0 0,0 1 1 0 0,1-1 0 0 0,-1 1 0 0 0,0-1-1 0 0,0 1 1 0 0,1-1 0 0 0,-1 0 0 0 0,0 1-1 0 0,1-1 1 0 0,-1 0 0 0 0,0-1 0 0 0,1 1-17 0 0,-1-1 1 0 0,1 1 0 0 0,-1-1 0 0 0,1 1 0 0 0,0-1 0 0 0,0 0 0 0 0,0 1 0 0 0,-1-1 0 0 0,2 1 0 0 0,-1-1 0 0 0,0 1-1 0 0,1-3 1 0 0,1-4-91 0 0,0 1-1 0 0,1-1 1 0 0,0 1-1 0 0,4-8 0 0 0,-7 14 96 0 0,5-7-195 0 0,-1 0-1 0 0,1 1 1 0 0,0 0 0 0 0,0 0 0 0 0,1 0-1 0 0,0 0 1 0 0,1 1 0 0 0,12-10-1 0 0,-15 13-22 0 0,1 0-1 0 0,1-1 1 0 0,-1 2 0 0 0,0-1-1 0 0,1 1 1 0 0,-1-1-1 0 0,1 1 1 0 0,0 1-1 0 0,-1-1 1 0 0,1 1 0 0 0,0 0-1 0 0,0 1 1 0 0,12-1-1 0 0,-15 2 274 0 0,0-1 1 0 0,-1 1-1 0 0,1-1 0 0 0,0 1 0 0 0,0 0 0 0 0,-1 0 0 0 0,1 0 0 0 0,0 1 1 0 0,-1-1-1 0 0,1 1 0 0 0,-1-1 0 0 0,0 1 0 0 0,1 0 0 0 0,-1 0 0 0 0,0 0 1 0 0,0 0-1 0 0,0 0 0 0 0,-1 1 0 0 0,1-1 0 0 0,0 0 0 0 0,-1 1 1 0 0,1 0-1 0 0,-1-1 0 0 0,0 1 0 0 0,0 0 0 0 0,1 4 0 0 0,2 8 726 0 0,-1 1 0 0 0,0-1 0 0 0,1 28-1 0 0,-3-26-532 0 0,-1-16-234 0 0,4 19 122 0 0,-4-19-121 0 0,0-1 0 0 0,0 0 0 0 0,0 0 0 0 0,0 1 0 0 0,0-1 0 0 0,0 0 0 0 0,1 0 0 0 0,-1 0 0 0 0,0 1 0 0 0,0-1 0 0 0,0 0 0 0 0,0 0 0 0 0,1 0 0 0 0,-1 1-1 0 0,0-1 1 0 0,0 0 0 0 0,0 0 0 0 0,1 0 0 0 0,-1 0 0 0 0,0 0 0 0 0,0 0 0 0 0,1 0 0 0 0,-1 0 0 0 0,0 1 0 0 0,1-1 0 0 0,7-7 34 0 0,2-5-60 0 0,-2-1-1 0 0,14-26 1 0 0,-15 25-348 0 0,2-1-1 0 0,10-14 1 0 0,-18 28 323 0 0,-1 0 0 0 0,1 1 0 0 0,-1-1 0 0 0,1 0 0 0 0,-1 1 0 0 0,1-1 0 0 0,0 0 0 0 0,-1 1 0 0 0,1-1 0 0 0,0 1 0 0 0,-1-1 0 0 0,1 1 0 0 0,0 0 0 0 0,0-1 0 0 0,0 1 0 0 0,-1 0 0 0 0,1-1 0 0 0,0 1 0 0 0,0 0 0 0 0,0 0 0 0 0,0 0 0 0 0,0 0 0 0 0,0 0 0 0 0,-1 0 0 0 0,1 0 0 0 0,0 0 0 0 0,0 0 0 0 0,0 0 0 0 0,0 0 0 0 0,0 1 0 0 0,-1-1 0 0 0,1 0 0 0 0,0 1 0 0 0,0-1 0 0 0,1 1 0 0 0,2 2 123 0 0,0 0 0 0 0,0 1 0 0 0,0-1 0 0 0,0 1 0 0 0,3 5 0 0 0,7 5 827 0 0,24 18 507 0 0,-34-29-1348 0 0,-1-1 0 0 0,1 0 0 0 0,0 0 0 0 0,0 0 0 0 0,0 0 0 0 0,1-1 0 0 0,-1 1 0 0 0,0-1 0 0 0,6 1 0 0 0,-9-2-190 0 0,0 0 1 0 0,0 0 0 0 0,0 0-1 0 0,0 0 1 0 0,-1 0-1 0 0,1 0 1 0 0,0-1 0 0 0,0 1-1 0 0,0 0 1 0 0,0 0-1 0 0,0-1 1 0 0,1 0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3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15 23039 0 0,'-4'6'54'0'0,"1"4"8019"0"0,9-14-7183 0 0,21-16-187 0 0,-13 14-2968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3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4143 0 0,'13'-3'23698'0'0,"-11"11"-26353"0"0,4 120 7286 0 0,-5-80-4350 0 0,1-1 0 0 0,12 57 0 0 0,-14-100-546 0 0,1-1 0 0 0,0 0 0 0 0,0 0 0 0 0,0 0 0 0 0,0 1 0 0 0,0-1 0 0 0,4 5 0 0 0,1-3-900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3T08:20:05.9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3495 1 18815 0 0,'-57'9'1289'0'0,"-1"-3"0"0"0,-75-1 0 0 0,-118 6-1085 0 0,193-7-203 0 0,-45 5 30 0 0,50-4 1 0 0,1-1 1 0 0,-62-5-1 0 0,40-1-71 0 0,-134 13 1 0 0,132-5 0 0 0,-122-4 1 0 0,133-7 37 0 0,-57-4-11 0 0,3 19-13 0 0,81-6 42 0 0,-64 0-1 0 0,-34-2-68 0 0,97 0 38 0 0,-162 11 167 0 0,28-1-372 0 0,-37-10 177 0 0,109-3 18 0 0,68 1 12 0 0,-260 8-362 0 0,208-3 309 0 0,-108-9 0 0 0,185 4 26 0 0,-1 0 0 0 0,0 1-1 0 0,0 0 1 0 0,0 1 0 0 0,1 0 0 0 0,-1 0-1 0 0,1 1 1 0 0,-10 4 0 0 0,10-4-726 0 0,0 1 0 0 0,1 1 1 0 0,-1-1-1 0 0,-11 11 1 0 0,6-3-739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4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0 169 16583 0 0,'3'5'7374'0'0,"3"-21"-6005"0"0,-3 7-908 0 0,4-5-335 0 0,0 0 0 0 0,5-20-1 0 0,-8 23-311 0 0,0 0-1 0 0,0-1 1 0 0,1 2 0 0 0,1-1-1 0 0,7-11 1 0 0,-13 21 158 0 0,1 1 0 0 0,0-1 0 0 0,-1 0 0 0 0,1 0 0 0 0,0 1 0 0 0,0-1 0 0 0,-1 1 0 0 0,1-1 0 0 0,0 1 0 0 0,0-1 0 0 0,0 1 0 0 0,0-1 0 0 0,0 1 0 0 0,0 0 0 0 0,0-1 0 0 0,0 1 0 0 0,0 0 0 0 0,0 0 0 0 0,0 0 0 0 0,0 0 0 0 0,0 0 0 0 0,0 0 0 0 0,0 0 0 0 0,0 0 0 0 0,-1 0 0 0 0,1 0-1 0 0,0 1 1 0 0,0-1 0 0 0,0 0 0 0 0,0 1 0 0 0,0-1 0 0 0,0 1 0 0 0,0-1 0 0 0,0 1 0 0 0,-1-1 0 0 0,3 2 0 0 0,3 3 63 0 0,0 0 0 0 0,0 0-1 0 0,9 11 1 0 0,-7-7-1 0 0,25 27 244 0 0,-16-17 154 0 0,23 21-1 0 0,-35-35-375 0 0,1-1 1 0 0,0 0-1 0 0,0 0 1 0 0,0 0-1 0 0,0 0 1 0 0,1-1-1 0 0,-1 0 1 0 0,14 3-1 0 0,-16-5-185 0 0,-1 0 0 0 0,0-1 0 0 0,1 0 0 0 0,-1 0-1 0 0,0 0 1 0 0,1 0 0 0 0,-1 0 0 0 0,0-1 0 0 0,0 1 0 0 0,1-1 0 0 0,-1 0-1 0 0,0 0 1 0 0,0 0 0 0 0,0-1 0 0 0,0 1 0 0 0,0-1 0 0 0,0 1 0 0 0,0-1-1 0 0,-1 0 1 0 0,4-3 0 0 0,5-5-8207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4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 5063 0 0,'2'11'10576'0'0,"0"1"-4667"0"0,3 3-3139 0 0,4 7-2756 0 0,-2-4 1292 0 0,4 15-378 0 0,6 37-1 0 0,-12-44-1566 0 0,2 0-1 0 0,0 0 1 0 0,14 29-1 0 0,-12-38-8336 0 0</inkml:trace>
  <inkml:trace contextRef="#ctx0" brushRef="#br0" timeOffset="1">307 219 20735 0 0,'-7'-5'2031'0'0,"5"3"-1808"0"0,0 1 0 0 0,0 0 1 0 0,0 0-1 0 0,-1 0 0 0 0,1 0 0 0 0,0 1 0 0 0,0-1 0 0 0,0 1 0 0 0,-1-1 0 0 0,1 1 0 0 0,-4-1 0 0 0,-40-6 321 0 0,25 5-37 0 0,11 2-343 0 0,3-1-9 0 0,1 1-1 0 0,0 0 1 0 0,0 0-1 0 0,-12 3 1 0 0,8-3-66 0 0,-28 6 133 0 0,-17 9-22 0 0,9-1-3159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5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1 17503 0 0,'-2'2'348'0'0,"0"0"1"0"0,0 0-1 0 0,0 0 0 0 0,0 0 0 0 0,0 0 0 0 0,0 0 0 0 0,0 0 1 0 0,-1-1-1 0 0,1 1 0 0 0,-1-1 0 0 0,1 0 0 0 0,-1 0 0 0 0,-2 1 1 0 0,-7 4 139 0 0,6-3-397 0 0,1 1 0 0 0,-1 0 0 0 0,1 0 0 0 0,0 0 0 0 0,0 0 0 0 0,1 1 0 0 0,-1 0 0 0 0,1 0 0 0 0,0 0 0 0 0,0 1 0 0 0,-5 10 0 0 0,7-13-84 0 0,1 1 0 0 0,0-1 0 0 0,-1 1 0 0 0,1-1-1 0 0,1 1 1 0 0,-1-1 0 0 0,0 1 0 0 0,1 0 0 0 0,0-1 0 0 0,0 1 0 0 0,0 0 0 0 0,0-1 0 0 0,1 1 0 0 0,-1 0 0 0 0,1-1 0 0 0,0 1 0 0 0,0-1 0 0 0,0 1 0 0 0,0-1 0 0 0,1 0 0 0 0,0 1 0 0 0,3 4 0 0 0,0-1 65 0 0,1 0 0 0 0,0 0 0 0 0,1-1 0 0 0,-1 0 0 0 0,1 0 1 0 0,0 0-1 0 0,1-1 0 0 0,-1 0 0 0 0,1-1 0 0 0,0 0 0 0 0,0 0 0 0 0,1-1 0 0 0,-1 0 0 0 0,1 0 1 0 0,-1-1-1 0 0,11 2 0 0 0,-8-2-15 0 0,0-1 0 0 0,-1 0 0 0 0,1-1-1 0 0,0 0 1 0 0,-1 0 0 0 0,1-1 0 0 0,0-1 0 0 0,-1 0 0 0 0,0 0 0 0 0,1-1 0 0 0,-1-1 0 0 0,0 1 0 0 0,14-8-1 0 0,-19 7-55 0 0,0 0-1 0 0,1 0 1 0 0,-1-1-1 0 0,0 1 1 0 0,-1-1-1 0 0,1 0 1 0 0,-1 0-1 0 0,0-1 1 0 0,0 1-1 0 0,-1-1 1 0 0,0 0-1 0 0,0 0 0 0 0,0 0 1 0 0,-1 0-1 0 0,0-1 1 0 0,0 1-1 0 0,0-1 1 0 0,-1 1-1 0 0,0-1 1 0 0,0 1-1 0 0,-1-1 1 0 0,0-8-1 0 0,0 12 0 0 0,0 0 0 0 0,0 0 0 0 0,0 0 0 0 0,-1 0 0 0 0,0 0 0 0 0,1 0 0 0 0,-2-2 0 0 0,-17-39 11 0 0,15 34 122 0 0,-57 1-53 0 0,59 9-373 0 0,0 0 0 0 0,-1 0-1 0 0,1 0 1 0 0,0 0 0 0 0,-1 1-1 0 0,1-1 1 0 0,0 1 0 0 0,0-1-1 0 0,-1 1 1 0 0,1 0 0 0 0,0 0 0 0 0,0 0-1 0 0,0 0 1 0 0,-4 2 0 0 0,0 1-2556 0 0,-12 5-5359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5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18431 0 0,'0'0'5832'0'0,"0"0"-5799"0"0,-1 0-1 0 0,1 1 1 0 0,0-1-1 0 0,0 0 1 0 0,0 0-1 0 0,-1 0 1 0 0,1 0 0 0 0,0 0-1 0 0,0 1 1 0 0,0-1-1 0 0,0 0 1 0 0,-1 0-1 0 0,1 0 1 0 0,0 0 0 0 0,0 1-1 0 0,0-1 1 0 0,0 0-1 0 0,0 0 1 0 0,0 0-1 0 0,0 1 1 0 0,0-1-1 0 0,-1 0 1 0 0,1 0 0 0 0,0 1-1 0 0,0-1 1 0 0,0 0-1 0 0,0 0 1 0 0,0 0-1 0 0,0 1 1 0 0,0-1-1 0 0,0 8 353 0 0,1 0-1 0 0,0 0 1 0 0,3 14 0 0 0,0 4 187 0 0,26 522 3012 0 0,-30-544-3608 0 0,1 18-274 0 0,-2 0 0 0 0,0-1 0 0 0,-1 1 1 0 0,-10 41-1 0 0,10-62-541 0 0,1-6 429 0 0,0-7-36 0 0,4-6 180 0 0,1-1-1 0 0,0 1 1 0 0,8-19-1 0 0,-8 27 145 0 0,0 0 0 0 0,1 0 0 0 0,0 0 0 0 0,1 0 0 0 0,0 1 0 0 0,11-14 0 0 0,-14 21 123 0 0,0-1 0 0 0,0 1 0 0 0,0 0 0 0 0,0 0 0 0 0,0 0 0 0 0,1 1 0 0 0,-1-1 1 0 0,1 1-1 0 0,-1 0 0 0 0,1 0 0 0 0,-1 0 0 0 0,1 0 0 0 0,0 1 0 0 0,0-1 0 0 0,-1 1 0 0 0,1 0 0 0 0,0 0 0 0 0,0 0 0 0 0,5 2 0 0 0,-1-1 4 0 0,1 0 0 0 0,-1 1 0 0 0,0 1 0 0 0,1-1-1 0 0,-1 1 1 0 0,-1 1 0 0 0,13 6 0 0 0,-18-9 8 0 0,1 1-1 0 0,-1 0 1 0 0,1-1 0 0 0,-1 1 0 0 0,0 0-1 0 0,0 0 1 0 0,0 1 0 0 0,0-1-1 0 0,0 0 1 0 0,0 1 0 0 0,-1-1-1 0 0,1 1 1 0 0,-1-1 0 0 0,1 1-1 0 0,-1 0 1 0 0,0 0 0 0 0,1 4-1 0 0,-2-3 25 0 0,1-1 0 0 0,-1 1 0 0 0,0 0 0 0 0,-1-1-1 0 0,1 1 1 0 0,0 0 0 0 0,-1-1 0 0 0,0 1 0 0 0,0-1 0 0 0,0 1-1 0 0,0-1 1 0 0,-3 5 0 0 0,-1 2 40 0 0,-1 0-1 0 0,-1-1 1 0 0,1 0-1 0 0,-1 0 1 0 0,-1-1-1 0 0,1 0 1 0 0,-1 0 0 0 0,-12 8-1 0 0,-19 11-23 0 0,15-16-42 0 0,-14 2-11 0 0,-2-6-31 0 0,32-6-127 0 0,-1-7-956 0 0,-28-21 630 0 0,28 21-17 0 0,9-5-179 0 0,0 8 502 0 0,-1 1-1 0 0,1-1 1 0 0,0 1 0 0 0,1-1-1 0 0,-1 0 1 0 0,0 1 0 0 0,1-1-1 0 0,-1 1 1 0 0,1 0 0 0 0,0-1-1 0 0,0 1 1 0 0,0-1 0 0 0,0 1-1 0 0,0 0 1 0 0,3-3 0 0 0,3-7-7617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7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9 233 3223 0 0,'1'4'15474'0'0,"-4"14"-12389"0"0,1-4-2605 0 0,0 0 1 0 0,1 0-1 0 0,0 0 0 0 0,1 0 1 0 0,0 0-1 0 0,5 27 0 0 0,-2-30-314 0 0,-1 0 0 0 0,1 0 0 0 0,1 0 0 0 0,-1 0 0 0 0,2-1 0 0 0,0 0-1 0 0,0 0 1 0 0,1 0 0 0 0,7 10 0 0 0,-12-19-159 0 0,0 0-1 0 0,0 1 1 0 0,0-1-1 0 0,1 0 1 0 0,-1 1-1 0 0,0-1 1 0 0,1 0-1 0 0,-1 0 1 0 0,1 0-1 0 0,-1 0 1 0 0,1 0-1 0 0,-1-1 1 0 0,1 1-1 0 0,0 0 1 0 0,-1-1-1 0 0,1 1 1 0 0,0-1 0 0 0,-1 1-1 0 0,1-1 1 0 0,0 0-1 0 0,0 0 1 0 0,0 0-1 0 0,-1 0 1 0 0,1 0-1 0 0,0 0 1 0 0,0-1-1 0 0,-1 1 1 0 0,1 0-1 0 0,0-1 1 0 0,-1 1-1 0 0,1-1 1 0 0,0 0-1 0 0,-1 0 1 0 0,1 1-1 0 0,-1-1 1 0 0,1 0 0 0 0,-1 0-1 0 0,1-1 1 0 0,1-1-1 0 0,4-3 26 0 0,0-1 0 0 0,-1 0 0 0 0,1-1-1 0 0,-1 1 1 0 0,9-16 0 0 0,-9 9-230 0 0,0 1-1 0 0,0-1 0 0 0,-1 0 1 0 0,-1 0-1 0 0,0-1 1 0 0,-1 1-1 0 0,-1-1 1 0 0,0 0-1 0 0,-1 0 0 0 0,-1 0 1 0 0,0 0-1 0 0,-3-21 1 0 0,2 27-673 0 0,5 23 701 0 0,0 1 340 0 0,14 47 899 0 0,-13-41-913 0 0,1 0 1 0 0,1 0 0 0 0,0-1-1 0 0,21 37 1 0 0,-26-54-149 0 0,-1 0-1 0 0,1 0 1 0 0,0-1-1 0 0,1 1 1 0 0,-1-1-1 0 0,0 0 1 0 0,1 1-1 0 0,-1-1 1 0 0,1 0-1 0 0,0-1 0 0 0,0 1 1 0 0,-1 0-1 0 0,1-1 1 0 0,0 1-1 0 0,1-1 1 0 0,-1 0-1 0 0,4 1 1 0 0,-5-2 0 0 0,1 0-1 0 0,0 0 1 0 0,-1 0-1 0 0,1 0 1 0 0,0 0-1 0 0,-1-1 1 0 0,1 1 0 0 0,-1-1-1 0 0,1 0 1 0 0,-1 0-1 0 0,1 0 1 0 0,-1 0 0 0 0,0 0-1 0 0,1 0 1 0 0,-1-1-1 0 0,0 1 1 0 0,0-1 0 0 0,0 1-1 0 0,0-1 1 0 0,0 0-1 0 0,0 0 1 0 0,2-3-1 0 0,4-6 16 0 0,0 0 0 0 0,0-1 0 0 0,-1 0 0 0 0,-1 0-1 0 0,0-1 1 0 0,5-13 0 0 0,-2-4-30 0 0,10-50 1 0 0,-17 74 6 0 0,1-26 0 0 0,-3 3-12 0 0,-3 1-67 0 0,3 22-83 0 0,-2 8-1094 0 0,2-1 1255 0 0,-1 0 0 0 0,0 0 1 0 0,0 1-1 0 0,1-1 1 0 0,-1 1-1 0 0,1-1 0 0 0,-1 0 1 0 0,1 1-1 0 0,-1-1 0 0 0,1 1 1 0 0,0-1-1 0 0,0 1 0 0 0,0-1 1 0 0,0 1-1 0 0,0-1 0 0 0,0 3 1 0 0,6 31 108 0 0,-2-12 12 0 0,-2 4 56 0 0,2-1-1 0 0,11 40 1 0 0,-12-57-157 0 0,0 0 1 0 0,0 0-1 0 0,1 0 1 0 0,0-1 0 0 0,1 0-1 0 0,-1 1 1 0 0,2-1 0 0 0,-1-1-1 0 0,1 1 1 0 0,11 10 0 0 0,-14-16-10 0 0,0 1-1 0 0,0-1 1 0 0,0 0 0 0 0,0 0 0 0 0,0-1 0 0 0,0 1 0 0 0,1-1-1 0 0,-1 1 1 0 0,1-1 0 0 0,-1 0 0 0 0,1 0 0 0 0,-1-1-1 0 0,1 1 1 0 0,0-1 0 0 0,-1 0 0 0 0,1 1 0 0 0,0-2 0 0 0,-1 1-1 0 0,1 0 1 0 0,0-1 0 0 0,-1 0 0 0 0,1 1 0 0 0,-1-2 0 0 0,1 1-1 0 0,-1 0 1 0 0,1-1 0 0 0,-1 1 0 0 0,6-5 0 0 0,-3 2 7 0 0,0 0 0 0 0,0-1 0 0 0,-1 0 0 0 0,1 0 1 0 0,-1 0-1 0 0,0-1 0 0 0,0 0 0 0 0,-1 0 0 0 0,0 0 0 0 0,0 0 1 0 0,0-1-1 0 0,-1 1 0 0 0,4-10 0 0 0,-2-4-15 0 0,0 1-1 0 0,-1-1 1 0 0,-1 0 0 0 0,0-24-1 0 0,-2 6-51 0 0,-6-49-1 0 0,5 71-155 0 0,2 15 86 0 0,0 9 67 0 0,0 15 152 0 0,-1 1-1 0 0,-1 26 1 0 0,2 34 334 0 0,-1-76-405 0 0,0 1 0 0 0,1 0-1 0 0,0-1 1 0 0,0 0 0 0 0,1 0 0 0 0,0 1 0 0 0,6 9 0 0 0,-7-13-26 0 0,1-1-1 0 0,0 0 0 0 0,0-1 1 0 0,0 1-1 0 0,0 0 0 0 0,1-1 1 0 0,-1 0-1 0 0,1 0 1 0 0,0 0-1 0 0,0 0 0 0 0,0 0 1 0 0,0-1-1 0 0,0 0 1 0 0,1 0-1 0 0,-1 0 0 0 0,1 0 1 0 0,0-1-1 0 0,-1 0 1 0 0,1 0-1 0 0,0 0 0 0 0,0 0 1 0 0,6-1-1 0 0,-2 0 2 0 0,0 0-1 0 0,-1-1 1 0 0,1 0 0 0 0,-1-1-1 0 0,1 0 1 0 0,-1 0 0 0 0,0-1-1 0 0,1 0 1 0 0,-1 0 0 0 0,-1-1-1 0 0,15-9 1 0 0,-16 9-4 0 0,0 0 0 0 0,0-1 0 0 0,0 0 0 0 0,0 0-1 0 0,-1 0 1 0 0,0-1 0 0 0,0 1 0 0 0,-1-1 0 0 0,0 0 0 0 0,0-1 0 0 0,0 1-1 0 0,0-1 1 0 0,-1 0 0 0 0,-1 0 0 0 0,1 0 0 0 0,-1 0 0 0 0,0 0 0 0 0,0-1-1 0 0,-1 1 1 0 0,1-12 0 0 0,-2 17-114 0 0,-11-5-658 0 0,-32-18 630 0 0,32 18 41 0 0,6 10 19 0 0,2-2 74 0 0,-27 15-87 0 0,28-14 91 0 0,0-1 1 0 0,0 1 0 0 0,-1 0 0 0 0,1 0 0 0 0,1 0-1 0 0,-1 0 1 0 0,0 0 0 0 0,0 1 0 0 0,1-1 0 0 0,-1 1 0 0 0,1-1-1 0 0,-2 4 1 0 0,2 0 7 0 0,-1 0 1 0 0,1-1-1 0 0,0 1 0 0 0,0 0 1 0 0,1 0-1 0 0,-1 0 0 0 0,1 0 1 0 0,1 0-1 0 0,-1 0 0 0 0,1 0 1 0 0,0 0-1 0 0,1 0 0 0 0,1 5 1 0 0,0-3 6 0 0,0-1 1 0 0,0 0-1 0 0,1 0 1 0 0,0 0-1 0 0,1 0 1 0 0,-1 0-1 0 0,1-1 1 0 0,1 0-1 0 0,6 6 0 0 0,-6-6-1 0 0,0 0 0 0 0,1-1-1 0 0,0 0 1 0 0,0 0-1 0 0,0-1 1 0 0,1 0-1 0 0,-1 0 1 0 0,1-1 0 0 0,0 0-1 0 0,0 0 1 0 0,0-1-1 0 0,0 0 1 0 0,0 0-1 0 0,1-1 1 0 0,-1 0 0 0 0,1-1-1 0 0,-1 0 1 0 0,0 0-1 0 0,12-2 1 0 0,-13 0 2 0 0,1 0-1 0 0,-1-1 1 0 0,0 0 0 0 0,-1 0 0 0 0,1-1 0 0 0,0 0-1 0 0,-1 0 1 0 0,0-1 0 0 0,0 1 0 0 0,0-1-1 0 0,-1-1 1 0 0,0 1 0 0 0,0-1 0 0 0,0 0 0 0 0,0 0-1 0 0,6-13 1 0 0,3-7-21 0 0,-1 0-1 0 0,18-55 1 0 0,-19 47-511 0 0,-2 1 0 0 0,-2-1-1 0 0,-1-1 1 0 0,-1 0 0 0 0,1-55 0 0 0,-8 89 509 0 0,1 0 1 0 0,0 1-1 0 0,0-1 0 0 0,0 0 0 0 0,0 1 0 0 0,0-1 1 0 0,0 0-1 0 0,0 1 0 0 0,0-1 0 0 0,1 0 0 0 0,-1 1 1 0 0,0-1-1 0 0,0 1 0 0 0,1-1 0 0 0,-1 0 0 0 0,0 1 1 0 0,0-1-1 0 0,1 0 0 0 0,0 1 24 0 0,-1 0 0 0 0,0 0 0 0 0,1 0 0 0 0,-1 0 0 0 0,0 0 0 0 0,1 0 0 0 0,-1 1 0 0 0,0-1 0 0 0,1 0 0 0 0,-1 0 0 0 0,0 0 0 0 0,0 0 0 0 0,1 1 0 0 0,-1-1 0 0 0,0 0 0 0 0,0 0 0 0 0,1 1 0 0 0,-1-1 0 0 0,0 0 0 0 0,0 0 0 0 0,0 1 0 0 0,1-1 0 0 0,-1 0 0 0 0,0 1 0 0 0,12 24 908 0 0,-1 6-253 0 0,-1 1-1 0 0,5 35 1 0 0,6 69-35 0 0,-2-12-8458 0 0,-14-96-84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7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405 1 19351 0 0,'-3'0'676'0'0,"0"1"1"0"0,-1-1-1 0 0,1 1 0 0 0,-1-1 0 0 0,-4-1 1 0 0,7 1-383 0 0,0 0 517 0 0,-11 2 43 0 0,-2 0-563 0 0,-41 7 1169 0 0,-12 6-280 0 0,53-12-1100 0 0,-39 11 243 0 0,0 3-199 0 0,-13 5-2224 0 0,22-7-7467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8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18887 0 0,'0'3'490'0'0,"-1"0"0"0"0,1 0-1 0 0,0 0 1 0 0,0-1 0 0 0,0 1-1 0 0,0 0 1 0 0,1 5 0 0 0,0-1-55 0 0,1 49 1073 0 0,24 269 3047 0 0,-24-310-4471 0 0,30 262 15 0 0,-32-255-1645 0 0,0-18 429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8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33 176 17967 0 0,'20'-49'3995'0'0,"-15"34"-3203"0"0,0 1 1 0 0,2 0-1 0 0,10-19 0 0 0,-14 30-700 0 0,0-1-1 0 0,-1 0 1 0 0,1 1-1 0 0,0 0 1 0 0,1 0-1 0 0,-1 0 1 0 0,0 0-1 0 0,1 0 1 0 0,0 1 0 0 0,0-1-1 0 0,0 1 1 0 0,0 0-1 0 0,0 0 1 0 0,0 0-1 0 0,0 1 1 0 0,5-2-1 0 0,1 2 24 0 0,-1-1-1 0 0,1 1 1 0 0,0 0-1 0 0,-1 1 1 0 0,1 0-1 0 0,-1 1 1 0 0,1 0-1 0 0,0 0 1 0 0,-1 1-1 0 0,1 1 1 0 0,-1-1-1 0 0,17 8 1 0 0,-21-7-71 0 0,0-1 0 0 0,-1 1 0 0 0,1 0 0 0 0,-1 0 0 0 0,1 0 0 0 0,-1 1 0 0 0,0-1-1 0 0,0 1 1 0 0,0 0 0 0 0,-1 0 0 0 0,0 1 0 0 0,1-1 0 0 0,-1 1 0 0 0,-1 0 0 0 0,1-1 0 0 0,-1 1 0 0 0,0 0 0 0 0,0 0 0 0 0,0 1 0 0 0,-1-1 0 0 0,0 0 0 0 0,0 1 0 0 0,1 10 0 0 0,-2-8-33 0 0,-1 1-1 0 0,1-1 1 0 0,-2 0 0 0 0,1 1 0 0 0,-1-1-1 0 0,0 0 1 0 0,-1 0 0 0 0,0 0-1 0 0,0-1 1 0 0,-1 1 0 0 0,0-1 0 0 0,0 1-1 0 0,-1-1 1 0 0,0 0 0 0 0,0-1-1 0 0,-8 8 1 0 0,-1 0 9 0 0,0 0 1 0 0,-1-2-1 0 0,-1 0 0 0 0,0-1 1 0 0,-34 18-1 0 0,19-15-68 0 0,-7-1-193 0 0,30-10-54 0 0,-2-2-1 0 0,-30 1-60 0 0,30-2-252 0 0,-39-47-16316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8.7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0 12207 0 0,'2'3'373'0'0,"1"0"-1"0"0,0 0 0 0 0,0 0 0 0 0,0 0 0 0 0,1-1 1 0 0,-1 0-1 0 0,0 0 0 0 0,1 1 0 0 0,0-2 0 0 0,-1 1 1 0 0,1 0-1 0 0,0-1 0 0 0,6 2 0 0 0,-4-2 647 0 0,0 1 1 0 0,-1 1-1 0 0,1-1 0 0 0,9 7 0 0 0,-13-8-953 0 0,0 1-1 0 0,0 0 1 0 0,0 0 0 0 0,0-1 0 0 0,-1 1-1 0 0,1 0 1 0 0,-1 0 0 0 0,1 0-1 0 0,-1 1 1 0 0,0-1 0 0 0,0 0 0 0 0,0 0-1 0 0,0 1 1 0 0,0-1 0 0 0,-1 1-1 0 0,1 2 1 0 0,0 1 71 0 0,-1 1 0 0 0,0-1 0 0 0,0 0 0 0 0,-1 0 0 0 0,1 0 0 0 0,-1 1 0 0 0,-1-1 0 0 0,1 0 0 0 0,-1 0 0 0 0,0-1 0 0 0,-1 1-1 0 0,1 0 1 0 0,-6 7 0 0 0,2-2 19 0 0,0-1 0 0 0,-1-1 0 0 0,-1 1 0 0 0,1-1 0 0 0,-2-1 0 0 0,-9 10 0 0 0,-12 5 170 0 0,28-21-181 0 0,-7 0-14 0 0,-23 7-49 0 0,31-9-79 0 0,0 1 0 0 0,1-1-1 0 0,-1 0 1 0 0,1 0-1 0 0,-1 0 1 0 0,0 0-1 0 0,1 0 1 0 0,-1 0 0 0 0,0 0-1 0 0,1 0 1 0 0,-1 0-1 0 0,0 0 1 0 0,1 0-1 0 0,-1 0 1 0 0,0 0 0 0 0,1 0-1 0 0,-1-1 1 0 0,1 1-1 0 0,-1 0 1 0 0,0 0-1 0 0,1-1 1 0 0,-1 1 0 0 0,1 0-1 0 0,-1-1 1 0 0,1 1-1 0 0,-1-1 1 0 0,1 1-1 0 0,-1-1 1 0 0,1 1-3 0 0,-7-5 0 0 0,1 1 1 0 0,0-1-1 0 0,0 0 0 0 0,-9-11 0 0 0,13 13-6 0 0,0 0-1 0 0,0 0 0 0 0,0 0 0 0 0,1 0 0 0 0,-1 0 0 0 0,1-1 0 0 0,0 1 1 0 0,0 0-1 0 0,0-1 0 0 0,1 1 0 0 0,-1-1 0 0 0,1 1 0 0 0,0-5 0 0 0,0 2-19 0 0,1 1-1 0 0,0-1 0 0 0,0 0 0 0 0,0 1 0 0 0,1-1 0 0 0,-1 1 1 0 0,5-9-1 0 0,-1 5-83 0 0,0 0 1 0 0,0 1 0 0 0,1-1-1 0 0,0 1 1 0 0,1 0 0 0 0,-1 1-1 0 0,2 0 1 0 0,13-12 0 0 0,12 0-1161 0 0,-10 9-5260 0 0,-3 3-1345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9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1839 0 0,'22'14'18247'0'0,"-17"-9"-18734"0"0,-2-1 899 0 0,1 1 0 0 0,-1 0 0 0 0,0 0-1 0 0,0 1 1 0 0,0-1 0 0 0,-1 1 0 0 0,0-1-1 0 0,0 1 1 0 0,0 0 0 0 0,-1-1 0 0 0,2 11 0 0 0,-2 5 379 0 0,-1 43 0 0 0,-1-43-4421 0 0,3 35 0 0 0,0-45-4474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3T08:20:07.3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3025 8 18175 0 0,'-70'-4'5160'0'0,"44"2"-4726"0"0,-44 1 0 0 0,-48 15-202 0 0,20-2-131 0 0,-17 2-282 0 0,-32 3 159 0 0,113-15 19 0 0,0-2 0 0 0,-48-5 0 0 0,67 3-2 0 0,0 1-1 0 0,-1 0 1 0 0,1 1-1 0 0,0 0 1 0 0,-22 4-1 0 0,24-2 31 0 0,0-1 0 0 0,0-1 0 0 0,0 0-1 0 0,-24-3 1 0 0,20 1-65 0 0,-33 1 0 0 0,-61 14 40 0 0,70-7 0 0 0,0-1 0 0 0,-49-2 0 0 0,63-4 0 0 0,15 0 0 0 0,0 0 0 0 0,0 1 0 0 0,0 0 0 0 0,-18 4 0 0 0,14-1 9 0 0,0-1 0 0 0,-1 0 0 0 0,1-1 0 0 0,0-1 0 0 0,-17-1-1 0 0,9-2-6 0 0,0 1 0 0 0,1 2 0 0 0,-1 0 0 0 0,0 2-1 0 0,-41 8 1 0 0,42-4 32 0 0,-1-2 0 0 0,1 0-1 0 0,-1-1 1 0 0,0-1 0 0 0,-32-2 0 0 0,-114-3-72 0 0,100 4-63 0 0,57 0 106 0 0,0-1-1 0 0,0 2 1 0 0,1 0 0 0 0,-1 1-1 0 0,-13 4 1 0 0,-58 26-33 0 0,66-25-36 0 0,12-6 77 0 0,0 0 0 0 0,0 0 0 0 0,0 0 1 0 0,0-1-1 0 0,0 0 0 0 0,0 0 0 0 0,-1 0 0 0 0,-5-1 0 0 0,-3-1 6 0 0,-29-6-1 0 0,17 2-229 0 0,17 4 196 0 0,-1 0-1 0 0,1 0 1 0 0,-1 1 0 0 0,1 1-1 0 0,-19 2 1 0 0,-50 17-93 0 0,52-12-140 0 0,-38 6 0 0 0,24-8 11 0 0,0 2-1 0 0,-57 18 1 0 0,69-18 248 0 0,24-8-70 0 0,-1 1 0 0 0,1 1-1 0 0,0-1 1 0 0,0 1 0 0 0,0 0 0 0 0,0 0 0 0 0,0 0 0 0 0,0 1-1 0 0,0 0 1 0 0,-6 5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9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1 437 5527 0 0,'0'-11'10329'0'0,"0"8"-8754"0"0,0-9 159 0 0,0 0 0 0 0,3-12 0 0 0,0 0-1323 0 0,-2 15-367 0 0,1 0 0 0 0,-1 0 0 0 0,2 0-1 0 0,-1 0 1 0 0,5-10 0 0 0,-6 17-38 0 0,0 0 0 0 0,0 1 0 0 0,0-1 0 0 0,0 1 1 0 0,0-1-1 0 0,0 1 0 0 0,0 0 0 0 0,0-1 1 0 0,1 1-1 0 0,-1 0 0 0 0,1 0 0 0 0,-1 0 0 0 0,0 0 1 0 0,4-2-1 0 0,-4 3-8 0 0,1 0 1 0 0,-1-1-1 0 0,1 1 1 0 0,-1 0-1 0 0,1 0 1 0 0,-1 0-1 0 0,1 0 1 0 0,-1 0-1 0 0,1 1 1 0 0,-1-1 0 0 0,1 0-1 0 0,-1 1 1 0 0,0-1-1 0 0,1 1 1 0 0,-1-1-1 0 0,1 1 1 0 0,-1 0-1 0 0,0-1 1 0 0,0 1-1 0 0,1 0 1 0 0,0 1-1 0 0,3 2 36 0 0,1 1-1 0 0,-1-1 1 0 0,0 1-1 0 0,-1 1 1 0 0,1-1 0 0 0,-1 1-1 0 0,0-1 1 0 0,4 8-1 0 0,22 53 668 0 0,-14-29-531 0 0,-12-28-190 0 0,-3-6-11 0 0,0 0-1 0 0,0 0 1 0 0,0-1 0 0 0,0 1 0 0 0,1-1 0 0 0,-1 1 0 0 0,1-1 0 0 0,0 1 0 0 0,0-1 0 0 0,0 0 0 0 0,4 4 0 0 0,-1-4-421 0 0</inkml:trace>
  <inkml:trace contextRef="#ctx0" brushRef="#br0" timeOffset="1">306 7 9671 0 0,'6'-6'5139'0'0,"-1"16"2463"0"0,-2-3-7768 0 0,3 10 872 0 0,-1-1 0 0 0,-1 1 0 0 0,-1 0 0 0 0,0 1 0 0 0,0 17 0 0 0,2 9-246 0 0,3 18-162 0 0,13 72-3236 0 0,-18-118-5837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39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 1 19807 0 0,'0'0'2065'0'0,"-13"0"738"0"0,-2 3-649 0 0,11-3-1995 0 0,-1 1 0 0 0,1 0 0 0 0,0 0 0 0 0,1 1-1 0 0,-7 2 1 0 0,-3 2 442 0 0,5-4-503 0 0,-21 12 331 0 0,-9 6-477 0 0,2-1-2519 0 0,9-5-6905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40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674 272 11519 0 0,'-1'1'722'0'0,"-1"0"-1"0"0,1 0 0 0 0,0-1 0 0 0,-1 1 0 0 0,1 0 1 0 0,-1-1-1 0 0,1 1 0 0 0,0-1 0 0 0,-3 1 1 0 0,-2 1 863 0 0,5-2-508 0 0,-6 3-343 0 0,-31 14 826 0 0,33-15-1534 0 0,0 0 23 0 0,1 0 0 0 0,-1 0-1 0 0,1 0 1 0 0,-1 0 0 0 0,1 1-1 0 0,0 0 1 0 0,0-1 0 0 0,0 2-1 0 0,0-1 1 0 0,-6 7 0 0 0,10-9-46 0 0,-1 0 1 0 0,1 0 0 0 0,-1 0-1 0 0,1 0 1 0 0,0 0 0 0 0,-1 0-1 0 0,1 0 1 0 0,0 0 0 0 0,0 0-1 0 0,0 0 1 0 0,0 0 0 0 0,0 0-1 0 0,0 0 1 0 0,0 0 0 0 0,0 0-1 0 0,0 0 1 0 0,1 0 0 0 0,-1-1-1 0 0,1 3 1 0 0,0-1 1 0 0,0 0 0 0 0,0 0 1 0 0,1 0-1 0 0,-1 0 0 0 0,1 0 1 0 0,-1 0-1 0 0,4 3 0 0 0,3 1 44 0 0,-1 0 0 0 0,1-1 1 0 0,10 5-1 0 0,13 7 206 0 0,29 17 248 0 0,-53-30-382 0 0,0 1 1 0 0,0 1-1 0 0,-1-1 0 0 0,0 1 0 0 0,11 13 0 0 0,-16-18-91 0 0,0 0 0 0 0,0 0 0 0 0,0 1-1 0 0,-1-1 1 0 0,1 1 0 0 0,0-1 0 0 0,-1 1 0 0 0,1-1-1 0 0,-1 1 1 0 0,1-1 0 0 0,-1 1 0 0 0,0-1 0 0 0,1 1-1 0 0,-1 0 1 0 0,0-1 0 0 0,0 1 0 0 0,0-1 0 0 0,0 1 0 0 0,-1 0-1 0 0,1-1 1 0 0,0 1 0 0 0,-1-1 0 0 0,1 1 0 0 0,-2 2-1 0 0,0 0-7 0 0,-1 0-1 0 0,0 0 1 0 0,0-1-1 0 0,0 1 1 0 0,0-1-1 0 0,-1 0 1 0 0,1 0-1 0 0,-1 0 1 0 0,0 0-1 0 0,-5 3 0 0 0,-1-3-162 0 0,-18 7-60 0 0,21-8-1159 0 0</inkml:trace>
  <inkml:trace contextRef="#ctx0" brushRef="#br0" timeOffset="1">0 71 24879 0 0,'2'4'1104'0'0,"-2"-2"224"0"0,1-2-1064 0 0,1 0-264 0 0,-2-2 0 0 0,1 1 640 0 0,1-4 64 0 0,1-1 24 0 0,1-2 0 0 0,-1-2-440 0 0,2-1-80 0 0,0 2-16 0 0,-1 0-8 0 0,-1 2-728 0 0,-1 1-136 0 0,-2 3-32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41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29 13359 0 0,'0'-6'1094'0'0,"0"5"-543"0"0,-1-1 1 0 0,1 0-1 0 0,0 1 1 0 0,0-1-1 0 0,0 0 1 0 0,0 1 0 0 0,1-1-1 0 0,-1 1 1 0 0,0-1-1 0 0,1 0 1 0 0,-1 1 0 0 0,2-3-1 0 0,3 24 2409 0 0,-3 17-1874 0 0,-2 0 1 0 0,-7 60-1 0 0,1-15-377 0 0,-5 286 507 0 0,11-367-1254 0 0,0 0-1 0 0,0 0 1 0 0,0 0-1 0 0,0 0 1 0 0,0 0-1 0 0,0 0 1 0 0,0 0 0 0 0,1 0-1 0 0,-1 0 1 0 0,0 0-1 0 0,1 0 1 0 0,-1 0 0 0 0,1 0-1 0 0,0 2 1 0 0,3-5-545 0 0,3-7 181 0 0,30-77-1340 0 0,4-6 843 0 0,-33 77 587 0 0,1-1 1 0 0,0 1 0 0 0,18-21-1 0 0,-17 28-202 0 0,-10 8 486 0 0,1 0 0 0 0,-1 0 1 0 0,0 0-1 0 0,0 0 0 0 0,1-1 1 0 0,-1 1-1 0 0,0 0 0 0 0,1 0 1 0 0,-1 0-1 0 0,0 0 0 0 0,1 1 1 0 0,-1-1-1 0 0,0 0 0 0 0,0 0 1 0 0,1 0-1 0 0,-1 0 0 0 0,0 0 1 0 0,0 0-1 0 0,1 0 0 0 0,-1 0 1 0 0,0 1-1 0 0,1-1 0 0 0,-1 0 1 0 0,1 2-84 0 0,0 0 0 0 0,1-1 0 0 0,-1 1 0 0 0,0 0 0 0 0,-1 0 0 0 0,1 0 0 0 0,0-1 0 0 0,0 4 0 0 0,2 3 93 0 0,11 31 244 0 0,-8-22 114 0 0,0 0-1 0 0,1-1 0 0 0,12 23 1 0 0,-16-35-290 0 0,0 0 1 0 0,0 0-1 0 0,0 0 1 0 0,0 0-1 0 0,1 0 1 0 0,0-1-1 0 0,-1 1 0 0 0,1-1 1 0 0,0 0-1 0 0,1-1 1 0 0,-1 1-1 0 0,0-1 1 0 0,1 1-1 0 0,0-1 1 0 0,-1-1-1 0 0,10 3 1 0 0,-5-2-26 0 0,1-1 1 0 0,0 0-1 0 0,1 0 1 0 0,-1-1-1 0 0,0-1 1 0 0,0 1-1 0 0,0-2 1 0 0,0 1-1 0 0,0-2 1 0 0,-1 1-1 0 0,15-6 0 0 0,-19 6-13 0 0,0-1-1 0 0,0 1 1 0 0,0-1-1 0 0,0 1 1 0 0,0-1-1 0 0,-1-1 1 0 0,1 1-1 0 0,-1-1 1 0 0,0 1-1 0 0,0-1 1 0 0,-1 0-1 0 0,1-1 0 0 0,-1 1 1 0 0,0-1-1 0 0,0 1 1 0 0,0-1-1 0 0,0 0 1 0 0,-1 0-1 0 0,0 0 1 0 0,0 0-1 0 0,-1-1 1 0 0,2-8-1 0 0,-2 11-9 0 0,-2-12-20 0 0,-10 8-59 0 0,-28-15-5 0 0,29 17 9 0 0,3 6 2 0 0,-2 1 42 0 0,-1 0-1 0 0,1 1 1 0 0,1 0-1 0 0,-1 0 0 0 0,-15 9 1 0 0,21-11 20 0 0,1 1 1 0 0,-1 0 0 0 0,1 0 0 0 0,0 0-1 0 0,0 0 1 0 0,0 0 0 0 0,0 0-1 0 0,0 0 1 0 0,0 1 0 0 0,0-1-1 0 0,-1 4 1 0 0,2-3 6 0 0,0-1-1 0 0,1 0 1 0 0,-1 0 0 0 0,1 0-1 0 0,-1 0 1 0 0,1 0 0 0 0,0 0 0 0 0,0 0-1 0 0,0 1 1 0 0,0-1 0 0 0,0 0-1 0 0,1 0 1 0 0,-1 0 0 0 0,1 0-1 0 0,-1 0 1 0 0,1 0 0 0 0,0 0-1 0 0,1 3 1 0 0,1 1 25 0 0,1 1 0 0 0,0-1 0 0 0,1 0-1 0 0,-1-1 1 0 0,1 1 0 0 0,1-1 0 0 0,-1 0 0 0 0,0 0-1 0 0,1-1 1 0 0,0 1 0 0 0,0-1 0 0 0,1 0 0 0 0,12 5-1 0 0,-3-2 51 0 0,0-1 0 0 0,0-1-1 0 0,1 0 1 0 0,32 4 0 0 0,-37-8-34 0 0,0 1 0 0 0,1-2 0 0 0,0 0 1 0 0,-1 0-1 0 0,1-1 0 0 0,17-4 0 0 0,-27 5-37 0 0,1-1 0 0 0,-1 0 0 0 0,0 0 0 0 0,1-1 0 0 0,-1 1 0 0 0,0-1 0 0 0,0 1 0 0 0,0-1 0 0 0,0 0 0 0 0,0 0 0 0 0,0 0 0 0 0,-1-1 0 0 0,1 1 0 0 0,-1-1 0 0 0,0 1 0 0 0,0-1 0 0 0,1 0 0 0 0,-2 0 0 0 0,1 0 0 0 0,0 0 0 0 0,-1 0 0 0 0,1 0 0 0 0,-1-1 0 0 0,0 1 0 0 0,0 0 0 0 0,0-1 0 0 0,0-4 0 0 0,0-2-71 0 0,-1 1-75 0 0,-4-18-15 0 0,3 20 6 0 0,-1-1-6 0 0,-7-36-615 0 0,1 13 588 0 0,7 23 9 0 0,0 3-242 0 0,1-18 355 0 0,0 23 64 0 0,0 0 0 0 0,0 0-1 0 0,0-1 1 0 0,0 1 0 0 0,0 0-1 0 0,0 0 1 0 0,0 0 0 0 0,0-1 0 0 0,0 1-1 0 0,0 0 1 0 0,0 0 0 0 0,0 0-1 0 0,0-1 1 0 0,0 1 0 0 0,0 0-1 0 0,0 0 1 0 0,0 0 0 0 0,1 0-1 0 0,-1-1 1 0 0,0 1 0 0 0,0 0-1 0 0,0 0 1 0 0,0 0 0 0 0,0 0-1 0 0,0 0 1 0 0,1 0 0 0 0,-1-1-1 0 0,0 1 1 0 0,0 0 0 0 0,0 0-1 0 0,0 0 1 0 0,1 0 0 0 0,-1 0-1 0 0,0 0 1 0 0,0 0 0 0 0,0 0-1 0 0,1 0 1 0 0,-1 0 0 0 0,0 0-1 0 0,0 0 1 0 0,0 0 0 0 0,0 0-1 0 0,1 0 1 0 0,-1 0 0 0 0,0 0-1 0 0,0 0 1 0 0,0 0 0 0 0,1 0-1 0 0,-1 0 1 0 0,9 5 3 0 0,-8-4-3 0 0,46 30 363 0 0,-36-23-219 0 0,0-1-1 0 0,0 0 1 0 0,1 0-1 0 0,0-1 1 0 0,14 6-1 0 0,-12-8-84 0 0,-1-1 0 0 0,1 0-1 0 0,0 0 1 0 0,0-2 0 0 0,18 1 0 0 0,-27-2-50 0 0,1 0 0 0 0,-1-1 0 0 0,0 0 0 0 0,1 0 1 0 0,-1 0-1 0 0,0-1 0 0 0,7-2 0 0 0,-9 2-5 0 0,0 1 0 0 0,-1-1 1 0 0,1 1-1 0 0,-1-1 0 0 0,1 0 0 0 0,-1 0 1 0 0,1 0-1 0 0,-1-1 0 0 0,0 1 0 0 0,0 0 1 0 0,0-1-1 0 0,0 1 0 0 0,2-6 0 0 0,-4 7-2 0 0,1-1-1 0 0,0 1 0 0 0,-1-1 0 0 0,1 1 0 0 0,-1-1 0 0 0,1 1 0 0 0,-1-1 0 0 0,0 0 0 0 0,0-2 0 0 0,0 3-2 0 0,0 0 0 0 0,0 0 1 0 0,0 0-1 0 0,-1 0 0 0 0,1 0 0 0 0,0 0 0 0 0,-1 0 0 0 0,1 0 0 0 0,-1 1 0 0 0,1-1 1 0 0,-1 0-1 0 0,1 0 0 0 0,-1 0 0 0 0,1 1 0 0 0,-1-1 0 0 0,0 0 0 0 0,1 1 1 0 0,-1-1-1 0 0,-1-1 0 0 0,-41-33-83 0 0,32 26-6 0 0,1 9 9 0 0,-31-1-7 0 0,30 1-32 0 0,2 3-9 0 0,3-1 100 0 0,-3 0-35 0 0,-1 2 0 0 0,-14 6 0 0 0,21-8 56 0 0,-1 0-1 0 0,1 0 0 0 0,0 0 0 0 0,0 0 0 0 0,0 1 1 0 0,0-1-1 0 0,0 1 0 0 0,0 0 0 0 0,1 0 0 0 0,-1 0 1 0 0,1 0-1 0 0,-3 5 0 0 0,4-5 24 0 0,-1 0 0 0 0,0 1 0 0 0,1-1 0 0 0,0 1 0 0 0,0 0 0 0 0,0-1 0 0 0,0 1 0 0 0,0 0-1 0 0,1 0 1 0 0,0-1 0 0 0,0 1 0 0 0,0 0 0 0 0,0 0 0 0 0,0-1 0 0 0,1 1 0 0 0,-1 0 0 0 0,1 0 0 0 0,0-1 0 0 0,1 1 0 0 0,-1-1 0 0 0,0 1-1 0 0,1-1 1 0 0,0 1 0 0 0,0-1 0 0 0,0 0 0 0 0,0 0 0 0 0,0 0 0 0 0,1 0 0 0 0,0 0 0 0 0,-1-1 0 0 0,1 1 0 0 0,0-1 0 0 0,0 1 0 0 0,0-1 0 0 0,6 3-1 0 0,6 1 85 0 0,1 0-1 0 0,-1-2 0 0 0,1 1 0 0 0,0-2 0 0 0,0 0 1 0 0,0-1-1 0 0,1 0 0 0 0,-1-2 0 0 0,0 0 0 0 0,20-2 1 0 0,-11-1-70 0 0,1-1 1 0 0,-1-2 0 0 0,0 0 0 0 0,-1-1-1 0 0,43-19 1 0 0,-49 17-2127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41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20735 0 0,'13'17'1421'0'0,"-11"-14"-918"0"0,1 0 0 0 0,-1 0 0 0 0,1 0 0 0 0,-1 0 0 0 0,0 0-1 0 0,0 1 1 0 0,-1-1 0 0 0,1 1 0 0 0,-1-1 0 0 0,1 1 0 0 0,0 4 0 0 0,-2-6-422 0 0,-1-1 1 0 0,1 1-1 0 0,0-1 0 0 0,-1 1 1 0 0,1-1-1 0 0,-1 1 0 0 0,0-1 1 0 0,1 0-1 0 0,-1 1 0 0 0,0-1 1 0 0,0 0-1 0 0,0 0 0 0 0,0 0 1 0 0,0 0-1 0 0,0 0 0 0 0,0 0 1 0 0,-2 2-1 0 0,0-1-449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6:48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33 9215 0 0,'-2'-8'7776'0'0,"1"5"-5320"0"0,-1 0-1208 0 0,1 0-248 0 0,-1 0-40 0 0,1 0-16 0 0,-2 1-544 0 0,0-1-112 0 0,1 2-16 0 0,0-2-8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5:57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31 8351 0 0,'-3'-12'8749'0'0,"0"-1"-5675"0"0,3 13-3006 0 0,0 0 0 0 0,0 0-1 0 0,0 0 1 0 0,0-1 0 0 0,0 1 0 0 0,0 0 0 0 0,0 0 0 0 0,0 0 0 0 0,0-1 0 0 0,0 1 0 0 0,0 0 0 0 0,0 0 0 0 0,0 0 0 0 0,0-1 0 0 0,0 1 0 0 0,0 0 0 0 0,0 0-1 0 0,0 0 1 0 0,0 0 0 0 0,0-1 0 0 0,0 1 0 0 0,0 0 0 0 0,0 0 0 0 0,0 0 0 0 0,0-1 0 0 0,0 1 0 0 0,1 0 0 0 0,-1 0 0 0 0,0 0 0 0 0,0 0 0 0 0,0 0 0 0 0,0 0-1 0 0,0-1 1 0 0,1 1 0 0 0,-1 0 0 0 0,0 0 0 0 0,0 20 708 0 0,-7 88-456 0 0,2 68 32 0 0,3-80-321 0 0,5 110 144 0 0,-1-182-159 0 0,1-1 0 0 0,1 1 1 0 0,2-1-1 0 0,0 0 0 0 0,1-1 1 0 0,16 35-1 0 0,-20-52-13 0 0,0 0-1 0 0,0 0 1 0 0,0 0 0 0 0,1-1-1 0 0,-1 1 1 0 0,1-1 0 0 0,0 0-1 0 0,0 0 1 0 0,1-1 0 0 0,-1 1-1 0 0,9 4 1 0 0,-11-7-2 0 0,1 0 1 0 0,-1 1-1 0 0,1-1 0 0 0,-1 0 0 0 0,1-1 1 0 0,-1 1-1 0 0,1 0 0 0 0,0-1 0 0 0,-1 0 0 0 0,1 1 1 0 0,0-1-1 0 0,-1 0 0 0 0,1 0 0 0 0,0-1 1 0 0,0 1-1 0 0,-1 0 0 0 0,1-1 0 0 0,-1 0 1 0 0,1 0-1 0 0,0 1 0 0 0,-1-2 0 0 0,1 1 0 0 0,-1 0 1 0 0,0 0-1 0 0,4-4 0 0 0,3-2-1 0 0,-1 0 0 0 0,-1-1 0 0 0,0 0 0 0 0,0 0 0 0 0,9-15 0 0 0,25-49 0 0 0,-35 61 0 0 0,-1 1 0 0 0,-1 0 0 0 0,0 0 0 0 0,0-1 0 0 0,-1 0 0 0 0,2-16 0 0 0,2-55 0 0 0,-1 14 0 0 0,-6 67 0 0 0,0 0 0 0 0,0 0 0 0 0,0 0 0 0 0,0 0 0 0 0,1-1 0 0 0,-1 1 0 0 0,1 0 0 0 0,-1 0 0 0 0,1 0 0 0 0,-1 0 0 0 0,2-2 0 0 0,-2 3 0 0 0,1 0 0 0 0,-1-1 0 0 0,0 1 0 0 0,1 0 0 0 0,-1 0 0 0 0,0 0 0 0 0,1 0 0 0 0,-1 0 0 0 0,0-1 0 0 0,1 1 0 0 0,-1 0 0 0 0,1 0 0 0 0,-1 0 0 0 0,0 0 0 0 0,1 0 0 0 0,-1 0 0 0 0,0 0 0 0 0,1 0 0 0 0,-1 0 0 0 0,1 1 0 0 0,-1-1 0 0 0,0 0 0 0 0,1 0 0 0 0,-1 0 0 0 0,0 0 0 0 0,1 0 0 0 0,-1 1 0 0 0,0-1 0 0 0,1 0 0 0 0,-1 0 0 0 0,0 1 0 0 0,0-1 0 0 0,1 0 0 0 0,-1 0 0 0 0,0 1 0 0 0,0-1 0 0 0,1 0 0 0 0,-1 1 0 0 0,6 6 0 0 0,-1 0 0 0 0,0 0 0 0 0,0 1 0 0 0,-1 0 0 0 0,1 0 0 0 0,4 14 0 0 0,12 22 0 0 0,4-1 0 0 0,47 71 0 0 0,-62-101 0 0 0,0-1 0 0 0,1 0 0 0 0,0 0 0 0 0,1-1 0 0 0,1-1 0 0 0,18 13 0 0 0,-15-13 175 0 0,1-1 0 0 0,0 0 0 0 0,29 10-1 0 0,-37-16-128 0 0,0-1 0 0 0,-1 0-1 0 0,1 0 1 0 0,0-1-1 0 0,1 0 1 0 0,-1 0-1 0 0,0-1 1 0 0,0 0-1 0 0,16-3 1 0 0,-22 3-70 0 0,0-1 0 0 0,0 0 1 0 0,0 0-1 0 0,1 0 1 0 0,-1-1-1 0 0,-1 1 0 0 0,1-1 1 0 0,0 0-1 0 0,0 0 0 0 0,-1 0 1 0 0,1 0-1 0 0,4-5 0 0 0,-4 3-28 0 0,1 0 1 0 0,-1-1-1 0 0,0 0 0 0 0,0 0 0 0 0,-1 0 1 0 0,5-10-1 0 0,-2-3-57 0 0,-1-1-1 0 0,0 1 1 0 0,2-27 0 0 0,-6 44 109 0 0,3-39-9 0 0,-2-1 0 0 0,-1 1 0 0 0,-2 0 0 0 0,-2-1-1 0 0,-2 1 1 0 0,-21-77 0 0 0,23 106 2 0 0,0 0 0 0 0,0 0 0 0 0,-1 0 1 0 0,-1 1-1 0 0,1 0 0 0 0,-2 0 0 0 0,1 0 0 0 0,-1 1 0 0 0,-1 0 0 0 0,0 0 0 0 0,-11-10 0 0 0,13 14-1662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5:58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73 296 10135 0 0,'-1'0'251'0'0,"1"1"-1"0"0,0-1 0 0 0,-1 0 0 0 0,1 0 0 0 0,0 0 1 0 0,-1 0-1 0 0,1 0 0 0 0,0 0 0 0 0,-1 0 0 0 0,1 0 1 0 0,0 0-1 0 0,-1 0 0 0 0,1 0 0 0 0,-5-3 3753 0 0,5 2-3753 0 0,-12-8 2132 0 0,6 1-2084 0 0,1 0 0 0 0,0 0 1 0 0,0 0-1 0 0,1-1 0 0 0,0 0 1 0 0,0 0-1 0 0,1 0 1 0 0,-3-12-1 0 0,3 7-306 0 0,1 0 0 0 0,0 0 1 0 0,1 0-1 0 0,0-1 0 0 0,2-14 0 0 0,-1 26 17 0 0,0 1 0 0 0,0-1 0 0 0,1 0 0 0 0,0 0 0 0 0,-1 0 0 0 0,1 0 0 0 0,0 0 0 0 0,0 0 0 0 0,1 1 0 0 0,-1-1 0 0 0,0 0 0 0 0,1 1 0 0 0,0-1 0 0 0,-1 1 0 0 0,1 0 1 0 0,0-1-1 0 0,0 1 0 0 0,1 0 0 0 0,-1 0 0 0 0,0 1 0 0 0,1-1 0 0 0,-1 0 0 0 0,1 1 0 0 0,-1-1 0 0 0,1 1 0 0 0,4-2 0 0 0,0 2 46 0 0,-1-1 0 0 0,1 1 1 0 0,-1 0-1 0 0,1 0 0 0 0,0 1 1 0 0,-1 0-1 0 0,1 0 0 0 0,0 1 1 0 0,-1 0-1 0 0,13 3 0 0 0,-6-1-39 0 0,-5 0-1 0 0,1-1 1 0 0,-1 0-1 0 0,1-1 1 0 0,0 1-1 0 0,0-2 1 0 0,16 0-1 0 0,-22 0-15 0 0,0-1 0 0 0,-1 0 0 0 0,1 0 0 0 0,-1 0 0 0 0,1-1 0 0 0,-1 1 0 0 0,0 0 0 0 0,0-1 0 0 0,1 0 0 0 0,-1 1 0 0 0,0-1 0 0 0,0 0 0 0 0,2-3 0 0 0,-2 2 0 0 0,0 1 0 0 0,0 0 0 0 0,0 0 0 0 0,0 0 0 0 0,0 1 0 0 0,1-1 0 0 0,-1 0 0 0 0,1 1 0 0 0,-1-1 0 0 0,6-1 0 0 0,-8 3 0 0 0,1 0 0 0 0,-1 0 0 0 0,1 0 0 0 0,0 1 0 0 0,-1-1 0 0 0,1 0 0 0 0,-1 0 0 0 0,1 0 0 0 0,-1 0 0 0 0,1 1 0 0 0,-1-1 0 0 0,1 0 0 0 0,0 1 0 0 0,-1-1 0 0 0,0 0 0 0 0,1 1 0 0 0,-1-1 0 0 0,1 0 0 0 0,-1 1 0 0 0,1-1 0 0 0,-1 1 0 0 0,0-1 0 0 0,1 1 0 0 0,-1-1 0 0 0,0 1 0 0 0,0-1 0 0 0,1 1 0 0 0,-1-1 0 0 0,0 1 0 0 0,0 0 0 0 0,0-1 0 0 0,1 1 0 0 0,-1 0 0 0 0,5 27 0 0 0,-4-23 0 0 0,4 34 0 0 0,3-1 0 0 0,1-1 0 0 0,1 1 0 0 0,21 45 0 0 0,-30-80-3 0 0,0-1 1 0 0,1 1-1 0 0,0 0 0 0 0,0-1 1 0 0,-1 1-1 0 0,4 2 0 0 0,-5-5 3 0 0,0 1-1 0 0,1-1 0 0 0,-1 0 0 0 0,1 1 0 0 0,-1-1 0 0 0,1 0 0 0 0,-1 1 0 0 0,1-1 0 0 0,-1 0 1 0 0,1 1-1 0 0,-1-1 0 0 0,1 0 0 0 0,-1 0 0 0 0,1 0 0 0 0,-1 1 0 0 0,1-1 0 0 0,0 0 0 0 0,-1 0 1 0 0,1 0-1 0 0,-1 0 0 0 0,1 0 0 0 0,-1 0 0 0 0,1 0 0 0 0,0 0 0 0 0,-1 0 0 0 0,1-1 0 0 0,-1 1 1 0 0,1 0-1 0 0,-1 0 0 0 0,1 0 0 0 0,0-1 0 0 0,-1 1 0 0 0,1 0 0 0 0,-1-1 0 0 0,0 1 0 0 0,1 0 1 0 0,-1-1-1 0 0,2 0 0 0 0,0-2-307 0 0,1 0 1 0 0,0 0-1 0 0,-1 0 1 0 0,1 0-1 0 0,-1-1 1 0 0,0 0-1 0 0,2-5 1 0 0,1-3-7396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5:59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3223 0 0,'1'0'472'0'0,"0"-1"-1"0"0,-1 0 0 0 0,1 0 1 0 0,0 0-1 0 0,0 0 0 0 0,-1 1 0 0 0,1-1 1 0 0,0 0-1 0 0,0 1 0 0 0,0-1 1 0 0,0 1-1 0 0,0-1 0 0 0,0 1 0 0 0,0-1 1 0 0,0 1-1 0 0,0-1 0 0 0,0 1 0 0 0,0 0 1 0 0,0 0-1 0 0,0 0 0 0 0,0 0 1 0 0,0 0-1 0 0,0 0 0 0 0,2 0 0 0 0,-2 1-204 0 0,0-1 0 0 0,0 1 0 0 0,0 0-1 0 0,0 0 1 0 0,-1 0 0 0 0,1 0-1 0 0,0 0 1 0 0,-1 0 0 0 0,1 1-1 0 0,0-1 1 0 0,-1 0 0 0 0,1 0-1 0 0,-1 0 1 0 0,0 1 0 0 0,1-1-1 0 0,-1 0 1 0 0,0 0 0 0 0,0 2 0 0 0,17 149 2576 0 0,-11-87-2480 0 0,3 30-91 0 0,37 165 0 0 0,-34-225-1957 0 0,5-3-3451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4T09:05:59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299 17 8751 0 0,'-7'-6'6521'0'0,"-2"0"-1988"0"0,5 4-4669 0 0,1 0 541 0 0,0 1-257 0 0,-15 2 2953 0 0,-36 3-2882 0 0,40-3-29 0 0,4 3-78 0 0,-31 9-30 0 0,31-10-9 0 0,1 2-13 0 0,-37 15-59 0 0,27-10-17 0 0,14-8-4 0 0,0 1 1 0 0,-1-1 0 0 0,1 1 0 0 0,0-2 0 0 0,-1 1 0 0 0,-6 1 0 0 0,5-2-1656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AAFA-95C8-47E6-9D26-C94E1490433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CED44-D3E8-4760-B404-BFA539E0D3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45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87DF-2DBF-494F-B0E9-5677FF397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480-BEE4-4DFD-B67C-BB2B5F1A3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4614-26A2-43D7-89FE-1A26C864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BA0F3-6E51-4F01-B2F9-F0D13349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00CBA-EE0D-4D57-B0F0-72C5E508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95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D8292-961B-4DA1-8D46-1567CA61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FD9D9-9807-4744-B25B-AE7EFE000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84859-746D-4756-812F-269A16B2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DCDF2-7739-41C9-AD91-7248E369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A4CA2-1B12-4BEC-A910-803D69DE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45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FDDF30-5DF2-4968-B2EE-5BE152A52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7E1C3-8525-4E00-9687-A6C4CEC6A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39FF5-B1BD-4F8B-8980-E286D5B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90753-36E2-464B-AA5F-A761AD1C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0F55D-5237-46F6-AF62-1DE45B69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9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EC18-37EE-4633-92DE-F42B118FA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3804F-0CB7-4AD4-BF00-7592C906F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759B1-C849-42A9-B600-B2B6F162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74479-9B4C-4D0E-A317-74F1304F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4B80A-E380-4175-8B0C-BC94BFBC1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645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B62E5-E7C9-4C01-90D9-0DF8F573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C1DC-3017-4F2A-AB3D-F9F8EBE50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0E4AA-1FCB-4C38-9F79-E0BD5670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6222-3E88-4B74-82F1-9B6A2A20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9DF24-42FE-4AC0-B413-60233223B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277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A2BC-950B-4CD6-A189-20E137B2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FECAD-A3CA-4F32-859A-2C5A29486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88185-7137-4CAC-858C-46E404AA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428BD-7FA7-4DC4-9B6A-E23D6A2BF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AC554-318D-4749-BD9B-9A4994F4F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04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EDA50-1061-4C5F-979D-FF5A1D1B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67F0D-F286-4630-9FE2-103C1413A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D8C48-B9AE-42C9-AFDB-EDB8F5E4B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954E5-CDF3-4111-8FE9-A0E2021D6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512F2-8AC4-441B-A1EB-BC70E6C8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54C38-8E4E-41F7-9C89-D8939360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20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D0C8-D41C-48B5-97DC-08DACC6B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2D5EB-22D8-47FA-B1C4-DB0FE33C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CC84C-BD8E-471A-8F60-808E46BEB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4734F-39E7-4772-81DC-8B7A72BDF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9C6EFD-8382-4211-9BD7-2826D4BBF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D2861-DD25-4225-94EC-9B2B138CC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42343-1D16-4EDD-A3EE-ECF6A7DB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E0909-9115-4492-B1FA-8777C2A2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711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097E-6657-4500-885A-C5CD5799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5DE07-8CBB-4648-8883-8C7E49B06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9ECEA-4F4C-47C0-92E0-C4DDC96B1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5C4CD-FC2B-4DD8-8DB4-B689C34D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719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E75D2-B2F1-4852-B8BE-49CA926B5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FA081-AC86-4DC5-B17C-487EBE49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43F77-7F40-4936-A9E7-424DEB7C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605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CAA5-8890-4A27-9FF3-727E2069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FCF63-B65C-4418-8DE9-D33BDB4A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1A5B7-D24D-4372-BCF5-667761FA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28811-41E3-4055-985B-18B16CD2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C71A5-B0F6-4BF7-8165-B00749D7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1E90F-04E8-47EA-8220-C58055FC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30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F9F7-05FF-4193-8C51-B627A906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28072-592B-4DA5-9B4A-1DDB725A6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2911F-02E2-4048-BB1A-20432510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8E63E-4CB3-4BA9-987C-87EE4065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A26E9-9C28-4A4B-89A6-B904A4A2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6E959-5147-49D2-98E9-CA257C73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22B5C-D944-4468-8C04-09595438C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449-5903-4563-A57C-7DA099D74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08DEA-308A-4F15-AAC6-7814EFDB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57BE1-3F9B-43F9-8264-C9D5C00F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1747C-3A70-46E5-9138-9DAE18D2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444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2A8E-8E79-433C-9A6A-774F26B6F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382D2-3974-4FF8-9F82-FCECF1BBB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3BFD6-BFCA-4D55-A2D0-14FE7ED0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8E23A-CBD4-4307-88BD-7CEE6D0E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BB248-3E10-464C-B58C-BF9B6ED3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83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73065-BE70-4389-A2EC-C70E81248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6BBB9-E523-4B21-B09E-6FBE09708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D271-DF61-4117-885D-42F538D6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58398-9AF6-4D79-8390-E5127F59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0767-2361-4797-9A33-4E835819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4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00A-190B-4F0C-9794-870B88FE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69016-175A-48F0-9C28-A37008765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6B2B3-DEA8-41F4-8DB7-73726235A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2E1E8-8C4E-4CD7-B811-0B7350D4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A5274-A868-4F98-B384-34E036E7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3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99A5-36D0-42E5-B264-DE351C01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BF98-40D0-4214-8B4C-BB216832F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27ADF-BC37-4605-A79F-6CF107071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DA72A-C693-4B31-9787-0723A825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7BE68-4A32-4D1F-93BC-A83118F2A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7E5F3-892D-4B96-895B-CB5C361F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86393-6599-46D1-BBBE-D320F5D7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59272-F516-4AD3-AE55-C011A8E30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AE820-EA8D-4D5A-8977-EBF3DD1A1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506FB-8CCD-42B7-8211-E2A4A32EB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F950D-748A-452C-9243-B61395538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BA1FF-9EB2-40DB-AF1C-CEC7D6B5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43944-34F4-4379-95B8-AB6A6BFF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E8B35E-4B25-4F80-9A95-9AD952E4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3D03-9F1C-46C7-865A-BBA7E0828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A16DD-478F-4342-A221-67364144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411B2-87B2-436B-9DEB-C3947678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E0129-4BF0-4787-893C-2CD68C6E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09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3DF754-F055-4918-BA73-D6E77E0F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451B1-8E54-4F0F-80CA-C7426EF8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84985-4BC3-43EF-96D1-48804254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70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E4914-C7EB-474C-ACD6-CC3DE8E22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26BC0-8442-42E2-AA1F-3F22C0F12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3D4AD-D0C4-4793-8D49-C049CA8AB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762C5-4CA7-4C8D-B249-72321B05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01558-73BC-4969-8363-0B7403F2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26142-EE69-49A7-8EFF-77DB44D2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94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5839-0428-4744-8783-A9005D56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0D74F-17D4-45CA-8FCE-6A005265D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11D58-3FAD-48DD-97D5-B9712EC31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710AF-7CDE-4222-9651-ADF98291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F6006-9ADF-48C2-8A92-9FF4CD10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19DB6-F887-4651-B559-31AFC8AA1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44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F4A778-FFC9-49E6-A110-478A2566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B41F8-BAFD-48E2-80C0-AD7E2A828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510A7-E122-446F-AE92-EA0602678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CADB-34F9-4739-B13A-44203A85E696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A235D-B8B4-4E64-A937-4C646026A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9D02-67DC-4DD9-87DE-0B4436713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0648-556B-46E3-8462-51429D7B7C5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1F5864F-8952-9195-13B5-95682E779A20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9B057-8504-2CF5-6BF1-F9AC3E76AA85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989AE-0D10-A946-64AB-F2CF74FBDA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6BB8E2-A5A5-5438-47EB-FC991B20A47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91B69-F4A7-4147-BFC1-E801C4A32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24155-CEC8-4B44-9A53-F3E2B2DCF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94FCC-3EEA-4E35-9512-2DDB22B19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42C13-9432-4080-8464-37C028960BB7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98E3D-69C3-4623-8AAE-0F28326B3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B36BA-7F4D-4896-9234-86D3A11BF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21A2-26D2-4EEC-8526-DF88E7DB2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9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customXml" Target="../ink/ink10.xml"/><Relationship Id="rId42" Type="http://schemas.openxmlformats.org/officeDocument/2006/relationships/image" Target="../media/image35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48.png"/><Relationship Id="rId84" Type="http://schemas.openxmlformats.org/officeDocument/2006/relationships/image" Target="../media/image56.png"/><Relationship Id="rId89" Type="http://schemas.openxmlformats.org/officeDocument/2006/relationships/customXml" Target="../ink/ink44.xml"/><Relationship Id="rId112" Type="http://schemas.openxmlformats.org/officeDocument/2006/relationships/image" Target="../media/image70.png"/><Relationship Id="rId16" Type="http://schemas.openxmlformats.org/officeDocument/2006/relationships/image" Target="../media/image22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32" Type="http://schemas.openxmlformats.org/officeDocument/2006/relationships/image" Target="../media/image30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43.png"/><Relationship Id="rId74" Type="http://schemas.openxmlformats.org/officeDocument/2006/relationships/image" Target="../media/image51.png"/><Relationship Id="rId79" Type="http://schemas.openxmlformats.org/officeDocument/2006/relationships/customXml" Target="../ink/ink39.xml"/><Relationship Id="rId102" Type="http://schemas.openxmlformats.org/officeDocument/2006/relationships/image" Target="../media/image65.png"/><Relationship Id="rId5" Type="http://schemas.openxmlformats.org/officeDocument/2006/relationships/customXml" Target="../ink/ink2.xml"/><Relationship Id="rId90" Type="http://schemas.openxmlformats.org/officeDocument/2006/relationships/image" Target="../media/image59.png"/><Relationship Id="rId95" Type="http://schemas.openxmlformats.org/officeDocument/2006/relationships/customXml" Target="../ink/ink47.xml"/><Relationship Id="rId22" Type="http://schemas.openxmlformats.org/officeDocument/2006/relationships/image" Target="../media/image25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38.png"/><Relationship Id="rId64" Type="http://schemas.openxmlformats.org/officeDocument/2006/relationships/image" Target="../media/image46.png"/><Relationship Id="rId69" Type="http://schemas.openxmlformats.org/officeDocument/2006/relationships/customXml" Target="../ink/ink34.xml"/><Relationship Id="rId80" Type="http://schemas.openxmlformats.org/officeDocument/2006/relationships/image" Target="../media/image54.png"/><Relationship Id="rId85" Type="http://schemas.openxmlformats.org/officeDocument/2006/relationships/customXml" Target="../ink/ink42.xml"/><Relationship Id="rId12" Type="http://schemas.openxmlformats.org/officeDocument/2006/relationships/image" Target="../media/image20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33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68.png"/><Relationship Id="rId54" Type="http://schemas.openxmlformats.org/officeDocument/2006/relationships/image" Target="../media/image41.png"/><Relationship Id="rId70" Type="http://schemas.openxmlformats.org/officeDocument/2006/relationships/image" Target="../media/image49.png"/><Relationship Id="rId75" Type="http://schemas.openxmlformats.org/officeDocument/2006/relationships/customXml" Target="../ink/ink37.xml"/><Relationship Id="rId91" Type="http://schemas.openxmlformats.org/officeDocument/2006/relationships/customXml" Target="../ink/ink45.xml"/><Relationship Id="rId96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67.png"/><Relationship Id="rId10" Type="http://schemas.openxmlformats.org/officeDocument/2006/relationships/image" Target="../media/image19.png"/><Relationship Id="rId31" Type="http://schemas.openxmlformats.org/officeDocument/2006/relationships/customXml" Target="../ink/ink15.xml"/><Relationship Id="rId44" Type="http://schemas.openxmlformats.org/officeDocument/2006/relationships/image" Target="../media/image36.png"/><Relationship Id="rId52" Type="http://schemas.openxmlformats.org/officeDocument/2006/relationships/image" Target="../media/image40.png"/><Relationship Id="rId60" Type="http://schemas.openxmlformats.org/officeDocument/2006/relationships/image" Target="../media/image44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53.png"/><Relationship Id="rId81" Type="http://schemas.openxmlformats.org/officeDocument/2006/relationships/customXml" Target="../ink/ink40.xml"/><Relationship Id="rId86" Type="http://schemas.openxmlformats.org/officeDocument/2006/relationships/image" Target="../media/image57.png"/><Relationship Id="rId94" Type="http://schemas.openxmlformats.org/officeDocument/2006/relationships/image" Target="../media/image61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160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23.png"/><Relationship Id="rId39" Type="http://schemas.openxmlformats.org/officeDocument/2006/relationships/customXml" Target="../ink/ink19.xml"/><Relationship Id="rId109" Type="http://schemas.openxmlformats.org/officeDocument/2006/relationships/customXml" Target="../ink/ink54.xml"/><Relationship Id="rId34" Type="http://schemas.openxmlformats.org/officeDocument/2006/relationships/image" Target="../media/image31.png"/><Relationship Id="rId50" Type="http://schemas.openxmlformats.org/officeDocument/2006/relationships/image" Target="../media/image39.png"/><Relationship Id="rId55" Type="http://schemas.openxmlformats.org/officeDocument/2006/relationships/customXml" Target="../ink/ink27.xml"/><Relationship Id="rId76" Type="http://schemas.openxmlformats.org/officeDocument/2006/relationships/image" Target="../media/image52.png"/><Relationship Id="rId97" Type="http://schemas.openxmlformats.org/officeDocument/2006/relationships/customXml" Target="../ink/ink48.xml"/><Relationship Id="rId104" Type="http://schemas.openxmlformats.org/officeDocument/2006/relationships/image" Target="../media/image66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60.png"/><Relationship Id="rId2" Type="http://schemas.openxmlformats.org/officeDocument/2006/relationships/image" Target="../media/image18.png"/><Relationship Id="rId29" Type="http://schemas.openxmlformats.org/officeDocument/2006/relationships/customXml" Target="../ink/ink14.xml"/><Relationship Id="rId24" Type="http://schemas.openxmlformats.org/officeDocument/2006/relationships/image" Target="../media/image26.png"/><Relationship Id="rId40" Type="http://schemas.openxmlformats.org/officeDocument/2006/relationships/image" Target="../media/image34.png"/><Relationship Id="rId45" Type="http://schemas.openxmlformats.org/officeDocument/2006/relationships/customXml" Target="../ink/ink22.xml"/><Relationship Id="rId66" Type="http://schemas.openxmlformats.org/officeDocument/2006/relationships/image" Target="../media/image47.png"/><Relationship Id="rId87" Type="http://schemas.openxmlformats.org/officeDocument/2006/relationships/customXml" Target="../ink/ink43.xml"/><Relationship Id="rId110" Type="http://schemas.openxmlformats.org/officeDocument/2006/relationships/image" Target="../media/image69.png"/><Relationship Id="rId61" Type="http://schemas.openxmlformats.org/officeDocument/2006/relationships/customXml" Target="../ink/ink30.xml"/><Relationship Id="rId82" Type="http://schemas.openxmlformats.org/officeDocument/2006/relationships/image" Target="../media/image55.png"/><Relationship Id="rId19" Type="http://schemas.openxmlformats.org/officeDocument/2006/relationships/customXml" Target="../ink/ink9.xml"/><Relationship Id="rId14" Type="http://schemas.openxmlformats.org/officeDocument/2006/relationships/image" Target="../media/image21.png"/><Relationship Id="rId30" Type="http://schemas.openxmlformats.org/officeDocument/2006/relationships/image" Target="../media/image29.png"/><Relationship Id="rId35" Type="http://schemas.openxmlformats.org/officeDocument/2006/relationships/customXml" Target="../ink/ink17.xml"/><Relationship Id="rId56" Type="http://schemas.openxmlformats.org/officeDocument/2006/relationships/image" Target="../media/image42.png"/><Relationship Id="rId77" Type="http://schemas.openxmlformats.org/officeDocument/2006/relationships/customXml" Target="../ink/ink38.xml"/><Relationship Id="rId100" Type="http://schemas.openxmlformats.org/officeDocument/2006/relationships/image" Target="../media/image64.png"/><Relationship Id="rId105" Type="http://schemas.openxmlformats.org/officeDocument/2006/relationships/customXml" Target="../ink/ink52.xml"/><Relationship Id="rId8" Type="http://schemas.openxmlformats.org/officeDocument/2006/relationships/image" Target="../media/image180.png"/><Relationship Id="rId51" Type="http://schemas.openxmlformats.org/officeDocument/2006/relationships/customXml" Target="../ink/ink25.xml"/><Relationship Id="rId72" Type="http://schemas.openxmlformats.org/officeDocument/2006/relationships/image" Target="../media/image50.png"/><Relationship Id="rId93" Type="http://schemas.openxmlformats.org/officeDocument/2006/relationships/customXml" Target="../ink/ink46.xml"/><Relationship Id="rId98" Type="http://schemas.openxmlformats.org/officeDocument/2006/relationships/image" Target="../media/image63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37.png"/><Relationship Id="rId67" Type="http://schemas.openxmlformats.org/officeDocument/2006/relationships/customXml" Target="../ink/ink33.xml"/><Relationship Id="rId20" Type="http://schemas.openxmlformats.org/officeDocument/2006/relationships/image" Target="../media/image24.png"/><Relationship Id="rId41" Type="http://schemas.openxmlformats.org/officeDocument/2006/relationships/customXml" Target="../ink/ink20.xml"/><Relationship Id="rId62" Type="http://schemas.openxmlformats.org/officeDocument/2006/relationships/image" Target="../media/image45.png"/><Relationship Id="rId83" Type="http://schemas.openxmlformats.org/officeDocument/2006/relationships/customXml" Target="../ink/ink41.xml"/><Relationship Id="rId88" Type="http://schemas.openxmlformats.org/officeDocument/2006/relationships/image" Target="../media/image58.png"/><Relationship Id="rId111" Type="http://schemas.openxmlformats.org/officeDocument/2006/relationships/customXml" Target="../ink/ink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8nyIyPZy68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8nyIyPZy6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5687c66fb61231cc7e55776fe7db5f5f12fe73b274a3c83719563a68c386f025JmltdHM9MTY1NDgxOTIwMCZpZ3VpZD0xNzc3NjFmMC02MmE0LTZkZTktMDdiNy03MDRkNjM2ZjZjNGYmaW5zaWQ9NTcwMg&amp;ptn=3&amp;fclid=177761f0-62a4-6de9-07b7-704d636f6c4f&amp;u=a1aHR0cDovL2VuLndpa2lwZWRpYS5vcmcvd2lraS9LZXlzdG9uZV9zcGVjaWVz&amp;ntb=1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youtube.com/watch?v=cVsiDWmrhLE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2BE6B-E50D-F2B4-407D-8814278C9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15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48A61F2A-0726-6916-79C0-9968B77E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345">
            <a:off x="6855514" y="483166"/>
            <a:ext cx="45148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D973D864-90C6-B9AC-8189-5F9353EAF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195">
            <a:off x="503247" y="455714"/>
            <a:ext cx="4333742" cy="5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7FEDD-E61A-E6AF-849E-76AC1928DA43}"/>
              </a:ext>
            </a:extLst>
          </p:cNvPr>
          <p:cNvSpPr txBox="1"/>
          <p:nvPr/>
        </p:nvSpPr>
        <p:spPr>
          <a:xfrm>
            <a:off x="4580551" y="1463584"/>
            <a:ext cx="26310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Cornell notes</a:t>
            </a:r>
            <a:endParaRPr lang="en-GB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5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22C2E-8EC8-46ED-83DB-38155E00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Cornell 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83D6B-3553-4D52-B68B-F35ACD96C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7447" y="2799889"/>
            <a:ext cx="4933490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Your task is to complete notes using a technique called ‘Cornell note taking’</a:t>
            </a:r>
          </a:p>
          <a:p>
            <a:pPr marL="514350"/>
            <a:r>
              <a:rPr lang="en-US" sz="2200">
                <a:solidFill>
                  <a:srgbClr val="FFFFFF"/>
                </a:solidFill>
              </a:rPr>
              <a:t>Read the information provided</a:t>
            </a:r>
          </a:p>
          <a:p>
            <a:pPr marL="514350"/>
            <a:r>
              <a:rPr lang="en-US" sz="2200">
                <a:solidFill>
                  <a:srgbClr val="FFFFFF"/>
                </a:solidFill>
              </a:rPr>
              <a:t>Identify key terms</a:t>
            </a:r>
          </a:p>
          <a:p>
            <a:pPr marL="514350"/>
            <a:r>
              <a:rPr lang="en-US" sz="2200">
                <a:solidFill>
                  <a:srgbClr val="FFFFFF"/>
                </a:solidFill>
              </a:rPr>
              <a:t>Summarise the key points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CEC7F-35F0-4A38-B9D0-A7272441D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47" b="25040"/>
          <a:stretch/>
        </p:blipFill>
        <p:spPr>
          <a:xfrm>
            <a:off x="6400684" y="407700"/>
            <a:ext cx="5791316" cy="61050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BEE04D1-2729-B675-018B-B2722A460695}"/>
                  </a:ext>
                </a:extLst>
              </p14:cNvPr>
              <p14:cNvContentPartPr/>
              <p14:nvPr/>
            </p14:nvContentPartPr>
            <p14:xfrm>
              <a:off x="8336466" y="1619388"/>
              <a:ext cx="581040" cy="28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BEE04D1-2729-B675-018B-B2722A4606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82826" y="1511748"/>
                <a:ext cx="68868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42F1E50-070B-7305-0FC8-12973B86452A}"/>
                  </a:ext>
                </a:extLst>
              </p14:cNvPr>
              <p14:cNvContentPartPr/>
              <p14:nvPr/>
            </p14:nvContentPartPr>
            <p14:xfrm>
              <a:off x="9286506" y="2126268"/>
              <a:ext cx="1034640" cy="34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42F1E50-070B-7305-0FC8-12973B8645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32866" y="2018628"/>
                <a:ext cx="11422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0FC4A62-3CA7-390F-BB33-5D33439593FC}"/>
                  </a:ext>
                </a:extLst>
              </p14:cNvPr>
              <p14:cNvContentPartPr/>
              <p14:nvPr/>
            </p14:nvContentPartPr>
            <p14:xfrm>
              <a:off x="8156826" y="2690388"/>
              <a:ext cx="1811160" cy="84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0FC4A62-3CA7-390F-BB33-5D33439593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03186" y="2582748"/>
                <a:ext cx="19188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F05F08-0192-9948-E0E6-D17E8B198E94}"/>
                  </a:ext>
                </a:extLst>
              </p14:cNvPr>
              <p14:cNvContentPartPr/>
              <p14:nvPr/>
            </p14:nvContentPartPr>
            <p14:xfrm>
              <a:off x="8839386" y="3420108"/>
              <a:ext cx="1258560" cy="62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F05F08-0192-9948-E0E6-D17E8B198E9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85386" y="3312468"/>
                <a:ext cx="136620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FF6BCC7-D849-CB83-260E-CA71E091FB0A}"/>
                  </a:ext>
                </a:extLst>
              </p14:cNvPr>
              <p14:cNvContentPartPr/>
              <p14:nvPr/>
            </p14:nvContentPartPr>
            <p14:xfrm>
              <a:off x="8208666" y="3941748"/>
              <a:ext cx="1089360" cy="101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FF6BCC7-D849-CB83-260E-CA71E091FB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54666" y="3834108"/>
                <a:ext cx="1197000" cy="31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324976B-C54E-E2E5-6F29-09FDCD2AD4C6}"/>
              </a:ext>
            </a:extLst>
          </p:cNvPr>
          <p:cNvGrpSpPr/>
          <p:nvPr/>
        </p:nvGrpSpPr>
        <p:grpSpPr>
          <a:xfrm>
            <a:off x="6553254" y="1538872"/>
            <a:ext cx="921600" cy="340200"/>
            <a:chOff x="6553254" y="1538872"/>
            <a:chExt cx="92160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6AD3BF0-2504-59FA-981C-E3C240B24E10}"/>
                    </a:ext>
                  </a:extLst>
                </p14:cNvPr>
                <p14:cNvContentPartPr/>
                <p14:nvPr/>
              </p14:nvContentPartPr>
              <p14:xfrm>
                <a:off x="6553254" y="1538872"/>
                <a:ext cx="317520" cy="320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6AD3BF0-2504-59FA-981C-E3C240B24E1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44254" y="1529872"/>
                  <a:ext cx="33516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29320A4-5C7B-45E8-DA42-55AA06E73F49}"/>
                    </a:ext>
                  </a:extLst>
                </p14:cNvPr>
                <p14:cNvContentPartPr/>
                <p14:nvPr/>
              </p14:nvContentPartPr>
              <p14:xfrm>
                <a:off x="6931254" y="1752712"/>
                <a:ext cx="155880" cy="110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29320A4-5C7B-45E8-DA42-55AA06E73F4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22254" y="1743712"/>
                  <a:ext cx="1735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E03D175-AF25-DF81-4299-C3C614D1D802}"/>
                    </a:ext>
                  </a:extLst>
                </p14:cNvPr>
                <p14:cNvContentPartPr/>
                <p14:nvPr/>
              </p14:nvContentPartPr>
              <p14:xfrm>
                <a:off x="7134654" y="1605112"/>
                <a:ext cx="51840" cy="238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E03D175-AF25-DF81-4299-C3C614D1D80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25654" y="1596472"/>
                  <a:ext cx="694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14F453D-6FF9-269E-9B2C-CC13DBABBBA7}"/>
                    </a:ext>
                  </a:extLst>
                </p14:cNvPr>
                <p14:cNvContentPartPr/>
                <p14:nvPr/>
              </p14:nvContentPartPr>
              <p14:xfrm>
                <a:off x="7128174" y="1748752"/>
                <a:ext cx="108000" cy="28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14F453D-6FF9-269E-9B2C-CC13DBABBBA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19534" y="1739752"/>
                  <a:ext cx="125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7D81185-1F36-7579-3CF8-04C1FB000750}"/>
                    </a:ext>
                  </a:extLst>
                </p14:cNvPr>
                <p14:cNvContentPartPr/>
                <p14:nvPr/>
              </p14:nvContentPartPr>
              <p14:xfrm>
                <a:off x="7277214" y="1688272"/>
                <a:ext cx="197640" cy="190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7D81185-1F36-7579-3CF8-04C1FB00075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68214" y="1679272"/>
                  <a:ext cx="215280" cy="20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F7F5FF0-ED73-41BB-C8F8-D179414706CB}"/>
              </a:ext>
            </a:extLst>
          </p:cNvPr>
          <p:cNvGrpSpPr/>
          <p:nvPr/>
        </p:nvGrpSpPr>
        <p:grpSpPr>
          <a:xfrm>
            <a:off x="6592134" y="2148352"/>
            <a:ext cx="1079640" cy="590760"/>
            <a:chOff x="6592134" y="2148352"/>
            <a:chExt cx="107964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4494664-DABF-43F3-9C3B-2B9085B6BF7D}"/>
                    </a:ext>
                  </a:extLst>
                </p14:cNvPr>
                <p14:cNvContentPartPr/>
                <p14:nvPr/>
              </p14:nvContentPartPr>
              <p14:xfrm>
                <a:off x="6592134" y="2148352"/>
                <a:ext cx="22680" cy="289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4494664-DABF-43F3-9C3B-2B9085B6BF7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83494" y="2139352"/>
                  <a:ext cx="403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33EB070-2352-29EE-3E6C-CA53FDA79307}"/>
                    </a:ext>
                  </a:extLst>
                </p14:cNvPr>
                <p14:cNvContentPartPr/>
                <p14:nvPr/>
              </p14:nvContentPartPr>
              <p14:xfrm>
                <a:off x="6623094" y="2261392"/>
                <a:ext cx="116280" cy="18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EB070-2352-29EE-3E6C-CA53FDA7930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614094" y="2252392"/>
                  <a:ext cx="1339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CEC3BC4-2A56-4208-1B25-195E5BEF5AAE}"/>
                    </a:ext>
                  </a:extLst>
                </p14:cNvPr>
                <p14:cNvContentPartPr/>
                <p14:nvPr/>
              </p14:nvContentPartPr>
              <p14:xfrm>
                <a:off x="6758814" y="2318992"/>
                <a:ext cx="131760" cy="122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CEC3BC4-2A56-4208-1B25-195E5BEF5AA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750174" y="2309992"/>
                  <a:ext cx="1494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6610EFB-1DAF-5685-C971-32004D59F9F8}"/>
                    </a:ext>
                  </a:extLst>
                </p14:cNvPr>
                <p14:cNvContentPartPr/>
                <p14:nvPr/>
              </p14:nvContentPartPr>
              <p14:xfrm>
                <a:off x="6811014" y="2335552"/>
                <a:ext cx="208800" cy="403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6610EFB-1DAF-5685-C971-32004D59F9F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02374" y="2326912"/>
                  <a:ext cx="22644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6E70BDF-CE75-6FC7-DCF5-B06E60B4249C}"/>
                    </a:ext>
                  </a:extLst>
                </p14:cNvPr>
                <p14:cNvContentPartPr/>
                <p14:nvPr/>
              </p14:nvContentPartPr>
              <p14:xfrm>
                <a:off x="7054014" y="2308552"/>
                <a:ext cx="163080" cy="116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6E70BDF-CE75-6FC7-DCF5-B06E60B424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45014" y="2299912"/>
                  <a:ext cx="1807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19AB51C-1635-0E61-7489-C4C87FF03B92}"/>
                    </a:ext>
                  </a:extLst>
                </p14:cNvPr>
                <p14:cNvContentPartPr/>
                <p14:nvPr/>
              </p14:nvContentPartPr>
              <p14:xfrm>
                <a:off x="7252374" y="2337712"/>
                <a:ext cx="76320" cy="129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19AB51C-1635-0E61-7489-C4C87FF03B9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43734" y="2329072"/>
                  <a:ext cx="939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8D5840-3A00-259A-E7ED-4EDE625B48E1}"/>
                    </a:ext>
                  </a:extLst>
                </p14:cNvPr>
                <p14:cNvContentPartPr/>
                <p14:nvPr/>
              </p14:nvContentPartPr>
              <p14:xfrm>
                <a:off x="7384854" y="2380192"/>
                <a:ext cx="47880" cy="75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8D5840-3A00-259A-E7ED-4EDE625B48E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76214" y="2371552"/>
                  <a:ext cx="655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7531332-A2B5-DC25-E37E-12D901F5653A}"/>
                    </a:ext>
                  </a:extLst>
                </p14:cNvPr>
                <p14:cNvContentPartPr/>
                <p14:nvPr/>
              </p14:nvContentPartPr>
              <p14:xfrm>
                <a:off x="7464054" y="2266792"/>
                <a:ext cx="119160" cy="2034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7531332-A2B5-DC25-E37E-12D901F5653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55414" y="2257792"/>
                  <a:ext cx="1368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080F056-82F8-E217-0864-BEBD3E312CE2}"/>
                    </a:ext>
                  </a:extLst>
                </p14:cNvPr>
                <p14:cNvContentPartPr/>
                <p14:nvPr/>
              </p14:nvContentPartPr>
              <p14:xfrm>
                <a:off x="7590054" y="2328352"/>
                <a:ext cx="81720" cy="148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080F056-82F8-E217-0864-BEBD3E312CE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581054" y="2319712"/>
                  <a:ext cx="9936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4F0D55-B2A1-C32D-F76B-A4194E797CA8}"/>
              </a:ext>
            </a:extLst>
          </p:cNvPr>
          <p:cNvGrpSpPr/>
          <p:nvPr/>
        </p:nvGrpSpPr>
        <p:grpSpPr>
          <a:xfrm>
            <a:off x="6623094" y="2868712"/>
            <a:ext cx="599760" cy="425520"/>
            <a:chOff x="6623094" y="2868712"/>
            <a:chExt cx="599760" cy="42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F884505-4D82-79AF-198E-C5448EBD8D82}"/>
                    </a:ext>
                  </a:extLst>
                </p14:cNvPr>
                <p14:cNvContentPartPr/>
                <p14:nvPr/>
              </p14:nvContentPartPr>
              <p14:xfrm>
                <a:off x="6623094" y="2868712"/>
                <a:ext cx="109440" cy="425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F884505-4D82-79AF-198E-C5448EBD8D8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614094" y="2860072"/>
                  <a:ext cx="1270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EE38F09-D9E9-0835-2E73-843CDC8A0CAA}"/>
                    </a:ext>
                  </a:extLst>
                </p14:cNvPr>
                <p14:cNvContentPartPr/>
                <p14:nvPr/>
              </p14:nvContentPartPr>
              <p14:xfrm>
                <a:off x="6787254" y="3159592"/>
                <a:ext cx="144000" cy="127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EE38F09-D9E9-0835-2E73-843CDC8A0CA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78254" y="3150952"/>
                  <a:ext cx="1616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AFCDDE2-93F5-2A4C-9A46-B7D22A9FD457}"/>
                    </a:ext>
                  </a:extLst>
                </p14:cNvPr>
                <p14:cNvContentPartPr/>
                <p14:nvPr/>
              </p14:nvContentPartPr>
              <p14:xfrm>
                <a:off x="6971214" y="3161392"/>
                <a:ext cx="251640" cy="119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AFCDDE2-93F5-2A4C-9A46-B7D22A9FD45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62214" y="3152392"/>
                  <a:ext cx="26928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8800782-C56E-158B-C674-4CAA32837CC3}"/>
              </a:ext>
            </a:extLst>
          </p:cNvPr>
          <p:cNvGrpSpPr/>
          <p:nvPr/>
        </p:nvGrpSpPr>
        <p:grpSpPr>
          <a:xfrm>
            <a:off x="10844094" y="1480912"/>
            <a:ext cx="1196280" cy="276840"/>
            <a:chOff x="10844094" y="1480912"/>
            <a:chExt cx="1196280" cy="2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0188182-A476-9CB5-FAFE-A063DAAD08B6}"/>
                    </a:ext>
                  </a:extLst>
                </p14:cNvPr>
                <p14:cNvContentPartPr/>
                <p14:nvPr/>
              </p14:nvContentPartPr>
              <p14:xfrm>
                <a:off x="10844094" y="1480912"/>
                <a:ext cx="133200" cy="227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0188182-A476-9CB5-FAFE-A063DAAD08B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835454" y="1472272"/>
                  <a:ext cx="1508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B6C4B7F-D1FD-B047-41A5-14D43628DCD7}"/>
                    </a:ext>
                  </a:extLst>
                </p14:cNvPr>
                <p14:cNvContentPartPr/>
                <p14:nvPr/>
              </p14:nvContentPartPr>
              <p14:xfrm>
                <a:off x="11002854" y="1615192"/>
                <a:ext cx="151200" cy="1044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B6C4B7F-D1FD-B047-41A5-14D43628DCD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993854" y="1606552"/>
                  <a:ext cx="1688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E940F3B-0C24-7ACF-6257-2E0C1B8403F3}"/>
                    </a:ext>
                  </a:extLst>
                </p14:cNvPr>
                <p14:cNvContentPartPr/>
                <p14:nvPr/>
              </p14:nvContentPartPr>
              <p14:xfrm>
                <a:off x="11159814" y="1638952"/>
                <a:ext cx="137880" cy="720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E940F3B-0C24-7ACF-6257-2E0C1B8403F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150814" y="1629952"/>
                  <a:ext cx="1555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DABF665-99C0-FCAA-8B79-E3B12598202F}"/>
                    </a:ext>
                  </a:extLst>
                </p14:cNvPr>
                <p14:cNvContentPartPr/>
                <p14:nvPr/>
              </p14:nvContentPartPr>
              <p14:xfrm>
                <a:off x="11331534" y="1663072"/>
                <a:ext cx="120960" cy="76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DABF665-99C0-FCAA-8B79-E3B12598202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22894" y="1654432"/>
                  <a:ext cx="138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8515FD4-9A2C-04CD-8D75-4FD6AB4BB6E6}"/>
                    </a:ext>
                  </a:extLst>
                </p14:cNvPr>
                <p14:cNvContentPartPr/>
                <p14:nvPr/>
              </p14:nvContentPartPr>
              <p14:xfrm>
                <a:off x="11493174" y="1647592"/>
                <a:ext cx="547200" cy="110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8515FD4-9A2C-04CD-8D75-4FD6AB4BB6E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484174" y="1638952"/>
                  <a:ext cx="564840" cy="12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225EDC7-D489-AC99-91FA-E1313A86D0A0}"/>
              </a:ext>
            </a:extLst>
          </p:cNvPr>
          <p:cNvGrpSpPr/>
          <p:nvPr/>
        </p:nvGrpSpPr>
        <p:grpSpPr>
          <a:xfrm>
            <a:off x="10909254" y="1968352"/>
            <a:ext cx="548640" cy="186120"/>
            <a:chOff x="10909254" y="1968352"/>
            <a:chExt cx="54864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9A04787-DA74-7F88-53EA-EB35D53C1C8E}"/>
                    </a:ext>
                  </a:extLst>
                </p14:cNvPr>
                <p14:cNvContentPartPr/>
                <p14:nvPr/>
              </p14:nvContentPartPr>
              <p14:xfrm>
                <a:off x="10909254" y="1988512"/>
                <a:ext cx="141120" cy="123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9A04787-DA74-7F88-53EA-EB35D53C1C8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900614" y="1979512"/>
                  <a:ext cx="1587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11764CA-3F91-DB51-FF4F-D61C574C5EC5}"/>
                    </a:ext>
                  </a:extLst>
                </p14:cNvPr>
                <p14:cNvContentPartPr/>
                <p14:nvPr/>
              </p14:nvContentPartPr>
              <p14:xfrm>
                <a:off x="11073774" y="2034952"/>
                <a:ext cx="162000" cy="80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11764CA-3F91-DB51-FF4F-D61C574C5EC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064774" y="2025952"/>
                  <a:ext cx="1796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BF11B8-197C-12D7-0A6D-C465C15FC198}"/>
                    </a:ext>
                  </a:extLst>
                </p14:cNvPr>
                <p14:cNvContentPartPr/>
                <p14:nvPr/>
              </p14:nvContentPartPr>
              <p14:xfrm>
                <a:off x="11233614" y="2051872"/>
                <a:ext cx="83880" cy="65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BF11B8-197C-12D7-0A6D-C465C15FC19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224974" y="2043232"/>
                  <a:ext cx="1015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8388C4E-63CC-1BB1-CF96-A45D126B8FE3}"/>
                    </a:ext>
                  </a:extLst>
                </p14:cNvPr>
                <p14:cNvContentPartPr/>
                <p14:nvPr/>
              </p14:nvContentPartPr>
              <p14:xfrm>
                <a:off x="11338734" y="1968352"/>
                <a:ext cx="119160" cy="186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8388C4E-63CC-1BB1-CF96-A45D126B8FE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329734" y="1959712"/>
                  <a:ext cx="136800" cy="20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740D544-B7D5-839E-0804-84273F1986CD}"/>
              </a:ext>
            </a:extLst>
          </p:cNvPr>
          <p:cNvGrpSpPr/>
          <p:nvPr/>
        </p:nvGrpSpPr>
        <p:grpSpPr>
          <a:xfrm>
            <a:off x="10928334" y="2338072"/>
            <a:ext cx="815760" cy="212760"/>
            <a:chOff x="10928334" y="2338072"/>
            <a:chExt cx="815760" cy="21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D90CB92-7EF9-AD13-D4C0-BCFD9183CCEF}"/>
                    </a:ext>
                  </a:extLst>
                </p14:cNvPr>
                <p14:cNvContentPartPr/>
                <p14:nvPr/>
              </p14:nvContentPartPr>
              <p14:xfrm>
                <a:off x="10928334" y="2374792"/>
                <a:ext cx="131760" cy="1425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D90CB92-7EF9-AD13-D4C0-BCFD9183CCE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919334" y="2365792"/>
                  <a:ext cx="149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B7B465B-8314-8336-C52C-5FEB7B9C0CC7}"/>
                    </a:ext>
                  </a:extLst>
                </p14:cNvPr>
                <p14:cNvContentPartPr/>
                <p14:nvPr/>
              </p14:nvContentPartPr>
              <p14:xfrm>
                <a:off x="11083854" y="2414392"/>
                <a:ext cx="121320" cy="77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B7B465B-8314-8336-C52C-5FEB7B9C0CC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075214" y="2405752"/>
                  <a:ext cx="1389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30A28CA-119E-6AE0-96A9-F6A134590A1E}"/>
                    </a:ext>
                  </a:extLst>
                </p14:cNvPr>
                <p14:cNvContentPartPr/>
                <p14:nvPr/>
              </p14:nvContentPartPr>
              <p14:xfrm>
                <a:off x="11224614" y="2431312"/>
                <a:ext cx="133200" cy="71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30A28CA-119E-6AE0-96A9-F6A134590A1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215974" y="2422312"/>
                  <a:ext cx="1508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81B5D7E-57D4-2DB6-9923-DC38855E8F4A}"/>
                    </a:ext>
                  </a:extLst>
                </p14:cNvPr>
                <p14:cNvContentPartPr/>
                <p14:nvPr/>
              </p14:nvContentPartPr>
              <p14:xfrm>
                <a:off x="11330814" y="2338072"/>
                <a:ext cx="138600" cy="148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81B5D7E-57D4-2DB6-9923-DC38855E8F4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322174" y="2329072"/>
                  <a:ext cx="156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A5E7BA2-1A5F-728C-DAEC-74ADDA2A4CD8}"/>
                    </a:ext>
                  </a:extLst>
                </p14:cNvPr>
                <p14:cNvContentPartPr/>
                <p14:nvPr/>
              </p14:nvContentPartPr>
              <p14:xfrm>
                <a:off x="11493534" y="2441752"/>
                <a:ext cx="26280" cy="93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A5E7BA2-1A5F-728C-DAEC-74ADDA2A4CD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484534" y="2432752"/>
                  <a:ext cx="439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38A75E4-BFEA-922E-ED43-C7CD116E248D}"/>
                    </a:ext>
                  </a:extLst>
                </p14:cNvPr>
                <p14:cNvContentPartPr/>
                <p14:nvPr/>
              </p14:nvContentPartPr>
              <p14:xfrm>
                <a:off x="11563014" y="2484592"/>
                <a:ext cx="181080" cy="66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38A75E4-BFEA-922E-ED43-C7CD116E248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554014" y="2475592"/>
                  <a:ext cx="1987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9D320BB-7D26-6C84-38ED-8C35A7F09435}"/>
                    </a:ext>
                  </a:extLst>
                </p14:cNvPr>
                <p14:cNvContentPartPr/>
                <p14:nvPr/>
              </p14:nvContentPartPr>
              <p14:xfrm>
                <a:off x="11631054" y="2347072"/>
                <a:ext cx="17280" cy="11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9D320BB-7D26-6C84-38ED-8C35A7F0943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622414" y="2338432"/>
                  <a:ext cx="3492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F962168-0D82-A1BB-CC4F-2F55553D29DF}"/>
              </a:ext>
            </a:extLst>
          </p:cNvPr>
          <p:cNvGrpSpPr/>
          <p:nvPr/>
        </p:nvGrpSpPr>
        <p:grpSpPr>
          <a:xfrm>
            <a:off x="10906014" y="2754952"/>
            <a:ext cx="510480" cy="180000"/>
            <a:chOff x="10906014" y="2754952"/>
            <a:chExt cx="51048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C566B6C-A0AE-5CFC-FA5E-D2DD30305948}"/>
                    </a:ext>
                  </a:extLst>
                </p14:cNvPr>
                <p14:cNvContentPartPr/>
                <p14:nvPr/>
              </p14:nvContentPartPr>
              <p14:xfrm>
                <a:off x="10906014" y="2801032"/>
                <a:ext cx="20160" cy="133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C566B6C-A0AE-5CFC-FA5E-D2DD3030594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897374" y="2792032"/>
                  <a:ext cx="378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E97AB89-66DA-D1C8-CDE6-AF8D7677776B}"/>
                    </a:ext>
                  </a:extLst>
                </p14:cNvPr>
                <p14:cNvContentPartPr/>
                <p14:nvPr/>
              </p14:nvContentPartPr>
              <p14:xfrm>
                <a:off x="10985214" y="2839552"/>
                <a:ext cx="139680" cy="655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E97AB89-66DA-D1C8-CDE6-AF8D7677776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976214" y="2830912"/>
                  <a:ext cx="1573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5EF3E51-8ACB-5A8B-585A-BB4A3FC77A1C}"/>
                    </a:ext>
                  </a:extLst>
                </p14:cNvPr>
                <p14:cNvContentPartPr/>
                <p14:nvPr/>
              </p14:nvContentPartPr>
              <p14:xfrm>
                <a:off x="11120574" y="2754952"/>
                <a:ext cx="110520" cy="119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5EF3E51-8ACB-5A8B-585A-BB4A3FC77A1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111934" y="2746312"/>
                  <a:ext cx="1281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14AE506-D0C7-B9F6-13A0-DCDB7ECC899D}"/>
                    </a:ext>
                  </a:extLst>
                </p14:cNvPr>
                <p14:cNvContentPartPr/>
                <p14:nvPr/>
              </p14:nvContentPartPr>
              <p14:xfrm>
                <a:off x="11278254" y="2816152"/>
                <a:ext cx="138240" cy="964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14AE506-D0C7-B9F6-13A0-DCDB7ECC899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269614" y="2807512"/>
                  <a:ext cx="15588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C11A5C7-D6CA-E4F7-B65A-FCDC882D7E36}"/>
              </a:ext>
            </a:extLst>
          </p:cNvPr>
          <p:cNvGrpSpPr/>
          <p:nvPr/>
        </p:nvGrpSpPr>
        <p:grpSpPr>
          <a:xfrm>
            <a:off x="10926894" y="3137992"/>
            <a:ext cx="759240" cy="330840"/>
            <a:chOff x="10926894" y="3137992"/>
            <a:chExt cx="75924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9EB9163-4E67-C3D0-D378-8C99064DAA10}"/>
                    </a:ext>
                  </a:extLst>
                </p14:cNvPr>
                <p14:cNvContentPartPr/>
                <p14:nvPr/>
              </p14:nvContentPartPr>
              <p14:xfrm>
                <a:off x="10926894" y="3137992"/>
                <a:ext cx="104040" cy="302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9EB9163-4E67-C3D0-D378-8C99064DAA1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917894" y="3128992"/>
                  <a:ext cx="1216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2676218-1C07-EDA7-5295-E73375BFCD27}"/>
                    </a:ext>
                  </a:extLst>
                </p14:cNvPr>
                <p14:cNvContentPartPr/>
                <p14:nvPr/>
              </p14:nvContentPartPr>
              <p14:xfrm>
                <a:off x="11066574" y="3284152"/>
                <a:ext cx="531720" cy="184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2676218-1C07-EDA7-5295-E73375BFCD2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057934" y="3275512"/>
                  <a:ext cx="5493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FDDF794-593D-513E-D09E-F08F3242138F}"/>
                    </a:ext>
                  </a:extLst>
                </p14:cNvPr>
                <p14:cNvContentPartPr/>
                <p14:nvPr/>
              </p14:nvContentPartPr>
              <p14:xfrm>
                <a:off x="11539974" y="3365512"/>
                <a:ext cx="146160" cy="36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FDDF794-593D-513E-D09E-F08F3242138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530974" y="3356872"/>
                  <a:ext cx="16380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3AC6855-9E05-8C36-6729-60A80ABC578B}"/>
              </a:ext>
            </a:extLst>
          </p:cNvPr>
          <p:cNvGrpSpPr/>
          <p:nvPr/>
        </p:nvGrpSpPr>
        <p:grpSpPr>
          <a:xfrm>
            <a:off x="10917174" y="3641992"/>
            <a:ext cx="591120" cy="352440"/>
            <a:chOff x="10917174" y="3641992"/>
            <a:chExt cx="59112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74B12F0-7D54-2838-EB9A-355CBDA638F1}"/>
                    </a:ext>
                  </a:extLst>
                </p14:cNvPr>
                <p14:cNvContentPartPr/>
                <p14:nvPr/>
              </p14:nvContentPartPr>
              <p14:xfrm>
                <a:off x="10955694" y="3729832"/>
                <a:ext cx="23760" cy="2646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74B12F0-7D54-2838-EB9A-355CBDA638F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947054" y="3720832"/>
                  <a:ext cx="414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5BD6FF8-D52D-5F3E-138C-8FE945036F94}"/>
                    </a:ext>
                  </a:extLst>
                </p14:cNvPr>
                <p14:cNvContentPartPr/>
                <p14:nvPr/>
              </p14:nvContentPartPr>
              <p14:xfrm>
                <a:off x="10917174" y="3721912"/>
                <a:ext cx="132840" cy="1425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5BD6FF8-D52D-5F3E-138C-8FE945036F9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908174" y="3712912"/>
                  <a:ext cx="1504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67E10AB-5724-1F2C-FAEF-F81CC0EF7EB3}"/>
                    </a:ext>
                  </a:extLst>
                </p14:cNvPr>
                <p14:cNvContentPartPr/>
                <p14:nvPr/>
              </p14:nvContentPartPr>
              <p14:xfrm>
                <a:off x="11045334" y="3766912"/>
                <a:ext cx="83160" cy="1054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67E10AB-5724-1F2C-FAEF-F81CC0EF7EB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036694" y="3757912"/>
                  <a:ext cx="1008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89F2FCF-4FEA-2008-D01D-F00363FBAA5D}"/>
                    </a:ext>
                  </a:extLst>
                </p14:cNvPr>
                <p14:cNvContentPartPr/>
                <p14:nvPr/>
              </p14:nvContentPartPr>
              <p14:xfrm>
                <a:off x="11160894" y="3776272"/>
                <a:ext cx="22320" cy="96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89F2FCF-4FEA-2008-D01D-F00363FBAA5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151894" y="3767272"/>
                  <a:ext cx="399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F256699-EBC9-2CF5-71AC-BB7714CE1622}"/>
                    </a:ext>
                  </a:extLst>
                </p14:cNvPr>
                <p14:cNvContentPartPr/>
                <p14:nvPr/>
              </p14:nvContentPartPr>
              <p14:xfrm>
                <a:off x="11232534" y="3707512"/>
                <a:ext cx="137520" cy="170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F256699-EBC9-2CF5-71AC-BB7714CE162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223894" y="3698872"/>
                  <a:ext cx="1551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01CAE79-F388-D9F0-7C09-FD01B125567F}"/>
                    </a:ext>
                  </a:extLst>
                </p14:cNvPr>
                <p14:cNvContentPartPr/>
                <p14:nvPr/>
              </p14:nvContentPartPr>
              <p14:xfrm>
                <a:off x="11328654" y="3782752"/>
                <a:ext cx="75600" cy="316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01CAE79-F388-D9F0-7C09-FD01B125567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320014" y="3774112"/>
                  <a:ext cx="932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08B5E3E-7DAD-CBF5-51A5-7B198F1B41C7}"/>
                    </a:ext>
                  </a:extLst>
                </p14:cNvPr>
                <p14:cNvContentPartPr/>
                <p14:nvPr/>
              </p14:nvContentPartPr>
              <p14:xfrm>
                <a:off x="11237214" y="3641992"/>
                <a:ext cx="271080" cy="214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08B5E3E-7DAD-CBF5-51A5-7B198F1B41C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228214" y="3632992"/>
                  <a:ext cx="28872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5CF0F01-AFB3-D939-E4E0-1F6C45CEDD82}"/>
              </a:ext>
            </a:extLst>
          </p:cNvPr>
          <p:cNvGrpSpPr/>
          <p:nvPr/>
        </p:nvGrpSpPr>
        <p:grpSpPr>
          <a:xfrm>
            <a:off x="10985934" y="4116832"/>
            <a:ext cx="573840" cy="244800"/>
            <a:chOff x="10985934" y="4116832"/>
            <a:chExt cx="57384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A32C147-A67B-AE0C-9809-B8343695E7EA}"/>
                    </a:ext>
                  </a:extLst>
                </p14:cNvPr>
                <p14:cNvContentPartPr/>
                <p14:nvPr/>
              </p14:nvContentPartPr>
              <p14:xfrm>
                <a:off x="10985934" y="4116832"/>
                <a:ext cx="451800" cy="236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A32C147-A67B-AE0C-9809-B8343695E7E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977294" y="4107832"/>
                  <a:ext cx="4694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E1E16C5-9D29-3807-D4E9-376556877C9C}"/>
                    </a:ext>
                  </a:extLst>
                </p14:cNvPr>
                <p14:cNvContentPartPr/>
                <p14:nvPr/>
              </p14:nvContentPartPr>
              <p14:xfrm>
                <a:off x="11546094" y="4329952"/>
                <a:ext cx="13680" cy="31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E1E16C5-9D29-3807-D4E9-376556877C9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537094" y="4320952"/>
                  <a:ext cx="3132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C3AAC540-A770-08EB-ED2A-2AF191326369}"/>
                  </a:ext>
                </a:extLst>
              </p14:cNvPr>
              <p14:cNvContentPartPr/>
              <p14:nvPr/>
            </p14:nvContentPartPr>
            <p14:xfrm>
              <a:off x="11670294" y="1516552"/>
              <a:ext cx="6840" cy="118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C3AAC540-A770-08EB-ED2A-2AF191326369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1661294" y="1507912"/>
                <a:ext cx="24480" cy="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6473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1FBA5-E494-ACA9-1AD0-B00D9B5D4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5" t="20467" r="33619" b="9385"/>
          <a:stretch/>
        </p:blipFill>
        <p:spPr>
          <a:xfrm>
            <a:off x="69891" y="0"/>
            <a:ext cx="2631616" cy="3616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8DF18C-1992-8B85-80B3-C1E472224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4" t="23270" r="33789" b="10148"/>
          <a:stretch/>
        </p:blipFill>
        <p:spPr>
          <a:xfrm>
            <a:off x="133343" y="3308148"/>
            <a:ext cx="2673923" cy="3488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EC3C60-7069-2AB0-6EE4-B1E47F7F3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30" t="24756" r="32544" b="13376"/>
          <a:stretch/>
        </p:blipFill>
        <p:spPr>
          <a:xfrm>
            <a:off x="3319578" y="40768"/>
            <a:ext cx="2556189" cy="3098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DE56A-DA08-A05F-7B4B-6799C857C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20" t="25478" r="32770" b="11932"/>
          <a:stretch/>
        </p:blipFill>
        <p:spPr>
          <a:xfrm>
            <a:off x="3363350" y="3308148"/>
            <a:ext cx="2804482" cy="3410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5D6AD2-AAC1-527F-FCC8-61DE744C4D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08" t="25393" r="32882" b="16603"/>
          <a:stretch/>
        </p:blipFill>
        <p:spPr>
          <a:xfrm>
            <a:off x="6406623" y="40768"/>
            <a:ext cx="2620893" cy="29539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A5C8F3-9CB1-EC63-33FC-F9C86C7893D2}"/>
              </a:ext>
            </a:extLst>
          </p:cNvPr>
          <p:cNvSpPr txBox="1"/>
          <p:nvPr/>
        </p:nvSpPr>
        <p:spPr>
          <a:xfrm>
            <a:off x="7245309" y="3863323"/>
            <a:ext cx="410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Set as an assignment to completed by next lesson</a:t>
            </a:r>
          </a:p>
          <a:p>
            <a:pPr algn="ctr"/>
            <a:r>
              <a:rPr lang="en-GB" sz="3600" dirty="0"/>
              <a:t>PAG: 30-45min</a:t>
            </a:r>
          </a:p>
          <a:p>
            <a:pPr algn="ctr"/>
            <a:r>
              <a:rPr lang="en-GB" sz="3600" dirty="0"/>
              <a:t>This: 20-30min</a:t>
            </a:r>
          </a:p>
        </p:txBody>
      </p:sp>
    </p:spTree>
    <p:extLst>
      <p:ext uri="{BB962C8B-B14F-4D97-AF65-F5344CB8AC3E}">
        <p14:creationId xmlns:p14="http://schemas.microsoft.com/office/powerpoint/2010/main" val="301105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FE0C60E-F8E8-A0D1-E6FB-1D07F70A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02" y="0"/>
            <a:ext cx="7285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353F26B-7BED-C721-A84D-5A54EADDE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32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EE0D58-39B4-441B-5F6C-05EE84ACA3F1}"/>
              </a:ext>
            </a:extLst>
          </p:cNvPr>
          <p:cNvSpPr txBox="1"/>
          <p:nvPr/>
        </p:nvSpPr>
        <p:spPr>
          <a:xfrm>
            <a:off x="0" y="-46594"/>
            <a:ext cx="6032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did introducing wolves into Yellowstone National Park improve the rivers?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54865-94CC-1217-0AF9-C50B99FAE5FA}"/>
              </a:ext>
            </a:extLst>
          </p:cNvPr>
          <p:cNvSpPr txBox="1"/>
          <p:nvPr/>
        </p:nvSpPr>
        <p:spPr>
          <a:xfrm>
            <a:off x="890645" y="3429000"/>
            <a:ext cx="53842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28575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FF00"/>
                </a:solidFill>
              </a:rPr>
              <a:t>Ecological</a:t>
            </a:r>
          </a:p>
          <a:p>
            <a:pPr marL="514350" lvl="1" indent="-28575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FFFF00"/>
                </a:solidFill>
              </a:rPr>
              <a:t>Social and aesthetic</a:t>
            </a:r>
          </a:p>
        </p:txBody>
      </p:sp>
    </p:spTree>
    <p:extLst>
      <p:ext uri="{BB962C8B-B14F-4D97-AF65-F5344CB8AC3E}">
        <p14:creationId xmlns:p14="http://schemas.microsoft.com/office/powerpoint/2010/main" val="47229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3B3C74-E2B1-2D32-BAD2-F3482BF53C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nline Media 3" title="What Happened When A Pack Of Wolves Were Released In Yellowstone National Park">
            <a:hlinkClick r:id="" action="ppaction://media"/>
            <a:extLst>
              <a:ext uri="{FF2B5EF4-FFF2-40B4-BE49-F238E27FC236}">
                <a16:creationId xmlns:a16="http://schemas.microsoft.com/office/drawing/2014/main" id="{0910613A-3BC6-C785-3C43-618C30EBCF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940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93F33-D3BF-4332-7EA6-26B91FF4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B7658-14C4-29FA-FFF0-523D4F447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(91) What Happened When A Pack Of Wolves Were Released In Yellowstone National Park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86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timetoeatthedogs.files.wordpress.com/2009/12/gray-wol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4" b="138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dirty="0">
                <a:solidFill>
                  <a:srgbClr val="262626"/>
                </a:solidFill>
              </a:rPr>
              <a:t>The wolf is a </a:t>
            </a:r>
            <a:r>
              <a:rPr lang="en-US" sz="2200" b="1" dirty="0">
                <a:solidFill>
                  <a:srgbClr val="262626"/>
                </a:solidFill>
              </a:rPr>
              <a:t>keystone species </a:t>
            </a:r>
            <a:r>
              <a:rPr lang="en-US" sz="2200" dirty="0">
                <a:solidFill>
                  <a:srgbClr val="262626"/>
                </a:solidFill>
              </a:rPr>
              <a:t>in America - what does this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FF60E-6304-4365-2D25-7A439D2B332D}"/>
              </a:ext>
            </a:extLst>
          </p:cNvPr>
          <p:cNvSpPr txBox="1"/>
          <p:nvPr/>
        </p:nvSpPr>
        <p:spPr>
          <a:xfrm>
            <a:off x="8118723" y="183314"/>
            <a:ext cx="41900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  <a:hlinkClick r:id="rId3" tooltip="en.wikipedia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</a:t>
            </a:r>
            <a:r>
              <a:rPr lang="en-GB" sz="2800" b="1" i="0" strike="noStrike" dirty="0">
                <a:effectLst/>
                <a:highlight>
                  <a:srgbClr val="FFFF00"/>
                </a:highlight>
                <a:latin typeface="Roboto" panose="02000000000000000000" pitchFamily="2" charset="0"/>
                <a:hlinkClick r:id="rId3" tooltip="en.wikipedia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keystone species </a:t>
            </a:r>
            <a:r>
              <a:rPr lang="en-GB" sz="2800" b="1" i="0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  <a:hlinkClick r:id="rId3" tooltip="en.wikipedia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 a species which has a disproportionately large effect on its natural environment</a:t>
            </a:r>
          </a:p>
        </p:txBody>
      </p:sp>
    </p:spTree>
    <p:extLst>
      <p:ext uri="{BB962C8B-B14F-4D97-AF65-F5344CB8AC3E}">
        <p14:creationId xmlns:p14="http://schemas.microsoft.com/office/powerpoint/2010/main" val="381513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5A3D-F7DA-4656-705C-E0BD4D5C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55" y="-186668"/>
            <a:ext cx="10515600" cy="1325563"/>
          </a:xfrm>
        </p:spPr>
        <p:txBody>
          <a:bodyPr/>
          <a:lstStyle/>
          <a:p>
            <a:r>
              <a:rPr lang="en-GB" dirty="0"/>
              <a:t>Practical components failed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1F685-0CCD-640C-4B7F-EDC47C570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855" y="979541"/>
            <a:ext cx="11768960" cy="56472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Arshia: 8.1 not completed / 3.1 graph not done by hand</a:t>
            </a:r>
          </a:p>
          <a:p>
            <a:pPr marL="0" indent="0">
              <a:buNone/>
            </a:pPr>
            <a:r>
              <a:rPr lang="en-GB" dirty="0"/>
              <a:t>Bella: 3.1 not completed</a:t>
            </a:r>
          </a:p>
          <a:p>
            <a:pPr marL="0" indent="0">
              <a:buNone/>
            </a:pPr>
            <a:r>
              <a:rPr lang="en-GB" dirty="0"/>
              <a:t>Bhavya: 3.1 not completed / Cornell notes not complete</a:t>
            </a:r>
          </a:p>
          <a:p>
            <a:pPr marL="0" indent="0">
              <a:buNone/>
            </a:pPr>
            <a:r>
              <a:rPr lang="en-GB" dirty="0" err="1"/>
              <a:t>Bhraghi</a:t>
            </a:r>
            <a:r>
              <a:rPr lang="en-GB" dirty="0"/>
              <a:t>: 3.1 not completed / </a:t>
            </a:r>
            <a:r>
              <a:rPr lang="en-GB"/>
              <a:t>Cornell notes not complete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Cani: 3.1 graph not done by hand</a:t>
            </a:r>
          </a:p>
          <a:p>
            <a:pPr marL="0" indent="0">
              <a:buNone/>
            </a:pPr>
            <a:r>
              <a:rPr lang="en-GB" dirty="0"/>
              <a:t>Chelsea: 3.1 not completed / Cornell notes incomplete</a:t>
            </a:r>
          </a:p>
          <a:p>
            <a:pPr marL="0" indent="0">
              <a:buNone/>
            </a:pPr>
            <a:r>
              <a:rPr lang="en-GB" dirty="0" err="1"/>
              <a:t>Enara</a:t>
            </a:r>
            <a:r>
              <a:rPr lang="en-GB" dirty="0"/>
              <a:t>: 3.1 not completed</a:t>
            </a:r>
          </a:p>
          <a:p>
            <a:pPr marL="0" indent="0">
              <a:buNone/>
            </a:pPr>
            <a:r>
              <a:rPr lang="en-GB" dirty="0"/>
              <a:t>Eve: 3.1 No graph</a:t>
            </a:r>
          </a:p>
          <a:p>
            <a:pPr marL="0" indent="0">
              <a:buNone/>
            </a:pPr>
            <a:r>
              <a:rPr lang="en-GB" dirty="0"/>
              <a:t>Kiera: 3.1 no graph / Cornell notes incomplete</a:t>
            </a:r>
          </a:p>
          <a:p>
            <a:pPr marL="0" indent="0">
              <a:buNone/>
            </a:pPr>
            <a:r>
              <a:rPr lang="en-GB" dirty="0" err="1"/>
              <a:t>Neeka</a:t>
            </a:r>
            <a:r>
              <a:rPr lang="en-GB" dirty="0"/>
              <a:t>: 2.1 not completed / 3.1 not complete / Cornell notes incomplete </a:t>
            </a:r>
          </a:p>
          <a:p>
            <a:pPr marL="0" indent="0">
              <a:buNone/>
            </a:pPr>
            <a:r>
              <a:rPr lang="en-GB" dirty="0"/>
              <a:t>Pearl: 5.1 no graph / 3.1 not completed / Cornell notes incomplete</a:t>
            </a:r>
          </a:p>
          <a:p>
            <a:pPr marL="0" indent="0">
              <a:buNone/>
            </a:pPr>
            <a:r>
              <a:rPr lang="en-GB" dirty="0"/>
              <a:t>Phoebe : 3.1 not completed </a:t>
            </a:r>
          </a:p>
          <a:p>
            <a:pPr marL="0" indent="0">
              <a:buNone/>
            </a:pPr>
            <a:r>
              <a:rPr lang="en-GB" dirty="0"/>
              <a:t>Ria: 3.1 not completed / 5.1 missing answers on extension questions / 8.1 missing work / Cornell notes not completed</a:t>
            </a:r>
          </a:p>
          <a:p>
            <a:pPr marL="0" indent="0">
              <a:buNone/>
            </a:pPr>
            <a:r>
              <a:rPr lang="en-GB" dirty="0"/>
              <a:t>Saran: 3.1 not complete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525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8BE428-5199-7B92-4E45-7E4B229E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1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71" y="211977"/>
            <a:ext cx="6470969" cy="13255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Reasons to Maintain Biodiversity</a:t>
            </a:r>
            <a:endParaRPr lang="en-US" sz="3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938" y="1693145"/>
            <a:ext cx="5803062" cy="39617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800" dirty="0">
              <a:solidFill>
                <a:schemeClr val="bg1"/>
              </a:solidFill>
            </a:endParaRPr>
          </a:p>
          <a:p>
            <a:pPr marL="514350" lvl="1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Ecological</a:t>
            </a:r>
          </a:p>
          <a:p>
            <a:pPr marL="514350" lvl="1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Economic</a:t>
            </a:r>
          </a:p>
          <a:p>
            <a:pPr marL="514350" lvl="1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Ethical</a:t>
            </a:r>
          </a:p>
          <a:p>
            <a:pPr marL="514350" lvl="1" indent="-28575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Social and aesthetic</a:t>
            </a: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714BD2-4E38-43C3-BE3D-EBB0296315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1767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8FA7-007D-3C45-DF33-DAD340DC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" y="-31395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/>
              <a:t>Knowledge retrieval questions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754B078-D005-5991-98CC-964374C5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54" y="72171"/>
            <a:ext cx="4355786" cy="70412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BEF93-D5FE-6AFD-A66B-96211B34EFC6}"/>
              </a:ext>
            </a:extLst>
          </p:cNvPr>
          <p:cNvSpPr txBox="1"/>
          <p:nvPr/>
        </p:nvSpPr>
        <p:spPr>
          <a:xfrm>
            <a:off x="141194" y="762409"/>
            <a:ext cx="11972365" cy="428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marR="19050" indent="-342900">
              <a:spcBef>
                <a:spcPts val="75"/>
              </a:spcBef>
              <a:spcAft>
                <a:spcPts val="75"/>
              </a:spcAft>
              <a:buAutoNum type="arabicParenR"/>
            </a:pPr>
            <a: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  <a:t>Individuals within populations vary. Much of this variation is under genetic control.</a:t>
            </a:r>
            <a:b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</a:br>
            <a: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  <a:t>Two groups of scientists were studying genetic polymorphism in fruit flies.</a:t>
            </a:r>
            <a:b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</a:br>
            <a: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  <a:t>They extracted DNA from two different species of fruit fly, A and B.</a:t>
            </a:r>
            <a:b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</a:br>
            <a:b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</a:br>
            <a: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  <a:t>The first group of scientists studied 26 gene loci from species A. They calculated the genetic polymorphism of species A to be 0.35.</a:t>
            </a:r>
            <a:b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</a:br>
            <a:b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</a:br>
            <a:r>
              <a:rPr lang="en-GB" sz="1800">
                <a:effectLst/>
                <a:latin typeface="Helvetica" panose="020B0604020202020204" pitchFamily="34" charset="0"/>
                <a:ea typeface="Yu Mincho" panose="02020400000000000000" pitchFamily="18" charset="-128"/>
              </a:rPr>
              <a:t>The second group of scientists studied 32 gene loci from species B. They found that 13 of the gene loci were polymorphic.</a:t>
            </a:r>
          </a:p>
          <a:p>
            <a:pPr marL="361950" marR="19050" indent="-342900">
              <a:spcBef>
                <a:spcPts val="75"/>
              </a:spcBef>
              <a:spcAft>
                <a:spcPts val="75"/>
              </a:spcAft>
              <a:buAutoNum type="arabicParenR"/>
            </a:pPr>
            <a:endParaRPr lang="en-GB" sz="1800">
              <a:effectLst/>
              <a:latin typeface="Helvetica" panose="020B0604020202020204" pitchFamily="34" charset="0"/>
              <a:ea typeface="Yu Mincho" panose="02020400000000000000" pitchFamily="18" charset="-128"/>
            </a:endParaRPr>
          </a:p>
          <a:p>
            <a:r>
              <a:rPr lang="en-GB" sz="180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a. Calculate the proportion of genetic polymorphic gene loci of species B. (2 mark)</a:t>
            </a:r>
          </a:p>
          <a:p>
            <a:endParaRPr lang="en-GB">
              <a:latin typeface="Helvetica" panose="020B0604020202020204" pitchFamily="34" charset="0"/>
            </a:endParaRPr>
          </a:p>
          <a:p>
            <a:endParaRPr lang="en-GB"/>
          </a:p>
          <a:p>
            <a:r>
              <a:rPr lang="en-GB"/>
              <a:t>b. </a:t>
            </a:r>
            <a:r>
              <a:rPr lang="en-GB" sz="1800">
                <a:effectLst/>
                <a:highlight>
                  <a:srgbClr val="FFFF00"/>
                </a:highlight>
                <a:latin typeface="Helvetica" panose="020B0604020202020204" pitchFamily="34" charset="0"/>
                <a:ea typeface="Times New Roman" panose="02020603050405020304" pitchFamily="18" charset="0"/>
              </a:rPr>
              <a:t>Evaluate</a:t>
            </a:r>
            <a:r>
              <a:rPr lang="en-GB" sz="180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the conclusion that species B shows greater genetic polymorphism than species A. (3 marks) </a:t>
            </a:r>
            <a:endParaRPr lang="en-GB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F2DBF-0036-972D-72B6-5049648F1E3B}"/>
              </a:ext>
            </a:extLst>
          </p:cNvPr>
          <p:cNvSpPr txBox="1"/>
          <p:nvPr/>
        </p:nvSpPr>
        <p:spPr>
          <a:xfrm>
            <a:off x="437031" y="3842156"/>
            <a:ext cx="7172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13/32 = 0.41     (must be 2sf to match species 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234D3-B837-FDC8-A8AD-FD494174EBDD}"/>
              </a:ext>
            </a:extLst>
          </p:cNvPr>
          <p:cNvSpPr txBox="1"/>
          <p:nvPr/>
        </p:nvSpPr>
        <p:spPr>
          <a:xfrm>
            <a:off x="185152" y="4795980"/>
            <a:ext cx="112457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Species B has greater (calculated genetic) polymorphism (than species 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numbers / polymorphisms are similar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might not have sampled same loci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no indication of (fruit flies) sample size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FC6A6-DC98-61C4-8ED5-4EC0123A0B0E}"/>
              </a:ext>
            </a:extLst>
          </p:cNvPr>
          <p:cNvSpPr txBox="1"/>
          <p:nvPr/>
        </p:nvSpPr>
        <p:spPr>
          <a:xfrm>
            <a:off x="10937618" y="5831722"/>
            <a:ext cx="1254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00B0F0"/>
                </a:solidFill>
              </a:rPr>
              <a:t>For</a:t>
            </a:r>
          </a:p>
          <a:p>
            <a:r>
              <a:rPr lang="en-GB" sz="2800">
                <a:solidFill>
                  <a:srgbClr val="FF0000"/>
                </a:solidFill>
              </a:rPr>
              <a:t>Against</a:t>
            </a:r>
          </a:p>
        </p:txBody>
      </p:sp>
    </p:spTree>
    <p:extLst>
      <p:ext uri="{BB962C8B-B14F-4D97-AF65-F5344CB8AC3E}">
        <p14:creationId xmlns:p14="http://schemas.microsoft.com/office/powerpoint/2010/main" val="41725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1DF15-6867-4C46-A5A6-D289F619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highlight>
                  <a:srgbClr val="FFFF00"/>
                </a:highlight>
              </a:rPr>
              <a:t>Exam tip</a:t>
            </a:r>
            <a:br>
              <a:rPr lang="en-GB" sz="3600" dirty="0">
                <a:highlight>
                  <a:srgbClr val="FFFF00"/>
                </a:highlight>
              </a:rPr>
            </a:br>
            <a:br>
              <a:rPr lang="en-GB" sz="3600" dirty="0">
                <a:highlight>
                  <a:srgbClr val="FFFF00"/>
                </a:highlight>
              </a:rPr>
            </a:br>
            <a:r>
              <a:rPr lang="en-GB" sz="3600" dirty="0">
                <a:highlight>
                  <a:srgbClr val="FFFF00"/>
                </a:highlight>
              </a:rPr>
              <a:t>You need to be able to distinguish between each of these during the exam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5C4CC5-3080-4089-AB54-707042C59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928175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556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2D38546B-21DE-01C5-C369-09DA3FB7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3" b="576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9028C-EC97-6ABB-8F9E-E69E10DD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Use your knowledge and the images to make your notes</a:t>
            </a:r>
          </a:p>
        </p:txBody>
      </p:sp>
    </p:spTree>
    <p:extLst>
      <p:ext uri="{BB962C8B-B14F-4D97-AF65-F5344CB8AC3E}">
        <p14:creationId xmlns:p14="http://schemas.microsoft.com/office/powerpoint/2010/main" val="2501664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See the source image">
            <a:extLst>
              <a:ext uri="{FF2B5EF4-FFF2-40B4-BE49-F238E27FC236}">
                <a16:creationId xmlns:a16="http://schemas.microsoft.com/office/drawing/2014/main" id="{82D6C0DF-D79E-45E3-2407-F00A15BCD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1" t="27677" r="-1" b="15758"/>
          <a:stretch/>
        </p:blipFill>
        <p:spPr bwMode="auto">
          <a:xfrm>
            <a:off x="9109365" y="4128583"/>
            <a:ext cx="3082635" cy="25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Ecological</a:t>
            </a:r>
            <a:r>
              <a:rPr lang="en-GB" dirty="0"/>
              <a:t> reasons to maintain biodiversity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EE7780D9-16AA-212B-41E6-7F0BCC807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45" y="1716973"/>
            <a:ext cx="4190950" cy="32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57F9AAD0-63FD-4ECE-B748-A76AE3A1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/>
          <a:stretch/>
        </p:blipFill>
        <p:spPr bwMode="auto">
          <a:xfrm>
            <a:off x="838200" y="3711594"/>
            <a:ext cx="4135582" cy="308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82A977FC-0CC3-F5D1-730E-683477BE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4" y="1790873"/>
            <a:ext cx="3244112" cy="18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215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/>
              <a:t>Ecological reasons to maintain biodiversity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74935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Minimises disruption to </a:t>
            </a:r>
            <a:r>
              <a:rPr lang="en-GB" sz="3200" b="1" u="sng" dirty="0">
                <a:solidFill>
                  <a:srgbClr val="00B0F0"/>
                </a:solidFill>
              </a:rPr>
              <a:t>f…… c………..</a:t>
            </a:r>
          </a:p>
          <a:p>
            <a:endParaRPr lang="en-GB" sz="3200" b="1" u="sng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Minimises disruption to </a:t>
            </a:r>
            <a:r>
              <a:rPr lang="en-GB" sz="3200" b="1" u="sng" dirty="0">
                <a:solidFill>
                  <a:srgbClr val="00B0F0"/>
                </a:solidFill>
              </a:rPr>
              <a:t>n…………. cycles </a:t>
            </a:r>
            <a:r>
              <a:rPr lang="en-GB" sz="3200" dirty="0">
                <a:solidFill>
                  <a:srgbClr val="00B0F0"/>
                </a:solidFill>
              </a:rPr>
              <a:t>(worms are very important!)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Protect </a:t>
            </a:r>
            <a:r>
              <a:rPr lang="en-GB" sz="3200" b="1" u="sng" dirty="0">
                <a:solidFill>
                  <a:srgbClr val="00B0F0"/>
                </a:solidFill>
              </a:rPr>
              <a:t>k…………..</a:t>
            </a:r>
            <a:r>
              <a:rPr lang="en-GB" sz="3200" dirty="0">
                <a:solidFill>
                  <a:srgbClr val="00B0F0"/>
                </a:solidFill>
              </a:rPr>
              <a:t> species (usually a small population which has a huge impact on the ecosystem)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b="1" u="sng" dirty="0">
                <a:solidFill>
                  <a:srgbClr val="00B0F0"/>
                </a:solidFill>
              </a:rPr>
              <a:t>Genetic resource </a:t>
            </a:r>
            <a:r>
              <a:rPr lang="en-GB" sz="3200" dirty="0">
                <a:solidFill>
                  <a:srgbClr val="00B0F0"/>
                </a:solidFill>
              </a:rPr>
              <a:t>– plants and animals are the source of virtually all food, clothing, drugs and fuels.</a:t>
            </a:r>
          </a:p>
        </p:txBody>
      </p:sp>
    </p:spTree>
    <p:extLst>
      <p:ext uri="{BB962C8B-B14F-4D97-AF65-F5344CB8AC3E}">
        <p14:creationId xmlns:p14="http://schemas.microsoft.com/office/powerpoint/2010/main" val="19711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/>
              <a:t>Ecological reasons to maintain biodiversity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74935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Minimises disruption to </a:t>
            </a:r>
            <a:r>
              <a:rPr lang="en-GB" sz="3200" b="1" u="sng" dirty="0">
                <a:solidFill>
                  <a:srgbClr val="00B0F0"/>
                </a:solidFill>
              </a:rPr>
              <a:t>food chains</a:t>
            </a:r>
          </a:p>
          <a:p>
            <a:endParaRPr lang="en-GB" sz="3200" b="1" u="sng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Minimises disruption to </a:t>
            </a:r>
            <a:r>
              <a:rPr lang="en-GB" sz="3200" b="1" u="sng" dirty="0">
                <a:solidFill>
                  <a:srgbClr val="00B0F0"/>
                </a:solidFill>
              </a:rPr>
              <a:t>nutrient cycles </a:t>
            </a:r>
            <a:r>
              <a:rPr lang="en-GB" sz="3200" dirty="0">
                <a:solidFill>
                  <a:srgbClr val="00B0F0"/>
                </a:solidFill>
              </a:rPr>
              <a:t>(worms are very important!)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Protect </a:t>
            </a:r>
            <a:r>
              <a:rPr lang="en-GB" sz="3200" b="1" u="sng" dirty="0">
                <a:solidFill>
                  <a:srgbClr val="00B0F0"/>
                </a:solidFill>
              </a:rPr>
              <a:t>keystone</a:t>
            </a:r>
            <a:r>
              <a:rPr lang="en-GB" sz="3200" dirty="0">
                <a:solidFill>
                  <a:srgbClr val="00B0F0"/>
                </a:solidFill>
              </a:rPr>
              <a:t> species (usually a small population which has a huge impact on the ecosystem)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b="1" u="sng" dirty="0">
                <a:solidFill>
                  <a:srgbClr val="00B0F0"/>
                </a:solidFill>
              </a:rPr>
              <a:t>Genetic resource </a:t>
            </a:r>
            <a:r>
              <a:rPr lang="en-GB" sz="3200" dirty="0">
                <a:solidFill>
                  <a:srgbClr val="00B0F0"/>
                </a:solidFill>
              </a:rPr>
              <a:t>– plants and animals are the source of virtually all food, clothing, drugs and fuels.</a:t>
            </a:r>
          </a:p>
        </p:txBody>
      </p:sp>
    </p:spTree>
    <p:extLst>
      <p:ext uri="{BB962C8B-B14F-4D97-AF65-F5344CB8AC3E}">
        <p14:creationId xmlns:p14="http://schemas.microsoft.com/office/powerpoint/2010/main" val="103080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/>
              <a:t>Economic</a:t>
            </a:r>
            <a:r>
              <a:rPr lang="en-GB" dirty="0"/>
              <a:t> reasons to maintain biodiversity	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55EE3AC4-2681-C926-7354-EC8F62A88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018" y="1786154"/>
            <a:ext cx="3124199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9D4416D4-F590-FE06-E110-57281A56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07" y="3971157"/>
            <a:ext cx="3401293" cy="280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86773349-F4C9-233D-AAA3-F4E0E0BA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4" y="1881764"/>
            <a:ext cx="6882722" cy="18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ee the source image">
            <a:extLst>
              <a:ext uri="{FF2B5EF4-FFF2-40B4-BE49-F238E27FC236}">
                <a16:creationId xmlns:a16="http://schemas.microsoft.com/office/drawing/2014/main" id="{E5D04D37-7BF5-71EC-686B-E605CCB6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37" y="3901063"/>
            <a:ext cx="4239490" cy="281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186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497" y="365125"/>
            <a:ext cx="10849303" cy="13255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Economic reasons to maintain biodiversity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8" y="1825625"/>
            <a:ext cx="109596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altLang="x-none" dirty="0">
                <a:solidFill>
                  <a:srgbClr val="00B0F0"/>
                </a:solidFill>
              </a:rPr>
              <a:t>Natural ecosystems provide services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x-none" sz="2800" dirty="0">
                <a:solidFill>
                  <a:srgbClr val="00B0F0"/>
                </a:solidFill>
              </a:rPr>
              <a:t>Fertilisation of soil (reduces need for artificial fertilisers)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x-none" sz="2800" dirty="0">
                <a:solidFill>
                  <a:srgbClr val="00B0F0"/>
                </a:solidFill>
              </a:rPr>
              <a:t>Recycling of nutrients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x-none" sz="2800" dirty="0">
                <a:solidFill>
                  <a:srgbClr val="00B0F0"/>
                </a:solidFill>
              </a:rPr>
              <a:t>Growth of timber, food and fuel</a:t>
            </a:r>
          </a:p>
          <a:p>
            <a:pPr lvl="2"/>
            <a:endParaRPr lang="en-GB" altLang="x-none" sz="2800" dirty="0">
              <a:solidFill>
                <a:srgbClr val="00B0F0"/>
              </a:solidFill>
            </a:endParaRPr>
          </a:p>
          <a:p>
            <a:r>
              <a:rPr lang="en-GB" altLang="x-none" dirty="0">
                <a:solidFill>
                  <a:srgbClr val="00B0F0"/>
                </a:solidFill>
              </a:rPr>
              <a:t>Ecotourism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B0F0"/>
                </a:solidFill>
              </a:rPr>
              <a:t>Local economy stimulated (places of outstanding natural beauty) </a:t>
            </a:r>
          </a:p>
        </p:txBody>
      </p:sp>
    </p:spTree>
    <p:extLst>
      <p:ext uri="{BB962C8B-B14F-4D97-AF65-F5344CB8AC3E}">
        <p14:creationId xmlns:p14="http://schemas.microsoft.com/office/powerpoint/2010/main" val="16833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ABF87048-1569-40EE-2979-5906B95B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2382982"/>
            <a:ext cx="6598227" cy="43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/>
              <a:t>Ethical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87CED926-2064-4A06-8C15-A2E676264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70" y="1912793"/>
            <a:ext cx="5429855" cy="30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029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/>
              <a:t>Ethical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altLang="x-none" dirty="0">
                <a:solidFill>
                  <a:srgbClr val="00B0F0"/>
                </a:solidFill>
              </a:rPr>
              <a:t>Species become extinct as a result of human action</a:t>
            </a:r>
          </a:p>
          <a:p>
            <a:pPr>
              <a:lnSpc>
                <a:spcPct val="100000"/>
              </a:lnSpc>
            </a:pPr>
            <a:r>
              <a:rPr lang="en-GB" altLang="x-none" dirty="0">
                <a:solidFill>
                  <a:srgbClr val="00B0F0"/>
                </a:solidFill>
              </a:rPr>
              <a:t>Humans have a </a:t>
            </a:r>
            <a:r>
              <a:rPr lang="en-GB" altLang="x-none" b="1" dirty="0">
                <a:solidFill>
                  <a:srgbClr val="00B0F0"/>
                </a:solidFill>
              </a:rPr>
              <a:t>responsibility </a:t>
            </a:r>
            <a:r>
              <a:rPr lang="en-GB" altLang="x-none" dirty="0">
                <a:solidFill>
                  <a:srgbClr val="00B0F0"/>
                </a:solidFill>
              </a:rPr>
              <a:t>to maintain species, ecosystems and habitats for future generations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B0F0"/>
                </a:solidFill>
              </a:rPr>
              <a:t>Species need to be saved for future generations</a:t>
            </a:r>
            <a:endParaRPr lang="en-GB" altLang="x-none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</a:pPr>
            <a:r>
              <a:rPr lang="en-GB" altLang="x-none" b="1" dirty="0">
                <a:solidFill>
                  <a:srgbClr val="00B0F0"/>
                </a:solidFill>
              </a:rPr>
              <a:t>All organisms have a right to survive and live in the way to which they have become adapted.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66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GB" dirty="0"/>
              <a:t>Social and Aesthetic</a:t>
            </a:r>
          </a:p>
        </p:txBody>
      </p:sp>
      <p:pic>
        <p:nvPicPr>
          <p:cNvPr id="11268" name="Picture 4" descr="http://fc00.deviantart.com/fs15/i/2007/113/0/0/Evening_at_Rydal_Water_by_scot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6" b="2948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920" y="3600450"/>
            <a:ext cx="7774536" cy="2926246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r>
              <a:rPr lang="en-GB" altLang="x-none" sz="3500" dirty="0">
                <a:solidFill>
                  <a:srgbClr val="00B0F0"/>
                </a:solidFill>
              </a:rPr>
              <a:t>People enjoy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altLang="x-none" sz="3500" dirty="0">
                <a:solidFill>
                  <a:srgbClr val="00B0F0"/>
                </a:solidFill>
              </a:rPr>
              <a:t>Beautiful landscapes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altLang="x-none" sz="3500" dirty="0">
                <a:solidFill>
                  <a:srgbClr val="00B0F0"/>
                </a:solidFill>
              </a:rPr>
              <a:t>visiting wild places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altLang="x-none" sz="3500" dirty="0">
                <a:solidFill>
                  <a:srgbClr val="00B0F0"/>
                </a:solidFill>
              </a:rPr>
              <a:t>Observing wildlife</a:t>
            </a:r>
          </a:p>
          <a:p>
            <a:pPr marL="457200" lvl="1" indent="0">
              <a:buNone/>
            </a:pPr>
            <a:endParaRPr lang="en-GB" altLang="x-none" sz="3500" dirty="0">
              <a:solidFill>
                <a:srgbClr val="00B0F0"/>
              </a:solidFill>
            </a:endParaRPr>
          </a:p>
          <a:p>
            <a:pPr marL="457200" lvl="1" indent="0">
              <a:buNone/>
            </a:pPr>
            <a:endParaRPr lang="en-GB" altLang="x-none" sz="3500" dirty="0">
              <a:solidFill>
                <a:srgbClr val="00B0F0"/>
              </a:solidFill>
            </a:endParaRPr>
          </a:p>
          <a:p>
            <a:pPr marL="457200" lvl="1" indent="0">
              <a:buNone/>
            </a:pPr>
            <a:r>
              <a:rPr lang="en-GB" altLang="x-none" sz="3500" dirty="0">
                <a:solidFill>
                  <a:srgbClr val="00B0F0"/>
                </a:solidFill>
              </a:rPr>
              <a:t>The large animals are sustained by an interdependent web which includes a huge number of species</a:t>
            </a:r>
          </a:p>
          <a:p>
            <a:pPr marL="457200" lvl="1" indent="0">
              <a:buNone/>
            </a:pPr>
            <a:endParaRPr lang="en-GB" altLang="x-none" sz="3500" dirty="0">
              <a:solidFill>
                <a:srgbClr val="00B0F0"/>
              </a:solidFill>
            </a:endParaRPr>
          </a:p>
          <a:p>
            <a:pPr marL="457200" lvl="1" indent="0">
              <a:buNone/>
            </a:pPr>
            <a:r>
              <a:rPr lang="en-GB" altLang="x-none" sz="3500" dirty="0">
                <a:solidFill>
                  <a:srgbClr val="00B0F0"/>
                </a:solidFill>
              </a:rPr>
              <a:t>Wellbeing – physical, intellectual and emotional health</a:t>
            </a:r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6993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C05845-3692-3E40-BF41-70E90D1D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4" t="52581" r="53579" b="16559"/>
          <a:stretch/>
        </p:blipFill>
        <p:spPr>
          <a:xfrm>
            <a:off x="-5824" y="-17472"/>
            <a:ext cx="8436077" cy="5480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C5F0F-01F5-08B3-8886-767B3C723A2D}"/>
              </a:ext>
            </a:extLst>
          </p:cNvPr>
          <p:cNvSpPr txBox="1"/>
          <p:nvPr/>
        </p:nvSpPr>
        <p:spPr>
          <a:xfrm>
            <a:off x="8430253" y="52417"/>
            <a:ext cx="3761747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Calculate the proportion of polymorphic gene loci for this mountain ibex population. Express answer as a percentage (3 marks)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WYZ were polymorphic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VX were not polymorphic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Total loci: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3/5 = 0.6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0.6 x 100 = 60%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387C93-1EE7-34D7-0C5A-D72ABC27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7" y="5711883"/>
            <a:ext cx="4355786" cy="70412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9947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52936DC-FA30-C8E7-6142-82B05985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" y="1"/>
            <a:ext cx="4232114" cy="26391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FD3E864-EF45-47F9-565E-1A35619B1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44" y="1"/>
            <a:ext cx="4092350" cy="26391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F7AF3B1B-A168-CBB0-0B36-0D3E09551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73" y="1"/>
            <a:ext cx="3883327" cy="26391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63DD2274-98F7-0D34-1EE8-8C3AAC6C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9165"/>
            <a:ext cx="3564517" cy="27287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C8E009C9-5A95-51B1-D3BA-1BB8C641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17" y="2634898"/>
            <a:ext cx="3082678" cy="27287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EEB43F97-080F-2051-3F9C-91C200CF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05" y="2639165"/>
            <a:ext cx="3173413" cy="27244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175BADD5-BF14-42C8-9207-57A31BA6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808" y="2639165"/>
            <a:ext cx="2589582" cy="27244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532EC3-F913-0C86-54D4-F9D5805C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100" b="1" dirty="0"/>
              <a:t>Can you name the seven natural wonders of the world?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2950E-E858-9E15-9C3C-67947F944E1C}"/>
              </a:ext>
            </a:extLst>
          </p:cNvPr>
          <p:cNvSpPr txBox="1"/>
          <p:nvPr/>
        </p:nvSpPr>
        <p:spPr>
          <a:xfrm>
            <a:off x="4234725" y="-4266"/>
            <a:ext cx="263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Mt Everest – China/Nepal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E71B7F-8268-EABE-D39F-FA1044D608FF}"/>
              </a:ext>
            </a:extLst>
          </p:cNvPr>
          <p:cNvSpPr txBox="1"/>
          <p:nvPr/>
        </p:nvSpPr>
        <p:spPr>
          <a:xfrm>
            <a:off x="3676873" y="2616475"/>
            <a:ext cx="244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Grand Canyon - Arizona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62206-8ED1-8C77-8DD5-704A7FD40C16}"/>
              </a:ext>
            </a:extLst>
          </p:cNvPr>
          <p:cNvSpPr txBox="1"/>
          <p:nvPr/>
        </p:nvSpPr>
        <p:spPr>
          <a:xfrm>
            <a:off x="58965" y="177855"/>
            <a:ext cx="297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Great Barrier Reef – Australia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6EAD05-8BB1-6751-7952-42F7A3C2AD5B}"/>
              </a:ext>
            </a:extLst>
          </p:cNvPr>
          <p:cNvSpPr txBox="1"/>
          <p:nvPr/>
        </p:nvSpPr>
        <p:spPr>
          <a:xfrm>
            <a:off x="234386" y="2638264"/>
            <a:ext cx="297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Aurora Borealis – Arctic circle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C3037B-ABBD-9AE8-2EB7-FE3F26A2091C}"/>
              </a:ext>
            </a:extLst>
          </p:cNvPr>
          <p:cNvSpPr txBox="1"/>
          <p:nvPr/>
        </p:nvSpPr>
        <p:spPr>
          <a:xfrm>
            <a:off x="9622984" y="2645977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Guanabara bay - Brazil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8C43E0-58D9-00F3-BF57-0CBCAC0C61B2}"/>
              </a:ext>
            </a:extLst>
          </p:cNvPr>
          <p:cNvSpPr txBox="1"/>
          <p:nvPr/>
        </p:nvSpPr>
        <p:spPr>
          <a:xfrm>
            <a:off x="8391504" y="-6811"/>
            <a:ext cx="219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Victoria falls - Zambia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3F64F1-EBC8-8C65-A4B5-C580D50B235D}"/>
              </a:ext>
            </a:extLst>
          </p:cNvPr>
          <p:cNvSpPr txBox="1"/>
          <p:nvPr/>
        </p:nvSpPr>
        <p:spPr>
          <a:xfrm>
            <a:off x="6478193" y="2630631"/>
            <a:ext cx="264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Paricutin volcano - Mexico</a:t>
            </a:r>
          </a:p>
        </p:txBody>
      </p:sp>
    </p:spTree>
    <p:extLst>
      <p:ext uri="{BB962C8B-B14F-4D97-AF65-F5344CB8AC3E}">
        <p14:creationId xmlns:p14="http://schemas.microsoft.com/office/powerpoint/2010/main" val="7490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39F7A40-7AD2-C1F5-EAB8-91FEE5DF0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1" b="17431"/>
          <a:stretch/>
        </p:blipFill>
        <p:spPr bwMode="auto">
          <a:xfrm>
            <a:off x="20" y="432"/>
            <a:ext cx="12191980" cy="42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E00D2-819B-5EDF-2954-67B73996BC7E}"/>
              </a:ext>
            </a:extLst>
          </p:cNvPr>
          <p:cNvSpPr txBox="1"/>
          <p:nvPr/>
        </p:nvSpPr>
        <p:spPr>
          <a:xfrm>
            <a:off x="5839012" y="4583953"/>
            <a:ext cx="6352986" cy="14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00"/>
                </a:highlight>
              </a:rPr>
              <a:t>Exam tip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highlight>
                  <a:srgbClr val="FFFF00"/>
                </a:highlight>
              </a:rPr>
              <a:t>Do not use these words interchangeable 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2A95B-873C-E693-A461-3557661EF12E}"/>
              </a:ext>
            </a:extLst>
          </p:cNvPr>
          <p:cNvSpPr txBox="1"/>
          <p:nvPr/>
        </p:nvSpPr>
        <p:spPr>
          <a:xfrm>
            <a:off x="917275" y="4583953"/>
            <a:ext cx="4685857" cy="14659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Conservation &amp; Preservation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6895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18A26-0D91-4465-BFC5-4B4089957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b="165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1A4D3A-6395-4FC5-8C33-10457DC7D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876" y="234747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4000" dirty="0"/>
              <a:t>Preservation &amp; Conservation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DDF35-FBB2-4954-816F-9AE237935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49155" y="1666150"/>
            <a:ext cx="4102873" cy="443249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b="1" dirty="0"/>
              <a:t>Conservation: </a:t>
            </a:r>
            <a:r>
              <a:rPr lang="en-US" sz="1800" dirty="0"/>
              <a:t>Maintaining biodiversity through human action or management</a:t>
            </a:r>
          </a:p>
          <a:p>
            <a:r>
              <a:rPr lang="en-US" sz="1800" b="1" dirty="0"/>
              <a:t>Preservation: </a:t>
            </a:r>
            <a:r>
              <a:rPr lang="en-US" sz="1800" dirty="0"/>
              <a:t>Restricting or banning human interference (must remain pristine)</a:t>
            </a:r>
          </a:p>
          <a:p>
            <a:pPr marL="0" indent="0" algn="ctr">
              <a:buNone/>
            </a:pPr>
            <a:endParaRPr lang="en-US" altLang="en-US" sz="1800" u="sng" dirty="0"/>
          </a:p>
          <a:p>
            <a:pPr marL="0" indent="0" algn="ctr">
              <a:buNone/>
            </a:pPr>
            <a:r>
              <a:rPr lang="en-US" altLang="en-US" sz="2000" b="1" u="sng" dirty="0"/>
              <a:t>Preservation vs conservation – what is the difference?</a:t>
            </a:r>
          </a:p>
          <a:p>
            <a:endParaRPr lang="en-US" altLang="en-US" sz="1800" dirty="0"/>
          </a:p>
          <a:p>
            <a:pPr marL="285750"/>
            <a:r>
              <a:rPr lang="en-US" altLang="en-US" sz="1800" dirty="0"/>
              <a:t>Conservation is an </a:t>
            </a:r>
            <a:r>
              <a:rPr lang="en-US" altLang="en-US" sz="1800" b="1" dirty="0"/>
              <a:t>active process </a:t>
            </a:r>
            <a:r>
              <a:rPr lang="en-US" altLang="en-US" sz="1800" dirty="0"/>
              <a:t>that involves active/ sustainable management of habitats and species in them.</a:t>
            </a:r>
          </a:p>
          <a:p>
            <a:pPr marL="285750"/>
            <a:r>
              <a:rPr lang="en-US" altLang="en-US" sz="1800" dirty="0"/>
              <a:t>Preservation leaves ecosystems/habitats undisturbed</a:t>
            </a:r>
            <a:endParaRPr lang="en-US" sz="1800" dirty="0"/>
          </a:p>
          <a:p>
            <a:endParaRPr lang="en-US" sz="1500" b="1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43614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3FAD4-484F-FD89-74DA-E3344B42FE7F}"/>
              </a:ext>
            </a:extLst>
          </p:cNvPr>
          <p:cNvSpPr txBox="1"/>
          <p:nvPr/>
        </p:nvSpPr>
        <p:spPr>
          <a:xfrm>
            <a:off x="7700518" y="1578252"/>
            <a:ext cx="2262029" cy="579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GB" sz="316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Preservation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3DE0E-8AF1-4633-0C17-9B3AEABDBA8A}"/>
              </a:ext>
            </a:extLst>
          </p:cNvPr>
          <p:cNvSpPr txBox="1"/>
          <p:nvPr/>
        </p:nvSpPr>
        <p:spPr>
          <a:xfrm>
            <a:off x="2034090" y="1578252"/>
            <a:ext cx="2358786" cy="579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GB" sz="316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Conservation</a:t>
            </a:r>
            <a:endParaRPr lang="en-GB"/>
          </a:p>
        </p:txBody>
      </p:sp>
      <p:pic>
        <p:nvPicPr>
          <p:cNvPr id="7" name="Picture 6" descr="A person touching a rhinoceros&#10;&#10;Description automatically generated with low confidence">
            <a:extLst>
              <a:ext uri="{FF2B5EF4-FFF2-40B4-BE49-F238E27FC236}">
                <a16:creationId xmlns:a16="http://schemas.microsoft.com/office/drawing/2014/main" id="{3A20DA9F-D8E0-1C7E-9207-3823DFBE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2589292"/>
            <a:ext cx="4923025" cy="2684310"/>
          </a:xfrm>
          <a:prstGeom prst="rect">
            <a:avLst/>
          </a:prstGeom>
        </p:spPr>
      </p:pic>
      <p:pic>
        <p:nvPicPr>
          <p:cNvPr id="1036" name="Picture 12" descr="The 10 largest rainforests in the world • Earth.com">
            <a:extLst>
              <a:ext uri="{FF2B5EF4-FFF2-40B4-BE49-F238E27FC236}">
                <a16:creationId xmlns:a16="http://schemas.microsoft.com/office/drawing/2014/main" id="{4A6ABA58-C977-F841-1546-FB2DE55E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66" y="2315406"/>
            <a:ext cx="3339751" cy="2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st Investing Advice: Just Leave It Alone - Liberty Investor™">
            <a:extLst>
              <a:ext uri="{FF2B5EF4-FFF2-40B4-BE49-F238E27FC236}">
                <a16:creationId xmlns:a16="http://schemas.microsoft.com/office/drawing/2014/main" id="{6F921B64-C1FA-83FC-315C-CD286B09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963" y="3850703"/>
            <a:ext cx="3245373" cy="16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50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C0D693-76A3-02DC-2758-5A4D2D7A2D4C}"/>
              </a:ext>
            </a:extLst>
          </p:cNvPr>
          <p:cNvSpPr txBox="1"/>
          <p:nvPr/>
        </p:nvSpPr>
        <p:spPr>
          <a:xfrm>
            <a:off x="10287000" y="2587846"/>
            <a:ext cx="2002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(96) Deforestation in Brazil's rainforest hits new record in January - YouTube</a:t>
            </a:r>
            <a:endParaRPr lang="en-GB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57EF0B7-6D62-3CAB-88BF-9015F048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71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2A13541-5482-8E6F-1D6E-1192C786B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8" r="2" b="2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8C058DE-4ED4-14A4-454F-2BCAFC646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r="10443" b="-1"/>
          <a:stretch/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6CB6C58A-0743-2D1C-4BE0-F85FC1C8C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6" r="-1" b="14328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EC538-0A27-EF46-1321-480D827E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661" y="5085459"/>
            <a:ext cx="5505814" cy="157691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Getting conservation wrong</a:t>
            </a:r>
          </a:p>
        </p:txBody>
      </p:sp>
    </p:spTree>
    <p:extLst>
      <p:ext uri="{BB962C8B-B14F-4D97-AF65-F5344CB8AC3E}">
        <p14:creationId xmlns:p14="http://schemas.microsoft.com/office/powerpoint/2010/main" val="102975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70BA599F-D73C-991A-E523-42E62A3B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3" y="-114176"/>
            <a:ext cx="12373970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8492B-3487-262D-3477-542DDEC8F040}"/>
              </a:ext>
            </a:extLst>
          </p:cNvPr>
          <p:cNvSpPr txBox="1"/>
          <p:nvPr/>
        </p:nvSpPr>
        <p:spPr>
          <a:xfrm>
            <a:off x="107157" y="0"/>
            <a:ext cx="1753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Social &amp; aesthetic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26204-58E1-99AD-324B-3E43E3C5E8EF}"/>
              </a:ext>
            </a:extLst>
          </p:cNvPr>
          <p:cNvSpPr txBox="1"/>
          <p:nvPr/>
        </p:nvSpPr>
        <p:spPr>
          <a:xfrm>
            <a:off x="8759997" y="6086504"/>
            <a:ext cx="2552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Economical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1747C-44A9-A3B5-FA77-F798CAF66602}"/>
              </a:ext>
            </a:extLst>
          </p:cNvPr>
          <p:cNvSpPr txBox="1"/>
          <p:nvPr/>
        </p:nvSpPr>
        <p:spPr>
          <a:xfrm>
            <a:off x="10641806" y="0"/>
            <a:ext cx="1561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Ethical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27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6AD8-D292-47D8-8E7E-8C40B8D7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Economic? Social? Ethical?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07CE4-0925-4F96-9694-F1E5EDDD2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10" y="1667126"/>
            <a:ext cx="11467652" cy="9286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200" dirty="0"/>
              <a:t>Identify how each of the following statements should be classified (some statements can be classified in more than one way)</a:t>
            </a:r>
            <a:endParaRPr lang="en-GB" sz="3200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145D3A-BF25-4EA9-B600-6F24C7006956}"/>
              </a:ext>
            </a:extLst>
          </p:cNvPr>
          <p:cNvSpPr/>
          <p:nvPr/>
        </p:nvSpPr>
        <p:spPr>
          <a:xfrm>
            <a:off x="9505950" y="4745224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Medicinal Uses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7B1C4-4DD3-4DD8-A2A9-9E570036BAAC}"/>
              </a:ext>
            </a:extLst>
          </p:cNvPr>
          <p:cNvSpPr/>
          <p:nvPr/>
        </p:nvSpPr>
        <p:spPr>
          <a:xfrm>
            <a:off x="7394642" y="3990346"/>
            <a:ext cx="1847850" cy="624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purposes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57ED78-5A00-4FBF-AFDE-C63B16F11AED}"/>
              </a:ext>
            </a:extLst>
          </p:cNvPr>
          <p:cNvSpPr/>
          <p:nvPr/>
        </p:nvSpPr>
        <p:spPr>
          <a:xfrm>
            <a:off x="984717" y="4831576"/>
            <a:ext cx="1847850" cy="62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Ecotourism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F71F99-FBA3-4F47-9BAC-48BBAF1538DD}"/>
              </a:ext>
            </a:extLst>
          </p:cNvPr>
          <p:cNvSpPr/>
          <p:nvPr/>
        </p:nvSpPr>
        <p:spPr>
          <a:xfrm>
            <a:off x="1762125" y="5836473"/>
            <a:ext cx="1847850" cy="62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Forest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0BCA4-4794-4CFA-8935-880B72CEE966}"/>
              </a:ext>
            </a:extLst>
          </p:cNvPr>
          <p:cNvSpPr/>
          <p:nvPr/>
        </p:nvSpPr>
        <p:spPr>
          <a:xfrm>
            <a:off x="5172075" y="3134231"/>
            <a:ext cx="1847850" cy="64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 species for future generations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B7172-08F7-4904-9138-873F950BFDAD}"/>
              </a:ext>
            </a:extLst>
          </p:cNvPr>
          <p:cNvSpPr/>
          <p:nvPr/>
        </p:nvSpPr>
        <p:spPr>
          <a:xfrm>
            <a:off x="3048280" y="3990346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Responsibility to save species that we have endangered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878F9-7A13-462F-9DFE-EEE73DC77A6D}"/>
              </a:ext>
            </a:extLst>
          </p:cNvPr>
          <p:cNvSpPr/>
          <p:nvPr/>
        </p:nvSpPr>
        <p:spPr>
          <a:xfrm>
            <a:off x="5172075" y="4906404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reasons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0B582F-103F-4CD9-BB78-C82297B01E19}"/>
              </a:ext>
            </a:extLst>
          </p:cNvPr>
          <p:cNvSpPr/>
          <p:nvPr/>
        </p:nvSpPr>
        <p:spPr>
          <a:xfrm>
            <a:off x="5172075" y="5814282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enable indigenous people to retain their way of life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B782E-8A31-4552-B86A-C913E4D92240}"/>
              </a:ext>
            </a:extLst>
          </p:cNvPr>
          <p:cNvSpPr/>
          <p:nvPr/>
        </p:nvSpPr>
        <p:spPr>
          <a:xfrm>
            <a:off x="9505950" y="3134231"/>
            <a:ext cx="1847850" cy="64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the gene pool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4491AB-FB8A-461C-95D5-33351FF7BFC3}"/>
              </a:ext>
            </a:extLst>
          </p:cNvPr>
          <p:cNvSpPr/>
          <p:nvPr/>
        </p:nvSpPr>
        <p:spPr>
          <a:xfrm>
            <a:off x="838200" y="3197225"/>
            <a:ext cx="1847850" cy="64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use of resource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6BC711-FEE6-443C-BBE4-8F8DDB041745}"/>
              </a:ext>
            </a:extLst>
          </p:cNvPr>
          <p:cNvSpPr/>
          <p:nvPr/>
        </p:nvSpPr>
        <p:spPr>
          <a:xfrm>
            <a:off x="8729816" y="5731266"/>
            <a:ext cx="1847850" cy="624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 may be of use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445906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70BA599F-D73C-991A-E523-42E62A3B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81" y="-185738"/>
            <a:ext cx="1271587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8492B-3487-262D-3477-542DDEC8F040}"/>
              </a:ext>
            </a:extLst>
          </p:cNvPr>
          <p:cNvSpPr txBox="1"/>
          <p:nvPr/>
        </p:nvSpPr>
        <p:spPr>
          <a:xfrm>
            <a:off x="107156" y="0"/>
            <a:ext cx="2089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Social &amp; aesthetic </a:t>
            </a:r>
            <a:endParaRPr lang="en-GB" sz="105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26204-58E1-99AD-324B-3E43E3C5E8EF}"/>
              </a:ext>
            </a:extLst>
          </p:cNvPr>
          <p:cNvSpPr txBox="1"/>
          <p:nvPr/>
        </p:nvSpPr>
        <p:spPr>
          <a:xfrm>
            <a:off x="8203406" y="6150114"/>
            <a:ext cx="2552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Economical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1747C-44A9-A3B5-FA77-F798CAF66602}"/>
              </a:ext>
            </a:extLst>
          </p:cNvPr>
          <p:cNvSpPr txBox="1"/>
          <p:nvPr/>
        </p:nvSpPr>
        <p:spPr>
          <a:xfrm>
            <a:off x="10641806" y="0"/>
            <a:ext cx="1561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Ethical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5F1306-9D51-55AB-B48E-C45E6367833E}"/>
              </a:ext>
            </a:extLst>
          </p:cNvPr>
          <p:cNvSpPr/>
          <p:nvPr/>
        </p:nvSpPr>
        <p:spPr>
          <a:xfrm>
            <a:off x="3209977" y="4833976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Medicinal Uses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34A8EF-2D2C-5DCE-EA50-18380F632DAE}"/>
              </a:ext>
            </a:extLst>
          </p:cNvPr>
          <p:cNvSpPr/>
          <p:nvPr/>
        </p:nvSpPr>
        <p:spPr>
          <a:xfrm>
            <a:off x="6355556" y="4818021"/>
            <a:ext cx="1847850" cy="624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purposes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5C4CE8-45E9-4FE3-990D-D31D2176A797}"/>
              </a:ext>
            </a:extLst>
          </p:cNvPr>
          <p:cNvSpPr/>
          <p:nvPr/>
        </p:nvSpPr>
        <p:spPr>
          <a:xfrm>
            <a:off x="1130133" y="2114800"/>
            <a:ext cx="1847850" cy="62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Ecotourism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0102D6-7BF9-DA32-A518-B31EF89D1197}"/>
              </a:ext>
            </a:extLst>
          </p:cNvPr>
          <p:cNvSpPr/>
          <p:nvPr/>
        </p:nvSpPr>
        <p:spPr>
          <a:xfrm>
            <a:off x="3393281" y="3314087"/>
            <a:ext cx="1847850" cy="62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Forest Communities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BA57D6-A06F-F11B-42C5-79C6FE44036E}"/>
              </a:ext>
            </a:extLst>
          </p:cNvPr>
          <p:cNvSpPr/>
          <p:nvPr/>
        </p:nvSpPr>
        <p:spPr>
          <a:xfrm>
            <a:off x="8582025" y="821840"/>
            <a:ext cx="1847850" cy="64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Save species for future generations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F2E5BB-88DC-88B3-E71B-3C0E1460301C}"/>
              </a:ext>
            </a:extLst>
          </p:cNvPr>
          <p:cNvSpPr/>
          <p:nvPr/>
        </p:nvSpPr>
        <p:spPr>
          <a:xfrm>
            <a:off x="9258249" y="2096497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Responsibility to save species that we have endangered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48BDA-9A5D-CC93-8692-38AFA09BEB8D}"/>
              </a:ext>
            </a:extLst>
          </p:cNvPr>
          <p:cNvSpPr/>
          <p:nvPr/>
        </p:nvSpPr>
        <p:spPr>
          <a:xfrm>
            <a:off x="2962164" y="1059140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reasons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BF9F68-2F46-1A86-D87E-A2CD5E404814}"/>
              </a:ext>
            </a:extLst>
          </p:cNvPr>
          <p:cNvSpPr/>
          <p:nvPr/>
        </p:nvSpPr>
        <p:spPr>
          <a:xfrm>
            <a:off x="5336623" y="1308340"/>
            <a:ext cx="1847850" cy="64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enable indigenous people to retain their way of life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D7B0F-5918-EDDF-6432-7B183F499997}"/>
              </a:ext>
            </a:extLst>
          </p:cNvPr>
          <p:cNvSpPr/>
          <p:nvPr/>
        </p:nvSpPr>
        <p:spPr>
          <a:xfrm>
            <a:off x="5230602" y="2606946"/>
            <a:ext cx="1847850" cy="64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the gene pool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7F243-1A6A-BE40-DE20-77FC22D6BAE8}"/>
              </a:ext>
            </a:extLst>
          </p:cNvPr>
          <p:cNvSpPr/>
          <p:nvPr/>
        </p:nvSpPr>
        <p:spPr>
          <a:xfrm>
            <a:off x="7658100" y="3655913"/>
            <a:ext cx="1847850" cy="64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use of resource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6AA327-6BD5-CE77-52F7-975A0A844E8C}"/>
              </a:ext>
            </a:extLst>
          </p:cNvPr>
          <p:cNvSpPr/>
          <p:nvPr/>
        </p:nvSpPr>
        <p:spPr>
          <a:xfrm>
            <a:off x="7265592" y="3096328"/>
            <a:ext cx="1847850" cy="624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 may be of use in the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6E4B7-04E3-FF45-1FC2-8CAD5D23E1EC}"/>
              </a:ext>
            </a:extLst>
          </p:cNvPr>
          <p:cNvSpPr txBox="1"/>
          <p:nvPr/>
        </p:nvSpPr>
        <p:spPr>
          <a:xfrm>
            <a:off x="206734" y="4397071"/>
            <a:ext cx="1990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Do you agree?</a:t>
            </a:r>
          </a:p>
        </p:txBody>
      </p:sp>
    </p:spTree>
    <p:extLst>
      <p:ext uri="{BB962C8B-B14F-4D97-AF65-F5344CB8AC3E}">
        <p14:creationId xmlns:p14="http://schemas.microsoft.com/office/powerpoint/2010/main" val="523827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C960-5B4A-739B-BC20-494DC0CB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Begin Cornell notes task – due Friday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ED40-D4AF-E1BE-E293-41FBE9143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Next lesson</a:t>
            </a:r>
          </a:p>
          <a:p>
            <a:r>
              <a:rPr lang="en-GB" dirty="0"/>
              <a:t>Assignment question – set for everyone to complete </a:t>
            </a:r>
          </a:p>
          <a:p>
            <a:r>
              <a:rPr lang="en-GB" dirty="0"/>
              <a:t>Consolidation questions for those in lesson for remainder / found in folder for those away</a:t>
            </a:r>
          </a:p>
        </p:txBody>
      </p:sp>
    </p:spTree>
    <p:extLst>
      <p:ext uri="{BB962C8B-B14F-4D97-AF65-F5344CB8AC3E}">
        <p14:creationId xmlns:p14="http://schemas.microsoft.com/office/powerpoint/2010/main" val="395893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1E9DBBC-2410-3C78-CE6F-81BE2E739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6"/>
          <a:stretch/>
        </p:blipFill>
        <p:spPr bwMode="auto">
          <a:xfrm>
            <a:off x="75230" y="2498584"/>
            <a:ext cx="8284036" cy="42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6BAFB-A254-F587-3FE5-60C64DA1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40" y="318531"/>
            <a:ext cx="2312694" cy="1325563"/>
          </a:xfrm>
        </p:spPr>
        <p:txBody>
          <a:bodyPr/>
          <a:lstStyle/>
          <a:p>
            <a:r>
              <a:rPr lang="en-GB" b="1" u="sng"/>
              <a:t>Recap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2DB42600-BE24-A608-D494-4998BC0F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018" y="0"/>
            <a:ext cx="6562298" cy="31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7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chine on the field&#10;&#10;Description automatically generated">
            <a:extLst>
              <a:ext uri="{FF2B5EF4-FFF2-40B4-BE49-F238E27FC236}">
                <a16:creationId xmlns:a16="http://schemas.microsoft.com/office/drawing/2014/main" id="{14D0DCD5-90A3-41CE-BBB7-61D8CAED2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12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75AE75-5699-4D29-8B9D-B513F55324E9}"/>
              </a:ext>
            </a:extLst>
          </p:cNvPr>
          <p:cNvSpPr/>
          <p:nvPr/>
        </p:nvSpPr>
        <p:spPr>
          <a:xfrm>
            <a:off x="7172443" y="1363706"/>
            <a:ext cx="4967467" cy="4764910"/>
          </a:xfrm>
          <a:prstGeom prst="ellipse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701C24-2070-4D06-B7A7-31C10E84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157" y="2380889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Factors affecting biodiversity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A35CE3-2B01-4FA0-8E8B-A6E8D40E6E7A}"/>
              </a:ext>
            </a:extLst>
          </p:cNvPr>
          <p:cNvCxnSpPr/>
          <p:nvPr/>
        </p:nvCxnSpPr>
        <p:spPr>
          <a:xfrm>
            <a:off x="8719794" y="4214945"/>
            <a:ext cx="19702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56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67536548-1C6C-3583-0B9F-3353D952C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8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A8323-0B9E-4DC3-9D44-7D39A610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248038"/>
            <a:ext cx="7046478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Threats to biodiversity from human population growth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41220160-84BB-43CE-AB7C-2119C354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9" b="14009"/>
          <a:stretch/>
        </p:blipFill>
        <p:spPr>
          <a:xfrm>
            <a:off x="169870" y="1574309"/>
            <a:ext cx="11852255" cy="5199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4DFC8F-10FC-9CAE-DED3-01B45067ECC0}"/>
              </a:ext>
            </a:extLst>
          </p:cNvPr>
          <p:cNvSpPr/>
          <p:nvPr/>
        </p:nvSpPr>
        <p:spPr>
          <a:xfrm>
            <a:off x="4546959" y="1655275"/>
            <a:ext cx="2288912" cy="993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3B391F-C792-4507-8D7D-6AE5581552FC}"/>
              </a:ext>
            </a:extLst>
          </p:cNvPr>
          <p:cNvSpPr/>
          <p:nvPr/>
        </p:nvSpPr>
        <p:spPr>
          <a:xfrm>
            <a:off x="169870" y="3741238"/>
            <a:ext cx="2573330" cy="1471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AE5FDC-1876-9E9F-D8BE-410D95888E60}"/>
              </a:ext>
            </a:extLst>
          </p:cNvPr>
          <p:cNvSpPr/>
          <p:nvPr/>
        </p:nvSpPr>
        <p:spPr>
          <a:xfrm>
            <a:off x="4636066" y="5946838"/>
            <a:ext cx="2288912" cy="826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B6B56A-69BC-3586-F5B9-1A3D33942CAF}"/>
              </a:ext>
            </a:extLst>
          </p:cNvPr>
          <p:cNvSpPr/>
          <p:nvPr/>
        </p:nvSpPr>
        <p:spPr>
          <a:xfrm>
            <a:off x="8128856" y="3324482"/>
            <a:ext cx="3979664" cy="1575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2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A8323-0B9E-4DC3-9D44-7D39A610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248038"/>
            <a:ext cx="7046478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Threats to biodiversity from human population growth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41220160-84BB-43CE-AB7C-2119C354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9" b="14009"/>
          <a:stretch/>
        </p:blipFill>
        <p:spPr>
          <a:xfrm>
            <a:off x="169870" y="1574309"/>
            <a:ext cx="11852255" cy="51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3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E7578C80-1008-4990-860B-377C2E263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492454" cy="241909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400" i="1"/>
              <a:t>How</a:t>
            </a:r>
            <a:r>
              <a:rPr lang="en-US" sz="2400"/>
              <a:t> do these activities impact on biodiversity?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ttp://d.ibtimes.co.uk/en/full/1411279/amazon-deforest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1866" b="4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http://lovinghut.us/cop18/images/deforest/3.jpg">
            <a:extLst>
              <a:ext uri="{FF2B5EF4-FFF2-40B4-BE49-F238E27FC236}">
                <a16:creationId xmlns:a16="http://schemas.microsoft.com/office/drawing/2014/main" id="{5746948A-6F6B-4175-ADB6-A2D47B08B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6" r="6596" b="3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F30FEB1A-8CCA-430D-98FB-0F0D9BAD1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r="24292" b="-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https://d3n8a8pro7vhmx.cloudfront.net/rainforestactionnetwork/pages/2928/attachments/original/1418327199/Screen_Shot_2014-12-11_at_11.45.36_AM.png?1418327199">
            <a:extLst>
              <a:ext uri="{FF2B5EF4-FFF2-40B4-BE49-F238E27FC236}">
                <a16:creationId xmlns:a16="http://schemas.microsoft.com/office/drawing/2014/main" id="{DCF43BA5-C317-4092-955D-8661C37C3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6" r="5" b="5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04B875-08F7-446E-894C-7A52200E52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34" r="21960" b="-1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1992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97845-9C01-481D-943F-B6CC8B140BCC}">
  <ds:schemaRefs>
    <ds:schemaRef ds:uri="39a9f016-2850-430d-a9d7-5d156f797ecb"/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A8DDD0C-6E82-4283-89F6-2C20A5F0E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B14BB1-8C55-4CFD-9CF3-A57C11EF6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1137</Words>
  <Application>Microsoft Office PowerPoint</Application>
  <PresentationFormat>Widescreen</PresentationFormat>
  <Paragraphs>182</Paragraphs>
  <Slides>39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gg sans</vt:lpstr>
      <vt:lpstr>Helvetica</vt:lpstr>
      <vt:lpstr>Roboto</vt:lpstr>
      <vt:lpstr>Times New Roman</vt:lpstr>
      <vt:lpstr>Wingdings</vt:lpstr>
      <vt:lpstr>Office Theme</vt:lpstr>
      <vt:lpstr>Office Theme</vt:lpstr>
      <vt:lpstr>PowerPoint Presentation</vt:lpstr>
      <vt:lpstr>Knowledge retrieval questions</vt:lpstr>
      <vt:lpstr>PowerPoint Presentation</vt:lpstr>
      <vt:lpstr>Recap</vt:lpstr>
      <vt:lpstr>Factors affecting biodiversity</vt:lpstr>
      <vt:lpstr>PowerPoint Presentation</vt:lpstr>
      <vt:lpstr>Threats to biodiversity from human population growth</vt:lpstr>
      <vt:lpstr>Threats to biodiversity from human population growth</vt:lpstr>
      <vt:lpstr>PowerPoint Presentation</vt:lpstr>
      <vt:lpstr>PowerPoint Presentation</vt:lpstr>
      <vt:lpstr>Cornell notes</vt:lpstr>
      <vt:lpstr>PowerPoint Presentation</vt:lpstr>
      <vt:lpstr>PowerPoint Presentation</vt:lpstr>
      <vt:lpstr>PowerPoint Presentation</vt:lpstr>
      <vt:lpstr>CLIP</vt:lpstr>
      <vt:lpstr>The wolf is a keystone species in America - what does this mean?</vt:lpstr>
      <vt:lpstr>Practical components failed </vt:lpstr>
      <vt:lpstr>PowerPoint Presentation</vt:lpstr>
      <vt:lpstr>Reasons to Maintain Biodiversity</vt:lpstr>
      <vt:lpstr>Exam tip  You need to be able to distinguish between each of these during the exam</vt:lpstr>
      <vt:lpstr>Use your knowledge and the images to make your notes</vt:lpstr>
      <vt:lpstr>Ecological reasons to maintain biodiversity</vt:lpstr>
      <vt:lpstr>Ecological reasons to maintain biodiversity</vt:lpstr>
      <vt:lpstr>Ecological reasons to maintain biodiversity</vt:lpstr>
      <vt:lpstr>Economic reasons to maintain biodiversity </vt:lpstr>
      <vt:lpstr>Economic reasons to maintain biodiversity </vt:lpstr>
      <vt:lpstr>Ethical</vt:lpstr>
      <vt:lpstr>Ethical</vt:lpstr>
      <vt:lpstr>Social and Aesthetic</vt:lpstr>
      <vt:lpstr>Can you name the seven natural wonders of the world?</vt:lpstr>
      <vt:lpstr>PowerPoint Presentation</vt:lpstr>
      <vt:lpstr>Preservation &amp; Conservation</vt:lpstr>
      <vt:lpstr>PowerPoint Presentation</vt:lpstr>
      <vt:lpstr>PowerPoint Presentation</vt:lpstr>
      <vt:lpstr>Getting conservation wrong</vt:lpstr>
      <vt:lpstr>PowerPoint Presentation</vt:lpstr>
      <vt:lpstr>Economic? Social? Ethical? </vt:lpstr>
      <vt:lpstr>PowerPoint Presentation</vt:lpstr>
      <vt:lpstr>Begin Cornell notes task – due Friday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affecting biodiversity</dc:title>
  <dc:creator>Marisa Wyburn</dc:creator>
  <cp:lastModifiedBy>Chezka Mae Madrona</cp:lastModifiedBy>
  <cp:revision>3</cp:revision>
  <dcterms:created xsi:type="dcterms:W3CDTF">2020-04-28T18:10:45Z</dcterms:created>
  <dcterms:modified xsi:type="dcterms:W3CDTF">2025-07-23T07:40:41Z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opic">
    <vt:lpwstr/>
  </property>
  <property fmtid="{D5CDD505-2E9C-101B-9397-08002B2CF9AE}" pid="4" name="Term">
    <vt:lpwstr/>
  </property>
  <property fmtid="{D5CDD505-2E9C-101B-9397-08002B2CF9AE}" pid="5" name="Exam Board">
    <vt:lpwstr/>
  </property>
  <property fmtid="{D5CDD505-2E9C-101B-9397-08002B2CF9AE}" pid="6" name="Week">
    <vt:lpwstr/>
  </property>
  <property fmtid="{D5CDD505-2E9C-101B-9397-08002B2CF9AE}" pid="7" name="Staff Category">
    <vt:lpwstr/>
  </property>
  <property fmtid="{D5CDD505-2E9C-101B-9397-08002B2CF9AE}" pid="8" name="MediaServiceImageTags">
    <vt:lpwstr/>
  </property>
</Properties>
</file>