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378" r:id="rId5"/>
    <p:sldId id="1678" r:id="rId6"/>
    <p:sldId id="377" r:id="rId7"/>
    <p:sldId id="285" r:id="rId8"/>
    <p:sldId id="361" r:id="rId9"/>
    <p:sldId id="379" r:id="rId10"/>
    <p:sldId id="277" r:id="rId11"/>
    <p:sldId id="380" r:id="rId12"/>
    <p:sldId id="1676" r:id="rId13"/>
    <p:sldId id="1671" r:id="rId14"/>
    <p:sldId id="1672" r:id="rId15"/>
    <p:sldId id="272" r:id="rId16"/>
    <p:sldId id="384" r:id="rId17"/>
    <p:sldId id="1686" r:id="rId18"/>
    <p:sldId id="276" r:id="rId19"/>
    <p:sldId id="1682" r:id="rId20"/>
    <p:sldId id="382" r:id="rId21"/>
    <p:sldId id="381" r:id="rId22"/>
    <p:sldId id="1685" r:id="rId23"/>
    <p:sldId id="1683" r:id="rId24"/>
    <p:sldId id="1684" r:id="rId25"/>
    <p:sldId id="1674" r:id="rId26"/>
    <p:sldId id="273" r:id="rId27"/>
    <p:sldId id="1675" r:id="rId28"/>
    <p:sldId id="1670" r:id="rId29"/>
    <p:sldId id="1649" r:id="rId30"/>
    <p:sldId id="1677" r:id="rId31"/>
    <p:sldId id="1668" r:id="rId32"/>
    <p:sldId id="16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A9C90A-3060-69DA-3B6F-38A90042E0FA}" v="4" dt="2024-05-08T10:41:42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14" autoAdjust="0"/>
  </p:normalViewPr>
  <p:slideViewPr>
    <p:cSldViewPr snapToGrid="0">
      <p:cViewPr varScale="1">
        <p:scale>
          <a:sx n="79" d="100"/>
          <a:sy n="79" d="100"/>
        </p:scale>
        <p:origin x="11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2799984C-89C7-3AE9-9146-A8421D5A5233}"/>
    <pc:docChg chg="modSld">
      <pc:chgData name="Richard Ball" userId="S::richard.ball@sthelens.london::c2c6c2dd-6ddc-437e-8cdd-d7a74390accc" providerId="AD" clId="Web-{2799984C-89C7-3AE9-9146-A8421D5A5233}" dt="2024-05-02T12:16:01.624" v="13" actId="20577"/>
      <pc:docMkLst>
        <pc:docMk/>
      </pc:docMkLst>
      <pc:sldChg chg="addSp delSp modSp">
        <pc:chgData name="Richard Ball" userId="S::richard.ball@sthelens.london::c2c6c2dd-6ddc-437e-8cdd-d7a74390accc" providerId="AD" clId="Web-{2799984C-89C7-3AE9-9146-A8421D5A5233}" dt="2024-05-02T12:15:52.827" v="10" actId="1076"/>
        <pc:sldMkLst>
          <pc:docMk/>
          <pc:sldMk cId="2067727698" sldId="276"/>
        </pc:sldMkLst>
        <pc:spChg chg="del mod">
          <ac:chgData name="Richard Ball" userId="S::richard.ball@sthelens.london::c2c6c2dd-6ddc-437e-8cdd-d7a74390accc" providerId="AD" clId="Web-{2799984C-89C7-3AE9-9146-A8421D5A5233}" dt="2024-05-02T12:15:40.170" v="1"/>
          <ac:spMkLst>
            <pc:docMk/>
            <pc:sldMk cId="2067727698" sldId="276"/>
            <ac:spMk id="4" creationId="{3370F35E-F1BD-6357-0915-4B513DF46405}"/>
          </ac:spMkLst>
        </pc:spChg>
        <pc:spChg chg="add mod">
          <ac:chgData name="Richard Ball" userId="S::richard.ball@sthelens.london::c2c6c2dd-6ddc-437e-8cdd-d7a74390accc" providerId="AD" clId="Web-{2799984C-89C7-3AE9-9146-A8421D5A5233}" dt="2024-05-02T12:15:52.827" v="10" actId="1076"/>
          <ac:spMkLst>
            <pc:docMk/>
            <pc:sldMk cId="2067727698" sldId="276"/>
            <ac:spMk id="5" creationId="{5DB509AC-2381-2DBC-2A04-9227BEC07F99}"/>
          </ac:spMkLst>
        </pc:spChg>
      </pc:sldChg>
      <pc:sldChg chg="modSp">
        <pc:chgData name="Richard Ball" userId="S::richard.ball@sthelens.london::c2c6c2dd-6ddc-437e-8cdd-d7a74390accc" providerId="AD" clId="Web-{2799984C-89C7-3AE9-9146-A8421D5A5233}" dt="2024-05-02T12:16:01.624" v="13" actId="20577"/>
        <pc:sldMkLst>
          <pc:docMk/>
          <pc:sldMk cId="3445485340" sldId="1686"/>
        </pc:sldMkLst>
        <pc:spChg chg="mod">
          <ac:chgData name="Richard Ball" userId="S::richard.ball@sthelens.london::c2c6c2dd-6ddc-437e-8cdd-d7a74390accc" providerId="AD" clId="Web-{2799984C-89C7-3AE9-9146-A8421D5A5233}" dt="2024-05-02T12:16:01.624" v="13" actId="20577"/>
          <ac:spMkLst>
            <pc:docMk/>
            <pc:sldMk cId="3445485340" sldId="1686"/>
            <ac:spMk id="3" creationId="{838DC400-44A5-6574-398F-C2FBB058E087}"/>
          </ac:spMkLst>
        </pc:spChg>
      </pc:sldChg>
    </pc:docChg>
  </pc:docChgLst>
  <pc:docChgLst>
    <pc:chgData name="Richard Ball" userId="c2c6c2dd-6ddc-437e-8cdd-d7a74390accc" providerId="ADAL" clId="{C2455A4A-F70A-4D68-9D47-14B3CDD8DFA7}"/>
    <pc:docChg chg="undo custSel addSld delSld modSld sldOrd">
      <pc:chgData name="Richard Ball" userId="c2c6c2dd-6ddc-437e-8cdd-d7a74390accc" providerId="ADAL" clId="{C2455A4A-F70A-4D68-9D47-14B3CDD8DFA7}" dt="2023-04-25T11:07:34.522" v="632" actId="1076"/>
      <pc:docMkLst>
        <pc:docMk/>
      </pc:docMkLst>
      <pc:sldChg chg="addSp delSp modSp ord">
        <pc:chgData name="Richard Ball" userId="c2c6c2dd-6ddc-437e-8cdd-d7a74390accc" providerId="ADAL" clId="{C2455A4A-F70A-4D68-9D47-14B3CDD8DFA7}" dt="2023-04-25T10:59:50.917" v="346" actId="1076"/>
        <pc:sldMkLst>
          <pc:docMk/>
          <pc:sldMk cId="3028088434" sldId="272"/>
        </pc:sldMkLst>
        <pc:spChg chg="mod">
          <ac:chgData name="Richard Ball" userId="c2c6c2dd-6ddc-437e-8cdd-d7a74390accc" providerId="ADAL" clId="{C2455A4A-F70A-4D68-9D47-14B3CDD8DFA7}" dt="2023-04-25T06:56:13.340" v="48" actId="57"/>
          <ac:spMkLst>
            <pc:docMk/>
            <pc:sldMk cId="3028088434" sldId="272"/>
            <ac:spMk id="6" creationId="{DA1A8C4C-A0C9-4767-99F5-F4E4605AE2F7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1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2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4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5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6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7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8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19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21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25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17426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52284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52285" creationId="{00000000-0000-0000-0000-000000000000}"/>
          </ac:spMkLst>
        </pc:spChg>
        <pc:spChg chg="del">
          <ac:chgData name="Richard Ball" userId="c2c6c2dd-6ddc-437e-8cdd-d7a74390accc" providerId="ADAL" clId="{C2455A4A-F70A-4D68-9D47-14B3CDD8DFA7}" dt="2023-04-25T10:59:38.233" v="341" actId="478"/>
          <ac:spMkLst>
            <pc:docMk/>
            <pc:sldMk cId="3028088434" sldId="272"/>
            <ac:spMk id="52290" creationId="{00000000-0000-0000-0000-000000000000}"/>
          </ac:spMkLst>
        </pc:spChg>
        <pc:grpChg chg="del">
          <ac:chgData name="Richard Ball" userId="c2c6c2dd-6ddc-437e-8cdd-d7a74390accc" providerId="ADAL" clId="{C2455A4A-F70A-4D68-9D47-14B3CDD8DFA7}" dt="2023-04-25T10:59:38.233" v="341" actId="478"/>
          <ac:grpSpMkLst>
            <pc:docMk/>
            <pc:sldMk cId="3028088434" sldId="272"/>
            <ac:grpSpMk id="2" creationId="{00000000-0000-0000-0000-000000000000}"/>
          </ac:grpSpMkLst>
        </pc:grpChg>
        <pc:grpChg chg="del">
          <ac:chgData name="Richard Ball" userId="c2c6c2dd-6ddc-437e-8cdd-d7a74390accc" providerId="ADAL" clId="{C2455A4A-F70A-4D68-9D47-14B3CDD8DFA7}" dt="2023-04-25T10:59:38.233" v="341" actId="478"/>
          <ac:grpSpMkLst>
            <pc:docMk/>
            <pc:sldMk cId="3028088434" sldId="272"/>
            <ac:grpSpMk id="3" creationId="{00000000-0000-0000-0000-000000000000}"/>
          </ac:grpSpMkLst>
        </pc:grpChg>
        <pc:grpChg chg="del">
          <ac:chgData name="Richard Ball" userId="c2c6c2dd-6ddc-437e-8cdd-d7a74390accc" providerId="ADAL" clId="{C2455A4A-F70A-4D68-9D47-14B3CDD8DFA7}" dt="2023-04-25T10:59:38.233" v="341" actId="478"/>
          <ac:grpSpMkLst>
            <pc:docMk/>
            <pc:sldMk cId="3028088434" sldId="272"/>
            <ac:grpSpMk id="4" creationId="{00000000-0000-0000-0000-000000000000}"/>
          </ac:grpSpMkLst>
        </pc:grpChg>
        <pc:grpChg chg="del">
          <ac:chgData name="Richard Ball" userId="c2c6c2dd-6ddc-437e-8cdd-d7a74390accc" providerId="ADAL" clId="{C2455A4A-F70A-4D68-9D47-14B3CDD8DFA7}" dt="2023-04-25T10:59:38.233" v="341" actId="478"/>
          <ac:grpSpMkLst>
            <pc:docMk/>
            <pc:sldMk cId="3028088434" sldId="272"/>
            <ac:grpSpMk id="5" creationId="{00000000-0000-0000-0000-000000000000}"/>
          </ac:grpSpMkLst>
        </pc:grpChg>
        <pc:grpChg chg="del">
          <ac:chgData name="Richard Ball" userId="c2c6c2dd-6ddc-437e-8cdd-d7a74390accc" providerId="ADAL" clId="{C2455A4A-F70A-4D68-9D47-14B3CDD8DFA7}" dt="2023-04-25T10:59:38.233" v="341" actId="478"/>
          <ac:grpSpMkLst>
            <pc:docMk/>
            <pc:sldMk cId="3028088434" sldId="272"/>
            <ac:grpSpMk id="17422" creationId="{00000000-0000-0000-0000-000000000000}"/>
          </ac:grpSpMkLst>
        </pc:grpChg>
        <pc:grpChg chg="del">
          <ac:chgData name="Richard Ball" userId="c2c6c2dd-6ddc-437e-8cdd-d7a74390accc" providerId="ADAL" clId="{C2455A4A-F70A-4D68-9D47-14B3CDD8DFA7}" dt="2023-04-25T10:59:38.233" v="341" actId="478"/>
          <ac:grpSpMkLst>
            <pc:docMk/>
            <pc:sldMk cId="3028088434" sldId="272"/>
            <ac:grpSpMk id="17423" creationId="{00000000-0000-0000-0000-000000000000}"/>
          </ac:grpSpMkLst>
        </pc:grpChg>
        <pc:picChg chg="add mod">
          <ac:chgData name="Richard Ball" userId="c2c6c2dd-6ddc-437e-8cdd-d7a74390accc" providerId="ADAL" clId="{C2455A4A-F70A-4D68-9D47-14B3CDD8DFA7}" dt="2023-04-25T10:59:50.917" v="346" actId="1076"/>
          <ac:picMkLst>
            <pc:docMk/>
            <pc:sldMk cId="3028088434" sldId="272"/>
            <ac:picMk id="7" creationId="{961A3A85-CEF8-C123-162F-0870C6DC9B8F}"/>
          </ac:picMkLst>
        </pc:picChg>
      </pc:sldChg>
      <pc:sldChg chg="modSp">
        <pc:chgData name="Richard Ball" userId="c2c6c2dd-6ddc-437e-8cdd-d7a74390accc" providerId="ADAL" clId="{C2455A4A-F70A-4D68-9D47-14B3CDD8DFA7}" dt="2023-04-25T06:58:52.504" v="106" actId="14100"/>
        <pc:sldMkLst>
          <pc:docMk/>
          <pc:sldMk cId="1274324957" sldId="273"/>
        </pc:sldMkLst>
        <pc:picChg chg="mod">
          <ac:chgData name="Richard Ball" userId="c2c6c2dd-6ddc-437e-8cdd-d7a74390accc" providerId="ADAL" clId="{C2455A4A-F70A-4D68-9D47-14B3CDD8DFA7}" dt="2023-04-25T06:58:52.504" v="106" actId="14100"/>
          <ac:picMkLst>
            <pc:docMk/>
            <pc:sldMk cId="1274324957" sldId="273"/>
            <ac:picMk id="18436" creationId="{00000000-0000-0000-0000-000000000000}"/>
          </ac:picMkLst>
        </pc:picChg>
      </pc:sldChg>
      <pc:sldChg chg="addSp delSp modSp mod ord">
        <pc:chgData name="Richard Ball" userId="c2c6c2dd-6ddc-437e-8cdd-d7a74390accc" providerId="ADAL" clId="{C2455A4A-F70A-4D68-9D47-14B3CDD8DFA7}" dt="2023-04-25T10:58:58.373" v="336"/>
        <pc:sldMkLst>
          <pc:docMk/>
          <pc:sldMk cId="2067727698" sldId="276"/>
        </pc:sldMkLst>
        <pc:spChg chg="add mod replST">
          <ac:chgData name="Richard Ball" userId="c2c6c2dd-6ddc-437e-8cdd-d7a74390accc" providerId="ADAL" clId="{C2455A4A-F70A-4D68-9D47-14B3CDD8DFA7}" dt="2023-04-25T10:58:58.373" v="336"/>
          <ac:spMkLst>
            <pc:docMk/>
            <pc:sldMk cId="2067727698" sldId="276"/>
            <ac:spMk id="2" creationId="{DB480CF1-7E2F-ADA9-E074-B32DD29F010C}"/>
          </ac:spMkLst>
        </pc:spChg>
        <pc:spChg chg="del">
          <ac:chgData name="Richard Ball" userId="c2c6c2dd-6ddc-437e-8cdd-d7a74390accc" providerId="ADAL" clId="{C2455A4A-F70A-4D68-9D47-14B3CDD8DFA7}" dt="2023-04-25T10:56:54.817" v="331"/>
          <ac:spMkLst>
            <pc:docMk/>
            <pc:sldMk cId="2067727698" sldId="276"/>
            <ac:spMk id="5" creationId="{F5A69C38-089F-4030-A384-8E5EF8453E00}"/>
          </ac:spMkLst>
        </pc:spChg>
        <pc:spChg chg="mod">
          <ac:chgData name="Richard Ball" userId="c2c6c2dd-6ddc-437e-8cdd-d7a74390accc" providerId="ADAL" clId="{C2455A4A-F70A-4D68-9D47-14B3CDD8DFA7}" dt="2023-04-25T06:57:53.021" v="100" actId="14100"/>
          <ac:spMkLst>
            <pc:docMk/>
            <pc:sldMk cId="2067727698" sldId="276"/>
            <ac:spMk id="6" creationId="{00000000-0000-0000-0000-000000000000}"/>
          </ac:spMkLst>
        </pc:spChg>
        <pc:spChg chg="mod">
          <ac:chgData name="Richard Ball" userId="c2c6c2dd-6ddc-437e-8cdd-d7a74390accc" providerId="ADAL" clId="{C2455A4A-F70A-4D68-9D47-14B3CDD8DFA7}" dt="2023-04-25T10:56:53.545" v="329" actId="1076"/>
          <ac:spMkLst>
            <pc:docMk/>
            <pc:sldMk cId="2067727698" sldId="276"/>
            <ac:spMk id="7" creationId="{00000000-0000-0000-0000-000000000000}"/>
          </ac:spMkLst>
        </pc:spChg>
      </pc:sldChg>
      <pc:sldChg chg="modSp modAnim">
        <pc:chgData name="Richard Ball" userId="c2c6c2dd-6ddc-437e-8cdd-d7a74390accc" providerId="ADAL" clId="{C2455A4A-F70A-4D68-9D47-14B3CDD8DFA7}" dt="2023-04-25T10:12:32.635" v="324" actId="20577"/>
        <pc:sldMkLst>
          <pc:docMk/>
          <pc:sldMk cId="2590741200" sldId="378"/>
        </pc:sldMkLst>
        <pc:spChg chg="mod">
          <ac:chgData name="Richard Ball" userId="c2c6c2dd-6ddc-437e-8cdd-d7a74390accc" providerId="ADAL" clId="{C2455A4A-F70A-4D68-9D47-14B3CDD8DFA7}" dt="2023-04-25T10:12:32.635" v="324" actId="20577"/>
          <ac:spMkLst>
            <pc:docMk/>
            <pc:sldMk cId="2590741200" sldId="378"/>
            <ac:spMk id="5" creationId="{1824B647-6913-4BC6-AC1D-EC75ADF4988D}"/>
          </ac:spMkLst>
        </pc:spChg>
      </pc:sldChg>
      <pc:sldChg chg="modSp ord">
        <pc:chgData name="Richard Ball" userId="c2c6c2dd-6ddc-437e-8cdd-d7a74390accc" providerId="ADAL" clId="{C2455A4A-F70A-4D68-9D47-14B3CDD8DFA7}" dt="2023-04-25T10:56:48.368" v="328"/>
        <pc:sldMkLst>
          <pc:docMk/>
          <pc:sldMk cId="1249112247" sldId="381"/>
        </pc:sldMkLst>
        <pc:spChg chg="mod">
          <ac:chgData name="Richard Ball" userId="c2c6c2dd-6ddc-437e-8cdd-d7a74390accc" providerId="ADAL" clId="{C2455A4A-F70A-4D68-9D47-14B3CDD8DFA7}" dt="2023-04-25T06:57:25.418" v="97" actId="14100"/>
          <ac:spMkLst>
            <pc:docMk/>
            <pc:sldMk cId="1249112247" sldId="381"/>
            <ac:spMk id="7" creationId="{6043411D-AE46-467F-BB50-58A6A441EEE9}"/>
          </ac:spMkLst>
        </pc:spChg>
        <pc:spChg chg="mod">
          <ac:chgData name="Richard Ball" userId="c2c6c2dd-6ddc-437e-8cdd-d7a74390accc" providerId="ADAL" clId="{C2455A4A-F70A-4D68-9D47-14B3CDD8DFA7}" dt="2023-04-19T07:28:26.116" v="16" actId="207"/>
          <ac:spMkLst>
            <pc:docMk/>
            <pc:sldMk cId="1249112247" sldId="381"/>
            <ac:spMk id="8" creationId="{31CC65F6-C6C3-4F2C-AE8B-5ECEB48CC62C}"/>
          </ac:spMkLst>
        </pc:spChg>
        <pc:spChg chg="mod">
          <ac:chgData name="Richard Ball" userId="c2c6c2dd-6ddc-437e-8cdd-d7a74390accc" providerId="ADAL" clId="{C2455A4A-F70A-4D68-9D47-14B3CDD8DFA7}" dt="2023-04-19T07:28:26.116" v="16" actId="207"/>
          <ac:spMkLst>
            <pc:docMk/>
            <pc:sldMk cId="1249112247" sldId="381"/>
            <ac:spMk id="9" creationId="{B06C57CB-FA97-486A-9CCE-2915FFA843EB}"/>
          </ac:spMkLst>
        </pc:spChg>
      </pc:sldChg>
      <pc:sldChg chg="ord">
        <pc:chgData name="Richard Ball" userId="c2c6c2dd-6ddc-437e-8cdd-d7a74390accc" providerId="ADAL" clId="{C2455A4A-F70A-4D68-9D47-14B3CDD8DFA7}" dt="2023-04-25T11:01:05.845" v="500"/>
        <pc:sldMkLst>
          <pc:docMk/>
          <pc:sldMk cId="447597488" sldId="382"/>
        </pc:sldMkLst>
      </pc:sldChg>
      <pc:sldChg chg="del ord">
        <pc:chgData name="Richard Ball" userId="c2c6c2dd-6ddc-437e-8cdd-d7a74390accc" providerId="ADAL" clId="{C2455A4A-F70A-4D68-9D47-14B3CDD8DFA7}" dt="2023-04-25T10:59:52.267" v="347" actId="47"/>
        <pc:sldMkLst>
          <pc:docMk/>
          <pc:sldMk cId="1842830475" sldId="383"/>
        </pc:sldMkLst>
      </pc:sldChg>
      <pc:sldChg chg="addSp delSp modSp mod">
        <pc:chgData name="Richard Ball" userId="c2c6c2dd-6ddc-437e-8cdd-d7a74390accc" providerId="ADAL" clId="{C2455A4A-F70A-4D68-9D47-14B3CDD8DFA7}" dt="2023-04-25T11:07:34.522" v="632" actId="1076"/>
        <pc:sldMkLst>
          <pc:docMk/>
          <pc:sldMk cId="998267533" sldId="384"/>
        </pc:sldMkLst>
        <pc:spChg chg="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4" creationId="{F8852A1C-AE26-4EDC-8780-63E065E7CFAB}"/>
          </ac:spMkLst>
        </pc:spChg>
        <pc:spChg chg="add 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5" creationId="{362AE419-6A5D-8A68-5BCD-D6280CBFA6F7}"/>
          </ac:spMkLst>
        </pc:spChg>
        <pc:spChg chg="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6" creationId="{11B1F43A-0BAB-48C0-922F-63C4C18C9752}"/>
          </ac:spMkLst>
        </pc:spChg>
        <pc:spChg chg="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7" creationId="{7E1A7A82-90DC-4547-B4A5-69F37B74E6FD}"/>
          </ac:spMkLst>
        </pc:spChg>
        <pc:spChg chg="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8" creationId="{2B67D953-1EF3-42D9-80CD-D1BD578FCC6A}"/>
          </ac:spMkLst>
        </pc:spChg>
        <pc:spChg chg="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9" creationId="{C1873EC4-5DE1-4258-9F2D-85F9B228DD21}"/>
          </ac:spMkLst>
        </pc:spChg>
        <pc:spChg chg="mod">
          <ac:chgData name="Richard Ball" userId="c2c6c2dd-6ddc-437e-8cdd-d7a74390accc" providerId="ADAL" clId="{C2455A4A-F70A-4D68-9D47-14B3CDD8DFA7}" dt="2023-04-25T11:07:34.522" v="632" actId="1076"/>
          <ac:spMkLst>
            <pc:docMk/>
            <pc:sldMk cId="998267533" sldId="384"/>
            <ac:spMk id="10" creationId="{AAC907D1-71D4-4F14-BE40-593D2E225174}"/>
          </ac:spMkLst>
        </pc:spChg>
        <pc:spChg chg="mod">
          <ac:chgData name="Richard Ball" userId="c2c6c2dd-6ddc-437e-8cdd-d7a74390accc" providerId="ADAL" clId="{C2455A4A-F70A-4D68-9D47-14B3CDD8DFA7}" dt="2023-04-25T11:07:29.405" v="631"/>
          <ac:spMkLst>
            <pc:docMk/>
            <pc:sldMk cId="998267533" sldId="384"/>
            <ac:spMk id="11" creationId="{9E1682F3-FCEA-41E5-9B65-EC7CB1773FF0}"/>
          </ac:spMkLst>
        </pc:spChg>
        <pc:picChg chg="add del mod">
          <ac:chgData name="Richard Ball" userId="c2c6c2dd-6ddc-437e-8cdd-d7a74390accc" providerId="ADAL" clId="{C2455A4A-F70A-4D68-9D47-14B3CDD8DFA7}" dt="2023-04-19T07:27:03.058" v="1" actId="478"/>
          <ac:picMkLst>
            <pc:docMk/>
            <pc:sldMk cId="998267533" sldId="384"/>
            <ac:picMk id="2" creationId="{AE00DF8E-0F26-5815-8FF9-CAA930950567}"/>
          </ac:picMkLst>
        </pc:picChg>
        <pc:picChg chg="add del mod">
          <ac:chgData name="Richard Ball" userId="c2c6c2dd-6ddc-437e-8cdd-d7a74390accc" providerId="ADAL" clId="{C2455A4A-F70A-4D68-9D47-14B3CDD8DFA7}" dt="2023-04-19T07:27:08.377" v="3" actId="478"/>
          <ac:picMkLst>
            <pc:docMk/>
            <pc:sldMk cId="998267533" sldId="384"/>
            <ac:picMk id="3" creationId="{3890E67E-0535-01D4-0440-DB8EEC21FAB2}"/>
          </ac:picMkLst>
        </pc:picChg>
      </pc:sldChg>
      <pc:sldChg chg="modSp mod">
        <pc:chgData name="Richard Ball" userId="c2c6c2dd-6ddc-437e-8cdd-d7a74390accc" providerId="ADAL" clId="{C2455A4A-F70A-4D68-9D47-14B3CDD8DFA7}" dt="2023-04-19T07:30:00.353" v="25" actId="1076"/>
        <pc:sldMkLst>
          <pc:docMk/>
          <pc:sldMk cId="2659307484" sldId="1668"/>
        </pc:sldMkLst>
        <pc:spChg chg="mod">
          <ac:chgData name="Richard Ball" userId="c2c6c2dd-6ddc-437e-8cdd-d7a74390accc" providerId="ADAL" clId="{C2455A4A-F70A-4D68-9D47-14B3CDD8DFA7}" dt="2023-04-19T07:30:00.353" v="25" actId="1076"/>
          <ac:spMkLst>
            <pc:docMk/>
            <pc:sldMk cId="2659307484" sldId="1668"/>
            <ac:spMk id="6" creationId="{00000000-0000-0000-0000-000000000000}"/>
          </ac:spMkLst>
        </pc:spChg>
      </pc:sldChg>
      <pc:sldChg chg="addSp modSp mod">
        <pc:chgData name="Richard Ball" userId="c2c6c2dd-6ddc-437e-8cdd-d7a74390accc" providerId="ADAL" clId="{C2455A4A-F70A-4D68-9D47-14B3CDD8DFA7}" dt="2023-04-25T07:02:52.023" v="152" actId="14100"/>
        <pc:sldMkLst>
          <pc:docMk/>
          <pc:sldMk cId="2918645001" sldId="1675"/>
        </pc:sldMkLst>
        <pc:spChg chg="add mod">
          <ac:chgData name="Richard Ball" userId="c2c6c2dd-6ddc-437e-8cdd-d7a74390accc" providerId="ADAL" clId="{C2455A4A-F70A-4D68-9D47-14B3CDD8DFA7}" dt="2023-04-25T07:00:50.306" v="146" actId="207"/>
          <ac:spMkLst>
            <pc:docMk/>
            <pc:sldMk cId="2918645001" sldId="1675"/>
            <ac:spMk id="2" creationId="{D645F958-AA2B-2980-B534-FB20A2AC301A}"/>
          </ac:spMkLst>
        </pc:spChg>
        <pc:spChg chg="add mod">
          <ac:chgData name="Richard Ball" userId="c2c6c2dd-6ddc-437e-8cdd-d7a74390accc" providerId="ADAL" clId="{C2455A4A-F70A-4D68-9D47-14B3CDD8DFA7}" dt="2023-04-25T07:01:48.467" v="149" actId="14100"/>
          <ac:spMkLst>
            <pc:docMk/>
            <pc:sldMk cId="2918645001" sldId="1675"/>
            <ac:spMk id="3" creationId="{34188168-D9BA-BC7F-051C-4B2CB3745453}"/>
          </ac:spMkLst>
        </pc:spChg>
        <pc:spChg chg="add mod">
          <ac:chgData name="Richard Ball" userId="c2c6c2dd-6ddc-437e-8cdd-d7a74390accc" providerId="ADAL" clId="{C2455A4A-F70A-4D68-9D47-14B3CDD8DFA7}" dt="2023-04-25T07:02:52.023" v="152" actId="14100"/>
          <ac:spMkLst>
            <pc:docMk/>
            <pc:sldMk cId="2918645001" sldId="1675"/>
            <ac:spMk id="5" creationId="{B2D7152C-2324-6476-CE06-A3AA5C190D3B}"/>
          </ac:spMkLst>
        </pc:spChg>
      </pc:sldChg>
      <pc:sldChg chg="modSp mod">
        <pc:chgData name="Richard Ball" userId="c2c6c2dd-6ddc-437e-8cdd-d7a74390accc" providerId="ADAL" clId="{C2455A4A-F70A-4D68-9D47-14B3CDD8DFA7}" dt="2023-04-19T07:29:43.129" v="24" actId="1076"/>
        <pc:sldMkLst>
          <pc:docMk/>
          <pc:sldMk cId="274366663" sldId="1677"/>
        </pc:sldMkLst>
        <pc:spChg chg="mod">
          <ac:chgData name="Richard Ball" userId="c2c6c2dd-6ddc-437e-8cdd-d7a74390accc" providerId="ADAL" clId="{C2455A4A-F70A-4D68-9D47-14B3CDD8DFA7}" dt="2023-04-19T07:29:43.129" v="24" actId="1076"/>
          <ac:spMkLst>
            <pc:docMk/>
            <pc:sldMk cId="274366663" sldId="1677"/>
            <ac:spMk id="9" creationId="{62E2850D-06EE-445B-A02D-30F18CE495F5}"/>
          </ac:spMkLst>
        </pc:spChg>
      </pc:sldChg>
      <pc:sldChg chg="addSp delSp modSp new del mod">
        <pc:chgData name="Richard Ball" userId="c2c6c2dd-6ddc-437e-8cdd-d7a74390accc" providerId="ADAL" clId="{C2455A4A-F70A-4D68-9D47-14B3CDD8DFA7}" dt="2023-04-25T09:54:13.125" v="238" actId="47"/>
        <pc:sldMkLst>
          <pc:docMk/>
          <pc:sldMk cId="1818924614" sldId="1680"/>
        </pc:sldMkLst>
        <pc:spChg chg="del">
          <ac:chgData name="Richard Ball" userId="c2c6c2dd-6ddc-437e-8cdd-d7a74390accc" providerId="ADAL" clId="{C2455A4A-F70A-4D68-9D47-14B3CDD8DFA7}" dt="2023-04-19T07:32:59.686" v="27" actId="478"/>
          <ac:spMkLst>
            <pc:docMk/>
            <pc:sldMk cId="1818924614" sldId="1680"/>
            <ac:spMk id="2" creationId="{973C7C8B-CDFC-58F2-3E4B-207202FB2F36}"/>
          </ac:spMkLst>
        </pc:spChg>
        <pc:spChg chg="add mod replST">
          <ac:chgData name="Richard Ball" userId="c2c6c2dd-6ddc-437e-8cdd-d7a74390accc" providerId="ADAL" clId="{C2455A4A-F70A-4D68-9D47-14B3CDD8DFA7}" dt="2023-04-25T09:53:55.257" v="168"/>
          <ac:spMkLst>
            <pc:docMk/>
            <pc:sldMk cId="1818924614" sldId="1680"/>
            <ac:spMk id="2" creationId="{F52F897C-BA61-964C-4D03-AB23A1C1E670}"/>
          </ac:spMkLst>
        </pc:spChg>
        <pc:spChg chg="del">
          <ac:chgData name="Richard Ball" userId="c2c6c2dd-6ddc-437e-8cdd-d7a74390accc" providerId="ADAL" clId="{C2455A4A-F70A-4D68-9D47-14B3CDD8DFA7}" dt="2023-04-19T07:32:59.686" v="27" actId="478"/>
          <ac:spMkLst>
            <pc:docMk/>
            <pc:sldMk cId="1818924614" sldId="1680"/>
            <ac:spMk id="3" creationId="{003632FE-DC06-0F42-1A11-0203954ED80F}"/>
          </ac:spMkLst>
        </pc:spChg>
        <pc:spChg chg="add mod replST">
          <ac:chgData name="Richard Ball" userId="c2c6c2dd-6ddc-437e-8cdd-d7a74390accc" providerId="ADAL" clId="{C2455A4A-F70A-4D68-9D47-14B3CDD8DFA7}" dt="2023-04-25T09:53:55.257" v="168"/>
          <ac:spMkLst>
            <pc:docMk/>
            <pc:sldMk cId="1818924614" sldId="1680"/>
            <ac:spMk id="3" creationId="{BA815F5C-83EB-C9B2-9A5B-EC08A2AD9E6F}"/>
          </ac:spMkLst>
        </pc:spChg>
        <pc:spChg chg="add mod replST">
          <ac:chgData name="Richard Ball" userId="c2c6c2dd-6ddc-437e-8cdd-d7a74390accc" providerId="ADAL" clId="{C2455A4A-F70A-4D68-9D47-14B3CDD8DFA7}" dt="2023-04-25T09:53:55.257" v="168"/>
          <ac:spMkLst>
            <pc:docMk/>
            <pc:sldMk cId="1818924614" sldId="1680"/>
            <ac:spMk id="4" creationId="{D043A648-5CDF-B851-F6D0-B322AC72F657}"/>
          </ac:spMkLst>
        </pc:spChg>
        <pc:spChg chg="add mod replST">
          <ac:chgData name="Richard Ball" userId="c2c6c2dd-6ddc-437e-8cdd-d7a74390accc" providerId="ADAL" clId="{C2455A4A-F70A-4D68-9D47-14B3CDD8DFA7}" dt="2023-04-25T09:53:55.260" v="174"/>
          <ac:spMkLst>
            <pc:docMk/>
            <pc:sldMk cId="1818924614" sldId="1680"/>
            <ac:spMk id="7" creationId="{E2BE270C-8AAB-4919-66F1-356C67D57CB7}"/>
          </ac:spMkLst>
        </pc:spChg>
        <pc:spChg chg="add mod replST">
          <ac:chgData name="Richard Ball" userId="c2c6c2dd-6ddc-437e-8cdd-d7a74390accc" providerId="ADAL" clId="{C2455A4A-F70A-4D68-9D47-14B3CDD8DFA7}" dt="2023-04-25T09:53:55.270" v="195"/>
          <ac:spMkLst>
            <pc:docMk/>
            <pc:sldMk cId="1818924614" sldId="1680"/>
            <ac:spMk id="8" creationId="{8E2141D6-4A04-F605-BAC2-A8955E0F3680}"/>
          </ac:spMkLst>
        </pc:spChg>
        <pc:spChg chg="add mod replST">
          <ac:chgData name="Richard Ball" userId="c2c6c2dd-6ddc-437e-8cdd-d7a74390accc" providerId="ADAL" clId="{C2455A4A-F70A-4D68-9D47-14B3CDD8DFA7}" dt="2023-04-25T09:53:55.270" v="195"/>
          <ac:spMkLst>
            <pc:docMk/>
            <pc:sldMk cId="1818924614" sldId="1680"/>
            <ac:spMk id="9" creationId="{178C74D0-E766-682D-0745-BB52ED9A3748}"/>
          </ac:spMkLst>
        </pc:spChg>
        <pc:spChg chg="add mod replST">
          <ac:chgData name="Richard Ball" userId="c2c6c2dd-6ddc-437e-8cdd-d7a74390accc" providerId="ADAL" clId="{C2455A4A-F70A-4D68-9D47-14B3CDD8DFA7}" dt="2023-04-25T09:53:55.270" v="195"/>
          <ac:spMkLst>
            <pc:docMk/>
            <pc:sldMk cId="1818924614" sldId="1680"/>
            <ac:spMk id="10" creationId="{11B512A0-2B85-DD35-7B97-C289AC3B6513}"/>
          </ac:spMkLst>
        </pc:spChg>
        <pc:spChg chg="add mod replST">
          <ac:chgData name="Richard Ball" userId="c2c6c2dd-6ddc-437e-8cdd-d7a74390accc" providerId="ADAL" clId="{C2455A4A-F70A-4D68-9D47-14B3CDD8DFA7}" dt="2023-04-25T09:53:55.270" v="195"/>
          <ac:spMkLst>
            <pc:docMk/>
            <pc:sldMk cId="1818924614" sldId="1680"/>
            <ac:spMk id="11" creationId="{C0BB2B2E-4ACA-AD49-14E2-F056343EE353}"/>
          </ac:spMkLst>
        </pc:spChg>
        <pc:spChg chg="add mod replST">
          <ac:chgData name="Richard Ball" userId="c2c6c2dd-6ddc-437e-8cdd-d7a74390accc" providerId="ADAL" clId="{C2455A4A-F70A-4D68-9D47-14B3CDD8DFA7}" dt="2023-04-25T09:53:55.272" v="201"/>
          <ac:spMkLst>
            <pc:docMk/>
            <pc:sldMk cId="1818924614" sldId="1680"/>
            <ac:spMk id="13" creationId="{53686084-FBB6-66A4-4569-106FFB1F009E}"/>
          </ac:spMkLst>
        </pc:spChg>
        <pc:spChg chg="add mod replST">
          <ac:chgData name="Richard Ball" userId="c2c6c2dd-6ddc-437e-8cdd-d7a74390accc" providerId="ADAL" clId="{C2455A4A-F70A-4D68-9D47-14B3CDD8DFA7}" dt="2023-04-25T09:53:55.275" v="206"/>
          <ac:spMkLst>
            <pc:docMk/>
            <pc:sldMk cId="1818924614" sldId="1680"/>
            <ac:spMk id="14" creationId="{773F2B08-3104-A0FE-1899-CC5C2BC59649}"/>
          </ac:spMkLst>
        </pc:spChg>
        <pc:spChg chg="add mod replST">
          <ac:chgData name="Richard Ball" userId="c2c6c2dd-6ddc-437e-8cdd-d7a74390accc" providerId="ADAL" clId="{C2455A4A-F70A-4D68-9D47-14B3CDD8DFA7}" dt="2023-04-25T09:53:55.277" v="211"/>
          <ac:spMkLst>
            <pc:docMk/>
            <pc:sldMk cId="1818924614" sldId="1680"/>
            <ac:spMk id="15" creationId="{B643095A-4217-F177-8791-D27BE9B81680}"/>
          </ac:spMkLst>
        </pc:spChg>
        <pc:spChg chg="add mod replST">
          <ac:chgData name="Richard Ball" userId="c2c6c2dd-6ddc-437e-8cdd-d7a74390accc" providerId="ADAL" clId="{C2455A4A-F70A-4D68-9D47-14B3CDD8DFA7}" dt="2023-04-25T09:53:55.285" v="227"/>
          <ac:spMkLst>
            <pc:docMk/>
            <pc:sldMk cId="1818924614" sldId="1680"/>
            <ac:spMk id="16" creationId="{91CC0B01-F503-39A7-2D80-6D4724B429BF}"/>
          </ac:spMkLst>
        </pc:spChg>
        <pc:spChg chg="add mod replST">
          <ac:chgData name="Richard Ball" userId="c2c6c2dd-6ddc-437e-8cdd-d7a74390accc" providerId="ADAL" clId="{C2455A4A-F70A-4D68-9D47-14B3CDD8DFA7}" dt="2023-04-25T09:53:55.285" v="227"/>
          <ac:spMkLst>
            <pc:docMk/>
            <pc:sldMk cId="1818924614" sldId="1680"/>
            <ac:spMk id="17" creationId="{2DB21955-4C06-CBB9-1F3D-7746064AC619}"/>
          </ac:spMkLst>
        </pc:spChg>
        <pc:spChg chg="add mod replST">
          <ac:chgData name="Richard Ball" userId="c2c6c2dd-6ddc-437e-8cdd-d7a74390accc" providerId="ADAL" clId="{C2455A4A-F70A-4D68-9D47-14B3CDD8DFA7}" dt="2023-04-25T09:53:55.285" v="227"/>
          <ac:spMkLst>
            <pc:docMk/>
            <pc:sldMk cId="1818924614" sldId="1680"/>
            <ac:spMk id="18" creationId="{9881B1C3-80ED-0726-1DDB-5D07EA3188FA}"/>
          </ac:spMkLst>
        </pc:spChg>
        <pc:spChg chg="add mod replST">
          <ac:chgData name="Richard Ball" userId="c2c6c2dd-6ddc-437e-8cdd-d7a74390accc" providerId="ADAL" clId="{C2455A4A-F70A-4D68-9D47-14B3CDD8DFA7}" dt="2023-04-25T09:53:55.289" v="233"/>
          <ac:spMkLst>
            <pc:docMk/>
            <pc:sldMk cId="1818924614" sldId="1680"/>
            <ac:spMk id="20" creationId="{C14C252F-A91F-E112-FDB9-CFD5383334E7}"/>
          </ac:spMkLst>
        </pc:spChg>
        <pc:grpChg chg="add mod">
          <ac:chgData name="Richard Ball" userId="c2c6c2dd-6ddc-437e-8cdd-d7a74390accc" providerId="ADAL" clId="{C2455A4A-F70A-4D68-9D47-14B3CDD8DFA7}" dt="2023-04-25T09:53:55.258" v="169"/>
          <ac:grpSpMkLst>
            <pc:docMk/>
            <pc:sldMk cId="1818924614" sldId="1680"/>
            <ac:grpSpMk id="6" creationId="{E242DED2-F16B-FD07-F518-472A2A0E0F2A}"/>
          </ac:grpSpMkLst>
        </pc:grpChg>
        <pc:grpChg chg="add mod">
          <ac:chgData name="Richard Ball" userId="c2c6c2dd-6ddc-437e-8cdd-d7a74390accc" providerId="ADAL" clId="{C2455A4A-F70A-4D68-9D47-14B3CDD8DFA7}" dt="2023-04-25T09:53:55.271" v="196"/>
          <ac:grpSpMkLst>
            <pc:docMk/>
            <pc:sldMk cId="1818924614" sldId="1680"/>
            <ac:grpSpMk id="12" creationId="{2848BE5A-F4A2-4F88-2123-8FD7393D0031}"/>
          </ac:grpSpMkLst>
        </pc:grpChg>
        <pc:grpChg chg="add mod">
          <ac:chgData name="Richard Ball" userId="c2c6c2dd-6ddc-437e-8cdd-d7a74390accc" providerId="ADAL" clId="{C2455A4A-F70A-4D68-9D47-14B3CDD8DFA7}" dt="2023-04-25T09:53:55.285" v="228"/>
          <ac:grpSpMkLst>
            <pc:docMk/>
            <pc:sldMk cId="1818924614" sldId="1680"/>
            <ac:grpSpMk id="19" creationId="{3D7AA6CA-7DDF-CD2D-23E4-9A0F3FEC6165}"/>
          </ac:grpSpMkLst>
        </pc:grpChg>
        <pc:picChg chg="add mod">
          <ac:chgData name="Richard Ball" userId="c2c6c2dd-6ddc-437e-8cdd-d7a74390accc" providerId="ADAL" clId="{C2455A4A-F70A-4D68-9D47-14B3CDD8DFA7}" dt="2023-04-19T07:33:06.016" v="30" actId="14100"/>
          <ac:picMkLst>
            <pc:docMk/>
            <pc:sldMk cId="1818924614" sldId="1680"/>
            <ac:picMk id="5" creationId="{840B7EFD-0DAA-8432-5710-C2AB4C85DE99}"/>
          </ac:picMkLst>
        </pc:picChg>
      </pc:sldChg>
      <pc:sldChg chg="addSp delSp modSp add mod">
        <pc:chgData name="Richard Ball" userId="c2c6c2dd-6ddc-437e-8cdd-d7a74390accc" providerId="ADAL" clId="{C2455A4A-F70A-4D68-9D47-14B3CDD8DFA7}" dt="2023-04-25T10:07:02.113" v="254"/>
        <pc:sldMkLst>
          <pc:docMk/>
          <pc:sldMk cId="2532649764" sldId="1681"/>
        </pc:sldMkLst>
        <pc:spChg chg="del">
          <ac:chgData name="Richard Ball" userId="c2c6c2dd-6ddc-437e-8cdd-d7a74390accc" providerId="ADAL" clId="{C2455A4A-F70A-4D68-9D47-14B3CDD8DFA7}" dt="2023-04-25T09:54:09.009" v="236" actId="478"/>
          <ac:spMkLst>
            <pc:docMk/>
            <pc:sldMk cId="2532649764" sldId="1681"/>
            <ac:spMk id="7" creationId="{E2BE270C-8AAB-4919-66F1-356C67D57CB7}"/>
          </ac:spMkLst>
        </pc:spChg>
        <pc:spChg chg="del">
          <ac:chgData name="Richard Ball" userId="c2c6c2dd-6ddc-437e-8cdd-d7a74390accc" providerId="ADAL" clId="{C2455A4A-F70A-4D68-9D47-14B3CDD8DFA7}" dt="2023-04-25T09:54:24.249" v="244"/>
          <ac:spMkLst>
            <pc:docMk/>
            <pc:sldMk cId="2532649764" sldId="1681"/>
            <ac:spMk id="13" creationId="{53686084-FBB6-66A4-4569-106FFB1F009E}"/>
          </ac:spMkLst>
        </pc:spChg>
        <pc:spChg chg="del">
          <ac:chgData name="Richard Ball" userId="c2c6c2dd-6ddc-437e-8cdd-d7a74390accc" providerId="ADAL" clId="{C2455A4A-F70A-4D68-9D47-14B3CDD8DFA7}" dt="2023-04-25T09:54:09.009" v="236" actId="478"/>
          <ac:spMkLst>
            <pc:docMk/>
            <pc:sldMk cId="2532649764" sldId="1681"/>
            <ac:spMk id="14" creationId="{773F2B08-3104-A0FE-1899-CC5C2BC59649}"/>
          </ac:spMkLst>
        </pc:spChg>
        <pc:spChg chg="del">
          <ac:chgData name="Richard Ball" userId="c2c6c2dd-6ddc-437e-8cdd-d7a74390accc" providerId="ADAL" clId="{C2455A4A-F70A-4D68-9D47-14B3CDD8DFA7}" dt="2023-04-25T09:54:24.244" v="242"/>
          <ac:spMkLst>
            <pc:docMk/>
            <pc:sldMk cId="2532649764" sldId="1681"/>
            <ac:spMk id="15" creationId="{B643095A-4217-F177-8791-D27BE9B81680}"/>
          </ac:spMkLst>
        </pc:spChg>
        <pc:spChg chg="del">
          <ac:chgData name="Richard Ball" userId="c2c6c2dd-6ddc-437e-8cdd-d7a74390accc" providerId="ADAL" clId="{C2455A4A-F70A-4D68-9D47-14B3CDD8DFA7}" dt="2023-04-25T09:54:24.240" v="240"/>
          <ac:spMkLst>
            <pc:docMk/>
            <pc:sldMk cId="2532649764" sldId="1681"/>
            <ac:spMk id="20" creationId="{C14C252F-A91F-E112-FDB9-CFD5383334E7}"/>
          </ac:spMkLst>
        </pc:spChg>
        <pc:spChg chg="add mod replST">
          <ac:chgData name="Richard Ball" userId="c2c6c2dd-6ddc-437e-8cdd-d7a74390accc" providerId="ADAL" clId="{C2455A4A-F70A-4D68-9D47-14B3CDD8DFA7}" dt="2023-04-25T10:07:02.110" v="249"/>
          <ac:spMkLst>
            <pc:docMk/>
            <pc:sldMk cId="2532649764" sldId="1681"/>
            <ac:spMk id="21" creationId="{D8AE5B0D-332A-FBE7-8CED-4DACACA95FB2}"/>
          </ac:spMkLst>
        </pc:spChg>
        <pc:spChg chg="add mod replST">
          <ac:chgData name="Richard Ball" userId="c2c6c2dd-6ddc-437e-8cdd-d7a74390accc" providerId="ADAL" clId="{C2455A4A-F70A-4D68-9D47-14B3CDD8DFA7}" dt="2023-04-25T10:07:02.113" v="254"/>
          <ac:spMkLst>
            <pc:docMk/>
            <pc:sldMk cId="2532649764" sldId="1681"/>
            <ac:spMk id="22" creationId="{D1BE18A9-6554-A7F4-E3BA-7DE05FB932C7}"/>
          </ac:spMkLst>
        </pc:spChg>
        <pc:grpChg chg="del">
          <ac:chgData name="Richard Ball" userId="c2c6c2dd-6ddc-437e-8cdd-d7a74390accc" providerId="ADAL" clId="{C2455A4A-F70A-4D68-9D47-14B3CDD8DFA7}" dt="2023-04-25T09:54:09.009" v="236" actId="478"/>
          <ac:grpSpMkLst>
            <pc:docMk/>
            <pc:sldMk cId="2532649764" sldId="1681"/>
            <ac:grpSpMk id="6" creationId="{E242DED2-F16B-FD07-F518-472A2A0E0F2A}"/>
          </ac:grpSpMkLst>
        </pc:grpChg>
        <pc:grpChg chg="del">
          <ac:chgData name="Richard Ball" userId="c2c6c2dd-6ddc-437e-8cdd-d7a74390accc" providerId="ADAL" clId="{C2455A4A-F70A-4D68-9D47-14B3CDD8DFA7}" dt="2023-04-25T09:54:09.009" v="236" actId="478"/>
          <ac:grpSpMkLst>
            <pc:docMk/>
            <pc:sldMk cId="2532649764" sldId="1681"/>
            <ac:grpSpMk id="12" creationId="{2848BE5A-F4A2-4F88-2123-8FD7393D0031}"/>
          </ac:grpSpMkLst>
        </pc:grpChg>
        <pc:grpChg chg="del">
          <ac:chgData name="Richard Ball" userId="c2c6c2dd-6ddc-437e-8cdd-d7a74390accc" providerId="ADAL" clId="{C2455A4A-F70A-4D68-9D47-14B3CDD8DFA7}" dt="2023-04-25T09:54:09.009" v="236" actId="478"/>
          <ac:grpSpMkLst>
            <pc:docMk/>
            <pc:sldMk cId="2532649764" sldId="1681"/>
            <ac:grpSpMk id="19" creationId="{3D7AA6CA-7DDF-CD2D-23E4-9A0F3FEC6165}"/>
          </ac:grpSpMkLst>
        </pc:grpChg>
        <pc:picChg chg="mod">
          <ac:chgData name="Richard Ball" userId="c2c6c2dd-6ddc-437e-8cdd-d7a74390accc" providerId="ADAL" clId="{C2455A4A-F70A-4D68-9D47-14B3CDD8DFA7}" dt="2023-04-25T09:54:11.746" v="237" actId="1076"/>
          <ac:picMkLst>
            <pc:docMk/>
            <pc:sldMk cId="2532649764" sldId="1681"/>
            <ac:picMk id="5" creationId="{840B7EFD-0DAA-8432-5710-C2AB4C85DE99}"/>
          </ac:picMkLst>
        </pc:picChg>
      </pc:sldChg>
      <pc:sldChg chg="modSp new mod ord">
        <pc:chgData name="Richard Ball" userId="c2c6c2dd-6ddc-437e-8cdd-d7a74390accc" providerId="ADAL" clId="{C2455A4A-F70A-4D68-9D47-14B3CDD8DFA7}" dt="2023-04-25T11:00:58.286" v="498" actId="20577"/>
        <pc:sldMkLst>
          <pc:docMk/>
          <pc:sldMk cId="4054586048" sldId="1682"/>
        </pc:sldMkLst>
        <pc:spChg chg="mod">
          <ac:chgData name="Richard Ball" userId="c2c6c2dd-6ddc-437e-8cdd-d7a74390accc" providerId="ADAL" clId="{C2455A4A-F70A-4D68-9D47-14B3CDD8DFA7}" dt="2023-04-25T11:00:34.423" v="413" actId="20577"/>
          <ac:spMkLst>
            <pc:docMk/>
            <pc:sldMk cId="4054586048" sldId="1682"/>
            <ac:spMk id="2" creationId="{57ACAA40-00B2-5F34-5C08-D6F58FD8870F}"/>
          </ac:spMkLst>
        </pc:spChg>
        <pc:spChg chg="mod">
          <ac:chgData name="Richard Ball" userId="c2c6c2dd-6ddc-437e-8cdd-d7a74390accc" providerId="ADAL" clId="{C2455A4A-F70A-4D68-9D47-14B3CDD8DFA7}" dt="2023-04-25T11:00:58.286" v="498" actId="20577"/>
          <ac:spMkLst>
            <pc:docMk/>
            <pc:sldMk cId="4054586048" sldId="1682"/>
            <ac:spMk id="3" creationId="{6C8B12BE-C277-F25C-B6B3-A7B06B10F61C}"/>
          </ac:spMkLst>
        </pc:spChg>
      </pc:sldChg>
      <pc:sldChg chg="addSp delSp modSp new mod delAnim modAnim">
        <pc:chgData name="Richard Ball" userId="c2c6c2dd-6ddc-437e-8cdd-d7a74390accc" providerId="ADAL" clId="{C2455A4A-F70A-4D68-9D47-14B3CDD8DFA7}" dt="2023-04-25T11:05:59.618" v="627" actId="478"/>
        <pc:sldMkLst>
          <pc:docMk/>
          <pc:sldMk cId="1498405840" sldId="1683"/>
        </pc:sldMkLst>
        <pc:spChg chg="mod">
          <ac:chgData name="Richard Ball" userId="c2c6c2dd-6ddc-437e-8cdd-d7a74390accc" providerId="ADAL" clId="{C2455A4A-F70A-4D68-9D47-14B3CDD8DFA7}" dt="2023-04-25T11:02:27.747" v="553" actId="1076"/>
          <ac:spMkLst>
            <pc:docMk/>
            <pc:sldMk cId="1498405840" sldId="1683"/>
            <ac:spMk id="2" creationId="{4935A0DF-66F5-3AFC-9A5C-3463F4A9A0D9}"/>
          </ac:spMkLst>
        </pc:spChg>
        <pc:spChg chg="add mod">
          <ac:chgData name="Richard Ball" userId="c2c6c2dd-6ddc-437e-8cdd-d7a74390accc" providerId="ADAL" clId="{C2455A4A-F70A-4D68-9D47-14B3CDD8DFA7}" dt="2023-04-25T11:04:09.234" v="586" actId="1076"/>
          <ac:spMkLst>
            <pc:docMk/>
            <pc:sldMk cId="1498405840" sldId="1683"/>
            <ac:spMk id="5" creationId="{F3D76432-1307-04AC-2CC7-ECD48D64F502}"/>
          </ac:spMkLst>
        </pc:spChg>
        <pc:spChg chg="add del">
          <ac:chgData name="Richard Ball" userId="c2c6c2dd-6ddc-437e-8cdd-d7a74390accc" providerId="ADAL" clId="{C2455A4A-F70A-4D68-9D47-14B3CDD8DFA7}" dt="2023-04-25T11:03:04.469" v="559"/>
          <ac:spMkLst>
            <pc:docMk/>
            <pc:sldMk cId="1498405840" sldId="1683"/>
            <ac:spMk id="6" creationId="{07A05B25-752E-8A58-D929-5EA972A9EFAA}"/>
          </ac:spMkLst>
        </pc:spChg>
        <pc:spChg chg="add del mod">
          <ac:chgData name="Richard Ball" userId="c2c6c2dd-6ddc-437e-8cdd-d7a74390accc" providerId="ADAL" clId="{C2455A4A-F70A-4D68-9D47-14B3CDD8DFA7}" dt="2023-04-25T11:05:59.618" v="627" actId="478"/>
          <ac:spMkLst>
            <pc:docMk/>
            <pc:sldMk cId="1498405840" sldId="1683"/>
            <ac:spMk id="8" creationId="{496D1B41-4C6A-B688-9C8B-75A858FF4123}"/>
          </ac:spMkLst>
        </pc:spChg>
        <pc:picChg chg="add del mod">
          <ac:chgData name="Richard Ball" userId="c2c6c2dd-6ddc-437e-8cdd-d7a74390accc" providerId="ADAL" clId="{C2455A4A-F70A-4D68-9D47-14B3CDD8DFA7}" dt="2023-04-25T11:02:12.833" v="548" actId="478"/>
          <ac:picMkLst>
            <pc:docMk/>
            <pc:sldMk cId="1498405840" sldId="1683"/>
            <ac:picMk id="3" creationId="{DC154870-BFB9-0D39-11DA-FC538AA07D3F}"/>
          </ac:picMkLst>
        </pc:picChg>
        <pc:picChg chg="add mod">
          <ac:chgData name="Richard Ball" userId="c2c6c2dd-6ddc-437e-8cdd-d7a74390accc" providerId="ADAL" clId="{C2455A4A-F70A-4D68-9D47-14B3CDD8DFA7}" dt="2023-04-25T11:03:21.706" v="566" actId="14100"/>
          <ac:picMkLst>
            <pc:docMk/>
            <pc:sldMk cId="1498405840" sldId="1683"/>
            <ac:picMk id="1026" creationId="{83B2FB98-26E3-16D8-EDB1-94DE9138A517}"/>
          </ac:picMkLst>
        </pc:picChg>
        <pc:picChg chg="add del">
          <ac:chgData name="Richard Ball" userId="c2c6c2dd-6ddc-437e-8cdd-d7a74390accc" providerId="ADAL" clId="{C2455A4A-F70A-4D68-9D47-14B3CDD8DFA7}" dt="2023-04-25T11:03:04.469" v="559"/>
          <ac:picMkLst>
            <pc:docMk/>
            <pc:sldMk cId="1498405840" sldId="1683"/>
            <ac:picMk id="1028" creationId="{7F94CB1B-37DE-B004-0ED9-5FFD4D3FC98F}"/>
          </ac:picMkLst>
        </pc:picChg>
      </pc:sldChg>
      <pc:sldChg chg="add">
        <pc:chgData name="Richard Ball" userId="c2c6c2dd-6ddc-437e-8cdd-d7a74390accc" providerId="ADAL" clId="{C2455A4A-F70A-4D68-9D47-14B3CDD8DFA7}" dt="2023-04-25T11:05:54.853" v="626" actId="2890"/>
        <pc:sldMkLst>
          <pc:docMk/>
          <pc:sldMk cId="1263223490" sldId="1684"/>
        </pc:sldMkLst>
      </pc:sldChg>
    </pc:docChg>
  </pc:docChgLst>
  <pc:docChgLst>
    <pc:chgData name="Richard Ball" userId="c2c6c2dd-6ddc-437e-8cdd-d7a74390accc" providerId="ADAL" clId="{4658A084-87F8-414D-A9BE-AA6E9852873F}"/>
    <pc:docChg chg="undo custSel addSld modSld sldOrd">
      <pc:chgData name="Richard Ball" userId="c2c6c2dd-6ddc-437e-8cdd-d7a74390accc" providerId="ADAL" clId="{4658A084-87F8-414D-A9BE-AA6E9852873F}" dt="2024-05-03T11:24:47.456" v="711" actId="20577"/>
      <pc:docMkLst>
        <pc:docMk/>
      </pc:docMkLst>
      <pc:sldChg chg="addSp modSp mod modNotesTx">
        <pc:chgData name="Richard Ball" userId="c2c6c2dd-6ddc-437e-8cdd-d7a74390accc" providerId="ADAL" clId="{4658A084-87F8-414D-A9BE-AA6E9852873F}" dt="2024-05-01T07:40:47.553" v="431" actId="20577"/>
        <pc:sldMkLst>
          <pc:docMk/>
          <pc:sldMk cId="2067727698" sldId="276"/>
        </pc:sldMkLst>
        <pc:spChg chg="add mod">
          <ac:chgData name="Richard Ball" userId="c2c6c2dd-6ddc-437e-8cdd-d7a74390accc" providerId="ADAL" clId="{4658A084-87F8-414D-A9BE-AA6E9852873F}" dt="2024-05-01T07:40:47.553" v="431" actId="20577"/>
          <ac:spMkLst>
            <pc:docMk/>
            <pc:sldMk cId="2067727698" sldId="276"/>
            <ac:spMk id="3" creationId="{B078E05C-D765-0DB1-6741-D4E654FFE156}"/>
          </ac:spMkLst>
        </pc:spChg>
        <pc:spChg chg="mod">
          <ac:chgData name="Richard Ball" userId="c2c6c2dd-6ddc-437e-8cdd-d7a74390accc" providerId="ADAL" clId="{4658A084-87F8-414D-A9BE-AA6E9852873F}" dt="2024-05-01T07:38:55.898" v="296" actId="20577"/>
          <ac:spMkLst>
            <pc:docMk/>
            <pc:sldMk cId="2067727698" sldId="276"/>
            <ac:spMk id="7" creationId="{00000000-0000-0000-0000-000000000000}"/>
          </ac:spMkLst>
        </pc:spChg>
        <pc:spChg chg="mod">
          <ac:chgData name="Richard Ball" userId="c2c6c2dd-6ddc-437e-8cdd-d7a74390accc" providerId="ADAL" clId="{4658A084-87F8-414D-A9BE-AA6E9852873F}" dt="2024-05-01T07:40:19.069" v="421" actId="1076"/>
          <ac:spMkLst>
            <pc:docMk/>
            <pc:sldMk cId="2067727698" sldId="276"/>
            <ac:spMk id="9" creationId="{00000000-0000-0000-0000-000000000000}"/>
          </ac:spMkLst>
        </pc:spChg>
      </pc:sldChg>
      <pc:sldChg chg="addSp modSp new mod ord">
        <pc:chgData name="Richard Ball" userId="c2c6c2dd-6ddc-437e-8cdd-d7a74390accc" providerId="ADAL" clId="{4658A084-87F8-414D-A9BE-AA6E9852873F}" dt="2024-05-03T11:24:47.456" v="711" actId="20577"/>
        <pc:sldMkLst>
          <pc:docMk/>
          <pc:sldMk cId="1438459227" sldId="1685"/>
        </pc:sldMkLst>
        <pc:spChg chg="mod">
          <ac:chgData name="Richard Ball" userId="c2c6c2dd-6ddc-437e-8cdd-d7a74390accc" providerId="ADAL" clId="{4658A084-87F8-414D-A9BE-AA6E9852873F}" dt="2024-05-01T08:24:42.083" v="447" actId="1076"/>
          <ac:spMkLst>
            <pc:docMk/>
            <pc:sldMk cId="1438459227" sldId="1685"/>
            <ac:spMk id="2" creationId="{A5CD12ED-6188-C481-7679-0F6D291C27D3}"/>
          </ac:spMkLst>
        </pc:spChg>
        <pc:spChg chg="add mod">
          <ac:chgData name="Richard Ball" userId="c2c6c2dd-6ddc-437e-8cdd-d7a74390accc" providerId="ADAL" clId="{4658A084-87F8-414D-A9BE-AA6E9852873F}" dt="2024-05-03T11:01:52.299" v="709" actId="13926"/>
          <ac:spMkLst>
            <pc:docMk/>
            <pc:sldMk cId="1438459227" sldId="1685"/>
            <ac:spMk id="3" creationId="{E9CB1E27-8C41-EFD0-B2B1-6DE669C85476}"/>
          </ac:spMkLst>
        </pc:spChg>
        <pc:spChg chg="add mod">
          <ac:chgData name="Richard Ball" userId="c2c6c2dd-6ddc-437e-8cdd-d7a74390accc" providerId="ADAL" clId="{4658A084-87F8-414D-A9BE-AA6E9852873F}" dt="2024-05-01T08:27:40.149" v="644" actId="1076"/>
          <ac:spMkLst>
            <pc:docMk/>
            <pc:sldMk cId="1438459227" sldId="1685"/>
            <ac:spMk id="4" creationId="{692BCF07-45AB-9ACC-4985-50D781A2A765}"/>
          </ac:spMkLst>
        </pc:spChg>
        <pc:spChg chg="add mod">
          <ac:chgData name="Richard Ball" userId="c2c6c2dd-6ddc-437e-8cdd-d7a74390accc" providerId="ADAL" clId="{4658A084-87F8-414D-A9BE-AA6E9852873F}" dt="2024-05-03T11:24:47.456" v="711" actId="20577"/>
          <ac:spMkLst>
            <pc:docMk/>
            <pc:sldMk cId="1438459227" sldId="1685"/>
            <ac:spMk id="5" creationId="{B9328138-DEA0-B495-A61B-4958ED95BF31}"/>
          </ac:spMkLst>
        </pc:spChg>
        <pc:spChg chg="add mod">
          <ac:chgData name="Richard Ball" userId="c2c6c2dd-6ddc-437e-8cdd-d7a74390accc" providerId="ADAL" clId="{4658A084-87F8-414D-A9BE-AA6E9852873F}" dt="2024-05-03T11:01:33.806" v="674" actId="20577"/>
          <ac:spMkLst>
            <pc:docMk/>
            <pc:sldMk cId="1438459227" sldId="1685"/>
            <ac:spMk id="6" creationId="{8FA04C2D-A7DA-96CD-9CB0-2E98E00A70C5}"/>
          </ac:spMkLst>
        </pc:spChg>
      </pc:sldChg>
    </pc:docChg>
  </pc:docChgLst>
  <pc:docChgLst>
    <pc:chgData name="Richard Ball" userId="S::richard.ball@sthelens.london::c2c6c2dd-6ddc-437e-8cdd-d7a74390accc" providerId="AD" clId="Web-{4861836F-F5FF-817D-DCD3-F39AD18CA06A}"/>
    <pc:docChg chg="addSld delSld modSld">
      <pc:chgData name="Richard Ball" userId="S::richard.ball@sthelens.london::c2c6c2dd-6ddc-437e-8cdd-d7a74390accc" providerId="AD" clId="Web-{4861836F-F5FF-817D-DCD3-F39AD18CA06A}" dt="2023-04-19T07:32:47.197" v="22"/>
      <pc:docMkLst>
        <pc:docMk/>
      </pc:docMkLst>
      <pc:sldChg chg="delSp modSp add del mod modClrScheme chgLayout">
        <pc:chgData name="Richard Ball" userId="S::richard.ball@sthelens.london::c2c6c2dd-6ddc-437e-8cdd-d7a74390accc" providerId="AD" clId="Web-{4861836F-F5FF-817D-DCD3-F39AD18CA06A}" dt="2023-04-19T07:32:47.197" v="22"/>
        <pc:sldMkLst>
          <pc:docMk/>
          <pc:sldMk cId="1592756810" sldId="274"/>
        </pc:sldMkLst>
        <pc:spChg chg="del mod">
          <ac:chgData name="Richard Ball" userId="S::richard.ball@sthelens.london::c2c6c2dd-6ddc-437e-8cdd-d7a74390accc" providerId="AD" clId="Web-{4861836F-F5FF-817D-DCD3-F39AD18CA06A}" dt="2023-04-19T07:32:29.337" v="18"/>
          <ac:spMkLst>
            <pc:docMk/>
            <pc:sldMk cId="1592756810" sldId="274"/>
            <ac:spMk id="2" creationId="{34E122D0-3EB5-4327-B24C-5B0692A22323}"/>
          </ac:spMkLst>
        </pc:spChg>
        <pc:spChg chg="mod">
          <ac:chgData name="Richard Ball" userId="S::richard.ball@sthelens.london::c2c6c2dd-6ddc-437e-8cdd-d7a74390accc" providerId="AD" clId="Web-{4861836F-F5FF-817D-DCD3-F39AD18CA06A}" dt="2023-04-19T07:32:44.103" v="21" actId="20577"/>
          <ac:spMkLst>
            <pc:docMk/>
            <pc:sldMk cId="1592756810" sldId="274"/>
            <ac:spMk id="6" creationId="{00000000-0000-0000-0000-000000000000}"/>
          </ac:spMkLst>
        </pc:spChg>
      </pc:sldChg>
      <pc:sldChg chg="addSp delSp modSp mod modClrScheme chgLayout">
        <pc:chgData name="Richard Ball" userId="S::richard.ball@sthelens.london::c2c6c2dd-6ddc-437e-8cdd-d7a74390accc" providerId="AD" clId="Web-{4861836F-F5FF-817D-DCD3-F39AD18CA06A}" dt="2023-04-19T07:32:05.616" v="2"/>
        <pc:sldMkLst>
          <pc:docMk/>
          <pc:sldMk cId="2590741200" sldId="378"/>
        </pc:sldMkLst>
        <pc:spChg chg="mod ord">
          <ac:chgData name="Richard Ball" userId="S::richard.ball@sthelens.london::c2c6c2dd-6ddc-437e-8cdd-d7a74390accc" providerId="AD" clId="Web-{4861836F-F5FF-817D-DCD3-F39AD18CA06A}" dt="2023-04-19T07:32:05.616" v="2"/>
          <ac:spMkLst>
            <pc:docMk/>
            <pc:sldMk cId="2590741200" sldId="378"/>
            <ac:spMk id="2" creationId="{CF6F4BF4-0406-4E32-8131-D632398C8C19}"/>
          </ac:spMkLst>
        </pc:spChg>
        <pc:spChg chg="add del mod ord">
          <ac:chgData name="Richard Ball" userId="S::richard.ball@sthelens.london::c2c6c2dd-6ddc-437e-8cdd-d7a74390accc" providerId="AD" clId="Web-{4861836F-F5FF-817D-DCD3-F39AD18CA06A}" dt="2023-04-19T07:32:05.616" v="2"/>
          <ac:spMkLst>
            <pc:docMk/>
            <pc:sldMk cId="2590741200" sldId="378"/>
            <ac:spMk id="3" creationId="{B334FE2E-5A80-A1EB-6124-FB9093CDF7ED}"/>
          </ac:spMkLst>
        </pc:spChg>
      </pc:sldChg>
    </pc:docChg>
  </pc:docChgLst>
  <pc:docChgLst>
    <pc:chgData name="Richard Ball" userId="S::richard.ball@sthelens.london::c2c6c2dd-6ddc-437e-8cdd-d7a74390accc" providerId="AD" clId="Web-{D7D1177B-D4DF-5B4B-F53D-F3D90EECF5BF}"/>
    <pc:docChg chg="modSld">
      <pc:chgData name="Richard Ball" userId="S::richard.ball@sthelens.london::c2c6c2dd-6ddc-437e-8cdd-d7a74390accc" providerId="AD" clId="Web-{D7D1177B-D4DF-5B4B-F53D-F3D90EECF5BF}" dt="2022-03-16T13:10:14.216" v="1" actId="14100"/>
      <pc:docMkLst>
        <pc:docMk/>
      </pc:docMkLst>
      <pc:sldChg chg="modSp">
        <pc:chgData name="Richard Ball" userId="S::richard.ball@sthelens.london::c2c6c2dd-6ddc-437e-8cdd-d7a74390accc" providerId="AD" clId="Web-{D7D1177B-D4DF-5B4B-F53D-F3D90EECF5BF}" dt="2022-03-16T13:10:14.216" v="1" actId="14100"/>
        <pc:sldMkLst>
          <pc:docMk/>
          <pc:sldMk cId="874251819" sldId="377"/>
        </pc:sldMkLst>
        <pc:spChg chg="mod">
          <ac:chgData name="Richard Ball" userId="S::richard.ball@sthelens.london::c2c6c2dd-6ddc-437e-8cdd-d7a74390accc" providerId="AD" clId="Web-{D7D1177B-D4DF-5B4B-F53D-F3D90EECF5BF}" dt="2022-03-16T13:10:14.216" v="1" actId="14100"/>
          <ac:spMkLst>
            <pc:docMk/>
            <pc:sldMk cId="874251819" sldId="377"/>
            <ac:spMk id="5" creationId="{F056838B-B4A1-47EB-BD60-DEB15A660BC2}"/>
          </ac:spMkLst>
        </pc:spChg>
      </pc:sldChg>
    </pc:docChg>
  </pc:docChgLst>
  <pc:docChgLst>
    <pc:chgData clId="Web-{FDA9C90A-3060-69DA-3B6F-38A90042E0FA}"/>
    <pc:docChg chg="delSld">
      <pc:chgData name="" userId="" providerId="" clId="Web-{FDA9C90A-3060-69DA-3B6F-38A90042E0FA}" dt="2024-05-08T10:41:33.285" v="0"/>
      <pc:docMkLst>
        <pc:docMk/>
      </pc:docMkLst>
      <pc:sldChg chg="del">
        <pc:chgData name="" userId="" providerId="" clId="Web-{FDA9C90A-3060-69DA-3B6F-38A90042E0FA}" dt="2024-05-08T10:41:33.285" v="0"/>
        <pc:sldMkLst>
          <pc:docMk/>
          <pc:sldMk cId="1592756810" sldId="274"/>
        </pc:sldMkLst>
      </pc:sldChg>
    </pc:docChg>
  </pc:docChgLst>
  <pc:docChgLst>
    <pc:chgData name="Marisa Wyburn" userId="f9bf2b7a-00de-48b4-8fc8-225d4909fb1d" providerId="ADAL" clId="{BFD741F8-9774-42D5-A2CD-769013BFC997}"/>
    <pc:docChg chg="undo custSel mod modSld sldOrd">
      <pc:chgData name="Marisa Wyburn" userId="f9bf2b7a-00de-48b4-8fc8-225d4909fb1d" providerId="ADAL" clId="{BFD741F8-9774-42D5-A2CD-769013BFC997}" dt="2021-03-11T16:26:31.933" v="81" actId="20577"/>
      <pc:docMkLst>
        <pc:docMk/>
      </pc:docMkLst>
      <pc:sldChg chg="modSp mod">
        <pc:chgData name="Marisa Wyburn" userId="f9bf2b7a-00de-48b4-8fc8-225d4909fb1d" providerId="ADAL" clId="{BFD741F8-9774-42D5-A2CD-769013BFC997}" dt="2021-03-11T16:26:31.933" v="81" actId="20577"/>
        <pc:sldMkLst>
          <pc:docMk/>
          <pc:sldMk cId="3028088434" sldId="272"/>
        </pc:sldMkLst>
        <pc:spChg chg="mod">
          <ac:chgData name="Marisa Wyburn" userId="f9bf2b7a-00de-48b4-8fc8-225d4909fb1d" providerId="ADAL" clId="{BFD741F8-9774-42D5-A2CD-769013BFC997}" dt="2021-03-11T16:26:12.924" v="77" actId="1076"/>
          <ac:spMkLst>
            <pc:docMk/>
            <pc:sldMk cId="3028088434" sldId="272"/>
            <ac:spMk id="67" creationId="{00000000-0000-0000-0000-000000000000}"/>
          </ac:spMkLst>
        </pc:spChg>
        <pc:spChg chg="mod">
          <ac:chgData name="Marisa Wyburn" userId="f9bf2b7a-00de-48b4-8fc8-225d4909fb1d" providerId="ADAL" clId="{BFD741F8-9774-42D5-A2CD-769013BFC997}" dt="2021-03-11T16:26:31.933" v="81" actId="20577"/>
          <ac:spMkLst>
            <pc:docMk/>
            <pc:sldMk cId="3028088434" sldId="272"/>
            <ac:spMk id="52283" creationId="{00000000-0000-0000-0000-000000000000}"/>
          </ac:spMkLst>
        </pc:spChg>
      </pc:sldChg>
      <pc:sldChg chg="modSp ord">
        <pc:chgData name="Marisa Wyburn" userId="f9bf2b7a-00de-48b4-8fc8-225d4909fb1d" providerId="ADAL" clId="{BFD741F8-9774-42D5-A2CD-769013BFC997}" dt="2021-03-11T16:26:07.022" v="76"/>
        <pc:sldMkLst>
          <pc:docMk/>
          <pc:sldMk cId="2067727698" sldId="276"/>
        </pc:sldMkLst>
        <pc:spChg chg="mod">
          <ac:chgData name="Marisa Wyburn" userId="f9bf2b7a-00de-48b4-8fc8-225d4909fb1d" providerId="ADAL" clId="{BFD741F8-9774-42D5-A2CD-769013BFC997}" dt="2021-03-11T16:25:45.825" v="74" actId="20577"/>
          <ac:spMkLst>
            <pc:docMk/>
            <pc:sldMk cId="2067727698" sldId="276"/>
            <ac:spMk id="9" creationId="{00000000-0000-0000-0000-000000000000}"/>
          </ac:spMkLst>
        </pc:spChg>
      </pc:sldChg>
      <pc:sldChg chg="addSp delSp modSp mod setBg modAnim">
        <pc:chgData name="Marisa Wyburn" userId="f9bf2b7a-00de-48b4-8fc8-225d4909fb1d" providerId="ADAL" clId="{BFD741F8-9774-42D5-A2CD-769013BFC997}" dt="2021-03-11T16:25:19.656" v="72" actId="20577"/>
        <pc:sldMkLst>
          <pc:docMk/>
          <pc:sldMk cId="4061368368" sldId="277"/>
        </pc:sldMkLst>
        <pc:spChg chg="add mod">
          <ac:chgData name="Marisa Wyburn" userId="f9bf2b7a-00de-48b4-8fc8-225d4909fb1d" providerId="ADAL" clId="{BFD741F8-9774-42D5-A2CD-769013BFC997}" dt="2021-03-11T16:24:44.160" v="60" actId="207"/>
          <ac:spMkLst>
            <pc:docMk/>
            <pc:sldMk cId="4061368368" sldId="277"/>
            <ac:spMk id="2" creationId="{F997D50C-9566-4AEF-B825-A5B4B2B7E3B9}"/>
          </ac:spMkLst>
        </pc:spChg>
        <pc:spChg chg="mod">
          <ac:chgData name="Marisa Wyburn" userId="f9bf2b7a-00de-48b4-8fc8-225d4909fb1d" providerId="ADAL" clId="{BFD741F8-9774-42D5-A2CD-769013BFC997}" dt="2021-03-11T16:25:17.037" v="70" actId="20577"/>
          <ac:spMkLst>
            <pc:docMk/>
            <pc:sldMk cId="4061368368" sldId="277"/>
            <ac:spMk id="4" creationId="{EECA9D91-607C-4310-96F7-8CEEE4E6BA7A}"/>
          </ac:spMkLst>
        </pc:spChg>
        <pc:spChg chg="add del">
          <ac:chgData name="Marisa Wyburn" userId="f9bf2b7a-00de-48b4-8fc8-225d4909fb1d" providerId="ADAL" clId="{BFD741F8-9774-42D5-A2CD-769013BFC997}" dt="2021-03-11T16:23:31.850" v="44" actId="26606"/>
          <ac:spMkLst>
            <pc:docMk/>
            <pc:sldMk cId="4061368368" sldId="277"/>
            <ac:spMk id="9" creationId="{488333BA-AE6E-427A-9B16-A39C8073F4EB}"/>
          </ac:spMkLst>
        </pc:spChg>
        <pc:spChg chg="add del">
          <ac:chgData name="Marisa Wyburn" userId="f9bf2b7a-00de-48b4-8fc8-225d4909fb1d" providerId="ADAL" clId="{BFD741F8-9774-42D5-A2CD-769013BFC997}" dt="2021-03-11T16:23:31.850" v="44" actId="26606"/>
          <ac:spMkLst>
            <pc:docMk/>
            <pc:sldMk cId="4061368368" sldId="277"/>
            <ac:spMk id="11" creationId="{F98ED85F-DCEE-4B50-802E-71A6E3E12B04}"/>
          </ac:spMkLst>
        </pc:spChg>
        <pc:spChg chg="add del">
          <ac:chgData name="Marisa Wyburn" userId="f9bf2b7a-00de-48b4-8fc8-225d4909fb1d" providerId="ADAL" clId="{BFD741F8-9774-42D5-A2CD-769013BFC997}" dt="2021-03-11T16:21:41.937" v="41" actId="26606"/>
          <ac:spMkLst>
            <pc:docMk/>
            <pc:sldMk cId="4061368368" sldId="277"/>
            <ac:spMk id="17" creationId="{2B1D4F77-A17C-43D7-B7FA-545148E4E93D}"/>
          </ac:spMkLst>
        </pc:spChg>
        <pc:spChg chg="add del">
          <ac:chgData name="Marisa Wyburn" userId="f9bf2b7a-00de-48b4-8fc8-225d4909fb1d" providerId="ADAL" clId="{BFD741F8-9774-42D5-A2CD-769013BFC997}" dt="2021-03-11T16:23:31.830" v="43" actId="26606"/>
          <ac:spMkLst>
            <pc:docMk/>
            <pc:sldMk cId="4061368368" sldId="277"/>
            <ac:spMk id="20" creationId="{2B1D4F77-A17C-43D7-B7FA-545148E4E93D}"/>
          </ac:spMkLst>
        </pc:spChg>
        <pc:spChg chg="add del">
          <ac:chgData name="Marisa Wyburn" userId="f9bf2b7a-00de-48b4-8fc8-225d4909fb1d" providerId="ADAL" clId="{BFD741F8-9774-42D5-A2CD-769013BFC997}" dt="2021-03-11T16:24:02.663" v="48" actId="26606"/>
          <ac:spMkLst>
            <pc:docMk/>
            <pc:sldMk cId="4061368368" sldId="277"/>
            <ac:spMk id="23" creationId="{2B1D4F77-A17C-43D7-B7FA-545148E4E93D}"/>
          </ac:spMkLst>
        </pc:spChg>
        <pc:spChg chg="add del">
          <ac:chgData name="Marisa Wyburn" userId="f9bf2b7a-00de-48b4-8fc8-225d4909fb1d" providerId="ADAL" clId="{BFD741F8-9774-42D5-A2CD-769013BFC997}" dt="2021-03-11T16:24:02.654" v="47" actId="26606"/>
          <ac:spMkLst>
            <pc:docMk/>
            <pc:sldMk cId="4061368368" sldId="277"/>
            <ac:spMk id="28" creationId="{2B1D4F77-A17C-43D7-B7FA-545148E4E93D}"/>
          </ac:spMkLst>
        </pc:spChg>
        <pc:spChg chg="add">
          <ac:chgData name="Marisa Wyburn" userId="f9bf2b7a-00de-48b4-8fc8-225d4909fb1d" providerId="ADAL" clId="{BFD741F8-9774-42D5-A2CD-769013BFC997}" dt="2021-03-11T16:24:02.663" v="48" actId="26606"/>
          <ac:spMkLst>
            <pc:docMk/>
            <pc:sldMk cId="4061368368" sldId="277"/>
            <ac:spMk id="30" creationId="{86C7B4A1-154A-4DF0-AC46-F88D75A2E0FD}"/>
          </ac:spMkLst>
        </pc:spChg>
        <pc:picChg chg="add del">
          <ac:chgData name="Marisa Wyburn" userId="f9bf2b7a-00de-48b4-8fc8-225d4909fb1d" providerId="ADAL" clId="{BFD741F8-9774-42D5-A2CD-769013BFC997}" dt="2021-03-11T16:21:41.937" v="41" actId="26606"/>
          <ac:picMkLst>
            <pc:docMk/>
            <pc:sldMk cId="4061368368" sldId="277"/>
            <ac:picMk id="13" creationId="{4F8156BD-51AA-4B96-888D-6F0CA49C64E7}"/>
          </ac:picMkLst>
        </pc:picChg>
        <pc:picChg chg="add del">
          <ac:chgData name="Marisa Wyburn" userId="f9bf2b7a-00de-48b4-8fc8-225d4909fb1d" providerId="ADAL" clId="{BFD741F8-9774-42D5-A2CD-769013BFC997}" dt="2021-03-11T16:23:31.830" v="43" actId="26606"/>
          <ac:picMkLst>
            <pc:docMk/>
            <pc:sldMk cId="4061368368" sldId="277"/>
            <ac:picMk id="19" creationId="{F1BD2741-5900-4818-8C45-7735225C2EB1}"/>
          </ac:picMkLst>
        </pc:picChg>
        <pc:picChg chg="add mod">
          <ac:chgData name="Marisa Wyburn" userId="f9bf2b7a-00de-48b4-8fc8-225d4909fb1d" providerId="ADAL" clId="{BFD741F8-9774-42D5-A2CD-769013BFC997}" dt="2021-03-11T16:24:25.896" v="56" actId="1076"/>
          <ac:picMkLst>
            <pc:docMk/>
            <pc:sldMk cId="4061368368" sldId="277"/>
            <ac:picMk id="22" creationId="{4F8156BD-51AA-4B96-888D-6F0CA49C64E7}"/>
          </ac:picMkLst>
        </pc:picChg>
      </pc:sldChg>
      <pc:sldChg chg="addSp delSp modSp mod setBg modAnim">
        <pc:chgData name="Marisa Wyburn" userId="f9bf2b7a-00de-48b4-8fc8-225d4909fb1d" providerId="ADAL" clId="{BFD741F8-9774-42D5-A2CD-769013BFC997}" dt="2021-03-11T16:20:22.855" v="37" actId="26606"/>
        <pc:sldMkLst>
          <pc:docMk/>
          <pc:sldMk cId="0" sldId="285"/>
        </pc:sldMkLst>
        <pc:spChg chg="add mod">
          <ac:chgData name="Marisa Wyburn" userId="f9bf2b7a-00de-48b4-8fc8-225d4909fb1d" providerId="ADAL" clId="{BFD741F8-9774-42D5-A2CD-769013BFC997}" dt="2021-03-11T16:20:22.855" v="37" actId="26606"/>
          <ac:spMkLst>
            <pc:docMk/>
            <pc:sldMk cId="0" sldId="285"/>
            <ac:spMk id="2" creationId="{98A0B92D-A73A-46A0-8035-970BE70C56DE}"/>
          </ac:spMkLst>
        </pc:spChg>
        <pc:spChg chg="add del mod">
          <ac:chgData name="Marisa Wyburn" userId="f9bf2b7a-00de-48b4-8fc8-225d4909fb1d" providerId="ADAL" clId="{BFD741F8-9774-42D5-A2CD-769013BFC997}" dt="2021-03-11T16:20:09.138" v="36"/>
          <ac:spMkLst>
            <pc:docMk/>
            <pc:sldMk cId="0" sldId="285"/>
            <ac:spMk id="3" creationId="{02905AAF-A6DC-4CDA-B4D8-845345C7602F}"/>
          </ac:spMkLst>
        </pc:spChg>
        <pc:spChg chg="add">
          <ac:chgData name="Marisa Wyburn" userId="f9bf2b7a-00de-48b4-8fc8-225d4909fb1d" providerId="ADAL" clId="{BFD741F8-9774-42D5-A2CD-769013BFC997}" dt="2021-03-11T16:20:22.855" v="37" actId="26606"/>
          <ac:spMkLst>
            <pc:docMk/>
            <pc:sldMk cId="0" sldId="285"/>
            <ac:spMk id="9" creationId="{6753252F-4873-4F63-801D-CC719279A7D5}"/>
          </ac:spMkLst>
        </pc:spChg>
        <pc:spChg chg="add">
          <ac:chgData name="Marisa Wyburn" userId="f9bf2b7a-00de-48b4-8fc8-225d4909fb1d" providerId="ADAL" clId="{BFD741F8-9774-42D5-A2CD-769013BFC997}" dt="2021-03-11T16:20:22.855" v="37" actId="26606"/>
          <ac:spMkLst>
            <pc:docMk/>
            <pc:sldMk cId="0" sldId="285"/>
            <ac:spMk id="11" creationId="{047C8CCB-F95D-4249-92DD-651249D3535A}"/>
          </ac:spMkLst>
        </pc:spChg>
        <pc:spChg chg="del mod">
          <ac:chgData name="Marisa Wyburn" userId="f9bf2b7a-00de-48b4-8fc8-225d4909fb1d" providerId="ADAL" clId="{BFD741F8-9774-42D5-A2CD-769013BFC997}" dt="2021-03-11T16:19:31.688" v="20"/>
          <ac:spMkLst>
            <pc:docMk/>
            <pc:sldMk cId="0" sldId="285"/>
            <ac:spMk id="7170" creationId="{8BB6151B-C418-4D84-B092-46DB38DE7558}"/>
          </ac:spMkLst>
        </pc:spChg>
        <pc:spChg chg="del">
          <ac:chgData name="Marisa Wyburn" userId="f9bf2b7a-00de-48b4-8fc8-225d4909fb1d" providerId="ADAL" clId="{BFD741F8-9774-42D5-A2CD-769013BFC997}" dt="2021-03-11T16:19:49.437" v="22" actId="478"/>
          <ac:spMkLst>
            <pc:docMk/>
            <pc:sldMk cId="0" sldId="285"/>
            <ac:spMk id="7172" creationId="{820DAF10-3D4B-442A-B728-9EB62F522817}"/>
          </ac:spMkLst>
        </pc:spChg>
        <pc:picChg chg="add mod">
          <ac:chgData name="Marisa Wyburn" userId="f9bf2b7a-00de-48b4-8fc8-225d4909fb1d" providerId="ADAL" clId="{BFD741F8-9774-42D5-A2CD-769013BFC997}" dt="2021-03-11T16:20:22.855" v="37" actId="26606"/>
          <ac:picMkLst>
            <pc:docMk/>
            <pc:sldMk cId="0" sldId="285"/>
            <ac:picMk id="4" creationId="{6862AC7B-2ECC-4CFE-872B-E132CACDFB74}"/>
          </ac:picMkLst>
        </pc:picChg>
        <pc:picChg chg="del">
          <ac:chgData name="Marisa Wyburn" userId="f9bf2b7a-00de-48b4-8fc8-225d4909fb1d" providerId="ADAL" clId="{BFD741F8-9774-42D5-A2CD-769013BFC997}" dt="2021-03-11T16:19:15.312" v="17" actId="478"/>
          <ac:picMkLst>
            <pc:docMk/>
            <pc:sldMk cId="0" sldId="285"/>
            <ac:picMk id="7171" creationId="{38ED218D-CF0D-4A4E-8A12-D949534B3172}"/>
          </ac:picMkLst>
        </pc:picChg>
      </pc:sldChg>
      <pc:sldChg chg="modSp modAnim">
        <pc:chgData name="Marisa Wyburn" userId="f9bf2b7a-00de-48b4-8fc8-225d4909fb1d" providerId="ADAL" clId="{BFD741F8-9774-42D5-A2CD-769013BFC997}" dt="2021-03-11T16:19:10.192" v="16" actId="20577"/>
        <pc:sldMkLst>
          <pc:docMk/>
          <pc:sldMk cId="1802997692" sldId="361"/>
        </pc:sldMkLst>
        <pc:spChg chg="mod">
          <ac:chgData name="Marisa Wyburn" userId="f9bf2b7a-00de-48b4-8fc8-225d4909fb1d" providerId="ADAL" clId="{BFD741F8-9774-42D5-A2CD-769013BFC997}" dt="2021-03-11T16:19:10.192" v="16" actId="20577"/>
          <ac:spMkLst>
            <pc:docMk/>
            <pc:sldMk cId="1802997692" sldId="361"/>
            <ac:spMk id="2" creationId="{34E122D0-3EB5-4327-B24C-5B0692A22323}"/>
          </ac:spMkLst>
        </pc:spChg>
      </pc:sldChg>
    </pc:docChg>
  </pc:docChgLst>
  <pc:docChgLst>
    <pc:chgData name="Richard Ball" userId="c2c6c2dd-6ddc-437e-8cdd-d7a74390accc" providerId="ADAL" clId="{656E698B-7CFA-4EAB-95A2-2F327DFDA68F}"/>
    <pc:docChg chg="undo custSel addSld delSld modSld sldOrd">
      <pc:chgData name="Richard Ball" userId="c2c6c2dd-6ddc-437e-8cdd-d7a74390accc" providerId="ADAL" clId="{656E698B-7CFA-4EAB-95A2-2F327DFDA68F}" dt="2022-03-18T07:51:06.887" v="3956"/>
      <pc:docMkLst>
        <pc:docMk/>
      </pc:docMkLst>
      <pc:sldChg chg="addSp delSp modSp mod modAnim">
        <pc:chgData name="Richard Ball" userId="c2c6c2dd-6ddc-437e-8cdd-d7a74390accc" providerId="ADAL" clId="{656E698B-7CFA-4EAB-95A2-2F327DFDA68F}" dt="2022-03-16T08:40:05.615" v="3826" actId="1076"/>
        <pc:sldMkLst>
          <pc:docMk/>
          <pc:sldMk cId="3028088434" sldId="272"/>
        </pc:sldMkLst>
        <pc:spChg chg="add mod">
          <ac:chgData name="Richard Ball" userId="c2c6c2dd-6ddc-437e-8cdd-d7a74390accc" providerId="ADAL" clId="{656E698B-7CFA-4EAB-95A2-2F327DFDA68F}" dt="2022-03-16T08:40:05.615" v="3826" actId="1076"/>
          <ac:spMkLst>
            <pc:docMk/>
            <pc:sldMk cId="3028088434" sldId="272"/>
            <ac:spMk id="6" creationId="{DA1A8C4C-A0C9-4767-99F5-F4E4605AE2F7}"/>
          </ac:spMkLst>
        </pc:spChg>
        <pc:spChg chg="mod">
          <ac:chgData name="Richard Ball" userId="c2c6c2dd-6ddc-437e-8cdd-d7a74390accc" providerId="ADAL" clId="{656E698B-7CFA-4EAB-95A2-2F327DFDA68F}" dt="2022-03-15T18:34:56.207" v="779" actId="1076"/>
          <ac:spMkLst>
            <pc:docMk/>
            <pc:sldMk cId="3028088434" sldId="272"/>
            <ac:spMk id="6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2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5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5.538" v="895" actId="1076"/>
          <ac:spMkLst>
            <pc:docMk/>
            <pc:sldMk cId="3028088434" sldId="272"/>
            <ac:spMk id="1741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8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1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2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25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2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3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3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38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3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40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2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5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49.298" v="896" actId="1076"/>
          <ac:spMkLst>
            <pc:docMk/>
            <pc:sldMk cId="3028088434" sldId="272"/>
            <ac:spMk id="17448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4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0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2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5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8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5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0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2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5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8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6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70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7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72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7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17474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5T18:47:29.900" v="892" actId="478"/>
          <ac:spMkLst>
            <pc:docMk/>
            <pc:sldMk cId="3028088434" sldId="272"/>
            <ac:spMk id="5228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5228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52285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5T18:50:12.358" v="1178" actId="478"/>
          <ac:spMkLst>
            <pc:docMk/>
            <pc:sldMk cId="3028088434" sldId="272"/>
            <ac:spMk id="52286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5T18:50:10.298" v="1176" actId="478"/>
          <ac:spMkLst>
            <pc:docMk/>
            <pc:sldMk cId="3028088434" sldId="272"/>
            <ac:spMk id="52287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5T18:50:08.368" v="1174" actId="478"/>
          <ac:spMkLst>
            <pc:docMk/>
            <pc:sldMk cId="3028088434" sldId="272"/>
            <ac:spMk id="52288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5T18:50:06.410" v="1172" actId="478"/>
          <ac:spMkLst>
            <pc:docMk/>
            <pc:sldMk cId="3028088434" sldId="272"/>
            <ac:spMk id="5228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8:47:36.338" v="893" actId="1076"/>
          <ac:spMkLst>
            <pc:docMk/>
            <pc:sldMk cId="3028088434" sldId="272"/>
            <ac:spMk id="52290" creationId="{00000000-0000-0000-0000-000000000000}"/>
          </ac:spMkLst>
        </pc:spChg>
        <pc:grpChg chg="mod">
          <ac:chgData name="Richard Ball" userId="c2c6c2dd-6ddc-437e-8cdd-d7a74390accc" providerId="ADAL" clId="{656E698B-7CFA-4EAB-95A2-2F327DFDA68F}" dt="2022-03-15T18:47:36.338" v="893" actId="1076"/>
          <ac:grpSpMkLst>
            <pc:docMk/>
            <pc:sldMk cId="3028088434" sldId="272"/>
            <ac:grpSpMk id="2" creationId="{00000000-0000-0000-0000-000000000000}"/>
          </ac:grpSpMkLst>
        </pc:grpChg>
        <pc:grpChg chg="mod">
          <ac:chgData name="Richard Ball" userId="c2c6c2dd-6ddc-437e-8cdd-d7a74390accc" providerId="ADAL" clId="{656E698B-7CFA-4EAB-95A2-2F327DFDA68F}" dt="2022-03-15T18:47:36.338" v="893" actId="1076"/>
          <ac:grpSpMkLst>
            <pc:docMk/>
            <pc:sldMk cId="3028088434" sldId="272"/>
            <ac:grpSpMk id="3" creationId="{00000000-0000-0000-0000-000000000000}"/>
          </ac:grpSpMkLst>
        </pc:grpChg>
        <pc:grpChg chg="mod">
          <ac:chgData name="Richard Ball" userId="c2c6c2dd-6ddc-437e-8cdd-d7a74390accc" providerId="ADAL" clId="{656E698B-7CFA-4EAB-95A2-2F327DFDA68F}" dt="2022-03-15T18:47:36.338" v="893" actId="1076"/>
          <ac:grpSpMkLst>
            <pc:docMk/>
            <pc:sldMk cId="3028088434" sldId="272"/>
            <ac:grpSpMk id="4" creationId="{00000000-0000-0000-0000-000000000000}"/>
          </ac:grpSpMkLst>
        </pc:grpChg>
        <pc:grpChg chg="mod">
          <ac:chgData name="Richard Ball" userId="c2c6c2dd-6ddc-437e-8cdd-d7a74390accc" providerId="ADAL" clId="{656E698B-7CFA-4EAB-95A2-2F327DFDA68F}" dt="2022-03-15T18:47:36.338" v="893" actId="1076"/>
          <ac:grpSpMkLst>
            <pc:docMk/>
            <pc:sldMk cId="3028088434" sldId="272"/>
            <ac:grpSpMk id="5" creationId="{00000000-0000-0000-0000-000000000000}"/>
          </ac:grpSpMkLst>
        </pc:grpChg>
        <pc:grpChg chg="mod">
          <ac:chgData name="Richard Ball" userId="c2c6c2dd-6ddc-437e-8cdd-d7a74390accc" providerId="ADAL" clId="{656E698B-7CFA-4EAB-95A2-2F327DFDA68F}" dt="2022-03-15T18:47:36.338" v="893" actId="1076"/>
          <ac:grpSpMkLst>
            <pc:docMk/>
            <pc:sldMk cId="3028088434" sldId="272"/>
            <ac:grpSpMk id="17422" creationId="{00000000-0000-0000-0000-000000000000}"/>
          </ac:grpSpMkLst>
        </pc:grpChg>
        <pc:grpChg chg="mod">
          <ac:chgData name="Richard Ball" userId="c2c6c2dd-6ddc-437e-8cdd-d7a74390accc" providerId="ADAL" clId="{656E698B-7CFA-4EAB-95A2-2F327DFDA68F}" dt="2022-03-15T18:47:49.298" v="896" actId="1076"/>
          <ac:grpSpMkLst>
            <pc:docMk/>
            <pc:sldMk cId="3028088434" sldId="272"/>
            <ac:grpSpMk id="17423" creationId="{00000000-0000-0000-0000-000000000000}"/>
          </ac:grpSpMkLst>
        </pc:grpChg>
      </pc:sldChg>
      <pc:sldChg chg="modSp mod">
        <pc:chgData name="Richard Ball" userId="c2c6c2dd-6ddc-437e-8cdd-d7a74390accc" providerId="ADAL" clId="{656E698B-7CFA-4EAB-95A2-2F327DFDA68F}" dt="2022-03-16T08:23:17.512" v="3815" actId="114"/>
        <pc:sldMkLst>
          <pc:docMk/>
          <pc:sldMk cId="1274324957" sldId="273"/>
        </pc:sldMkLst>
        <pc:spChg chg="mod">
          <ac:chgData name="Richard Ball" userId="c2c6c2dd-6ddc-437e-8cdd-d7a74390accc" providerId="ADAL" clId="{656E698B-7CFA-4EAB-95A2-2F327DFDA68F}" dt="2022-03-16T07:39:08.415" v="3386" actId="1076"/>
          <ac:spMkLst>
            <pc:docMk/>
            <pc:sldMk cId="1274324957" sldId="273"/>
            <ac:spMk id="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23:17.512" v="3815" actId="114"/>
          <ac:spMkLst>
            <pc:docMk/>
            <pc:sldMk cId="1274324957" sldId="273"/>
            <ac:spMk id="4" creationId="{00000000-0000-0000-0000-000000000000}"/>
          </ac:spMkLst>
        </pc:spChg>
      </pc:sldChg>
      <pc:sldChg chg="modSp mod ord">
        <pc:chgData name="Richard Ball" userId="c2c6c2dd-6ddc-437e-8cdd-d7a74390accc" providerId="ADAL" clId="{656E698B-7CFA-4EAB-95A2-2F327DFDA68F}" dt="2022-03-15T18:04:38.138" v="707"/>
        <pc:sldMkLst>
          <pc:docMk/>
          <pc:sldMk cId="1592756810" sldId="274"/>
        </pc:sldMkLst>
        <pc:spChg chg="mod">
          <ac:chgData name="Richard Ball" userId="c2c6c2dd-6ddc-437e-8cdd-d7a74390accc" providerId="ADAL" clId="{656E698B-7CFA-4EAB-95A2-2F327DFDA68F}" dt="2022-03-15T17:58:55.741" v="663" actId="20577"/>
          <ac:spMkLst>
            <pc:docMk/>
            <pc:sldMk cId="1592756810" sldId="274"/>
            <ac:spMk id="6" creationId="{00000000-0000-0000-0000-000000000000}"/>
          </ac:spMkLst>
        </pc:spChg>
      </pc:sldChg>
      <pc:sldChg chg="delSp modSp mod ord">
        <pc:chgData name="Richard Ball" userId="c2c6c2dd-6ddc-437e-8cdd-d7a74390accc" providerId="ADAL" clId="{656E698B-7CFA-4EAB-95A2-2F327DFDA68F}" dt="2022-03-18T07:27:15.510" v="3938" actId="20578"/>
        <pc:sldMkLst>
          <pc:docMk/>
          <pc:sldMk cId="2067727698" sldId="276"/>
        </pc:sldMkLst>
        <pc:spChg chg="del mod">
          <ac:chgData name="Richard Ball" userId="c2c6c2dd-6ddc-437e-8cdd-d7a74390accc" providerId="ADAL" clId="{656E698B-7CFA-4EAB-95A2-2F327DFDA68F}" dt="2022-03-16T07:37:52.944" v="3374" actId="478"/>
          <ac:spMkLst>
            <pc:docMk/>
            <pc:sldMk cId="2067727698" sldId="276"/>
            <ac:spMk id="4" creationId="{B93B77B1-5768-4269-8858-B4C44F9AB041}"/>
          </ac:spMkLst>
        </pc:spChg>
        <pc:spChg chg="mod">
          <ac:chgData name="Richard Ball" userId="c2c6c2dd-6ddc-437e-8cdd-d7a74390accc" providerId="ADAL" clId="{656E698B-7CFA-4EAB-95A2-2F327DFDA68F}" dt="2022-03-16T07:37:58.800" v="3376" actId="14100"/>
          <ac:spMkLst>
            <pc:docMk/>
            <pc:sldMk cId="2067727698" sldId="276"/>
            <ac:spMk id="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7:39:01.916" v="3384" actId="20577"/>
          <ac:spMkLst>
            <pc:docMk/>
            <pc:sldMk cId="2067727698" sldId="276"/>
            <ac:spMk id="9" creationId="{00000000-0000-0000-0000-000000000000}"/>
          </ac:spMkLst>
        </pc:spChg>
      </pc:sldChg>
      <pc:sldChg chg="modSp mod modAnim">
        <pc:chgData name="Richard Ball" userId="c2c6c2dd-6ddc-437e-8cdd-d7a74390accc" providerId="ADAL" clId="{656E698B-7CFA-4EAB-95A2-2F327DFDA68F}" dt="2022-03-16T07:20:02.736" v="2530" actId="113"/>
        <pc:sldMkLst>
          <pc:docMk/>
          <pc:sldMk cId="4061368368" sldId="277"/>
        </pc:sldMkLst>
        <pc:spChg chg="mod">
          <ac:chgData name="Richard Ball" userId="c2c6c2dd-6ddc-437e-8cdd-d7a74390accc" providerId="ADAL" clId="{656E698B-7CFA-4EAB-95A2-2F327DFDA68F}" dt="2022-03-15T18:12:11.940" v="756" actId="20577"/>
          <ac:spMkLst>
            <pc:docMk/>
            <pc:sldMk cId="4061368368" sldId="277"/>
            <ac:spMk id="2" creationId="{F997D50C-9566-4AEF-B825-A5B4B2B7E3B9}"/>
          </ac:spMkLst>
        </pc:spChg>
        <pc:spChg chg="mod">
          <ac:chgData name="Richard Ball" userId="c2c6c2dd-6ddc-437e-8cdd-d7a74390accc" providerId="ADAL" clId="{656E698B-7CFA-4EAB-95A2-2F327DFDA68F}" dt="2022-03-16T07:20:02.736" v="2530" actId="113"/>
          <ac:spMkLst>
            <pc:docMk/>
            <pc:sldMk cId="4061368368" sldId="277"/>
            <ac:spMk id="4" creationId="{EECA9D91-607C-4310-96F7-8CEEE4E6BA7A}"/>
          </ac:spMkLst>
        </pc:spChg>
      </pc:sldChg>
      <pc:sldChg chg="modSp mod">
        <pc:chgData name="Richard Ball" userId="c2c6c2dd-6ddc-437e-8cdd-d7a74390accc" providerId="ADAL" clId="{656E698B-7CFA-4EAB-95A2-2F327DFDA68F}" dt="2022-03-16T08:11:45.643" v="3775" actId="20577"/>
        <pc:sldMkLst>
          <pc:docMk/>
          <pc:sldMk cId="1876080924" sldId="278"/>
        </pc:sldMkLst>
        <pc:spChg chg="mod">
          <ac:chgData name="Richard Ball" userId="c2c6c2dd-6ddc-437e-8cdd-d7a74390accc" providerId="ADAL" clId="{656E698B-7CFA-4EAB-95A2-2F327DFDA68F}" dt="2022-03-16T08:11:45.643" v="3775" actId="20577"/>
          <ac:spMkLst>
            <pc:docMk/>
            <pc:sldMk cId="1876080924" sldId="278"/>
            <ac:spMk id="2" creationId="{09DF0321-5194-4391-B5EC-D2AE5F6BF1B3}"/>
          </ac:spMkLst>
        </pc:spChg>
      </pc:sldChg>
      <pc:sldChg chg="del">
        <pc:chgData name="Richard Ball" userId="c2c6c2dd-6ddc-437e-8cdd-d7a74390accc" providerId="ADAL" clId="{656E698B-7CFA-4EAB-95A2-2F327DFDA68F}" dt="2022-03-16T07:51:37.797" v="3444" actId="47"/>
        <pc:sldMkLst>
          <pc:docMk/>
          <pc:sldMk cId="1573799750" sldId="279"/>
        </pc:sldMkLst>
      </pc:sldChg>
      <pc:sldChg chg="modSp mod ord">
        <pc:chgData name="Richard Ball" userId="c2c6c2dd-6ddc-437e-8cdd-d7a74390accc" providerId="ADAL" clId="{656E698B-7CFA-4EAB-95A2-2F327DFDA68F}" dt="2022-03-15T19:21:05.012" v="1535"/>
        <pc:sldMkLst>
          <pc:docMk/>
          <pc:sldMk cId="0" sldId="285"/>
        </pc:sldMkLst>
        <pc:spChg chg="mod">
          <ac:chgData name="Richard Ball" userId="c2c6c2dd-6ddc-437e-8cdd-d7a74390accc" providerId="ADAL" clId="{656E698B-7CFA-4EAB-95A2-2F327DFDA68F}" dt="2022-03-15T18:08:46.775" v="724" actId="14100"/>
          <ac:spMkLst>
            <pc:docMk/>
            <pc:sldMk cId="0" sldId="285"/>
            <ac:spMk id="2" creationId="{98A0B92D-A73A-46A0-8035-970BE70C56DE}"/>
          </ac:spMkLst>
        </pc:spChg>
        <pc:picChg chg="mod">
          <ac:chgData name="Richard Ball" userId="c2c6c2dd-6ddc-437e-8cdd-d7a74390accc" providerId="ADAL" clId="{656E698B-7CFA-4EAB-95A2-2F327DFDA68F}" dt="2022-03-15T18:08:49.915" v="725" actId="14100"/>
          <ac:picMkLst>
            <pc:docMk/>
            <pc:sldMk cId="0" sldId="285"/>
            <ac:picMk id="4" creationId="{6862AC7B-2ECC-4CFE-872B-E132CACDFB74}"/>
          </ac:picMkLst>
        </pc:picChg>
      </pc:sldChg>
      <pc:sldChg chg="modSp del mod">
        <pc:chgData name="Richard Ball" userId="c2c6c2dd-6ddc-437e-8cdd-d7a74390accc" providerId="ADAL" clId="{656E698B-7CFA-4EAB-95A2-2F327DFDA68F}" dt="2022-03-10T10:34:05.585" v="208" actId="47"/>
        <pc:sldMkLst>
          <pc:docMk/>
          <pc:sldMk cId="3785571222" sldId="301"/>
        </pc:sldMkLst>
        <pc:spChg chg="mod">
          <ac:chgData name="Richard Ball" userId="c2c6c2dd-6ddc-437e-8cdd-d7a74390accc" providerId="ADAL" clId="{656E698B-7CFA-4EAB-95A2-2F327DFDA68F}" dt="2022-03-10T10:30:58.620" v="150" actId="20577"/>
          <ac:spMkLst>
            <pc:docMk/>
            <pc:sldMk cId="3785571222" sldId="301"/>
            <ac:spMk id="47107" creationId="{00000000-0000-0000-0000-000000000000}"/>
          </ac:spMkLst>
        </pc:spChg>
      </pc:sldChg>
      <pc:sldChg chg="del">
        <pc:chgData name="Richard Ball" userId="c2c6c2dd-6ddc-437e-8cdd-d7a74390accc" providerId="ADAL" clId="{656E698B-7CFA-4EAB-95A2-2F327DFDA68F}" dt="2022-03-10T10:34:05.839" v="209" actId="47"/>
        <pc:sldMkLst>
          <pc:docMk/>
          <pc:sldMk cId="2565649340" sldId="302"/>
        </pc:sldMkLst>
      </pc:sldChg>
      <pc:sldChg chg="del">
        <pc:chgData name="Richard Ball" userId="c2c6c2dd-6ddc-437e-8cdd-d7a74390accc" providerId="ADAL" clId="{656E698B-7CFA-4EAB-95A2-2F327DFDA68F}" dt="2022-03-10T10:34:06.287" v="211" actId="47"/>
        <pc:sldMkLst>
          <pc:docMk/>
          <pc:sldMk cId="1356343483" sldId="303"/>
        </pc:sldMkLst>
      </pc:sldChg>
      <pc:sldChg chg="del">
        <pc:chgData name="Richard Ball" userId="c2c6c2dd-6ddc-437e-8cdd-d7a74390accc" providerId="ADAL" clId="{656E698B-7CFA-4EAB-95A2-2F327DFDA68F}" dt="2022-03-10T10:34:07.043" v="213" actId="47"/>
        <pc:sldMkLst>
          <pc:docMk/>
          <pc:sldMk cId="3578070770" sldId="304"/>
        </pc:sldMkLst>
      </pc:sldChg>
      <pc:sldChg chg="del">
        <pc:chgData name="Richard Ball" userId="c2c6c2dd-6ddc-437e-8cdd-d7a74390accc" providerId="ADAL" clId="{656E698B-7CFA-4EAB-95A2-2F327DFDA68F}" dt="2022-03-10T10:32:04.271" v="187" actId="47"/>
        <pc:sldMkLst>
          <pc:docMk/>
          <pc:sldMk cId="1043382530" sldId="305"/>
        </pc:sldMkLst>
      </pc:sldChg>
      <pc:sldChg chg="modSp mod modAnim">
        <pc:chgData name="Richard Ball" userId="c2c6c2dd-6ddc-437e-8cdd-d7a74390accc" providerId="ADAL" clId="{656E698B-7CFA-4EAB-95A2-2F327DFDA68F}" dt="2022-03-15T18:00:33.873" v="702" actId="20577"/>
        <pc:sldMkLst>
          <pc:docMk/>
          <pc:sldMk cId="1802997692" sldId="361"/>
        </pc:sldMkLst>
        <pc:spChg chg="mod">
          <ac:chgData name="Richard Ball" userId="c2c6c2dd-6ddc-437e-8cdd-d7a74390accc" providerId="ADAL" clId="{656E698B-7CFA-4EAB-95A2-2F327DFDA68F}" dt="2022-03-15T18:00:33.873" v="702" actId="20577"/>
          <ac:spMkLst>
            <pc:docMk/>
            <pc:sldMk cId="1802997692" sldId="361"/>
            <ac:spMk id="2" creationId="{34E122D0-3EB5-4327-B24C-5B0692A22323}"/>
          </ac:spMkLst>
        </pc:spChg>
        <pc:spChg chg="mod">
          <ac:chgData name="Richard Ball" userId="c2c6c2dd-6ddc-437e-8cdd-d7a74390accc" providerId="ADAL" clId="{656E698B-7CFA-4EAB-95A2-2F327DFDA68F}" dt="2022-03-15T17:59:45.654" v="680" actId="403"/>
          <ac:spMkLst>
            <pc:docMk/>
            <pc:sldMk cId="1802997692" sldId="361"/>
            <ac:spMk id="6" creationId="{00000000-0000-0000-0000-000000000000}"/>
          </ac:spMkLst>
        </pc:spChg>
      </pc:sldChg>
      <pc:sldChg chg="del ord">
        <pc:chgData name="Richard Ball" userId="c2c6c2dd-6ddc-437e-8cdd-d7a74390accc" providerId="ADAL" clId="{656E698B-7CFA-4EAB-95A2-2F327DFDA68F}" dt="2022-03-16T07:51:32.477" v="3441" actId="47"/>
        <pc:sldMkLst>
          <pc:docMk/>
          <pc:sldMk cId="1679348573" sldId="362"/>
        </pc:sldMkLst>
      </pc:sldChg>
      <pc:sldChg chg="del">
        <pc:chgData name="Richard Ball" userId="c2c6c2dd-6ddc-437e-8cdd-d7a74390accc" providerId="ADAL" clId="{656E698B-7CFA-4EAB-95A2-2F327DFDA68F}" dt="2022-03-16T07:51:34.046" v="3443" actId="47"/>
        <pc:sldMkLst>
          <pc:docMk/>
          <pc:sldMk cId="4175850286" sldId="363"/>
        </pc:sldMkLst>
      </pc:sldChg>
      <pc:sldChg chg="del">
        <pc:chgData name="Richard Ball" userId="c2c6c2dd-6ddc-437e-8cdd-d7a74390accc" providerId="ADAL" clId="{656E698B-7CFA-4EAB-95A2-2F327DFDA68F}" dt="2022-03-16T07:51:33.361" v="3442" actId="47"/>
        <pc:sldMkLst>
          <pc:docMk/>
          <pc:sldMk cId="1890306561" sldId="364"/>
        </pc:sldMkLst>
      </pc:sldChg>
      <pc:sldChg chg="modSp del mod">
        <pc:chgData name="Richard Ball" userId="c2c6c2dd-6ddc-437e-8cdd-d7a74390accc" providerId="ADAL" clId="{656E698B-7CFA-4EAB-95A2-2F327DFDA68F}" dt="2022-03-10T10:34:06.071" v="210" actId="47"/>
        <pc:sldMkLst>
          <pc:docMk/>
          <pc:sldMk cId="1493178303" sldId="373"/>
        </pc:sldMkLst>
        <pc:spChg chg="mod">
          <ac:chgData name="Richard Ball" userId="c2c6c2dd-6ddc-437e-8cdd-d7a74390accc" providerId="ADAL" clId="{656E698B-7CFA-4EAB-95A2-2F327DFDA68F}" dt="2022-03-10T10:31:18.420" v="159" actId="20577"/>
          <ac:spMkLst>
            <pc:docMk/>
            <pc:sldMk cId="1493178303" sldId="373"/>
            <ac:spMk id="47107" creationId="{00000000-0000-0000-0000-000000000000}"/>
          </ac:spMkLst>
        </pc:spChg>
      </pc:sldChg>
      <pc:sldChg chg="modSp del mod">
        <pc:chgData name="Richard Ball" userId="c2c6c2dd-6ddc-437e-8cdd-d7a74390accc" providerId="ADAL" clId="{656E698B-7CFA-4EAB-95A2-2F327DFDA68F}" dt="2022-03-10T10:34:06.510" v="212" actId="47"/>
        <pc:sldMkLst>
          <pc:docMk/>
          <pc:sldMk cId="2325937818" sldId="374"/>
        </pc:sldMkLst>
        <pc:spChg chg="mod">
          <ac:chgData name="Richard Ball" userId="c2c6c2dd-6ddc-437e-8cdd-d7a74390accc" providerId="ADAL" clId="{656E698B-7CFA-4EAB-95A2-2F327DFDA68F}" dt="2022-03-10T10:31:38.766" v="175" actId="14100"/>
          <ac:spMkLst>
            <pc:docMk/>
            <pc:sldMk cId="2325937818" sldId="374"/>
            <ac:spMk id="47107" creationId="{00000000-0000-0000-0000-000000000000}"/>
          </ac:spMkLst>
        </pc:spChg>
      </pc:sldChg>
      <pc:sldChg chg="modSp del mod">
        <pc:chgData name="Richard Ball" userId="c2c6c2dd-6ddc-437e-8cdd-d7a74390accc" providerId="ADAL" clId="{656E698B-7CFA-4EAB-95A2-2F327DFDA68F}" dt="2022-03-10T10:32:03.888" v="186" actId="47"/>
        <pc:sldMkLst>
          <pc:docMk/>
          <pc:sldMk cId="4160904979" sldId="375"/>
        </pc:sldMkLst>
        <pc:spChg chg="mod">
          <ac:chgData name="Richard Ball" userId="c2c6c2dd-6ddc-437e-8cdd-d7a74390accc" providerId="ADAL" clId="{656E698B-7CFA-4EAB-95A2-2F327DFDA68F}" dt="2022-03-10T10:31:55.183" v="185" actId="20577"/>
          <ac:spMkLst>
            <pc:docMk/>
            <pc:sldMk cId="4160904979" sldId="375"/>
            <ac:spMk id="47107" creationId="{00000000-0000-0000-0000-000000000000}"/>
          </ac:spMkLst>
        </pc:spChg>
      </pc:sldChg>
      <pc:sldChg chg="addSp delSp modSp del mod modAnim">
        <pc:chgData name="Richard Ball" userId="c2c6c2dd-6ddc-437e-8cdd-d7a74390accc" providerId="ADAL" clId="{656E698B-7CFA-4EAB-95A2-2F327DFDA68F}" dt="2022-03-15T17:57:17.284" v="614" actId="47"/>
        <pc:sldMkLst>
          <pc:docMk/>
          <pc:sldMk cId="3285761505" sldId="376"/>
        </pc:sldMkLst>
        <pc:spChg chg="del mod">
          <ac:chgData name="Richard Ball" userId="c2c6c2dd-6ddc-437e-8cdd-d7a74390accc" providerId="ADAL" clId="{656E698B-7CFA-4EAB-95A2-2F327DFDA68F}" dt="2022-03-15T17:41:12.845" v="337" actId="478"/>
          <ac:spMkLst>
            <pc:docMk/>
            <pc:sldMk cId="3285761505" sldId="376"/>
            <ac:spMk id="3" creationId="{307B866E-D8CC-438F-B7C2-D7A8E10C3656}"/>
          </ac:spMkLst>
        </pc:spChg>
        <pc:spChg chg="mod">
          <ac:chgData name="Richard Ball" userId="c2c6c2dd-6ddc-437e-8cdd-d7a74390accc" providerId="ADAL" clId="{656E698B-7CFA-4EAB-95A2-2F327DFDA68F}" dt="2022-03-15T17:41:25.225" v="340" actId="1076"/>
          <ac:spMkLst>
            <pc:docMk/>
            <pc:sldMk cId="3285761505" sldId="376"/>
            <ac:spMk id="5" creationId="{F056838B-B4A1-47EB-BD60-DEB15A660BC2}"/>
          </ac:spMkLst>
        </pc:spChg>
        <pc:spChg chg="add del mod">
          <ac:chgData name="Richard Ball" userId="c2c6c2dd-6ddc-437e-8cdd-d7a74390accc" providerId="ADAL" clId="{656E698B-7CFA-4EAB-95A2-2F327DFDA68F}" dt="2022-03-15T17:41:16.053" v="339" actId="478"/>
          <ac:spMkLst>
            <pc:docMk/>
            <pc:sldMk cId="3285761505" sldId="376"/>
            <ac:spMk id="6" creationId="{F954B334-3E13-4E98-B4C5-792D163A218C}"/>
          </ac:spMkLst>
        </pc:spChg>
      </pc:sldChg>
      <pc:sldChg chg="addSp modSp add mod ord modAnim">
        <pc:chgData name="Richard Ball" userId="c2c6c2dd-6ddc-437e-8cdd-d7a74390accc" providerId="ADAL" clId="{656E698B-7CFA-4EAB-95A2-2F327DFDA68F}" dt="2022-03-15T17:58:30.154" v="660"/>
        <pc:sldMkLst>
          <pc:docMk/>
          <pc:sldMk cId="874251819" sldId="377"/>
        </pc:sldMkLst>
        <pc:spChg chg="add mod">
          <ac:chgData name="Richard Ball" userId="c2c6c2dd-6ddc-437e-8cdd-d7a74390accc" providerId="ADAL" clId="{656E698B-7CFA-4EAB-95A2-2F327DFDA68F}" dt="2022-03-15T17:57:40.782" v="627" actId="1076"/>
          <ac:spMkLst>
            <pc:docMk/>
            <pc:sldMk cId="874251819" sldId="377"/>
            <ac:spMk id="2" creationId="{25D7D0B9-7920-4A86-9E8E-4029D292B8CB}"/>
          </ac:spMkLst>
        </pc:spChg>
        <pc:spChg chg="mod">
          <ac:chgData name="Richard Ball" userId="c2c6c2dd-6ddc-437e-8cdd-d7a74390accc" providerId="ADAL" clId="{656E698B-7CFA-4EAB-95A2-2F327DFDA68F}" dt="2022-03-15T17:09:07.228" v="271" actId="1076"/>
          <ac:spMkLst>
            <pc:docMk/>
            <pc:sldMk cId="874251819" sldId="377"/>
            <ac:spMk id="3" creationId="{307B866E-D8CC-438F-B7C2-D7A8E10C3656}"/>
          </ac:spMkLst>
        </pc:spChg>
        <pc:spChg chg="mod">
          <ac:chgData name="Richard Ball" userId="c2c6c2dd-6ddc-437e-8cdd-d7a74390accc" providerId="ADAL" clId="{656E698B-7CFA-4EAB-95A2-2F327DFDA68F}" dt="2022-03-15T17:51:00.824" v="613" actId="20577"/>
          <ac:spMkLst>
            <pc:docMk/>
            <pc:sldMk cId="874251819" sldId="377"/>
            <ac:spMk id="5" creationId="{F056838B-B4A1-47EB-BD60-DEB15A660BC2}"/>
          </ac:spMkLst>
        </pc:spChg>
        <pc:spChg chg="add mod">
          <ac:chgData name="Richard Ball" userId="c2c6c2dd-6ddc-437e-8cdd-d7a74390accc" providerId="ADAL" clId="{656E698B-7CFA-4EAB-95A2-2F327DFDA68F}" dt="2022-03-15T17:57:57.791" v="636" actId="1076"/>
          <ac:spMkLst>
            <pc:docMk/>
            <pc:sldMk cId="874251819" sldId="377"/>
            <ac:spMk id="6" creationId="{BCACB3FB-01AC-4625-8EBB-8EADE2435818}"/>
          </ac:spMkLst>
        </pc:spChg>
        <pc:spChg chg="add mod">
          <ac:chgData name="Richard Ball" userId="c2c6c2dd-6ddc-437e-8cdd-d7a74390accc" providerId="ADAL" clId="{656E698B-7CFA-4EAB-95A2-2F327DFDA68F}" dt="2022-03-15T17:58:17.951" v="656" actId="1076"/>
          <ac:spMkLst>
            <pc:docMk/>
            <pc:sldMk cId="874251819" sldId="377"/>
            <ac:spMk id="7" creationId="{77002CAB-4532-4BE0-925E-EDE829EF6BCC}"/>
          </ac:spMkLst>
        </pc:spChg>
      </pc:sldChg>
      <pc:sldChg chg="addSp delSp modSp new mod ord modAnim">
        <pc:chgData name="Richard Ball" userId="c2c6c2dd-6ddc-437e-8cdd-d7a74390accc" providerId="ADAL" clId="{656E698B-7CFA-4EAB-95A2-2F327DFDA68F}" dt="2022-03-18T07:24:31.887" v="3922" actId="20577"/>
        <pc:sldMkLst>
          <pc:docMk/>
          <pc:sldMk cId="2590741200" sldId="378"/>
        </pc:sldMkLst>
        <pc:spChg chg="mod">
          <ac:chgData name="Richard Ball" userId="c2c6c2dd-6ddc-437e-8cdd-d7a74390accc" providerId="ADAL" clId="{656E698B-7CFA-4EAB-95A2-2F327DFDA68F}" dt="2022-03-10T10:50:57.803" v="222" actId="404"/>
          <ac:spMkLst>
            <pc:docMk/>
            <pc:sldMk cId="2590741200" sldId="378"/>
            <ac:spMk id="2" creationId="{CF6F4BF4-0406-4E32-8131-D632398C8C19}"/>
          </ac:spMkLst>
        </pc:spChg>
        <pc:spChg chg="del mod">
          <ac:chgData name="Richard Ball" userId="c2c6c2dd-6ddc-437e-8cdd-d7a74390accc" providerId="ADAL" clId="{656E698B-7CFA-4EAB-95A2-2F327DFDA68F}" dt="2022-03-10T10:30:53.008" v="149" actId="478"/>
          <ac:spMkLst>
            <pc:docMk/>
            <pc:sldMk cId="2590741200" sldId="378"/>
            <ac:spMk id="3" creationId="{AF398C4F-FEDF-4D23-B8B1-7EE0ACF678DB}"/>
          </ac:spMkLst>
        </pc:spChg>
        <pc:spChg chg="add mod">
          <ac:chgData name="Richard Ball" userId="c2c6c2dd-6ddc-437e-8cdd-d7a74390accc" providerId="ADAL" clId="{656E698B-7CFA-4EAB-95A2-2F327DFDA68F}" dt="2022-03-18T07:24:31.887" v="3922" actId="20577"/>
          <ac:spMkLst>
            <pc:docMk/>
            <pc:sldMk cId="2590741200" sldId="378"/>
            <ac:spMk id="5" creationId="{1824B647-6913-4BC6-AC1D-EC75ADF4988D}"/>
          </ac:spMkLst>
        </pc:spChg>
        <pc:spChg chg="add mod">
          <ac:chgData name="Richard Ball" userId="c2c6c2dd-6ddc-437e-8cdd-d7a74390accc" providerId="ADAL" clId="{656E698B-7CFA-4EAB-95A2-2F327DFDA68F}" dt="2022-03-15T18:08:15.706" v="717" actId="1076"/>
          <ac:spMkLst>
            <pc:docMk/>
            <pc:sldMk cId="2590741200" sldId="378"/>
            <ac:spMk id="6" creationId="{FC1C9868-1350-47A8-AF51-E9C4C7B98734}"/>
          </ac:spMkLst>
        </pc:spChg>
      </pc:sldChg>
      <pc:sldChg chg="addSp delSp modSp add mod ord modNotes">
        <pc:chgData name="Richard Ball" userId="c2c6c2dd-6ddc-437e-8cdd-d7a74390accc" providerId="ADAL" clId="{656E698B-7CFA-4EAB-95A2-2F327DFDA68F}" dt="2022-03-18T07:51:06.192" v="3946"/>
        <pc:sldMkLst>
          <pc:docMk/>
          <pc:sldMk cId="3809405039" sldId="379"/>
        </pc:sldMkLst>
        <pc:picChg chg="add del mod replST">
          <ac:chgData name="Richard Ball" userId="c2c6c2dd-6ddc-437e-8cdd-d7a74390accc" providerId="ADAL" clId="{656E698B-7CFA-4EAB-95A2-2F327DFDA68F}" dt="2022-03-18T07:51:06.130" v="3943"/>
          <ac:picMkLst>
            <pc:docMk/>
            <pc:sldMk cId="3809405039" sldId="379"/>
            <ac:picMk id="3" creationId="{1F0D4A08-8981-4C7C-89F4-8A740A53E08E}"/>
          </ac:picMkLst>
        </pc:picChg>
        <pc:picChg chg="add mod replST">
          <ac:chgData name="Richard Ball" userId="c2c6c2dd-6ddc-437e-8cdd-d7a74390accc" providerId="ADAL" clId="{656E698B-7CFA-4EAB-95A2-2F327DFDA68F}" dt="2022-03-18T07:51:06.192" v="3946"/>
          <ac:picMkLst>
            <pc:docMk/>
            <pc:sldMk cId="3809405039" sldId="379"/>
            <ac:picMk id="4" creationId="{A98A99FB-D908-4287-9802-DC17FEB2271A}"/>
          </ac:picMkLst>
        </pc:picChg>
      </pc:sldChg>
      <pc:sldChg chg="modSp add mod modAnim">
        <pc:chgData name="Richard Ball" userId="c2c6c2dd-6ddc-437e-8cdd-d7a74390accc" providerId="ADAL" clId="{656E698B-7CFA-4EAB-95A2-2F327DFDA68F}" dt="2022-03-16T07:21:18.727" v="2697" actId="255"/>
        <pc:sldMkLst>
          <pc:docMk/>
          <pc:sldMk cId="3472724571" sldId="380"/>
        </pc:sldMkLst>
        <pc:spChg chg="mod">
          <ac:chgData name="Richard Ball" userId="c2c6c2dd-6ddc-437e-8cdd-d7a74390accc" providerId="ADAL" clId="{656E698B-7CFA-4EAB-95A2-2F327DFDA68F}" dt="2022-03-16T07:21:09.115" v="2693" actId="1076"/>
          <ac:spMkLst>
            <pc:docMk/>
            <pc:sldMk cId="3472724571" sldId="380"/>
            <ac:spMk id="2" creationId="{F997D50C-9566-4AEF-B825-A5B4B2B7E3B9}"/>
          </ac:spMkLst>
        </pc:spChg>
        <pc:spChg chg="mod">
          <ac:chgData name="Richard Ball" userId="c2c6c2dd-6ddc-437e-8cdd-d7a74390accc" providerId="ADAL" clId="{656E698B-7CFA-4EAB-95A2-2F327DFDA68F}" dt="2022-03-16T07:21:18.727" v="2697" actId="255"/>
          <ac:spMkLst>
            <pc:docMk/>
            <pc:sldMk cId="3472724571" sldId="380"/>
            <ac:spMk id="4" creationId="{EECA9D91-607C-4310-96F7-8CEEE4E6BA7A}"/>
          </ac:spMkLst>
        </pc:spChg>
      </pc:sldChg>
      <pc:sldChg chg="addSp delSp modSp new mod ord modAnim">
        <pc:chgData name="Richard Ball" userId="c2c6c2dd-6ddc-437e-8cdd-d7a74390accc" providerId="ADAL" clId="{656E698B-7CFA-4EAB-95A2-2F327DFDA68F}" dt="2022-03-18T07:27:14.237" v="3937" actId="20578"/>
        <pc:sldMkLst>
          <pc:docMk/>
          <pc:sldMk cId="1249112247" sldId="381"/>
        </pc:sldMkLst>
        <pc:spChg chg="mod">
          <ac:chgData name="Richard Ball" userId="c2c6c2dd-6ddc-437e-8cdd-d7a74390accc" providerId="ADAL" clId="{656E698B-7CFA-4EAB-95A2-2F327DFDA68F}" dt="2022-03-15T18:52:29.139" v="1198" actId="115"/>
          <ac:spMkLst>
            <pc:docMk/>
            <pc:sldMk cId="1249112247" sldId="381"/>
            <ac:spMk id="2" creationId="{891C1148-8A50-4FDC-A902-DAAE23B4A778}"/>
          </ac:spMkLst>
        </pc:spChg>
        <pc:spChg chg="add del mod">
          <ac:chgData name="Richard Ball" userId="c2c6c2dd-6ddc-437e-8cdd-d7a74390accc" providerId="ADAL" clId="{656E698B-7CFA-4EAB-95A2-2F327DFDA68F}" dt="2022-03-15T18:49:42.239" v="1160" actId="478"/>
          <ac:spMkLst>
            <pc:docMk/>
            <pc:sldMk cId="1249112247" sldId="381"/>
            <ac:spMk id="3" creationId="{ABC352DA-2FA4-417E-9A06-2CC8AB7E5AC5}"/>
          </ac:spMkLst>
        </pc:spChg>
        <pc:spChg chg="add del mod">
          <ac:chgData name="Richard Ball" userId="c2c6c2dd-6ddc-437e-8cdd-d7a74390accc" providerId="ADAL" clId="{656E698B-7CFA-4EAB-95A2-2F327DFDA68F}" dt="2022-03-15T18:49:42.239" v="1160" actId="478"/>
          <ac:spMkLst>
            <pc:docMk/>
            <pc:sldMk cId="1249112247" sldId="381"/>
            <ac:spMk id="4" creationId="{5D91B66A-916F-4409-8FE7-F22977E654FF}"/>
          </ac:spMkLst>
        </pc:spChg>
        <pc:spChg chg="add del mod">
          <ac:chgData name="Richard Ball" userId="c2c6c2dd-6ddc-437e-8cdd-d7a74390accc" providerId="ADAL" clId="{656E698B-7CFA-4EAB-95A2-2F327DFDA68F}" dt="2022-03-15T18:49:42.239" v="1160" actId="478"/>
          <ac:spMkLst>
            <pc:docMk/>
            <pc:sldMk cId="1249112247" sldId="381"/>
            <ac:spMk id="5" creationId="{D6446B61-00DE-4887-B261-3123F64ABD68}"/>
          </ac:spMkLst>
        </pc:spChg>
        <pc:spChg chg="add del mod">
          <ac:chgData name="Richard Ball" userId="c2c6c2dd-6ddc-437e-8cdd-d7a74390accc" providerId="ADAL" clId="{656E698B-7CFA-4EAB-95A2-2F327DFDA68F}" dt="2022-03-15T18:49:44.848" v="1162" actId="478"/>
          <ac:spMkLst>
            <pc:docMk/>
            <pc:sldMk cId="1249112247" sldId="381"/>
            <ac:spMk id="6" creationId="{9C9F3E2C-5A9B-4E04-ABD5-857CF014B265}"/>
          </ac:spMkLst>
        </pc:spChg>
        <pc:spChg chg="add mod">
          <ac:chgData name="Richard Ball" userId="c2c6c2dd-6ddc-437e-8cdd-d7a74390accc" providerId="ADAL" clId="{656E698B-7CFA-4EAB-95A2-2F327DFDA68F}" dt="2022-03-15T18:51:43.349" v="1188" actId="14100"/>
          <ac:spMkLst>
            <pc:docMk/>
            <pc:sldMk cId="1249112247" sldId="381"/>
            <ac:spMk id="7" creationId="{6043411D-AE46-467F-BB50-58A6A441EEE9}"/>
          </ac:spMkLst>
        </pc:spChg>
        <pc:spChg chg="add mod">
          <ac:chgData name="Richard Ball" userId="c2c6c2dd-6ddc-437e-8cdd-d7a74390accc" providerId="ADAL" clId="{656E698B-7CFA-4EAB-95A2-2F327DFDA68F}" dt="2022-03-15T18:51:43.349" v="1188" actId="14100"/>
          <ac:spMkLst>
            <pc:docMk/>
            <pc:sldMk cId="1249112247" sldId="381"/>
            <ac:spMk id="8" creationId="{31CC65F6-C6C3-4F2C-AE8B-5ECEB48CC62C}"/>
          </ac:spMkLst>
        </pc:spChg>
        <pc:spChg chg="add mod">
          <ac:chgData name="Richard Ball" userId="c2c6c2dd-6ddc-437e-8cdd-d7a74390accc" providerId="ADAL" clId="{656E698B-7CFA-4EAB-95A2-2F327DFDA68F}" dt="2022-03-15T18:51:43.349" v="1188" actId="14100"/>
          <ac:spMkLst>
            <pc:docMk/>
            <pc:sldMk cId="1249112247" sldId="381"/>
            <ac:spMk id="9" creationId="{B06C57CB-FA97-486A-9CCE-2915FFA843EB}"/>
          </ac:spMkLst>
        </pc:spChg>
        <pc:spChg chg="add del mod">
          <ac:chgData name="Richard Ball" userId="c2c6c2dd-6ddc-437e-8cdd-d7a74390accc" providerId="ADAL" clId="{656E698B-7CFA-4EAB-95A2-2F327DFDA68F}" dt="2022-03-15T18:52:56.719" v="1202" actId="478"/>
          <ac:spMkLst>
            <pc:docMk/>
            <pc:sldMk cId="1249112247" sldId="381"/>
            <ac:spMk id="10" creationId="{19DB8793-BBBA-4D95-BF1D-9AF317B68AD0}"/>
          </ac:spMkLst>
        </pc:spChg>
        <pc:picChg chg="add mod modCrop">
          <ac:chgData name="Richard Ball" userId="c2c6c2dd-6ddc-437e-8cdd-d7a74390accc" providerId="ADAL" clId="{656E698B-7CFA-4EAB-95A2-2F327DFDA68F}" dt="2022-03-15T18:53:10.619" v="1208" actId="1076"/>
          <ac:picMkLst>
            <pc:docMk/>
            <pc:sldMk cId="1249112247" sldId="381"/>
            <ac:picMk id="12" creationId="{2278460E-FAD1-45E4-8F46-9957471DD80B}"/>
          </ac:picMkLst>
        </pc:picChg>
        <pc:picChg chg="add del mod">
          <ac:chgData name="Richard Ball" userId="c2c6c2dd-6ddc-437e-8cdd-d7a74390accc" providerId="ADAL" clId="{656E698B-7CFA-4EAB-95A2-2F327DFDA68F}" dt="2022-03-15T18:52:56.719" v="1202" actId="478"/>
          <ac:picMkLst>
            <pc:docMk/>
            <pc:sldMk cId="1249112247" sldId="381"/>
            <ac:picMk id="1026" creationId="{4811486B-0043-4131-B493-E1145F3D5619}"/>
          </ac:picMkLst>
        </pc:picChg>
      </pc:sldChg>
      <pc:sldChg chg="new del">
        <pc:chgData name="Richard Ball" userId="c2c6c2dd-6ddc-437e-8cdd-d7a74390accc" providerId="ADAL" clId="{656E698B-7CFA-4EAB-95A2-2F327DFDA68F}" dt="2022-03-15T18:34:43.893" v="778" actId="47"/>
        <pc:sldMkLst>
          <pc:docMk/>
          <pc:sldMk cId="2531655988" sldId="381"/>
        </pc:sldMkLst>
      </pc:sldChg>
      <pc:sldChg chg="addSp delSp modSp add mod ord modNotes">
        <pc:chgData name="Richard Ball" userId="c2c6c2dd-6ddc-437e-8cdd-d7a74390accc" providerId="ADAL" clId="{656E698B-7CFA-4EAB-95A2-2F327DFDA68F}" dt="2022-03-18T07:51:06.642" v="3951"/>
        <pc:sldMkLst>
          <pc:docMk/>
          <pc:sldMk cId="447597488" sldId="382"/>
        </pc:sldMkLst>
        <pc:picChg chg="add del mod replST">
          <ac:chgData name="Richard Ball" userId="c2c6c2dd-6ddc-437e-8cdd-d7a74390accc" providerId="ADAL" clId="{656E698B-7CFA-4EAB-95A2-2F327DFDA68F}" dt="2022-03-18T07:51:06.622" v="3948"/>
          <ac:picMkLst>
            <pc:docMk/>
            <pc:sldMk cId="447597488" sldId="382"/>
            <ac:picMk id="3" creationId="{A66142A9-350B-461C-ADC7-52D48C2F334F}"/>
          </ac:picMkLst>
        </pc:picChg>
        <pc:picChg chg="add mod replST">
          <ac:chgData name="Richard Ball" userId="c2c6c2dd-6ddc-437e-8cdd-d7a74390accc" providerId="ADAL" clId="{656E698B-7CFA-4EAB-95A2-2F327DFDA68F}" dt="2022-03-18T07:51:06.642" v="3951"/>
          <ac:picMkLst>
            <pc:docMk/>
            <pc:sldMk cId="447597488" sldId="382"/>
            <ac:picMk id="4" creationId="{A7771970-540F-48D5-9647-649BDC6E8749}"/>
          </ac:picMkLst>
        </pc:picChg>
      </pc:sldChg>
      <pc:sldChg chg="addSp delSp modSp new mod">
        <pc:chgData name="Richard Ball" userId="c2c6c2dd-6ddc-437e-8cdd-d7a74390accc" providerId="ADAL" clId="{656E698B-7CFA-4EAB-95A2-2F327DFDA68F}" dt="2022-03-15T19:09:08.330" v="1520"/>
        <pc:sldMkLst>
          <pc:docMk/>
          <pc:sldMk cId="1842830475" sldId="383"/>
        </pc:sldMkLst>
        <pc:spChg chg="del">
          <ac:chgData name="Richard Ball" userId="c2c6c2dd-6ddc-437e-8cdd-d7a74390accc" providerId="ADAL" clId="{656E698B-7CFA-4EAB-95A2-2F327DFDA68F}" dt="2022-03-15T18:53:19.010" v="1210" actId="478"/>
          <ac:spMkLst>
            <pc:docMk/>
            <pc:sldMk cId="1842830475" sldId="383"/>
            <ac:spMk id="2" creationId="{B1FC9AFD-C71C-4516-B0B7-92DDE7F9A186}"/>
          </ac:spMkLst>
        </pc:spChg>
        <pc:spChg chg="del">
          <ac:chgData name="Richard Ball" userId="c2c6c2dd-6ddc-437e-8cdd-d7a74390accc" providerId="ADAL" clId="{656E698B-7CFA-4EAB-95A2-2F327DFDA68F}" dt="2022-03-15T18:53:19.010" v="1210" actId="478"/>
          <ac:spMkLst>
            <pc:docMk/>
            <pc:sldMk cId="1842830475" sldId="383"/>
            <ac:spMk id="3" creationId="{18DA7B2C-54ED-4CD4-93FE-896DA43ED83D}"/>
          </ac:spMkLst>
        </pc:spChg>
        <pc:picChg chg="add del mod">
          <ac:chgData name="Richard Ball" userId="c2c6c2dd-6ddc-437e-8cdd-d7a74390accc" providerId="ADAL" clId="{656E698B-7CFA-4EAB-95A2-2F327DFDA68F}" dt="2022-03-15T19:09:08.010" v="1519" actId="478"/>
          <ac:picMkLst>
            <pc:docMk/>
            <pc:sldMk cId="1842830475" sldId="383"/>
            <ac:picMk id="4" creationId="{BFFB93A7-D944-4126-9DEE-983A2DE3A645}"/>
          </ac:picMkLst>
        </pc:picChg>
        <pc:picChg chg="add">
          <ac:chgData name="Richard Ball" userId="c2c6c2dd-6ddc-437e-8cdd-d7a74390accc" providerId="ADAL" clId="{656E698B-7CFA-4EAB-95A2-2F327DFDA68F}" dt="2022-03-15T19:09:08.330" v="1520"/>
          <ac:picMkLst>
            <pc:docMk/>
            <pc:sldMk cId="1842830475" sldId="383"/>
            <ac:picMk id="3074" creationId="{F47C058F-F683-4D74-9D17-2B4C511EC67B}"/>
          </ac:picMkLst>
        </pc:picChg>
      </pc:sldChg>
      <pc:sldChg chg="addSp delSp modSp new mod ord">
        <pc:chgData name="Richard Ball" userId="c2c6c2dd-6ddc-437e-8cdd-d7a74390accc" providerId="ADAL" clId="{656E698B-7CFA-4EAB-95A2-2F327DFDA68F}" dt="2022-03-16T07:30:49.103" v="3370" actId="20577"/>
        <pc:sldMkLst>
          <pc:docMk/>
          <pc:sldMk cId="998267533" sldId="384"/>
        </pc:sldMkLst>
        <pc:spChg chg="del">
          <ac:chgData name="Richard Ball" userId="c2c6c2dd-6ddc-437e-8cdd-d7a74390accc" providerId="ADAL" clId="{656E698B-7CFA-4EAB-95A2-2F327DFDA68F}" dt="2022-03-15T19:04:57.691" v="1229" actId="478"/>
          <ac:spMkLst>
            <pc:docMk/>
            <pc:sldMk cId="998267533" sldId="384"/>
            <ac:spMk id="2" creationId="{496B8091-C137-46AC-8E88-40503D513302}"/>
          </ac:spMkLst>
        </pc:spChg>
        <pc:spChg chg="del">
          <ac:chgData name="Richard Ball" userId="c2c6c2dd-6ddc-437e-8cdd-d7a74390accc" providerId="ADAL" clId="{656E698B-7CFA-4EAB-95A2-2F327DFDA68F}" dt="2022-03-15T19:04:57.691" v="1229" actId="478"/>
          <ac:spMkLst>
            <pc:docMk/>
            <pc:sldMk cId="998267533" sldId="384"/>
            <ac:spMk id="3" creationId="{44D58EC9-BC91-4BFB-85B2-C272913BA5C5}"/>
          </ac:spMkLst>
        </pc:spChg>
        <pc:spChg chg="add mod">
          <ac:chgData name="Richard Ball" userId="c2c6c2dd-6ddc-437e-8cdd-d7a74390accc" providerId="ADAL" clId="{656E698B-7CFA-4EAB-95A2-2F327DFDA68F}" dt="2022-03-15T19:08:32.656" v="1462" actId="1076"/>
          <ac:spMkLst>
            <pc:docMk/>
            <pc:sldMk cId="998267533" sldId="384"/>
            <ac:spMk id="4" creationId="{F8852A1C-AE26-4EDC-8780-63E065E7CFAB}"/>
          </ac:spMkLst>
        </pc:spChg>
        <pc:spChg chg="add del mod">
          <ac:chgData name="Richard Ball" userId="c2c6c2dd-6ddc-437e-8cdd-d7a74390accc" providerId="ADAL" clId="{656E698B-7CFA-4EAB-95A2-2F327DFDA68F}" dt="2022-03-15T19:05:59.651" v="1327" actId="478"/>
          <ac:spMkLst>
            <pc:docMk/>
            <pc:sldMk cId="998267533" sldId="384"/>
            <ac:spMk id="5" creationId="{3E236CB8-0C21-4BB4-8D9F-49FFEBFA75E0}"/>
          </ac:spMkLst>
        </pc:spChg>
        <pc:spChg chg="add mod">
          <ac:chgData name="Richard Ball" userId="c2c6c2dd-6ddc-437e-8cdd-d7a74390accc" providerId="ADAL" clId="{656E698B-7CFA-4EAB-95A2-2F327DFDA68F}" dt="2022-03-15T19:08:39.104" v="1465" actId="1076"/>
          <ac:spMkLst>
            <pc:docMk/>
            <pc:sldMk cId="998267533" sldId="384"/>
            <ac:spMk id="6" creationId="{11B1F43A-0BAB-48C0-922F-63C4C18C9752}"/>
          </ac:spMkLst>
        </pc:spChg>
        <pc:spChg chg="add mod">
          <ac:chgData name="Richard Ball" userId="c2c6c2dd-6ddc-437e-8cdd-d7a74390accc" providerId="ADAL" clId="{656E698B-7CFA-4EAB-95A2-2F327DFDA68F}" dt="2022-03-15T19:08:35.271" v="1463" actId="1076"/>
          <ac:spMkLst>
            <pc:docMk/>
            <pc:sldMk cId="998267533" sldId="384"/>
            <ac:spMk id="7" creationId="{7E1A7A82-90DC-4547-B4A5-69F37B74E6FD}"/>
          </ac:spMkLst>
        </pc:spChg>
        <pc:spChg chg="add mod">
          <ac:chgData name="Richard Ball" userId="c2c6c2dd-6ddc-437e-8cdd-d7a74390accc" providerId="ADAL" clId="{656E698B-7CFA-4EAB-95A2-2F327DFDA68F}" dt="2022-03-15T19:08:37.401" v="1464" actId="1076"/>
          <ac:spMkLst>
            <pc:docMk/>
            <pc:sldMk cId="998267533" sldId="384"/>
            <ac:spMk id="8" creationId="{2B67D953-1EF3-42D9-80CD-D1BD578FCC6A}"/>
          </ac:spMkLst>
        </pc:spChg>
        <pc:spChg chg="add mod">
          <ac:chgData name="Richard Ball" userId="c2c6c2dd-6ddc-437e-8cdd-d7a74390accc" providerId="ADAL" clId="{656E698B-7CFA-4EAB-95A2-2F327DFDA68F}" dt="2022-03-15T19:08:27.710" v="1461" actId="403"/>
          <ac:spMkLst>
            <pc:docMk/>
            <pc:sldMk cId="998267533" sldId="384"/>
            <ac:spMk id="9" creationId="{C1873EC4-5DE1-4258-9F2D-85F9B228DD21}"/>
          </ac:spMkLst>
        </pc:spChg>
        <pc:spChg chg="add mod">
          <ac:chgData name="Richard Ball" userId="c2c6c2dd-6ddc-437e-8cdd-d7a74390accc" providerId="ADAL" clId="{656E698B-7CFA-4EAB-95A2-2F327DFDA68F}" dt="2022-03-15T19:08:27.710" v="1461" actId="403"/>
          <ac:spMkLst>
            <pc:docMk/>
            <pc:sldMk cId="998267533" sldId="384"/>
            <ac:spMk id="10" creationId="{AAC907D1-71D4-4F14-BE40-593D2E225174}"/>
          </ac:spMkLst>
        </pc:spChg>
        <pc:spChg chg="add mod">
          <ac:chgData name="Richard Ball" userId="c2c6c2dd-6ddc-437e-8cdd-d7a74390accc" providerId="ADAL" clId="{656E698B-7CFA-4EAB-95A2-2F327DFDA68F}" dt="2022-03-16T07:30:49.103" v="3370" actId="20577"/>
          <ac:spMkLst>
            <pc:docMk/>
            <pc:sldMk cId="998267533" sldId="384"/>
            <ac:spMk id="11" creationId="{9E1682F3-FCEA-41E5-9B65-EC7CB1773FF0}"/>
          </ac:spMkLst>
        </pc:spChg>
        <pc:spChg chg="add del mod">
          <ac:chgData name="Richard Ball" userId="c2c6c2dd-6ddc-437e-8cdd-d7a74390accc" providerId="ADAL" clId="{656E698B-7CFA-4EAB-95A2-2F327DFDA68F}" dt="2022-03-16T07:30:29.984" v="3273" actId="478"/>
          <ac:spMkLst>
            <pc:docMk/>
            <pc:sldMk cId="998267533" sldId="384"/>
            <ac:spMk id="14" creationId="{C20E085A-0B50-4158-B650-DEC7C553660A}"/>
          </ac:spMkLst>
        </pc:spChg>
        <pc:picChg chg="add del mod modCrop">
          <ac:chgData name="Richard Ball" userId="c2c6c2dd-6ddc-437e-8cdd-d7a74390accc" providerId="ADAL" clId="{656E698B-7CFA-4EAB-95A2-2F327DFDA68F}" dt="2022-03-15T19:07:40.760" v="1428" actId="478"/>
          <ac:picMkLst>
            <pc:docMk/>
            <pc:sldMk cId="998267533" sldId="384"/>
            <ac:picMk id="12" creationId="{BDB09E6C-B01A-4A35-BA8E-8A977357B879}"/>
          </ac:picMkLst>
        </pc:picChg>
        <pc:picChg chg="add del mod modCrop">
          <ac:chgData name="Richard Ball" userId="c2c6c2dd-6ddc-437e-8cdd-d7a74390accc" providerId="ADAL" clId="{656E698B-7CFA-4EAB-95A2-2F327DFDA68F}" dt="2022-03-15T19:07:42.180" v="1429" actId="478"/>
          <ac:picMkLst>
            <pc:docMk/>
            <pc:sldMk cId="998267533" sldId="384"/>
            <ac:picMk id="13" creationId="{0B6BFF5C-983C-4627-BF5F-36C0BB65D633}"/>
          </ac:picMkLst>
        </pc:picChg>
      </pc:sldChg>
      <pc:sldChg chg="addSp delSp modSp del mod delAnim modAnim">
        <pc:chgData name="Richard Ball" userId="c2c6c2dd-6ddc-437e-8cdd-d7a74390accc" providerId="ADAL" clId="{656E698B-7CFA-4EAB-95A2-2F327DFDA68F}" dt="2022-03-16T08:42:23.801" v="3835" actId="1076"/>
        <pc:sldMkLst>
          <pc:docMk/>
          <pc:sldMk cId="3405852818" sldId="1649"/>
        </pc:sldMkLst>
        <pc:spChg chg="mod">
          <ac:chgData name="Richard Ball" userId="c2c6c2dd-6ddc-437e-8cdd-d7a74390accc" providerId="ADAL" clId="{656E698B-7CFA-4EAB-95A2-2F327DFDA68F}" dt="2022-03-15T19:42:25.549" v="1628" actId="1076"/>
          <ac:spMkLst>
            <pc:docMk/>
            <pc:sldMk cId="3405852818" sldId="1649"/>
            <ac:spMk id="2" creationId="{00000000-0000-0000-0000-000000000000}"/>
          </ac:spMkLst>
        </pc:spChg>
        <pc:spChg chg="add mod">
          <ac:chgData name="Richard Ball" userId="c2c6c2dd-6ddc-437e-8cdd-d7a74390accc" providerId="ADAL" clId="{656E698B-7CFA-4EAB-95A2-2F327DFDA68F}" dt="2022-03-15T19:43:01.619" v="1746" actId="403"/>
          <ac:spMkLst>
            <pc:docMk/>
            <pc:sldMk cId="3405852818" sldId="1649"/>
            <ac:spMk id="3" creationId="{195B0E20-F229-4BC3-BB23-E05B780E5D92}"/>
          </ac:spMkLst>
        </pc:spChg>
        <pc:spChg chg="del mod">
          <ac:chgData name="Richard Ball" userId="c2c6c2dd-6ddc-437e-8cdd-d7a74390accc" providerId="ADAL" clId="{656E698B-7CFA-4EAB-95A2-2F327DFDA68F}" dt="2022-03-15T19:41:15.520" v="1589" actId="478"/>
          <ac:spMkLst>
            <pc:docMk/>
            <pc:sldMk cId="3405852818" sldId="1649"/>
            <ac:spMk id="4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6T08:42:10.488" v="3830" actId="478"/>
          <ac:spMkLst>
            <pc:docMk/>
            <pc:sldMk cId="3405852818" sldId="1649"/>
            <ac:spMk id="5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6T08:42:14.408" v="3832" actId="478"/>
          <ac:spMkLst>
            <pc:docMk/>
            <pc:sldMk cId="3405852818" sldId="1649"/>
            <ac:spMk id="6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7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8" creationId="{00000000-0000-0000-0000-000000000000}"/>
          </ac:spMkLst>
        </pc:spChg>
        <pc:spChg chg="add del mod">
          <ac:chgData name="Richard Ball" userId="c2c6c2dd-6ddc-437e-8cdd-d7a74390accc" providerId="ADAL" clId="{656E698B-7CFA-4EAB-95A2-2F327DFDA68F}" dt="2022-03-16T08:42:18.943" v="3834" actId="478"/>
          <ac:spMkLst>
            <pc:docMk/>
            <pc:sldMk cId="3405852818" sldId="1649"/>
            <ac:spMk id="9" creationId="{62E2850D-06EE-445B-A02D-30F18CE495F5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10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1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18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19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21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22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23" creationId="{00000000-0000-0000-0000-000000000000}"/>
          </ac:spMkLst>
        </pc:spChg>
        <pc:spChg chg="del mod">
          <ac:chgData name="Richard Ball" userId="c2c6c2dd-6ddc-437e-8cdd-d7a74390accc" providerId="ADAL" clId="{656E698B-7CFA-4EAB-95A2-2F327DFDA68F}" dt="2022-03-15T19:41:36.651" v="1593" actId="478"/>
          <ac:spMkLst>
            <pc:docMk/>
            <pc:sldMk cId="3405852818" sldId="1649"/>
            <ac:spMk id="24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25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6T08:42:23.801" v="3835" actId="1076"/>
          <ac:spMkLst>
            <pc:docMk/>
            <pc:sldMk cId="3405852818" sldId="1649"/>
            <ac:spMk id="26" creationId="{00000000-0000-0000-0000-000000000000}"/>
          </ac:spMkLst>
        </pc:spChg>
        <pc:picChg chg="mod">
          <ac:chgData name="Richard Ball" userId="c2c6c2dd-6ddc-437e-8cdd-d7a74390accc" providerId="ADAL" clId="{656E698B-7CFA-4EAB-95A2-2F327DFDA68F}" dt="2022-03-16T08:42:23.801" v="3835" actId="1076"/>
          <ac:picMkLst>
            <pc:docMk/>
            <pc:sldMk cId="3405852818" sldId="1649"/>
            <ac:picMk id="25602" creationId="{00000000-0000-0000-0000-000000000000}"/>
          </ac:picMkLst>
        </pc:picChg>
        <pc:picChg chg="mod">
          <ac:chgData name="Richard Ball" userId="c2c6c2dd-6ddc-437e-8cdd-d7a74390accc" providerId="ADAL" clId="{656E698B-7CFA-4EAB-95A2-2F327DFDA68F}" dt="2022-03-16T08:42:23.801" v="3835" actId="1076"/>
          <ac:picMkLst>
            <pc:docMk/>
            <pc:sldMk cId="3405852818" sldId="1649"/>
            <ac:picMk id="25603" creationId="{00000000-0000-0000-0000-000000000000}"/>
          </ac:picMkLst>
        </pc:picChg>
        <pc:cxnChg chg="mod">
          <ac:chgData name="Richard Ball" userId="c2c6c2dd-6ddc-437e-8cdd-d7a74390accc" providerId="ADAL" clId="{656E698B-7CFA-4EAB-95A2-2F327DFDA68F}" dt="2022-03-16T08:42:23.801" v="3835" actId="1076"/>
          <ac:cxnSpMkLst>
            <pc:docMk/>
            <pc:sldMk cId="3405852818" sldId="1649"/>
            <ac:cxnSpMk id="12" creationId="{00000000-0000-0000-0000-000000000000}"/>
          </ac:cxnSpMkLst>
        </pc:cxnChg>
        <pc:cxnChg chg="mod">
          <ac:chgData name="Richard Ball" userId="c2c6c2dd-6ddc-437e-8cdd-d7a74390accc" providerId="ADAL" clId="{656E698B-7CFA-4EAB-95A2-2F327DFDA68F}" dt="2022-03-16T08:42:23.801" v="3835" actId="1076"/>
          <ac:cxnSpMkLst>
            <pc:docMk/>
            <pc:sldMk cId="3405852818" sldId="1649"/>
            <ac:cxnSpMk id="17" creationId="{00000000-0000-0000-0000-000000000000}"/>
          </ac:cxnSpMkLst>
        </pc:cxnChg>
      </pc:sldChg>
      <pc:sldChg chg="modSp del mod modAnim">
        <pc:chgData name="Richard Ball" userId="c2c6c2dd-6ddc-437e-8cdd-d7a74390accc" providerId="ADAL" clId="{656E698B-7CFA-4EAB-95A2-2F327DFDA68F}" dt="2022-03-15T19:57:13.521" v="2474" actId="1076"/>
        <pc:sldMkLst>
          <pc:docMk/>
          <pc:sldMk cId="2659307484" sldId="1668"/>
        </pc:sldMkLst>
        <pc:spChg chg="mod">
          <ac:chgData name="Richard Ball" userId="c2c6c2dd-6ddc-437e-8cdd-d7a74390accc" providerId="ADAL" clId="{656E698B-7CFA-4EAB-95A2-2F327DFDA68F}" dt="2022-03-15T19:57:13.521" v="2474" actId="1076"/>
          <ac:spMkLst>
            <pc:docMk/>
            <pc:sldMk cId="2659307484" sldId="1668"/>
            <ac:spMk id="6" creationId="{00000000-0000-0000-0000-000000000000}"/>
          </ac:spMkLst>
        </pc:spChg>
      </pc:sldChg>
      <pc:sldChg chg="modSp del mod modAnim">
        <pc:chgData name="Richard Ball" userId="c2c6c2dd-6ddc-437e-8cdd-d7a74390accc" providerId="ADAL" clId="{656E698B-7CFA-4EAB-95A2-2F327DFDA68F}" dt="2022-03-15T19:57:27.849" v="2483" actId="14100"/>
        <pc:sldMkLst>
          <pc:docMk/>
          <pc:sldMk cId="3429681331" sldId="1669"/>
        </pc:sldMkLst>
        <pc:spChg chg="mod">
          <ac:chgData name="Richard Ball" userId="c2c6c2dd-6ddc-437e-8cdd-d7a74390accc" providerId="ADAL" clId="{656E698B-7CFA-4EAB-95A2-2F327DFDA68F}" dt="2022-03-15T19:57:24.048" v="2481" actId="1076"/>
          <ac:spMkLst>
            <pc:docMk/>
            <pc:sldMk cId="3429681331" sldId="1669"/>
            <ac:spMk id="3" creationId="{00000000-0000-0000-0000-000000000000}"/>
          </ac:spMkLst>
        </pc:spChg>
        <pc:spChg chg="mod">
          <ac:chgData name="Richard Ball" userId="c2c6c2dd-6ddc-437e-8cdd-d7a74390accc" providerId="ADAL" clId="{656E698B-7CFA-4EAB-95A2-2F327DFDA68F}" dt="2022-03-15T19:57:27.849" v="2483" actId="14100"/>
          <ac:spMkLst>
            <pc:docMk/>
            <pc:sldMk cId="3429681331" sldId="1669"/>
            <ac:spMk id="5" creationId="{00000000-0000-0000-0000-000000000000}"/>
          </ac:spMkLst>
        </pc:spChg>
      </pc:sldChg>
      <pc:sldChg chg="addSp delSp modSp add mod modNotes">
        <pc:chgData name="Richard Ball" userId="c2c6c2dd-6ddc-437e-8cdd-d7a74390accc" providerId="ADAL" clId="{656E698B-7CFA-4EAB-95A2-2F327DFDA68F}" dt="2022-03-18T07:51:06.887" v="3956"/>
        <pc:sldMkLst>
          <pc:docMk/>
          <pc:sldMk cId="3692914837" sldId="1670"/>
        </pc:sldMkLst>
        <pc:picChg chg="add del mod replST">
          <ac:chgData name="Richard Ball" userId="c2c6c2dd-6ddc-437e-8cdd-d7a74390accc" providerId="ADAL" clId="{656E698B-7CFA-4EAB-95A2-2F327DFDA68F}" dt="2022-03-18T07:51:06.865" v="3953"/>
          <ac:picMkLst>
            <pc:docMk/>
            <pc:sldMk cId="3692914837" sldId="1670"/>
            <ac:picMk id="3" creationId="{25E3F9CD-8D93-4822-9D80-D6840FE22A7C}"/>
          </ac:picMkLst>
        </pc:picChg>
        <pc:picChg chg="add mod replST">
          <ac:chgData name="Richard Ball" userId="c2c6c2dd-6ddc-437e-8cdd-d7a74390accc" providerId="ADAL" clId="{656E698B-7CFA-4EAB-95A2-2F327DFDA68F}" dt="2022-03-18T07:51:06.887" v="3956"/>
          <ac:picMkLst>
            <pc:docMk/>
            <pc:sldMk cId="3692914837" sldId="1670"/>
            <ac:picMk id="4" creationId="{726AB7C3-C31A-40E7-A62A-279B292DF6F2}"/>
          </ac:picMkLst>
        </pc:picChg>
      </pc:sldChg>
      <pc:sldChg chg="addSp modSp add del mod modNotes">
        <pc:chgData name="Richard Ball" userId="c2c6c2dd-6ddc-437e-8cdd-d7a74390accc" providerId="ADAL" clId="{656E698B-7CFA-4EAB-95A2-2F327DFDA68F}" dt="2022-03-15T19:29:11.938" v="1546" actId="47"/>
        <pc:sldMkLst>
          <pc:docMk/>
          <pc:sldMk cId="3724869323" sldId="1670"/>
        </pc:sldMkLst>
        <pc:picChg chg="add mod replST">
          <ac:chgData name="Richard Ball" userId="c2c6c2dd-6ddc-437e-8cdd-d7a74390accc" providerId="ADAL" clId="{656E698B-7CFA-4EAB-95A2-2F327DFDA68F}" dt="2022-03-15T19:23:53.800" v="1543"/>
          <ac:picMkLst>
            <pc:docMk/>
            <pc:sldMk cId="3724869323" sldId="1670"/>
            <ac:picMk id="3" creationId="{05AC512F-BAD3-422E-9A82-BB28268498F0}"/>
          </ac:picMkLst>
        </pc:picChg>
      </pc:sldChg>
      <pc:sldChg chg="addSp delSp modSp new mod modAnim">
        <pc:chgData name="Richard Ball" userId="c2c6c2dd-6ddc-437e-8cdd-d7a74390accc" providerId="ADAL" clId="{656E698B-7CFA-4EAB-95A2-2F327DFDA68F}" dt="2022-03-16T07:30:07.578" v="3271"/>
        <pc:sldMkLst>
          <pc:docMk/>
          <pc:sldMk cId="3768517707" sldId="1671"/>
        </pc:sldMkLst>
        <pc:spChg chg="del">
          <ac:chgData name="Richard Ball" userId="c2c6c2dd-6ddc-437e-8cdd-d7a74390accc" providerId="ADAL" clId="{656E698B-7CFA-4EAB-95A2-2F327DFDA68F}" dt="2022-03-16T07:25:01.908" v="2699" actId="478"/>
          <ac:spMkLst>
            <pc:docMk/>
            <pc:sldMk cId="3768517707" sldId="1671"/>
            <ac:spMk id="2" creationId="{9DD5FBAB-EECE-4A28-B02C-1D18055E4144}"/>
          </ac:spMkLst>
        </pc:spChg>
        <pc:spChg chg="del">
          <ac:chgData name="Richard Ball" userId="c2c6c2dd-6ddc-437e-8cdd-d7a74390accc" providerId="ADAL" clId="{656E698B-7CFA-4EAB-95A2-2F327DFDA68F}" dt="2022-03-16T07:25:01.908" v="2699" actId="478"/>
          <ac:spMkLst>
            <pc:docMk/>
            <pc:sldMk cId="3768517707" sldId="1671"/>
            <ac:spMk id="3" creationId="{D4D6CA79-AB39-400B-8FD2-0BF2F1BB52DA}"/>
          </ac:spMkLst>
        </pc:spChg>
        <pc:spChg chg="add mod">
          <ac:chgData name="Richard Ball" userId="c2c6c2dd-6ddc-437e-8cdd-d7a74390accc" providerId="ADAL" clId="{656E698B-7CFA-4EAB-95A2-2F327DFDA68F}" dt="2022-03-16T07:29:56.995" v="3268" actId="20577"/>
          <ac:spMkLst>
            <pc:docMk/>
            <pc:sldMk cId="3768517707" sldId="1671"/>
            <ac:spMk id="8" creationId="{8519BBD8-70E2-4722-AAB5-789423CC320C}"/>
          </ac:spMkLst>
        </pc:spChg>
        <pc:picChg chg="add mod modCrop">
          <ac:chgData name="Richard Ball" userId="c2c6c2dd-6ddc-437e-8cdd-d7a74390accc" providerId="ADAL" clId="{656E698B-7CFA-4EAB-95A2-2F327DFDA68F}" dt="2022-03-16T07:29:48.015" v="3263" actId="1076"/>
          <ac:picMkLst>
            <pc:docMk/>
            <pc:sldMk cId="3768517707" sldId="1671"/>
            <ac:picMk id="5" creationId="{EAB8CB94-C4AE-438D-91A8-04FCF4FA1795}"/>
          </ac:picMkLst>
        </pc:picChg>
        <pc:picChg chg="add del mod modCrop">
          <ac:chgData name="Richard Ball" userId="c2c6c2dd-6ddc-437e-8cdd-d7a74390accc" providerId="ADAL" clId="{656E698B-7CFA-4EAB-95A2-2F327DFDA68F}" dt="2022-03-16T07:25:47.590" v="2712" actId="478"/>
          <ac:picMkLst>
            <pc:docMk/>
            <pc:sldMk cId="3768517707" sldId="1671"/>
            <ac:picMk id="7" creationId="{F01D2561-6EF5-4ABF-8E90-B9F1B38DE194}"/>
          </ac:picMkLst>
        </pc:picChg>
      </pc:sldChg>
      <pc:sldChg chg="addSp delSp modSp new mod modNotesTx">
        <pc:chgData name="Richard Ball" userId="c2c6c2dd-6ddc-437e-8cdd-d7a74390accc" providerId="ADAL" clId="{656E698B-7CFA-4EAB-95A2-2F327DFDA68F}" dt="2022-03-18T07:26:54.868" v="3932" actId="14100"/>
        <pc:sldMkLst>
          <pc:docMk/>
          <pc:sldMk cId="2645234804" sldId="1672"/>
        </pc:sldMkLst>
        <pc:spChg chg="del">
          <ac:chgData name="Richard Ball" userId="c2c6c2dd-6ddc-437e-8cdd-d7a74390accc" providerId="ADAL" clId="{656E698B-7CFA-4EAB-95A2-2F327DFDA68F}" dt="2022-03-16T07:25:51.250" v="2714" actId="478"/>
          <ac:spMkLst>
            <pc:docMk/>
            <pc:sldMk cId="2645234804" sldId="1672"/>
            <ac:spMk id="2" creationId="{E6110654-07AC-439F-9B16-22FC6DB37931}"/>
          </ac:spMkLst>
        </pc:spChg>
        <pc:spChg chg="del">
          <ac:chgData name="Richard Ball" userId="c2c6c2dd-6ddc-437e-8cdd-d7a74390accc" providerId="ADAL" clId="{656E698B-7CFA-4EAB-95A2-2F327DFDA68F}" dt="2022-03-16T07:25:51.250" v="2714" actId="478"/>
          <ac:spMkLst>
            <pc:docMk/>
            <pc:sldMk cId="2645234804" sldId="1672"/>
            <ac:spMk id="3" creationId="{65E75BCE-DBB0-4F28-A2B3-A5753B6D291E}"/>
          </ac:spMkLst>
        </pc:spChg>
        <pc:picChg chg="add mod modCrop">
          <ac:chgData name="Richard Ball" userId="c2c6c2dd-6ddc-437e-8cdd-d7a74390accc" providerId="ADAL" clId="{656E698B-7CFA-4EAB-95A2-2F327DFDA68F}" dt="2022-03-18T07:26:54.868" v="3932" actId="14100"/>
          <ac:picMkLst>
            <pc:docMk/>
            <pc:sldMk cId="2645234804" sldId="1672"/>
            <ac:picMk id="4" creationId="{1727B8C4-CE37-4B58-88E2-26BEFA072419}"/>
          </ac:picMkLst>
        </pc:picChg>
      </pc:sldChg>
      <pc:sldChg chg="new del">
        <pc:chgData name="Richard Ball" userId="c2c6c2dd-6ddc-437e-8cdd-d7a74390accc" providerId="ADAL" clId="{656E698B-7CFA-4EAB-95A2-2F327DFDA68F}" dt="2022-03-16T08:39:18.129" v="3825" actId="47"/>
        <pc:sldMkLst>
          <pc:docMk/>
          <pc:sldMk cId="1836154113" sldId="1673"/>
        </pc:sldMkLst>
      </pc:sldChg>
      <pc:sldChg chg="addSp delSp modSp new mod modAnim">
        <pc:chgData name="Richard Ball" userId="c2c6c2dd-6ddc-437e-8cdd-d7a74390accc" providerId="ADAL" clId="{656E698B-7CFA-4EAB-95A2-2F327DFDA68F}" dt="2022-03-16T08:24:54.475" v="3822" actId="14100"/>
        <pc:sldMkLst>
          <pc:docMk/>
          <pc:sldMk cId="3307043834" sldId="1674"/>
        </pc:sldMkLst>
        <pc:spChg chg="del">
          <ac:chgData name="Richard Ball" userId="c2c6c2dd-6ddc-437e-8cdd-d7a74390accc" providerId="ADAL" clId="{656E698B-7CFA-4EAB-95A2-2F327DFDA68F}" dt="2022-03-16T07:43:15.937" v="3394" actId="478"/>
          <ac:spMkLst>
            <pc:docMk/>
            <pc:sldMk cId="3307043834" sldId="1674"/>
            <ac:spMk id="2" creationId="{11CFE983-646C-457E-B3D0-7CE0184EF879}"/>
          </ac:spMkLst>
        </pc:spChg>
        <pc:spChg chg="add mod">
          <ac:chgData name="Richard Ball" userId="c2c6c2dd-6ddc-437e-8cdd-d7a74390accc" providerId="ADAL" clId="{656E698B-7CFA-4EAB-95A2-2F327DFDA68F}" dt="2022-03-16T07:53:26.168" v="3459" actId="57"/>
          <ac:spMkLst>
            <pc:docMk/>
            <pc:sldMk cId="3307043834" sldId="1674"/>
            <ac:spMk id="5" creationId="{3A9E297F-C00A-46B1-B766-5B6487D94B4A}"/>
          </ac:spMkLst>
        </pc:spChg>
        <pc:grpChg chg="del mod">
          <ac:chgData name="Richard Ball" userId="c2c6c2dd-6ddc-437e-8cdd-d7a74390accc" providerId="ADAL" clId="{656E698B-7CFA-4EAB-95A2-2F327DFDA68F}" dt="2022-03-16T07:47:06.188" v="3414" actId="478"/>
          <ac:grpSpMkLst>
            <pc:docMk/>
            <pc:sldMk cId="3307043834" sldId="1674"/>
            <ac:grpSpMk id="10" creationId="{E22CF254-0A30-493D-994F-74536241B608}"/>
          </ac:grpSpMkLst>
        </pc:grpChg>
        <pc:picChg chg="add del mod modCrop">
          <ac:chgData name="Richard Ball" userId="c2c6c2dd-6ddc-437e-8cdd-d7a74390accc" providerId="ADAL" clId="{656E698B-7CFA-4EAB-95A2-2F327DFDA68F}" dt="2022-03-16T08:24:33.805" v="3816" actId="478"/>
          <ac:picMkLst>
            <pc:docMk/>
            <pc:sldMk cId="3307043834" sldId="1674"/>
            <ac:picMk id="4" creationId="{AC1C8ED7-2FEB-4A7B-9C14-4C63890BA4B7}"/>
          </ac:picMkLst>
        </pc:picChg>
        <pc:picChg chg="add mod modCrop">
          <ac:chgData name="Richard Ball" userId="c2c6c2dd-6ddc-437e-8cdd-d7a74390accc" providerId="ADAL" clId="{656E698B-7CFA-4EAB-95A2-2F327DFDA68F}" dt="2022-03-16T08:24:54.475" v="3822" actId="14100"/>
          <ac:picMkLst>
            <pc:docMk/>
            <pc:sldMk cId="3307043834" sldId="1674"/>
            <ac:picMk id="13" creationId="{A938E740-D998-4626-8C08-7975B25F6F14}"/>
          </ac:picMkLst>
        </pc:picChg>
        <pc:inkChg chg="add del">
          <ac:chgData name="Richard Ball" userId="c2c6c2dd-6ddc-437e-8cdd-d7a74390accc" providerId="ADAL" clId="{656E698B-7CFA-4EAB-95A2-2F327DFDA68F}" dt="2022-03-16T07:47:04.925" v="3413" actId="478"/>
          <ac:inkMkLst>
            <pc:docMk/>
            <pc:sldMk cId="3307043834" sldId="1674"/>
            <ac:inkMk id="6" creationId="{8EE612DB-32B4-49CD-8402-F025AC0AB80B}"/>
          </ac:inkMkLst>
        </pc:inkChg>
        <pc:inkChg chg="add del">
          <ac:chgData name="Richard Ball" userId="c2c6c2dd-6ddc-437e-8cdd-d7a74390accc" providerId="ADAL" clId="{656E698B-7CFA-4EAB-95A2-2F327DFDA68F}" dt="2022-03-16T07:47:07.797" v="3415" actId="478"/>
          <ac:inkMkLst>
            <pc:docMk/>
            <pc:sldMk cId="3307043834" sldId="1674"/>
            <ac:inkMk id="7" creationId="{FC6FD46A-538B-4DE7-9772-DE89EC814396}"/>
          </ac:inkMkLst>
        </pc:inkChg>
        <pc:inkChg chg="add mod">
          <ac:chgData name="Richard Ball" userId="c2c6c2dd-6ddc-437e-8cdd-d7a74390accc" providerId="ADAL" clId="{656E698B-7CFA-4EAB-95A2-2F327DFDA68F}" dt="2022-03-16T07:46:57.864" v="3411"/>
          <ac:inkMkLst>
            <pc:docMk/>
            <pc:sldMk cId="3307043834" sldId="1674"/>
            <ac:inkMk id="8" creationId="{8473E33A-75C8-46D6-80A2-3A33CCC92314}"/>
          </ac:inkMkLst>
        </pc:inkChg>
        <pc:inkChg chg="add mod">
          <ac:chgData name="Richard Ball" userId="c2c6c2dd-6ddc-437e-8cdd-d7a74390accc" providerId="ADAL" clId="{656E698B-7CFA-4EAB-95A2-2F327DFDA68F}" dt="2022-03-16T07:46:57.864" v="3411"/>
          <ac:inkMkLst>
            <pc:docMk/>
            <pc:sldMk cId="3307043834" sldId="1674"/>
            <ac:inkMk id="9" creationId="{4F76A17C-E540-4A76-B18F-129F753348D7}"/>
          </ac:inkMkLst>
        </pc:inkChg>
        <pc:inkChg chg="add del">
          <ac:chgData name="Richard Ball" userId="c2c6c2dd-6ddc-437e-8cdd-d7a74390accc" providerId="ADAL" clId="{656E698B-7CFA-4EAB-95A2-2F327DFDA68F}" dt="2022-03-16T07:47:10.082" v="3416" actId="478"/>
          <ac:inkMkLst>
            <pc:docMk/>
            <pc:sldMk cId="3307043834" sldId="1674"/>
            <ac:inkMk id="11" creationId="{545EB707-00E4-43C4-93D3-A06620AB2704}"/>
          </ac:inkMkLst>
        </pc:inkChg>
      </pc:sldChg>
      <pc:sldChg chg="addSp delSp modSp new mod modAnim">
        <pc:chgData name="Richard Ball" userId="c2c6c2dd-6ddc-437e-8cdd-d7a74390accc" providerId="ADAL" clId="{656E698B-7CFA-4EAB-95A2-2F327DFDA68F}" dt="2022-03-16T08:08:28.907" v="3759"/>
        <pc:sldMkLst>
          <pc:docMk/>
          <pc:sldMk cId="2918645001" sldId="1675"/>
        </pc:sldMkLst>
        <pc:spChg chg="del">
          <ac:chgData name="Richard Ball" userId="c2c6c2dd-6ddc-437e-8cdd-d7a74390accc" providerId="ADAL" clId="{656E698B-7CFA-4EAB-95A2-2F327DFDA68F}" dt="2022-03-16T07:51:49.286" v="3446" actId="478"/>
          <ac:spMkLst>
            <pc:docMk/>
            <pc:sldMk cId="2918645001" sldId="1675"/>
            <ac:spMk id="2" creationId="{AA0798C4-8109-4178-AD85-A1C3DCEE240C}"/>
          </ac:spMkLst>
        </pc:spChg>
        <pc:spChg chg="add mod">
          <ac:chgData name="Richard Ball" userId="c2c6c2dd-6ddc-437e-8cdd-d7a74390accc" providerId="ADAL" clId="{656E698B-7CFA-4EAB-95A2-2F327DFDA68F}" dt="2022-03-16T08:07:40.261" v="3746" actId="1076"/>
          <ac:spMkLst>
            <pc:docMk/>
            <pc:sldMk cId="2918645001" sldId="1675"/>
            <ac:spMk id="7" creationId="{3472DB05-9F8D-4046-82B6-EE096F3ACC9A}"/>
          </ac:spMkLst>
        </pc:spChg>
        <pc:spChg chg="add mod">
          <ac:chgData name="Richard Ball" userId="c2c6c2dd-6ddc-437e-8cdd-d7a74390accc" providerId="ADAL" clId="{656E698B-7CFA-4EAB-95A2-2F327DFDA68F}" dt="2022-03-16T08:07:50.870" v="3749" actId="57"/>
          <ac:spMkLst>
            <pc:docMk/>
            <pc:sldMk cId="2918645001" sldId="1675"/>
            <ac:spMk id="9" creationId="{41436ABF-624D-4E86-9A9A-0A503C3D5B0C}"/>
          </ac:spMkLst>
        </pc:spChg>
        <pc:spChg chg="add mod">
          <ac:chgData name="Richard Ball" userId="c2c6c2dd-6ddc-437e-8cdd-d7a74390accc" providerId="ADAL" clId="{656E698B-7CFA-4EAB-95A2-2F327DFDA68F}" dt="2022-03-16T08:08:06.530" v="3754" actId="14100"/>
          <ac:spMkLst>
            <pc:docMk/>
            <pc:sldMk cId="2918645001" sldId="1675"/>
            <ac:spMk id="11" creationId="{CC7A2035-7A96-4E05-A0DE-8A32227A4088}"/>
          </ac:spMkLst>
        </pc:spChg>
        <pc:picChg chg="add mod modCrop">
          <ac:chgData name="Richard Ball" userId="c2c6c2dd-6ddc-437e-8cdd-d7a74390accc" providerId="ADAL" clId="{656E698B-7CFA-4EAB-95A2-2F327DFDA68F}" dt="2022-03-16T07:53:59.525" v="3461" actId="1076"/>
          <ac:picMkLst>
            <pc:docMk/>
            <pc:sldMk cId="2918645001" sldId="1675"/>
            <ac:picMk id="4" creationId="{6CCA506B-8FD8-4F8B-9DE7-05F6FAEDDD84}"/>
          </ac:picMkLst>
        </pc:picChg>
        <pc:picChg chg="add mod modCrop">
          <ac:chgData name="Richard Ball" userId="c2c6c2dd-6ddc-437e-8cdd-d7a74390accc" providerId="ADAL" clId="{656E698B-7CFA-4EAB-95A2-2F327DFDA68F}" dt="2022-03-16T07:54:27.737" v="3467" actId="1076"/>
          <ac:picMkLst>
            <pc:docMk/>
            <pc:sldMk cId="2918645001" sldId="1675"/>
            <ac:picMk id="6" creationId="{8D2D317B-FA42-4BBF-B798-F00527D91A44}"/>
          </ac:picMkLst>
        </pc:picChg>
      </pc:sldChg>
      <pc:sldChg chg="modSp add ord modAnim">
        <pc:chgData name="Richard Ball" userId="c2c6c2dd-6ddc-437e-8cdd-d7a74390accc" providerId="ADAL" clId="{656E698B-7CFA-4EAB-95A2-2F327DFDA68F}" dt="2022-03-18T07:26:48.455" v="3931"/>
        <pc:sldMkLst>
          <pc:docMk/>
          <pc:sldMk cId="617978642" sldId="1676"/>
        </pc:sldMkLst>
        <pc:spChg chg="mod">
          <ac:chgData name="Richard Ball" userId="c2c6c2dd-6ddc-437e-8cdd-d7a74390accc" providerId="ADAL" clId="{656E698B-7CFA-4EAB-95A2-2F327DFDA68F}" dt="2022-03-16T08:38:41.741" v="3824" actId="20577"/>
          <ac:spMkLst>
            <pc:docMk/>
            <pc:sldMk cId="617978642" sldId="1676"/>
            <ac:spMk id="8" creationId="{8519BBD8-70E2-4722-AAB5-789423CC320C}"/>
          </ac:spMkLst>
        </pc:spChg>
      </pc:sldChg>
      <pc:sldChg chg="add">
        <pc:chgData name="Richard Ball" userId="c2c6c2dd-6ddc-437e-8cdd-d7a74390accc" providerId="ADAL" clId="{656E698B-7CFA-4EAB-95A2-2F327DFDA68F}" dt="2022-03-16T08:42:04.282" v="3827" actId="2890"/>
        <pc:sldMkLst>
          <pc:docMk/>
          <pc:sldMk cId="274366663" sldId="1677"/>
        </pc:sldMkLst>
      </pc:sldChg>
      <pc:sldChg chg="addSp delSp modSp new mod">
        <pc:chgData name="Richard Ball" userId="c2c6c2dd-6ddc-437e-8cdd-d7a74390accc" providerId="ADAL" clId="{656E698B-7CFA-4EAB-95A2-2F327DFDA68F}" dt="2022-03-18T07:25:32.517" v="3929" actId="403"/>
        <pc:sldMkLst>
          <pc:docMk/>
          <pc:sldMk cId="3318371773" sldId="1678"/>
        </pc:sldMkLst>
        <pc:spChg chg="del">
          <ac:chgData name="Richard Ball" userId="c2c6c2dd-6ddc-437e-8cdd-d7a74390accc" providerId="ADAL" clId="{656E698B-7CFA-4EAB-95A2-2F327DFDA68F}" dt="2022-03-18T07:25:26.374" v="3924" actId="478"/>
          <ac:spMkLst>
            <pc:docMk/>
            <pc:sldMk cId="3318371773" sldId="1678"/>
            <ac:spMk id="2" creationId="{A6F9E70F-EAB6-4BAB-BFA5-03D5969F3507}"/>
          </ac:spMkLst>
        </pc:spChg>
        <pc:spChg chg="del">
          <ac:chgData name="Richard Ball" userId="c2c6c2dd-6ddc-437e-8cdd-d7a74390accc" providerId="ADAL" clId="{656E698B-7CFA-4EAB-95A2-2F327DFDA68F}" dt="2022-03-18T07:25:26.374" v="3924" actId="478"/>
          <ac:spMkLst>
            <pc:docMk/>
            <pc:sldMk cId="3318371773" sldId="1678"/>
            <ac:spMk id="3" creationId="{ECE0143F-F4A2-458D-B631-0C3B4D6085E9}"/>
          </ac:spMkLst>
        </pc:spChg>
        <pc:spChg chg="add mod">
          <ac:chgData name="Richard Ball" userId="c2c6c2dd-6ddc-437e-8cdd-d7a74390accc" providerId="ADAL" clId="{656E698B-7CFA-4EAB-95A2-2F327DFDA68F}" dt="2022-03-18T07:25:32.517" v="3929" actId="403"/>
          <ac:spMkLst>
            <pc:docMk/>
            <pc:sldMk cId="3318371773" sldId="1678"/>
            <ac:spMk id="5" creationId="{C973083A-B517-43EB-880F-FCF47DBA2681}"/>
          </ac:spMkLst>
        </pc:spChg>
      </pc:sldChg>
      <pc:sldChg chg="modSp new mod">
        <pc:chgData name="Richard Ball" userId="c2c6c2dd-6ddc-437e-8cdd-d7a74390accc" providerId="ADAL" clId="{656E698B-7CFA-4EAB-95A2-2F327DFDA68F}" dt="2022-03-18T07:48:00.422" v="3941" actId="20577"/>
        <pc:sldMkLst>
          <pc:docMk/>
          <pc:sldMk cId="2696302564" sldId="1679"/>
        </pc:sldMkLst>
        <pc:spChg chg="mod">
          <ac:chgData name="Richard Ball" userId="c2c6c2dd-6ddc-437e-8cdd-d7a74390accc" providerId="ADAL" clId="{656E698B-7CFA-4EAB-95A2-2F327DFDA68F}" dt="2022-03-18T07:48:00.422" v="3941" actId="20577"/>
          <ac:spMkLst>
            <pc:docMk/>
            <pc:sldMk cId="2696302564" sldId="1679"/>
            <ac:spMk id="2" creationId="{DB1A1F2D-4B99-4ABA-BBBC-F9BD3FB3CF8E}"/>
          </ac:spMkLst>
        </pc:spChg>
      </pc:sldChg>
    </pc:docChg>
  </pc:docChgLst>
  <pc:docChgLst>
    <pc:chgData name="Richard Ball" userId="S::richard.ball@sthelens.london::c2c6c2dd-6ddc-437e-8cdd-d7a74390accc" providerId="AD" clId="Web-{2B79F91F-040E-0BF2-C2A4-9BC1F452BE48}"/>
    <pc:docChg chg="modSld">
      <pc:chgData name="Richard Ball" userId="S::richard.ball@sthelens.london::c2c6c2dd-6ddc-437e-8cdd-d7a74390accc" providerId="AD" clId="Web-{2B79F91F-040E-0BF2-C2A4-9BC1F452BE48}" dt="2023-05-18T08:38:25.622" v="5" actId="14100"/>
      <pc:docMkLst>
        <pc:docMk/>
      </pc:docMkLst>
      <pc:sldChg chg="addSp modSp">
        <pc:chgData name="Richard Ball" userId="S::richard.ball@sthelens.london::c2c6c2dd-6ddc-437e-8cdd-d7a74390accc" providerId="AD" clId="Web-{2B79F91F-040E-0BF2-C2A4-9BC1F452BE48}" dt="2023-05-18T08:38:25.622" v="5" actId="14100"/>
        <pc:sldMkLst>
          <pc:docMk/>
          <pc:sldMk cId="2590741200" sldId="378"/>
        </pc:sldMkLst>
        <pc:spChg chg="mod">
          <ac:chgData name="Richard Ball" userId="S::richard.ball@sthelens.london::c2c6c2dd-6ddc-437e-8cdd-d7a74390accc" providerId="AD" clId="Web-{2B79F91F-040E-0BF2-C2A4-9BC1F452BE48}" dt="2023-05-18T08:38:10.106" v="0" actId="14100"/>
          <ac:spMkLst>
            <pc:docMk/>
            <pc:sldMk cId="2590741200" sldId="378"/>
            <ac:spMk id="5" creationId="{1824B647-6913-4BC6-AC1D-EC75ADF4988D}"/>
          </ac:spMkLst>
        </pc:spChg>
        <pc:picChg chg="add mod">
          <ac:chgData name="Richard Ball" userId="S::richard.ball@sthelens.london::c2c6c2dd-6ddc-437e-8cdd-d7a74390accc" providerId="AD" clId="Web-{2B79F91F-040E-0BF2-C2A4-9BC1F452BE48}" dt="2023-05-18T08:38:25.622" v="5" actId="14100"/>
          <ac:picMkLst>
            <pc:docMk/>
            <pc:sldMk cId="2590741200" sldId="378"/>
            <ac:picMk id="3" creationId="{08DCDBB9-A3FA-0540-DB70-B8302023FCB0}"/>
          </ac:picMkLst>
        </pc:picChg>
      </pc:sldChg>
    </pc:docChg>
  </pc:docChgLst>
  <pc:docChgLst>
    <pc:chgData name="Richard Ball" userId="S::richard.ball@sthelens.london::c2c6c2dd-6ddc-437e-8cdd-d7a74390accc" providerId="AD" clId="Web-{FDA9C90A-3060-69DA-3B6F-38A90042E0FA}"/>
    <pc:docChg chg="delSld">
      <pc:chgData name="Richard Ball" userId="S::richard.ball@sthelens.london::c2c6c2dd-6ddc-437e-8cdd-d7a74390accc" providerId="AD" clId="Web-{FDA9C90A-3060-69DA-3B6F-38A90042E0FA}" dt="2024-05-08T10:41:42.363" v="2"/>
      <pc:docMkLst>
        <pc:docMk/>
      </pc:docMkLst>
      <pc:sldChg chg="del">
        <pc:chgData name="Richard Ball" userId="S::richard.ball@sthelens.london::c2c6c2dd-6ddc-437e-8cdd-d7a74390accc" providerId="AD" clId="Web-{FDA9C90A-3060-69DA-3B6F-38A90042E0FA}" dt="2024-05-08T10:41:42.363" v="2"/>
        <pc:sldMkLst>
          <pc:docMk/>
          <pc:sldMk cId="1876080924" sldId="278"/>
        </pc:sldMkLst>
      </pc:sldChg>
      <pc:sldChg chg="del">
        <pc:chgData name="Richard Ball" userId="S::richard.ball@sthelens.london::c2c6c2dd-6ddc-437e-8cdd-d7a74390accc" providerId="AD" clId="Web-{FDA9C90A-3060-69DA-3B6F-38A90042E0FA}" dt="2024-05-08T10:41:39.878" v="1"/>
        <pc:sldMkLst>
          <pc:docMk/>
          <pc:sldMk cId="2696302564" sldId="1679"/>
        </pc:sldMkLst>
      </pc:sldChg>
      <pc:sldChg chg="del">
        <pc:chgData name="Richard Ball" userId="S::richard.ball@sthelens.london::c2c6c2dd-6ddc-437e-8cdd-d7a74390accc" providerId="AD" clId="Web-{FDA9C90A-3060-69DA-3B6F-38A90042E0FA}" dt="2024-05-08T10:41:34.488" v="0"/>
        <pc:sldMkLst>
          <pc:docMk/>
          <pc:sldMk cId="2532649764" sldId="1681"/>
        </pc:sldMkLst>
      </pc:sldChg>
    </pc:docChg>
  </pc:docChgLst>
  <pc:docChgLst>
    <pc:chgData name="Richard Ball" userId="S::richard.ball@sthelens.london::c2c6c2dd-6ddc-437e-8cdd-d7a74390accc" providerId="AD" clId="Web-{02FC661C-747D-6071-E1E0-AA21006FD0FD}"/>
    <pc:docChg chg="addSld modSld">
      <pc:chgData name="Richard Ball" userId="S::richard.ball@sthelens.london::c2c6c2dd-6ddc-437e-8cdd-d7a74390accc" providerId="AD" clId="Web-{02FC661C-747D-6071-E1E0-AA21006FD0FD}" dt="2024-05-02T08:41:17.697" v="15" actId="20577"/>
      <pc:docMkLst>
        <pc:docMk/>
      </pc:docMkLst>
      <pc:sldChg chg="addSp modSp">
        <pc:chgData name="Richard Ball" userId="S::richard.ball@sthelens.london::c2c6c2dd-6ddc-437e-8cdd-d7a74390accc" providerId="AD" clId="Web-{02FC661C-747D-6071-E1E0-AA21006FD0FD}" dt="2024-05-02T08:41:03.400" v="2" actId="1076"/>
        <pc:sldMkLst>
          <pc:docMk/>
          <pc:sldMk cId="2067727698" sldId="276"/>
        </pc:sldMkLst>
        <pc:spChg chg="add mod">
          <ac:chgData name="Richard Ball" userId="S::richard.ball@sthelens.london::c2c6c2dd-6ddc-437e-8cdd-d7a74390accc" providerId="AD" clId="Web-{02FC661C-747D-6071-E1E0-AA21006FD0FD}" dt="2024-05-02T08:41:03.400" v="2" actId="1076"/>
          <ac:spMkLst>
            <pc:docMk/>
            <pc:sldMk cId="2067727698" sldId="276"/>
            <ac:spMk id="4" creationId="{3370F35E-F1BD-6357-0915-4B513DF46405}"/>
          </ac:spMkLst>
        </pc:spChg>
      </pc:sldChg>
      <pc:sldChg chg="modSp new">
        <pc:chgData name="Richard Ball" userId="S::richard.ball@sthelens.london::c2c6c2dd-6ddc-437e-8cdd-d7a74390accc" providerId="AD" clId="Web-{02FC661C-747D-6071-E1E0-AA21006FD0FD}" dt="2024-05-02T08:41:17.697" v="15" actId="20577"/>
        <pc:sldMkLst>
          <pc:docMk/>
          <pc:sldMk cId="3445485340" sldId="1686"/>
        </pc:sldMkLst>
        <pc:spChg chg="mod">
          <ac:chgData name="Richard Ball" userId="S::richard.ball@sthelens.london::c2c6c2dd-6ddc-437e-8cdd-d7a74390accc" providerId="AD" clId="Web-{02FC661C-747D-6071-E1E0-AA21006FD0FD}" dt="2024-05-02T08:41:17.697" v="15" actId="20577"/>
          <ac:spMkLst>
            <pc:docMk/>
            <pc:sldMk cId="3445485340" sldId="1686"/>
            <ac:spMk id="2" creationId="{180968BF-725B-F1FD-1D71-CF7526B7ED98}"/>
          </ac:spMkLst>
        </pc:spChg>
        <pc:spChg chg="mod">
          <ac:chgData name="Richard Ball" userId="S::richard.ball@sthelens.london::c2c6c2dd-6ddc-437e-8cdd-d7a74390accc" providerId="AD" clId="Web-{02FC661C-747D-6071-E1E0-AA21006FD0FD}" dt="2024-05-02T08:41:12.853" v="5" actId="20577"/>
          <ac:spMkLst>
            <pc:docMk/>
            <pc:sldMk cId="3445485340" sldId="1686"/>
            <ac:spMk id="3" creationId="{838DC400-44A5-6574-398F-C2FBB058E0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AFB7E-188E-45D8-90C4-203A0DED4A01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EC7BA-C24D-4CA4-9645-3E6BD589BE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7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5IwL2iNgU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>
                <a:latin typeface="Arial" panose="020B0604020202020204" pitchFamily="34" charset="0"/>
                <a:hlinkClick r:id="rId3"/>
              </a:rPr>
              <a:t>https://www.youtube.com/watch?v=tk5IwL2iNgU</a:t>
            </a:r>
            <a:endParaRPr lang="en-GB" altLang="en-US" sz="1200"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EC7BA-C24D-4CA4-9645-3E6BD589BE2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7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Poll Title: Do not modify the notes in this section to avoid tampering with the Poll Everywhere activity.
More info at polleverywhere.com/support
What different factors will affect the rate of transpiration?
https://www.polleverywhere.com/discourses/oCZF8q8Z1nurIMVEOxQPp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EC7BA-C24D-4CA4-9645-3E6BD589BE2D}" type="slidenum">
              <a:rPr lang="en-GB" smtClean="0"/>
              <a:t>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96EF4-2793-46AD-9910-2EF8885121E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8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shape of the leaf and sometimes small hairs creates a layers of moist air around the plant reducing transpiration. Windy conditions will remove this and increase the water concentration gradient speeding up transpiration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EC7BA-C24D-4CA4-9645-3E6BD589BE2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8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8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π</a:t>
            </a:r>
            <a:r>
              <a:rPr lang="en-GB" sz="18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r²h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EC7BA-C24D-4CA4-9645-3E6BD589BE2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5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Poll Title: Do not modify the notes in this section to avoid tampering with the Poll Everywhere activity.
More info at polleverywhere.com/support
What are the limitations to using a potometer?
https://www.polleverywhere.com/discourses/iXwLuoATKYhR8OSxerLWd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EC7BA-C24D-4CA4-9645-3E6BD589BE2D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AA02A-C0DF-47D6-913B-41762A4BEA17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18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Poll Title: Do not modify the notes in this section to avoid tampering with the Poll Everywhere activity.
More info at polleverywhere.com/support
Why do guard cells swell up unevenly?
https://www.polleverywhere.com/free_text_polls/Lz3BiRuYQQzaPdFZvN61T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EC7BA-C24D-4CA4-9645-3E6BD589BE2D}" type="slidenum">
              <a:rPr lang="en-GB" smtClean="0"/>
              <a:t>25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A1490-B4CF-45F6-8F5A-2053D6FD920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8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4355-374B-401F-B84C-52AB480D6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28DFC-E64C-4862-AE2E-8ED7E31C9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B40E9-AE3C-4E32-8B4E-EA42D2E1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0490E-DBD8-4141-954B-5DD04D3A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4649-86FF-491F-82B9-690F3533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39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07A9-8FD9-4075-A608-626C52BF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39AAA-7A02-4335-918A-02FCA9E90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324E-349C-4307-8E07-E17A7BEE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8677F-5C86-4FBA-8B1E-D024A4A6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4752D-C063-47CC-A606-171D0FDD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91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3C748-8991-401A-9410-58A93327CA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5E0F2-64F3-45F1-AC59-495CCF152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83C31-DCF2-426A-B0E6-9BBF99C0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8FC3-9A28-4FAC-8CAF-4D0E8016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D2011-A23F-43E4-958D-A9D838A4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3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B712-D67B-46A2-A801-093A0174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51089-ADFF-4972-A777-68AC9BA35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9A66-3177-461F-B0A1-023A6DBB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0B98-75FE-4DBD-9DEF-0B240326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41F3-A4E2-4DC8-AFF6-4A8B8F59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1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1E8C-5202-4350-96EB-0118FEC0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959E2-6094-4323-AEF0-6F8EC14B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3EA7A-2853-4192-8883-510F972D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4F308-5372-4745-9479-4A682451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3521D-9530-442F-A407-CA778457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0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A9B5-081A-4BA0-94FC-60EAFC63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0E797-472D-4593-B55C-8DED7CD64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0D6B-846D-4A90-ADCD-611E0148F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236E8-3C65-4726-878B-E3C14E2D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C3619-787B-4BC9-89DA-DDA5B052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9C980-0EC2-4E9F-9AA6-39B4F7AC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6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A5E5-977B-44FD-AE22-C6855797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0C9AF-A493-4535-8B1F-9E587D414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16E9-97C6-4E07-B467-6BC2A98AD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AF44A-C843-4F2C-9E65-698400B88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A8351-0411-45FE-BBCD-57497CE45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3060D-2FF2-4E06-93A6-A1D5DC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8DD366-1EEA-4461-893B-F5294322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4410C-D4B0-4209-A720-EABDBEFE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22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6990-799C-492F-B7B7-86CE2308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D134A-9434-4E8E-A4F8-9E923E6B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2988D-EA72-44F0-A5CE-95AA8EED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B1FCF-7D9F-4274-A824-A767D2B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5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3EF71-F227-44CF-8AB4-592C8893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63CF4-D4CF-452F-8153-61E1520E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F703-AAE1-4875-8193-D69E1E71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07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274A-1B9F-4F41-99A3-30CA4D8F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F135F-BA4F-418C-BC24-42351A680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102C1-E687-41A1-8BF7-6ECFF656D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0F69B-65BC-43B6-ACBC-603232EF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F1B18-0FF5-4E0E-B0BC-A581EDE1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168CF-BF89-41C2-9955-5D2FF2D3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DF744-53A6-4A34-8E62-AC76D61E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F30310-C495-4F94-88D1-08E4F6CE8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D7EDF-12D2-4521-AEE1-A48CDAB01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1A5C7-04FF-4C56-9B37-E0398D77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7832E-502C-4204-8EBC-C46EF884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4B522-DDD7-40AE-99C0-DAD660C7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35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7CAF6-F1F6-48C7-848A-3EF86EDC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6D9AE-040B-43FB-94EE-C57BA0B4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829CF-0916-4195-985B-D3DA276D2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F35D-990D-4A48-8F89-CD63C85E538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99E2-8445-45A1-AFF4-186FC419B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9C26A-304B-432B-8A2A-62FD250F3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792EE-C6CC-4949-AF15-982D1AD5833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F777E05-D47E-1C26-441C-5855050778DF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7EEF2-F2CF-6880-B2CB-22704B690BD8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15E45-A4CC-4F87-60A1-29778DBADC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84667-42E3-3DF6-72C2-A2DC8F5055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ollev.com/science1s478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GFD-l1-krI?feature=share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hyperlink" Target="https://youtu.be/EGFD-l1-krI?feature=shared" TargetMode="Externa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ollev.com/science1s47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.uk/url?sa=i&amp;rct=j&amp;q=&amp;esrc=s&amp;source=images&amp;cd=&amp;cad=rja&amp;uact=8&amp;ved=0ahUKEwjB1ZWdn93SAhWEOhQKHQvCDAoQjRwIBw&amp;url=https://www.surveymonkey.com/r/QQLSZCH&amp;psig=AFQjCNEeF4G2-nalrgaKpCWcMM_Qdzf1qg&amp;ust=1489829937111037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4BF4-0406-4E32-8131-D632398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" y="-353106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/>
              <a:t>Knowledge retrieval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4B647-6913-4BC6-AC1D-EC75ADF4988D}"/>
              </a:ext>
            </a:extLst>
          </p:cNvPr>
          <p:cNvSpPr txBox="1"/>
          <p:nvPr/>
        </p:nvSpPr>
        <p:spPr>
          <a:xfrm>
            <a:off x="70756" y="542248"/>
            <a:ext cx="1057593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000" b="1" dirty="0">
                <a:latin typeface="Corbel" panose="020B0503020204020204" pitchFamily="34" charset="0"/>
              </a:rPr>
              <a:t>Q1. Explain, in terms of water potential how water moves from the soil to the endodermis in a root (5 marks)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Water is absorbed from the soil by the root hairs via osmosis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The water potential is higher in the epidermal cells than in the xylem in the root centre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Water moves from cell to cell through the cytoplasm down the water potential gradient (symplast pathway)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Water also moves through the fibres of the cell wall and intercellular spaces (apoplast pathway)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But must go through the cytoplasm in the endodermal cells due to the </a:t>
            </a:r>
            <a:r>
              <a:rPr lang="en-GB" altLang="en-US" sz="2000" dirty="0" err="1">
                <a:solidFill>
                  <a:srgbClr val="00B0F0"/>
                </a:solidFill>
                <a:latin typeface="Corbel" panose="020B0503020204020204" pitchFamily="34" charset="0"/>
              </a:rPr>
              <a:t>Casparian</a:t>
            </a: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 strip</a:t>
            </a:r>
          </a:p>
          <a:p>
            <a:r>
              <a:rPr lang="en-GB" altLang="en-US" sz="2000" b="1" dirty="0">
                <a:latin typeface="Corbel" panose="020B0503020204020204" pitchFamily="34" charset="0"/>
              </a:rPr>
              <a:t>Q2. Explain why, in summer, the diameter of a branch is smaller at noon than at midnight (4 marks)	</a:t>
            </a:r>
            <a:endParaRPr lang="en-GB" altLang="en-US" sz="2000" b="1" dirty="0">
              <a:latin typeface="Corbel" panose="020B0503020204020204" pitchFamily="34" charset="0"/>
              <a:cs typeface="Calibri Ligh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Temperature higher at noon so transpiration rate higher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More water evaporates from the surface of the mesophyll cells reducing the water potential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Water moves from the xylem in the leaves into the cells creating a tension pulling the water up the xylem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This pulls the xylem vessels in - so reducing the diameter of the trunk/branch</a:t>
            </a:r>
            <a:endParaRPr lang="en-GB" sz="2000" dirty="0">
              <a:latin typeface="Corbel" panose="020B0503020204020204" pitchFamily="34" charset="0"/>
            </a:endParaRPr>
          </a:p>
          <a:p>
            <a:r>
              <a:rPr lang="en-GB" altLang="en-US" sz="2000" b="1" dirty="0">
                <a:latin typeface="Corbel" panose="020B0503020204020204" pitchFamily="34" charset="0"/>
              </a:rPr>
              <a:t>Q3. Explain the root pressure hypothesis for water movement in the xylem (3 marks)	</a:t>
            </a:r>
            <a:endParaRPr lang="en-GB" altLang="en-US" sz="2000" b="1" dirty="0">
              <a:latin typeface="Corbel" panose="020B0503020204020204" pitchFamily="34" charset="0"/>
              <a:cs typeface="Calibri Light" panose="020F0302020204030204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Mineral ions are actively transported out of the endodermal cells into the xylem vessels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Lowering the water potential in the xylem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So water moves in from the surrounding cells by osmosis / down the water potential gradient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B0F0"/>
                </a:solidFill>
                <a:latin typeface="Corbel" panose="020B0503020204020204" pitchFamily="34" charset="0"/>
              </a:rPr>
              <a:t>Raising the root pressure (hydrostatic pressure)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C9868-1350-47A8-AF51-E9C4C7B98734}"/>
              </a:ext>
            </a:extLst>
          </p:cNvPr>
          <p:cNvSpPr txBox="1"/>
          <p:nvPr/>
        </p:nvSpPr>
        <p:spPr>
          <a:xfrm>
            <a:off x="8239125" y="0"/>
            <a:ext cx="3653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https://pollev.com/science1s478</a:t>
            </a:r>
            <a:r>
              <a:rPr lang="en-GB" dirty="0"/>
              <a:t> </a:t>
            </a:r>
          </a:p>
        </p:txBody>
      </p:sp>
      <p:pic>
        <p:nvPicPr>
          <p:cNvPr id="3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08DCDBB9-A3FA-0540-DB70-B8302023F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225" y="902943"/>
            <a:ext cx="2135731" cy="14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8CB94-C4AE-438D-91A8-04FCF4FA1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9" t="16816" r="74566" b="65075"/>
          <a:stretch/>
        </p:blipFill>
        <p:spPr>
          <a:xfrm>
            <a:off x="141273" y="362961"/>
            <a:ext cx="4806040" cy="5267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9BBD8-70E2-4722-AAB5-789423CC320C}"/>
              </a:ext>
            </a:extLst>
          </p:cNvPr>
          <p:cNvSpPr txBox="1"/>
          <p:nvPr/>
        </p:nvSpPr>
        <p:spPr>
          <a:xfrm>
            <a:off x="4947314" y="761999"/>
            <a:ext cx="68210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Explain the trend in the graph (3 marks)</a:t>
            </a:r>
          </a:p>
          <a:p>
            <a:endParaRPr lang="en-GB" sz="3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As light intensity increases the rate of transpiration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0B0F0"/>
                </a:solidFill>
              </a:rPr>
              <a:t>The increase rate of transpiration begins to slow and then level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0B0F0"/>
                </a:solidFill>
              </a:rPr>
              <a:t>Light no longer the limiting factor for transpiration</a:t>
            </a:r>
          </a:p>
        </p:txBody>
      </p:sp>
    </p:spTree>
    <p:extLst>
      <p:ext uri="{BB962C8B-B14F-4D97-AF65-F5344CB8AC3E}">
        <p14:creationId xmlns:p14="http://schemas.microsoft.com/office/powerpoint/2010/main" val="37685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7B8C4-CE37-4B58-88E2-26BEFA072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5" t="34030" r="52219" b="48557"/>
          <a:stretch/>
        </p:blipFill>
        <p:spPr>
          <a:xfrm>
            <a:off x="0" y="733710"/>
            <a:ext cx="12192000" cy="47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4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0" y="0"/>
            <a:ext cx="4256088" cy="461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400" dirty="0">
                <a:solidFill>
                  <a:schemeClr val="tx1"/>
                </a:solidFill>
              </a:rPr>
              <a:t>How Transpiration is Measured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A8C4C-A0C9-4767-99F5-F4E4605AE2F7}"/>
              </a:ext>
            </a:extLst>
          </p:cNvPr>
          <p:cNvSpPr txBox="1"/>
          <p:nvPr/>
        </p:nvSpPr>
        <p:spPr>
          <a:xfrm>
            <a:off x="15122" y="714993"/>
            <a:ext cx="42362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200" dirty="0"/>
              <a:t>A potometer is used to measure the rate of transpiration</a:t>
            </a:r>
          </a:p>
          <a:p>
            <a:pPr marL="342900" indent="-342900">
              <a:buFont typeface="+mj-lt"/>
              <a:buAutoNum type="arabicPeriod"/>
            </a:pPr>
            <a:endParaRPr lang="en-GB" sz="3200" dirty="0"/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Water is pulled up through the plant </a:t>
            </a:r>
          </a:p>
          <a:p>
            <a:pPr marL="342900" indent="-342900">
              <a:buFont typeface="+mj-lt"/>
              <a:buAutoNum type="arabicPeriod"/>
            </a:pPr>
            <a:endParaRPr lang="en-GB" sz="3200" dirty="0"/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The volume of water taken up is measured in a given time to calculate the rate in mm</a:t>
            </a:r>
            <a:r>
              <a:rPr lang="en-GB" sz="3200" baseline="30000" dirty="0"/>
              <a:t>3</a:t>
            </a:r>
            <a:r>
              <a:rPr lang="en-GB" sz="3200" dirty="0"/>
              <a:t> / per min</a:t>
            </a: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961A3A85-CEF8-C123-162F-0870C6DC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36" y="1304143"/>
            <a:ext cx="7307707" cy="43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884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852A1C-AE26-4EDC-8780-63E065E7CFAB}"/>
              </a:ext>
            </a:extLst>
          </p:cNvPr>
          <p:cNvSpPr txBox="1"/>
          <p:nvPr/>
        </p:nvSpPr>
        <p:spPr>
          <a:xfrm>
            <a:off x="2406418" y="3103766"/>
            <a:ext cx="2778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Air bubble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1F43A-0BAB-48C0-922F-63C4C18C9752}"/>
              </a:ext>
            </a:extLst>
          </p:cNvPr>
          <p:cNvSpPr txBox="1"/>
          <p:nvPr/>
        </p:nvSpPr>
        <p:spPr>
          <a:xfrm>
            <a:off x="7019645" y="3519264"/>
            <a:ext cx="4138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Beaker of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A7A82-90DC-4547-B4A5-69F37B74E6FD}"/>
              </a:ext>
            </a:extLst>
          </p:cNvPr>
          <p:cNvSpPr txBox="1"/>
          <p:nvPr/>
        </p:nvSpPr>
        <p:spPr>
          <a:xfrm>
            <a:off x="7297140" y="4873258"/>
            <a:ext cx="253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Reservoir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7D953-1EF3-42D9-80CD-D1BD578FCC6A}"/>
              </a:ext>
            </a:extLst>
          </p:cNvPr>
          <p:cNvSpPr txBox="1"/>
          <p:nvPr/>
        </p:nvSpPr>
        <p:spPr>
          <a:xfrm>
            <a:off x="6131059" y="1557501"/>
            <a:ext cx="364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Capillary tube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73EC4-5DE1-4258-9F2D-85F9B228DD21}"/>
              </a:ext>
            </a:extLst>
          </p:cNvPr>
          <p:cNvSpPr txBox="1"/>
          <p:nvPr/>
        </p:nvSpPr>
        <p:spPr>
          <a:xfrm>
            <a:off x="1864149" y="4742065"/>
            <a:ext cx="1996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Cutting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907D1-71D4-4F14-BE40-593D2E225174}"/>
              </a:ext>
            </a:extLst>
          </p:cNvPr>
          <p:cNvSpPr txBox="1"/>
          <p:nvPr/>
        </p:nvSpPr>
        <p:spPr>
          <a:xfrm>
            <a:off x="1653648" y="1465467"/>
            <a:ext cx="1505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Ruler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1682F3-FCEA-41E5-9B65-EC7CB1773FF0}"/>
              </a:ext>
            </a:extLst>
          </p:cNvPr>
          <p:cNvSpPr txBox="1"/>
          <p:nvPr/>
        </p:nvSpPr>
        <p:spPr>
          <a:xfrm>
            <a:off x="179613" y="130629"/>
            <a:ext cx="1137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Describe how to set up a potometer to measure water uptake, explaining the precautions that need to be taken, </a:t>
            </a:r>
            <a:r>
              <a:rPr lang="en-US" sz="2400" dirty="0">
                <a:solidFill>
                  <a:srgbClr val="B80896"/>
                </a:solidFill>
              </a:rPr>
              <a:t>Explain why a potometer measures water uptake rather than transpiration rate, and be able to interpret and explain data obtained using a potometer.</a:t>
            </a:r>
            <a:endParaRPr lang="en-GB" sz="2400" dirty="0">
              <a:solidFill>
                <a:srgbClr val="B80896"/>
              </a:solidFill>
              <a:latin typeface="Times New Roman"/>
              <a:ea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AE419-6A5D-8A68-5BCD-D6280CBFA6F7}"/>
              </a:ext>
            </a:extLst>
          </p:cNvPr>
          <p:cNvSpPr txBox="1"/>
          <p:nvPr/>
        </p:nvSpPr>
        <p:spPr>
          <a:xfrm>
            <a:off x="4874505" y="5769420"/>
            <a:ext cx="2857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Potometer</a:t>
            </a:r>
          </a:p>
        </p:txBody>
      </p:sp>
    </p:spTree>
    <p:extLst>
      <p:ext uri="{BB962C8B-B14F-4D97-AF65-F5344CB8AC3E}">
        <p14:creationId xmlns:p14="http://schemas.microsoft.com/office/powerpoint/2010/main" val="99826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68BF-725B-F1FD-1D71-CF7526B7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Setting up the potometer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DC400-44A5-6574-398F-C2FBB058E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https://youtu.be/EGFD-l1-krI?feature=shared</a:t>
            </a:r>
            <a:r>
              <a:rPr lang="en-US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45485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634" y="92530"/>
            <a:ext cx="11470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Describe how to set up a potometer to measure water uptake, explaining the precautions that need to be taken, </a:t>
            </a:r>
            <a:r>
              <a:rPr lang="en-US" sz="2400" dirty="0">
                <a:solidFill>
                  <a:srgbClr val="B80896"/>
                </a:solidFill>
              </a:rPr>
              <a:t>Explain why a potometer measures water uptake rather than transpiration rate, and be able to interpret and explain data obtained using a potometer.</a:t>
            </a:r>
            <a:endParaRPr lang="en-GB" sz="2400" dirty="0">
              <a:solidFill>
                <a:srgbClr val="B80896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 descr="http://www.passmyexams.co.uk/GCSE/biology/images/potome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46" y="1196753"/>
            <a:ext cx="5810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681" y="1389955"/>
            <a:ext cx="44015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Leaf shoot is </a:t>
            </a:r>
            <a:r>
              <a:rPr lang="en-GB" sz="2400" b="1" dirty="0">
                <a:solidFill>
                  <a:srgbClr val="00B0F0"/>
                </a:solidFill>
              </a:rPr>
              <a:t>cut under water</a:t>
            </a:r>
            <a:r>
              <a:rPr lang="en-GB" sz="2400" dirty="0">
                <a:solidFill>
                  <a:srgbClr val="00B0F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Potometer filled with water.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Rubber tube connected to leafy shoot and potometer.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Joints </a:t>
            </a:r>
            <a:r>
              <a:rPr lang="en-GB" sz="2400" b="1" dirty="0">
                <a:solidFill>
                  <a:srgbClr val="00B0F0"/>
                </a:solidFill>
              </a:rPr>
              <a:t>sealed with water proof substance.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Air bubble introduced into capillary tube.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Measure distance air bubble travelled.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Volume or distance against time is plotted.</a:t>
            </a:r>
          </a:p>
          <a:p>
            <a:pPr algn="just"/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75280" y="4392648"/>
            <a:ext cx="6537277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</a:rPr>
              <a:t>The conditions can be varied to look at the effect on water uptake...</a:t>
            </a:r>
          </a:p>
          <a:p>
            <a:pPr algn="just"/>
            <a:endParaRPr lang="en-GB" sz="2000" dirty="0">
              <a:solidFill>
                <a:srgbClr val="FF0000"/>
              </a:solidFill>
            </a:endParaRPr>
          </a:p>
          <a:p>
            <a:pPr algn="just"/>
            <a:r>
              <a:rPr lang="en-GB" sz="2000" dirty="0">
                <a:solidFill>
                  <a:srgbClr val="FF0000"/>
                </a:solidFill>
              </a:rPr>
              <a:t>- Light intensity, temperature, humidity, stomata availability - cover underside of leaves with </a:t>
            </a:r>
            <a:r>
              <a:rPr lang="en-GB" sz="2000" dirty="0" err="1">
                <a:solidFill>
                  <a:srgbClr val="FF0000"/>
                </a:solidFill>
              </a:rPr>
              <a:t>vaseline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" name="SMARTInkShape-18">
            <a:extLst>
              <a:ext uri="{FF2B5EF4-FFF2-40B4-BE49-F238E27FC236}">
                <a16:creationId xmlns:a16="http://schemas.microsoft.com/office/drawing/2014/main" id="{DB480CF1-7E2F-ADA9-E074-B32DD29F01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77200" y="3594100"/>
            <a:ext cx="266701" cy="38101"/>
          </a:xfrm>
          <a:custGeom>
            <a:avLst/>
            <a:gdLst/>
            <a:ahLst/>
            <a:cxnLst/>
            <a:rect l="0" t="0" r="0" b="0"/>
            <a:pathLst>
              <a:path w="266701" h="38101">
                <a:moveTo>
                  <a:pt x="266700" y="0"/>
                </a:moveTo>
                <a:lnTo>
                  <a:pt x="266700" y="0"/>
                </a:lnTo>
                <a:lnTo>
                  <a:pt x="237753" y="17207"/>
                </a:lnTo>
                <a:lnTo>
                  <a:pt x="190895" y="19018"/>
                </a:lnTo>
                <a:lnTo>
                  <a:pt x="147139" y="19050"/>
                </a:lnTo>
                <a:lnTo>
                  <a:pt x="117187" y="19050"/>
                </a:lnTo>
                <a:lnTo>
                  <a:pt x="74909" y="25284"/>
                </a:lnTo>
                <a:lnTo>
                  <a:pt x="57372" y="26090"/>
                </a:lnTo>
                <a:lnTo>
                  <a:pt x="33769" y="31357"/>
                </a:lnTo>
                <a:lnTo>
                  <a:pt x="19912" y="31727"/>
                </a:lnTo>
                <a:lnTo>
                  <a:pt x="0" y="3810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8E05C-D765-0DB1-6741-D4E654FFE156}"/>
              </a:ext>
            </a:extLst>
          </p:cNvPr>
          <p:cNvSpPr txBox="1"/>
          <p:nvPr/>
        </p:nvSpPr>
        <p:spPr>
          <a:xfrm>
            <a:off x="136634" y="5953119"/>
            <a:ext cx="89852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highlight>
                  <a:srgbClr val="FFFF00"/>
                </a:highlight>
              </a:rPr>
              <a:t>You could be asked to calculate the volume of water that was released via the transpiration stream! </a:t>
            </a:r>
            <a:r>
              <a:rPr lang="el-GR" sz="2800" b="0" i="0" dirty="0">
                <a:solidFill>
                  <a:srgbClr val="11111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π</a:t>
            </a:r>
            <a:r>
              <a:rPr lang="en-GB" sz="2800" b="0" i="0" dirty="0">
                <a:solidFill>
                  <a:srgbClr val="11111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r²h</a:t>
            </a:r>
            <a:endParaRPr lang="en-GB" sz="2800" dirty="0">
              <a:highlight>
                <a:srgbClr val="FFFF00"/>
              </a:highlight>
            </a:endParaRPr>
          </a:p>
          <a:p>
            <a:endParaRPr lang="en-GB" sz="2000" b="1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509AC-2381-2DBC-2A04-9227BEC07F99}"/>
              </a:ext>
            </a:extLst>
          </p:cNvPr>
          <p:cNvSpPr txBox="1"/>
          <p:nvPr/>
        </p:nvSpPr>
        <p:spPr>
          <a:xfrm>
            <a:off x="10345614" y="1934308"/>
            <a:ext cx="184638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5"/>
              </a:rPr>
              <a:t>https://youtu.be/EGFD-l1-krI?feature=shared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677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AA40-00B2-5F34-5C08-D6F58FD8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after exams below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B12BE-C277-F25C-B6B3-A7B06B10F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Recap potometer first (above written down already) – but needs recapping </a:t>
            </a:r>
          </a:p>
        </p:txBody>
      </p:sp>
    </p:spTree>
    <p:extLst>
      <p:ext uri="{BB962C8B-B14F-4D97-AF65-F5344CB8AC3E}">
        <p14:creationId xmlns:p14="http://schemas.microsoft.com/office/powerpoint/2010/main" val="4054586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71970-540F-48D5-9647-649BDC6E874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9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1148-8A50-4FDC-A902-DAAE23B4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52" y="48989"/>
            <a:ext cx="10515600" cy="1325563"/>
          </a:xfrm>
        </p:spPr>
        <p:txBody>
          <a:bodyPr/>
          <a:lstStyle/>
          <a:p>
            <a:r>
              <a:rPr lang="en-GB" b="1" u="sng" dirty="0"/>
              <a:t>Potometer limitations</a:t>
            </a: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6043411D-AE46-467F-BB50-58A6A441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79" y="1312053"/>
            <a:ext cx="107114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srgbClr val="00B0F0"/>
                </a:solidFill>
                <a:latin typeface="+mn-lt"/>
              </a:rPr>
              <a:t> Measures water uptake, not water loss (some water is does not evaporate)</a:t>
            </a:r>
          </a:p>
        </p:txBody>
      </p:sp>
      <p:sp>
        <p:nvSpPr>
          <p:cNvPr id="8" name="Text Box 64">
            <a:extLst>
              <a:ext uri="{FF2B5EF4-FFF2-40B4-BE49-F238E27FC236}">
                <a16:creationId xmlns:a16="http://schemas.microsoft.com/office/drawing/2014/main" id="{31CC65F6-C6C3-4F2C-AE8B-5ECEB48CC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80" y="1879436"/>
            <a:ext cx="119258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400">
                <a:solidFill>
                  <a:srgbClr val="00B0F0"/>
                </a:solidFill>
                <a:latin typeface="+mn-lt"/>
              </a:rPr>
              <a:t> Cutting plant shoot may damage plant, effecting transport of water into the plant</a:t>
            </a:r>
          </a:p>
        </p:txBody>
      </p:sp>
      <p:sp>
        <p:nvSpPr>
          <p:cNvPr id="9" name="Text Box 65">
            <a:extLst>
              <a:ext uri="{FF2B5EF4-FFF2-40B4-BE49-F238E27FC236}">
                <a16:creationId xmlns:a16="http://schemas.microsoft.com/office/drawing/2014/main" id="{B06C57CB-FA97-486A-9CCE-2915FFA8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78" y="2452688"/>
            <a:ext cx="85743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srgbClr val="00B0F0"/>
                </a:solidFill>
                <a:latin typeface="+mn-lt"/>
              </a:rPr>
              <a:t> Plant has no roots so no resistance to water being pulled 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8460E-FAD1-45E4-8F46-9957471DD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7" t="50000" r="13968" b="14444"/>
          <a:stretch/>
        </p:blipFill>
        <p:spPr>
          <a:xfrm>
            <a:off x="2367643" y="3020071"/>
            <a:ext cx="6651172" cy="36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12ED-6188-C481-7679-0F6D291C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7067"/>
            <a:ext cx="10515600" cy="1325563"/>
          </a:xfrm>
        </p:spPr>
        <p:txBody>
          <a:bodyPr/>
          <a:lstStyle/>
          <a:p>
            <a:r>
              <a:rPr lang="en-GB" b="1" u="sng" dirty="0"/>
              <a:t>Practical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BCF07-45AB-9ACC-4985-50D781A2A765}"/>
              </a:ext>
            </a:extLst>
          </p:cNvPr>
          <p:cNvSpPr txBox="1"/>
          <p:nvPr/>
        </p:nvSpPr>
        <p:spPr>
          <a:xfrm>
            <a:off x="237089" y="3263302"/>
            <a:ext cx="87732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Leaf shoot is </a:t>
            </a:r>
            <a:r>
              <a:rPr lang="en-GB" sz="2400" b="1" dirty="0">
                <a:solidFill>
                  <a:srgbClr val="00B0F0"/>
                </a:solidFill>
              </a:rPr>
              <a:t>cut under water</a:t>
            </a:r>
            <a:r>
              <a:rPr lang="en-GB" sz="2400" dirty="0">
                <a:solidFill>
                  <a:srgbClr val="00B0F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Potometer filled with water - underwater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Rubber tube connected to leafy shoot and potometer - underwater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Joints </a:t>
            </a:r>
            <a:r>
              <a:rPr lang="en-GB" sz="2400" b="1" dirty="0">
                <a:solidFill>
                  <a:srgbClr val="00B0F0"/>
                </a:solidFill>
              </a:rPr>
              <a:t>sealed with water proof substance.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Air bubble introduced into capillary tube.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Introduce first independent variable 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Measure distance air bubble travelled after three minutes 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Volume or distance against time is plotted.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28138-DEA0-B495-A61B-4958ED95BF31}"/>
              </a:ext>
            </a:extLst>
          </p:cNvPr>
          <p:cNvSpPr txBox="1"/>
          <p:nvPr/>
        </p:nvSpPr>
        <p:spPr>
          <a:xfrm>
            <a:off x="135423" y="656493"/>
            <a:ext cx="11041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Measure the rate of transpiration </a:t>
            </a:r>
            <a:r>
              <a:rPr lang="en-GB" sz="2800"/>
              <a:t>for 5 </a:t>
            </a:r>
            <a:r>
              <a:rPr lang="en-GB" sz="2800" dirty="0"/>
              <a:t>minutes when changing the following environmental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Wind </a:t>
            </a:r>
          </a:p>
          <a:p>
            <a:r>
              <a:rPr lang="en-GB" sz="2800" dirty="0"/>
              <a:t>Make a table to record your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04C2D-A7DA-96CD-9CB0-2E98E00A70C5}"/>
              </a:ext>
            </a:extLst>
          </p:cNvPr>
          <p:cNvSpPr txBox="1"/>
          <p:nvPr/>
        </p:nvSpPr>
        <p:spPr>
          <a:xfrm>
            <a:off x="5754021" y="1533378"/>
            <a:ext cx="5754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highlight>
                  <a:srgbClr val="FFFF00"/>
                </a:highlight>
              </a:rPr>
              <a:t>Rate of transpiration</a:t>
            </a:r>
          </a:p>
          <a:p>
            <a:pPr algn="ctr"/>
            <a:endParaRPr lang="en-GB" dirty="0">
              <a:highlight>
                <a:srgbClr val="FFFF00"/>
              </a:highlight>
            </a:endParaRPr>
          </a:p>
          <a:p>
            <a:pPr algn="ctr"/>
            <a:r>
              <a:rPr lang="en-GB" u="sng" dirty="0">
                <a:highlight>
                  <a:srgbClr val="FFFF00"/>
                </a:highlight>
              </a:rPr>
              <a:t>Distance moved or volume lost</a:t>
            </a:r>
            <a:r>
              <a:rPr lang="en-GB" dirty="0">
                <a:highlight>
                  <a:srgbClr val="FFFF00"/>
                </a:highlight>
              </a:rPr>
              <a:t> = ………. mm/min or  ml/min</a:t>
            </a:r>
            <a:endParaRPr lang="en-GB" u="sng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                    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B1E27-8C41-EFD0-B2B1-6DE669C85476}"/>
              </a:ext>
            </a:extLst>
          </p:cNvPr>
          <p:cNvSpPr txBox="1"/>
          <p:nvPr/>
        </p:nvSpPr>
        <p:spPr>
          <a:xfrm>
            <a:off x="9201871" y="3057707"/>
            <a:ext cx="2627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highlight>
                  <a:srgbClr val="FFFF00"/>
                </a:highlight>
              </a:rPr>
              <a:t>Create a suitable to record your results</a:t>
            </a:r>
          </a:p>
        </p:txBody>
      </p:sp>
    </p:spTree>
    <p:extLst>
      <p:ext uri="{BB962C8B-B14F-4D97-AF65-F5344CB8AC3E}">
        <p14:creationId xmlns:p14="http://schemas.microsoft.com/office/powerpoint/2010/main" val="143845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73083A-B517-43EB-880F-FCF47DBA2681}"/>
              </a:ext>
            </a:extLst>
          </p:cNvPr>
          <p:cNvSpPr txBox="1"/>
          <p:nvPr/>
        </p:nvSpPr>
        <p:spPr>
          <a:xfrm>
            <a:off x="3048456" y="3245703"/>
            <a:ext cx="6096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hlinkClick r:id="rId2"/>
              </a:rPr>
              <a:t>https://pollev.com/science1s478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18371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A0DF-66F5-3AFC-9A5C-3463F4A9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67" y="-33293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Rate of transpiration calculation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B2FB98-26E3-16D8-EDB1-94DE9138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66" y="93220"/>
            <a:ext cx="5281534" cy="65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76432-1307-04AC-2CC7-ECD48D64F502}"/>
              </a:ext>
            </a:extLst>
          </p:cNvPr>
          <p:cNvSpPr txBox="1"/>
          <p:nvPr/>
        </p:nvSpPr>
        <p:spPr>
          <a:xfrm>
            <a:off x="126167" y="913604"/>
            <a:ext cx="61272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Calculate the rate of water loss per hour in plant 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from 2.5 hours to 3 hours.</a:t>
            </a: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Give your answer to 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significant figures.</a:t>
            </a:r>
          </a:p>
        </p:txBody>
      </p:sp>
    </p:spTree>
    <p:extLst>
      <p:ext uri="{BB962C8B-B14F-4D97-AF65-F5344CB8AC3E}">
        <p14:creationId xmlns:p14="http://schemas.microsoft.com/office/powerpoint/2010/main" val="149840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A0DF-66F5-3AFC-9A5C-3463F4A9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67" y="-33293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Rate of transpiration calculation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B2FB98-26E3-16D8-EDB1-94DE9138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66" y="93220"/>
            <a:ext cx="5281534" cy="65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76432-1307-04AC-2CC7-ECD48D64F502}"/>
              </a:ext>
            </a:extLst>
          </p:cNvPr>
          <p:cNvSpPr txBox="1"/>
          <p:nvPr/>
        </p:nvSpPr>
        <p:spPr>
          <a:xfrm>
            <a:off x="126167" y="913604"/>
            <a:ext cx="61272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Calculate the rate of water loss per hour in plant 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from 2.5 hours to 3 hours.</a:t>
            </a: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Give your answer to 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significant figures.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D1B41-4C6A-B688-9C8B-75A858FF4123}"/>
              </a:ext>
            </a:extLst>
          </p:cNvPr>
          <p:cNvSpPr txBox="1"/>
          <p:nvPr/>
        </p:nvSpPr>
        <p:spPr>
          <a:xfrm>
            <a:off x="224852" y="2413337"/>
            <a:ext cx="72496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5.2 lost in 30 minutes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(5.2 × 2 =) 10.4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10 (cm3/hour)</a:t>
            </a:r>
          </a:p>
        </p:txBody>
      </p:sp>
    </p:spTree>
    <p:extLst>
      <p:ext uri="{BB962C8B-B14F-4D97-AF65-F5344CB8AC3E}">
        <p14:creationId xmlns:p14="http://schemas.microsoft.com/office/powerpoint/2010/main" val="12632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E297F-C00A-46B1-B766-5B6487D94B4A}"/>
              </a:ext>
            </a:extLst>
          </p:cNvPr>
          <p:cNvSpPr txBox="1"/>
          <p:nvPr/>
        </p:nvSpPr>
        <p:spPr>
          <a:xfrm>
            <a:off x="7960659" y="1896035"/>
            <a:ext cx="287290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solidFill>
                  <a:srgbClr val="00B0F0"/>
                </a:solidFill>
              </a:rPr>
              <a:t>C</a:t>
            </a:r>
          </a:p>
          <a:p>
            <a:endParaRPr lang="en-GB" sz="4400">
              <a:solidFill>
                <a:srgbClr val="00B0F0"/>
              </a:solidFill>
            </a:endParaRPr>
          </a:p>
          <a:p>
            <a:r>
              <a:rPr lang="en-GB" sz="4400">
                <a:solidFill>
                  <a:srgbClr val="00B0F0"/>
                </a:solidFill>
              </a:rPr>
              <a:t>2mm</a:t>
            </a:r>
            <a:r>
              <a:rPr lang="en-GB" sz="4400" baseline="30000">
                <a:solidFill>
                  <a:srgbClr val="00B0F0"/>
                </a:solidFill>
              </a:rPr>
              <a:t>3</a:t>
            </a:r>
            <a:r>
              <a:rPr lang="en-GB" sz="4400">
                <a:solidFill>
                  <a:srgbClr val="00B0F0"/>
                </a:solidFill>
              </a:rPr>
              <a:t> min</a:t>
            </a:r>
            <a:r>
              <a:rPr lang="en-GB" sz="4400" baseline="30000">
                <a:solidFill>
                  <a:srgbClr val="00B0F0"/>
                </a:solidFill>
              </a:rPr>
              <a:t>-1</a:t>
            </a:r>
          </a:p>
          <a:p>
            <a:endParaRPr lang="en-GB" sz="4400">
              <a:solidFill>
                <a:srgbClr val="00B0F0"/>
              </a:solidFill>
            </a:endParaRPr>
          </a:p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8E740-D998-4626-8C08-7975B25F6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1" t="34815" r="7284" b="10889"/>
          <a:stretch/>
        </p:blipFill>
        <p:spPr>
          <a:xfrm>
            <a:off x="70822" y="34215"/>
            <a:ext cx="7122458" cy="63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440" y="209385"/>
            <a:ext cx="7920038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3200">
                <a:solidFill>
                  <a:schemeClr val="tx1"/>
                </a:solidFill>
              </a:rPr>
              <a:t>Measuring volume and transpiration rate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23938"/>
            <a:ext cx="1130034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/>
              <a:t>Measuring the volume of water taken up by the shoot involves calculating the volume of a cylinder (the length of capillary tube). The volume of a cylinder is given by the formula: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(where r is the radius of the capillary tube and h is the length of the capillary tube).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i="1" dirty="0"/>
              <a:t>h</a:t>
            </a:r>
            <a:r>
              <a:rPr lang="en-GB" sz="2400" dirty="0"/>
              <a:t> = the distance moved by the bubble – could be expressed as </a:t>
            </a:r>
            <a:r>
              <a:rPr lang="en-GB" sz="2400" i="1" dirty="0"/>
              <a:t>l</a:t>
            </a:r>
            <a:r>
              <a:rPr lang="en-GB" sz="2400" dirty="0"/>
              <a:t> for length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The rate of transpiration is the volume calculated, divided by the time taken. 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                                   Rate =volume/time</a:t>
            </a:r>
          </a:p>
        </p:txBody>
      </p:sp>
      <p:pic>
        <p:nvPicPr>
          <p:cNvPr id="18436" name="Picture 2" descr="Image result for formula for volume of a cylind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08" y="1975324"/>
            <a:ext cx="3815254" cy="184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32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CA506B-8FD8-4F8B-9DE7-05F6FAEDD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0" t="23040" r="23769" b="24118"/>
          <a:stretch/>
        </p:blipFill>
        <p:spPr>
          <a:xfrm>
            <a:off x="87405" y="80682"/>
            <a:ext cx="5934841" cy="4242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D317B-FA42-4BBF-B798-F00527D91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7" t="21961" r="23508" b="31862"/>
          <a:stretch/>
        </p:blipFill>
        <p:spPr>
          <a:xfrm>
            <a:off x="6003170" y="275664"/>
            <a:ext cx="6101425" cy="4047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2DB05-9F8D-4046-82B6-EE096F3ACC9A}"/>
              </a:ext>
            </a:extLst>
          </p:cNvPr>
          <p:cNvSpPr txBox="1"/>
          <p:nvPr/>
        </p:nvSpPr>
        <p:spPr>
          <a:xfrm>
            <a:off x="87405" y="4452438"/>
            <a:ext cx="587725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00">
                <a:solidFill>
                  <a:srgbClr val="00B0F0"/>
                </a:solidFill>
              </a:rPr>
              <a:t>Convert the distance moved in 5 minutes to 1 minute first</a:t>
            </a:r>
          </a:p>
          <a:p>
            <a:endParaRPr lang="en-GB" sz="1900">
              <a:solidFill>
                <a:srgbClr val="00B0F0"/>
              </a:solidFill>
            </a:endParaRPr>
          </a:p>
          <a:p>
            <a:r>
              <a:rPr lang="en-GB" sz="1900">
                <a:solidFill>
                  <a:srgbClr val="00B0F0"/>
                </a:solidFill>
              </a:rPr>
              <a:t>86.2 / 5 = 17.24mm</a:t>
            </a:r>
            <a:endParaRPr lang="en-GB"/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436ABF-624D-4E86-9A9A-0A503C3D5B0C}"/>
              </a:ext>
            </a:extLst>
          </p:cNvPr>
          <p:cNvSpPr txBox="1"/>
          <p:nvPr/>
        </p:nvSpPr>
        <p:spPr>
          <a:xfrm>
            <a:off x="6173443" y="4452438"/>
            <a:ext cx="60951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0" i="0" dirty="0">
                <a:solidFill>
                  <a:srgbClr val="00B0F0"/>
                </a:solidFill>
                <a:effectLst/>
              </a:rPr>
              <a:t>π</a:t>
            </a:r>
            <a:r>
              <a:rPr lang="en-GB" sz="1800" b="0" i="0" dirty="0">
                <a:solidFill>
                  <a:srgbClr val="00B0F0"/>
                </a:solidFill>
                <a:effectLst/>
              </a:rPr>
              <a:t> x 0.352 x 17.24 = 6.6347</a:t>
            </a:r>
          </a:p>
          <a:p>
            <a:endParaRPr lang="en-GB" sz="1800" dirty="0">
              <a:solidFill>
                <a:srgbClr val="00B0F0"/>
              </a:solidFill>
            </a:endParaRPr>
          </a:p>
          <a:p>
            <a:r>
              <a:rPr lang="en-GB" sz="1800" dirty="0">
                <a:solidFill>
                  <a:srgbClr val="00B0F0"/>
                </a:solidFill>
              </a:rPr>
              <a:t>Match the decimal places in the table = 6.63mm</a:t>
            </a:r>
            <a:r>
              <a:rPr lang="en-GB" sz="1800" baseline="30000" dirty="0">
                <a:solidFill>
                  <a:srgbClr val="00B0F0"/>
                </a:solidFill>
              </a:rPr>
              <a:t>3</a:t>
            </a:r>
            <a:r>
              <a:rPr lang="en-GB" sz="1800" dirty="0">
                <a:solidFill>
                  <a:srgbClr val="00B0F0"/>
                </a:solidFill>
              </a:rPr>
              <a:t> min</a:t>
            </a:r>
            <a:r>
              <a:rPr lang="en-GB" sz="1800" baseline="30000" dirty="0">
                <a:solidFill>
                  <a:srgbClr val="00B0F0"/>
                </a:solidFill>
              </a:rPr>
              <a:t>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A2035-7A96-4E05-A0DE-8A32227A4088}"/>
              </a:ext>
            </a:extLst>
          </p:cNvPr>
          <p:cNvSpPr txBox="1"/>
          <p:nvPr/>
        </p:nvSpPr>
        <p:spPr>
          <a:xfrm>
            <a:off x="10288242" y="3833836"/>
            <a:ext cx="674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00B0F0"/>
                </a:solidFill>
              </a:rPr>
              <a:t>6.63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45F958-AA2B-2980-B534-FB20A2AC301A}"/>
              </a:ext>
            </a:extLst>
          </p:cNvPr>
          <p:cNvSpPr/>
          <p:nvPr/>
        </p:nvSpPr>
        <p:spPr>
          <a:xfrm>
            <a:off x="11267090" y="4035972"/>
            <a:ext cx="572813" cy="167196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88168-D9BA-BC7F-051C-4B2CB3745453}"/>
              </a:ext>
            </a:extLst>
          </p:cNvPr>
          <p:cNvSpPr/>
          <p:nvPr/>
        </p:nvSpPr>
        <p:spPr>
          <a:xfrm>
            <a:off x="6863255" y="297616"/>
            <a:ext cx="509752" cy="19637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7152C-2324-6476-CE06-A3AA5C190D3B}"/>
              </a:ext>
            </a:extLst>
          </p:cNvPr>
          <p:cNvSpPr/>
          <p:nvPr/>
        </p:nvSpPr>
        <p:spPr>
          <a:xfrm>
            <a:off x="4109545" y="3061837"/>
            <a:ext cx="861848" cy="18586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AB7C3-C31A-40E7-A62A-279B292DF6F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4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9" y="-25836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4000" b="1" u="sng"/>
              <a:t>Guard cells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5496" y="1997957"/>
            <a:ext cx="124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Diagram:  </a:t>
            </a:r>
          </a:p>
        </p:txBody>
      </p:sp>
      <p:sp>
        <p:nvSpPr>
          <p:cNvPr id="8" name="Down Arrow 7"/>
          <p:cNvSpPr/>
          <p:nvPr/>
        </p:nvSpPr>
        <p:spPr>
          <a:xfrm>
            <a:off x="5649090" y="3964821"/>
            <a:ext cx="407214" cy="252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73" y="4558887"/>
            <a:ext cx="1986789" cy="11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03518" y="5664357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Stomata open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37696" y="4558887"/>
            <a:ext cx="1011394" cy="4320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38481" y="4210897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Inner wall is less flexible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20" y="2350035"/>
            <a:ext cx="1313555" cy="15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6223908" y="2542663"/>
            <a:ext cx="504056" cy="5040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056305" y="3010464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52178" y="2733825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776798" y="2386375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223909" y="3190735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93167" y="2864579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04881" y="3347049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4402" y="2669251"/>
            <a:ext cx="2217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Ions are actively pumped into the guard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B0E20-F229-4BC3-BB23-E05B780E5D92}"/>
              </a:ext>
            </a:extLst>
          </p:cNvPr>
          <p:cNvSpPr txBox="1"/>
          <p:nvPr/>
        </p:nvSpPr>
        <p:spPr>
          <a:xfrm>
            <a:off x="205944" y="627891"/>
            <a:ext cx="11730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</a:rPr>
              <a:t>The main way the rate of transpiration is controlled in plants is the opening and closing of the guard cells</a:t>
            </a:r>
          </a:p>
        </p:txBody>
      </p:sp>
    </p:spTree>
    <p:extLst>
      <p:ext uri="{BB962C8B-B14F-4D97-AF65-F5344CB8AC3E}">
        <p14:creationId xmlns:p14="http://schemas.microsoft.com/office/powerpoint/2010/main" val="34058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1" grpId="0" animBg="1"/>
      <p:bldP spid="23" grpId="0" animBg="1"/>
      <p:bldP spid="25" grpId="0" animBg="1"/>
      <p:bldP spid="26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9" y="-25836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4000" b="1" u="sng"/>
              <a:t>Guard cells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6054" y="1891439"/>
            <a:ext cx="67005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92D050"/>
                </a:solidFill>
              </a:rPr>
              <a:t>This is a turgor-driven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C00000"/>
                </a:solidFill>
              </a:rPr>
              <a:t>When turgidity is low, the asymmetry of the guard cells closes the stomata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92D050"/>
                </a:solidFill>
              </a:rPr>
              <a:t>When environmental conditions are favourable, solutes (ions) are pumped into the guard cells, via active transport, increasing their turgor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C00000"/>
                </a:solidFill>
              </a:rPr>
              <a:t>Cellulose hoops prevent any widthway swelling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C00000"/>
                </a:solidFill>
              </a:rPr>
              <a:t>A inflexible inner wall and flexible outer wall causes the cell to swell into a bean shape, opening the stomata pore</a:t>
            </a:r>
          </a:p>
          <a:p>
            <a:r>
              <a:rPr lang="en-GB" sz="2400">
                <a:solidFill>
                  <a:srgbClr val="C00000"/>
                </a:solidFill>
              </a:rPr>
              <a:t> </a:t>
            </a:r>
            <a:endParaRPr lang="en-GB" sz="240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6314" y="1786347"/>
            <a:ext cx="6787978" cy="38895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7015" y="1770891"/>
            <a:ext cx="124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Diagram:  </a:t>
            </a:r>
          </a:p>
        </p:txBody>
      </p:sp>
      <p:sp>
        <p:nvSpPr>
          <p:cNvPr id="8" name="Down Arrow 7"/>
          <p:cNvSpPr/>
          <p:nvPr/>
        </p:nvSpPr>
        <p:spPr>
          <a:xfrm>
            <a:off x="2310609" y="3737755"/>
            <a:ext cx="407214" cy="252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92" y="4331821"/>
            <a:ext cx="1986789" cy="11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5037" y="5437291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Stomata open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99215" y="4331821"/>
            <a:ext cx="1011394" cy="4320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3983831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Inner wall is less flexible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39" y="2122969"/>
            <a:ext cx="1313555" cy="15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2885427" y="2315597"/>
            <a:ext cx="504056" cy="5040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17824" y="2783398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3697" y="2506759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438317" y="2159309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885428" y="2963669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54686" y="2637513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66400" y="3119983"/>
            <a:ext cx="92877" cy="12173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5921" y="2442185"/>
            <a:ext cx="2217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Ions are actively pumped into the guard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B0E20-F229-4BC3-BB23-E05B780E5D92}"/>
              </a:ext>
            </a:extLst>
          </p:cNvPr>
          <p:cNvSpPr txBox="1"/>
          <p:nvPr/>
        </p:nvSpPr>
        <p:spPr>
          <a:xfrm>
            <a:off x="205944" y="627891"/>
            <a:ext cx="11730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</a:rPr>
              <a:t>The main way the rate of transpiration is controlled in plants is the opening and closing of the guard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2850D-06EE-445B-A02D-30F18CE495F5}"/>
              </a:ext>
            </a:extLst>
          </p:cNvPr>
          <p:cNvSpPr txBox="1"/>
          <p:nvPr/>
        </p:nvSpPr>
        <p:spPr>
          <a:xfrm>
            <a:off x="467515" y="6218931"/>
            <a:ext cx="1111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When water becomes scarce, hormones (ABA) trigger turgor loss in the guard cells, closing them to conserve water</a:t>
            </a:r>
          </a:p>
        </p:txBody>
      </p:sp>
    </p:spTree>
    <p:extLst>
      <p:ext uri="{BB962C8B-B14F-4D97-AF65-F5344CB8AC3E}">
        <p14:creationId xmlns:p14="http://schemas.microsoft.com/office/powerpoint/2010/main" val="2743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1" grpId="0" animBg="1"/>
      <p:bldP spid="23" grpId="0" animBg="1"/>
      <p:bldP spid="25" grpId="0" animBg="1"/>
      <p:bldP spid="26" grpId="0" animBg="1"/>
      <p:bldP spid="19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35561" y="116632"/>
          <a:ext cx="793337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GB" sz="2400"/>
                        <a:t>Plant species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2400"/>
                        <a:t>Estimated number of stomata</a:t>
                      </a:r>
                      <a:r>
                        <a:rPr lang="en-GB" sz="2400" baseline="0"/>
                        <a:t> </a:t>
                      </a:r>
                      <a:endParaRPr lang="en-GB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rgbClr val="FF0000"/>
                          </a:solidFill>
                        </a:rPr>
                        <a:t>Upper leaf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rgbClr val="FF0000"/>
                          </a:solidFill>
                        </a:rPr>
                        <a:t>Lower leaf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FFC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FFC000"/>
                          </a:solidFill>
                        </a:rPr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FFC000"/>
                          </a:solidFill>
                        </a:rPr>
                        <a:t>32000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00B050"/>
                          </a:solidFill>
                        </a:rPr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32">
                <a:tc>
                  <a:txBody>
                    <a:bodyPr/>
                    <a:lstStyle/>
                    <a:p>
                      <a:r>
                        <a:rPr lang="en-GB" sz="240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9000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42000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2443" y="2888722"/>
            <a:ext cx="116071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Q1. Which species is likely to live in a dry environment. Explain why you have chosen this species (3 marks) </a:t>
            </a:r>
          </a:p>
          <a:p>
            <a:endParaRPr lang="en-GB" sz="3600"/>
          </a:p>
          <a:p>
            <a:r>
              <a:rPr lang="en-GB" sz="3600">
                <a:solidFill>
                  <a:srgbClr val="0070C0"/>
                </a:solidFill>
              </a:rPr>
              <a:t>Q2. Explain why all three have the higher majority of stomata under the leaf. How does this improve the chances of survival?  (2 marks)</a:t>
            </a:r>
          </a:p>
          <a:p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6593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659" y="2552695"/>
            <a:ext cx="11401168" cy="3489251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GB" sz="4000">
                <a:solidFill>
                  <a:srgbClr val="00B0F0"/>
                </a:solidFill>
              </a:rPr>
              <a:t>Species Y / fewer stomata on upper surface of leaf / reducing water loss via transpiration</a:t>
            </a:r>
          </a:p>
          <a:p>
            <a:pPr marL="514350" indent="-514350">
              <a:buAutoNum type="arabicParenR"/>
            </a:pPr>
            <a:endParaRPr lang="en-GB" sz="4000">
              <a:solidFill>
                <a:srgbClr val="00B0F0"/>
              </a:solidFill>
            </a:endParaRPr>
          </a:p>
          <a:p>
            <a:pPr marL="514350" indent="-514350">
              <a:buAutoNum type="arabicParenR"/>
            </a:pPr>
            <a:r>
              <a:rPr lang="en-GB" sz="4000">
                <a:solidFill>
                  <a:srgbClr val="00B0F0"/>
                </a:solidFill>
              </a:rPr>
              <a:t> Reduces water loss via stomata / easier to evaporate from the top of a leaf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659" y="1"/>
            <a:ext cx="11607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Q1. Which species is likely to live in a dry environment. Explain why you have chosen this species (3 marks) </a:t>
            </a:r>
            <a:endParaRPr lang="en-GB" sz="2800"/>
          </a:p>
          <a:p>
            <a:r>
              <a:rPr lang="en-GB" sz="2800">
                <a:solidFill>
                  <a:srgbClr val="002060"/>
                </a:solidFill>
              </a:rPr>
              <a:t>Q2. Explain why all three have the higher majority of stomata under the leaf. How does this improve the chances of survival?    (2 marks)</a:t>
            </a:r>
          </a:p>
        </p:txBody>
      </p:sp>
    </p:spTree>
    <p:extLst>
      <p:ext uri="{BB962C8B-B14F-4D97-AF65-F5344CB8AC3E}">
        <p14:creationId xmlns:p14="http://schemas.microsoft.com/office/powerpoint/2010/main" val="34296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7B866E-D8CC-438F-B7C2-D7A8E10C3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3938" y="111748"/>
            <a:ext cx="6064745" cy="1063060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0000"/>
                </a:solidFill>
              </a:rPr>
              <a:t>Quick Check: Name the different pressures that move water through a plant.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A78D6-CD61-4037-A1D9-CF735D878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065" r="20623" b="1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6838B-B4A1-47EB-BD60-DEB15A660BC2}"/>
              </a:ext>
            </a:extLst>
          </p:cNvPr>
          <p:cNvSpPr txBox="1"/>
          <p:nvPr/>
        </p:nvSpPr>
        <p:spPr>
          <a:xfrm>
            <a:off x="5423869" y="1618153"/>
            <a:ext cx="63124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………..……. pressure as a result of osmosis in plants cells provides a hydrostatic skeleton to support the plant </a:t>
            </a:r>
          </a:p>
          <a:p>
            <a:pPr marL="342900" indent="-342900">
              <a:buAutoNum type="arabicPeriod"/>
            </a:pPr>
            <a:r>
              <a:rPr lang="en-GB" sz="2800" dirty="0"/>
              <a:t>Actively pumping ions into the xylem creates …………… pressure at the bottom of the xylem</a:t>
            </a:r>
          </a:p>
          <a:p>
            <a:pPr marL="342900" indent="-342900">
              <a:buFontTx/>
              <a:buAutoNum type="arabicPeriod"/>
            </a:pPr>
            <a:r>
              <a:rPr lang="en-GB" sz="2800" dirty="0"/>
              <a:t>Evaporation of water from the leaf, causes ……………….. pressure at the top of the xylem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7D0B9-7920-4A86-9E8E-4029D292B8CB}"/>
              </a:ext>
            </a:extLst>
          </p:cNvPr>
          <p:cNvSpPr txBox="1"/>
          <p:nvPr/>
        </p:nvSpPr>
        <p:spPr>
          <a:xfrm>
            <a:off x="6012873" y="1446415"/>
            <a:ext cx="126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00B0F0"/>
                </a:solidFill>
              </a:rPr>
              <a:t>Turgor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CB3FB-01AC-4625-8EBB-8EADE2435818}"/>
              </a:ext>
            </a:extLst>
          </p:cNvPr>
          <p:cNvSpPr txBox="1"/>
          <p:nvPr/>
        </p:nvSpPr>
        <p:spPr>
          <a:xfrm>
            <a:off x="7178995" y="3664867"/>
            <a:ext cx="891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00B0F0"/>
                </a:solidFill>
              </a:rPr>
              <a:t>root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02CAB-4532-4BE0-925E-EDE829EF6BCC}"/>
              </a:ext>
            </a:extLst>
          </p:cNvPr>
          <p:cNvSpPr txBox="1"/>
          <p:nvPr/>
        </p:nvSpPr>
        <p:spPr>
          <a:xfrm>
            <a:off x="6882242" y="4947459"/>
            <a:ext cx="1602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00B0F0"/>
                </a:solidFill>
              </a:rPr>
              <a:t>negative</a:t>
            </a:r>
            <a:endParaRPr lang="en-GB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6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0B92D-A73A-46A0-8035-970BE70C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3" y="2117905"/>
            <a:ext cx="2723606" cy="225270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Transpiration</a:t>
            </a:r>
          </a:p>
        </p:txBody>
      </p:sp>
      <p:pic>
        <p:nvPicPr>
          <p:cNvPr id="4" name="Water transport in a plant">
            <a:hlinkClick r:id="" action="ppaction://media"/>
            <a:extLst>
              <a:ext uri="{FF2B5EF4-FFF2-40B4-BE49-F238E27FC236}">
                <a16:creationId xmlns:a16="http://schemas.microsoft.com/office/drawing/2014/main" id="{6862AC7B-2ECC-4CFE-872B-E132CACDFB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0977" y="-1"/>
            <a:ext cx="9258305" cy="6172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609" y="73374"/>
            <a:ext cx="112295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/>
              <a:t>Investigating transpiration</a:t>
            </a:r>
          </a:p>
          <a:p>
            <a:pPr algn="just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122D0-3EB5-4327-B24C-5B0692A22323}"/>
              </a:ext>
            </a:extLst>
          </p:cNvPr>
          <p:cNvSpPr txBox="1"/>
          <p:nvPr/>
        </p:nvSpPr>
        <p:spPr>
          <a:xfrm>
            <a:off x="144858" y="812038"/>
            <a:ext cx="1197509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More than 95% of water taken up by the plant passes through the transpiration stream.</a:t>
            </a:r>
          </a:p>
          <a:p>
            <a:r>
              <a:rPr lang="en-GB" sz="2800" dirty="0"/>
              <a:t> </a:t>
            </a:r>
          </a:p>
          <a:p>
            <a:pPr lvl="1"/>
            <a:r>
              <a:rPr lang="en-GB" sz="2800" dirty="0"/>
              <a:t>What happens to the other 5%?</a:t>
            </a:r>
          </a:p>
          <a:p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It is used in photosynthesis and other metabolic processes 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RECAP: If only 5% of the water is used why do plants have a transpiration stream?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Turgid cells provide structure and support to the plant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Transport of minerals and ions from the soil to the 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Maintaining a constant temperature. Evaporation allows the plant to cool</a:t>
            </a:r>
            <a:r>
              <a:rPr lang="en-GB" sz="2800" dirty="0">
                <a:solidFill>
                  <a:srgbClr val="00B050"/>
                </a:solidFill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A99FB-D908-4287-9802-DC17FEB2271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05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>
            <a:extLst>
              <a:ext uri="{FF2B5EF4-FFF2-40B4-BE49-F238E27FC236}">
                <a16:creationId xmlns:a16="http://schemas.microsoft.com/office/drawing/2014/main" id="{4F8156BD-51AA-4B96-888D-6F0CA49C6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7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A9D91-607C-4310-96F7-8CEEE4E6BA7A}"/>
              </a:ext>
            </a:extLst>
          </p:cNvPr>
          <p:cNvSpPr txBox="1"/>
          <p:nvPr/>
        </p:nvSpPr>
        <p:spPr>
          <a:xfrm>
            <a:off x="594109" y="2121762"/>
            <a:ext cx="6620505" cy="39962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Light</a:t>
            </a:r>
            <a:r>
              <a:rPr lang="en-US" sz="24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Temperature</a:t>
            </a:r>
            <a:r>
              <a:rPr lang="en-US" sz="24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Humidity</a:t>
            </a:r>
            <a:r>
              <a:rPr lang="en-US" sz="24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Air movement</a:t>
            </a:r>
            <a:r>
              <a:rPr lang="en-US" sz="24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Soil-water availability: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97D50C-9566-4AEF-B825-A5B4B2B7E3B9}"/>
              </a:ext>
            </a:extLst>
          </p:cNvPr>
          <p:cNvSpPr/>
          <p:nvPr/>
        </p:nvSpPr>
        <p:spPr>
          <a:xfrm>
            <a:off x="908022" y="1050654"/>
            <a:ext cx="6237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Explain why the following factors will affect the rate of transpiration</a:t>
            </a:r>
          </a:p>
        </p:txBody>
      </p:sp>
    </p:spTree>
    <p:extLst>
      <p:ext uri="{BB962C8B-B14F-4D97-AF65-F5344CB8AC3E}">
        <p14:creationId xmlns:p14="http://schemas.microsoft.com/office/powerpoint/2010/main" val="406136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>
            <a:extLst>
              <a:ext uri="{FF2B5EF4-FFF2-40B4-BE49-F238E27FC236}">
                <a16:creationId xmlns:a16="http://schemas.microsoft.com/office/drawing/2014/main" id="{4F8156BD-51AA-4B96-888D-6F0CA49C6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7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A9D91-607C-4310-96F7-8CEEE4E6BA7A}"/>
              </a:ext>
            </a:extLst>
          </p:cNvPr>
          <p:cNvSpPr txBox="1"/>
          <p:nvPr/>
        </p:nvSpPr>
        <p:spPr>
          <a:xfrm>
            <a:off x="289309" y="1109391"/>
            <a:ext cx="7197772" cy="504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Light</a:t>
            </a:r>
            <a:r>
              <a:rPr lang="en-US"/>
              <a:t>: Photosynthesis occurs in light, opening the stomata to allow CO</a:t>
            </a:r>
            <a:r>
              <a:rPr lang="en-US" baseline="-25000"/>
              <a:t>2</a:t>
            </a:r>
            <a:r>
              <a:rPr lang="en-US"/>
              <a:t> to diffuse into leaf. This allows H</a:t>
            </a:r>
            <a:r>
              <a:rPr lang="en-US" baseline="-25000"/>
              <a:t>2</a:t>
            </a:r>
            <a:r>
              <a:rPr lang="en-US"/>
              <a:t>O to be lost to the atmosphere.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Temperature</a:t>
            </a:r>
            <a:r>
              <a:rPr lang="en-US"/>
              <a:t>: high temperatures increase the KE of H</a:t>
            </a:r>
            <a:r>
              <a:rPr lang="en-US" baseline="-25000"/>
              <a:t>2</a:t>
            </a:r>
            <a:r>
              <a:rPr lang="en-US"/>
              <a:t>O molecules, increasing rate of evaporation. It also decreases H</a:t>
            </a:r>
            <a:r>
              <a:rPr lang="en-US" baseline="-25000"/>
              <a:t>2</a:t>
            </a:r>
            <a:r>
              <a:rPr lang="en-US"/>
              <a:t>O potential of air, increasing H</a:t>
            </a:r>
            <a:r>
              <a:rPr lang="en-US" baseline="-25000"/>
              <a:t>2</a:t>
            </a:r>
            <a:r>
              <a:rPr lang="en-US"/>
              <a:t>O potential gradient.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Humidity</a:t>
            </a:r>
            <a:r>
              <a:rPr lang="en-US"/>
              <a:t>: high humidity = smaller H</a:t>
            </a:r>
            <a:r>
              <a:rPr lang="en-US" baseline="-25000"/>
              <a:t>2</a:t>
            </a:r>
            <a:r>
              <a:rPr lang="en-US"/>
              <a:t>O potential gradient = low transpiration rate.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Air movement</a:t>
            </a:r>
            <a:r>
              <a:rPr lang="en-US"/>
              <a:t>: high air movement maintains H</a:t>
            </a:r>
            <a:r>
              <a:rPr lang="en-US" baseline="-25000"/>
              <a:t>2</a:t>
            </a:r>
            <a:r>
              <a:rPr lang="en-US"/>
              <a:t>O potential gradient.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Soil-water availability: </a:t>
            </a:r>
            <a:r>
              <a:rPr lang="en-US"/>
              <a:t>Low level of water in the soil places the plant under “water stress” and the rate of transpiration reduces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97D50C-9566-4AEF-B825-A5B4B2B7E3B9}"/>
              </a:ext>
            </a:extLst>
          </p:cNvPr>
          <p:cNvSpPr/>
          <p:nvPr/>
        </p:nvSpPr>
        <p:spPr>
          <a:xfrm>
            <a:off x="817022" y="424726"/>
            <a:ext cx="6237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>
                <a:solidFill>
                  <a:schemeClr val="accent6">
                    <a:lumMod val="50000"/>
                  </a:schemeClr>
                </a:solidFill>
              </a:rPr>
              <a:t>Explain why the following factors will affect the rate of transpiration</a:t>
            </a:r>
          </a:p>
        </p:txBody>
      </p:sp>
    </p:spTree>
    <p:extLst>
      <p:ext uri="{BB962C8B-B14F-4D97-AF65-F5344CB8AC3E}">
        <p14:creationId xmlns:p14="http://schemas.microsoft.com/office/powerpoint/2010/main" val="34727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8CB94-C4AE-438D-91A8-04FCF4FA1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9" t="16816" r="74566" b="65075"/>
          <a:stretch/>
        </p:blipFill>
        <p:spPr>
          <a:xfrm>
            <a:off x="141273" y="362961"/>
            <a:ext cx="4806040" cy="5267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9BBD8-70E2-4722-AAB5-789423CC320C}"/>
              </a:ext>
            </a:extLst>
          </p:cNvPr>
          <p:cNvSpPr txBox="1"/>
          <p:nvPr/>
        </p:nvSpPr>
        <p:spPr>
          <a:xfrm>
            <a:off x="4947314" y="761999"/>
            <a:ext cx="682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Explain the trend in the graph (3 marks)</a:t>
            </a:r>
          </a:p>
        </p:txBody>
      </p:sp>
    </p:spTree>
    <p:extLst>
      <p:ext uri="{BB962C8B-B14F-4D97-AF65-F5344CB8AC3E}">
        <p14:creationId xmlns:p14="http://schemas.microsoft.com/office/powerpoint/2010/main" val="617978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4575986-e279-453a-b1c7-0d635f6160f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2802e9f-203d-451b-8222-b031cce127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590dc94-432f-4d81-96f5-dadc9920212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C5E71A-CC0E-423B-A66D-655A781F12F9}">
  <ds:schemaRefs>
    <ds:schemaRef ds:uri="39a9f016-2850-430d-a9d7-5d156f797ecb"/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2F2F2F-210A-42C5-B77C-E61F217D9D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653479-1D1E-4275-B6E1-0A736DC90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1813</Words>
  <Application>Microsoft Office PowerPoint</Application>
  <PresentationFormat>Widescreen</PresentationFormat>
  <Paragraphs>211</Paragraphs>
  <Slides>29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gg sans</vt:lpstr>
      <vt:lpstr>Roboto</vt:lpstr>
      <vt:lpstr>Times New Roman</vt:lpstr>
      <vt:lpstr>Office Theme</vt:lpstr>
      <vt:lpstr>Knowledge retrieval questions</vt:lpstr>
      <vt:lpstr>PowerPoint Presentation</vt:lpstr>
      <vt:lpstr>PowerPoint Presentation</vt:lpstr>
      <vt:lpstr>Transpiration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Setting up the potometer</vt:lpstr>
      <vt:lpstr>PowerPoint Presentation</vt:lpstr>
      <vt:lpstr>Lesson after exams below</vt:lpstr>
      <vt:lpstr>PowerPoint Presentation</vt:lpstr>
      <vt:lpstr>Potometer limitations</vt:lpstr>
      <vt:lpstr>Practical </vt:lpstr>
      <vt:lpstr>Rate of transpiration calculation</vt:lpstr>
      <vt:lpstr>Rate of transpiration calculation</vt:lpstr>
      <vt:lpstr>PowerPoint Presentation</vt:lpstr>
      <vt:lpstr>PowerPoint Presentation</vt:lpstr>
      <vt:lpstr>PowerPoint Presentation</vt:lpstr>
      <vt:lpstr>PowerPoint Presentation</vt:lpstr>
      <vt:lpstr>Guard cells  </vt:lpstr>
      <vt:lpstr>Guard cells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Wyburn</dc:creator>
  <cp:lastModifiedBy>Chezka Mae Madrona</cp:lastModifiedBy>
  <cp:revision>22</cp:revision>
  <dcterms:created xsi:type="dcterms:W3CDTF">2021-03-11T16:24:02Z</dcterms:created>
  <dcterms:modified xsi:type="dcterms:W3CDTF">2025-07-23T07:39:54Z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opic">
    <vt:lpwstr/>
  </property>
  <property fmtid="{D5CDD505-2E9C-101B-9397-08002B2CF9AE}" pid="3" name="Term">
    <vt:lpwstr/>
  </property>
  <property fmtid="{D5CDD505-2E9C-101B-9397-08002B2CF9AE}" pid="4" name="ContentTypeId">
    <vt:lpwstr>0x0101002F4BC12256C0CA499B3F5CE8F04E9C67</vt:lpwstr>
  </property>
  <property fmtid="{D5CDD505-2E9C-101B-9397-08002B2CF9AE}" pid="5" name="Week">
    <vt:lpwstr/>
  </property>
  <property fmtid="{D5CDD505-2E9C-101B-9397-08002B2CF9AE}" pid="6" name="Staff Category">
    <vt:lpwstr/>
  </property>
  <property fmtid="{D5CDD505-2E9C-101B-9397-08002B2CF9AE}" pid="7" name="Exam Board">
    <vt:lpwstr/>
  </property>
  <property fmtid="{D5CDD505-2E9C-101B-9397-08002B2CF9AE}" pid="8" name="MediaServiceImageTags">
    <vt:lpwstr/>
  </property>
</Properties>
</file>