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ink/ink4.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5"/>
  </p:notesMasterIdLst>
  <p:sldIdLst>
    <p:sldId id="2226" r:id="rId5"/>
    <p:sldId id="2224" r:id="rId6"/>
    <p:sldId id="2225" r:id="rId7"/>
    <p:sldId id="307" r:id="rId8"/>
    <p:sldId id="349" r:id="rId9"/>
    <p:sldId id="325" r:id="rId10"/>
    <p:sldId id="338" r:id="rId11"/>
    <p:sldId id="319" r:id="rId12"/>
    <p:sldId id="321" r:id="rId13"/>
    <p:sldId id="339" r:id="rId14"/>
    <p:sldId id="345" r:id="rId15"/>
    <p:sldId id="294" r:id="rId16"/>
    <p:sldId id="326" r:id="rId17"/>
    <p:sldId id="327" r:id="rId18"/>
    <p:sldId id="328" r:id="rId19"/>
    <p:sldId id="329" r:id="rId20"/>
    <p:sldId id="330" r:id="rId21"/>
    <p:sldId id="331" r:id="rId22"/>
    <p:sldId id="332" r:id="rId23"/>
    <p:sldId id="268" r:id="rId24"/>
    <p:sldId id="333" r:id="rId25"/>
    <p:sldId id="334" r:id="rId26"/>
    <p:sldId id="352" r:id="rId27"/>
    <p:sldId id="259" r:id="rId28"/>
    <p:sldId id="353" r:id="rId29"/>
    <p:sldId id="269" r:id="rId30"/>
    <p:sldId id="357" r:id="rId31"/>
    <p:sldId id="343" r:id="rId32"/>
    <p:sldId id="2227" r:id="rId33"/>
    <p:sldId id="2228" r:id="rId34"/>
    <p:sldId id="362" r:id="rId35"/>
    <p:sldId id="363" r:id="rId36"/>
    <p:sldId id="271" r:id="rId37"/>
    <p:sldId id="337" r:id="rId38"/>
    <p:sldId id="342" r:id="rId39"/>
    <p:sldId id="358" r:id="rId40"/>
    <p:sldId id="359" r:id="rId41"/>
    <p:sldId id="335" r:id="rId42"/>
    <p:sldId id="354" r:id="rId43"/>
    <p:sldId id="360" r:id="rId44"/>
    <p:sldId id="361" r:id="rId45"/>
    <p:sldId id="355" r:id="rId46"/>
    <p:sldId id="266" r:id="rId47"/>
    <p:sldId id="346" r:id="rId48"/>
    <p:sldId id="356" r:id="rId49"/>
    <p:sldId id="341" r:id="rId50"/>
    <p:sldId id="322" r:id="rId51"/>
    <p:sldId id="323" r:id="rId52"/>
    <p:sldId id="324" r:id="rId53"/>
    <p:sldId id="2229" r:id="rId5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4" autoAdjust="0"/>
    <p:restoredTop sz="92384" autoAdjust="0"/>
  </p:normalViewPr>
  <p:slideViewPr>
    <p:cSldViewPr snapToGrid="0">
      <p:cViewPr varScale="1">
        <p:scale>
          <a:sx n="80" d="100"/>
          <a:sy n="80" d="100"/>
        </p:scale>
        <p:origin x="102"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Brand" userId="62f57576-6100-4425-b5e6-c2d83bb4c7ce" providerId="ADAL" clId="{93D8458F-B7A4-4E67-8077-D01EA65AFC1F}"/>
    <pc:docChg chg="modSld">
      <pc:chgData name="Hayley Brand" userId="62f57576-6100-4425-b5e6-c2d83bb4c7ce" providerId="ADAL" clId="{93D8458F-B7A4-4E67-8077-D01EA65AFC1F}" dt="2019-12-03T10:59:26.400" v="1" actId="6549"/>
      <pc:docMkLst>
        <pc:docMk/>
      </pc:docMkLst>
      <pc:sldChg chg="modSp">
        <pc:chgData name="Hayley Brand" userId="62f57576-6100-4425-b5e6-c2d83bb4c7ce" providerId="ADAL" clId="{93D8458F-B7A4-4E67-8077-D01EA65AFC1F}" dt="2019-12-03T10:59:26.400" v="1" actId="6549"/>
        <pc:sldMkLst>
          <pc:docMk/>
          <pc:sldMk cId="0" sldId="269"/>
        </pc:sldMkLst>
      </pc:sldChg>
    </pc:docChg>
  </pc:docChgLst>
  <pc:docChgLst>
    <pc:chgData name="Richard Ball" userId="c2c6c2dd-6ddc-437e-8cdd-d7a74390accc" providerId="ADAL" clId="{A6BBFEC9-E7A7-4ED6-B084-47679B371480}"/>
    <pc:docChg chg="undo redo custSel addSld delSld modSld sldOrd">
      <pc:chgData name="Richard Ball" userId="c2c6c2dd-6ddc-437e-8cdd-d7a74390accc" providerId="ADAL" clId="{A6BBFEC9-E7A7-4ED6-B084-47679B371480}" dt="2021-12-06T09:25:25.832" v="6083"/>
      <pc:docMkLst>
        <pc:docMk/>
      </pc:docMkLst>
      <pc:sldChg chg="addSp delSp modSp mod modAnim">
        <pc:chgData name="Richard Ball" userId="c2c6c2dd-6ddc-437e-8cdd-d7a74390accc" providerId="ADAL" clId="{A6BBFEC9-E7A7-4ED6-B084-47679B371480}" dt="2021-12-03T08:04:23.598" v="5707"/>
        <pc:sldMkLst>
          <pc:docMk/>
          <pc:sldMk cId="0" sldId="259"/>
        </pc:sldMkLst>
      </pc:sldChg>
      <pc:sldChg chg="modSp mod modAnim">
        <pc:chgData name="Richard Ball" userId="c2c6c2dd-6ddc-437e-8cdd-d7a74390accc" providerId="ADAL" clId="{A6BBFEC9-E7A7-4ED6-B084-47679B371480}" dt="2021-11-25T14:13:04.649" v="4728" actId="13926"/>
        <pc:sldMkLst>
          <pc:docMk/>
          <pc:sldMk cId="0" sldId="268"/>
        </pc:sldMkLst>
      </pc:sldChg>
      <pc:sldChg chg="addSp delSp modSp mod">
        <pc:chgData name="Richard Ball" userId="c2c6c2dd-6ddc-437e-8cdd-d7a74390accc" providerId="ADAL" clId="{A6BBFEC9-E7A7-4ED6-B084-47679B371480}" dt="2021-12-06T09:25:25.832" v="6083"/>
        <pc:sldMkLst>
          <pc:docMk/>
          <pc:sldMk cId="0" sldId="269"/>
        </pc:sldMkLst>
      </pc:sldChg>
      <pc:sldChg chg="addSp delSp modSp mod modAnim">
        <pc:chgData name="Richard Ball" userId="c2c6c2dd-6ddc-437e-8cdd-d7a74390accc" providerId="ADAL" clId="{A6BBFEC9-E7A7-4ED6-B084-47679B371480}" dt="2021-11-25T14:04:07.295" v="4655" actId="1076"/>
        <pc:sldMkLst>
          <pc:docMk/>
          <pc:sldMk cId="0" sldId="271"/>
        </pc:sldMkLst>
      </pc:sldChg>
      <pc:sldChg chg="del">
        <pc:chgData name="Richard Ball" userId="c2c6c2dd-6ddc-437e-8cdd-d7a74390accc" providerId="ADAL" clId="{A6BBFEC9-E7A7-4ED6-B084-47679B371480}" dt="2021-11-25T14:06:21.898" v="4656" actId="47"/>
        <pc:sldMkLst>
          <pc:docMk/>
          <pc:sldMk cId="0" sldId="272"/>
        </pc:sldMkLst>
      </pc:sldChg>
      <pc:sldChg chg="addSp modSp mod">
        <pc:chgData name="Richard Ball" userId="c2c6c2dd-6ddc-437e-8cdd-d7a74390accc" providerId="ADAL" clId="{A6BBFEC9-E7A7-4ED6-B084-47679B371480}" dt="2021-11-25T13:35:25.216" v="3718" actId="403"/>
        <pc:sldMkLst>
          <pc:docMk/>
          <pc:sldMk cId="0" sldId="278"/>
        </pc:sldMkLst>
      </pc:sldChg>
      <pc:sldChg chg="addSp delSp modSp mod">
        <pc:chgData name="Richard Ball" userId="c2c6c2dd-6ddc-437e-8cdd-d7a74390accc" providerId="ADAL" clId="{A6BBFEC9-E7A7-4ED6-B084-47679B371480}" dt="2021-12-03T10:48:04.303" v="5898"/>
        <pc:sldMkLst>
          <pc:docMk/>
          <pc:sldMk cId="0" sldId="294"/>
        </pc:sldMkLst>
      </pc:sldChg>
      <pc:sldChg chg="modSp del">
        <pc:chgData name="Richard Ball" userId="c2c6c2dd-6ddc-437e-8cdd-d7a74390accc" providerId="ADAL" clId="{A6BBFEC9-E7A7-4ED6-B084-47679B371480}" dt="2021-11-25T13:32:07.872" v="3666" actId="47"/>
        <pc:sldMkLst>
          <pc:docMk/>
          <pc:sldMk cId="0" sldId="318"/>
        </pc:sldMkLst>
      </pc:sldChg>
      <pc:sldChg chg="addSp delSp modSp new mod ord modAnim">
        <pc:chgData name="Richard Ball" userId="c2c6c2dd-6ddc-437e-8cdd-d7a74390accc" providerId="ADAL" clId="{A6BBFEC9-E7A7-4ED6-B084-47679B371480}" dt="2021-12-03T10:48:04.303" v="5898"/>
        <pc:sldMkLst>
          <pc:docMk/>
          <pc:sldMk cId="2418543786" sldId="325"/>
        </pc:sldMkLst>
      </pc:sldChg>
      <pc:sldChg chg="addSp delSp modSp add mod modAnim">
        <pc:chgData name="Richard Ball" userId="c2c6c2dd-6ddc-437e-8cdd-d7a74390accc" providerId="ADAL" clId="{A6BBFEC9-E7A7-4ED6-B084-47679B371480}" dt="2021-12-03T10:48:43.215" v="5915"/>
        <pc:sldMkLst>
          <pc:docMk/>
          <pc:sldMk cId="946380882" sldId="326"/>
        </pc:sldMkLst>
      </pc:sldChg>
      <pc:sldChg chg="addSp modSp new mod">
        <pc:chgData name="Richard Ball" userId="c2c6c2dd-6ddc-437e-8cdd-d7a74390accc" providerId="ADAL" clId="{A6BBFEC9-E7A7-4ED6-B084-47679B371480}" dt="2021-12-03T11:14:09.376" v="5918"/>
        <pc:sldMkLst>
          <pc:docMk/>
          <pc:sldMk cId="4205959425" sldId="327"/>
        </pc:sldMkLst>
      </pc:sldChg>
      <pc:sldChg chg="addSp modSp add mod">
        <pc:chgData name="Richard Ball" userId="c2c6c2dd-6ddc-437e-8cdd-d7a74390accc" providerId="ADAL" clId="{A6BBFEC9-E7A7-4ED6-B084-47679B371480}" dt="2021-12-03T11:14:09.376" v="5918"/>
        <pc:sldMkLst>
          <pc:docMk/>
          <pc:sldMk cId="1749821288" sldId="328"/>
        </pc:sldMkLst>
      </pc:sldChg>
      <pc:sldChg chg="addSp modSp new mod modAnim">
        <pc:chgData name="Richard Ball" userId="c2c6c2dd-6ddc-437e-8cdd-d7a74390accc" providerId="ADAL" clId="{A6BBFEC9-E7A7-4ED6-B084-47679B371480}" dt="2021-12-03T07:46:33.134" v="4945" actId="13926"/>
        <pc:sldMkLst>
          <pc:docMk/>
          <pc:sldMk cId="4269656139" sldId="329"/>
        </pc:sldMkLst>
      </pc:sldChg>
      <pc:sldChg chg="addSp modSp new mod">
        <pc:chgData name="Richard Ball" userId="c2c6c2dd-6ddc-437e-8cdd-d7a74390accc" providerId="ADAL" clId="{A6BBFEC9-E7A7-4ED6-B084-47679B371480}" dt="2021-11-25T13:02:56.843" v="2851" actId="166"/>
        <pc:sldMkLst>
          <pc:docMk/>
          <pc:sldMk cId="3674853951" sldId="330"/>
        </pc:sldMkLst>
      </pc:sldChg>
      <pc:sldChg chg="addSp delSp modSp add mod modAnim">
        <pc:chgData name="Richard Ball" userId="c2c6c2dd-6ddc-437e-8cdd-d7a74390accc" providerId="ADAL" clId="{A6BBFEC9-E7A7-4ED6-B084-47679B371480}" dt="2021-12-03T10:51:46.437" v="5917" actId="113"/>
        <pc:sldMkLst>
          <pc:docMk/>
          <pc:sldMk cId="774894629" sldId="331"/>
        </pc:sldMkLst>
      </pc:sldChg>
      <pc:sldChg chg="addSp delSp modSp new mod">
        <pc:chgData name="Richard Ball" userId="c2c6c2dd-6ddc-437e-8cdd-d7a74390accc" providerId="ADAL" clId="{A6BBFEC9-E7A7-4ED6-B084-47679B371480}" dt="2021-12-03T07:51:34.995" v="5051" actId="20577"/>
        <pc:sldMkLst>
          <pc:docMk/>
          <pc:sldMk cId="674443335" sldId="332"/>
        </pc:sldMkLst>
      </pc:sldChg>
      <pc:sldChg chg="addSp modSp new mod setBg modAnim">
        <pc:chgData name="Richard Ball" userId="c2c6c2dd-6ddc-437e-8cdd-d7a74390accc" providerId="ADAL" clId="{A6BBFEC9-E7A7-4ED6-B084-47679B371480}" dt="2021-11-25T13:16:07.684" v="3574" actId="14100"/>
        <pc:sldMkLst>
          <pc:docMk/>
          <pc:sldMk cId="71927560" sldId="333"/>
        </pc:sldMkLst>
      </pc:sldChg>
      <pc:sldChg chg="modSp add mod modAnim">
        <pc:chgData name="Richard Ball" userId="c2c6c2dd-6ddc-437e-8cdd-d7a74390accc" providerId="ADAL" clId="{A6BBFEC9-E7A7-4ED6-B084-47679B371480}" dt="2021-11-25T13:17:35.049" v="3635"/>
        <pc:sldMkLst>
          <pc:docMk/>
          <pc:sldMk cId="2227748456" sldId="334"/>
        </pc:sldMkLst>
      </pc:sldChg>
      <pc:sldChg chg="addSp delSp modSp new mod ord modAnim">
        <pc:chgData name="Richard Ball" userId="c2c6c2dd-6ddc-437e-8cdd-d7a74390accc" providerId="ADAL" clId="{A6BBFEC9-E7A7-4ED6-B084-47679B371480}" dt="2021-12-06T07:28:16.103" v="6081" actId="1076"/>
        <pc:sldMkLst>
          <pc:docMk/>
          <pc:sldMk cId="3725764830" sldId="335"/>
        </pc:sldMkLst>
      </pc:sldChg>
      <pc:sldChg chg="addSp delSp modSp new add del mod ord">
        <pc:chgData name="Richard Ball" userId="c2c6c2dd-6ddc-437e-8cdd-d7a74390accc" providerId="ADAL" clId="{A6BBFEC9-E7A7-4ED6-B084-47679B371480}" dt="2021-12-03T08:02:47.211" v="5655" actId="47"/>
        <pc:sldMkLst>
          <pc:docMk/>
          <pc:sldMk cId="561104549" sldId="336"/>
        </pc:sldMkLst>
      </pc:sldChg>
      <pc:sldChg chg="new del">
        <pc:chgData name="Richard Ball" userId="c2c6c2dd-6ddc-437e-8cdd-d7a74390accc" providerId="ADAL" clId="{A6BBFEC9-E7A7-4ED6-B084-47679B371480}" dt="2021-11-25T13:51:57.666" v="4209" actId="680"/>
        <pc:sldMkLst>
          <pc:docMk/>
          <pc:sldMk cId="2890849658" sldId="336"/>
        </pc:sldMkLst>
      </pc:sldChg>
      <pc:sldChg chg="addSp delSp modSp new mod setBg">
        <pc:chgData name="Richard Ball" userId="c2c6c2dd-6ddc-437e-8cdd-d7a74390accc" providerId="ADAL" clId="{A6BBFEC9-E7A7-4ED6-B084-47679B371480}" dt="2021-12-06T09:25:25.832" v="6083"/>
        <pc:sldMkLst>
          <pc:docMk/>
          <pc:sldMk cId="2998946842" sldId="337"/>
        </pc:sldMkLst>
      </pc:sldChg>
      <pc:sldChg chg="modSp mod ord">
        <pc:chgData name="Richard Ball" userId="c2c6c2dd-6ddc-437e-8cdd-d7a74390accc" providerId="ADAL" clId="{A6BBFEC9-E7A7-4ED6-B084-47679B371480}" dt="2021-12-03T09:58:13.377" v="5777"/>
        <pc:sldMkLst>
          <pc:docMk/>
          <pc:sldMk cId="4177729769" sldId="338"/>
        </pc:sldMkLst>
      </pc:sldChg>
      <pc:sldChg chg="addSp delSp modSp mod modAnim">
        <pc:chgData name="Richard Ball" userId="c2c6c2dd-6ddc-437e-8cdd-d7a74390accc" providerId="ADAL" clId="{A6BBFEC9-E7A7-4ED6-B084-47679B371480}" dt="2021-12-03T10:48:04.303" v="5898"/>
        <pc:sldMkLst>
          <pc:docMk/>
          <pc:sldMk cId="4049205511" sldId="339"/>
        </pc:sldMkLst>
      </pc:sldChg>
      <pc:sldChg chg="ord">
        <pc:chgData name="Richard Ball" userId="c2c6c2dd-6ddc-437e-8cdd-d7a74390accc" providerId="ADAL" clId="{A6BBFEC9-E7A7-4ED6-B084-47679B371480}" dt="2021-12-03T08:05:25.673" v="5709"/>
        <pc:sldMkLst>
          <pc:docMk/>
          <pc:sldMk cId="1274732414" sldId="341"/>
        </pc:sldMkLst>
      </pc:sldChg>
      <pc:sldChg chg="delSp mod">
        <pc:chgData name="Richard Ball" userId="c2c6c2dd-6ddc-437e-8cdd-d7a74390accc" providerId="ADAL" clId="{A6BBFEC9-E7A7-4ED6-B084-47679B371480}" dt="2021-12-03T07:51:08.569" v="5041" actId="478"/>
        <pc:sldMkLst>
          <pc:docMk/>
          <pc:sldMk cId="4053130626" sldId="342"/>
        </pc:sldMkLst>
      </pc:sldChg>
      <pc:sldChg chg="addSp delSp modSp new mod">
        <pc:chgData name="Richard Ball" userId="c2c6c2dd-6ddc-437e-8cdd-d7a74390accc" providerId="ADAL" clId="{A6BBFEC9-E7A7-4ED6-B084-47679B371480}" dt="2021-12-03T08:04:05.272" v="5700" actId="1076"/>
        <pc:sldMkLst>
          <pc:docMk/>
          <pc:sldMk cId="3008430801" sldId="343"/>
        </pc:sldMkLst>
      </pc:sldChg>
      <pc:sldChg chg="add del">
        <pc:chgData name="Richard Ball" userId="c2c6c2dd-6ddc-437e-8cdd-d7a74390accc" providerId="ADAL" clId="{A6BBFEC9-E7A7-4ED6-B084-47679B371480}" dt="2021-12-03T07:55:55.492" v="5136" actId="2890"/>
        <pc:sldMkLst>
          <pc:docMk/>
          <pc:sldMk cId="3364570573" sldId="343"/>
        </pc:sldMkLst>
      </pc:sldChg>
      <pc:sldChg chg="addSp modSp new mod">
        <pc:chgData name="Richard Ball" userId="c2c6c2dd-6ddc-437e-8cdd-d7a74390accc" providerId="ADAL" clId="{A6BBFEC9-E7A7-4ED6-B084-47679B371480}" dt="2021-12-06T07:27:33.633" v="6079" actId="14100"/>
        <pc:sldMkLst>
          <pc:docMk/>
          <pc:sldMk cId="3168107912" sldId="344"/>
        </pc:sldMkLst>
      </pc:sldChg>
    </pc:docChg>
  </pc:docChgLst>
  <pc:docChgLst>
    <pc:chgData name="Richard Ball" userId="S::richard.ball@sthelens.london::c2c6c2dd-6ddc-437e-8cdd-d7a74390accc" providerId="AD" clId="Web-{3306348C-DDED-0747-0CF8-593F39721D73}"/>
    <pc:docChg chg="modSld">
      <pc:chgData name="Richard Ball" userId="S::richard.ball@sthelens.london::c2c6c2dd-6ddc-437e-8cdd-d7a74390accc" providerId="AD" clId="Web-{3306348C-DDED-0747-0CF8-593F39721D73}" dt="2022-11-30T12:41:13.187" v="0" actId="20577"/>
      <pc:docMkLst>
        <pc:docMk/>
      </pc:docMkLst>
      <pc:sldChg chg="modSp">
        <pc:chgData name="Richard Ball" userId="S::richard.ball@sthelens.london::c2c6c2dd-6ddc-437e-8cdd-d7a74390accc" providerId="AD" clId="Web-{3306348C-DDED-0747-0CF8-593F39721D73}" dt="2022-11-30T12:41:13.187" v="0" actId="20577"/>
        <pc:sldMkLst>
          <pc:docMk/>
          <pc:sldMk cId="4049205511" sldId="339"/>
        </pc:sldMkLst>
      </pc:sldChg>
    </pc:docChg>
  </pc:docChgLst>
  <pc:docChgLst>
    <pc:chgData name="Richard Ball" userId="S::richard.ball@sthelens.london::c2c6c2dd-6ddc-437e-8cdd-d7a74390accc" providerId="AD" clId="Web-{1D74C6B7-001D-A965-1537-6D86DEFB0757}"/>
    <pc:docChg chg="modSld">
      <pc:chgData name="Richard Ball" userId="S::richard.ball@sthelens.london::c2c6c2dd-6ddc-437e-8cdd-d7a74390accc" providerId="AD" clId="Web-{1D74C6B7-001D-A965-1537-6D86DEFB0757}" dt="2022-12-01T09:19:31.963" v="1" actId="14100"/>
      <pc:docMkLst>
        <pc:docMk/>
      </pc:docMkLst>
      <pc:sldChg chg="modSp">
        <pc:chgData name="Richard Ball" userId="S::richard.ball@sthelens.london::c2c6c2dd-6ddc-437e-8cdd-d7a74390accc" providerId="AD" clId="Web-{1D74C6B7-001D-A965-1537-6D86DEFB0757}" dt="2022-12-01T09:19:31.963" v="1" actId="14100"/>
        <pc:sldMkLst>
          <pc:docMk/>
          <pc:sldMk cId="774894629" sldId="331"/>
        </pc:sldMkLst>
      </pc:sldChg>
    </pc:docChg>
  </pc:docChgLst>
  <pc:docChgLst>
    <pc:chgData name="Richard Ball" userId="S::richard.ball@sthelens.london::c2c6c2dd-6ddc-437e-8cdd-d7a74390accc" providerId="AD" clId="Web-{E51F3040-B5FA-220B-873E-C4627C0EBF5B}"/>
    <pc:docChg chg="sldOrd">
      <pc:chgData name="Richard Ball" userId="S::richard.ball@sthelens.london::c2c6c2dd-6ddc-437e-8cdd-d7a74390accc" providerId="AD" clId="Web-{E51F3040-B5FA-220B-873E-C4627C0EBF5B}" dt="2021-12-03T09:58:01.683" v="0"/>
      <pc:docMkLst>
        <pc:docMk/>
      </pc:docMkLst>
      <pc:sldChg chg="ord">
        <pc:chgData name="Richard Ball" userId="S::richard.ball@sthelens.london::c2c6c2dd-6ddc-437e-8cdd-d7a74390accc" providerId="AD" clId="Web-{E51F3040-B5FA-220B-873E-C4627C0EBF5B}" dt="2021-12-03T09:58:01.683" v="0"/>
        <pc:sldMkLst>
          <pc:docMk/>
          <pc:sldMk cId="4177729769" sldId="338"/>
        </pc:sldMkLst>
      </pc:sldChg>
    </pc:docChg>
  </pc:docChgLst>
  <pc:docChgLst>
    <pc:chgData name="Richard Ball" userId="S::richard.ball@sthelens.london::c2c6c2dd-6ddc-437e-8cdd-d7a74390accc" providerId="AD" clId="Web-{8F56F322-1572-7F71-EAA1-40832F32E1E2}"/>
    <pc:docChg chg="addSld modSld sldOrd">
      <pc:chgData name="Richard Ball" userId="S::richard.ball@sthelens.london::c2c6c2dd-6ddc-437e-8cdd-d7a74390accc" providerId="AD" clId="Web-{8F56F322-1572-7F71-EAA1-40832F32E1E2}" dt="2021-11-29T12:32:58.863" v="5"/>
      <pc:docMkLst>
        <pc:docMk/>
      </pc:docMkLst>
      <pc:sldChg chg="ord">
        <pc:chgData name="Richard Ball" userId="S::richard.ball@sthelens.london::c2c6c2dd-6ddc-437e-8cdd-d7a74390accc" providerId="AD" clId="Web-{8F56F322-1572-7F71-EAA1-40832F32E1E2}" dt="2021-11-29T12:32:58.863" v="5"/>
        <pc:sldMkLst>
          <pc:docMk/>
          <pc:sldMk cId="2998946842" sldId="337"/>
        </pc:sldMkLst>
      </pc:sldChg>
      <pc:sldChg chg="modSp new ord">
        <pc:chgData name="Richard Ball" userId="S::richard.ball@sthelens.london::c2c6c2dd-6ddc-437e-8cdd-d7a74390accc" providerId="AD" clId="Web-{8F56F322-1572-7F71-EAA1-40832F32E1E2}" dt="2021-11-29T12:30:17.062" v="4" actId="20577"/>
        <pc:sldMkLst>
          <pc:docMk/>
          <pc:sldMk cId="4177729769" sldId="338"/>
        </pc:sldMkLst>
      </pc:sldChg>
    </pc:docChg>
  </pc:docChgLst>
  <pc:docChgLst>
    <pc:chgData name="Richard Ball" userId="c2c6c2dd-6ddc-437e-8cdd-d7a74390accc" providerId="ADAL" clId="{EC14BCFF-2727-4E55-9D6D-1384D22FF241}"/>
    <pc:docChg chg="undo custSel addSld delSld modSld sldOrd">
      <pc:chgData name="Richard Ball" userId="c2c6c2dd-6ddc-437e-8cdd-d7a74390accc" providerId="ADAL" clId="{EC14BCFF-2727-4E55-9D6D-1384D22FF241}" dt="2022-12-06T10:27:06.105" v="1318"/>
      <pc:docMkLst>
        <pc:docMk/>
      </pc:docMkLst>
      <pc:sldChg chg="addSp delSp modSp mod modAnim">
        <pc:chgData name="Richard Ball" userId="c2c6c2dd-6ddc-437e-8cdd-d7a74390accc" providerId="ADAL" clId="{EC14BCFF-2727-4E55-9D6D-1384D22FF241}" dt="2022-12-06T09:30:02.755" v="809"/>
        <pc:sldMkLst>
          <pc:docMk/>
          <pc:sldMk cId="0" sldId="259"/>
        </pc:sldMkLst>
      </pc:sldChg>
      <pc:sldChg chg="addSp delSp modSp mod">
        <pc:chgData name="Richard Ball" userId="c2c6c2dd-6ddc-437e-8cdd-d7a74390accc" providerId="ADAL" clId="{EC14BCFF-2727-4E55-9D6D-1384D22FF241}" dt="2022-11-28T09:20:54.993" v="221" actId="1076"/>
        <pc:sldMkLst>
          <pc:docMk/>
          <pc:sldMk cId="3416276417" sldId="266"/>
        </pc:sldMkLst>
      </pc:sldChg>
      <pc:sldChg chg="modSp mod ord modAnim">
        <pc:chgData name="Richard Ball" userId="c2c6c2dd-6ddc-437e-8cdd-d7a74390accc" providerId="ADAL" clId="{EC14BCFF-2727-4E55-9D6D-1384D22FF241}" dt="2022-12-06T10:27:06.105" v="1318"/>
        <pc:sldMkLst>
          <pc:docMk/>
          <pc:sldMk cId="0" sldId="269"/>
        </pc:sldMkLst>
      </pc:sldChg>
      <pc:sldChg chg="modSp mod modAnim">
        <pc:chgData name="Richard Ball" userId="c2c6c2dd-6ddc-437e-8cdd-d7a74390accc" providerId="ADAL" clId="{EC14BCFF-2727-4E55-9D6D-1384D22FF241}" dt="2022-12-06T07:30:06.166" v="790" actId="1076"/>
        <pc:sldMkLst>
          <pc:docMk/>
          <pc:sldMk cId="0" sldId="271"/>
        </pc:sldMkLst>
      </pc:sldChg>
      <pc:sldChg chg="delSp modSp mod">
        <pc:chgData name="Richard Ball" userId="c2c6c2dd-6ddc-437e-8cdd-d7a74390accc" providerId="ADAL" clId="{EC14BCFF-2727-4E55-9D6D-1384D22FF241}" dt="2022-12-01T08:15:55.354" v="237" actId="122"/>
        <pc:sldMkLst>
          <pc:docMk/>
          <pc:sldMk cId="0" sldId="294"/>
        </pc:sldMkLst>
      </pc:sldChg>
      <pc:sldChg chg="addSp delSp modSp mod modAnim">
        <pc:chgData name="Richard Ball" userId="c2c6c2dd-6ddc-437e-8cdd-d7a74390accc" providerId="ADAL" clId="{EC14BCFF-2727-4E55-9D6D-1384D22FF241}" dt="2022-12-06T09:30:02.755" v="809"/>
        <pc:sldMkLst>
          <pc:docMk/>
          <pc:sldMk cId="2418543786" sldId="325"/>
        </pc:sldMkLst>
      </pc:sldChg>
      <pc:sldChg chg="delSp modSp mod modAnim">
        <pc:chgData name="Richard Ball" userId="c2c6c2dd-6ddc-437e-8cdd-d7a74390accc" providerId="ADAL" clId="{EC14BCFF-2727-4E55-9D6D-1384D22FF241}" dt="2022-12-01T11:36:22.764" v="466"/>
        <pc:sldMkLst>
          <pc:docMk/>
          <pc:sldMk cId="946380882" sldId="326"/>
        </pc:sldMkLst>
      </pc:sldChg>
      <pc:sldChg chg="delSp modSp mod">
        <pc:chgData name="Richard Ball" userId="c2c6c2dd-6ddc-437e-8cdd-d7a74390accc" providerId="ADAL" clId="{EC14BCFF-2727-4E55-9D6D-1384D22FF241}" dt="2022-12-01T08:19:22.571" v="433" actId="20577"/>
        <pc:sldMkLst>
          <pc:docMk/>
          <pc:sldMk cId="4205959425" sldId="327"/>
        </pc:sldMkLst>
      </pc:sldChg>
      <pc:sldChg chg="delSp modSp mod modAnim">
        <pc:chgData name="Richard Ball" userId="c2c6c2dd-6ddc-437e-8cdd-d7a74390accc" providerId="ADAL" clId="{EC14BCFF-2727-4E55-9D6D-1384D22FF241}" dt="2022-12-01T11:45:39.259" v="471"/>
        <pc:sldMkLst>
          <pc:docMk/>
          <pc:sldMk cId="1749821288" sldId="328"/>
        </pc:sldMkLst>
      </pc:sldChg>
      <pc:sldChg chg="addSp">
        <pc:chgData name="Richard Ball" userId="c2c6c2dd-6ddc-437e-8cdd-d7a74390accc" providerId="ADAL" clId="{EC14BCFF-2727-4E55-9D6D-1384D22FF241}" dt="2022-12-01T11:49:44.822" v="472"/>
        <pc:sldMkLst>
          <pc:docMk/>
          <pc:sldMk cId="4269656139" sldId="329"/>
        </pc:sldMkLst>
      </pc:sldChg>
      <pc:sldChg chg="modSp mod">
        <pc:chgData name="Richard Ball" userId="c2c6c2dd-6ddc-437e-8cdd-d7a74390accc" providerId="ADAL" clId="{EC14BCFF-2727-4E55-9D6D-1384D22FF241}" dt="2022-12-06T09:30:06.125" v="811" actId="20577"/>
        <pc:sldMkLst>
          <pc:docMk/>
          <pc:sldMk cId="3725764830" sldId="335"/>
        </pc:sldMkLst>
      </pc:sldChg>
      <pc:sldChg chg="modSp mod">
        <pc:chgData name="Richard Ball" userId="c2c6c2dd-6ddc-437e-8cdd-d7a74390accc" providerId="ADAL" clId="{EC14BCFF-2727-4E55-9D6D-1384D22FF241}" dt="2022-12-06T07:30:42.560" v="796" actId="1076"/>
        <pc:sldMkLst>
          <pc:docMk/>
          <pc:sldMk cId="2998946842" sldId="337"/>
        </pc:sldMkLst>
      </pc:sldChg>
      <pc:sldChg chg="delSp modSp mod">
        <pc:chgData name="Richard Ball" userId="c2c6c2dd-6ddc-437e-8cdd-d7a74390accc" providerId="ADAL" clId="{EC14BCFF-2727-4E55-9D6D-1384D22FF241}" dt="2022-11-28T09:09:02.998" v="83" actId="1076"/>
        <pc:sldMkLst>
          <pc:docMk/>
          <pc:sldMk cId="4049205511" sldId="339"/>
        </pc:sldMkLst>
      </pc:sldChg>
      <pc:sldChg chg="modSp mod">
        <pc:chgData name="Richard Ball" userId="c2c6c2dd-6ddc-437e-8cdd-d7a74390accc" providerId="ADAL" clId="{EC14BCFF-2727-4E55-9D6D-1384D22FF241}" dt="2022-12-06T09:32:46.796" v="934" actId="14100"/>
        <pc:sldMkLst>
          <pc:docMk/>
          <pc:sldMk cId="1274732414" sldId="341"/>
        </pc:sldMkLst>
      </pc:sldChg>
      <pc:sldChg chg="del">
        <pc:chgData name="Richard Ball" userId="c2c6c2dd-6ddc-437e-8cdd-d7a74390accc" providerId="ADAL" clId="{EC14BCFF-2727-4E55-9D6D-1384D22FF241}" dt="2022-12-06T07:29:50.395" v="789" actId="47"/>
        <pc:sldMkLst>
          <pc:docMk/>
          <pc:sldMk cId="3168107912" sldId="344"/>
        </pc:sldMkLst>
      </pc:sldChg>
      <pc:sldChg chg="addSp delSp modSp new mod modAnim">
        <pc:chgData name="Richard Ball" userId="c2c6c2dd-6ddc-437e-8cdd-d7a74390accc" providerId="ADAL" clId="{EC14BCFF-2727-4E55-9D6D-1384D22FF241}" dt="2022-11-28T09:12:54.995" v="88" actId="14100"/>
        <pc:sldMkLst>
          <pc:docMk/>
          <pc:sldMk cId="171713048" sldId="345"/>
        </pc:sldMkLst>
      </pc:sldChg>
      <pc:sldChg chg="addSp modSp new mod modAnim">
        <pc:chgData name="Richard Ball" userId="c2c6c2dd-6ddc-437e-8cdd-d7a74390accc" providerId="ADAL" clId="{EC14BCFF-2727-4E55-9D6D-1384D22FF241}" dt="2022-11-28T09:20:23.939" v="136" actId="14100"/>
        <pc:sldMkLst>
          <pc:docMk/>
          <pc:sldMk cId="263601721" sldId="346"/>
        </pc:sldMkLst>
      </pc:sldChg>
      <pc:sldChg chg="addSp modSp new del mod">
        <pc:chgData name="Richard Ball" userId="c2c6c2dd-6ddc-437e-8cdd-d7a74390accc" providerId="ADAL" clId="{EC14BCFF-2727-4E55-9D6D-1384D22FF241}" dt="2022-12-01T14:28:34.789" v="483" actId="47"/>
        <pc:sldMkLst>
          <pc:docMk/>
          <pc:sldMk cId="2535140299" sldId="347"/>
        </pc:sldMkLst>
      </pc:sldChg>
      <pc:sldChg chg="new del">
        <pc:chgData name="Richard Ball" userId="c2c6c2dd-6ddc-437e-8cdd-d7a74390accc" providerId="ADAL" clId="{EC14BCFF-2727-4E55-9D6D-1384D22FF241}" dt="2022-12-01T14:28:35.406" v="484" actId="47"/>
        <pc:sldMkLst>
          <pc:docMk/>
          <pc:sldMk cId="1665913911" sldId="348"/>
        </pc:sldMkLst>
      </pc:sldChg>
      <pc:sldChg chg="addSp delSp modSp new mod ord">
        <pc:chgData name="Richard Ball" userId="c2c6c2dd-6ddc-437e-8cdd-d7a74390accc" providerId="ADAL" clId="{EC14BCFF-2727-4E55-9D6D-1384D22FF241}" dt="2022-12-01T11:29:44.443" v="463" actId="14100"/>
        <pc:sldMkLst>
          <pc:docMk/>
          <pc:sldMk cId="3063976037" sldId="349"/>
        </pc:sldMkLst>
      </pc:sldChg>
      <pc:sldChg chg="addSp modSp new mod">
        <pc:chgData name="Richard Ball" userId="c2c6c2dd-6ddc-437e-8cdd-d7a74390accc" providerId="ADAL" clId="{EC14BCFF-2727-4E55-9D6D-1384D22FF241}" dt="2022-12-01T11:49:53.796" v="482" actId="20577"/>
        <pc:sldMkLst>
          <pc:docMk/>
          <pc:sldMk cId="2098321061" sldId="350"/>
        </pc:sldMkLst>
      </pc:sldChg>
      <pc:sldChg chg="modSp mod ord">
        <pc:chgData name="Richard Ball" userId="c2c6c2dd-6ddc-437e-8cdd-d7a74390accc" providerId="ADAL" clId="{EC14BCFF-2727-4E55-9D6D-1384D22FF241}" dt="2022-12-01T14:29:00.599" v="540" actId="20577"/>
        <pc:sldMkLst>
          <pc:docMk/>
          <pc:sldMk cId="1470754096" sldId="351"/>
        </pc:sldMkLst>
      </pc:sldChg>
      <pc:sldChg chg="addSp delSp modSp new mod ord">
        <pc:chgData name="Richard Ball" userId="c2c6c2dd-6ddc-437e-8cdd-d7a74390accc" providerId="ADAL" clId="{EC14BCFF-2727-4E55-9D6D-1384D22FF241}" dt="2022-12-06T07:25:46.124" v="598" actId="14100"/>
        <pc:sldMkLst>
          <pc:docMk/>
          <pc:sldMk cId="4040310929" sldId="352"/>
        </pc:sldMkLst>
      </pc:sldChg>
      <pc:sldChg chg="addSp delSp modSp add mod">
        <pc:chgData name="Richard Ball" userId="c2c6c2dd-6ddc-437e-8cdd-d7a74390accc" providerId="ADAL" clId="{EC14BCFF-2727-4E55-9D6D-1384D22FF241}" dt="2022-12-06T07:29:31.194" v="781" actId="1076"/>
        <pc:sldMkLst>
          <pc:docMk/>
          <pc:sldMk cId="179498009" sldId="353"/>
        </pc:sldMkLst>
      </pc:sldChg>
      <pc:sldChg chg="modSp new mod">
        <pc:chgData name="Richard Ball" userId="c2c6c2dd-6ddc-437e-8cdd-d7a74390accc" providerId="ADAL" clId="{EC14BCFF-2727-4E55-9D6D-1384D22FF241}" dt="2022-12-06T07:31:20.067" v="803" actId="20577"/>
        <pc:sldMkLst>
          <pc:docMk/>
          <pc:sldMk cId="3738541964" sldId="354"/>
        </pc:sldMkLst>
      </pc:sldChg>
      <pc:sldChg chg="addSp delSp modSp new mod">
        <pc:chgData name="Richard Ball" userId="c2c6c2dd-6ddc-437e-8cdd-d7a74390accc" providerId="ADAL" clId="{EC14BCFF-2727-4E55-9D6D-1384D22FF241}" dt="2022-12-06T07:32:37.214" v="808" actId="14100"/>
        <pc:sldMkLst>
          <pc:docMk/>
          <pc:sldMk cId="3575486370" sldId="355"/>
        </pc:sldMkLst>
      </pc:sldChg>
      <pc:sldChg chg="addSp modSp new">
        <pc:chgData name="Richard Ball" userId="c2c6c2dd-6ddc-437e-8cdd-d7a74390accc" providerId="ADAL" clId="{EC14BCFF-2727-4E55-9D6D-1384D22FF241}" dt="2022-12-06T09:50:14.934" v="940" actId="14100"/>
        <pc:sldMkLst>
          <pc:docMk/>
          <pc:sldMk cId="4276299279" sldId="356"/>
        </pc:sldMkLst>
      </pc:sldChg>
      <pc:sldChg chg="modSp add modAnim">
        <pc:chgData name="Richard Ball" userId="c2c6c2dd-6ddc-437e-8cdd-d7a74390accc" providerId="ADAL" clId="{EC14BCFF-2727-4E55-9D6D-1384D22FF241}" dt="2022-12-06T10:26:55.918" v="1313" actId="14100"/>
        <pc:sldMkLst>
          <pc:docMk/>
          <pc:sldMk cId="837056038" sldId="357"/>
        </pc:sldMkLst>
      </pc:sldChg>
    </pc:docChg>
  </pc:docChgLst>
  <pc:docChgLst>
    <pc:chgData name="Richard Ball" userId="c2c6c2dd-6ddc-437e-8cdd-d7a74390accc" providerId="ADAL" clId="{B68E59B2-7D15-4324-8B1C-FABF08910168}"/>
    <pc:docChg chg="custSel modSld">
      <pc:chgData name="Richard Ball" userId="c2c6c2dd-6ddc-437e-8cdd-d7a74390accc" providerId="ADAL" clId="{B68E59B2-7D15-4324-8B1C-FABF08910168}" dt="2021-12-22T10:10:32.736" v="0" actId="478"/>
      <pc:docMkLst>
        <pc:docMk/>
      </pc:docMkLst>
      <pc:sldChg chg="delSp mod">
        <pc:chgData name="Richard Ball" userId="c2c6c2dd-6ddc-437e-8cdd-d7a74390accc" providerId="ADAL" clId="{B68E59B2-7D15-4324-8B1C-FABF08910168}" dt="2021-12-22T10:10:32.736" v="0" actId="478"/>
        <pc:sldMkLst>
          <pc:docMk/>
          <pc:sldMk cId="2418543786" sldId="325"/>
        </pc:sldMkLst>
      </pc:sldChg>
    </pc:docChg>
  </pc:docChgLst>
  <pc:docChgLst>
    <pc:chgData name="Hayley Brand" userId="62f57576-6100-4425-b5e6-c2d83bb4c7ce" providerId="ADAL" clId="{A22EDE98-61F3-44E5-A59B-12C8D8941729}"/>
    <pc:docChg chg="custSel addSld modSld sldOrd">
      <pc:chgData name="Hayley Brand" userId="62f57576-6100-4425-b5e6-c2d83bb4c7ce" providerId="ADAL" clId="{A22EDE98-61F3-44E5-A59B-12C8D8941729}" dt="2019-11-19T15:25:57.678" v="7"/>
      <pc:docMkLst>
        <pc:docMk/>
      </pc:docMkLst>
      <pc:sldChg chg="modSp">
        <pc:chgData name="Hayley Brand" userId="62f57576-6100-4425-b5e6-c2d83bb4c7ce" providerId="ADAL" clId="{A22EDE98-61F3-44E5-A59B-12C8D8941729}" dt="2019-11-19T15:20:37.614" v="1" actId="14100"/>
        <pc:sldMkLst>
          <pc:docMk/>
          <pc:sldMk cId="0" sldId="268"/>
        </pc:sldMkLst>
      </pc:sldChg>
      <pc:sldChg chg="ord">
        <pc:chgData name="Hayley Brand" userId="62f57576-6100-4425-b5e6-c2d83bb4c7ce" providerId="ADAL" clId="{A22EDE98-61F3-44E5-A59B-12C8D8941729}" dt="2019-11-19T15:25:57.678" v="7"/>
        <pc:sldMkLst>
          <pc:docMk/>
          <pc:sldMk cId="857081059" sldId="322"/>
        </pc:sldMkLst>
      </pc:sldChg>
      <pc:sldChg chg="modSp add">
        <pc:chgData name="Hayley Brand" userId="62f57576-6100-4425-b5e6-c2d83bb4c7ce" providerId="ADAL" clId="{A22EDE98-61F3-44E5-A59B-12C8D8941729}" dt="2019-11-19T15:25:52.381" v="4" actId="1076"/>
        <pc:sldMkLst>
          <pc:docMk/>
          <pc:sldMk cId="2704414445" sldId="323"/>
        </pc:sldMkLst>
      </pc:sldChg>
      <pc:sldChg chg="modSp add">
        <pc:chgData name="Hayley Brand" userId="62f57576-6100-4425-b5e6-c2d83bb4c7ce" providerId="ADAL" clId="{A22EDE98-61F3-44E5-A59B-12C8D8941729}" dt="2019-11-19T15:25:56.678" v="6" actId="1076"/>
        <pc:sldMkLst>
          <pc:docMk/>
          <pc:sldMk cId="4173179752" sldId="324"/>
        </pc:sldMkLst>
      </pc:sldChg>
    </pc:docChg>
  </pc:docChgLst>
  <pc:docChgLst>
    <pc:chgData name="Richard Ball" userId="S::richard.ball@sthelens.london::c2c6c2dd-6ddc-437e-8cdd-d7a74390accc" providerId="AD" clId="Web-{6BD2A776-20DE-7B38-6605-404FBD960ECD}"/>
    <pc:docChg chg="addSld modSld sldOrd">
      <pc:chgData name="Richard Ball" userId="S::richard.ball@sthelens.london::c2c6c2dd-6ddc-437e-8cdd-d7a74390accc" providerId="AD" clId="Web-{6BD2A776-20DE-7B38-6605-404FBD960ECD}" dt="2021-12-02T19:02:46.177" v="130" actId="20577"/>
      <pc:docMkLst>
        <pc:docMk/>
      </pc:docMkLst>
      <pc:sldChg chg="addSp delSp modSp">
        <pc:chgData name="Richard Ball" userId="S::richard.ball@sthelens.london::c2c6c2dd-6ddc-437e-8cdd-d7a74390accc" providerId="AD" clId="Web-{6BD2A776-20DE-7B38-6605-404FBD960ECD}" dt="2021-12-02T18:56:46.587" v="5"/>
        <pc:sldMkLst>
          <pc:docMk/>
          <pc:sldMk cId="2418543786" sldId="325"/>
        </pc:sldMkLst>
      </pc:sldChg>
      <pc:sldChg chg="addSp delSp modSp new">
        <pc:chgData name="Richard Ball" userId="S::richard.ball@sthelens.london::c2c6c2dd-6ddc-437e-8cdd-d7a74390accc" providerId="AD" clId="Web-{6BD2A776-20DE-7B38-6605-404FBD960ECD}" dt="2021-12-02T18:59:03.653" v="68" actId="1076"/>
        <pc:sldMkLst>
          <pc:docMk/>
          <pc:sldMk cId="4049205511" sldId="339"/>
        </pc:sldMkLst>
      </pc:sldChg>
      <pc:sldChg chg="addSp delSp modSp new">
        <pc:chgData name="Richard Ball" userId="S::richard.ball@sthelens.london::c2c6c2dd-6ddc-437e-8cdd-d7a74390accc" providerId="AD" clId="Web-{6BD2A776-20DE-7B38-6605-404FBD960ECD}" dt="2021-12-02T19:01:32.863" v="93" actId="14100"/>
        <pc:sldMkLst>
          <pc:docMk/>
          <pc:sldMk cId="4140033176" sldId="340"/>
        </pc:sldMkLst>
      </pc:sldChg>
      <pc:sldChg chg="modSp new ord">
        <pc:chgData name="Richard Ball" userId="S::richard.ball@sthelens.london::c2c6c2dd-6ddc-437e-8cdd-d7a74390accc" providerId="AD" clId="Web-{6BD2A776-20DE-7B38-6605-404FBD960ECD}" dt="2021-12-02T19:02:46.177" v="130" actId="20577"/>
        <pc:sldMkLst>
          <pc:docMk/>
          <pc:sldMk cId="1274732414" sldId="341"/>
        </pc:sldMkLst>
      </pc:sldChg>
    </pc:docChg>
  </pc:docChgLst>
  <pc:docChgLst>
    <pc:chgData name="Richard Ball" userId="S::richard.ball@sthelens.london::c2c6c2dd-6ddc-437e-8cdd-d7a74390accc" providerId="AD" clId="Web-{C1DFFACE-59ED-88DD-20AF-771115EAB342}"/>
    <pc:docChg chg="addSld delSld modSld">
      <pc:chgData name="Richard Ball" userId="S::richard.ball@sthelens.london::c2c6c2dd-6ddc-437e-8cdd-d7a74390accc" providerId="AD" clId="Web-{C1DFFACE-59ED-88DD-20AF-771115EAB342}" dt="2021-11-25T16:24:02.368" v="13"/>
      <pc:docMkLst>
        <pc:docMk/>
      </pc:docMkLst>
      <pc:sldChg chg="del">
        <pc:chgData name="Richard Ball" userId="S::richard.ball@sthelens.london::c2c6c2dd-6ddc-437e-8cdd-d7a74390accc" providerId="AD" clId="Web-{C1DFFACE-59ED-88DD-20AF-771115EAB342}" dt="2021-11-25T16:24:02.368" v="9"/>
        <pc:sldMkLst>
          <pc:docMk/>
          <pc:sldMk cId="0" sldId="258"/>
        </pc:sldMkLst>
      </pc:sldChg>
      <pc:sldChg chg="del">
        <pc:chgData name="Richard Ball" userId="S::richard.ball@sthelens.london::c2c6c2dd-6ddc-437e-8cdd-d7a74390accc" providerId="AD" clId="Web-{C1DFFACE-59ED-88DD-20AF-771115EAB342}" dt="2021-11-25T16:24:02.368" v="8"/>
        <pc:sldMkLst>
          <pc:docMk/>
          <pc:sldMk cId="0" sldId="273"/>
        </pc:sldMkLst>
      </pc:sldChg>
      <pc:sldChg chg="del">
        <pc:chgData name="Richard Ball" userId="S::richard.ball@sthelens.london::c2c6c2dd-6ddc-437e-8cdd-d7a74390accc" providerId="AD" clId="Web-{C1DFFACE-59ED-88DD-20AF-771115EAB342}" dt="2021-11-25T16:24:02.368" v="7"/>
        <pc:sldMkLst>
          <pc:docMk/>
          <pc:sldMk cId="0" sldId="274"/>
        </pc:sldMkLst>
      </pc:sldChg>
      <pc:sldChg chg="del">
        <pc:chgData name="Richard Ball" userId="S::richard.ball@sthelens.london::c2c6c2dd-6ddc-437e-8cdd-d7a74390accc" providerId="AD" clId="Web-{C1DFFACE-59ED-88DD-20AF-771115EAB342}" dt="2021-11-25T16:24:02.352" v="5"/>
        <pc:sldMkLst>
          <pc:docMk/>
          <pc:sldMk cId="0" sldId="275"/>
        </pc:sldMkLst>
      </pc:sldChg>
      <pc:sldChg chg="del">
        <pc:chgData name="Richard Ball" userId="S::richard.ball@sthelens.london::c2c6c2dd-6ddc-437e-8cdd-d7a74390accc" providerId="AD" clId="Web-{C1DFFACE-59ED-88DD-20AF-771115EAB342}" dt="2021-11-25T16:24:02.368" v="6"/>
        <pc:sldMkLst>
          <pc:docMk/>
          <pc:sldMk cId="0" sldId="276"/>
        </pc:sldMkLst>
      </pc:sldChg>
      <pc:sldChg chg="del">
        <pc:chgData name="Richard Ball" userId="S::richard.ball@sthelens.london::c2c6c2dd-6ddc-437e-8cdd-d7a74390accc" providerId="AD" clId="Web-{C1DFFACE-59ED-88DD-20AF-771115EAB342}" dt="2021-11-25T16:24:02.352" v="4"/>
        <pc:sldMkLst>
          <pc:docMk/>
          <pc:sldMk cId="0" sldId="277"/>
        </pc:sldMkLst>
      </pc:sldChg>
      <pc:sldChg chg="del">
        <pc:chgData name="Richard Ball" userId="S::richard.ball@sthelens.london::c2c6c2dd-6ddc-437e-8cdd-d7a74390accc" providerId="AD" clId="Web-{C1DFFACE-59ED-88DD-20AF-771115EAB342}" dt="2021-11-25T16:24:02.368" v="12"/>
        <pc:sldMkLst>
          <pc:docMk/>
          <pc:sldMk cId="0" sldId="278"/>
        </pc:sldMkLst>
      </pc:sldChg>
      <pc:sldChg chg="del">
        <pc:chgData name="Richard Ball" userId="S::richard.ball@sthelens.london::c2c6c2dd-6ddc-437e-8cdd-d7a74390accc" providerId="AD" clId="Web-{C1DFFACE-59ED-88DD-20AF-771115EAB342}" dt="2021-11-25T16:24:02.368" v="11"/>
        <pc:sldMkLst>
          <pc:docMk/>
          <pc:sldMk cId="0" sldId="279"/>
        </pc:sldMkLst>
      </pc:sldChg>
      <pc:sldChg chg="del">
        <pc:chgData name="Richard Ball" userId="S::richard.ball@sthelens.london::c2c6c2dd-6ddc-437e-8cdd-d7a74390accc" providerId="AD" clId="Web-{C1DFFACE-59ED-88DD-20AF-771115EAB342}" dt="2021-11-25T16:24:02.368" v="10"/>
        <pc:sldMkLst>
          <pc:docMk/>
          <pc:sldMk cId="0" sldId="280"/>
        </pc:sldMkLst>
      </pc:sldChg>
      <pc:sldChg chg="del">
        <pc:chgData name="Richard Ball" userId="S::richard.ball@sthelens.london::c2c6c2dd-6ddc-437e-8cdd-d7a74390accc" providerId="AD" clId="Web-{C1DFFACE-59ED-88DD-20AF-771115EAB342}" dt="2021-11-25T16:24:02.352" v="3"/>
        <pc:sldMkLst>
          <pc:docMk/>
          <pc:sldMk cId="0" sldId="285"/>
        </pc:sldMkLst>
      </pc:sldChg>
      <pc:sldChg chg="modSp new del">
        <pc:chgData name="Richard Ball" userId="S::richard.ball@sthelens.london::c2c6c2dd-6ddc-437e-8cdd-d7a74390accc" providerId="AD" clId="Web-{C1DFFACE-59ED-88DD-20AF-771115EAB342}" dt="2021-11-25T16:24:02.368" v="13"/>
        <pc:sldMkLst>
          <pc:docMk/>
          <pc:sldMk cId="2180740" sldId="338"/>
        </pc:sldMkLst>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5" units="cm"/>
          <inkml:channel name="T" type="integer" max="2.14748E9" units="dev"/>
        </inkml:traceFormat>
        <inkml:channelProperties>
          <inkml:channelProperty channel="X" name="resolution" value="198.56381" units="1/cm"/>
          <inkml:channelProperty channel="Y" name="resolution" value="352.97858" units="1/cm"/>
          <inkml:channelProperty channel="F" name="resolution" value="0.16159" units="1/cm"/>
          <inkml:channelProperty channel="T" name="resolution" value="1" units="1/dev"/>
        </inkml:channelProperties>
      </inkml:inkSource>
      <inkml:timestamp xml:id="ts0" timeString="2022-12-01T11:21:57.491"/>
    </inkml:context>
    <inkml:brush xml:id="br0">
      <inkml:brushProperty name="width" value="0.05292" units="cm"/>
      <inkml:brushProperty name="height" value="0.05292" units="cm"/>
      <inkml:brushProperty name="color" value="#FF0000"/>
    </inkml:brush>
  </inkml:definitions>
  <inkml:trace contextRef="#ctx0" brushRef="#br0">8808 14290 15 0,'0'0'0'0,"0"0"0"15,45 6 0-15,-45-6 0 16,58-7 0 0,-58 7 0-16,75-16 0 15,8-1 0 1,-83 17 0 0,83-17 0-16,-83 17 0 15,85-14 0 1,9-2 0-16,-2 2 0 15,-10 2 0 1,-5 2 0-16,-2 9 0 16,-6 7 0-1,-69-6 0-15,70 6 0 16,-70-6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5" units="cm"/>
          <inkml:channel name="T" type="integer" max="2.14748E9" units="dev"/>
        </inkml:traceFormat>
        <inkml:channelProperties>
          <inkml:channelProperty channel="X" name="resolution" value="198.56381" units="1/cm"/>
          <inkml:channelProperty channel="Y" name="resolution" value="352.97858" units="1/cm"/>
          <inkml:channelProperty channel="F" name="resolution" value="0.16159" units="1/cm"/>
          <inkml:channelProperty channel="T" name="resolution" value="1" units="1/dev"/>
        </inkml:channelProperties>
      </inkml:inkSource>
      <inkml:timestamp xml:id="ts0" timeString="2024-11-27T12:21:30.053"/>
    </inkml:context>
    <inkml:brush xml:id="br0">
      <inkml:brushProperty name="width" value="0.05292" units="cm"/>
      <inkml:brushProperty name="height" value="0.05292" units="cm"/>
      <inkml:brushProperty name="color" value="#FF0000"/>
    </inkml:brush>
  </inkml:definitions>
  <inkml:trace contextRef="#ctx0" brushRef="#br0">23408 15293 15 0,'0'0'0'0,"-59"11"0"0,59-11 0 15,-71 0 0 1,71 0 0-16,-91-5 0 16,91 5 0-16,-104-15 0 15,-4-9 0 1,108 24 0-16,-102-33 0 15,102 33 0 1,-100-44 0 0,1-8 0-16,99 52 0 31,-86-56 0-31,86 56 0 0,-73-59 0 16,5-9 0-16,68 68 0 15,-58-73 0 1,0-1 0-1,58 74 0-15,-52-79 0 16,52 79 0 0,-44-88 0-16,6-10 0 15,38 98 0 1,-33-97 0-16,7-2 0 16,26 99 0-1,-21-95 0-15,21 95 0 16,-12-100 0-1,7-5 0-15,8 7 0 16,4 14 0 0,2 8 0-16,6 7 0 15,-15 69 0 1,24-70 0-16,12-11 0 16,-36 81 0-1,38-85 0 1,-38 85 0-16,45-90 0 15,8-8 0-15,2 6 0 16,0 14 0 0,-3 10 0-16,4 8 0 15,2 7 0 1,-58 53 0 0,57-52 0-16,-57 52 0 15,67-57 0-15,-67 57 0 16,71-59 0-1,-71 59 0-15,63-54 0 16,-63 54 0 0,0 0 0-16,0 0 0 31,0 0 0-31,33-41 0 0,-33 41 0 16,-19-25 0-1,-48 15 0-15,67 10 0 16,-91 3 0-1,91-3 0-15,-99 14 0 16,99-14 0 0,0 0 0-16,0 0 0 15,0 0 0 1,0 0 0-16,-87 20 0 16,87-20 0-1,0 0 0-15,-43 8 0 16,43-8 0-1,15-7 0-15,-15 7 0 16,67-27 0 0,-67 27 0-16,102-39 0 15,-102 39 0 1,116-42 0-16,-116 42 0 16,106-33 0-1,-106 33 0 1,0 0 0-1,87-19 0 1,-87 19 0-16,0 0 0 16,64 3 0-1,-64-3 0-15,40 38 0 16,-40-38 0 0,7 69 0-16,-7-69 0 15,-28 93 0 1,-29 6 0-16,57-99 0 15,-66 98 0 1,66-98 0-16,-68 102 0 16,68-102 0-1,-60 103 0-15</inkml:trace>
  <inkml:trace contextRef="#ctx0" brushRef="#br0" timeOffset="35396.97">21475 12269 15 0,'15'-7'0'15,"-15"7"0"-15,35-18 0 16,-35 18 0-16,50-25 0 15,-50 25 0 1,68-23 0-16,-68 23 0 16,86-14 0-1,10 2 0 1,-96 12 0-16,97-11 0 16,-97 11 0-1,100-19 0-15,4-7 0 16,-4 2 0-16,-100 24 0 15,90-18 0 1,-90 18 0 0,97-18 0-16,8 2 0 15,-8 6 0-15,-97 10 0 16,81-9 0 0,-81 9 0-16,66-5 0 15,-66 5 0 1,0 0 0-16,0 0 0 15,0 0 0 1,0 0 0-16,53-6 0 16,-53 6 0-1,0 0 0-15,0 0 0 16,0 0 0 0,0 0 0-16,0 0 0 15,0 0 0 1,0 0 0-16,0 0 0 15,0 0 0 1,31-10 0-16,-31 10 0 16,0 0 0-1,30-16 0-15,-30 16 0 16,0 0 0 0,40-18 0-16,-40 18 0 15,45-13 0 1,-45 13 0-16,0 0 0 15,0 0 0 1,0 0 0-16,0 0 0 16,39-5 0-1,-39 5 0-15,0 0 0 16,0 0 0 0,0 0 0-1,19 7 0-15,-19-7 0 16,-9 22 0-1,9-22 0-15,-29 36 0 16,29-36 0-16,-43 48 0 16,43-48 0-1,-44 55 0 1,44-55 0-16,0 0 0 16,0 0 0-16,0 0 0 15,0 0 0 1,-36 52 0-16,36-52 0 15,0 0 0 1,0 0 0-16,0 0 0 16,-17 38 0-1,17-38 0-15,0 0 0 16,0 0 0 0,0 0 0-16,34-21 0 15,-34 21 0 1,0 0 0-16,36-43 0 15,-36 43 0 1,0 0 0 0,0 0 0-16,37-51 0 15,-37 51 0 1,0 0 0-16,0 0 0 16,0 0 0-16,17-50 0 15,-17 50 0 1,-12-47 0-1,12 47 0-15,-39-44 0 16,39 44 0-16,-62-44 0 16,62 44 0-1,-84-43 0-15,-12 4 0 32,96 39 0-32,-94-31 0 15</inkml:trace>
  <inkml:trace contextRef="#ctx0" brushRef="#br0" timeOffset="37099.01">20423 11957 15 0,'60'4'0'15,"0"4"0"1,10 1 0-16,0 12 0 15,0 21 0-15,-1 17 0 16,0 15 0 0,-2 6 0-16,-11-2 0 15,-56-78 0 1,43 71 0-16,-43-71 0 16,21 66 0-1,-21-66 0-15,-14 71 0 16,-53-9 0-1,-37-16 0-15,-17-25 0 16,-7-28 0 0,1-28 0-16,10-21 0 15,21-14 0 1,26-7 0-16,28-1 0 16,22 3 0-1,22 2 0-15,17 4 0 16,17-3 0-1,23 1 0-15,17 17 0 16,15 32 0 0,19 40 0-1</inkml:trace>
  <inkml:trace contextRef="#ctx0" brushRef="#br0">19051 12061 15 0,'0'0'0'0</inkml:trace>
  <inkml:trace contextRef="#ctx0" brushRef="#br0" timeOffset="39325.65">19271 12925 15 0,'0'0'0'15,"-10"-17"0"1,-35-51 0-16,-44-49 0 16,-45-28 0-1,-34-22 0-15,-21 11 0 16,-10 34 0-1,12 39 0 1,29 38 0-16</inkml:trace>
  <inkml:trace contextRef="#ctx0" brushRef="#br0" timeOffset="44269.21">20457 10851 15 0,'0'0'0'0,"0"0"0"16,18-5 0 0,-18 5 0-16,0 0 0 15,42-10 0 1,-42 10 0-16,0 0 0 15,62-3 0 1,-62 3 0 0,0 0 0-16,80 11 0 15,-80-11 0 1,0 0 0-16,87 21 0 16,-87-21 0-16,0 0 0 15,85 21 0 1,-85-21 0-1,78 18 0-15,-78-18 0 16,0 0 0-16,70 20 0 16,-70-20 0-1,65 25 0 1,-65-25 0-16,0 0 0 16,66 25 0-16,-66-25 0 15,69 23 0 1,-69-23 0-1,0 0 0-15,65 18 0 16,-65-18 0 0,0 0 0-16,0 0 0 15,65 10 0 1,-65-10 0-16,0 0 0 16,0 0 0-1,67 4 0-15,-67-4 0 16,0 0 0-1,0 0 0-15,71-1 0 16,-71 1 0 0,0 0 0-16,0 0 0 15,74-3 0 1,-74 3 0-16,0 0 0 16,0 0 0-1,69-4 0-15,-69 4 0 16,0 0 0-1,0 0 0-15,0 0 0 16,69-9 0 0,-69 9 0-16,0 0 0 15,71-9 0 1,-71 9 0-16,0 0 0 16,0 0 0-1,67-14 0 1,-67 14 0-16,64-13 0 15,-64 13 0-15,0 0 0 16,0 0 0 0,0 0 0-16,63-3 0 15,-63 3 0 1,0 0 0-16,0 0 0 16,67 0 0-1,-67 0 0 1,61 0 0-16,-61 0 0 15,0 0 0-15,0 0 0 16,0 0 0 0,59 2 0-16,-59-2 0 15,0 0 0 1,0 0 0-16,0 0 0 16,0 0 0-1,0 0 0-15,57 5 0 16,-57-5 0-1,0 0 0-15,0 0 0 16,0 0 0 0,0 0 0-16,0 0 0 31,55 10 0-31,-55-10 0 0,0 0 0 16,0 0 0-1,0 0 0 1,0 0 0-16,0 0 0 15,0 0 0 1,26 4 0 0,-26-4 0-1,0 0 0-15,0 0 0 16,-17-11 0 0,17 11 0-16,-51-26 0 15,51 26 0-15,-64-34 0 16,64 34 0-1,0 0 0-15,0 0 0 16,0 0 0 0,-62-32 0-16,62 32 0 15,0 0 0 1,0 0 0-16,0 0 0 16,0 0 0-1,0 0 0-15,-42-27 0 16,42 27 0-1,0 0 0 1,0 0 0-16,0 0 0 0,0 0 0 16,0 0 0-1,0 0 0 1,0 0 0-16,27-15 0 16,-27 15 0-1,0 0 0 1,0 0 0-16,0 0 0 15,43 21 0 1,-43-21 0 0,0 0 0-16,0 0 0 15,0 0 0-15,0 0 0 16,0 0 0 0,34 40 0-16,-34-40 0 15,0 0 0 1,0 0 0-1,0 0 0-15,13 52 0 16,-13-52 0 0,0 0 0-16,-10 55 0 15,10-55 0 1,-29 48 0-16,29-48 0 16,-43 28 0-16</inkml:trace>
  <inkml:trace contextRef="#ctx0" brushRef="#br0" timeOffset="47459.92">10572 9798 15 0,'0'0'0'0,"0"0"0"15,0 0 0-15,0 0 0 16,0 0 0-1,0 0 0-15,0 0 0 16,0 0 0 0,0 0 0-1,0 0 0-15,0 0 0 16,0 0 0-16,0 0 0 16,0 0 0-1,0 0 0 1,0 0 0-16,0 0 0 15,0 0 0 1,0 0 0-16,0 0 0 16,0 0 0-16,0 0 0 15,0 0 0 1,0 0 0-16,15 15 0 16,-15-15 0-1,0 0 0 1,0 0 0-1,0 0 0-15,7 15 0 16,-7-15 0-16,9 39 0 16</inkml:trace>
  <inkml:trace contextRef="#ctx0" brushRef="#br0" timeOffset="48006.66">11166 10143 15 0,'0'0'0'0,"0"0"0"15,0 0 0-15,0 0 0 16,0 0 0-1,0 0 0-15,0 0 0 16,0 0 0 0,0 0 0-16,0 0 0 15,0 0 0 1,0 0 0-16,0 0 0 16,0 0 0-1,0 0 0-15,0 0 0 31,0 0 0-31,0 0 0 0,0 0 0 16,0 0 0 0,0 0 0-16,0 0 0 15,0 0 0 1</inkml:trace>
  <inkml:trace contextRef="#ctx0" brushRef="#br0" timeOffset="48561.71">11809 10247 15 0,'0'0'0'16,"0"0"0"-16,0 0 0 15,0 0 0 1,0 0 0-16,0 0 0 16,0 0 0-1,0 0 0 1,0 0 0-16,0 0 0 15,0 0 0 1,0 0 0-16,0 0 0 16,0 0 0-1,0 0 0-15,0 0 0 16,0 0 0 0,0 0 0-16,0 0 0 15,0 0 0 1,0 0 0-16,0 0 0 15,0 0 0 1</inkml:trace>
  <inkml:trace contextRef="#ctx0" brushRef="#br0" timeOffset="49095.73">12404 10436 15 0,'0'0'0'0,"0"0"0"15,0 0 0 1,0 0 0-16,0 0 0 16,0 0 0-1,12 10 0-15,-12-10 0 16,0 0 0-1,0 0 0 1,-11 14 0-16,11-14 0 16,0 0 0-1,-24-5 0-15,24 5 0 16,0 0 0 0,0 0 0-16,0 0 0 15,0 0 0-15,-9-19 0 16,9 19 0-1,0 0 0 1,0 0 0-16,0 0 0 16</inkml:trace>
  <inkml:trace contextRef="#ctx0" brushRef="#br0" timeOffset="49569.43">13048 10524 15 0,'0'0'0'0,"0"0"0"15,0 0 0-15,0 0 0 16,0 0 0 0,0 0 0-16,0 0 0 15,0 0 0 1,0 0 0-16,0 0 0 16,0 0 0-1,-14 19 0-15,14-19 0 16</inkml:trace>
  <inkml:trace contextRef="#ctx0" brushRef="#br0" timeOffset="50103.83">13624 10557 15 0,'0'0'0'0,"0"0"0"16,0 0 0-1,0 0 0-15,0 0 0 16,0 0 0-16,0 0 0 16,0 0 0-1,0 0 0-15,0 0 0 16,0 0 0 0,0 0 0-16,0 0 0 15,0 0 0 1,0 0 0-16,0 0 0 15,5 17 0 1,-5-17 0 0,0 0 0-16</inkml:trace>
  <inkml:trace contextRef="#ctx0" brushRef="#br0" timeOffset="50802.85">14133 10541 15 0,'0'0'0'16,"0"0"0"-16,0 0 0 15,0 0 0 1,0 0 0-16,0 0 0 16,0 0 0-1,0 0 0-15,0 0 0 16,0 0 0-1,0 0 0-15,0 0 0 16,0 0 0-16,0 0 0 16,0 0 0-1,0 0 0-15,0 0 0 16,0 0 0 0,0 0 0-16,0 0 0 15,0 0 0 1,0 0 0-16</inkml:trace>
  <inkml:trace contextRef="#ctx0" brushRef="#br0" timeOffset="63162.88">24866 12459 15 0,'0'0'0'0,"0"0"0"16,0 0 0-16,0 0 0 15,0 0 0 1,0 0 0-16,0 0 0 16,-21 0 0-1,21 0 0-15,0 0 0 16,-31-19 0-1,31 19 0-15,0 0 0 16,-40-40 0 0,40 40 0-16,-37-53 0 15,37 53 0 1,0 0 0-16,-34-61 0 16,34 61 0-1,0 0 0-15,-29-69 0 16,29 69 0-1,-26-67 0-15,26 67 0 16,-24-63 0 0,24 63 0-16,0 0 0 15,-27-64 0 1,27 64 0-16,-29-71 0 16,29 71 0-1,-31-69 0-15,31 69 0 16,-31-66 0-1,31 66 0-15,-28-64 0 16,28 64 0 0,-29-61 0-1,29 61 0-15,-31-55 0 16,31 55 0-16,-31-55 0 16,31 55 0-1,-31-61 0 1,31 61 0-16,-39-67 0 15,39 67 0 1,-46-68 0-16,46 68 0 16,-47-67 0-16,47 67 0 15,-43-64 0 1,43 64 0 0,-41-65 0-16,41 65 0 15,-42-67 0 1,42 67 0-16,-41-63 0 15,41 63 0 1,0 0 0-16,-41-59 0 16,41 59 0-1,0 0 0-15,0 0 0 16,0 0 0 0,0 0 0-16,-35-53 0 15,35 53 0 1,0 0 0-16,0 0 0 15,0 0 0 1,0 0 0-16,-20-34 0 16,20 34 0-1,0 0 0-15,0 0 0 16,0 0 0 0,60 19 0-16,-60-19 0 15,64 41 0 1,-64-41 0-16,76 48 0 15,-76-48 0 1,81 49 0-16,-81-49 0 16,78 45 0-1,-78-45 0-15,0 0 0 16,0 0 0 0,0 0 0-16,0 0 0 15,0 0 0 1,0 0 0-16,57 32 0 15,-57-32 0 1,0 0 0-16,23 3 0 16,-23-3 0-1,-11-25 0-15,11 25 0 16,-33-37 0 0,33 37 0-16,-51-43 0 15,51 43 0 1,-60-38 0-16,60 38 0 15,-60-32 0 1,60 32 0-16,0 0 0 16,-58-25 0-1,58 25 0-15,0 0 0 16,0 0 0 0,0 0 0-16,-62-12 0 15,62 12 0 1,-58 7 0-1,58-7 0-15,0 0 0 16,-48 27 0-16,48-27 0 16,0 0 0-1,-42 45 0-15,42-45 0 16,-43 55 0 0,43-55 0-16,-42 55 0 15,42-55 0 1,0 0 0-16</inkml:trace>
  <inkml:trace contextRef="#ctx0" brushRef="#br0" timeOffset="81159.13">24239 10644 15 0,'0'0'0'0,"0"0"0"16,0 0 0-16,0 0 0 15,0 0 0 1,0 0 0-16,0 0 0 16,0 0 0-1,0 0 0-15,0 0 0 16,0 0 0 0,0 0 0-16,0 0 0 15,0 0 0 1,0 0 0-16,0 0 0 31,0 0 0-31,-20-10 0 0,20 10 0 16,0 0 0-1,0 0 0-15,-27-16 0 16,27 16 0 0,-36-26 0-16,36 26 0 15,0 0 0 1,-37-36 0-16,37 36 0 15,0 0 0 1,0 0 0-16,-37-45 0 16,37 45 0-1,0 0 0-15,0 0 0 16,0 0 0 15,0 0 0-31,0 0 0 0,0 0 0 16,-34-44 0-16,34 44 0 15,0 0 0 1,0 0 0-16,0 0 0 16,0 0 0-1,0 0 0 1,0 0 0 0,0 0 0-16,-19-31 0 15,19 31 0-15,0 0 0 16,0 0 0-1,14-11 0-15,-14 11 0 16,0 0 0 0,46 7 0-16,-46-7 0 31,0 0 0-31,0 0 0 16,0 0 0-1,0 0 0-15,61 16 0 16,-61-16 0-16,0 0 0 15,0 0 0 1,0 0 0-16,51 13 0 16,-51-13 0-1,0 0 0-15,0 0 0 16,0 0 0 0,0 0 0-16,0 0 0 15,0 0 0 1,0 0 0-16,0 0 0 15,0 0 0 1,0 0 0-16,0 0 0 16,0 0 0-1,-9-18 0-15,9 18 0 16,0 0 0 0,0 0 0-1,0 0 0-15,-52-13 0 16,52 13 0-16,0 0 0 15,-59 5 0 1,59-5 0-16,-54 22 0 16,54-22 0-1,0 0 0-15,0 0 0 16,-43 41 0 0,43-41 0-1,-33 63 0-15,33-63 0 16</inkml:trace>
  <inkml:trace contextRef="#ctx0" brushRef="#br0" timeOffset="82368.25">24612 10506 15 0,'0'0'0'0,"0"0"0"15,0 0 0 1,0 0 0-16,0 0 0 16,0 0 0-1,17 25 0-15,-17-25 0 16,22 44 0 0,-22-44 0-16,36 61 0 15,-36-61 0 1,39 64 0-1,-39-64 0-15,0 0 0 16,45 61 0 0,-45-61 0-1,0 0 0-15,0 0 0 16,45 60 0-16,-45-60 0 16,0 0 0-1,0 0 0-15,0 0 0 16,0 0 0-1,0 0 0-15,0 0 0 16,39 46 0 0,-39-46 0-16,0 0 0 15,0 0 0 1,0 0 0-16,24 11 0 16,-24-11 0-1,0 0 0-15,0 0 0 16,8-29 0-1,-8 29 0-15,0 0 0 16,0 0 0 0,0 0 0-16,0 0 0 15,1-52 0 1,-1 52 0-16,0 0 0 16,0 0 0-1,0 0 0-15,0 0 0 16,1-46 0-1,-1 46 0-15,0 0 0 16,0 0 0 0,0 0 0-16,0 0 0 15,0 0 0 1,0 0 0-16,0 0 0 16,0 0 0-1,16 23 0-15,-16-23 0 16,0 0 0-1,0 0 0-15,-2 48 0 16,2-48 0 0,-26 36 0-1,26-36 0-15,0 0 0 16,-50 17 0-16,50-17 0 16,0 0 0-1,0 0 0-15,0 0 0 16,-69 0 0-1,69 0 0-15,-76-11 0 16,76 11 0 0,-58-21 0-16</inkml:trace>
  <inkml:trace contextRef="#ctx0" brushRef="#br0" timeOffset="84696.76">27189 11871 15 0,'0'0'0'16,"0"0"0"-16,0 0 0 16,0 0 0-1,-30-6 0-15,-26-22 0 16,-16-13 0 0,-7-11 0-16,-6-1 0 15,-11-3 0 1,0-4 0-1,-4-3 0-15,-7-1 0 16,6 2 0-16,3-5 0 16,0 5 0-1,0-5 0-15,-4-4 0 16,-3-2 0 0,-8-2 0-16,-5-5 0 15,-1-6 0 1,0-5 0-16,-5-8 0 15,-8 1 0 1,-2-6 0-16,-2-2 0 16,-1-1 0-1,-4 1 0 1,-2 1 0-16,-2 1 0 16,-4-5 0-16,-2-7 0 15,-10-6 0 1,-5-2 0-1,-1 2 0-15,2-2 0 16,11-1 0 0,5-3 0-16,-2-2 0 15,-5 5 0 1,1-3 0-16,-8-8 0 16,-37-10 0-1,4 0 0-15,15 6 0 16,11 5 0-1,10 1 0-15,-1 0 0 16,2 1 0 0,-1-3 0-16,0 0 0 15,-2-3 0 1,-3 1 0-16,2 4 0 16,1 3 0-16,3 1 0 15,12 5 0 1,12 10 0-1,7 9 0-15,3 3 0 16,8 10 0-16,5 1 0 16,4 4 0-1,7 14 0 1,13 17 0-16,18 10 0 16,70 47 0-16,0 0 0 15,-64-45 0 1,64 45 0-1,0 0 0-15,0 0 0 16,0 0 0 0,0 0 0-16,0 0 0 15,0 0 0 1,-55-35 0 0,55 35 0-16,-24-1 0 15,51 44 0-15,36 28 0 16,15 6 0-1,8 1 0-15,11 5 0 16,8 7 0 0,18 17 0-16,12 12 0 15,11 16 0 1,18 15 0-16,26 9 0 16,24 2 0-1,16 6 0-15,13 5 0 16,62 2 0-1,-6 12 0-15,-36 17 0 16,10 1 0 0,15 6 0-16,19 7 0 15,17 6 0 1,8 15 0-16,3 11 0 16,-7 11 0-1,-13 10 0-15,-2 10 0 16,-3 14 0-1,-2 7 0-15,-7-8 0 16,5-8 0 0,15 5 0-16,8-2 0 15,4-4 0 1,0-2 0 0,-8-6 0-16,-6-14 0 15,-9-24 0 1,-17-23 0-16,-17-20 0 15,-6-20 0-15,-17-19 0 16,-30-19 0 0,-23-16 0-16,-26-19 0 15,-34-20 0 1,-33-23 0 0,-30-15 0-16,-77-44 0 15,59 36 0-15,-59-36 0 16,58 19 0-1</inkml:trace>
  <inkml:trace contextRef="#ctx0" brushRef="#br0" timeOffset="87666.59">15235 10230 15 0,'-18'-6'0'0,"-49"-10"0"16,-47-9 0-16,-29-7 0 15,-12-4 0 1,4 0 0-16,0 3 0 16,5 0 0-1,0-4 0-15,0 4 0 16,-4 3 0-1,-6 4 0-15,-8 5 0 16,-1 2 0 0,6 3 0-16,-1-4 0 15,-1-4 0 1,0-1 0-16,0-5 0 16,0 1 0-1,-3 4 0-15,1 1 0 16,4 0 0-1,-4-1 0-15,-3-1 0 16,-3 0 0 0,-5-3 0-16,5 0 0 15,-1 2 0 1,-4-4 0 0,7 6 0-16,2 3 0 15,0 0 0 1,2 4 0-16,5-1 0 15,0 2 0 1,3 0 0-16,17 1 0 16,24 3 0-16,25 6 0 15,89 7 0 1,-76-6 0 0,76 6 0-16</inkml:trace>
  <inkml:trace contextRef="#ctx0" brushRef="#br0" timeOffset="88404.02">15737 9821 15 0,'-66'-28'0'0,"-40"-11"0"0,-29-5 0 15,-26-5 0-15,-21-5 0 16,-9-4 0 0,-7-3 0-16,0-2 0 15,-21 5 0 1,-14 1 0 0,-9-2 0-16,-27 2 0 15,-3 0 0 1,18 2 0-16,3 2 0 15,-6-2 0 1,5 1 0-16,9 1 0 16,9 0 0-1,6 6 0 1,6 1 0-16,5-1 0 16,5 6 0-16,1 8 0 15,5 1 0 1,14 4 0-16,21 2 0 15,26 0 0 1,23 5 0 0,22 3 0-16,16 6 0 15,14 1 0-15,70 11 0 32,0 0 0-32,-52-7 0 0</inkml:trace>
  <inkml:trace contextRef="#ctx0" brushRef="#br0" timeOffset="89061.93">15811 9313 15 0,'0'0'0'0,"0"0"0"16,-54-28 0-16,-31-15 0 15,-34-9 0 1,-32-8 0-16,-13 1 0 16,-3-2 0-1,-10-7 0-15,-12 1 0 16,-10 3 0-1,-5 2 0 1,-1-4 0-16,-13-5 0 16,-8 4 0-16,-3-3 0 15,-3 3 0 1,9 2 0-16,6 11 0 16,-3 1 0-1,-8 1 0 1,-5 7 0-16,-9 7 0 15,-7 12 0 1,-5 5 0-16,2 2 0 16,18 1 0-1,21 5 0-15,6-1 0 16,3 0 0 0,-4 6 0-16,2 3 0 15,18 5 0 1,35 1 0-16,153-1 0 15,0 0 0 1</inkml:trace>
  <inkml:trace contextRef="#ctx0" brushRef="#br0" timeOffset="92831.33">28122 11267 15 0,'0'0'0'0,"0"0"0"15,0 0 0-15,0 0 0 16,0 0 0-1,0 0 0-15,-23-29 0 16,23 29 0 0,0 0 0-16,-26-39 0 15,26 39 0 1,0 0 0-16,-35-48 0 16,35 48 0-1,-37-55 0 1,37 55 0-16,-33-64 0 15,33 64 0-15,-29-64 0 16,29 64 0 0,-25-65 0-16,25 65 0 15,-21-64 0 1,21 64 0 0,-22-63 0-16,22 63 0 15,-25-64 0 1,25 64 0-16,-23-61 0 15,23 61 0 1,-23-62 0-16,23 62 0 16,-22-64 0-16,22 64 0 15,-20-67 0 1,20 67 0 0,0 0 0-16,-21-73 0 15,21 73 0 1,0 0 0-16,-28-79 0 15,28 79 0 1,0 0 0-16,-28-73 0 16,28 73 0-1,0 0 0-15,0 0 0 16,0 0 0 0,0 0 0-16,0 0 0 15,0 0 0 1,0 0 0-16,-19-55 0 15,19 55 0 1,0 0 0-16,1-23 0 16,-1 23 0-1,25 18 0-15,-25-18 0 16,46 43 0 0,-46-43 0-16,0 0 0 15,59 55 0 1,-59-55 0-16,0 0 0 15,0 0 0 1,0 0 0-16,58 54 0 16,-58-54 0-1,0 0 0-15,0 0 0 16,0 0 0 0,0 0 0-16,40 25 0 15,-40-25 0 1,8-13 0-1,-8 13 0-15,-19-36 0 16,19 36 0-16,0 0 0 16,0 0 0-1,0 0 0-15,-40-41 0 16,40 41 0 0,0 0 0-16,-52-34 0 15,52 34 0 1,0 0 0-1,0 0 0-15,-56-13 0 16,56 13 0 0,-51 15 0-16,51-15 0 15,-49 32 0 1,49-32 0-16,-55 43 0 16,55-43 0-16,-59 46 0 15,59-46 0 1,-60 45 0-16,60-45 0 15,-58 39 0 1</inkml:trace>
  <inkml:trace contextRef="#ctx0" brushRef="#br0" timeOffset="97870.51">28766 12632 15 0,'-9'12'0'0,"-17"28"0"31,-8 24 0-31,-1 9 0 0,10 9 0 15,15 0 0 1,11-5 0-16,18-4 0 16,24-7 0-1,18-16 0 1,8-22 0-16,4-24 0 16,5-16 0-1,-5-18 0-15,-1-14 0 16,-4-8 0-1,-4-8 0-15,-4-6 0 16,0-8 0 0,-7-9 0-16,-12-2 0 15,-16-3 0 1</inkml:trace>
  <inkml:trace contextRef="#ctx0" brushRef="#br0" timeOffset="98358.08">29020 12096 15 0,'0'0'0'0,"0"0"0"15,0 0 0-15,0 0 0 16,9 22 0-1,42 29 0 1,33 18 0-16,18 8 0 16,9 8 0-16,-5-6 0 15,-11-15 0 1,-95-64 0-16,73 40 0 16,-73-40 0-1,0 0 0 1,50 13 0-16,-50-13 0 15,19-27 0-15,-27-41 0 16,-20-21 0 0,-5-1 0-16,33 90 0 15,0 0 0 1,-17-78 0-16,17 78 0 31,21-46 0-15,-21 46 0-16,67-1 0 15,-67 1 0 1,94 32 0-16,-94-32 0 16,0 0 0-1,98 20 0-15,-28-53 0 16</inkml:trace>
  <inkml:trace contextRef="#ctx0" brushRef="#br0" timeOffset="98593.56">29954 11836 15 0,'0'0'0'0,"0"0"0"15,16 8 0-15,-16-8 0 16,48 32 0 0,32 26 0-16,17 15 0 15,-97-73 0 1,97 71 0-16,-97-71 0 15,76 38 0 1,-29-60 0-16,-34-53 0 16</inkml:trace>
  <inkml:trace contextRef="#ctx0" brushRef="#br0" timeOffset="98860.68">29902 11058 15 0,'18'14'0'16,"31"30"0"-16,29 26 0 16,7 8 0-16,6 6 0 15,-1 4 0 1,-9-9 0-16,-8-12 0 15,-73-67 0 1,64 52 0-16,-64-52 0 16,60 21 0-1,1-48 0-15</inkml:trace>
  <inkml:trace contextRef="#ctx0" brushRef="#br0" timeOffset="99096.35">30632 11164 15 0,'0'0'0'0,"0"0"0"15,0 0 0 1,-40 36 0-16,-9 26 0 16,49-62 0-1,-57 84 0-15,-1 14 0 16,3 0 0-1,55-98 0-15,0 0 0 16,-44 72 0 0,22-58 0-16</inkml:trace>
  <inkml:trace contextRef="#ctx0" brushRef="#br0" timeOffset="99331.95">30682 11024 15 0,'0'0'0'16,"17"11"0"-16,25 23 0 16,-42-34 0-1,59 61 0-15,10 14 0 16,-69-75 0-1,70 76 0-15,-70-76 0 16,64 48 0 0</inkml:trace>
  <inkml:trace contextRef="#ctx0" brushRef="#br0" timeOffset="99724.7">31360 11164 15 0,'0'0'0'0,"0"0"0"15,0 0 0 1,0 0 0-16,0 0 0 16,-17-41 0-1,-25-10 0-15,-8-15 0 16,-4-6 0-1,5-2 0 1,11 0 0-16,38 74 0 16,-17-67 0-16,17 67 0 15,10-57 0 1,-10 57 0-16,47-38 0 16,-47 38 0-1,87-6 0-15,-87 6 0 16,111 28 0-1,-111-28 0 1,0 0 0-16,108 44 0 16,-108-44 0-16,62 10 0 15</inkml:trace>
  <inkml:trace contextRef="#ctx0" brushRef="#br0" timeOffset="99928.85">30801 10299 15 0,'0'0'0'15,"0"0"0"-15,0 0 0 16,0 0 0 0,0 0 0-16,-1 40 0 15,1-40 0-15</inkml:trace>
  <inkml:trace contextRef="#ctx0" brushRef="#br0" timeOffset="100132.66">29444 11301 15 0,'0'0'0'15,"-7"17"0"-15,7-17 0 16,-18 47 0 0,18-47 0-16</inkml:trace>
  <inkml:trace contextRef="#ctx0" brushRef="#br0" timeOffset="107400.2">25324 7724 15 0,'-18'-18'0'0,"18"18"0"15,-53-49 0 1,53 49 0-16,-75-71 0 15,75 71 0 1,0 0 0-16,-72-72 0 16,72 72 0-1,-52-74 0-15,52 74 0 16,0 0 0 0,-26-77 0-1,26 77 0-15,0-71 0 16,0 71 0-1,31-61 0-15,31 8 0 16,14 13 0 0,4 18 0-16,-4 10 0 15,2 7 0 1,1 0 0-16,4 0 0 16,2 1 0-1,1 3 0-15,8 6 0 16,8 2 0-1,7 3 0-15,2 6 0 16,2 11 0 0,2 2 0-16,-2 4 0 15,-4 7 0 1,-1-2 0-16,4 4 0 16,0 8 0-1,-3 5 0-15,3 8 0 16,6 3 0-1,3 4 0-15,-4-1 0 16,2 6 0 0,-6 0 0-16,-5 4 0 15,4 9 0 1,-3-1 0-16,6 3 0 16,-2 1 0-1,-6 3 0 1,2 10 0-1,-5 5 0-15,-5 3 0 16,-8 4 0-16,-9-7 0 16,-4 2 0-16,-9 5 0 15,-1 5 0 1,-2 6 0-16,-8-5 0 16,-8-8 0-1,-18-7 0-15,-16-3 0 16,-12-10 0-1,-16-14 0-15,-15-8 0 16,-16-13 0 0,43-59 0-1,-65 46 0 1,-27-9 0-16,-14-20 0 16,1-17 0-16,-2-24 0 15,4-14 0 1,-5-8 0-16,0-6 0 15,1-6 0 1,3-8 0-16,3-3 0 16,-1-6 0-1,0-2 0-15,5-2 0 16,6 0 0 0,0 1 0-16,-3-4 0 15,-4-8 0 1,-8-7 0-16,-9-2 0 31,-9 2 0-31,-6 0 0 0,0 5 0 16,1-1 0-1,5-3 0-15,11-1 0 16,0 0 0 0,-9-3 0-16,-12 3 0 15,-11-4 0 1,-3-5 0-16,-2 3 0 15,3 3 0 1,9-1 0-16,19 1 0 16,24 1 0-1,28 10 0-15,67 89 0 16,-29-78 0 0,50 9 0-16,39 1 0 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5" units="cm"/>
          <inkml:channel name="T" type="integer" max="2.14748E9" units="dev"/>
        </inkml:traceFormat>
        <inkml:channelProperties>
          <inkml:channelProperty channel="X" name="resolution" value="198.56381" units="1/cm"/>
          <inkml:channelProperty channel="Y" name="resolution" value="352.97858" units="1/cm"/>
          <inkml:channelProperty channel="F" name="resolution" value="0.16159" units="1/cm"/>
          <inkml:channelProperty channel="T" name="resolution" value="1" units="1/dev"/>
        </inkml:channelProperties>
      </inkml:inkSource>
      <inkml:timestamp xml:id="ts0" timeString="2024-11-27T12:28:02.451"/>
    </inkml:context>
    <inkml:brush xml:id="br0">
      <inkml:brushProperty name="width" value="0.05292" units="cm"/>
      <inkml:brushProperty name="height" value="0.05292" units="cm"/>
      <inkml:brushProperty name="color" value="#FF0000"/>
    </inkml:brush>
  </inkml:definitions>
  <inkml:trace contextRef="#ctx0" brushRef="#br0">15964 16156 15 0,'0'0'0'15,"0"0"0"-15,0 0 0 16,0 0 0-16,0 0 0 15,34 16 0 1,-34-16 0-16,0 0 0 16,41 16 0-1,-41-16 0-15,0 0 0 16,0 0 0 0,0 0 0-1,56 22 0-15,-56-22 0 16,0 0 0-1,66 23 0-15,-66-23 0 16,0 0 0 0,0 0 0-16,67 23 0 15,-67-23 0-15,0 0 0 16,65 21 0 0,-65-21 0-1,0 0 0-15,0 0 0 16,64 16 0-1,-64-16 0-15,0 0 0 16,66 9 0-16,-66-9 0 16,0 0 0-1,64 7 0 1,-64-7 0-16,59 2 0 16,-59-2 0-16,0 0 0 15,56 3 0 1,-56-3 0-1,0 0 0-15,0 0 0 16,61 1 0-16,-61-1 0 16,0 0 0-1,67 2 0-15,-67-2 0 16,0 0 0 0,67 5 0-16,-67-5 0 15,0 0 0 1,67 2 0-16,-67-2 0 15,0 0 0 1,67-2 0 0,-67 2 0-16,0 0 0 15,0 0 0-15,70-3 0 16,-70 3 0 0,0 0 0-16,0 0 0 15,72-2 0 1,-72 2 0-1,0 0 0-15,74-2 0 16,-74 2 0-16,0 0 0 16,71-1 0-1,-71 1 0-15,0 0 0 16,69 0 0 0,-69 0 0-16,0 0 0 15,0 0 0 1,70 0 0-16,-70 0 0 15,0 0 0 1,0 0 0-16,68-3 0 16,-68 3 0-1,0 0 0-15,0 0 0 16,68-7 0 0,-68 7 0-16,0 0 0 15,0 0 0 1,69-10 0-16,-69 10 0 15,0 0 0 1,0 0 0-16,0 0 0 16,66-14 0-1,-66 14 0-15,0 0 0 16,67-12 0 0,-67 12 0-16,0 0 0 15,0 0 0 1,0 0 0-16,67-6 0 15,-67 6 0 1,0 0 0-16,63 1 0 16,-63-1 0-1,0 0 0-15,0 0 0 16,0 0 0 0,58 10 0-16,-58-10 0 15,0 0 0 1,0 0 0-1,0 0 0-15,0 0 0 16,0 0 0-16,0 0 0 16,0 0 0-1,0 0 0-15,0 0 0 16,52 14 0 0,-52-14 0-16</inkml:trace>
  <inkml:trace contextRef="#ctx0" brushRef="#br0" timeOffset="14503.83">13522 10455 15 0,'0'0'0'16,"0"0"0"-16,0 0 0 15,0 0 0 1,57-9 0-16,-57 9 0 16,0 0 0-1,76-16 0-15,-76 16 0 16,0 0 0-1,95-13 0-15,-95 13 0 16,98-14 0 0,-98 14 0-16,90-11 0 15,-90 11 0 1,83-11 0-16,-83 11 0 16,76-13 0-1,-76 13 0-15,0 0 0 16,74-17 0-1,-74 17 0-15,78-20 0 16,-78 20 0 0,81-21 0-16,-81 21 0 15,82-23 0 1,-82 23 0-16,0 0 0 16,75-19 0-1,-75 19 0-15,76-16 0 16,-76 16 0-1,0 0 0-15,79-15 0 16,-79 15 0 0,82-14 0-16,-82 14 0 15,81-13 0 1,-81 13 0-16,75-14 0 16,-75 14 0-1,70-16 0-15,-70 16 0 16,71-17 0-1,-71 17 0-15,68-17 0 16,-68 17 0 0,65-18 0-16,-65 18 0 15,66-17 0 1,-66 17 0 0,70-17 0-16,-70 17 0 15,70-16 0-15,-70 16 0 16,66-14 0-1,-66 14 0 1,67-14 0-16,-67 14 0 16,70-14 0-1,-70 14 0-15,70-13 0 16,-70 13 0 0,0 0 0-16,75-16 0 15,-75 16 0 1,82-13 0-16,-82 13 0 15,83-6 0 1,-83 6 0-16,84-4 0 16,-84 4 0-1,84-6 0-15,-84 6 0 16,83-4 0 0,-83 4 0-16,76-2 0 15,-76 2 0 1,72-3 0-16,-72 3 0 15,0 0 0 1,75-6 0-16,-75 6 0 16,78-8 0-1,-78 8 0-15,77-12 0 16,-77 12 0 0,72-11 0-16,-72 11 0 15,0 0 0 1,77-15 0-1,-77 15 0-15,0 0 0 16,81-18 0-16,-81 18 0 16,79-21 0-1,-79 21 0-15,68-23 0 16,-68 23 0 0,62-18 0-16,-62 18 0 15,0 0 0 1,63-18 0-16,-63 18 0 15,61-21 0 1,-61 21 0 0,56-23 0-16,-56 23 0 15,0 0 0 1,54-26 0-16,-54 26 0 16,0 0 0-1,48-28 0-15,-48 28 0 16,0 0 0-1,42-32 0-15,-42 32 0 16,0 0 0 0,36-36 0-16,-36 36 0 15,0 0 0 1,28-45 0-16,-28 45 0 16,0 0 0-1,23-53 0-15,-23 53 0 16,0 0 0-1,21-58 0 1,-21 58 0-16,0 0 0 16,20-64 0-16,-20 64 0 15,0 0 0 1,17-66 0-16,-17 66 0 16,17-64 0-1,-17 64 0-15,14-59 0 16,-14 59 0-1,0 0 0-15,0 0 0 16,12-63 0 0,-12 63 0-16,0 0 0 15,6-78 0 1,-6 78 0-16,0-88 0 16,0 88 0-1,0 0 0 1,-8-90 0-16,8 90 0 15,0 0 0 1,-12-83 0-16,12 83 0 16,0 0 0-1,0 0 0-15,-8-61 0 32,8 61 0-32,0 0 0 15,0 0 0-15,0 0 0 0,0 0 0 16,-1-28 0-1,1 28 0-15,9 12 0 16,-9-12 0 0,22 39 0-1,-22-39 0-15,24 54 0 16,-24-54 0 0,28 62 0-16,-28-62 0 15,33 62 0 1,-33-62 0-16,0 0 0 31,34 56 0-31,-34-56 0 0,0 0 0 16,0 0 0-1,0 0 0-15,0 0 0 16,0 0 0 0,34 43 0-16,-34-43 0 15,0 0 0 1,0 0 0-16,0 0 0 15,0 0 0 1,23 20 0-16,-23-20 0 16,0 0 0-1,0 0 0-15,-18-41 0 16,18 41 0 0,-26-59 0-1,26 59 0-15,-34-76 0 16,34 76 0-16,-37-86 0 15,37 86 0 1,0 0 0-16,-36-81 0 16,36 81 0-1,0 0 0 1,0 0 0-16,0 0 0 16,0 0 0-16,-41-57 0 15,41 57 0 1,0 0 0-16,-41-20 0 15,41 20 0 1,-40 18 0 0,40-18 0-16,-44 43 0 15,44-43 0 1,-43 57 0-16,43-57 0 16</inkml:trace>
  <inkml:trace contextRef="#ctx0" brushRef="#br0" timeOffset="15572.2">17371 9003 15 0,'0'0'0'0,"0"0"0"31,0 0 0-31,0 0 0 0,0 0 0 16,0 0 0-1,0 0 0-15,25-24 0 16,-25 24 0 0,0 0 0-16,30-28 0 15,-30 28 0 1,39-34 0-16,-39 34 0 16,42-38 0-1,-42 38 0-15,46-34 0 16,-46 34 0-1,52-32 0-15,-52 32 0 16,0 0 0 15,55-32 0-31,-55 32 0 0,60-33 0 32,-60 33 0-32,54-31 0 0,-54 31 0 31,0 0 0-31,49-32 0 0,-49 32 0 31,0 0 0-31,50-35 0 16,-50 35 0-1,0 0 0-15,0 0 0 16,58-33 0 0,-58 33 0-16,0 0 0 15,0 0 0 1,59-34 0-16,-59 34 0 15,0 0 0 1,0 0 0 0,0 0 0-16,0 0 0 15,0 0 0 1,56-20 0-16,-56 20 0 16,0 0 0-16,39 4 0 15,-39-4 0 1,0 0 0-16,14 32 0 15,-14-32 0 1,0 0 0 0,0 0 0-16,0 0 0 15,0 0 0 1,-4 46 0-16,4-46 0 16,0 0 0-1,0 0 0-15,0 0 0 16,-5 38 0-1,5-38 0-15,0 0 0 16,0 0 0 0,0 0 0-1,0 0 0-15,0 0 0 16,39-14 0-16,-39 14 0 16,0 0 0-1,15-40 0-15,-15 40 0 16,-15-39 0-1,-39 25 0-15,-17 37 0 16,2 28 0 0</inkml:trace>
  <inkml:trace contextRef="#ctx0" brushRef="#br0" timeOffset="16533.34">17609 9798 15 0,'0'0'0'0,"0"0"0"15,0 0 0-15,0 0 0 16,0 0 0-1,0 0 0-15,27-24 0 16,-27 24 0 0,39-24 0-1,-39 24 0-15,59-22 0 16,-59 22 0-16,73-29 0 16,-73 29 0-1,82-36 0-15,-82 36 0 16,87-35 0-1,-87 35 0-15,83-34 0 16,-83 34 0 0,0 0 0-16,78-31 0 15,-78 31 0 1,62-41 0-16,-62 41 0 16,42-64 0-1,-42 64 0 1,22-94 0-1,-22 94 0-15,0 0 0 0,13-106 0 16,-13 106 0 0,0 0 0-16,0 0 0 15,0 0 0 1,0 0 0 0,25-89 0-16,-25 89 0 15,0 0 0-15,28-35 0 16,-28 35 0-1,17 26 0 1,-17-26 0-16,0 0 0 16,0 0 0-1,0 0 0-15,0 53 0 16,0-53 0 0,0 0 0-16,-3 42 0 15,3-42 0 1,0 0 0-16,0 0 0 15,0 0 0 1,0 0 0-16,31-30 0 16,-31 30 0-1,0 0 0-15,0 0 0 16,15-30 0 0,-36 27 0-16,-44 22 0 15,-34 2 0 1</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5" units="cm"/>
          <inkml:channel name="T" type="integer" max="2.14748E9" units="dev"/>
        </inkml:traceFormat>
        <inkml:channelProperties>
          <inkml:channelProperty channel="X" name="resolution" value="198.56381" units="1/cm"/>
          <inkml:channelProperty channel="Y" name="resolution" value="352.97858" units="1/cm"/>
          <inkml:channelProperty channel="F" name="resolution" value="0.16159" units="1/cm"/>
          <inkml:channelProperty channel="T" name="resolution" value="1" units="1/dev"/>
        </inkml:channelProperties>
      </inkml:inkSource>
      <inkml:timestamp xml:id="ts0" timeString="2024-11-27T12:08:21.097"/>
    </inkml:context>
    <inkml:brush xml:id="br0">
      <inkml:brushProperty name="width" value="0.05292" units="cm"/>
      <inkml:brushProperty name="height" value="0.05292" units="cm"/>
      <inkml:brushProperty name="color" value="#FF0000"/>
    </inkml:brush>
  </inkml:definitions>
  <inkml:trace contextRef="#ctx0" brushRef="#br0">5281 8604 15 0,'0'0'0'0,"0"0"0"0,31 41 0 31,-3 31 0-31,8 28 0 0,1 12 0 32,0 8 0-32,-2 2 0 15,-4-3 0-15,-8-6 0 16,0-11 0-16,-5-14 0 16,-18-88 0-1,11 74 0 1</inkml:trace>
  <inkml:trace contextRef="#ctx0" brushRef="#br0" timeOffset="922.81">4807 8311 15 0,'19'-58'0'16,"7"-3"0"-16,14-7 0 15,13 4 0 1,12 8 0-16,11 18 0 15,9 17 0-15,2 14 0 16,2 12 0 0,-3 10 0-1,-4 12 0-15,-4 14 0 16,-2 14 0-16,-12 11 0 16,-15 5 0-1,-16 10 0 1,-17 8 0-16,-16 5 0 15,-19 7 0-15,-21-1 0 16,-15-9 0 0,-12-12 0-16,-4-15 0 15,71-64 0 1,-72 46 0 0,72-46 0-16,0 0 0 15,0 0 0-15,0 0 0 16,-62 31 0-1,62-31 0 1,-21 2 0 0,66-26 0-16,43-8 0 15,24 2 0-15,6 8 0 16,-2 16 0 0,-7 14 0-16,-4 9 0 15,-8 8 0-15,-97-25 0 16,88 37 0-1,-88-37 0-15,76 63 0 16,-24 35 0 0,-38 15 0-1,-44-3 0-15,-36-6 0 0,-34-10 0 32,-23-9 0-32,-6-11 0 15,4-12 0 1,15-13 0-16,14-15 0 0,13-20 0 15,83-14 0 1,-67-20 0 0,19-47 0-1</inkml:trace>
  <inkml:trace contextRef="#ctx0" brushRef="#br0" timeOffset="5195.7">6621 8778 15 0,'0'0'0'16,"0"0"0"-16,0 0 0 15,0 0 0 1,30 49 0-16,-30-49 0 16,32 69 0-1,17 25 0-15,14 12 0 16,-1-7 0-1,1-15 0-15,-63-84 0 16,62 61 0 0,-62-61 0-16,0 0 0 15,59 36 0 1,-59-36 0-16,52-11 0 16,-18-48 0-1,-18-35 0-15,-18-18 0 16,-13 1 0-1,0 12 0-15,15 99 0 16,-18-83 0 0,18 83 0-16,0 0 0 15,0 0 0 1,0 0 0-16,-10-54 0 16,10 54 0-1,49 68 0-15,13 26 0 16,9 13 0-1,-3-5 0 1,1-14 0-16,-6-12 0 16,-63-76 0-16,60 62 0 15,-60-62 0 1</inkml:trace>
  <inkml:trace contextRef="#ctx0" brushRef="#br0" timeOffset="5588.22">7926 8467 15 0,'0'0'0'15,"0"0"0"-15,0 0 0 16,0 0 0 0,-48 37 0-1,48-37 0-15,-60 65 0 16,60-65 0-16,-74 85 0 16,74-85 0-1,0 0 0 1,-53 88 0-16,48-9 0 15,5-79 0 1,46 60 0-16,45-16 0 16,17-16 0-1,-9-18 0-15,-13-10 0 16,-12-12 0 0,-7-17 0-16</inkml:trace>
  <inkml:trace contextRef="#ctx0" brushRef="#br0" timeOffset="5997.39">8638 8277 15 0,'0'0'0'15,"0"0"0"1,0 0 0-16,-9 13 0 16,-21 23 0-1,30-36 0-15,-45 62 0 16,-5 21 0 0,9 10 0-1,16-7 0-15,25-86 0 16,-13 74 0-16,13-74 0 15,5 65 0 1,-5-65 0-16,37 59 0 16,-37-59 0-1,72 44 0 1,27-17 0-16,6-21 0 16,-12-21 0-16,-17-19 0 15,-12-17 0 1</inkml:trace>
  <inkml:trace contextRef="#ctx0" brushRef="#br0" timeOffset="6563.38">9318 8157 15 0,'0'0'0'16,"0"0"0"-16,0 0 0 0,-39 25 0 15,-18 20 0-15,-9 20 0 16,66-65 0 0,-62 78 0-16,62-78 0 15,-45 91 0 1,45-91 0-16,-19 90 0 15,19-90 0 1,20 73 0-16,38-27 0 16,-58-46 0-1,79 13 0-15,8-45 0 16,-11-34 0 15,-23-23 0-31,-26-7 0 0,-24 3 0 16,-3 93 0-1,-14-82 0-15,14 82 0 32,-25-67 0-32,25 67 0 0,0 0 0 15,-14-30 0 1,31 63 0-16,33 48 0 16,17 22 0-1,9-6 0-15,1-24 0 16,-77-73 0-1,0 0 0-15,72 43 0 16,-11-56 0 0</inkml:trace>
  <inkml:trace contextRef="#ctx0" brushRef="#br0" timeOffset="6798.69">9546 7447 15 0,'30'51'0'0,"16"32"0"15,13 27 0 1,17 32 0-16,12 18 0 15,7 5 0 1,-3 4 0-16,-14-1 0 16</inkml:trace>
  <inkml:trace contextRef="#ctx0" brushRef="#br0" timeOffset="9226.44">6383 10713 15 0,'0'0'0'0,"0"0"0"16,0 0 0 0,-68 16 0-16,-4 12 0 15,-7 11 0 1,79-39 0-16,-81 48 0 15,-8 12 0 1,1 0 0-16,12-2 0 16,14-4 0-1,17 5 0-15,45-59 0 16,-26 68 0 0,30 19 0-16,30 1 0 15,21-8 0 1,21-12 0-16,15-12 0 15,8-16 0 1,-1-10 0-16,-1-10 0 16,-1-9 0-1,-10-6 0-15,-6-5 0 16,-80 0 0 0,77-16 0-1,-1-36 0-15</inkml:trace>
  <inkml:trace contextRef="#ctx0" brushRef="#br0" timeOffset="9824.29">6689 10506 15 0,'0'0'0'0,"0"0"0"16,4 18 0 0,3 28 0-16,9 31 0 15,14 20 0 1,10 19 0-16,8 17 0 15,4 4 0 1,1-9 0-16,-4-15 0 31,-49-113 0-31,46 93 0 0,-46-93 0 16,0 0 0 0,0 0 0-1,0 0 0-15,47 64 0 16,-47-64 0-16,44 16 0 15,-44-16 0 1,40-40 0-16,-8-42 0 16,-10-16 0-1,-22 98 0 1,21-91 0-16,-21 91 0 16,26-75 0-1,-26 75 0-15,39-37 0 16,-39 37 0-1,66 15 0-15,13 50 0 16,-5 21 0-16,-74-86 0 16,60 82 0-1,-60-82 0-15,54 50 0 16</inkml:trace>
  <inkml:trace contextRef="#ctx0" brushRef="#br0" timeOffset="10328.49">7809 11007 15 0,'0'0'0'15,"0"0"0"-15,0 0 0 16,0 0 0-1,-23 7 0-15,23-7 0 16,-48 32 0 0,48-32 0-1,-48 62 0-15,48-62 0 16,-26 85 0-16,26-85 0 16,10 82 0-1,-10-82 0-15,47 63 0 16,-47-63 0-1,70 29 0-15,-70-29 0 16,74-21 0 0,-74 21 0-16,58-67 0 15,-58 67 0 1,0 0 0-16,39-92 0 16,-39 92 0-1,37-72 0-15,7 54 0 31,5 51 0-31,-49-33 0 0,51 68 0 16,-51-68 0 0,55 83 0-16,-55-83 0 15,53 70 0 1</inkml:trace>
  <inkml:trace contextRef="#ctx0" brushRef="#br0" timeOffset="10894.83">8384 11248 15 0,'0'0'0'0,"0"0"0"16,0 0 0-16,0 0 0 15,0 0 0 1,30-6 0-16,-30 6 0 16,6-51 0-1,-6 51 0-15,0 0 0 16,-4-89 0 0,4 89 0-16,4-83 0 15,-4 83 0 1,29-38 0-16,-29 38 0 15,54 17 0 1,-54-17 0-16,76 57 0 16,-76-57 0-1,0 0 0-15,82 66 0 16,-82-66 0 0,75 37 0-16,-75-37 0 15,53-19 0 1,-53 19 0-16,36-74 0 15,-36 74 0 1,0 0 0-16,36-85 0 16,-36 85 0-1,56-51 0-15,-56 51 0 16,78 0 0 0,-78 0 0-16,91 42 0 15,-91-42 0 1,0 0 0-16,95 32 0 15</inkml:trace>
  <inkml:trace contextRef="#ctx0" brushRef="#br0" timeOffset="11385.16">9114 10178 15 0,'0'0'0'0,"10"11"0"16,17 31 0-16,17 42 0 16,19 32 0-1,8 21 0-15,3 0 0 16,-10-16 0 0,-13-24 0-16,-51-97 0 15,0 0 0 1,46 57 0-16,-46-57 0 15,0 0 0 1,33 5 0-16,-33-5 0 16,23-55 0-1,-23 55 0 1,18-97 0-16,-18 97 0 16,24-118 0-16,-24 118 0 15,39-95 0 1,-39 95 0-1,58-39 0-15,3 66 0 16,-13 43 0-16,-19 17 0 16,-29-87 0-1,6 88 0-15,-6-88 0 16,-32 73 0 0,-40-31 0-16,-16-37 0 15,0-29 0 1,7-20 0-16,81 44 0 15</inkml:trace>
  <inkml:trace contextRef="#ctx0" brushRef="#br0" timeOffset="11998.44">10012 10851 15 0,'18'-12'0'0,"-18"12"0"16,40-39 0 0,-40 39 0-16,46-69 0 15,-46 69 0 1,35-85 0-16,-35 85 0 15,2-85 0 1,-2 85 0-16,-38-56 0 16,38 56 0-1,-64-11 0-15,6 51 0 16,30 36 0 0,33 13 0-16,38-2 0 15,31-5 0 1,10-7 0-1,12-14 0-15,7-14 0 16,-11-16 0-16,-92-31 0 16,82 11 0-1,-82-11 0-15,65-21 0 16,-32-36 0 0,-43-34 0-1,-29-19 0-15,-17-15 0 16,-1-3 0-16,21 17 0 15,26 21 0 1,10 90 0-16,26-70 0 16,44 24 0-1,30 26 0 1,6 25 0 0,-6 22 0-16,-100-27 0 0</inkml:trace>
  <inkml:trace contextRef="#ctx0" brushRef="#br0" timeOffset="15089.02">7333 12683 15 0,'0'0'0'15,"0"0"0"-15,6 79 0 16,16 17 0 0,9 19 0-16,18 12 0 15,6 9 0 1,3 4 0-16,3-7 0 16,-8-13 0-1,-7-28 0 1,-3-20 0-16,-43-72 0 0,39 57 0 15,-39-57 0 1,0 0 0 0,0 0 0-1,41 28 0-15,0-49 0 16,-6-52 0-16,-9-46 0 16,-19-37 0-1,-14-26 0-15,-10-27 0 16,-7 0 0-1,-3 30 0-15,27 179 0 16,-18-130 0 0,18 130 0-16,0 0 0 15,0 0 0 1,2-60 0-16,-2 60 0 16,0 0 0-1</inkml:trace>
  <inkml:trace contextRef="#ctx0" brushRef="#br0" timeOffset="15528.54">8436 12580 15 0,'0'0'0'0,"0"0"0"16,52-11 0-16,-52 11 0 15,59 18 0 1,10 37 0-16,-8 24 0 16,-20 12 0-1,-22 12 0 1,-15 3 0-16,-16 1 0 15,-19-8 0-15,31-99 0 16,-50 76 0 0,50-76 0-16,-79 44 0 15,-19-46 0 1,1-42 0 0,18-28 0-16,25-22 0 15,22-16 0-15,22-7 0 16,20-1 0-1,24 10 0-15</inkml:trace>
  <inkml:trace contextRef="#ctx0" brushRef="#br0" timeOffset="16156.83">8876 12234 15 0,'0'0'0'0,"41"31"0"16,-3 32 0-16,10 32 0 31,5 26 0-31,-2 24 0 0,-8 13 0 16,-6-9 0-1,-8-6 0-15,-10-18 0 16,-19-125 0-1</inkml:trace>
  <inkml:trace contextRef="#ctx0" brushRef="#br0" timeOffset="18722.02">8164 16001 15 0,'0'0'0'0,"0"0"0"15,4 21 0-15,7 41 0 16,12 36 0-1,12 31 0 1,8 25 0-16,-7 11 0 16,-8-7 0-16,-3-14 0 15,-10-21 0-15,-15-123 0 16,16 74 0 0,-16-74 0-16,6-60 0 15,-28-42 0 1,-16-22 0-16,-15-8 0 15,-8 5 0 1,4 11 0-16,12 7 0 16,7 6 0-1,9 6 0 1,11 6 0-16,15 7 0 31,3 84 0-31,15-69 0 0,25 6 0 16,-40 63 0-1,65-51 0-15,-65 51 0 16,86-31 0 0,-86 31 0-16,96 13 0 15,-12 56 0 1,-25 33 0-16,-35 5 0 16,-26-7 0-1,-24-18 0-15,26-82 0 16,-48 63 0-1,48-63 0-15,-76 41 0 16,76-41 0 0,-95 0 0-16,9-50 0 15,34-33 0 1,42-16 0-16,10 99 0 16</inkml:trace>
  <inkml:trace contextRef="#ctx0" brushRef="#br0" timeOffset="19192.24">8808 15707 15 0,'0'0'0'0,"0"0"0"16,0 0 0-16,-51 30 0 15,-1 31 0 1,8 27 0-16,29 7 0 16,15-95 0-1,13 92 0-15,-13-92 0 16,39 67 0-1,-39-67 0-15,53 21 0 16,-3-53 0 0,-19-36 0-1,-31 68 0-15,0 0 0 16,11-80 0-16,-11 80 0 16,21-65 0-1,29 49 0 1,30 55 0-16,15 41 0 15,1 21 0 1,-9-1 0-16,-10-19 0 16,-77-81 0-16</inkml:trace>
  <inkml:trace contextRef="#ctx0" brushRef="#br0" timeOffset="30258.45">14676 16796 15 0,'0'0'0'0,"0"0"0"31,0 0 0-31,4-42 0 0,-4 42 0 16,-4-70 0-16,4 70 0 16,-4-98 0-1,5-14 0-15,9 7 0 16,8 13 0 0,2 15 0-1,0 8 0-15,3 3 0 16,9 1 0-16,-32 65 0 31,45-71 0-15,10-12 0-16,4 0 0 15,-3 13 0 1,2 14 0-16,-58 56 0 16,65-44 0-1,11 5 0-15,-76 39 0 16,84-28 0-1,-84 28 0-15,96-10 0 16,-96 10 0 0,109 18 0-16,-109-18 0 15,115 52 0 1,-6 31 0-16,-23 14 0 16,-20 5 0-1,-17-6 0-15,-9 8 0 16,-7 11 0-1,-10 2 0-15,-4 5 0 16,-5 8 0-16,1 11 0 16,-3 3 0-1,-7 5 0-15,-3 8 0 16,-2 1 0 0,-1-3 0-16,-4-8 0 15,-6-7 0 1,-8-3 0-1,-13-12 0-15,-16-13 0 16,-9-11 0-16,-10-10 0 16,-11-14 0-1,-7-16 0-15,-6-16 0 16,-6-22 0 0,-5-16 0-16,0-18 0 15,-2-15 0 1,1-17 0-16,4-20 0 15,8-23 0 1,8-16 0-16,15-23 0 16,10-29 0-1,14-21 0-15,23-11 0 16,21-10 0 0,17-4 0-16,12 1 0 15,14 5 0 1,18 6 0-1,9 13 0-15</inkml:trace>
  <inkml:trace contextRef="#ctx0" brushRef="#br0" timeOffset="47819.42">15642 16347 15 0,'0'0'0'0,"0"0"0"15,0 0 0 1,0 0 0-16,0 0 0 15,0 0 0 1,0 0 0-16,-3 41 0 31,3-41 0-31,0 0 0 0,0 0 0 16,0 0 0 0,0 0 0-1,-2 27 0-15,2-27 0 16,0 0 0-16,17 11 0 15,-17-11 0 1,39-11 0-16,-39 11 0 16,49-25 0-1,-49 25 0-15,58-41 0 16,-58 41 0 0,59-54 0-16,-59 54 0 15,59-64 0 1,-59 64 0-16,57-75 0 15,-57 75 0 1,53-87 0-16,-53 87 0 16,47-102 0-1,-47 102 0-15,39-112 0 16,-3-4 0 0,-5 11 0-1,-31 105 0 1,26-93 0-1,-2-2 0-15,-24 95 0 16,22-97 0 0,-4-4 0-16,0 5 0 15,-6 12 0 1,-2 9 0-16,-3 1 0 16,-7 74 0-1,7-80 0-15,1-11 0 16,1-6 0-1,-5 5 0-15,-5 12 0 16,2 7 0 0,-1 6 0-16,-3-1 0 15,1 2 0 1,1-2 0-16,1-6 0 16,-5-1 0-1,-6 1 0-15,0-2 0 16,0-1 0-1,2-1 0-15,-4 1 0 16,-6-1 0 0,-2-4 0-16,3-3 0 15,-5-1 0 1,-1-2 0-16,3 1 0 16,1 1 0-1,-2-1 0-15,-1-3 0 16,2-4 0-1,-2 3 0-15,-1 1 0 16,4 0 0 0,0-3 0-16,-1 3 0 15,2-3 0 1,1-5 0-16,-7 1 0 16,-1 3 0-1,-2 5 0-15,2 3 0 16,0-4 0-1,0-3 0-15,9 4 0 16,1 0 0 0,-3 2 0-1,-3 1 0-15,-2-4 0 16,1-3 0-16,3 2 0 16,2 2 0-1,-2 2 0 1,2 6 0-16,3 1 0 15,1-2 0-15,-2-1 0 16,1-3 0 0,-3 0 0-1,1 3 0-15,1 2 0 16,-2 0 0 0,-2-3 0-16,-4 2 0 15,6 3 0 1,5-5 0-16,-1 1 0 15,1-4 0 1,1 5 0-16,5 1 0 16,-3 4 0-1,-2 3 0-15,-1 4 0 16,0 2 0 0,1 0 0-16,12 68 0 15,-10-68 0 1,10 68 0-16,-8-73 0 15,8 73 0 1,0 0 0-16,-1-74 0 16,1 74 0-1,0 0 0-15,0 0 0 16</inkml:trace>
  <inkml:trace contextRef="#ctx0" brushRef="#br0" timeOffset="54559.87">14319 8174 15 0,'0'0'0'0,"0"0"0"16,0 0 0-16,0-41 0 15,0 41 0 1,0 0 0-16,16-44 0 16,-16 44 0-1,47-40 0 1,-47 40 0-16,81-13 0 15,17 38 0 1,-98-25 0-16,90 54 0 16,-90-54 0-1,64 82 0-15,-42 17 0 16,-22-99 0 0,-22 96 0-16,-43-19 0 15,65-77 0 1,-93 52 0-16,-16-35 0 15,109-17 0 1,-108-21 0-16,2-43 0 16,20-38 0-1,32-20 0 1</inkml:trace>
  <inkml:trace contextRef="#ctx0" brushRef="#br0" timeOffset="55031.2">14625 7845 15 0,'0'0'0'0,"0"0"0"0,0 0 0 15,0 0 0 1,0 0 0-16,65 33 0 16,22 40 0-1,16 25 0 1,4 1 0-16,-7-9 0 16,-20-15 0-1,-80-75 0-15,0 0 0 16,0 0 0-1</inkml:trace>
  <inkml:trace contextRef="#ctx0" brushRef="#br0" timeOffset="55455.18">14607 7828 15 0,'0'0'0'0,"0"0"0"15,0 0 0 1,16-53 0-16,-16 53 0 16,18-58 0-1,-18 58 0-15,43-64 0 16,-43 64 0 0,70-58 0-16,-70 58 0 15,87-32 0 1,-87 32 0-16,92 9 0 15,-92-9 0 1,87 57 0-16,-21 38 0 16,-66-95 0-1,21 104 0 1,-70-5 0-16,-61-23 0 16</inkml:trace>
  <inkml:trace contextRef="#ctx0" brushRef="#br0" timeOffset="56858.78">15167 7482 15 0,'0'0'0'0,"0"0"0"16,0 0 0-1,0 0 0-15,-2-61 0 16,2 61 0-1,-20-82 0-15,-21-18 0 16,41 100 0 0,0 0 0-16,-59-80 0 15,59 80 0 1,-68-21 0 0,15 64 0-1,22 35 0-15,23 16 0 16,19 0 0-16,-11-94 0 15,27 85 0 1,-27-85 0-16,48 63 0 16,29-25 0-1,17-24 0-15,-1-22 0 16,-10-16 0 0,-7-9 0-16,-7-6 0 15,-69 39 0 1,61-42 0-16,-61 42 0 15,0 0 0 1,49-52 0-16,-33-11 0 31,-16 63 0-31,-26-64 0 0,-34 7 0 16,60 57 0 0,-81-45 0-16,81 45 0 15,-76-42 0 1,76 42 0-16,0 0 0 31,-44-51 0-31,44 51 0 0,0-65 0 16,0 65 0-1,43-72 0-15,-43 72 0 16,74-81 0 15</inkml:trace>
  <inkml:trace contextRef="#ctx0" brushRef="#br0" timeOffset="57597.34">15743 6463 15 0,'0'0'0'16,"-12"43"0"-16,-3 16 0 15,15-59 0 1,-11 79 0 0,20 26 0-16,-9-105 0 15,30 112 0 1,-30-112 0-16,54 91 0 31,-54-91 0-31,77 56 0 0,-77-56 0 31,90 8 0-31,-90-8 0 16,86-48 0 0,-20-46 0-16,-32-17 0 15,-30 6 0 1,-4 105 0 0,-17-90 0-16,17 90 0 15,-31-77 0 1,31 77 0-16,0 0 0 15,0 0 0 1,-26-35 0-16,26 35 0 16,-1 21 0-1,39 43 0-15,-38-64 0 16,60 77 0 0,-60-77 0-16,63 63 0 15,-63-63 0 1,63 31 0-16,-63-31 0 15,52-10 0 1,-20-43 0-16,-19-29 0 16,-16-15 0-1,3 97 0-15,-16-95 0 16,16 95 0 0,0 0 0-16,0 0 0 15,0 0 0 1,-16-84 0-1,29 49 0-15,30 56 0 16,20 35 0 0,-63-56 0-16,70 69 0 15,-70-69 0 1,64 52 0-16,-22-50 0 16</inkml:trace>
  <inkml:trace contextRef="#ctx0" brushRef="#br0" timeOffset="59022.96">16235 5634 15 0,'0'0'0'0,"0"0"0"16,11 14 0-1,-11-14 0-15,29 52 0 16,27 41 0 0,15 14 0-16,8-8 0 15,7-13 0 1,-2-16 0-16,-4-15 0 16,2-15 0-1,-82-40 0-15,77 24 0 16,-77-24 0-1,68 3 0-15,-68-3 0 16,46-35 0 0,-20-39 0-1,-26-24 0-15,-25-6 0 16,25 104 0 0,-41-98 0-16,41 98 0 15,0 0 0 1,-55-83 0-16,55 83 0 15,0 0 0 1,0 0 0-16,0 0 0 16,-38-36 0-1,38 59 0-15,0-23 0 16,39 60 0 0,-39-60 0-16,74 72 0 15,-74-72 0 1,92 63 0-16,-92-63 0 15,85 33 0 1,-85-33 0 0,68-5 0-16,-68 5 0 15,35-57 0 1,-40-47 0-16,5 104 0 16,-31-118 0-1,31 118 0-15,0 0 0 16,0 0 0-1,0 0 0-15,-45-96 0 16,45 96 0 0,-33-54 0-16,33 54 0 15,22 54 0 1,-22-54 0-16,48 62 0 16,-48-62 0-1,0 0 0-15,69 53 0 16,-69-53 0-1,76 21 0-15,-76-21 0 16,61-17 0 0,-61 17 0-16,30-60 0 15,-31-34 0 1,1 94 0-16,0 0 0 16,-27-104 0-1,27 104 0-15,0 0 0 16,0 0 0-1,-24-83 0-15,24 83 0 16,15-32 0 0,32 57 0-16,16 33 0 15,-63-58 0 1,67 71 0 0,-67-71 0-16,0 0 0 15,0 0 0 1,61 61 0-16,-61-61 0 15,34 26 0 1,-34-26 0-16,-6-34 0 16,6 34 0-1,-40-88 0-15,40 88 0 16,-52-112 0 0,52 112 0-16,0 0 0 15,0 0 0 1,-27-93 0-16,43 60 0 15,35 49 0 1,14 29 0-16,-65-45 0 16,0 0 0-1,67 57 0-15,-67-57 0 16,0 0 0 0,0 0 0-16,54 33 0 15,-23-46 0 1,-27-40 0-1,-17-27 0-15,-5-16 0 16,18 96 0 0,-11-93 0-16,11 93 0 15,23-69 0 1,43 43 0-16,23 39 0 16,6 27 0-1,-9 16 0-15,-86-56 0 16,75 62 0-1,-75-62 0-15,0 0 0 16,0 0 0-16</inkml:trace>
  <inkml:trace contextRef="#ctx0" brushRef="#br0" timeOffset="59700.02">16168 7654 15 0,'0'0'0'16,"0"0"0"-16,0 0 0 15,0 0 0 1,0 0 0 0,56 29 0-16,21 17 0 15,17 10 0-15,4-5 0 16,-98-51 0-1,0 0 0-15,85 34 0 16,-85-34 0 0,0 0 0-16,62-5 0 15,-39-40 0 1,-30-26 0 0,-28-21 0-16,-19-13 0 15,-10-4 0-15,-6 2 0 16,-3 18 0-1,73 89 0-15,0 0 0 16,-57-70 0 0,57 70 0-1,-14-50 0-15,51 26 0 16</inkml:trace>
  <inkml:trace contextRef="#ctx0" brushRef="#br0" timeOffset="60195.21">16795 7188 15 0,'0'0'0'15,"0"0"0"-15,-10 15 0 31,10-15 0-31,-22 50 0 0,5 37 0 16,18 16 0 0,19-8 0-1,-20-95 0-15,0 0 0 16,0 0 0 0,39 70 0-16,-39-70 0 15,54 20 0 1,-54-20 0-16,57-45 0 15,-23-48 0 1,-29-22 0-16,-30 10 0 16,25 105 0-1,-44-77 0-15,44 77 0 32,0 0 0-32,0 0 0 15,0 0 0 1,-30-23 0-16,47 59 0 15,-17-36 0-15,55 72 0 16,-55-72 0-16,80 76 0 31,-80-76 0-15,81 36 0-16</inkml:trace>
  <inkml:trace contextRef="#ctx0" brushRef="#br0" timeOffset="60464.91">16795 6739 15 0,'0'0'0'0,"13"10"0"15,-13-10 0-15,43 40 0 16,31 32 0-1,12 16 0-15,3-3 0 16,-7-16 0 0,-82-69 0-16,77 60 0 15,-77-60 0 1,70 43 0-16</inkml:trace>
  <inkml:trace contextRef="#ctx0" brushRef="#br0" timeOffset="60819.02">17202 6773 15 0,'0'0'0'0,"0"0"0"16,62 24 0-1,-62-24 0-15,77 39 0 16,-77-39 0 0,88 45 0-16,-88-45 0 15,0 0 0 1,0 0 0-16,76 27 0 16,-76-27 0-1,42-16 0 1,-51-44 0-16,-35-25 0 15,-15 0 0 1,59 85 0-16,-66-73 0 16,66 73 0-1,0 0 0-15,-42-57 0 16</inkml:trace>
  <inkml:trace contextRef="#ctx0" brushRef="#br0" timeOffset="61258.21">17694 6688 15 0,'0'0'0'0,"0"0"0"16,46-25 0 0,-46 25 0-16,44-29 0 15,-44 29 0 1,43-50 0-16,-17-21 0 15,-26-10 0 1,-26 5 0-16,26 76 0 16,-49-66 0-1,-19 17 0 1,68 49 0-16,-67-14 0 16,23 46 0-1,25 32 0-15,24 19 0 16,-5-83 0-1,32 89 0-15,-32-89 0 16,69 73 0 0,32-27 0-16,10-31 0 15,-4-17 0 1,-10-12 0-16,-11-6 0 16,-12-5 0-1,-7-10 0-15,-67 35 0 16,66-47 0-1</inkml:trace>
  <inkml:trace contextRef="#ctx0" brushRef="#br0" timeOffset="66826.7">16761 8432 15 0,'0'0'0'0,"0"0"0"15,0 0 0-15,24-33 0 16,-24 33 0 0,40-45 0-16,-40 45 0 15,70-45 0 1,-70 45 0-16,94-32 0 15,-94 32 0 1,107-10 0-16,-107 10 0 16,109 16 0-1,-8 30 0-15,-101-46 0 16,82 71 0 0,-82-71 0-1,56 90 0-15,-56-90 0 16,21 106 0-16,-45-2 0 15,24-104 0 1,-57 84 0 0,-25-26 0-16,-13-25 0 15,4-25 0 1,9-17 0-16,82 9 0 16,-78-32 0-1,78 32 0-15,-78-54 0 16,78 54 0-1,-67-73 0-15,67 73 0 16,-25-89 0 0,61 2 0-1,43 23 0-15,19 31 0 16</inkml:trace>
  <inkml:trace contextRef="#ctx0" brushRef="#br0" timeOffset="68327.17">17541 8277 15 0,'0'0'0'16,"0"0"0"-16,47 43 0 15,15 24 0 1,17 21 0-16,9 4 0 15,-6-8 0 1,-82-84 0-16,75 74 0 31,-75-74 0-31,0 0 0 0,66 59 0 16</inkml:trace>
  <inkml:trace contextRef="#ctx0" brushRef="#br0" timeOffset="68799.13">17575 8311 15 0,'0'0'0'0,"0"0"0"0,0 0 0 16,0 0 0-16,0 0 0 16,0 0 0-1,0 0 0-15,0 0 0 32,0 0 0-17,24-5 0-15,-24 5 0 16,6-18 0-1,-6 18 0-15,0 0 0 16,0-43 0 0,0 43 0-16,10-74 0 15,-10 74 0 1,32-86 0-16,-32 86 0 16,0 0 0-1,54-60 0 1,13 55 0-16,-9 50 0 15,-18 26 0 1,-25 17 0-16,-31 0 0 16,-20-8 0-1,36-80 0-15</inkml:trace>
  <inkml:trace contextRef="#ctx0" brushRef="#br0" timeOffset="69364.48">18033 8104 15 0,'0'0'0'16,"0"0"0"-16,42-37 0 16,-42 37 0-1,42-54 0-15,-42 54 0 16,39-80 0 0,-39 80 0-16,14-94 0 15,-14 94 0 1,-19-81 0-16,19 81 0 15,-44-41 0 1,44 41 0-16,-55 16 0 16,11 50 0-1,44-66 0-15,-25 91 0 16,25-91 0 0,3 92 0-16,-3-92 0 15,42 67 0 1,-42-67 0-16,72 31 0 15,17-31 0 1,4-19 0-16,-93 19 0 16,89-33 0-1,-89 33 0-15,91-43 0 16,-91 43 0 0,88-52 0-16,-88 52 0 15</inkml:trace>
  <inkml:trace contextRef="#ctx0" brushRef="#br0" timeOffset="69662.78">18626 7740 15 0,'0'0'0'0,"0"0"0"16,0 0 0-1,-53-21 0-15,53 21 0 16,-68-30 0 0,68 30 0-16,0 0 0 15,0 0 0 1,-74-53 0-16,74 53 0 16,-38-75 0-1,38 75 0-15,17-84 0 16,45-2 0-1,-62 86 0-15,84-77 0 16,10-3 0 0</inkml:trace>
  <inkml:trace contextRef="#ctx0" brushRef="#br0" timeOffset="70391.5">18982 6982 15 0,'0'0'0'0,"0"0"0"0,0 0 0 16,-1 64 0-1,4 20 0 1,16 7 0-16,-19-91 0 15,43 78 0 1,-43-78 0-16,68 53 0 16,17-33 0-1,-85-20 0-15,88-15 0 16,-88 15 0 0,80-58 0-16,-18-35 0 15,-27-14 0 1,-27 6 0-1,-8 101 0-15,-15-87 0 16,15 87 0-16,0 0 0 16,0 0 0-1,0 0 0-15,0 0 0 16,-29-68 0 0,29 68 0-16,-14-25 0 15,14 25 0 1,28 30 0-16,-28-30 0 15,61 54 0 1,-61-54 0-16,77 46 0 16,-77-46 0-1,0 0 0 1,68 11 0-16,-68-11 0 16,35-42 0-16,-40-44 0 15,5 86 0 1,-36-96 0-1,36 96 0-15,0 0 0 16,-33-83 0 0,33 83 0-16,7-44 0 15,50 51 0 1,-57-7 0-16,81 41 0 16,-81-41 0-1,90 46 0-15,-90-46 0 16</inkml:trace>
  <inkml:trace contextRef="#ctx0" brushRef="#br0" timeOffset="71497.78">19457 6134 15 0,'0'0'0'16,"0"0"0"0,33 33 0-16,-33-33 0 15,55 62 0 1,26 26 0-16,11 1 0 16,2-7 0-1,-2-20 0-15,-11-17 0 16,-9-13 0-1,-72-32 0-15,67 15 0 16,-67-15 0 0,65-7 0-16,-65 7 0 15,51-35 0 1,-23-27 0 0,-30-20 0-16,-27-1 0 15,-17 5 0 1,46 78 0-16,0 0 0 15,-55-68 0 1,55 68 0-16,0 0 0 16,0 0 0-1,0 0 0-15,-47-38 0 16,47 38 0 0,-9 14 0-16,46 44 0 15,-37-58 0 1,67 66 0-16,-67-66 0 15,0 0 0 1,88 50 0 0,-88-50 0-16,91 19 0 15,-91-19 0-15,73-29 0 16,-30-41 0 0,-35-18 0-16,-8 88 0 15,-20-91 0 1,20 91 0-1,0 0 0-15,-44-84 0 16,44 84 0-16,0 0 0 16,0 0 0-1,-33-62 0-15,33 62 0 16,12-7 0 0,49 49 0-1,22 26 0-15,-83-68 0 16,81 67 0-1,-81-67 0-15,0 0 0 16,0 0 0 0,60 35 0-16,-60-35 0 15,14-18 0 1,-36-48 0 0,22 66 0-16,-36-89 0 15,36 89 0-15,0 0 0 16,-21-80 0-1,41 35 0-15,32 45 0 16,15 31 0 0,-67-31 0-16,67 47 0 15,-67-47 0 1,0 0 0-16,0 0 0 16,51 27 0-1,-31-51 0-15,-33-37 0 16,13 61 0-1,-26-79 0-15,26 79 0 32,-6-75 0-32,40 29 0 0,-34 46 0 15,65-4 0 1,-65 4 0-16,84 32 0 16,-84-32 0-1,0 0 0-15,0 0 0 16</inkml:trace>
  <inkml:trace contextRef="#ctx0" brushRef="#br0" timeOffset="72097">17592 9434 15 0,'0'0'0'0,"0"0"0"15,0 0 0-15,-29 38 0 32,-8 19 0-32,37-57 0 15,-31 79 0-15,29 24 0 16,35 9 0 0,30-16 0-16,16-32 0 15,-79-64 0 1,81 27 0-1,-81-27 0-15,90-4 0 16,4-32 0-16,-8-26 0 16,-17-14 0-1,-16-16 0-15</inkml:trace>
  <inkml:trace contextRef="#ctx0" brushRef="#br0" timeOffset="72518.48">17859 9205 15 0,'36'37'0'15,"19"20"0"-15,13 7 0 16,5 1 0 0,-4-6 0-16,-3-9 0 15,-66-50 0 1,60 37 0-16,-60-37 0 16,0 0 0-1,0 0 0-15,60 10 0 16,-60-10 0-1,36-42 0 1,-39-43 0-16,-22-16 0 16,25 101 0-1,0 0 0-15,-18-85 0 16,18 85 0 0,15-49 0-16,38 42 0 15,-53 7 0-15,78 23 0 16,-78-23 0-1,0 0 0 1</inkml:trace>
  <inkml:trace contextRef="#ctx0" brushRef="#br0" timeOffset="72998.34">18525 8933 15 0,'0'0'0'0,"0"0"0"16,0 0 0-1,-17 43 0-15,17-43 0 16,-8 62 0 0,20 14 0-16,22 2 0 15,-34-78 0 1,48 57 0-16,-48-57 0 15,0 0 0 1,57 20 0-16,-57-20 0 16,49-29 0-1,-23-47 0-15,-26 76 0 16,0 0 0 0,-5-97 0-16,5 97 0 15,0 0 0 1,0 0 0-1,0 0 0-15,-15-81 0 16,15 81 0 0,11-35 0-16,-11 35 0 15,0 0 0-15,0 0 0 16,40 3 0 0,-40-3 0-16</inkml:trace>
  <inkml:trace contextRef="#ctx0" brushRef="#br0" timeOffset="73524.64">18898 8882 15 0,'0'0'0'15,"0"0"0"-15,0 0 0 16,0 0 0-1,0 0 0-15,0 0 0 16,-16-18 0 0,16 18 0-16,-39-42 0 15,39 42 0 1,-45-60 0-16,45 60 0 16,-24-65 0-1,24 65 0-15,15-48 0 16,-15 48 0-1,58-17 0 1,-58 17 0-16,80 15 0 16,-80-15 0-16,0 0 0 15,0 0 0 1,0 0 0-16,75 28 0 16,-75-28 0-1,37 6 0-15,-37-6 0 16,-12-36 0-1,12 36 0 1,0 0 0-16,-34-66 0 16,34 66 0-1,-6-58 0-15,6 58 0 16,29-27 0 0,-29 27 0-16,56 9 0 15,-56-9 0 1,0 0 0-16,0 0 0 15,0 0 0 1</inkml:trace>
  <inkml:trace contextRef="#ctx0" brushRef="#br0" timeOffset="74596.83">18813 8086 15 0,'0'0'0'0,"0"0"0"15,53 18 0-15,17 24 0 16,19 19 0 0,-89-61 0-16,95 70 0 15,-95-70 0 1,95 69 0-16,-95-69 0 15,0 0 0 1,0 0 0 0,0 0 0-16,73 42 0 15,-73-42 0 1,42-7 0-16,-28-42 0 16,-15-24 0-16,1 73 0 15,0 0 0 1,2-73 0-1,-2 73 0 1,21-44 0-16,-21 44 0 16,38 5 0-16,-38-5 0 15,39 59 0 1,-39-59 0 0,21 86 0-16,-21-86 0 0,-14 83 0 15,14-83 0 1,0 0 0-16,-50 52 0 15,50-52 0 1,0 0 0 0,-56-1 0-16,56 1 0 15,-22-56 0 1,48-32 0-16,-26 88 0 16,60-92 0-1,25 13 0 1,-85 79 0-16,93-64 0 15,-93 64 0-15,94-59 0 32,-94 59 0-32,79-63 0 15,-79 63 0 1,43-73 0 0,-43 73 0-16,0 0 0 15,3-71 0 1,-3 71 0-16,0 0 0 15,-30-30 0 1,30 30 0-16,-38 28 0 16,38-28 0-1,-21 80 0-15,21-80 0 16,13 97 0 0,36-20 0-16,-49-77 0 15,76 44 0 1,13-37 0-16,-89-7 0 15,89-20 0 1,-89 20 0-16,79-36 0 16,-79 36 0-1,0 0 0-15,42-59 0 16,-42 59 0 0,-16-81 0-16,-49-15 0 15,65 96 0 1,-77-101 0-16,28 5 0 15,49 96 0 1,-6-87 0-16,6 87 0 16,38-73 0-1,34 19 0-15,-72 54 0 16,87-29 0 0</inkml:trace>
  <inkml:trace contextRef="#ctx0" brushRef="#br0" timeOffset="77230.52">17575 14003 15 0,'4'-74'0'0,"7"-29"0"15,4-12 0 1,10-6 0-16,10 2 0 16,12 7 0-16,12 8 0 15,12 7 0 1,10 6 0-16,5 14 0 16,2 10 0-1,3 15 0 1,5 15 0-16,1 18 0 15,-1 16 0 1,-2 17 0-16,0 14 0 16,0 16 0-1,-5 16 0-15,1 16 0 16,-7 6 0 0,-3 10 0-1,4 16 0-15,1 13 0 16,-4 13 0-16,-5 6 0 15,-7 7 0 1,-10 9 0-16,-14 6 0 16,-8 1 0-1,-15-5 0-15,-12 3 0 16,-12-1 0 0,-11-12 0-16,-17-5 0 15,-13-9 0 1,-9-14 0-16,-10-10 0 15,-10-10 0 1,-10-9 0-16,-4-14 0 16,-5-14 0-1,-7-15 0-15,1-10 0 16,1-13 0 0,-3-15 0-16,-2-13 0 15,-1-12 0 1,1-8 0-16,0-16 0 15,-2-9 0 1,2-10 0-16,3-16 0 16,7-14 0-1,0-16 0-15,4-12 0 16,9-7 0 0,7-6 0-16,12-6 0 15,18-12 0 1,12-10 0-16,15-11 0 15,21-4 0 1,19 5 0-16,17 4 0 16,20 1 0-1,12-3 0-15,14-1 0 16,14 1 0 0</inkml:trace>
  <inkml:trace contextRef="#ctx0" brushRef="#br0" timeOffset="79119.11">20678 15137 15 0,'0'0'0'16,"0"0"0"-16,0 0 0 15,0 0 0 1,0 0 0-16,0 0 0 16,0 0 0-1,0 0 0-15,0 0 0 16,0 0 0-1,28 22 0-15,29 5 0 16,17 0 0 0,5-2 0-1,3 1 0-15,3-1 0 16,-1 1 0-16,16 8 0 16,12 5 0-1,12 4 0-15,22 2 0 16,11-1 0-1,6 1 0 1,15-5 0-16,6-4 0 16,5-2 0-1,0-4 0-15,-4-7 0 16,-15 4 0-16,-27 2 0 16,-30-4 0-1,-113-25 0-15,84 19 0 16,-84-19 0-1,0 0 0-15,0 0 0 16,0 0 0 0,0 0 0-1,0 0 0-15,0 0 0 16,45 9 0-16,-45-9 0 16,8-21 0-1</inkml:trace>
  <inkml:trace contextRef="#ctx0" brushRef="#br0" timeOffset="79762.37">23764 14809 15 0,'0'0'0'0,"0"0"0"16,0 0 0-16,0 0 0 15,-34 49 0 1,-2 34 0-16,5 23 0 15,18 5 0 1,24-4 0-16,24-13 0 16,15-14 0-1,-50-80 0-15,63 67 0 16,-63-67 0 0,78 54 0-16,15-21 0 15,-93-33 0 1,89 8 0-16,-89-8 0 15,79-22 0 1,-21-39 0-16,-33-32 0 16,-27-16 0-1,2 109 0-15,-21-104 0 16,21 104 0 0,0 0 0-16,0 0 0 15,0 0 0 1,-9-80 0-1,40 41 0-15,-31 39 0 16,66 7 0-16,-66-7 0 16,87 38 0-1,-87-38 0-15,0 0 0 16,0 0 0 0,86 35 0-1,-29-40 0-15,-42-44 0 16</inkml:trace>
  <inkml:trace contextRef="#ctx0" brushRef="#br0" timeOffset="79997.47">24340 14792 15 0,'0'0'0'0,"0"0"0"15,0 0 0 1,51 13 0-16,14 13 0 15,15 13 0 1,4 3 0-16,0-6 0 31,-84-36 0-31,71 29 0 0,-71-29 0 16,48-6 0 0,-29-42 0-16</inkml:trace>
  <inkml:trace contextRef="#ctx0" brushRef="#br0" timeOffset="80295.39">24358 14273 15 0,'0'0'0'0,"0"0"0"0,45 23 0 16,32 15 0-16,17 11 0 16,5 6 0-1,1 1 0-15,-7-5 0 16,-93-51 0 0,87 44 0-1,-87-44 0-15,82 37 0 16,-82-37 0-1,64-1 0-15,-34-53 0 16,-38-35 0-16</inkml:trace>
  <inkml:trace contextRef="#ctx0" brushRef="#br0" timeOffset="80593.52">24646 13962 15 0,'0'0'0'16,"0"0"0"-1,15 6 0-15,29 14 0 16,29 16 0-16,9 11 0 16,7 8 0-1,8 5 0-15,0-4 0 16,-6-8 0-1,-17-4 0-15,-74-44 0 16,59 34 0 0,-59-34 0-16,36-7 0 15,-33-56 0 1</inkml:trace>
  <inkml:trace contextRef="#ctx0" brushRef="#br0" timeOffset="81097.75">25137 13392 15 0,'0'0'0'16,"0"0"0"-1,0 0 0-15,4 58 0 16,-4 15 0-1,-1 20 0-15,0 10 0 16,1-103 0 0,0 94 0-16,0-94 0 15,0 0 0 17,0 0 0-32,0 0 0 15,5 69 0 1,-5-69 0-16,24 20 0 15,-24-20 0 1,52-26 0-16,-52 26 0 16,77-44 0-1,-77 44 0-15,92-35 0 16,-92 35 0 0,99-6 0-16,-99 6 0 15,88 38 0 1,-32 38 0-16,-56-76 0 15,10 92 0 1,-53-5 0 0,-37-25 0-16,-21-28 0 15,-3-24 0-15,0-17 0 16</inkml:trace>
  <inkml:trace contextRef="#ctx0" brushRef="#br0" timeOffset="81331.64">23917 14377 15 0,'0'0'0'0,"0"0"0"16,0 0 0-16,0 0 0 15,0 0 0 1,0 0 0-16,0 0 0 16,-9 20 0-1,9-20 0-15</inkml:trace>
  <inkml:trace contextRef="#ctx0" brushRef="#br0" timeOffset="97829.16">10657 12009 15 0,'0'0'0'0,"0"0"0"15,0 0 0-15,53 6 0 16,13 11 0 0,11 8 0-1,-77-25 0-15,83 33 0 16,-83-33 0 0,90 40 0-16,-90-40 0 15,102 50 0 1,8 3 0-16,-10-6 0 15,-100-47 0 1,90 45 0-16,-1-4 0 16,-89-41 0-1,88 45 0-15,3 3 0 16,-91-48 0 0,94 51 0-16,4 0 0 15,-3 0 0 1,-95-51 0-16,88 54 0 15,4 2 0 1,-1-1 0-16,-9-5 0 16,-8-5 0-1,-7-1 0-15,-1 6 0 16,5 5 0 0,8 0 0-1,6 4 0-15,-2 6 0 16,7-1 0-16,0-5 0 15,-1 1 0 1,-2 7 0-16,-1 4 0 16,-1 8 0-1,-5-5 0-15,2-9 0 16,1-8 0 0,-11-6 0-16,-4 7 0 15,7 5 0 1,4-4 0-16,1 2 0 15,-2-1 0 1,0 1 0-16,-6 3 0 31,-6 3 0-31,1-2 0 16,-67-65 0-16,66 63 0 16,-66-63 0-16,68 70 0 15,-68-70 0 1,67 75 0-16,-67-75 0 31,63 67 0-31,-63-67 0 0,0 0 0 16,0 0 0-1,0 0 0-15,0 0 0 16,50 52 0 0,-50-52 0-16,0 0 0 15,30 18 0 1,-19-48 0-16,-14-34 0 15,-12-19 0 1,-8-9 0-16,-9-2 0 16,-3 5 0-1,35 89 0-15,-36-79 0 16,36 79 0 0,0 0 0-1,0 0 0-15,0 0 0 16,0 0 0-16,-31-61 0 15,31 61 0 1,-12-17 0-16,25 58 0 16,23 41 0-1,9 12 0 1,-1 1 0-16,-1-5 0 16,-6-11 0-16,-37-79 0 15,33 71 0 1,-33-71 0-16,0 0 0 15,25 59 0 1,-25-59 0-16,3 49 0 31,-3-49 0-31,-34 21 0 0,-35-29 0 16,-25-25 0 0,-10-11 0-16,1-13 0 15,-2-14 0 1,-7-12 0-16,-3 0 0 31,-8-8 0-15,-12-3 0-16,6 5 0 15,129 89 0 1</inkml:trace>
  <inkml:trace contextRef="#ctx0" brushRef="#br0" timeOffset="99334.97">10266 13150 15 0,'0'0'0'0,"0"0"0"16,0 0 0-1,0 0 0-15,58 16 0 16,17 15 0 0,-75-31 0-16,94 42 0 15,7 6 0 1,-3-2 0-16,-9-4 0 16,-8-5 0-1,-6-2 0 1,4-2 0-16,-2 5 0 15,1 2 0 1,1 3 0-16,8 1 0 16,0 0 0-1,-3 0 0-15,4-1 0 16,1 0 0 0,0-4 0-16,-1 1 0 15,-2 2 0 1,-5 1 0-16,4 6 0 15,3-4 0 1,-3 4 0-16,-1 1 0 16,-1-1 0-1,2 1 0-15,4 1 0 16,2-4 0 0,-6-2 0-16,-1 2 0 15,-4 2 0 1,-1 6 0-16,0 1 0 15,4-6 0 1,0 0 0-16,-2 8 0 16,2 7 0-1,1 0 0-15,0-2 0 16,-3-5 0 0,-8-3 0-16,2-3 0 15,-1-2 0 1,-7 5 0-16,-9 3 0 15,-1-3 0 1,4 4 0-16,-61-59 0 16,63 66 0-1,8 16 0-15,0 2 0 16,-71-84 0 0,62 76 0-16,-62-76 0 15,0 0 0 1,0 0 0-16,0 0 0 15,49 57 0 1,-49-57 0-16,24 10 0 16,-30-69 0-1,-22-48 0-15,-10-15 0 16,2 1 0 0,8 19 0-16,28 102 0 15,-23-84 0 1,23 84 0-16,0 0 0 15,0 0 0 1,-11-66 0-16,11 66 0 16,0 0 0-1,5-17 0-15,25 67 0 16,8 41 0 0,0 15 0-16,-9-3 0 15,-6-16 0 1,-23-87 0-16,16 80 0 15,-16-80 0 1,10 69 0 0,-10-69 0-16,-2 54 0 15,2-54 0 1,-31 33 0-16,-38-32 0 16,-21-25 0-16,-9-13 0 15,-1-10 0 1,2-4 0-1,1-3 0-15,3-4 0 16,1-3 0-16,1-5 0 16,-2-15 0-1,5-16 0 1,15-24 0-16,74 121 0 16</inkml:trace>
  <inkml:trace contextRef="#ctx0" brushRef="#br0" timeOffset="100765.72">11539 10644 15 0,'0'0'0'16,"0"0"0"-16,48 29 0 16,3 13 0-1,7 16 0-15,3 5 0 16,1-2 0 0,4-3 0-1,-66-58 0-15,75 56 0 16,11 2 0-1,2 2 0-15,-3 2 0 16,-2-1 0 0,5 5 0-16,-1 2 0 15,0 0 0 1,2 7 0-16,-5 1 0 16,0-6 0-1,7-1 0-15,2 9 0 16,2 3 0-1,-1 1 0-15,2-1 0 16,1 1 0 0,-2 3 0-16,1 1 0 15,1 1 0 1,-1 0 0 0,-9-5 0-16,-6 2 0 15,-1 4 0-15,-2-3 0 16,-2-3 0-1,4 5 0-15,-2 8 0 16,0 6 0 0,-6-1 0-1,-6-6 0-15,-6 0 0 16,-4 0 0-16,-5 0 0 16,-2 1 0-1,-49-95 0-15,46 89 0 16,-3-3 0-1,-43-86 0-15,40 78 0 16,-40-78 0 0,0 0 0-16,0 0 0 15,0 0 0 1,0 0 0-16,28 61 0 16,-28-61 0-1,11 16 0-15,-13-55 0 16,-8-40 0-1,-5-26 0-15,-4-6 0 16,0 6 0 0,19 105 0-16,-19-93 0 15,6 5 0 1,13 88 0-16,-12-78 0 16,12 78 0-1,0 0 0-15,-10-67 0 16,10 67 0-1,0 0 0-15,0 0 0 16,0 0 0 0,1-37 0-16,10 48 0 15,-11-11 0 1,22 55 0 0,4 37 0-16,-4 12 0 15,-22-104 0-15,18 101 0 16,-18-101 0-1,3 98 0-15,-3-98 0 16,-28 73 0 0,28-73 0-1,-47 34 0-15,-18-46 0 16,-14-38 0-16,-3-19 0 16,-4-11 0-1,-4 2 0-15,-7 5 0 16,1 12 0-1</inkml:trace>
  <inkml:trace contextRef="#ctx0" brushRef="#br0" timeOffset="111887.08">5977 12286 15 0,'0'0'0'0,"0"0"0"16,0 0 0-16,0 0 0 15,25 33 0 1,-25-33 0-16,22 67 0 16,2 23 0-1,-24-90 0-15,29 99 0 16,0 5 0-1,-2-7 0-15,-4-14 0 16,-23-83 0 0,21 79 0-16,1 4 0 15,0 0 0 1,1-4 0-16,-23-79 0 16,21 75 0-1,-21-75 0-15,19 80 0 16,-19-80 0-1,15 78 0-15,-15-78 0 16,0 0 0 0,11 67 0-16,-11-67 0 15,0 0 0 1,0 0 0-16,0 0 0 16,0 0 0-1,10 42 0-15,-10-42 0 16,0 0 0-1,0 0 0-15,47-45 0 16,-20-35 0 0,-27 80 0-16,22-94 0 15,-22 94 0 1,23-88 0-16,-23 88 0 16,0 0 0-1,0 0 0 1,0 0 0-16,23-72 0 15,-23 72 0-15,22-28 0 16,-22 28 0 0,14 22 0-16,-14-22 0 15,7 61 0 1,-7-61 0-16,-5 85 0 16,5-85 0-1,-21 87 0-15,21-87 0 16,-38 75 0-1,38-75 0-15,-59 47 0 16,59-47 0 0,-79 5 0-16,-15-40 0 31,4-27 0-31,12-12 0 0,12-2 0 16,6 7 0-1,60 69 0-15,-46-66 0 16,46 66 0-1</inkml:trace>
  <inkml:trace contextRef="#ctx0" brushRef="#br0" timeOffset="113162.36">7164 16588 15 0,'0'0'0'16,"0"0"0"-16,0 0 0 16,13-28 0-1,-13 28 0-15,2-48 0 16,-5-24 0-1,-6-12 0 1,9 84 0-16,-16-91 0 16,-8-13 0-1,1-7 0-15,-3 5 0 16,4 4 0-16,2-1 0 16,0 7 0-1,-4 0 0 1,-5 1 0-16,1 1 0 15,0-4 0-15,-3 0 0 16,-2 9 0 0,4 10 0-1,29 79 0-15,-21-64 0 16,21 64 0 0,0 0 0-16,0 0 0 15,0 0 0 1,0 0 0-16,-12-39 0 15,12 39 0 1,12 13 0-16,28 51 0 16,20 26 0-1,5 3 0-15,-1-8 0 16,-64-85 0 0,58 75 0-16,-58-75 0 15,54 62 0-15,-54-62 0 16,0 0 0-1,0 0 0 1,0 0 0-16,38 29 0 16,-38-29 0-16,2-26 0 15,-35-51 0 1,-20-16 0 0,53 93 0-16,-57-88 0 15,57 88 0 1,-56-70 0-16,56 70 0 15,0 0 0 1,-55-38 0-16,55 38 0 16,-55 1 0-16,55-1 0 15,-54 48 0 1,0 54 0 0,11 32 0-16,14 4 0 15,4-5 0 1,9-6 0-16,7-14 0 15,9-113 0 1</inkml:trace>
  <inkml:trace contextRef="#ctx0" brushRef="#br0" timeOffset="117130.33">9996 14282 15 0,'0'0'0'0,"42"16"0"0,-42-16 0 16,60 25 0 0,-60-25 0-16,74 40 0 15,-74-40 0-15,86 53 0 16,-86-53 0 0,91 61 0-1,-91-61 0-15,94 57 0 16,-2-8 0-16,-92-49 0 31,87 43 0-15,-87-43 0-16,87 43 0 0,-87-43 0 15,93 44 0 1,-93-44 0 0,99 45 0-1,0-1 0 1,-99-44 0-16,95 43 0 15,-95-43 0 1,95 44 0-16,-95-44 0 16,101 48 0-1,-101-48 0-15,103 53 0 16,-103-53 0 0,111 60 0-16,-111-60 0 15,115 63 0 1,-115-63 0-16,119 62 0 15,-119-62 0 1,119 61 0-16,-6 2 0 16,-19-11 0-1,-94-52 0-15,80 43 0 16,-2 1 0 0,-2-6 0-16,-76-38 0 15,75 34 0 1,3 2 0-16,-78-36 0 15,78 40 0 1,-2 1 0-16,-76-41 0 16,81 46 0-1,-81-46 0-15,83 54 0 16,-83-54 0 0,89 62 0-16,-89-62 0 15,97 68 0 1,-97-68 0-16,102 70 0 15,-102-70 0 1,102 72 0-16,-102-72 0 16,101 69 0-1,-101-69 0-15,97 62 0 16,-97-62 0 0,91 58 0-16,-91-58 0 15,84 55 0 1,-84-55 0-16,80 51 0 15,-80-51 0 1,80 53 0-16,-80-53 0 16,77 55 0-1,-77-55 0-15,75 63 0 16,-75-63 0 0,72 71 0-16,-72-71 0 15,70 77 0 1,-70-77 0-16,66 69 0 15,-66-69 0 1,0 0 0-16,0 0 0 16,0 0 0-1,59 53 0-15,-59-53 0 16,0 0 0 0,0 0 0-16,42 17 0 15,-42-17 0 1,8-26 0-1,-8 26 0-15,-29-68 0 16,29 68 0-16,-57-97 0 16,57 97 0-1,-72-109 0-15,72 109 0 16,-75-101 0 0,75 101 0-16,0 0 0 15,0 0 0 1,0 0 0-16,-62-76 0 15,62 76 0 1,0 0 0-16,0 0 0 16,-26-35 0-1,26 35 0-15,0 0 0 16,18 11 0 0,-18-11 0-16,44 53 0 15,-44-53 0 1,55 90 0-16,-55-90 0 15,55 113 0 1,-55-113 0-16,49 122 0 16,-49-122 0-1,39 111 0-15,-39-111 0 16,27 93 0 0,-27-93 0-1,0 0 0-15,6 72 0 16,-6-72 0-16,-25 45 0 15,25-45 0 1,-52 14 0 0,52-14 0-16,-74-12 0 15,-18-21 0 1,92 33 0-16,-95-53 0 16,5-18 0-1,9-15 0-15,16-5 0 16,65 91 0-1,0 0 0-15</inkml:trace>
  <inkml:trace contextRef="#ctx0" brushRef="#br0" timeOffset="120527.66">31615 5892 15 0,'0'0'0'0,"0"0"0"15,0 0 0-15,0 0 0 16,34 39 0 0,-6 73 0-16,2 54 0 15,-2 25 0 1,9 20 0-16,2 14 0 16,4 21 0-1,0 15 0 1,0 13 0-16,8 22 0 15,-8 16 0-15,-10 5 0 16,-3 20 0 0,4 24 0-1,4 24 0-15,7 24 0 16,5 15 0 0,-2 11 0-16,-2 5 0 15,1 3 0 1,11-12 0-16,1-22 0 15,3-21 0 1,2-31 0-16,-1-34 0 16,-6-34 0-1,-7-36 0-15,-17-41 0 16,-12-41 0 0,-5-41 0-16,-16-130 0 15,9 95 0 1,-9-95 0-16,0 0 0 15,0 0 0 1,0 0 0-16,0 0 0 16,15 63 0-1,-15-63 0-15,0 0 0 16,0 0 0-16,17 12 0 16,-17-12 0-1,5-50 0 1,-20-52 0-16,-16-29 0 15,-11-6 0 1,-4 5 0-16,3 16 0 16,-1 22 0-1,2 17 0-15,42 77 0 16,-43-66 0 0,43 66 0-16,-43-53 0 15,43 53 0 1,0 0 0-16,0 0 0 15,0 0 0 1,-29-22 0-16,28 47 0 16,24 36 0-1,17 20 0-15,16 14 0 16,2 5 0 0,0-2 0-16,5-6 0 15,-2-3 0 1,-3-7 0-16,-58-82 0 15,52 75 0 1,-52-75 0-16,0 0 0 16,0 0 0-1,55 55 0 1,-55-55 0-16,58 10 0 16,-3-60 0-16,-3-45 0 15,-5-19 0 1,-2-14 0-16,8-13 0 15,7-15 0 1,-60 156 0-16</inkml:trace>
  <inkml:trace contextRef="#ctx0" brushRef="#br0" timeOffset="121661.68">29750 4786 15 0,'4'-58'0'0,"2"-8"0"16,-2-11 0 0,-1-8 0-16,2 2 0 15,10 5 0 1,13 8 0-16,-28 70 0 15,54-53 0 1,31 15 0-16,17 26 0 16,10 28 0-1,1 26 0-15,2 18 0 16,-2 25 0 0,-11 18 0-16,-8 12 0 15,-8 11 0 1,-12 9 0-16,-8 4 0 15,-11 3 0 1,-16-10 0-16,-17-14 0 16,-28-15 0-1,-28-11 0-15,-19-16 0 16,-19-9 0 0,-19-17 0-16,-19-14 0 15,-17-14 0 1,-19-22 0-1,-7-25 0-15,-4-23 0 16,3-22 0-16,10-26 0 16,13-23 0-1,17-17 0-15,27-10 0 16,38-1 0 0,32 11 0-1,31 16 0-15,35 20 0 16,25 20 0-1,26 19 0-15,30 17 0 16,17 11 0 0</inkml:trace>
  <inkml:trace contextRef="#ctx0" brushRef="#br0" timeOffset="122257.02">31836 3491 15 0,'0'0'0'15,"8"-17"0"-15,-8 17 0 16,0 0 0 0,3-40 0-16,-32-3 0 15,-36 18 0 1,-24 28 0-16,-11 35 0 16,3 22 0-1,15 18 0-15,16 14 0 16,12 9 0-1,11 14 0-15,7 6 0 16,12 0 0 0,12-5 0-16,15-6 0 15,18-3 0 1,23-8 0-16,25-12 0 16,18-10 0-1,9-12 0-15,15-14 0 16,6-19 0-1,1-19 0 1,1-16 0-16,1-16 0 16,4-12 0-16,1-13 0 15,-6-17 0 1,-13-8 0-16,-16 2 0 16,-17 4 0-1,-18 6 0-15,-5 5 0 16,-8-2 0-1,3-4 0-15</inkml:trace>
  <inkml:trace contextRef="#ctx0" brushRef="#br0" timeOffset="123957.25">32836 7224 15 0,'0'0'0'15,"0"0"0"-15,0 0 0 16,0 0 0-16,0 0 0 16,-14-31 0-1,-22-31 0 1,-15-24 0-16,-9-14 0 16,-8-7 0-1,-3 4 0-15,9 1 0 16,7 9 0-1,-1 9 0-15,56 84 0 16,-55-80 0 0,55 80 0-16,0 0 0 15,0 0 0 1,0 0 0-16,-51-61 0 16,51 61 0-1,-19-19 0-15,38 48 0 16,30 29 0-1,26 11 0-15,13 3 0 16,-3-3 0 0,-6-12 0-16,-79-57 0 15,67 39 0 1,-67-39 0-16,0 0 0 16,0 0 0-1,0 0 0-15,52 15 0 16,-52-15 0-1,14-18 0-15,-48-46 0 16,-29-18 0 0,-15 5 0-16,78 77 0 15,-83-65 0 1,83 65 0-16,-88-42 0 16,88 42 0-1,-82-4 0-15,82 4 0 16,-69 44 0-1,69-44 0-15,-54 87 0 16,54-87 0 0,-37 106 0-1,37-106 0-15,0 0 0 16,-11 79 0 0</inkml:trace>
  <inkml:trace contextRef="#ctx0" brushRef="#br0" timeOffset="124584.51">32581 5978 15 0,'0'0'0'0,"9"15"0"16,23 35 0-1,27 34 0-15,23 20 0 16,16 11 0 0,4 7 0-16,-1 0 0 15,2-16 0 1,-6-23 0-16,-97-83 0 15,84 56 0 1,-84-56 0-16,0 0 0 16,0 0 0-1,0 0 0-15,61 15 0 16,-33-64 0 0,-33-64 0-16,-20-51 0 15,-12-29 0 1,-11-8 0-16,-5 15 0 15,4 33 0 1,49 153 0-16,-35-116 0 16,35 116 0-1,0 0 0-15,-8-86 0 16,8 86 0 0,0 0 0-16</inkml:trace>
  <inkml:trace contextRef="#ctx0" brushRef="#br0" timeOffset="141022.37">26307 12321 15 0,'0'0'0'16,"0"0"0"-16,6 57 0 15,16 9 0 1,13 22 0 0,12 8 0-16,9-2 0 15,9-8 0 1,8 1 0-16,12-3 0 31,6 6 0-15,8 6 0-16,12 5 0 15,2 4 0 1,1 0 0-16,7-1 0 16,4 1 0-1,-1-5 0-15,2-2 0 16,0 1 0 0,1-3 0-16,5-4 0 15,-3 1 0 1,-4-1 0-16,0-6 0 15,5-9 0 1,7-1 0-16,4-1 0 16,1 0 0-16,5 6 0 15,7-1 0 1,2 1 0-16,-1-3 0 16,4-3 0-1,1 0 0-15,1 4 0 16,5 10 0-1,2 7 0 1,2 7 0-16,-4-3 0 16,-6-1 0-1,-6-2 0-15,-5-2 0 16,-17-5 0-16,-12-9 0 16,-14-13 0-1,-106-68 0 1,92 56 0-16,-92-56 0 15,0 0 0 1,0 0 0-16,0 0 0 16,72 35 0-1,-72-35 0-15,34 6 0 16,-53-37 0 0,-43-28 0-16,-27-18 0 15,-22-12 0 1,-10-3 0-16,-13 1 0 15,-15 0 0 1,-19-1 0-16,-14-6 0 16,-5-8 0-1,-12-8 0-15,-5-2 0 16,7 9 0-16,5 6 0 16,12 9 0-1,23 12 0 1,26 9 0-16,30 9 0 15,101 62 0-15,0 0 0 16,0 0 0 0,0 0 0-1,-69-46 0-15,69 46 0 16,-13-18 0 0,86 56 0-16,71 45 0 15,34 30 0 1,25 14 0-16,13-4 0 15,4-6 0 1,7-4 0-16,10 5 0 16,7 2 0-1,0-2 0-15,-16-7 0 16,-28-13 0 0,-29-8 0-16,-28-14 0 15,-143-76 0 1,100 57 0-16,-100-57 0 15,0 0 0 1,0 0 0-16,46 39 0 16,-46-39 0-1,-23 20 0-15,-56-30 0 16,79 10 0 0,-106-30 0-16,-7-10 0 15,9-1 0 1,16-2 0-16,10-7 0 15,-1 0 0 1,4-7 0-16,4-7 0 16,2 0 0-1,69 64 0-15,-66-64 0 16,66 64 0 0,-67-72 0-16,67 72 0 15,-69-79 0 1,69 79 0-16,0 0 0 15,-59-72 0 1</inkml:trace>
  <inkml:trace contextRef="#ctx0" brushRef="#br0" timeOffset="141760.13">31598 16186 15 0,'0'0'0'16,"43"25"0"-16,-43-25 0 16,64 18 0-1,-64-18 0-15,0 0 0 16,63-2 0 0,-63 2 0-16,0 0 0 15,42-31 0 1,-42 31 0-16,0 0 0 15,0 0 0 1,29-56 0-16,-29 56 0 31,0 0 0-31,0 0 0 0,0 0 0 16,0 0 0 0,0 0 0-16,16-52 0 15,-16 52 0 1,-4-38 0-16,4 38 0 15,-31-35 0 1,-17-10 0-16,-8-20 0 16,-6-22 0-1,-4-23 0-15,1-4 0 16,65 114 0 0,-57-101 0-16,57 101 0 15,0 0 0 1,0 0 0-16,0 0 0 15,-25-54 0 1,55 77 0-16,41 65 0 16,21 42 0-1,2 15 0-15,-12-5 0 16,-16-24 0 0,-66-116 0-1,0 0 0-15,44 84 0 16,-44-84 0-1,9 58 0-15,-50-29 0 16,-41-15 0-16,-29-14 0 16,-18-9 0-1,-10 2 0 1,-6 1 0-16,-2 5 0 16,8-4 0-16,9-2 0 15,21-12 0 1,109 19 0-16</inkml:trace>
  <inkml:trace contextRef="#ctx0" brushRef="#br0" timeOffset="142765.79">27241 11905 15 0,'0'0'0'16,"0"0"0"-1,52 13 0-15,27 23 0 16,31 25 0-16,39 16 0 15,24 10 0 1,16 3 0 0,21 1 0-16,13 14 0 15,14 14 0 1,11 9 0-16,10 18 0 16,9 15 0-1,10 14 0-15,12 15 0 16,10 13 0-1,6 7 0-15,-1-15 0 16,-10-15 0 0,-25-8 0-1,-31-11 0-15,-29-12 0 0,-31-17 0 32,-32-20 0-32,-34-28 0 0,-112-84 0 15,0 0 0 1,0 0 0-16,69 47 0 15,-69-47 0 1,0 0 0-16,-44-86 0 16,-44-43 0-1,-20-31 0 1,-5-16 0 0,11 7 0-16,28 25 0 15,74 144 0-15,-38-109 0 31,38 109 0-31,7-73 0 16,-7 73 0-16,53-22 0 16,36 62 0-16,18 52 0 15,-2 35 0 1,-15 14 0-16,-17-5 0 16,-22-21 0-1,-22-26 0-15,-17-16 0 16,-22-8 0-1,-25 3 0-15,-27-6 0 16,-26-8 0 0,-25-3 0-16,-27-18 0 15,-13-30 0 1,-6-41 0-16,0-52 0 16,5-49 0-1,-1-48 0-15,-4-39 0 16</inkml:trace>
  <inkml:trace contextRef="#ctx0" brushRef="#br0" timeOffset="143628.96">27698 10800 15 0,'13'11'0'16,"38"28"0"-16,52 30 0 16,47 20 0-1,36 14 0-15,26 10 0 16,19 11 0 0,19 19 0-16,24 22 0 15,24 18 0 1,23 8 0-16,23 17 0 15,78 19 0 1,-22 4 0-16,-81 6 0 16,-27-13 0-1,-34-25 0-15,-41-26 0 16,-51-39 0 0,-166-134 0-16,111 91 0 15,-111-91 0 1,0 0 0-16,0 0 0 15,49 40 0 1,-68-68 0-16,-59-55 0 16,-38-39 0-1,-19-36 0-15,-15-20 0 16,7-15 0 0,21 4 0-16,33 18 0 15,43 27 0 1,46 144 0-16,-4-109 0 15,46 40 0 1,34 44 0-16,16 44 0 16,13 37 0-1,6 31 0-15,-5 17 0 16,-13 12 0 0,-20 11 0-16,-17-4 0 15,-20-11 0 1,-23-15 0-1,-24-16 0-15,-21-14 0 16,-19-12 0-16,-19-2 0 16,-16 1 0-1,-8 7 0 1,-5 2 0-16,2-5 0 16,9 6 0-16,14 2 0 15,23 7 0 1,51-73 0-16</inkml:trace>
  <inkml:trace contextRef="#ctx0" brushRef="#br0" timeOffset="159457.7">32411 17695 15 0,'0'0'0'0,"0"0"0"16,0 0 0 0,0 0 0-16,14-41 0 15,-14 41 0 1,9-64 0-16,-9 64 0 16,8-85 0-1,-8 85 0-15,9-101 0 16,-9 101 0-1,12-109 0-15,-12 109 0 16,15-114 0 0,1-5 0-16,-16 119 0 15,21-117 0 1,2 3 0-16,-1 8 0 16,-1 14 0-1,-1 6 0-15,0 7 0 16,4 2 0-1,-2-3 0-15,-1-2 0 16,7-4 0 0,3 4 0-16,3 1 0 15,2 2 0 1,-1 1 0-16,4 3 0 16,5 1 0-1,5 4 0 1,2 0 0-16,2 5 0 15,-1 8 0-15,4 8 0 16,-56 49 0 0,62-44 0-16,-62 44 0 15,73-43 0 1,-73 43 0 0,87-36 0-16,-87 36 0 15,87-19 0 1,-87 19 0-16,84-1 0 15,-84 1 0 1,82 26 0-16,-4 23 0 16,-78-49 0-1,69 65 0-15,-69-65 0 16,48 78 0 0,-48 4 0-16,0-82 0 15,0 81 0 1,0-81 0-16,0 93 0 15,0 15 0 1,0-108 0-16,0 113 0 16,0-1 0-16,0-112 0 15,0 104 0 1,0-5 0 0,0-6 0-16</inkml:trace>
  <inkml:trace contextRef="#ctx0" brushRef="#br0" timeOffset="160129.76">33866 16874 15 0,'0'60'0'16,"0"30"0"-16,0 23 0 15,0-113 0 1,0 115 0 0,0 3 0-16,0-5 0 15,0-19 0 1,0-16 0-16,0-4 0 15,0-3 0 1,0-1 0-16,0-2 0 16,0-68 0-1,-45 72 0-15,-23 8 0 16,-6-5 0 0,4-9 0-16,5-9 0 15,3-5 0 1,3-2 0-16,59-50 0 15,-64 50 0 1,64-50 0-16,-72 54 0 16,-10-1 0-1,82-53 0-15,-81 44 0 16,0-11 0 0,81-33 0-16,-88 22 0 15,88-22 0 1,-98 9 0-16,98-9 0 15,-108-6 0 1,108 6 0-16,-101-20 0 16,101 20 0-1,-86-32 0-15,86 32 0 16,-70-42 0 0,70 42 0-16,-60-61 0 15,60 61 0 1,-56-78 0-16,56 78 0 15,-51-97 0 1,8-10 0-16,19 5 0 16,11 14 0-1,10 8 0-15,13 1 0 16,10 2 0 0,14 3 0-1,11 7 0-15,-45 67 0 16,0 0 0-16</inkml:trace>
  <inkml:trace contextRef="#ctx0" brushRef="#br0" timeOffset="161430.97">33107 17712 15 0,'0'0'0'0,"0"0"0"15,0 0 0 1,0 0 0-16,0 0 0 16,0 0 0-1,13 37 0 1,-13-37 0-16,0 0 0 16,28 43 0-16,-28-43 0 15,0 0 0 1,44 56 0-16,-44-56 0 15,51 60 0 1,-51-60 0-16,0 0 0 16,53 57 0-1,-53-57 0-15,49 52 0 16,-49-52 0 0,0 0 0-16,42 49 0 15,-42-49 0 1,0 0 0-16,42 49 0 31,-42-49 0-31,0 0 0 16,43 48 0-16,-43-48 0 15,42 48 0-15,-42-48 0 16,43 45 0 0,-43-45 0-1,38 45 0-15,-38-45 0 16,0 0 0-1,38 48 0-15,-38-48 0 16,0 0 0 0,39 54 0-16,-39-54 0 15,0 0 0-15,0 0 0 16,37 61 0 0,-37-61 0-1,0 0 0-15,0 0 0 16,0 0 0-16,0 0 0 15,0 0 0 1,0 0 0-16,23 59 0 16,-23-59 0-1,0 0 0 1,-13 32 0-16,13-32 0 16,-54 3 0-16,54-3 0 15,0 0 0 1,-76-21 0-16,76 21 0 15,0 0 0 1,0 0 0-16,0 0 0 31,0 0 0-15,0 0 0-16,-73-28 0 16,73 28 0-1,-34-14 0-15,34 14 0 16,0 0 0-1,0 0 0-15,67 23 0 16,-67-23 0 0,71 23 0-16,-71-23 0 15,0 0 0 1,0 0 0-16,72 17 0 16,-72-17 0-1,0 0 0-15,0 0 0 16,0 0 0-1,60 0 0-15,-60 0 0 16,0 0 0 0,39-25 0-16,-39 25 0 15,0 0 0 1,19-56 0-16,-19 56 0 16,0-75 0-1,0 75 0-15,-7-81 0 16,7 81 0-1,-9-81 0-15,9 81 0 16,-3-81 0 0,3 81 0-16,0 0 0 15</inkml:trace>
  <inkml:trace contextRef="#ctx0" brushRef="#br0" timeOffset="-189813.17">29844 14170 15 0,'-11'-42'0'15,"6"-20"0"-15,18-8 0 16,32-1 0 0,42 12 0-16,46 17 0 15,41 22 0 1,36 32 0-16,32 35 0 16,15 36 0-1,-13 28 0-15,-30 15 0 16,-34 12 0-1,-35 12 0-15,-39 2 0 16,-48-3 0 0,-52-14 0-16,-53-22 0 15,-53-25 0 1,-48-32 0-16,-45-39 0 16,-43-39 0-1,-25-36 0-15,-12-32 0 16,5-25 0-1,11-20 0-15,24-8 0 16,34 2 0 0,42 11 0-16,46 19 0 15,43 17 0 1,68 94 0-16,-11-78 0 16,71 22 0-1,71 28 0-15,52 35 0 16,39 35 0-1,30 30 0-15,19 29 0 16,10 23 0 0,2 14 0-16,-16 9 0 15,-36 8 0 1,-43 4 0-16,-53-9 0 16,-60-14 0-1,-69-23 0-15,-70-29 0 16,-69-31 0-1,-66-30 0-15,-49-23 0 16,-32-32 0 0,-17-34 0-16,9-27 0 15,25-22 0 1,38-19 0-16,51-12 0 16,50-5 0-1,50-2 0-15,53 7 0 16,56 4 0-1,56 12 0-15,49 18 0 16,45 30 0 0,32 36 0-16,24 39 0 15,14 40 0 1,-2 35 0-16,-5 36 0 16,-17 31 0-1,-33 19 0-15,-35 16 0 16,-49 8 0-1,-56-12 0-15,-62-20 0 16,-64-25 0 0,-74-24 0-16,-73-20 0 15,-59-18 0 1,-47-21 0-16,-28-24 0 16,-8-38 0-1,27-49 0-15,58-51 0 16,72-46 0-1,77-35 0-15,71-22 0 16,67-9 0 0,60 9 0-16,56 26 0 15,47 38 0 1,40 49 0 0,29 46 0-16,18 50 0 15,10 55 0-15,-1 51 0 16,-12 46 0-1,-17 47 0-15,-32 49 0 16,-59 52 0 0,-57 25 0-16,-97-307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9A9C15-9DD2-4BA5-8B58-66ECC73FFB1F}" type="datetimeFigureOut">
              <a:rPr lang="en-GB" smtClean="0"/>
              <a:t>23/07/2025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64B790-9ED2-4C12-BEAC-D4D51FE69B1D}" type="slidenum">
              <a:rPr lang="en-GB" smtClean="0"/>
              <a:t>‹#›</a:t>
            </a:fld>
            <a:endParaRPr lang="en-GB"/>
          </a:p>
        </p:txBody>
      </p:sp>
    </p:spTree>
    <p:extLst>
      <p:ext uri="{BB962C8B-B14F-4D97-AF65-F5344CB8AC3E}">
        <p14:creationId xmlns:p14="http://schemas.microsoft.com/office/powerpoint/2010/main" val="206879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64B790-9ED2-4C12-BEAC-D4D51FE69B1D}" type="slidenum">
              <a:rPr lang="en-GB" smtClean="0"/>
              <a:t>13</a:t>
            </a:fld>
            <a:endParaRPr lang="en-GB"/>
          </a:p>
        </p:txBody>
      </p:sp>
    </p:spTree>
    <p:extLst>
      <p:ext uri="{BB962C8B-B14F-4D97-AF65-F5344CB8AC3E}">
        <p14:creationId xmlns:p14="http://schemas.microsoft.com/office/powerpoint/2010/main" val="133996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7C7C7C"/>
                </a:solidFill>
                <a:effectLst/>
                <a:latin typeface="Oxygen" panose="02000503000000000000" pitchFamily="2" charset="0"/>
              </a:rPr>
              <a:t>build up of lactic acid causes tracheal fluid to move out and </a:t>
            </a:r>
            <a:r>
              <a:rPr lang="en-GB" b="1" i="0" dirty="0">
                <a:solidFill>
                  <a:srgbClr val="7C7C7C"/>
                </a:solidFill>
                <a:effectLst/>
                <a:latin typeface="Oxygen" panose="02000503000000000000" pitchFamily="2" charset="0"/>
              </a:rPr>
              <a:t>expose more area</a:t>
            </a:r>
            <a:r>
              <a:rPr lang="en-GB" b="0" i="0" dirty="0">
                <a:solidFill>
                  <a:srgbClr val="7C7C7C"/>
                </a:solidFill>
                <a:effectLst/>
                <a:latin typeface="Oxygen" panose="02000503000000000000" pitchFamily="2" charset="0"/>
              </a:rPr>
              <a:t> for gaseous exchange,</a:t>
            </a:r>
            <a:endParaRPr lang="en-GB" dirty="0"/>
          </a:p>
        </p:txBody>
      </p:sp>
      <p:sp>
        <p:nvSpPr>
          <p:cNvPr id="4" name="Slide Number Placeholder 3"/>
          <p:cNvSpPr>
            <a:spLocks noGrp="1"/>
          </p:cNvSpPr>
          <p:nvPr>
            <p:ph type="sldNum" sz="quarter" idx="5"/>
          </p:nvPr>
        </p:nvSpPr>
        <p:spPr/>
        <p:txBody>
          <a:bodyPr/>
          <a:lstStyle/>
          <a:p>
            <a:fld id="{2064B790-9ED2-4C12-BEAC-D4D51FE69B1D}" type="slidenum">
              <a:rPr lang="en-GB" smtClean="0"/>
              <a:t>14</a:t>
            </a:fld>
            <a:endParaRPr lang="en-GB"/>
          </a:p>
        </p:txBody>
      </p:sp>
    </p:spTree>
    <p:extLst>
      <p:ext uri="{BB962C8B-B14F-4D97-AF65-F5344CB8AC3E}">
        <p14:creationId xmlns:p14="http://schemas.microsoft.com/office/powerpoint/2010/main" val="303905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7C7C7C"/>
                </a:solidFill>
                <a:effectLst/>
                <a:latin typeface="Oxygen" panose="020F0502020204030204" pitchFamily="2" charset="0"/>
              </a:rPr>
              <a:t>build up of lactic acid causes tracheal fluid to move out and </a:t>
            </a:r>
            <a:r>
              <a:rPr lang="en-GB" b="1" i="0" dirty="0">
                <a:solidFill>
                  <a:srgbClr val="7C7C7C"/>
                </a:solidFill>
                <a:effectLst/>
                <a:latin typeface="Oxygen" panose="020F0502020204030204" pitchFamily="2" charset="0"/>
              </a:rPr>
              <a:t>expose more area</a:t>
            </a:r>
            <a:r>
              <a:rPr lang="en-GB" b="0" i="0" dirty="0">
                <a:solidFill>
                  <a:srgbClr val="7C7C7C"/>
                </a:solidFill>
                <a:effectLst/>
                <a:latin typeface="Oxygen" panose="020F0502020204030204" pitchFamily="2" charset="0"/>
              </a:rPr>
              <a:t> for gaseous exchange,</a:t>
            </a:r>
            <a:endParaRPr lang="en-GB" dirty="0"/>
          </a:p>
        </p:txBody>
      </p:sp>
      <p:sp>
        <p:nvSpPr>
          <p:cNvPr id="4" name="Slide Number Placeholder 3"/>
          <p:cNvSpPr>
            <a:spLocks noGrp="1"/>
          </p:cNvSpPr>
          <p:nvPr>
            <p:ph type="sldNum" sz="quarter" idx="5"/>
          </p:nvPr>
        </p:nvSpPr>
        <p:spPr/>
        <p:txBody>
          <a:bodyPr/>
          <a:lstStyle/>
          <a:p>
            <a:fld id="{2064B790-9ED2-4C12-BEAC-D4D51FE69B1D}" type="slidenum">
              <a:rPr lang="en-GB" smtClean="0"/>
              <a:t>15</a:t>
            </a:fld>
            <a:endParaRPr lang="en-GB"/>
          </a:p>
        </p:txBody>
      </p:sp>
    </p:spTree>
    <p:extLst>
      <p:ext uri="{BB962C8B-B14F-4D97-AF65-F5344CB8AC3E}">
        <p14:creationId xmlns:p14="http://schemas.microsoft.com/office/powerpoint/2010/main" val="413368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does o2 level drop when its gets hotter? AND also in salt water its lower… next two slides</a:t>
            </a:r>
          </a:p>
        </p:txBody>
      </p:sp>
      <p:sp>
        <p:nvSpPr>
          <p:cNvPr id="4" name="Slide Number Placeholder 3"/>
          <p:cNvSpPr>
            <a:spLocks noGrp="1"/>
          </p:cNvSpPr>
          <p:nvPr>
            <p:ph type="sldNum" sz="quarter" idx="5"/>
          </p:nvPr>
        </p:nvSpPr>
        <p:spPr/>
        <p:txBody>
          <a:bodyPr/>
          <a:lstStyle/>
          <a:p>
            <a:fld id="{2064B790-9ED2-4C12-BEAC-D4D51FE69B1D}" type="slidenum">
              <a:rPr lang="en-GB" smtClean="0"/>
              <a:t>20</a:t>
            </a:fld>
            <a:endParaRPr lang="en-GB"/>
          </a:p>
        </p:txBody>
      </p:sp>
    </p:spTree>
    <p:extLst>
      <p:ext uri="{BB962C8B-B14F-4D97-AF65-F5344CB8AC3E}">
        <p14:creationId xmlns:p14="http://schemas.microsoft.com/office/powerpoint/2010/main" val="223953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buFont typeface="+mj-lt"/>
              <a:buAutoNum type="arabicPeriod"/>
              <a:defRPr/>
            </a:pPr>
            <a:r>
              <a:rPr lang="en-GB" sz="1200" dirty="0">
                <a:solidFill>
                  <a:srgbClr val="7030A0"/>
                </a:solidFill>
              </a:rPr>
              <a:t>The mouth is </a:t>
            </a:r>
            <a:r>
              <a:rPr lang="en-GB" sz="1200" b="1" dirty="0">
                <a:solidFill>
                  <a:srgbClr val="7030A0"/>
                </a:solidFill>
              </a:rPr>
              <a:t>opened</a:t>
            </a:r>
            <a:r>
              <a:rPr lang="en-GB" sz="1200" dirty="0">
                <a:solidFill>
                  <a:srgbClr val="7030A0"/>
                </a:solidFill>
              </a:rPr>
              <a:t> and the floor of the </a:t>
            </a:r>
            <a:r>
              <a:rPr lang="en-GB" sz="1200" b="1" dirty="0">
                <a:solidFill>
                  <a:srgbClr val="7030A0"/>
                </a:solidFill>
                <a:highlight>
                  <a:srgbClr val="FFFF00"/>
                </a:highlight>
              </a:rPr>
              <a:t>buccal</a:t>
            </a:r>
            <a:r>
              <a:rPr lang="en-GB" sz="1200" b="1" dirty="0">
                <a:solidFill>
                  <a:srgbClr val="7030A0"/>
                </a:solidFill>
              </a:rPr>
              <a:t> cavity drops </a:t>
            </a:r>
            <a:r>
              <a:rPr lang="en-GB" sz="1200" dirty="0">
                <a:solidFill>
                  <a:srgbClr val="7030A0"/>
                </a:solidFill>
              </a:rPr>
              <a:t>(increasing volume). </a:t>
            </a:r>
          </a:p>
          <a:p>
            <a:pPr marL="457200" indent="-457200" algn="just">
              <a:buFont typeface="+mj-lt"/>
              <a:buAutoNum type="arabicPeriod"/>
              <a:defRPr/>
            </a:pPr>
            <a:r>
              <a:rPr lang="en-GB" sz="1200" b="1" dirty="0">
                <a:solidFill>
                  <a:srgbClr val="7030A0"/>
                </a:solidFill>
              </a:rPr>
              <a:t>Pressure</a:t>
            </a:r>
            <a:r>
              <a:rPr lang="en-GB" sz="1200" dirty="0">
                <a:solidFill>
                  <a:srgbClr val="7030A0"/>
                </a:solidFill>
              </a:rPr>
              <a:t> </a:t>
            </a:r>
            <a:r>
              <a:rPr lang="en-GB" sz="1200" dirty="0">
                <a:solidFill>
                  <a:srgbClr val="7030A0"/>
                </a:solidFill>
                <a:highlight>
                  <a:srgbClr val="FFFF00"/>
                </a:highlight>
              </a:rPr>
              <a:t>drops</a:t>
            </a:r>
            <a:r>
              <a:rPr lang="en-GB" sz="1200" dirty="0">
                <a:solidFill>
                  <a:srgbClr val="7030A0"/>
                </a:solidFill>
              </a:rPr>
              <a:t> and </a:t>
            </a:r>
            <a:r>
              <a:rPr lang="en-GB" sz="1200" b="1" dirty="0">
                <a:solidFill>
                  <a:srgbClr val="7030A0"/>
                </a:solidFill>
              </a:rPr>
              <a:t>water moves in</a:t>
            </a:r>
          </a:p>
          <a:p>
            <a:pPr marL="457200" indent="-457200" algn="just">
              <a:buFont typeface="+mj-lt"/>
              <a:buAutoNum type="arabicPeriod"/>
              <a:defRPr/>
            </a:pPr>
            <a:r>
              <a:rPr lang="en-GB" sz="1200" dirty="0">
                <a:solidFill>
                  <a:srgbClr val="7030A0"/>
                </a:solidFill>
              </a:rPr>
              <a:t>At the same time the </a:t>
            </a:r>
            <a:r>
              <a:rPr lang="en-GB" sz="1200" b="1" dirty="0">
                <a:solidFill>
                  <a:srgbClr val="7030A0"/>
                </a:solidFill>
              </a:rPr>
              <a:t>operculum valve is closed</a:t>
            </a:r>
          </a:p>
          <a:p>
            <a:pPr marL="457200" indent="-457200" algn="just">
              <a:buFont typeface="+mj-lt"/>
              <a:buAutoNum type="arabicPeriod"/>
              <a:defRPr/>
            </a:pPr>
            <a:r>
              <a:rPr lang="en-GB" sz="1200" dirty="0">
                <a:solidFill>
                  <a:srgbClr val="7030A0"/>
                </a:solidFill>
              </a:rPr>
              <a:t> The </a:t>
            </a:r>
            <a:r>
              <a:rPr lang="en-GB" sz="1200" b="1" dirty="0">
                <a:solidFill>
                  <a:srgbClr val="7030A0"/>
                </a:solidFill>
              </a:rPr>
              <a:t>operculum cavity </a:t>
            </a:r>
            <a:r>
              <a:rPr lang="en-GB" sz="1200" dirty="0">
                <a:solidFill>
                  <a:srgbClr val="7030A0"/>
                </a:solidFill>
              </a:rPr>
              <a:t>(containing the gills) then begin to </a:t>
            </a:r>
            <a:r>
              <a:rPr lang="en-GB" sz="1200" b="1" dirty="0">
                <a:solidFill>
                  <a:srgbClr val="7030A0"/>
                </a:solidFill>
                <a:highlight>
                  <a:srgbClr val="FFFF00"/>
                </a:highlight>
              </a:rPr>
              <a:t>expand</a:t>
            </a:r>
            <a:r>
              <a:rPr lang="en-GB" sz="1200" b="1" dirty="0">
                <a:solidFill>
                  <a:srgbClr val="7030A0"/>
                </a:solidFill>
              </a:rPr>
              <a:t> lowering the pressure inside</a:t>
            </a:r>
          </a:p>
          <a:p>
            <a:pPr marL="457200" indent="-457200" algn="just">
              <a:buFont typeface="+mj-lt"/>
              <a:buAutoNum type="arabicPeriod"/>
              <a:defRPr/>
            </a:pPr>
            <a:r>
              <a:rPr lang="en-GB" sz="1200" dirty="0">
                <a:solidFill>
                  <a:srgbClr val="7030A0"/>
                </a:solidFill>
              </a:rPr>
              <a:t>The floor of the </a:t>
            </a:r>
            <a:r>
              <a:rPr lang="en-GB" sz="1200" b="1" dirty="0">
                <a:solidFill>
                  <a:srgbClr val="7030A0"/>
                </a:solidFill>
              </a:rPr>
              <a:t>buccal cavity  begins to move up</a:t>
            </a:r>
            <a:r>
              <a:rPr lang="en-GB" sz="1200" dirty="0">
                <a:solidFill>
                  <a:srgbClr val="7030A0"/>
                </a:solidFill>
              </a:rPr>
              <a:t> increasing </a:t>
            </a:r>
            <a:r>
              <a:rPr lang="en-GB" sz="1200" b="1" dirty="0">
                <a:solidFill>
                  <a:srgbClr val="7030A0"/>
                </a:solidFill>
                <a:highlight>
                  <a:srgbClr val="FFFF00"/>
                </a:highlight>
              </a:rPr>
              <a:t>pressure</a:t>
            </a:r>
            <a:r>
              <a:rPr lang="en-GB" sz="1200" dirty="0">
                <a:solidFill>
                  <a:srgbClr val="7030A0"/>
                </a:solidFill>
              </a:rPr>
              <a:t> there</a:t>
            </a:r>
          </a:p>
          <a:p>
            <a:pPr marL="457200" indent="-457200" algn="just">
              <a:buFont typeface="+mj-lt"/>
              <a:buAutoNum type="arabicPeriod"/>
              <a:defRPr/>
            </a:pPr>
            <a:r>
              <a:rPr lang="en-GB" sz="1200" dirty="0">
                <a:solidFill>
                  <a:srgbClr val="7030A0"/>
                </a:solidFill>
              </a:rPr>
              <a:t>Causing the water to </a:t>
            </a:r>
            <a:r>
              <a:rPr lang="en-GB" sz="1200" b="1" dirty="0">
                <a:solidFill>
                  <a:srgbClr val="7030A0"/>
                </a:solidFill>
              </a:rPr>
              <a:t>move over the </a:t>
            </a:r>
            <a:r>
              <a:rPr lang="en-GB" sz="1200" b="1" dirty="0">
                <a:solidFill>
                  <a:srgbClr val="7030A0"/>
                </a:solidFill>
                <a:highlight>
                  <a:srgbClr val="FFFF00"/>
                </a:highlight>
              </a:rPr>
              <a:t>gills</a:t>
            </a:r>
          </a:p>
          <a:p>
            <a:pPr marL="457200" indent="-457200" algn="just">
              <a:buFont typeface="+mj-lt"/>
              <a:buAutoNum type="arabicPeriod"/>
              <a:defRPr/>
            </a:pPr>
            <a:r>
              <a:rPr lang="en-GB" sz="1200" dirty="0">
                <a:solidFill>
                  <a:srgbClr val="7030A0"/>
                </a:solidFill>
              </a:rPr>
              <a:t>The opercular valve then </a:t>
            </a:r>
            <a:r>
              <a:rPr lang="en-GB" sz="1200" b="1" dirty="0">
                <a:solidFill>
                  <a:srgbClr val="7030A0"/>
                </a:solidFill>
              </a:rPr>
              <a:t>opens to </a:t>
            </a:r>
            <a:r>
              <a:rPr lang="en-GB" sz="1200" b="1" dirty="0">
                <a:solidFill>
                  <a:srgbClr val="7030A0"/>
                </a:solidFill>
                <a:highlight>
                  <a:srgbClr val="FFFF00"/>
                </a:highlight>
              </a:rPr>
              <a:t>release</a:t>
            </a:r>
            <a:r>
              <a:rPr lang="en-GB" sz="1200" b="1" dirty="0">
                <a:solidFill>
                  <a:srgbClr val="7030A0"/>
                </a:solidFill>
              </a:rPr>
              <a:t> the water</a:t>
            </a:r>
          </a:p>
          <a:p>
            <a:endParaRPr lang="en-GB" dirty="0"/>
          </a:p>
        </p:txBody>
      </p:sp>
      <p:sp>
        <p:nvSpPr>
          <p:cNvPr id="4" name="Slide Number Placeholder 3"/>
          <p:cNvSpPr>
            <a:spLocks noGrp="1"/>
          </p:cNvSpPr>
          <p:nvPr>
            <p:ph type="sldNum" sz="quarter" idx="5"/>
          </p:nvPr>
        </p:nvSpPr>
        <p:spPr/>
        <p:txBody>
          <a:bodyPr/>
          <a:lstStyle/>
          <a:p>
            <a:fld id="{2064B790-9ED2-4C12-BEAC-D4D51FE69B1D}" type="slidenum">
              <a:rPr lang="en-GB" smtClean="0"/>
              <a:t>23</a:t>
            </a:fld>
            <a:endParaRPr lang="en-GB"/>
          </a:p>
        </p:txBody>
      </p:sp>
    </p:spTree>
    <p:extLst>
      <p:ext uri="{BB962C8B-B14F-4D97-AF65-F5344CB8AC3E}">
        <p14:creationId xmlns:p14="http://schemas.microsoft.com/office/powerpoint/2010/main" val="243678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54B3178-5D2F-4D77-BF90-867910972D0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DEFD13-AD06-4A59-B7FA-62DF531B7968}" type="slidenum">
              <a:rPr lang="en-GB" altLang="en-US" smtClean="0"/>
              <a:pPr>
                <a:spcBef>
                  <a:spcPct val="0"/>
                </a:spcBef>
              </a:pPr>
              <a:t>26</a:t>
            </a:fld>
            <a:endParaRPr lang="en-GB" altLang="en-US"/>
          </a:p>
        </p:txBody>
      </p:sp>
      <p:sp>
        <p:nvSpPr>
          <p:cNvPr id="9219" name="Slide Image Placeholder 1">
            <a:extLst>
              <a:ext uri="{FF2B5EF4-FFF2-40B4-BE49-F238E27FC236}">
                <a16:creationId xmlns:a16="http://schemas.microsoft.com/office/drawing/2014/main" id="{D9BD37F3-ACDA-4A92-B3F5-0543B19909EB}"/>
              </a:ext>
            </a:extLst>
          </p:cNvPr>
          <p:cNvSpPr>
            <a:spLocks noGrp="1" noRot="1" noChangeAspect="1" noChangeArrowheads="1" noTextEdit="1"/>
          </p:cNvSpPr>
          <p:nvPr>
            <p:ph type="sldImg"/>
          </p:nvPr>
        </p:nvSpPr>
        <p:spPr>
          <a:ln/>
        </p:spPr>
      </p:sp>
      <p:sp>
        <p:nvSpPr>
          <p:cNvPr id="9220" name="Notes Placeholder 2">
            <a:extLst>
              <a:ext uri="{FF2B5EF4-FFF2-40B4-BE49-F238E27FC236}">
                <a16:creationId xmlns:a16="http://schemas.microsoft.com/office/drawing/2014/main" id="{D7B03A57-1539-4F3C-AAE7-9240DB484477}"/>
              </a:ext>
            </a:extLst>
          </p:cNvPr>
          <p:cNvSpPr>
            <a:spLocks noGrp="1" noChangeArrowheads="1"/>
          </p:cNvSpPr>
          <p:nvPr>
            <p:ph type="body" idx="1"/>
          </p:nvPr>
        </p:nvSpPr>
        <p:spPr>
          <a:noFill/>
        </p:spPr>
        <p:txBody>
          <a:bodyPr/>
          <a:lstStyle/>
          <a:p>
            <a:pPr eaLnBrk="1" hangingPunct="1">
              <a:spcBef>
                <a:spcPct val="0"/>
              </a:spcBef>
            </a:pPr>
            <a:endParaRPr lang="en-US" altLang="en-US"/>
          </a:p>
        </p:txBody>
      </p:sp>
      <p:sp>
        <p:nvSpPr>
          <p:cNvPr id="9221" name="Slide Number Placeholder 3">
            <a:extLst>
              <a:ext uri="{FF2B5EF4-FFF2-40B4-BE49-F238E27FC236}">
                <a16:creationId xmlns:a16="http://schemas.microsoft.com/office/drawing/2014/main" id="{9728A53D-DD19-4B20-B389-D37CF6A923D0}"/>
              </a:ext>
            </a:extLst>
          </p:cNvPr>
          <p:cNvSpPr txBox="1">
            <a:spLocks noGrp="1"/>
          </p:cNvSpPr>
          <p:nvPr/>
        </p:nvSpPr>
        <p:spPr bwMode="auto">
          <a:xfrm>
            <a:off x="3745016" y="10236845"/>
            <a:ext cx="2863835"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CEF1CF7-2CA3-4268-9B46-DF42391162E7}" type="slidenum">
              <a:rPr lang="en-GB" altLang="en-US">
                <a:latin typeface="Calibri" panose="020F0502020204030204" pitchFamily="34" charset="0"/>
              </a:rPr>
              <a:pPr algn="r" eaLnBrk="1" hangingPunct="1">
                <a:spcBef>
                  <a:spcPct val="0"/>
                </a:spcBef>
              </a:pPr>
              <a:t>26</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54B3178-5D2F-4D77-BF90-867910972D0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DEFD13-AD06-4A59-B7FA-62DF531B7968}" type="slidenum">
              <a:rPr lang="en-GB" altLang="en-US" smtClean="0"/>
              <a:pPr>
                <a:spcBef>
                  <a:spcPct val="0"/>
                </a:spcBef>
              </a:pPr>
              <a:t>27</a:t>
            </a:fld>
            <a:endParaRPr lang="en-GB" altLang="en-US"/>
          </a:p>
        </p:txBody>
      </p:sp>
      <p:sp>
        <p:nvSpPr>
          <p:cNvPr id="9219" name="Slide Image Placeholder 1">
            <a:extLst>
              <a:ext uri="{FF2B5EF4-FFF2-40B4-BE49-F238E27FC236}">
                <a16:creationId xmlns:a16="http://schemas.microsoft.com/office/drawing/2014/main" id="{D9BD37F3-ACDA-4A92-B3F5-0543B19909EB}"/>
              </a:ext>
            </a:extLst>
          </p:cNvPr>
          <p:cNvSpPr>
            <a:spLocks noGrp="1" noRot="1" noChangeAspect="1" noChangeArrowheads="1" noTextEdit="1"/>
          </p:cNvSpPr>
          <p:nvPr>
            <p:ph type="sldImg"/>
          </p:nvPr>
        </p:nvSpPr>
        <p:spPr>
          <a:ln/>
        </p:spPr>
      </p:sp>
      <p:sp>
        <p:nvSpPr>
          <p:cNvPr id="9220" name="Notes Placeholder 2">
            <a:extLst>
              <a:ext uri="{FF2B5EF4-FFF2-40B4-BE49-F238E27FC236}">
                <a16:creationId xmlns:a16="http://schemas.microsoft.com/office/drawing/2014/main" id="{D7B03A57-1539-4F3C-AAE7-9240DB484477}"/>
              </a:ext>
            </a:extLst>
          </p:cNvPr>
          <p:cNvSpPr>
            <a:spLocks noGrp="1" noChangeArrowheads="1"/>
          </p:cNvSpPr>
          <p:nvPr>
            <p:ph type="body" idx="1"/>
          </p:nvPr>
        </p:nvSpPr>
        <p:spPr>
          <a:noFill/>
        </p:spPr>
        <p:txBody>
          <a:bodyPr/>
          <a:lstStyle/>
          <a:p>
            <a:pPr eaLnBrk="1" hangingPunct="1">
              <a:spcBef>
                <a:spcPct val="0"/>
              </a:spcBef>
            </a:pPr>
            <a:endParaRPr lang="en-US" altLang="en-US"/>
          </a:p>
        </p:txBody>
      </p:sp>
      <p:sp>
        <p:nvSpPr>
          <p:cNvPr id="9221" name="Slide Number Placeholder 3">
            <a:extLst>
              <a:ext uri="{FF2B5EF4-FFF2-40B4-BE49-F238E27FC236}">
                <a16:creationId xmlns:a16="http://schemas.microsoft.com/office/drawing/2014/main" id="{9728A53D-DD19-4B20-B389-D37CF6A923D0}"/>
              </a:ext>
            </a:extLst>
          </p:cNvPr>
          <p:cNvSpPr txBox="1">
            <a:spLocks noGrp="1"/>
          </p:cNvSpPr>
          <p:nvPr/>
        </p:nvSpPr>
        <p:spPr bwMode="auto">
          <a:xfrm>
            <a:off x="3745016" y="10236845"/>
            <a:ext cx="2863835"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CEF1CF7-2CA3-4268-9B46-DF42391162E7}" type="slidenum">
              <a:rPr lang="en-GB" altLang="en-US">
                <a:latin typeface="Calibri" panose="020F0502020204030204" pitchFamily="34" charset="0"/>
              </a:rPr>
              <a:pPr algn="r" eaLnBrk="1" hangingPunct="1">
                <a:spcBef>
                  <a:spcPct val="0"/>
                </a:spcBef>
              </a:pPr>
              <a:t>27</a:t>
            </a:fld>
            <a:endParaRPr lang="en-GB" altLang="en-US">
              <a:latin typeface="Calibri" panose="020F0502020204030204" pitchFamily="34" charset="0"/>
            </a:endParaRPr>
          </a:p>
        </p:txBody>
      </p:sp>
    </p:spTree>
    <p:extLst>
      <p:ext uri="{BB962C8B-B14F-4D97-AF65-F5344CB8AC3E}">
        <p14:creationId xmlns:p14="http://schemas.microsoft.com/office/powerpoint/2010/main" val="3804031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xampaperspractice.co.uk/"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Footer Placeholder 2">
            <a:extLst>
              <a:ext uri="{FF2B5EF4-FFF2-40B4-BE49-F238E27FC236}">
                <a16:creationId xmlns:a16="http://schemas.microsoft.com/office/drawing/2014/main" id="{3DC122CE-C808-B666-2DC9-8C53D11143BB}"/>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F711CF5-1E58-A693-9027-1CDECADE9EA6}"/>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10" name="Picture 9">
            <a:extLst>
              <a:ext uri="{FF2B5EF4-FFF2-40B4-BE49-F238E27FC236}">
                <a16:creationId xmlns:a16="http://schemas.microsoft.com/office/drawing/2014/main" id="{151B7811-BC59-3824-27CC-0C05BB026CC5}"/>
              </a:ext>
            </a:extLst>
          </p:cNvPr>
          <p:cNvPicPr>
            <a:picLocks noChangeAspect="1"/>
          </p:cNvPicPr>
          <p:nvPr userDrawn="1"/>
        </p:nvPicPr>
        <p:blipFill>
          <a:blip r:embed="rId3"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1" name="Picture 10">
            <a:extLst>
              <a:ext uri="{FF2B5EF4-FFF2-40B4-BE49-F238E27FC236}">
                <a16:creationId xmlns:a16="http://schemas.microsoft.com/office/drawing/2014/main" id="{53667289-66BA-2DEB-B919-807EF29BA667}"/>
              </a:ext>
            </a:extLst>
          </p:cNvPr>
          <p:cNvPicPr>
            <a:picLocks noChangeAspect="1"/>
          </p:cNvPicPr>
          <p:nvPr userDrawn="1"/>
        </p:nvPicPr>
        <p:blipFill>
          <a:blip r:embed="rId4"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09600" y="1600201"/>
            <a:ext cx="5384800" cy="4525963"/>
          </a:xfrm>
        </p:spPr>
        <p:txBody>
          <a:bodyPr/>
          <a:lstStyle/>
          <a:p>
            <a:pPr lvl="0"/>
            <a:endParaRPr lang="en-GB"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9448AA3-E0D8-4850-AF52-810176D9781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2E426FE3-139A-42CE-A2F3-12ACB6856A58}"/>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5D39EC1F-264F-47D9-8D0E-CA4E7BCC3846}"/>
              </a:ext>
            </a:extLst>
          </p:cNvPr>
          <p:cNvSpPr>
            <a:spLocks noGrp="1" noChangeArrowheads="1"/>
          </p:cNvSpPr>
          <p:nvPr>
            <p:ph type="sldNum" sz="quarter" idx="12"/>
          </p:nvPr>
        </p:nvSpPr>
        <p:spPr>
          <a:ln/>
        </p:spPr>
        <p:txBody>
          <a:bodyPr/>
          <a:lstStyle>
            <a:lvl1pPr>
              <a:defRPr/>
            </a:lvl1pPr>
          </a:lstStyle>
          <a:p>
            <a:pPr>
              <a:defRPr/>
            </a:pPr>
            <a:fld id="{D1DFA06E-1831-4B14-BFF2-079982DACAC2}" type="slidenum">
              <a:rPr lang="en-GB" altLang="en-US"/>
              <a:pPr>
                <a:defRPr/>
              </a:pPr>
              <a:t>‹#›</a:t>
            </a:fld>
            <a:endParaRPr lang="en-GB" altLang="en-US"/>
          </a:p>
        </p:txBody>
      </p:sp>
    </p:spTree>
    <p:extLst>
      <p:ext uri="{BB962C8B-B14F-4D97-AF65-F5344CB8AC3E}">
        <p14:creationId xmlns:p14="http://schemas.microsoft.com/office/powerpoint/2010/main" val="325337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www.exampaperspractice.co.uk/"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8" name="Footer Placeholder 2">
            <a:extLst>
              <a:ext uri="{FF2B5EF4-FFF2-40B4-BE49-F238E27FC236}">
                <a16:creationId xmlns:a16="http://schemas.microsoft.com/office/drawing/2014/main" id="{FBF442F0-3038-3044-D795-D3516DA6DF28}"/>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FFF5ED-8FE3-6906-8353-6E5565BC53A5}"/>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10" name="Picture 9">
            <a:extLst>
              <a:ext uri="{FF2B5EF4-FFF2-40B4-BE49-F238E27FC236}">
                <a16:creationId xmlns:a16="http://schemas.microsoft.com/office/drawing/2014/main" id="{E95564A3-C636-A7A7-2E3D-E09535DF5B99}"/>
              </a:ext>
            </a:extLst>
          </p:cNvPr>
          <p:cNvPicPr>
            <a:picLocks noChangeAspect="1"/>
          </p:cNvPicPr>
          <p:nvPr userDrawn="1"/>
        </p:nvPicPr>
        <p:blipFill>
          <a:blip r:embed="rId20"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1" name="Picture 10">
            <a:extLst>
              <a:ext uri="{FF2B5EF4-FFF2-40B4-BE49-F238E27FC236}">
                <a16:creationId xmlns:a16="http://schemas.microsoft.com/office/drawing/2014/main" id="{C0D5BBE8-F70A-23CE-9EC7-9C2939B161DE}"/>
              </a:ext>
            </a:extLst>
          </p:cNvPr>
          <p:cNvPicPr>
            <a:picLocks noChangeAspect="1"/>
          </p:cNvPicPr>
          <p:nvPr userDrawn="1"/>
        </p:nvPicPr>
        <p:blipFill>
          <a:blip r:embed="rId21"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vg5GunUjSM8?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commons.wikimedia.org/wiki/File:Tuna_Gills_in_Situ_01.jpg" TargetMode="External"/><Relationship Id="rId5" Type="http://schemas.openxmlformats.org/officeDocument/2006/relationships/image" Target="../media/image27.jpe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hyperlink" Target="http://commons.wikimedia.org/wiki/File:Tuna_Gills_in_Situ_01.jpg" TargetMode="External"/><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8bRIuf6EtsA"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8bRIuf6EtsA?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IfiJlY2ffkI?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9F9D-C594-D298-CBB0-89DF8F0212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168D879-20F0-8A22-BE39-98C1E7DF298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F5274FF-5EF9-4750-3F31-6194F5CB38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639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E173C9A6-55B4-49A6-B316-6AFDCE28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605" y="2072997"/>
            <a:ext cx="3272638" cy="291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9F42162-83BD-4598-900F-992C19F3C633}"/>
              </a:ext>
            </a:extLst>
          </p:cNvPr>
          <p:cNvSpPr txBox="1"/>
          <p:nvPr/>
        </p:nvSpPr>
        <p:spPr>
          <a:xfrm>
            <a:off x="174172" y="628479"/>
            <a:ext cx="916576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How does an insect deliver substances to cells?</a:t>
            </a:r>
          </a:p>
          <a:p>
            <a:endParaRPr lang="en-GB" sz="2800" dirty="0"/>
          </a:p>
          <a:p>
            <a:r>
              <a:rPr lang="en-GB" sz="2800" dirty="0"/>
              <a:t>Like an amoeba or multicellular organism?</a:t>
            </a:r>
            <a:endParaRPr lang="en-US" sz="2800" dirty="0"/>
          </a:p>
        </p:txBody>
      </p:sp>
      <p:pic>
        <p:nvPicPr>
          <p:cNvPr id="1026" name="Picture 2" descr="See the source image">
            <a:extLst>
              <a:ext uri="{FF2B5EF4-FFF2-40B4-BE49-F238E27FC236}">
                <a16:creationId xmlns:a16="http://schemas.microsoft.com/office/drawing/2014/main" id="{1087425A-579D-445A-91EB-1F0FFAB93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87" y="2393719"/>
            <a:ext cx="5472171" cy="23969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CBADFF1-E306-FF40-96D7-DB3F7774EAF2}"/>
                  </a:ext>
                </a:extLst>
              </p14:cNvPr>
              <p14:cNvContentPartPr/>
              <p14:nvPr/>
            </p14:nvContentPartPr>
            <p14:xfrm>
              <a:off x="3305160" y="1981080"/>
              <a:ext cx="8041680" cy="3528720"/>
            </p14:xfrm>
          </p:contentPart>
        </mc:Choice>
        <mc:Fallback xmlns="">
          <p:pic>
            <p:nvPicPr>
              <p:cNvPr id="2" name="Ink 1">
                <a:extLst>
                  <a:ext uri="{FF2B5EF4-FFF2-40B4-BE49-F238E27FC236}">
                    <a16:creationId xmlns:a16="http://schemas.microsoft.com/office/drawing/2014/main" id="{ECBADFF1-E306-FF40-96D7-DB3F7774EAF2}"/>
                  </a:ext>
                </a:extLst>
              </p:cNvPr>
              <p:cNvPicPr/>
              <p:nvPr/>
            </p:nvPicPr>
            <p:blipFill>
              <a:blip r:embed="rId5"/>
              <a:stretch>
                <a:fillRect/>
              </a:stretch>
            </p:blipFill>
            <p:spPr>
              <a:xfrm>
                <a:off x="3295800" y="1971720"/>
                <a:ext cx="8060400" cy="3547440"/>
              </a:xfrm>
              <a:prstGeom prst="rect">
                <a:avLst/>
              </a:prstGeom>
            </p:spPr>
          </p:pic>
        </mc:Fallback>
      </mc:AlternateContent>
    </p:spTree>
    <p:extLst>
      <p:ext uri="{BB962C8B-B14F-4D97-AF65-F5344CB8AC3E}">
        <p14:creationId xmlns:p14="http://schemas.microsoft.com/office/powerpoint/2010/main" val="40492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do insects breathe?">
            <a:hlinkClick r:id="" action="ppaction://media"/>
            <a:extLst>
              <a:ext uri="{FF2B5EF4-FFF2-40B4-BE49-F238E27FC236}">
                <a16:creationId xmlns:a16="http://schemas.microsoft.com/office/drawing/2014/main" id="{321C5DD5-78EE-E52C-4DD5-CB38EF77C0FC}"/>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717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a:extLst>
              <a:ext uri="{FF2B5EF4-FFF2-40B4-BE49-F238E27FC236}">
                <a16:creationId xmlns:a16="http://schemas.microsoft.com/office/drawing/2014/main" id="{6521088E-4559-4925-96D5-2DDDA040EB1C}"/>
              </a:ext>
            </a:extLst>
          </p:cNvPr>
          <p:cNvSpPr txBox="1">
            <a:spLocks noChangeArrowheads="1"/>
          </p:cNvSpPr>
          <p:nvPr/>
        </p:nvSpPr>
        <p:spPr bwMode="auto">
          <a:xfrm>
            <a:off x="2057401" y="228600"/>
            <a:ext cx="83661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800" dirty="0">
                <a:solidFill>
                  <a:srgbClr val="FF0000"/>
                </a:solidFill>
                <a:highlight>
                  <a:srgbClr val="FFFF00"/>
                </a:highlight>
                <a:latin typeface="Comic Sans MS" panose="030F0702030302020204" pitchFamily="66" charset="0"/>
              </a:rPr>
              <a:t>Insects – use this information to label and annotate your diagrams.</a:t>
            </a:r>
          </a:p>
        </p:txBody>
      </p:sp>
      <p:pic>
        <p:nvPicPr>
          <p:cNvPr id="4099" name="Picture 2">
            <a:extLst>
              <a:ext uri="{FF2B5EF4-FFF2-40B4-BE49-F238E27FC236}">
                <a16:creationId xmlns:a16="http://schemas.microsoft.com/office/drawing/2014/main" id="{E7EFE17E-3A74-429E-8934-BF88DA169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483" y="2112582"/>
            <a:ext cx="3272638" cy="291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a:extLst>
              <a:ext uri="{FF2B5EF4-FFF2-40B4-BE49-F238E27FC236}">
                <a16:creationId xmlns:a16="http://schemas.microsoft.com/office/drawing/2014/main" id="{A92EC5C2-F79C-407F-9DA8-1CC3F0F80A8E}"/>
              </a:ext>
            </a:extLst>
          </p:cNvPr>
          <p:cNvSpPr>
            <a:spLocks noChangeArrowheads="1"/>
          </p:cNvSpPr>
          <p:nvPr/>
        </p:nvSpPr>
        <p:spPr bwMode="auto">
          <a:xfrm>
            <a:off x="603879" y="1536174"/>
            <a:ext cx="756638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pPr>
            <a:r>
              <a:rPr lang="en-US" altLang="en-US" sz="1800" dirty="0">
                <a:solidFill>
                  <a:srgbClr val="2A2A2A"/>
                </a:solidFill>
                <a:latin typeface="Lato"/>
              </a:rPr>
              <a:t>Insects have air tubes called </a:t>
            </a:r>
            <a:r>
              <a:rPr lang="en-US" altLang="en-US" sz="1800" dirty="0">
                <a:solidFill>
                  <a:srgbClr val="FF0000"/>
                </a:solidFill>
                <a:latin typeface="Lato"/>
              </a:rPr>
              <a:t>tracheae</a:t>
            </a:r>
            <a:r>
              <a:rPr lang="en-US" altLang="en-US" sz="1800" dirty="0">
                <a:solidFill>
                  <a:srgbClr val="2A2A2A"/>
                </a:solidFill>
                <a:latin typeface="Lato"/>
              </a:rPr>
              <a:t> and </a:t>
            </a:r>
            <a:r>
              <a:rPr lang="en-US" altLang="en-US" sz="1800" dirty="0">
                <a:solidFill>
                  <a:srgbClr val="FF0000"/>
                </a:solidFill>
                <a:latin typeface="Lato"/>
              </a:rPr>
              <a:t>tracheoles</a:t>
            </a:r>
            <a:r>
              <a:rPr lang="en-US" altLang="en-US" sz="1800" dirty="0">
                <a:solidFill>
                  <a:srgbClr val="2A2A2A"/>
                </a:solidFill>
                <a:latin typeface="Lato"/>
              </a:rPr>
              <a:t> throughout their body. </a:t>
            </a:r>
          </a:p>
          <a:p>
            <a:pPr marL="285750" indent="-285750">
              <a:spcBef>
                <a:spcPct val="0"/>
              </a:spcBef>
            </a:pPr>
            <a:r>
              <a:rPr lang="en-US" altLang="en-US" sz="1800" dirty="0">
                <a:solidFill>
                  <a:srgbClr val="2A2A2A"/>
                </a:solidFill>
                <a:latin typeface="Lato"/>
              </a:rPr>
              <a:t>The tubes are held open by hard rings of chitin. Insects don't have a circulatory system, so the tracheoles must reach </a:t>
            </a:r>
            <a:r>
              <a:rPr lang="en-US" altLang="en-US" sz="1800" dirty="0">
                <a:solidFill>
                  <a:srgbClr val="FF0000"/>
                </a:solidFill>
                <a:latin typeface="Lato"/>
              </a:rPr>
              <a:t>every cell </a:t>
            </a:r>
            <a:r>
              <a:rPr lang="en-US" altLang="en-US" sz="1800" dirty="0">
                <a:solidFill>
                  <a:srgbClr val="2A2A2A"/>
                </a:solidFill>
                <a:latin typeface="Lato"/>
              </a:rPr>
              <a:t>in the body as they rely on </a:t>
            </a:r>
            <a:r>
              <a:rPr lang="en-US" altLang="en-US" sz="1800" dirty="0">
                <a:solidFill>
                  <a:srgbClr val="FF0000"/>
                </a:solidFill>
                <a:latin typeface="Lato"/>
              </a:rPr>
              <a:t>diffusion</a:t>
            </a:r>
            <a:r>
              <a:rPr lang="en-US" altLang="en-US" sz="1800" dirty="0">
                <a:solidFill>
                  <a:srgbClr val="2A2A2A"/>
                </a:solidFill>
                <a:latin typeface="Lato"/>
              </a:rPr>
              <a:t> to take in oxygen. </a:t>
            </a:r>
          </a:p>
          <a:p>
            <a:pPr marL="285750" indent="-285750">
              <a:spcBef>
                <a:spcPct val="0"/>
              </a:spcBef>
            </a:pPr>
            <a:r>
              <a:rPr lang="en-US" altLang="en-US" sz="1800" dirty="0">
                <a:solidFill>
                  <a:srgbClr val="2A2A2A"/>
                </a:solidFill>
                <a:latin typeface="Lato"/>
              </a:rPr>
              <a:t>The places where the tubes leave the body are called </a:t>
            </a:r>
            <a:r>
              <a:rPr lang="en-US" altLang="en-US" sz="1800" dirty="0">
                <a:solidFill>
                  <a:srgbClr val="FF0000"/>
                </a:solidFill>
                <a:latin typeface="Lato"/>
              </a:rPr>
              <a:t>spiracles</a:t>
            </a:r>
            <a:r>
              <a:rPr lang="en-US" altLang="en-US" sz="1800" dirty="0">
                <a:solidFill>
                  <a:srgbClr val="2A2A2A"/>
                </a:solidFill>
                <a:latin typeface="Lato"/>
              </a:rPr>
              <a:t>, and these can open and close to control water loss. </a:t>
            </a:r>
          </a:p>
          <a:p>
            <a:pPr marL="285750" indent="-285750">
              <a:spcBef>
                <a:spcPct val="0"/>
              </a:spcBef>
            </a:pPr>
            <a:r>
              <a:rPr lang="en-US" altLang="en-US" sz="1800" dirty="0">
                <a:solidFill>
                  <a:srgbClr val="2A2A2A"/>
                </a:solidFill>
                <a:latin typeface="Lato"/>
              </a:rPr>
              <a:t>When they need lots of oxygen, or the environment is moist, the spiracles will be open. </a:t>
            </a:r>
          </a:p>
          <a:p>
            <a:pPr marL="285750" indent="-285750">
              <a:spcBef>
                <a:spcPct val="0"/>
              </a:spcBef>
            </a:pPr>
            <a:r>
              <a:rPr lang="en-US" altLang="en-US" sz="1800" dirty="0">
                <a:solidFill>
                  <a:srgbClr val="2A2A2A"/>
                </a:solidFill>
                <a:latin typeface="Lato"/>
              </a:rPr>
              <a:t>When they don't need as much oxygen or the environment is dry, the spiracles will be closed or only slightly open to reduce water loss. </a:t>
            </a:r>
          </a:p>
          <a:p>
            <a:pPr marL="285750" indent="-285750">
              <a:spcBef>
                <a:spcPct val="0"/>
              </a:spcBef>
            </a:pPr>
            <a:r>
              <a:rPr lang="en-US" altLang="en-US" sz="1800" dirty="0">
                <a:solidFill>
                  <a:srgbClr val="2A2A2A"/>
                </a:solidFill>
                <a:latin typeface="Lato"/>
              </a:rPr>
              <a:t>There are bristles in the spiracles which filter unwanted particles out of the air so they don't damage the gas exchange surface.  </a:t>
            </a:r>
          </a:p>
          <a:p>
            <a:pPr marL="285750" indent="-285750">
              <a:spcBef>
                <a:spcPct val="0"/>
              </a:spcBef>
            </a:pPr>
            <a:r>
              <a:rPr lang="en-US" altLang="en-US" sz="1800" dirty="0">
                <a:solidFill>
                  <a:srgbClr val="2A2A2A"/>
                </a:solidFill>
                <a:latin typeface="Lato"/>
              </a:rPr>
              <a:t>The gas exchange system is </a:t>
            </a:r>
            <a:r>
              <a:rPr lang="en-US" altLang="en-US" sz="1800" dirty="0">
                <a:solidFill>
                  <a:srgbClr val="FF0000"/>
                </a:solidFill>
                <a:latin typeface="Lato"/>
              </a:rPr>
              <a:t>inside</a:t>
            </a:r>
            <a:r>
              <a:rPr lang="en-US" altLang="en-US" sz="1800" dirty="0">
                <a:solidFill>
                  <a:srgbClr val="2A2A2A"/>
                </a:solidFill>
                <a:latin typeface="Lato"/>
              </a:rPr>
              <a:t> the insect's body where it is humid to help to prevent </a:t>
            </a:r>
            <a:r>
              <a:rPr lang="en-US" altLang="en-US" sz="1800" dirty="0">
                <a:solidFill>
                  <a:srgbClr val="FF0000"/>
                </a:solidFill>
                <a:latin typeface="Lato"/>
              </a:rPr>
              <a:t>desiccation</a:t>
            </a:r>
            <a:r>
              <a:rPr lang="en-US" altLang="en-US" sz="1800" dirty="0">
                <a:solidFill>
                  <a:srgbClr val="2A2A2A"/>
                </a:solidFill>
                <a:latin typeface="Lato"/>
              </a:rPr>
              <a:t> (removal of moisture).</a:t>
            </a:r>
            <a:endParaRPr lang="en-GB" altLang="en-US" sz="1800" dirty="0">
              <a:latin typeface="Comic Sans MS" panose="030F07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a:extLst>
              <a:ext uri="{FF2B5EF4-FFF2-40B4-BE49-F238E27FC236}">
                <a16:creationId xmlns:a16="http://schemas.microsoft.com/office/drawing/2014/main" id="{E7EFE17E-3A74-429E-8934-BF88DA169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531" y="2075967"/>
            <a:ext cx="3039540" cy="27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67390F1B-9175-4A58-8E21-BAAC2E06B3EF}"/>
              </a:ext>
            </a:extLst>
          </p:cNvPr>
          <p:cNvCxnSpPr>
            <a:cxnSpLocks/>
          </p:cNvCxnSpPr>
          <p:nvPr/>
        </p:nvCxnSpPr>
        <p:spPr>
          <a:xfrm flipV="1">
            <a:off x="3934934" y="3890664"/>
            <a:ext cx="890178" cy="109606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EC5FBE1-58B5-49B9-9580-71D604871A3C}"/>
              </a:ext>
            </a:extLst>
          </p:cNvPr>
          <p:cNvSpPr txBox="1"/>
          <p:nvPr/>
        </p:nvSpPr>
        <p:spPr>
          <a:xfrm>
            <a:off x="952753" y="4931180"/>
            <a:ext cx="4011611" cy="1200329"/>
          </a:xfrm>
          <a:prstGeom prst="rect">
            <a:avLst/>
          </a:prstGeom>
          <a:noFill/>
        </p:spPr>
        <p:txBody>
          <a:bodyPr wrap="square" rtlCol="0">
            <a:spAutoFit/>
          </a:bodyPr>
          <a:lstStyle/>
          <a:p>
            <a:r>
              <a:rPr lang="en-GB" b="1" dirty="0">
                <a:solidFill>
                  <a:srgbClr val="FF0000"/>
                </a:solidFill>
              </a:rPr>
              <a:t>Spiracles</a:t>
            </a:r>
            <a:r>
              <a:rPr lang="en-GB" dirty="0">
                <a:solidFill>
                  <a:srgbClr val="FF0000"/>
                </a:solidFill>
              </a:rPr>
              <a:t> – air can enter and leave here. </a:t>
            </a:r>
            <a:r>
              <a:rPr lang="en-GB" b="1" dirty="0">
                <a:solidFill>
                  <a:srgbClr val="FF0000"/>
                </a:solidFill>
              </a:rPr>
              <a:t>Water is also lost</a:t>
            </a:r>
            <a:r>
              <a:rPr lang="en-GB" dirty="0">
                <a:solidFill>
                  <a:srgbClr val="FF0000"/>
                </a:solidFill>
              </a:rPr>
              <a:t> from these.</a:t>
            </a:r>
          </a:p>
          <a:p>
            <a:r>
              <a:rPr lang="en-GB" dirty="0">
                <a:solidFill>
                  <a:srgbClr val="FF0000"/>
                </a:solidFill>
              </a:rPr>
              <a:t>Small bristles prevent unwanted particles from entering.</a:t>
            </a:r>
          </a:p>
        </p:txBody>
      </p:sp>
      <p:cxnSp>
        <p:nvCxnSpPr>
          <p:cNvPr id="12" name="Straight Connector 11">
            <a:extLst>
              <a:ext uri="{FF2B5EF4-FFF2-40B4-BE49-F238E27FC236}">
                <a16:creationId xmlns:a16="http://schemas.microsoft.com/office/drawing/2014/main" id="{03023C53-7839-492E-8764-22A15B08CBE9}"/>
              </a:ext>
            </a:extLst>
          </p:cNvPr>
          <p:cNvCxnSpPr>
            <a:cxnSpLocks/>
          </p:cNvCxnSpPr>
          <p:nvPr/>
        </p:nvCxnSpPr>
        <p:spPr>
          <a:xfrm>
            <a:off x="3619570" y="2645208"/>
            <a:ext cx="1060939" cy="783792"/>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C45376-7B3D-4D23-9421-D280D1490626}"/>
              </a:ext>
            </a:extLst>
          </p:cNvPr>
          <p:cNvSpPr txBox="1"/>
          <p:nvPr/>
        </p:nvSpPr>
        <p:spPr>
          <a:xfrm>
            <a:off x="1264748" y="2061289"/>
            <a:ext cx="3307078" cy="646331"/>
          </a:xfrm>
          <a:prstGeom prst="rect">
            <a:avLst/>
          </a:prstGeom>
          <a:noFill/>
        </p:spPr>
        <p:txBody>
          <a:bodyPr wrap="square" rtlCol="0">
            <a:spAutoFit/>
          </a:bodyPr>
          <a:lstStyle/>
          <a:p>
            <a:r>
              <a:rPr lang="en-GB" b="1" dirty="0"/>
              <a:t>Exoskeleton</a:t>
            </a:r>
            <a:r>
              <a:rPr lang="en-GB" dirty="0"/>
              <a:t> – too thick for gas exchange</a:t>
            </a:r>
          </a:p>
        </p:txBody>
      </p:sp>
      <p:cxnSp>
        <p:nvCxnSpPr>
          <p:cNvPr id="16" name="Straight Connector 15">
            <a:extLst>
              <a:ext uri="{FF2B5EF4-FFF2-40B4-BE49-F238E27FC236}">
                <a16:creationId xmlns:a16="http://schemas.microsoft.com/office/drawing/2014/main" id="{09171CDF-02F2-4194-A5A6-B553B5E7DBD2}"/>
              </a:ext>
            </a:extLst>
          </p:cNvPr>
          <p:cNvCxnSpPr>
            <a:cxnSpLocks/>
          </p:cNvCxnSpPr>
          <p:nvPr/>
        </p:nvCxnSpPr>
        <p:spPr>
          <a:xfrm>
            <a:off x="5813432" y="3709222"/>
            <a:ext cx="1" cy="472645"/>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ED5D440-7F8A-4157-A690-E74A352A4D70}"/>
              </a:ext>
            </a:extLst>
          </p:cNvPr>
          <p:cNvSpPr txBox="1"/>
          <p:nvPr/>
        </p:nvSpPr>
        <p:spPr>
          <a:xfrm>
            <a:off x="5412826" y="4181867"/>
            <a:ext cx="5826421" cy="2308324"/>
          </a:xfrm>
          <a:prstGeom prst="rect">
            <a:avLst/>
          </a:prstGeom>
          <a:noFill/>
        </p:spPr>
        <p:txBody>
          <a:bodyPr wrap="square" rtlCol="0">
            <a:spAutoFit/>
          </a:bodyPr>
          <a:lstStyle/>
          <a:p>
            <a:r>
              <a:rPr lang="en-GB" b="1" dirty="0">
                <a:solidFill>
                  <a:srgbClr val="002060"/>
                </a:solidFill>
              </a:rPr>
              <a:t>Tracheae</a:t>
            </a:r>
            <a:r>
              <a:rPr lang="en-GB" dirty="0">
                <a:solidFill>
                  <a:srgbClr val="002060"/>
                </a:solidFill>
              </a:rPr>
              <a:t> – tubes leading from the spiracles, these are the largest tubes in an insects respiratory system (1mm diameter). </a:t>
            </a:r>
          </a:p>
          <a:p>
            <a:pPr marL="285750" indent="-285750">
              <a:buFont typeface="Arial" panose="020B0604020202020204" pitchFamily="34" charset="0"/>
              <a:buChar char="•"/>
            </a:pPr>
            <a:r>
              <a:rPr lang="en-GB" dirty="0">
                <a:solidFill>
                  <a:srgbClr val="002060"/>
                </a:solidFill>
              </a:rPr>
              <a:t>They carry </a:t>
            </a:r>
            <a:r>
              <a:rPr lang="en-GB" b="1" dirty="0">
                <a:solidFill>
                  <a:srgbClr val="002060"/>
                </a:solidFill>
              </a:rPr>
              <a:t>air into </a:t>
            </a:r>
            <a:r>
              <a:rPr lang="en-GB" dirty="0">
                <a:solidFill>
                  <a:srgbClr val="002060"/>
                </a:solidFill>
              </a:rPr>
              <a:t>and </a:t>
            </a:r>
            <a:r>
              <a:rPr lang="en-GB" b="1" dirty="0">
                <a:solidFill>
                  <a:srgbClr val="002060"/>
                </a:solidFill>
              </a:rPr>
              <a:t>along</a:t>
            </a:r>
            <a:r>
              <a:rPr lang="en-GB" dirty="0">
                <a:solidFill>
                  <a:srgbClr val="002060"/>
                </a:solidFill>
              </a:rPr>
              <a:t> the body. </a:t>
            </a:r>
          </a:p>
          <a:p>
            <a:pPr marL="285750" indent="-285750">
              <a:buFont typeface="Arial" panose="020B0604020202020204" pitchFamily="34" charset="0"/>
              <a:buChar char="•"/>
            </a:pPr>
            <a:r>
              <a:rPr lang="en-GB" dirty="0">
                <a:solidFill>
                  <a:srgbClr val="002060"/>
                </a:solidFill>
              </a:rPr>
              <a:t>Lined with </a:t>
            </a:r>
            <a:r>
              <a:rPr lang="en-GB" b="1" dirty="0">
                <a:solidFill>
                  <a:srgbClr val="002060"/>
                </a:solidFill>
              </a:rPr>
              <a:t>chitin</a:t>
            </a:r>
            <a:r>
              <a:rPr lang="en-GB" dirty="0">
                <a:solidFill>
                  <a:srgbClr val="002060"/>
                </a:solidFill>
              </a:rPr>
              <a:t> (prevent them collapsing)</a:t>
            </a:r>
          </a:p>
          <a:p>
            <a:pPr marL="285750" indent="-285750">
              <a:buFont typeface="Arial" panose="020B0604020202020204" pitchFamily="34" charset="0"/>
              <a:buChar char="•"/>
            </a:pPr>
            <a:r>
              <a:rPr lang="en-GB" b="1" dirty="0">
                <a:solidFill>
                  <a:srgbClr val="002060"/>
                </a:solidFill>
              </a:rPr>
              <a:t>Chitin</a:t>
            </a:r>
            <a:r>
              <a:rPr lang="en-GB" dirty="0">
                <a:solidFill>
                  <a:srgbClr val="002060"/>
                </a:solidFill>
              </a:rPr>
              <a:t> is </a:t>
            </a:r>
            <a:r>
              <a:rPr lang="en-GB" b="1" dirty="0">
                <a:solidFill>
                  <a:srgbClr val="002060"/>
                </a:solidFill>
              </a:rPr>
              <a:t>impermeable to gas</a:t>
            </a:r>
            <a:r>
              <a:rPr lang="en-GB" dirty="0">
                <a:solidFill>
                  <a:srgbClr val="002060"/>
                </a:solidFill>
              </a:rPr>
              <a:t>, so little gas exchange takes place in the tracheae</a:t>
            </a:r>
          </a:p>
          <a:p>
            <a:pPr marL="285750" indent="-285750">
              <a:buFont typeface="Arial" panose="020B0604020202020204" pitchFamily="34" charset="0"/>
              <a:buChar char="•"/>
            </a:pPr>
            <a:r>
              <a:rPr lang="en-GB" dirty="0">
                <a:solidFill>
                  <a:srgbClr val="002060"/>
                </a:solidFill>
              </a:rPr>
              <a:t>Contain </a:t>
            </a:r>
            <a:r>
              <a:rPr lang="en-GB" b="1" dirty="0">
                <a:solidFill>
                  <a:srgbClr val="002060"/>
                </a:solidFill>
              </a:rPr>
              <a:t>tracheal fluid</a:t>
            </a:r>
          </a:p>
        </p:txBody>
      </p:sp>
      <p:cxnSp>
        <p:nvCxnSpPr>
          <p:cNvPr id="21" name="Straight Connector 20">
            <a:extLst>
              <a:ext uri="{FF2B5EF4-FFF2-40B4-BE49-F238E27FC236}">
                <a16:creationId xmlns:a16="http://schemas.microsoft.com/office/drawing/2014/main" id="{EF3995E1-A0D1-4BFC-B81D-7EDA0C16F5D9}"/>
              </a:ext>
            </a:extLst>
          </p:cNvPr>
          <p:cNvCxnSpPr>
            <a:cxnSpLocks/>
          </p:cNvCxnSpPr>
          <p:nvPr/>
        </p:nvCxnSpPr>
        <p:spPr>
          <a:xfrm flipH="1" flipV="1">
            <a:off x="5383454" y="3769552"/>
            <a:ext cx="442061" cy="412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7BA0E0-B10E-4CA7-B417-D25C5EA967E7}"/>
              </a:ext>
            </a:extLst>
          </p:cNvPr>
          <p:cNvCxnSpPr>
            <a:cxnSpLocks/>
          </p:cNvCxnSpPr>
          <p:nvPr/>
        </p:nvCxnSpPr>
        <p:spPr>
          <a:xfrm>
            <a:off x="5425843" y="1857030"/>
            <a:ext cx="660114" cy="1202621"/>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3D55682-2926-4E91-BC2C-27132EB35E12}"/>
              </a:ext>
            </a:extLst>
          </p:cNvPr>
          <p:cNvSpPr txBox="1"/>
          <p:nvPr/>
        </p:nvSpPr>
        <p:spPr>
          <a:xfrm>
            <a:off x="4358034" y="99215"/>
            <a:ext cx="6014146" cy="1754326"/>
          </a:xfrm>
          <a:prstGeom prst="rect">
            <a:avLst/>
          </a:prstGeom>
          <a:noFill/>
        </p:spPr>
        <p:txBody>
          <a:bodyPr wrap="square" rtlCol="0">
            <a:spAutoFit/>
          </a:bodyPr>
          <a:lstStyle/>
          <a:p>
            <a:r>
              <a:rPr lang="en-GB" b="1" dirty="0">
                <a:solidFill>
                  <a:srgbClr val="00B050"/>
                </a:solidFill>
              </a:rPr>
              <a:t>Tracheoles</a:t>
            </a:r>
            <a:r>
              <a:rPr lang="en-GB" dirty="0">
                <a:solidFill>
                  <a:srgbClr val="00B050"/>
                </a:solidFill>
              </a:rPr>
              <a:t> – branch off the tracheae</a:t>
            </a:r>
          </a:p>
          <a:p>
            <a:pPr marL="285750" indent="-285750">
              <a:buFont typeface="Arial" panose="020B0604020202020204" pitchFamily="34" charset="0"/>
              <a:buChar char="•"/>
            </a:pPr>
            <a:r>
              <a:rPr lang="en-GB" dirty="0">
                <a:solidFill>
                  <a:srgbClr val="00B050"/>
                </a:solidFill>
              </a:rPr>
              <a:t>Elongated cells</a:t>
            </a:r>
          </a:p>
          <a:p>
            <a:pPr marL="285750" indent="-285750">
              <a:buFont typeface="Arial" panose="020B0604020202020204" pitchFamily="34" charset="0"/>
              <a:buChar char="•"/>
            </a:pPr>
            <a:r>
              <a:rPr lang="en-GB" dirty="0">
                <a:solidFill>
                  <a:srgbClr val="00B050"/>
                </a:solidFill>
              </a:rPr>
              <a:t>No </a:t>
            </a:r>
            <a:r>
              <a:rPr lang="en-GB" b="1" dirty="0">
                <a:solidFill>
                  <a:srgbClr val="00B050"/>
                </a:solidFill>
              </a:rPr>
              <a:t>chitin</a:t>
            </a:r>
          </a:p>
          <a:p>
            <a:pPr marL="285750" indent="-285750">
              <a:buFont typeface="Arial" panose="020B0604020202020204" pitchFamily="34" charset="0"/>
              <a:buChar char="•"/>
            </a:pPr>
            <a:r>
              <a:rPr lang="en-GB" b="1" dirty="0">
                <a:solidFill>
                  <a:srgbClr val="00B050"/>
                </a:solidFill>
              </a:rPr>
              <a:t>Freely permeable to gas</a:t>
            </a:r>
          </a:p>
          <a:p>
            <a:pPr marL="285750" indent="-285750">
              <a:buFont typeface="Arial" panose="020B0604020202020204" pitchFamily="34" charset="0"/>
              <a:buChar char="•"/>
            </a:pPr>
            <a:r>
              <a:rPr lang="en-GB" dirty="0">
                <a:solidFill>
                  <a:srgbClr val="00B050"/>
                </a:solidFill>
              </a:rPr>
              <a:t>Run between the cells of the insect.</a:t>
            </a:r>
          </a:p>
          <a:p>
            <a:pPr marL="285750" indent="-285750">
              <a:buFont typeface="Arial" panose="020B0604020202020204" pitchFamily="34" charset="0"/>
              <a:buChar char="•"/>
            </a:pPr>
            <a:r>
              <a:rPr lang="en-GB" dirty="0">
                <a:solidFill>
                  <a:srgbClr val="00B050"/>
                </a:solidFill>
              </a:rPr>
              <a:t>This is where most gaseous exchange occurs</a:t>
            </a:r>
          </a:p>
        </p:txBody>
      </p:sp>
      <p:cxnSp>
        <p:nvCxnSpPr>
          <p:cNvPr id="31" name="Straight Connector 30">
            <a:extLst>
              <a:ext uri="{FF2B5EF4-FFF2-40B4-BE49-F238E27FC236}">
                <a16:creationId xmlns:a16="http://schemas.microsoft.com/office/drawing/2014/main" id="{4D91DB90-FEC6-4032-BB47-6C0A413507D1}"/>
              </a:ext>
            </a:extLst>
          </p:cNvPr>
          <p:cNvCxnSpPr>
            <a:cxnSpLocks/>
          </p:cNvCxnSpPr>
          <p:nvPr/>
        </p:nvCxnSpPr>
        <p:spPr>
          <a:xfrm>
            <a:off x="5412827" y="1853541"/>
            <a:ext cx="906925" cy="1149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986D98-C2E1-4B63-B23C-D83A9F05DF9A}"/>
              </a:ext>
            </a:extLst>
          </p:cNvPr>
          <p:cNvCxnSpPr>
            <a:cxnSpLocks/>
          </p:cNvCxnSpPr>
          <p:nvPr/>
        </p:nvCxnSpPr>
        <p:spPr>
          <a:xfrm flipV="1">
            <a:off x="6486562" y="2554105"/>
            <a:ext cx="1082324" cy="6582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5AD9278-AD3C-43C0-9434-47ED44943D9D}"/>
              </a:ext>
            </a:extLst>
          </p:cNvPr>
          <p:cNvSpPr txBox="1"/>
          <p:nvPr/>
        </p:nvSpPr>
        <p:spPr>
          <a:xfrm>
            <a:off x="7579031" y="2263850"/>
            <a:ext cx="1353433" cy="646331"/>
          </a:xfrm>
          <a:prstGeom prst="rect">
            <a:avLst/>
          </a:prstGeom>
          <a:noFill/>
        </p:spPr>
        <p:txBody>
          <a:bodyPr wrap="square">
            <a:spAutoFit/>
          </a:bodyPr>
          <a:lstStyle/>
          <a:p>
            <a:r>
              <a:rPr lang="en-GB" b="1" dirty="0"/>
              <a:t>Respiring cells</a:t>
            </a:r>
            <a:endParaRPr lang="en-GB" dirty="0"/>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4FB2F19-E934-8C1C-0A56-B1E7AEF59455}"/>
                  </a:ext>
                </a:extLst>
              </p14:cNvPr>
              <p14:cNvContentPartPr/>
              <p14:nvPr/>
            </p14:nvContentPartPr>
            <p14:xfrm>
              <a:off x="4867920" y="3082680"/>
              <a:ext cx="1752480" cy="2794320"/>
            </p14:xfrm>
          </p:contentPart>
        </mc:Choice>
        <mc:Fallback xmlns="">
          <p:pic>
            <p:nvPicPr>
              <p:cNvPr id="2" name="Ink 1">
                <a:extLst>
                  <a:ext uri="{FF2B5EF4-FFF2-40B4-BE49-F238E27FC236}">
                    <a16:creationId xmlns:a16="http://schemas.microsoft.com/office/drawing/2014/main" id="{34FB2F19-E934-8C1C-0A56-B1E7AEF59455}"/>
                  </a:ext>
                </a:extLst>
              </p:cNvPr>
              <p:cNvPicPr/>
              <p:nvPr/>
            </p:nvPicPr>
            <p:blipFill>
              <a:blip r:embed="rId5"/>
              <a:stretch>
                <a:fillRect/>
              </a:stretch>
            </p:blipFill>
            <p:spPr>
              <a:xfrm>
                <a:off x="4858560" y="3073320"/>
                <a:ext cx="1771200" cy="2813040"/>
              </a:xfrm>
              <a:prstGeom prst="rect">
                <a:avLst/>
              </a:prstGeom>
            </p:spPr>
          </p:pic>
        </mc:Fallback>
      </mc:AlternateContent>
    </p:spTree>
    <p:extLst>
      <p:ext uri="{BB962C8B-B14F-4D97-AF65-F5344CB8AC3E}">
        <p14:creationId xmlns:p14="http://schemas.microsoft.com/office/powerpoint/2010/main" val="9463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A13D8A7-2F37-4388-BEAC-227A8BE0E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963" y="44420"/>
            <a:ext cx="4848860" cy="18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AE022C7-4EAB-46E2-8BE1-B0BFD27DAF13}"/>
              </a:ext>
            </a:extLst>
          </p:cNvPr>
          <p:cNvSpPr txBox="1"/>
          <p:nvPr/>
        </p:nvSpPr>
        <p:spPr>
          <a:xfrm>
            <a:off x="199836" y="1986247"/>
            <a:ext cx="10657907" cy="5078313"/>
          </a:xfrm>
          <a:prstGeom prst="rect">
            <a:avLst/>
          </a:prstGeom>
          <a:noFill/>
        </p:spPr>
        <p:txBody>
          <a:bodyPr wrap="square" rtlCol="0">
            <a:spAutoFit/>
          </a:bodyPr>
          <a:lstStyle/>
          <a:p>
            <a:pPr marL="285750" indent="-285750">
              <a:buFont typeface="Arial" panose="020B0604020202020204" pitchFamily="34" charset="0"/>
              <a:buChar char="•"/>
            </a:pPr>
            <a:r>
              <a:rPr lang="en-GB" sz="2400" dirty="0"/>
              <a:t>In the majority of insects a....... moves along the tracheae/tracheoles via diffusion</a:t>
            </a:r>
          </a:p>
          <a:p>
            <a:pPr marL="285750" indent="-285750">
              <a:buFont typeface="Arial" panose="020B0604020202020204" pitchFamily="34" charset="0"/>
              <a:buChar char="•"/>
            </a:pPr>
            <a:r>
              <a:rPr lang="en-GB" sz="2400" dirty="0">
                <a:solidFill>
                  <a:srgbClr val="FF0000"/>
                </a:solidFill>
              </a:rPr>
              <a:t>Vast number of tracheae/tracheoles give a l……….  s…………. a………… for efficient gaseous exchange</a:t>
            </a:r>
          </a:p>
          <a:p>
            <a:pPr marL="285750" indent="-285750">
              <a:buFont typeface="Arial" panose="020B0604020202020204" pitchFamily="34" charset="0"/>
              <a:buChar char="•"/>
            </a:pPr>
            <a:r>
              <a:rPr lang="en-GB" sz="2400" dirty="0"/>
              <a:t>Oxygen dissolves in moisture on the walls of the tracheoles then …………….. into the cells</a:t>
            </a:r>
          </a:p>
          <a:p>
            <a:pPr marL="285750" indent="-285750">
              <a:buFont typeface="Arial" panose="020B0604020202020204" pitchFamily="34" charset="0"/>
              <a:buChar char="•"/>
            </a:pPr>
            <a:r>
              <a:rPr lang="en-GB" sz="2400" dirty="0">
                <a:solidFill>
                  <a:srgbClr val="FF0000"/>
                </a:solidFill>
              </a:rPr>
              <a:t>Towards the end of the tracheoles there is …………….. fluid – this limits the oxygen diffusing at rest / and is removed when more …………….</a:t>
            </a:r>
          </a:p>
          <a:p>
            <a:pPr marL="285750" indent="-285750">
              <a:buFont typeface="Arial" panose="020B0604020202020204" pitchFamily="34" charset="0"/>
              <a:buChar char="•"/>
            </a:pPr>
            <a:r>
              <a:rPr lang="en-GB" sz="2400" dirty="0"/>
              <a:t> However, when the oxygen demands are high (</a:t>
            </a:r>
            <a:r>
              <a:rPr lang="en-GB" sz="2400" dirty="0" err="1"/>
              <a:t>e.g</a:t>
            </a:r>
            <a:r>
              <a:rPr lang="en-GB" sz="2400" dirty="0"/>
              <a:t> when flying), …………… acid builds up in the tissues, which results in a higher rate of ………………. (to remove lactic acid), resulting in more water moving out of the cells via …….……………. – this exposes more surface area for gas exchange </a:t>
            </a:r>
          </a:p>
          <a:p>
            <a:pPr marL="285750" indent="-285750">
              <a:buFont typeface="Arial" panose="020B0604020202020204" pitchFamily="34" charset="0"/>
              <a:buChar char="•"/>
            </a:pPr>
            <a:endParaRPr lang="en-GB" dirty="0"/>
          </a:p>
          <a:p>
            <a:endParaRPr lang="en-GB" dirty="0"/>
          </a:p>
        </p:txBody>
      </p:sp>
      <p:sp>
        <p:nvSpPr>
          <p:cNvPr id="4" name="TextBox 3">
            <a:extLst>
              <a:ext uri="{FF2B5EF4-FFF2-40B4-BE49-F238E27FC236}">
                <a16:creationId xmlns:a16="http://schemas.microsoft.com/office/drawing/2014/main" id="{EB1FACB8-F616-FBEE-C686-6F578DA38230}"/>
              </a:ext>
            </a:extLst>
          </p:cNvPr>
          <p:cNvSpPr txBox="1"/>
          <p:nvPr/>
        </p:nvSpPr>
        <p:spPr>
          <a:xfrm>
            <a:off x="51371" y="375007"/>
            <a:ext cx="2278188" cy="369332"/>
          </a:xfrm>
          <a:prstGeom prst="rect">
            <a:avLst/>
          </a:prstGeom>
          <a:noFill/>
        </p:spPr>
        <p:txBody>
          <a:bodyPr wrap="none" rtlCol="0">
            <a:spAutoFit/>
          </a:bodyPr>
          <a:lstStyle/>
          <a:p>
            <a:r>
              <a:rPr lang="en-GB" dirty="0">
                <a:highlight>
                  <a:srgbClr val="FFFF00"/>
                </a:highlight>
              </a:rPr>
              <a:t>Now try the gap fill!</a:t>
            </a:r>
          </a:p>
        </p:txBody>
      </p:sp>
    </p:spTree>
    <p:extLst>
      <p:ext uri="{BB962C8B-B14F-4D97-AF65-F5344CB8AC3E}">
        <p14:creationId xmlns:p14="http://schemas.microsoft.com/office/powerpoint/2010/main" val="420595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A13D8A7-2F37-4388-BEAC-227A8BE0E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138" y="44790"/>
            <a:ext cx="4517349" cy="175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AE022C7-4EAB-46E2-8BE1-B0BFD27DAF13}"/>
              </a:ext>
            </a:extLst>
          </p:cNvPr>
          <p:cNvSpPr txBox="1"/>
          <p:nvPr/>
        </p:nvSpPr>
        <p:spPr>
          <a:xfrm>
            <a:off x="226509" y="1939460"/>
            <a:ext cx="10773505" cy="5078313"/>
          </a:xfrm>
          <a:prstGeom prst="rect">
            <a:avLst/>
          </a:prstGeom>
          <a:noFill/>
        </p:spPr>
        <p:txBody>
          <a:bodyPr wrap="square" rtlCol="0">
            <a:spAutoFit/>
          </a:bodyPr>
          <a:lstStyle/>
          <a:p>
            <a:pPr marL="285750" indent="-285750">
              <a:buFont typeface="Arial" panose="020B0604020202020204" pitchFamily="34" charset="0"/>
              <a:buChar char="•"/>
            </a:pPr>
            <a:r>
              <a:rPr lang="en-GB" sz="2400" dirty="0"/>
              <a:t>In the majority of insects </a:t>
            </a:r>
            <a:r>
              <a:rPr lang="en-GB" sz="2400" dirty="0">
                <a:highlight>
                  <a:srgbClr val="FFFF00"/>
                </a:highlight>
              </a:rPr>
              <a:t>air</a:t>
            </a:r>
            <a:r>
              <a:rPr lang="en-GB" sz="2400" dirty="0"/>
              <a:t> moves along the tracheae/tracheoles via diffusion</a:t>
            </a:r>
          </a:p>
          <a:p>
            <a:pPr marL="285750" indent="-285750">
              <a:buFont typeface="Arial" panose="020B0604020202020204" pitchFamily="34" charset="0"/>
              <a:buChar char="•"/>
            </a:pPr>
            <a:r>
              <a:rPr lang="en-GB" sz="2400" dirty="0">
                <a:solidFill>
                  <a:srgbClr val="FF0000"/>
                </a:solidFill>
              </a:rPr>
              <a:t>Vast number of tracheae/tracheoles give a </a:t>
            </a:r>
            <a:r>
              <a:rPr lang="en-GB" sz="2400" dirty="0">
                <a:solidFill>
                  <a:srgbClr val="FF0000"/>
                </a:solidFill>
                <a:highlight>
                  <a:srgbClr val="FFFF00"/>
                </a:highlight>
              </a:rPr>
              <a:t>large surface area </a:t>
            </a:r>
            <a:r>
              <a:rPr lang="en-GB" sz="2400" dirty="0">
                <a:solidFill>
                  <a:srgbClr val="FF0000"/>
                </a:solidFill>
              </a:rPr>
              <a:t>for efficient gaseous exchange</a:t>
            </a:r>
          </a:p>
          <a:p>
            <a:pPr marL="285750" indent="-285750">
              <a:buFont typeface="Arial" panose="020B0604020202020204" pitchFamily="34" charset="0"/>
              <a:buChar char="•"/>
            </a:pPr>
            <a:r>
              <a:rPr lang="en-GB" sz="2400" dirty="0"/>
              <a:t>Oxygen dissolves in moisture on the walls of the tracheoles then </a:t>
            </a:r>
            <a:r>
              <a:rPr lang="en-GB" sz="2400" dirty="0">
                <a:highlight>
                  <a:srgbClr val="FFFF00"/>
                </a:highlight>
              </a:rPr>
              <a:t>diffuses</a:t>
            </a:r>
            <a:r>
              <a:rPr lang="en-GB" sz="2400" dirty="0"/>
              <a:t> into the cells</a:t>
            </a:r>
          </a:p>
          <a:p>
            <a:pPr marL="285750" indent="-285750">
              <a:buFont typeface="Arial" panose="020B0604020202020204" pitchFamily="34" charset="0"/>
              <a:buChar char="•"/>
            </a:pPr>
            <a:r>
              <a:rPr lang="en-GB" sz="2400" dirty="0">
                <a:solidFill>
                  <a:srgbClr val="FF0000"/>
                </a:solidFill>
              </a:rPr>
              <a:t>Towards the end of the tracheoles there is </a:t>
            </a:r>
            <a:r>
              <a:rPr lang="en-GB" sz="2400" dirty="0">
                <a:solidFill>
                  <a:srgbClr val="FF0000"/>
                </a:solidFill>
                <a:highlight>
                  <a:srgbClr val="FFFF00"/>
                </a:highlight>
              </a:rPr>
              <a:t>tracheal</a:t>
            </a:r>
            <a:r>
              <a:rPr lang="en-GB" sz="2400" dirty="0">
                <a:solidFill>
                  <a:srgbClr val="FF0000"/>
                </a:solidFill>
              </a:rPr>
              <a:t> fluid – this limits the oxygen diffusing at rest / and is removed when more </a:t>
            </a:r>
            <a:r>
              <a:rPr lang="en-GB" sz="2400" dirty="0">
                <a:solidFill>
                  <a:srgbClr val="FF0000"/>
                </a:solidFill>
                <a:highlight>
                  <a:srgbClr val="FFFF00"/>
                </a:highlight>
              </a:rPr>
              <a:t>active</a:t>
            </a:r>
          </a:p>
          <a:p>
            <a:pPr marL="285750" indent="-285750">
              <a:buFont typeface="Arial" panose="020B0604020202020204" pitchFamily="34" charset="0"/>
              <a:buChar char="•"/>
            </a:pPr>
            <a:r>
              <a:rPr lang="en-GB" sz="2400" dirty="0"/>
              <a:t> However, when the oxygen demands are high (</a:t>
            </a:r>
            <a:r>
              <a:rPr lang="en-GB" sz="2400" dirty="0" err="1"/>
              <a:t>e.g</a:t>
            </a:r>
            <a:r>
              <a:rPr lang="en-GB" sz="2400" dirty="0"/>
              <a:t> when flying), </a:t>
            </a:r>
            <a:r>
              <a:rPr lang="en-GB" sz="2400" dirty="0">
                <a:highlight>
                  <a:srgbClr val="FFFF00"/>
                </a:highlight>
              </a:rPr>
              <a:t>lactic</a:t>
            </a:r>
            <a:r>
              <a:rPr lang="en-GB" sz="2400" dirty="0"/>
              <a:t> acid builds up in the tissues, which results in a higher rate of </a:t>
            </a:r>
            <a:r>
              <a:rPr lang="en-GB" sz="2400" dirty="0">
                <a:highlight>
                  <a:srgbClr val="FFFF00"/>
                </a:highlight>
              </a:rPr>
              <a:t>respiration</a:t>
            </a:r>
            <a:r>
              <a:rPr lang="en-GB" sz="2400" dirty="0"/>
              <a:t> (to remove lactic acid), resulting in more water moving out of the cells via </a:t>
            </a:r>
            <a:r>
              <a:rPr lang="en-GB" sz="2400" dirty="0">
                <a:highlight>
                  <a:srgbClr val="FFFF00"/>
                </a:highlight>
              </a:rPr>
              <a:t>osmosis</a:t>
            </a:r>
            <a:r>
              <a:rPr lang="en-GB" sz="2400" dirty="0"/>
              <a:t> – this exposes more surface area for gas exchange </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7498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52BE30-964B-420E-B917-D7DD7ED57860}"/>
              </a:ext>
            </a:extLst>
          </p:cNvPr>
          <p:cNvSpPr txBox="1"/>
          <p:nvPr/>
        </p:nvSpPr>
        <p:spPr>
          <a:xfrm>
            <a:off x="157445" y="1301616"/>
            <a:ext cx="4911115" cy="2246769"/>
          </a:xfrm>
          <a:prstGeom prst="rect">
            <a:avLst/>
          </a:prstGeom>
          <a:noFill/>
        </p:spPr>
        <p:txBody>
          <a:bodyPr wrap="square">
            <a:spAutoFit/>
          </a:bodyPr>
          <a:lstStyle/>
          <a:p>
            <a:pPr marL="285750" indent="-285750">
              <a:buFont typeface="Arial" panose="020B0604020202020204" pitchFamily="34" charset="0"/>
              <a:buChar char="•"/>
            </a:pPr>
            <a:r>
              <a:rPr lang="en-US" altLang="en-US" sz="2800" dirty="0">
                <a:solidFill>
                  <a:srgbClr val="00B0F0"/>
                </a:solidFill>
                <a:latin typeface="Lato"/>
              </a:rPr>
              <a:t>These are attached to the trachea</a:t>
            </a:r>
          </a:p>
          <a:p>
            <a:pPr marL="285750" indent="-285750">
              <a:buFont typeface="Arial" panose="020B0604020202020204" pitchFamily="34" charset="0"/>
              <a:buChar char="•"/>
            </a:pPr>
            <a:r>
              <a:rPr lang="en-US" altLang="en-US" sz="2800" dirty="0">
                <a:solidFill>
                  <a:srgbClr val="00B0F0"/>
                </a:solidFill>
                <a:latin typeface="Lato"/>
              </a:rPr>
              <a:t>They store extra air (oxygen) until it is needed for respiration.</a:t>
            </a:r>
          </a:p>
        </p:txBody>
      </p:sp>
      <p:sp>
        <p:nvSpPr>
          <p:cNvPr id="4" name="TextBox 3">
            <a:extLst>
              <a:ext uri="{FF2B5EF4-FFF2-40B4-BE49-F238E27FC236}">
                <a16:creationId xmlns:a16="http://schemas.microsoft.com/office/drawing/2014/main" id="{16D25FBB-2C3F-466D-93D4-CC423DDBCB28}"/>
              </a:ext>
            </a:extLst>
          </p:cNvPr>
          <p:cNvSpPr txBox="1"/>
          <p:nvPr/>
        </p:nvSpPr>
        <p:spPr>
          <a:xfrm>
            <a:off x="157445" y="78723"/>
            <a:ext cx="3837910" cy="646331"/>
          </a:xfrm>
          <a:prstGeom prst="rect">
            <a:avLst/>
          </a:prstGeom>
          <a:noFill/>
        </p:spPr>
        <p:txBody>
          <a:bodyPr wrap="none" rtlCol="0">
            <a:spAutoFit/>
          </a:bodyPr>
          <a:lstStyle/>
          <a:p>
            <a:r>
              <a:rPr lang="en-GB" sz="3600" u="sng" dirty="0"/>
              <a:t>Air sacs in insects</a:t>
            </a:r>
          </a:p>
        </p:txBody>
      </p:sp>
      <p:pic>
        <p:nvPicPr>
          <p:cNvPr id="2050" name="Picture 2" descr="See the source image">
            <a:extLst>
              <a:ext uri="{FF2B5EF4-FFF2-40B4-BE49-F238E27FC236}">
                <a16:creationId xmlns:a16="http://schemas.microsoft.com/office/drawing/2014/main" id="{62ED5155-7A8B-4EFC-822B-A165B26EA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516" y="220791"/>
            <a:ext cx="6792039" cy="3486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0CB01F-871D-45A1-86B9-96D4AD0A962E}"/>
              </a:ext>
            </a:extLst>
          </p:cNvPr>
          <p:cNvSpPr txBox="1"/>
          <p:nvPr/>
        </p:nvSpPr>
        <p:spPr>
          <a:xfrm>
            <a:off x="318406" y="4384305"/>
            <a:ext cx="11155136" cy="1815882"/>
          </a:xfrm>
          <a:prstGeom prst="rect">
            <a:avLst/>
          </a:prstGeom>
          <a:noFill/>
        </p:spPr>
        <p:txBody>
          <a:bodyPr wrap="square">
            <a:spAutoFit/>
          </a:bodyPr>
          <a:lstStyle/>
          <a:p>
            <a:pPr marL="285750" indent="-285750">
              <a:buFont typeface="Arial" panose="020B0604020202020204" pitchFamily="34" charset="0"/>
              <a:buChar char="•"/>
            </a:pPr>
            <a:r>
              <a:rPr lang="en-US" altLang="en-US" sz="2800" dirty="0">
                <a:solidFill>
                  <a:srgbClr val="00B0F0"/>
                </a:solidFill>
                <a:highlight>
                  <a:srgbClr val="FFFF00"/>
                </a:highlight>
                <a:latin typeface="Lato"/>
              </a:rPr>
              <a:t>Keeping its spiracles closed in a dry environment and use the oxygen it has stored inside. Reduce water loss.</a:t>
            </a:r>
          </a:p>
          <a:p>
            <a:pPr marL="285750" indent="-285750">
              <a:buFont typeface="Arial" panose="020B0604020202020204" pitchFamily="34" charset="0"/>
              <a:buChar char="•"/>
            </a:pPr>
            <a:r>
              <a:rPr lang="en-US" altLang="en-US" sz="2800" dirty="0">
                <a:solidFill>
                  <a:srgbClr val="00B0F0"/>
                </a:solidFill>
                <a:highlight>
                  <a:srgbClr val="FFFF00"/>
                </a:highlight>
                <a:latin typeface="Lato"/>
              </a:rPr>
              <a:t>The air sacs are also used when the insect has a high energy demand (flying).</a:t>
            </a:r>
          </a:p>
        </p:txBody>
      </p:sp>
      <p:sp>
        <p:nvSpPr>
          <p:cNvPr id="5" name="TextBox 4">
            <a:extLst>
              <a:ext uri="{FF2B5EF4-FFF2-40B4-BE49-F238E27FC236}">
                <a16:creationId xmlns:a16="http://schemas.microsoft.com/office/drawing/2014/main" id="{AA38D3D8-A21E-4E5D-9D46-A69FFD65A012}"/>
              </a:ext>
            </a:extLst>
          </p:cNvPr>
          <p:cNvSpPr txBox="1"/>
          <p:nvPr/>
        </p:nvSpPr>
        <p:spPr>
          <a:xfrm>
            <a:off x="424543" y="3935186"/>
            <a:ext cx="11170046" cy="400110"/>
          </a:xfrm>
          <a:prstGeom prst="rect">
            <a:avLst/>
          </a:prstGeom>
          <a:noFill/>
        </p:spPr>
        <p:txBody>
          <a:bodyPr wrap="none" rtlCol="0">
            <a:spAutoFit/>
          </a:bodyPr>
          <a:lstStyle/>
          <a:p>
            <a:r>
              <a:rPr lang="en-GB" sz="2000" b="1" dirty="0">
                <a:solidFill>
                  <a:srgbClr val="FF0000"/>
                </a:solidFill>
              </a:rPr>
              <a:t>Give two occasions when having a storage of air would be beneficial to the insect (2 marks)</a:t>
            </a:r>
          </a:p>
        </p:txBody>
      </p:sp>
    </p:spTree>
    <p:extLst>
      <p:ext uri="{BB962C8B-B14F-4D97-AF65-F5344CB8AC3E}">
        <p14:creationId xmlns:p14="http://schemas.microsoft.com/office/powerpoint/2010/main" val="426965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245AE-8B03-46EC-A427-247F686AF12B}"/>
              </a:ext>
            </a:extLst>
          </p:cNvPr>
          <p:cNvSpPr txBox="1"/>
          <p:nvPr/>
        </p:nvSpPr>
        <p:spPr>
          <a:xfrm>
            <a:off x="163502" y="199836"/>
            <a:ext cx="5346335" cy="584775"/>
          </a:xfrm>
          <a:prstGeom prst="rect">
            <a:avLst/>
          </a:prstGeom>
          <a:noFill/>
        </p:spPr>
        <p:txBody>
          <a:bodyPr wrap="none" rtlCol="0">
            <a:spAutoFit/>
          </a:bodyPr>
          <a:lstStyle/>
          <a:p>
            <a:r>
              <a:rPr lang="en-GB" sz="3200" u="sng" dirty="0"/>
              <a:t>High energy demand insects</a:t>
            </a:r>
          </a:p>
        </p:txBody>
      </p:sp>
      <p:pic>
        <p:nvPicPr>
          <p:cNvPr id="1028" name="Picture 4" descr="See the source image">
            <a:extLst>
              <a:ext uri="{FF2B5EF4-FFF2-40B4-BE49-F238E27FC236}">
                <a16:creationId xmlns:a16="http://schemas.microsoft.com/office/drawing/2014/main" id="{C0CFEBA1-236E-4ADA-9444-9D30AE6FA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338" y="361665"/>
            <a:ext cx="5448902" cy="35552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EF49BBD8-FFA4-4252-B022-14CB6D74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238" y="3328348"/>
            <a:ext cx="4514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ees">
            <a:extLst>
              <a:ext uri="{FF2B5EF4-FFF2-40B4-BE49-F238E27FC236}">
                <a16:creationId xmlns:a16="http://schemas.microsoft.com/office/drawing/2014/main" id="{2EA6C58A-E84F-4A56-A60C-F58A88EAB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06" y="1383257"/>
            <a:ext cx="435292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853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245AE-8B03-46EC-A427-247F686AF12B}"/>
              </a:ext>
            </a:extLst>
          </p:cNvPr>
          <p:cNvSpPr txBox="1"/>
          <p:nvPr/>
        </p:nvSpPr>
        <p:spPr>
          <a:xfrm>
            <a:off x="163502" y="199836"/>
            <a:ext cx="7465505" cy="584775"/>
          </a:xfrm>
          <a:prstGeom prst="rect">
            <a:avLst/>
          </a:prstGeom>
          <a:noFill/>
        </p:spPr>
        <p:txBody>
          <a:bodyPr wrap="none" rtlCol="0">
            <a:spAutoFit/>
          </a:bodyPr>
          <a:lstStyle/>
          <a:p>
            <a:r>
              <a:rPr lang="en-GB" sz="3200" u="sng" dirty="0"/>
              <a:t>High energy demand insect adaptations</a:t>
            </a:r>
          </a:p>
        </p:txBody>
      </p:sp>
      <p:sp>
        <p:nvSpPr>
          <p:cNvPr id="3" name="TextBox 2">
            <a:extLst>
              <a:ext uri="{FF2B5EF4-FFF2-40B4-BE49-F238E27FC236}">
                <a16:creationId xmlns:a16="http://schemas.microsoft.com/office/drawing/2014/main" id="{0D39E8B5-1646-479C-A304-62151AFCF63D}"/>
              </a:ext>
            </a:extLst>
          </p:cNvPr>
          <p:cNvSpPr txBox="1"/>
          <p:nvPr/>
        </p:nvSpPr>
        <p:spPr>
          <a:xfrm>
            <a:off x="163502" y="1337481"/>
            <a:ext cx="8147985"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b="1" dirty="0">
                <a:solidFill>
                  <a:srgbClr val="00B0F0"/>
                </a:solidFill>
              </a:rPr>
              <a:t>Mechanical ventilation </a:t>
            </a:r>
            <a:r>
              <a:rPr lang="en-GB" sz="2800" dirty="0">
                <a:solidFill>
                  <a:srgbClr val="00B0F0"/>
                </a:solidFill>
              </a:rPr>
              <a:t>– air is </a:t>
            </a:r>
            <a:r>
              <a:rPr lang="en-GB" sz="2800" b="1" dirty="0">
                <a:solidFill>
                  <a:srgbClr val="00B0F0"/>
                </a:solidFill>
              </a:rPr>
              <a:t>actively pumped </a:t>
            </a:r>
            <a:r>
              <a:rPr lang="en-GB" sz="2800" dirty="0">
                <a:solidFill>
                  <a:srgbClr val="00B0F0"/>
                </a:solidFill>
              </a:rPr>
              <a:t>into the system by muscular pumping </a:t>
            </a:r>
            <a:r>
              <a:rPr lang="en-GB" sz="2800" b="1" dirty="0">
                <a:solidFill>
                  <a:srgbClr val="00B0F0"/>
                </a:solidFill>
              </a:rPr>
              <a:t>movements of the thorax and abdomen</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b="1" dirty="0">
                <a:solidFill>
                  <a:srgbClr val="00B0F0"/>
                </a:solidFill>
              </a:rPr>
              <a:t>Additional</a:t>
            </a:r>
            <a:r>
              <a:rPr lang="en-GB" sz="2800" dirty="0">
                <a:solidFill>
                  <a:srgbClr val="00B0F0"/>
                </a:solidFill>
              </a:rPr>
              <a:t> air sacs</a:t>
            </a:r>
          </a:p>
        </p:txBody>
      </p:sp>
      <p:pic>
        <p:nvPicPr>
          <p:cNvPr id="7" name="Picture 6" descr="See the source image">
            <a:extLst>
              <a:ext uri="{FF2B5EF4-FFF2-40B4-BE49-F238E27FC236}">
                <a16:creationId xmlns:a16="http://schemas.microsoft.com/office/drawing/2014/main" id="{59BFB2DD-E82C-4308-8A5B-4184FEB8F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716" y="4017174"/>
            <a:ext cx="3437262" cy="22625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bees">
            <a:extLst>
              <a:ext uri="{FF2B5EF4-FFF2-40B4-BE49-F238E27FC236}">
                <a16:creationId xmlns:a16="http://schemas.microsoft.com/office/drawing/2014/main" id="{DD0A0B14-303F-436F-9E62-B99A6F570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794" y="2929675"/>
            <a:ext cx="3313985" cy="192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8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1C043006-421B-408C-B7B4-5183117CB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688" cy="691259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91390422-4383-4AB2-B495-A8B585F64AC4}"/>
              </a:ext>
            </a:extLst>
          </p:cNvPr>
          <p:cNvSpPr/>
          <p:nvPr/>
        </p:nvSpPr>
        <p:spPr>
          <a:xfrm>
            <a:off x="77273" y="2490716"/>
            <a:ext cx="4829097" cy="2572603"/>
          </a:xfrm>
          <a:prstGeom prst="wedgeEllipseCallout">
            <a:avLst>
              <a:gd name="adj1" fmla="val 50761"/>
              <a:gd name="adj2" fmla="val 72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are the advantages and disadvantages to respiration underwater?</a:t>
            </a:r>
          </a:p>
        </p:txBody>
      </p:sp>
    </p:spTree>
    <p:extLst>
      <p:ext uri="{BB962C8B-B14F-4D97-AF65-F5344CB8AC3E}">
        <p14:creationId xmlns:p14="http://schemas.microsoft.com/office/powerpoint/2010/main" val="67444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327B91-E6DD-499D-8C33-926118A8B831}"/>
              </a:ext>
            </a:extLst>
          </p:cNvPr>
          <p:cNvPicPr>
            <a:picLocks noChangeAspect="1"/>
          </p:cNvPicPr>
          <p:nvPr/>
        </p:nvPicPr>
        <p:blipFill rotWithShape="1">
          <a:blip r:embed="rId2"/>
          <a:srcRect l="26509" t="31696" r="53637" b="43793"/>
          <a:stretch/>
        </p:blipFill>
        <p:spPr>
          <a:xfrm>
            <a:off x="0" y="413204"/>
            <a:ext cx="5584958" cy="4129299"/>
          </a:xfrm>
          <a:prstGeom prst="rect">
            <a:avLst/>
          </a:prstGeom>
        </p:spPr>
      </p:pic>
      <p:sp>
        <p:nvSpPr>
          <p:cNvPr id="7" name="TextBox 6">
            <a:extLst>
              <a:ext uri="{FF2B5EF4-FFF2-40B4-BE49-F238E27FC236}">
                <a16:creationId xmlns:a16="http://schemas.microsoft.com/office/drawing/2014/main" id="{EBBA875D-4E53-4679-924C-D73FEC5AF1D6}"/>
              </a:ext>
            </a:extLst>
          </p:cNvPr>
          <p:cNvSpPr txBox="1"/>
          <p:nvPr/>
        </p:nvSpPr>
        <p:spPr>
          <a:xfrm>
            <a:off x="5491875" y="0"/>
            <a:ext cx="6700125" cy="6555641"/>
          </a:xfrm>
          <a:prstGeom prst="rect">
            <a:avLst/>
          </a:prstGeom>
          <a:noFill/>
        </p:spPr>
        <p:txBody>
          <a:bodyPr wrap="square">
            <a:spAutoFit/>
          </a:bodyPr>
          <a:lstStyle/>
          <a:p>
            <a:r>
              <a:rPr lang="en-GB" sz="2000" dirty="0"/>
              <a:t>1. State the name of the lung volume being measured by the athlete during the period of rest. (1 mark) </a:t>
            </a:r>
          </a:p>
          <a:p>
            <a:r>
              <a:rPr lang="en-GB" sz="2000" dirty="0">
                <a:solidFill>
                  <a:srgbClr val="00B0F0"/>
                </a:solidFill>
              </a:rPr>
              <a:t>Tidal volume</a:t>
            </a:r>
          </a:p>
          <a:p>
            <a:endParaRPr lang="en-GB" sz="2000" dirty="0"/>
          </a:p>
          <a:p>
            <a:r>
              <a:rPr lang="en-GB" sz="2000" dirty="0"/>
              <a:t>2. Label on the trace, using the letter ‘E’ a point where the athlete is exhaling. (1 mark)</a:t>
            </a:r>
          </a:p>
          <a:p>
            <a:endParaRPr lang="en-GB" sz="2000" dirty="0"/>
          </a:p>
          <a:p>
            <a:r>
              <a:rPr lang="en-GB" sz="2000" dirty="0"/>
              <a:t>3. Describe the changes which occur to the athlete’s breathing shown on the trace during exercise. (2 marks)</a:t>
            </a:r>
          </a:p>
          <a:p>
            <a:r>
              <a:rPr lang="en-GB" sz="2000" dirty="0">
                <a:solidFill>
                  <a:srgbClr val="00B0F0"/>
                </a:solidFill>
              </a:rPr>
              <a:t>Breathing rate increases </a:t>
            </a:r>
          </a:p>
          <a:p>
            <a:r>
              <a:rPr lang="en-GB" sz="2000" dirty="0">
                <a:solidFill>
                  <a:srgbClr val="00B0F0"/>
                </a:solidFill>
              </a:rPr>
              <a:t>Depth of breathing increases</a:t>
            </a:r>
          </a:p>
          <a:p>
            <a:endParaRPr lang="en-GB" sz="2000" dirty="0"/>
          </a:p>
          <a:p>
            <a:r>
              <a:rPr lang="en-GB" sz="2000" dirty="0"/>
              <a:t>4. Calculate the breathing rate per minute of the athlete during rest (1 mark) </a:t>
            </a:r>
          </a:p>
          <a:p>
            <a:r>
              <a:rPr lang="en-GB" sz="2000" dirty="0">
                <a:solidFill>
                  <a:srgbClr val="00B0F0"/>
                </a:solidFill>
              </a:rPr>
              <a:t>6x2 = 12 breaths per minute</a:t>
            </a:r>
          </a:p>
          <a:p>
            <a:r>
              <a:rPr lang="en-GB" sz="2000" dirty="0">
                <a:solidFill>
                  <a:srgbClr val="00B0F0"/>
                </a:solidFill>
              </a:rPr>
              <a:t>OR </a:t>
            </a:r>
          </a:p>
          <a:p>
            <a:r>
              <a:rPr lang="en-GB" sz="2000" dirty="0">
                <a:solidFill>
                  <a:srgbClr val="00B0F0"/>
                </a:solidFill>
              </a:rPr>
              <a:t>7x2 = 14 breaths per minutes</a:t>
            </a:r>
            <a:endParaRPr lang="en-GB" sz="2000" dirty="0"/>
          </a:p>
          <a:p>
            <a:r>
              <a:rPr lang="en-GB" sz="2000" dirty="0"/>
              <a:t>5. Calculate the oxygen uptake in dm</a:t>
            </a:r>
            <a:r>
              <a:rPr lang="en-GB" sz="2000" baseline="30000" dirty="0"/>
              <a:t>3</a:t>
            </a:r>
            <a:r>
              <a:rPr lang="en-GB" sz="2000" dirty="0"/>
              <a:t> per minute for the athlete during the rest period. Show your working.       (2 marks)</a:t>
            </a:r>
          </a:p>
          <a:p>
            <a:r>
              <a:rPr lang="en-GB" sz="2000" dirty="0">
                <a:solidFill>
                  <a:srgbClr val="00B0F0"/>
                </a:solidFill>
              </a:rPr>
              <a:t>0.3 x 2 = 0.6dm</a:t>
            </a:r>
            <a:r>
              <a:rPr lang="en-GB" sz="2000" baseline="30000" dirty="0">
                <a:solidFill>
                  <a:srgbClr val="00B0F0"/>
                </a:solidFill>
              </a:rPr>
              <a:t>3</a:t>
            </a:r>
            <a:r>
              <a:rPr lang="en-GB" sz="2000" dirty="0">
                <a:solidFill>
                  <a:srgbClr val="00B0F0"/>
                </a:solidFill>
              </a:rPr>
              <a:t> per minute</a:t>
            </a:r>
          </a:p>
        </p:txBody>
      </p:sp>
      <p:sp>
        <p:nvSpPr>
          <p:cNvPr id="2" name="TextBox 1">
            <a:extLst>
              <a:ext uri="{FF2B5EF4-FFF2-40B4-BE49-F238E27FC236}">
                <a16:creationId xmlns:a16="http://schemas.microsoft.com/office/drawing/2014/main" id="{5B6F8F40-5957-4BB8-9DBC-34B7A5160938}"/>
              </a:ext>
            </a:extLst>
          </p:cNvPr>
          <p:cNvSpPr txBox="1"/>
          <p:nvPr/>
        </p:nvSpPr>
        <p:spPr>
          <a:xfrm>
            <a:off x="3110055" y="1879760"/>
            <a:ext cx="349776" cy="461665"/>
          </a:xfrm>
          <a:prstGeom prst="rect">
            <a:avLst/>
          </a:prstGeom>
          <a:noFill/>
        </p:spPr>
        <p:txBody>
          <a:bodyPr wrap="none" rtlCol="0">
            <a:spAutoFit/>
          </a:bodyPr>
          <a:lstStyle/>
          <a:p>
            <a:r>
              <a:rPr lang="en-GB" sz="2400">
                <a:solidFill>
                  <a:srgbClr val="00B0F0"/>
                </a:solidFill>
              </a:rPr>
              <a:t>E</a:t>
            </a:r>
          </a:p>
        </p:txBody>
      </p:sp>
      <p:cxnSp>
        <p:nvCxnSpPr>
          <p:cNvPr id="8" name="Straight Connector 7">
            <a:extLst>
              <a:ext uri="{FF2B5EF4-FFF2-40B4-BE49-F238E27FC236}">
                <a16:creationId xmlns:a16="http://schemas.microsoft.com/office/drawing/2014/main" id="{5B4488E7-3FE4-4418-A998-B767F7599451}"/>
              </a:ext>
            </a:extLst>
          </p:cNvPr>
          <p:cNvCxnSpPr>
            <a:cxnSpLocks/>
          </p:cNvCxnSpPr>
          <p:nvPr/>
        </p:nvCxnSpPr>
        <p:spPr>
          <a:xfrm>
            <a:off x="985581" y="2017511"/>
            <a:ext cx="1806898" cy="1861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B2F817-9A44-4B03-B490-DF9262B745D7}"/>
              </a:ext>
            </a:extLst>
          </p:cNvPr>
          <p:cNvCxnSpPr>
            <a:cxnSpLocks/>
          </p:cNvCxnSpPr>
          <p:nvPr/>
        </p:nvCxnSpPr>
        <p:spPr>
          <a:xfrm>
            <a:off x="2787871" y="2017511"/>
            <a:ext cx="0" cy="1861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A188F8-FD98-46F3-BD6D-6E0D82DCE4D0}"/>
              </a:ext>
            </a:extLst>
          </p:cNvPr>
          <p:cNvCxnSpPr>
            <a:cxnSpLocks/>
          </p:cNvCxnSpPr>
          <p:nvPr/>
        </p:nvCxnSpPr>
        <p:spPr>
          <a:xfrm flipV="1">
            <a:off x="985581" y="2017510"/>
            <a:ext cx="1806898" cy="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504C70-FF12-4BEA-9B3B-3962E1B9C66C}"/>
              </a:ext>
            </a:extLst>
          </p:cNvPr>
          <p:cNvSpPr txBox="1"/>
          <p:nvPr/>
        </p:nvSpPr>
        <p:spPr>
          <a:xfrm rot="16200000">
            <a:off x="-1541254" y="2293186"/>
            <a:ext cx="3534494" cy="369332"/>
          </a:xfrm>
          <a:prstGeom prst="rect">
            <a:avLst/>
          </a:prstGeom>
          <a:noFill/>
        </p:spPr>
        <p:txBody>
          <a:bodyPr wrap="none" rtlCol="0">
            <a:spAutoFit/>
          </a:bodyPr>
          <a:lstStyle/>
          <a:p>
            <a:r>
              <a:rPr lang="en-GB" dirty="0"/>
              <a:t>Volume of air in spirometer dm</a:t>
            </a:r>
            <a:r>
              <a:rPr lang="en-GB" baseline="30000" dirty="0"/>
              <a:t>3</a:t>
            </a:r>
          </a:p>
        </p:txBody>
      </p:sp>
      <p:sp>
        <p:nvSpPr>
          <p:cNvPr id="6" name="TextBox 5">
            <a:extLst>
              <a:ext uri="{FF2B5EF4-FFF2-40B4-BE49-F238E27FC236}">
                <a16:creationId xmlns:a16="http://schemas.microsoft.com/office/drawing/2014/main" id="{EAFB341B-BE76-49AD-B943-3087108D87A1}"/>
              </a:ext>
            </a:extLst>
          </p:cNvPr>
          <p:cNvSpPr txBox="1"/>
          <p:nvPr/>
        </p:nvSpPr>
        <p:spPr>
          <a:xfrm>
            <a:off x="489646" y="4542503"/>
            <a:ext cx="4247536" cy="1477328"/>
          </a:xfrm>
          <a:prstGeom prst="rect">
            <a:avLst/>
          </a:prstGeom>
          <a:noFill/>
        </p:spPr>
        <p:txBody>
          <a:bodyPr wrap="square" rtlCol="0">
            <a:spAutoFit/>
          </a:bodyPr>
          <a:lstStyle/>
          <a:p>
            <a:r>
              <a:rPr lang="en-GB" dirty="0"/>
              <a:t>6. Calculate the pulmonary ventilation per minute. Average TV is 0.35dm</a:t>
            </a:r>
            <a:r>
              <a:rPr lang="en-GB" baseline="30000" dirty="0"/>
              <a:t>3</a:t>
            </a:r>
          </a:p>
          <a:p>
            <a:r>
              <a:rPr lang="en-GB" dirty="0">
                <a:solidFill>
                  <a:srgbClr val="00B0F0"/>
                </a:solidFill>
              </a:rPr>
              <a:t>PV = TV x BR</a:t>
            </a:r>
          </a:p>
          <a:p>
            <a:r>
              <a:rPr lang="en-GB" dirty="0">
                <a:solidFill>
                  <a:srgbClr val="00B0F0"/>
                </a:solidFill>
              </a:rPr>
              <a:t>PV = 0.35 x 12 = 4.2dm</a:t>
            </a:r>
            <a:r>
              <a:rPr lang="en-GB" baseline="30000" dirty="0">
                <a:solidFill>
                  <a:srgbClr val="00B0F0"/>
                </a:solidFill>
              </a:rPr>
              <a:t>3</a:t>
            </a:r>
            <a:r>
              <a:rPr lang="en-GB" dirty="0">
                <a:solidFill>
                  <a:srgbClr val="00B0F0"/>
                </a:solidFill>
              </a:rPr>
              <a:t> per minute</a:t>
            </a:r>
          </a:p>
          <a:p>
            <a:r>
              <a:rPr lang="en-GB" dirty="0">
                <a:solidFill>
                  <a:srgbClr val="00B0F0"/>
                </a:solidFill>
              </a:rPr>
              <a:t>Or = 0.35 x 14 = 4.9dm</a:t>
            </a:r>
            <a:r>
              <a:rPr lang="en-GB" baseline="30000" dirty="0">
                <a:solidFill>
                  <a:srgbClr val="00B0F0"/>
                </a:solidFill>
              </a:rPr>
              <a:t>3</a:t>
            </a:r>
            <a:r>
              <a:rPr lang="en-GB" dirty="0">
                <a:solidFill>
                  <a:srgbClr val="00B0F0"/>
                </a:solidFill>
              </a:rPr>
              <a:t> per minute</a:t>
            </a:r>
          </a:p>
        </p:txBody>
      </p:sp>
      <p:sp>
        <p:nvSpPr>
          <p:cNvPr id="3" name="TextBox 2">
            <a:extLst>
              <a:ext uri="{FF2B5EF4-FFF2-40B4-BE49-F238E27FC236}">
                <a16:creationId xmlns:a16="http://schemas.microsoft.com/office/drawing/2014/main" id="{C735B09F-D81D-F2DF-0757-BAEA3678BA6B}"/>
              </a:ext>
            </a:extLst>
          </p:cNvPr>
          <p:cNvSpPr txBox="1"/>
          <p:nvPr/>
        </p:nvSpPr>
        <p:spPr>
          <a:xfrm>
            <a:off x="191345" y="-11071"/>
            <a:ext cx="1197636" cy="461665"/>
          </a:xfrm>
          <a:prstGeom prst="rect">
            <a:avLst/>
          </a:prstGeom>
          <a:noFill/>
        </p:spPr>
        <p:txBody>
          <a:bodyPr wrap="none" rtlCol="0">
            <a:spAutoFit/>
          </a:bodyPr>
          <a:lstStyle/>
          <a:p>
            <a:r>
              <a:rPr lang="en-GB" sz="2400" dirty="0">
                <a:highlight>
                  <a:srgbClr val="FFFF00"/>
                </a:highlight>
              </a:rPr>
              <a:t>Try this</a:t>
            </a:r>
            <a:endParaRPr lang="en-GB" sz="3200" dirty="0">
              <a:highlight>
                <a:srgbClr val="FFFF00"/>
              </a:highlight>
            </a:endParaRPr>
          </a:p>
        </p:txBody>
      </p:sp>
      <p:sp>
        <p:nvSpPr>
          <p:cNvPr id="9" name="TextBox 8">
            <a:extLst>
              <a:ext uri="{FF2B5EF4-FFF2-40B4-BE49-F238E27FC236}">
                <a16:creationId xmlns:a16="http://schemas.microsoft.com/office/drawing/2014/main" id="{01102512-0E0B-A104-102A-9AC30EBD4C4B}"/>
              </a:ext>
            </a:extLst>
          </p:cNvPr>
          <p:cNvSpPr txBox="1"/>
          <p:nvPr/>
        </p:nvSpPr>
        <p:spPr>
          <a:xfrm>
            <a:off x="2275952" y="80387"/>
            <a:ext cx="2614818" cy="369332"/>
          </a:xfrm>
          <a:prstGeom prst="rect">
            <a:avLst/>
          </a:prstGeom>
          <a:noFill/>
        </p:spPr>
        <p:txBody>
          <a:bodyPr wrap="none" rtlCol="0">
            <a:spAutoFit/>
          </a:bodyPr>
          <a:lstStyle/>
          <a:p>
            <a:r>
              <a:rPr lang="en-GB" dirty="0"/>
              <a:t>Each square is 0.05dm3</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3E8D4B4A-FCE0-D29F-F815-9B0A109A90B0}"/>
                  </a:ext>
                </a:extLst>
              </p14:cNvPr>
              <p14:cNvContentPartPr/>
              <p14:nvPr/>
            </p14:nvContentPartPr>
            <p14:xfrm>
              <a:off x="3170880" y="5101920"/>
              <a:ext cx="356040" cy="45000"/>
            </p14:xfrm>
          </p:contentPart>
        </mc:Choice>
        <mc:Fallback xmlns="">
          <p:pic>
            <p:nvPicPr>
              <p:cNvPr id="11" name="Ink 10">
                <a:extLst>
                  <a:ext uri="{FF2B5EF4-FFF2-40B4-BE49-F238E27FC236}">
                    <a16:creationId xmlns:a16="http://schemas.microsoft.com/office/drawing/2014/main" id="{3E8D4B4A-FCE0-D29F-F815-9B0A109A90B0}"/>
                  </a:ext>
                </a:extLst>
              </p:cNvPr>
              <p:cNvPicPr/>
              <p:nvPr/>
            </p:nvPicPr>
            <p:blipFill>
              <a:blip r:embed="rId4"/>
              <a:stretch>
                <a:fillRect/>
              </a:stretch>
            </p:blipFill>
            <p:spPr>
              <a:xfrm>
                <a:off x="3161520" y="5092560"/>
                <a:ext cx="374760" cy="63720"/>
              </a:xfrm>
              <a:prstGeom prst="rect">
                <a:avLst/>
              </a:prstGeom>
            </p:spPr>
          </p:pic>
        </mc:Fallback>
      </mc:AlternateContent>
    </p:spTree>
    <p:extLst>
      <p:ext uri="{BB962C8B-B14F-4D97-AF65-F5344CB8AC3E}">
        <p14:creationId xmlns:p14="http://schemas.microsoft.com/office/powerpoint/2010/main" val="90866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 calcmode="lin" valueType="num">
                                      <p:cBhvr additive="base">
                                        <p:cTn id="3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 calcmode="lin" valueType="num">
                                      <p:cBhvr additive="base">
                                        <p:cTn id="3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 calcmode="lin" valueType="num">
                                      <p:cBhvr additive="base">
                                        <p:cTn id="4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
                                            <p:txEl>
                                              <p:pRg st="1" end="1"/>
                                            </p:txEl>
                                          </p:spTgt>
                                        </p:tgtEl>
                                        <p:attrNameLst>
                                          <p:attrName>style.visibility</p:attrName>
                                        </p:attrNameLst>
                                      </p:cBhvr>
                                      <p:to>
                                        <p:strVal val="visible"/>
                                      </p:to>
                                    </p:set>
                                    <p:anim calcmode="lin" valueType="num">
                                      <p:cBhvr additive="base">
                                        <p:cTn id="6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anim calcmode="lin" valueType="num">
                                      <p:cBhvr additive="base">
                                        <p:cTn id="7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6">
                                            <p:txEl>
                                              <p:pRg st="3" end="3"/>
                                            </p:txEl>
                                          </p:spTgt>
                                        </p:tgtEl>
                                        <p:attrNameLst>
                                          <p:attrName>style.visibility</p:attrName>
                                        </p:attrNameLst>
                                      </p:cBhvr>
                                      <p:to>
                                        <p:strVal val="visible"/>
                                      </p:to>
                                    </p:set>
                                    <p:anim calcmode="lin" valueType="num">
                                      <p:cBhvr additive="base">
                                        <p:cTn id="8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http://academic.keystone.edu/jskinner/Limnology/Water_Chemistry_LectureNotes_files/image002.jpg">
            <a:extLst>
              <a:ext uri="{FF2B5EF4-FFF2-40B4-BE49-F238E27FC236}">
                <a16:creationId xmlns:a16="http://schemas.microsoft.com/office/drawing/2014/main" id="{3FE782C5-E153-4C31-B5E5-B59495858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269" y="2528532"/>
            <a:ext cx="5730685" cy="387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EDD03C-6EBE-4136-B01F-81209BCEB2A6}"/>
              </a:ext>
            </a:extLst>
          </p:cNvPr>
          <p:cNvSpPr txBox="1"/>
          <p:nvPr/>
        </p:nvSpPr>
        <p:spPr>
          <a:xfrm>
            <a:off x="705222" y="101899"/>
            <a:ext cx="5730686" cy="5755422"/>
          </a:xfrm>
          <a:prstGeom prst="rect">
            <a:avLst/>
          </a:prstGeom>
          <a:noFill/>
        </p:spPr>
        <p:txBody>
          <a:bodyPr wrap="square">
            <a:spAutoFit/>
          </a:bodyPr>
          <a:lstStyle/>
          <a:p>
            <a:pPr algn="ctr">
              <a:defRPr/>
            </a:pPr>
            <a:r>
              <a:rPr lang="en-GB" sz="2800" b="1" dirty="0">
                <a:solidFill>
                  <a:srgbClr val="7030A0"/>
                </a:solidFill>
                <a:highlight>
                  <a:srgbClr val="FFFF00"/>
                </a:highlight>
              </a:rPr>
              <a:t>Water as gas exchange medium</a:t>
            </a:r>
          </a:p>
          <a:p>
            <a:pPr algn="just">
              <a:defRPr/>
            </a:pPr>
            <a:endParaRPr lang="en-GB" sz="2000" dirty="0">
              <a:solidFill>
                <a:srgbClr val="7030A0"/>
              </a:solidFill>
            </a:endParaRPr>
          </a:p>
          <a:p>
            <a:pPr algn="just">
              <a:defRPr/>
            </a:pPr>
            <a:r>
              <a:rPr lang="en-GB" sz="2000" dirty="0">
                <a:solidFill>
                  <a:srgbClr val="7030A0"/>
                </a:solidFill>
              </a:rPr>
              <a:t>1. What advantage is there to have a gas exchange system always exposed to an aquatic environment?</a:t>
            </a:r>
          </a:p>
          <a:p>
            <a:pPr marL="285750" indent="-285750" algn="just">
              <a:buFontTx/>
              <a:buChar char="-"/>
              <a:defRPr/>
            </a:pPr>
            <a:r>
              <a:rPr lang="en-GB" sz="2000" dirty="0">
                <a:solidFill>
                  <a:srgbClr val="C00000"/>
                </a:solidFill>
              </a:rPr>
              <a:t>Cell membranes of gas exchange surface kept moist due to contact with water</a:t>
            </a:r>
          </a:p>
          <a:p>
            <a:pPr marL="285750" indent="-285750" algn="just">
              <a:buFontTx/>
              <a:buChar char="-"/>
              <a:defRPr/>
            </a:pPr>
            <a:r>
              <a:rPr lang="en-GB" sz="2000" dirty="0">
                <a:solidFill>
                  <a:srgbClr val="C00000"/>
                </a:solidFill>
              </a:rPr>
              <a:t>No need to prevent water loss from gas exchange surfaces</a:t>
            </a:r>
          </a:p>
          <a:p>
            <a:pPr marL="285750" indent="-285750" algn="just">
              <a:buFontTx/>
              <a:buChar char="-"/>
              <a:defRPr/>
            </a:pPr>
            <a:endParaRPr lang="en-GB" sz="2000" dirty="0">
              <a:solidFill>
                <a:srgbClr val="7030A0"/>
              </a:solidFill>
            </a:endParaRPr>
          </a:p>
          <a:p>
            <a:pPr algn="just">
              <a:defRPr/>
            </a:pPr>
            <a:r>
              <a:rPr lang="en-GB" sz="2000" dirty="0">
                <a:solidFill>
                  <a:srgbClr val="7030A0"/>
                </a:solidFill>
              </a:rPr>
              <a:t>2. What are the disadvantages of having a gas exchange system exposed to water, especially for organisms living in the oceans?</a:t>
            </a:r>
          </a:p>
          <a:p>
            <a:pPr marL="285750" indent="-285750" algn="just">
              <a:buFontTx/>
              <a:buChar char="-"/>
              <a:defRPr/>
            </a:pPr>
            <a:r>
              <a:rPr lang="en-GB" sz="2000" dirty="0">
                <a:solidFill>
                  <a:srgbClr val="C00000"/>
                </a:solidFill>
              </a:rPr>
              <a:t>Oxygen concentration in water is low, especially in warmer and/or saltier water.</a:t>
            </a:r>
          </a:p>
          <a:p>
            <a:pPr marL="285750" indent="-285750" algn="just">
              <a:buFontTx/>
              <a:buChar char="-"/>
              <a:defRPr/>
            </a:pPr>
            <a:r>
              <a:rPr lang="en-GB" sz="2000" dirty="0">
                <a:solidFill>
                  <a:srgbClr val="C00000"/>
                </a:solidFill>
              </a:rPr>
              <a:t>Gas exchange system must therefore be very efficient to absorb enough oxygen for aerobic respiration.</a:t>
            </a:r>
          </a:p>
        </p:txBody>
      </p:sp>
      <p:pic>
        <p:nvPicPr>
          <p:cNvPr id="5124" name="Picture 6" descr="http://media.mehrnews.com/old/Larg1/1393/08/03/IMG12230183.jpg">
            <a:extLst>
              <a:ext uri="{FF2B5EF4-FFF2-40B4-BE49-F238E27FC236}">
                <a16:creationId xmlns:a16="http://schemas.microsoft.com/office/drawing/2014/main" id="{D82C3A07-220F-42A4-9FAE-EE4CFDC0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6606" y="0"/>
            <a:ext cx="3523047" cy="232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CDBC-3C5E-4B9D-BDFB-72408FB18401}"/>
              </a:ext>
            </a:extLst>
          </p:cNvPr>
          <p:cNvSpPr>
            <a:spLocks noGrp="1"/>
          </p:cNvSpPr>
          <p:nvPr>
            <p:ph type="title"/>
          </p:nvPr>
        </p:nvSpPr>
        <p:spPr>
          <a:xfrm>
            <a:off x="5536734" y="609600"/>
            <a:ext cx="3737268" cy="1320800"/>
          </a:xfrm>
        </p:spPr>
        <p:txBody>
          <a:bodyPr>
            <a:normAutofit/>
          </a:bodyPr>
          <a:lstStyle/>
          <a:p>
            <a:r>
              <a:rPr lang="en-GB" dirty="0"/>
              <a:t>Hot vs Cold water solubility </a:t>
            </a:r>
          </a:p>
        </p:txBody>
      </p:sp>
      <p:sp>
        <p:nvSpPr>
          <p:cNvPr id="3" name="Content Placeholder 2">
            <a:extLst>
              <a:ext uri="{FF2B5EF4-FFF2-40B4-BE49-F238E27FC236}">
                <a16:creationId xmlns:a16="http://schemas.microsoft.com/office/drawing/2014/main" id="{6087F707-3145-4DF5-8957-3B0C696611EE}"/>
              </a:ext>
            </a:extLst>
          </p:cNvPr>
          <p:cNvSpPr>
            <a:spLocks noGrp="1"/>
          </p:cNvSpPr>
          <p:nvPr>
            <p:ph idx="1"/>
          </p:nvPr>
        </p:nvSpPr>
        <p:spPr>
          <a:xfrm>
            <a:off x="5209563" y="2160589"/>
            <a:ext cx="4835189" cy="3880773"/>
          </a:xfrm>
        </p:spPr>
        <p:txBody>
          <a:bodyPr>
            <a:normAutofit/>
          </a:bodyPr>
          <a:lstStyle/>
          <a:p>
            <a:pPr marL="0" indent="0">
              <a:buNone/>
            </a:pPr>
            <a:r>
              <a:rPr lang="en-GB" sz="2400" dirty="0">
                <a:latin typeface="Geneva"/>
              </a:rPr>
              <a:t>Why does cold water contain more oxygen?</a:t>
            </a:r>
          </a:p>
          <a:p>
            <a:pPr marL="0" indent="0">
              <a:buNone/>
            </a:pPr>
            <a:endParaRPr lang="en-GB" sz="2400" dirty="0">
              <a:latin typeface="Geneva"/>
            </a:endParaRPr>
          </a:p>
          <a:p>
            <a:pPr marL="0" indent="0">
              <a:buNone/>
            </a:pPr>
            <a:r>
              <a:rPr lang="en-GB" sz="2400" dirty="0">
                <a:latin typeface="Geneva"/>
              </a:rPr>
              <a:t>H</a:t>
            </a:r>
            <a:r>
              <a:rPr lang="en-GB" sz="2400" b="0" i="0" dirty="0">
                <a:effectLst/>
                <a:latin typeface="Geneva"/>
              </a:rPr>
              <a:t>ot water, is less soluble. Oxygen molecules move around more, and have the required energy to break away from the water.</a:t>
            </a:r>
            <a:endParaRPr lang="en-GB" sz="2400" dirty="0"/>
          </a:p>
        </p:txBody>
      </p:sp>
      <p:pic>
        <p:nvPicPr>
          <p:cNvPr id="4098" name="Picture 2" descr="See the source image">
            <a:extLst>
              <a:ext uri="{FF2B5EF4-FFF2-40B4-BE49-F238E27FC236}">
                <a16:creationId xmlns:a16="http://schemas.microsoft.com/office/drawing/2014/main" id="{DD5DD7A6-9BA4-4638-A3CD-D60F09337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69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719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CDBC-3C5E-4B9D-BDFB-72408FB18401}"/>
              </a:ext>
            </a:extLst>
          </p:cNvPr>
          <p:cNvSpPr>
            <a:spLocks noGrp="1"/>
          </p:cNvSpPr>
          <p:nvPr>
            <p:ph type="title"/>
          </p:nvPr>
        </p:nvSpPr>
        <p:spPr>
          <a:xfrm>
            <a:off x="5536734" y="609600"/>
            <a:ext cx="3737268" cy="1320800"/>
          </a:xfrm>
        </p:spPr>
        <p:txBody>
          <a:bodyPr>
            <a:normAutofit/>
          </a:bodyPr>
          <a:lstStyle/>
          <a:p>
            <a:r>
              <a:rPr lang="en-GB" dirty="0"/>
              <a:t>Salt vs fresh water</a:t>
            </a:r>
          </a:p>
        </p:txBody>
      </p:sp>
      <p:sp>
        <p:nvSpPr>
          <p:cNvPr id="3" name="Content Placeholder 2">
            <a:extLst>
              <a:ext uri="{FF2B5EF4-FFF2-40B4-BE49-F238E27FC236}">
                <a16:creationId xmlns:a16="http://schemas.microsoft.com/office/drawing/2014/main" id="{6087F707-3145-4DF5-8957-3B0C696611EE}"/>
              </a:ext>
            </a:extLst>
          </p:cNvPr>
          <p:cNvSpPr>
            <a:spLocks noGrp="1"/>
          </p:cNvSpPr>
          <p:nvPr>
            <p:ph idx="1"/>
          </p:nvPr>
        </p:nvSpPr>
        <p:spPr>
          <a:xfrm>
            <a:off x="5209563" y="2160589"/>
            <a:ext cx="4835189" cy="3880773"/>
          </a:xfrm>
        </p:spPr>
        <p:txBody>
          <a:bodyPr>
            <a:normAutofit/>
          </a:bodyPr>
          <a:lstStyle/>
          <a:p>
            <a:pPr marL="0" indent="0">
              <a:buNone/>
            </a:pPr>
            <a:r>
              <a:rPr lang="en-GB" sz="2400" dirty="0">
                <a:latin typeface="Geneva"/>
              </a:rPr>
              <a:t>Why does fresh water contain more oxygen?</a:t>
            </a:r>
          </a:p>
          <a:p>
            <a:pPr marL="0" indent="0">
              <a:buNone/>
            </a:pPr>
            <a:endParaRPr lang="en-GB" sz="2400" dirty="0">
              <a:latin typeface="Geneva"/>
            </a:endParaRPr>
          </a:p>
          <a:p>
            <a:pPr marL="0" indent="0">
              <a:buNone/>
            </a:pPr>
            <a:r>
              <a:rPr lang="en-GB" sz="2000" dirty="0"/>
              <a:t>Freshwater can hold more dissolved oxygen than saltwater because saltwater has less space for oxygen molecules due to the</a:t>
            </a:r>
            <a:r>
              <a:rPr lang="en-GB" sz="2000" b="1" dirty="0"/>
              <a:t> sodium and chloride ions it contains</a:t>
            </a:r>
            <a:r>
              <a:rPr lang="en-GB" sz="2000" dirty="0"/>
              <a:t>. Therefore the warmer and saltier the water, the less dissolved oxygen it will contain.</a:t>
            </a:r>
            <a:endParaRPr lang="en-GB" sz="2800" dirty="0"/>
          </a:p>
        </p:txBody>
      </p:sp>
      <p:pic>
        <p:nvPicPr>
          <p:cNvPr id="4098" name="Picture 2" descr="See the source image">
            <a:extLst>
              <a:ext uri="{FF2B5EF4-FFF2-40B4-BE49-F238E27FC236}">
                <a16:creationId xmlns:a16="http://schemas.microsoft.com/office/drawing/2014/main" id="{DD5DD7A6-9BA4-4638-A3CD-D60F09337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69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22774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CB92818-C461-EE94-E4B0-7BC67806A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35513" y="1839448"/>
            <a:ext cx="5854065" cy="4183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622C89-F86B-529C-434F-8006EB646D13}"/>
              </a:ext>
            </a:extLst>
          </p:cNvPr>
          <p:cNvPicPr>
            <a:picLocks noChangeAspect="1"/>
          </p:cNvPicPr>
          <p:nvPr/>
        </p:nvPicPr>
        <p:blipFill>
          <a:blip r:embed="rId4"/>
          <a:stretch>
            <a:fillRect/>
          </a:stretch>
        </p:blipFill>
        <p:spPr>
          <a:xfrm>
            <a:off x="4128446" y="812971"/>
            <a:ext cx="8093148" cy="5474874"/>
          </a:xfrm>
          <a:prstGeom prst="rect">
            <a:avLst/>
          </a:prstGeom>
        </p:spPr>
      </p:pic>
    </p:spTree>
    <p:extLst>
      <p:ext uri="{BB962C8B-B14F-4D97-AF65-F5344CB8AC3E}">
        <p14:creationId xmlns:p14="http://schemas.microsoft.com/office/powerpoint/2010/main" val="404031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19091-9364-4F07-AE29-4DEEEE0A1D0F}"/>
              </a:ext>
            </a:extLst>
          </p:cNvPr>
          <p:cNvSpPr txBox="1"/>
          <p:nvPr/>
        </p:nvSpPr>
        <p:spPr>
          <a:xfrm>
            <a:off x="68794" y="0"/>
            <a:ext cx="5764527" cy="6863417"/>
          </a:xfrm>
          <a:prstGeom prst="rect">
            <a:avLst/>
          </a:prstGeom>
          <a:noFill/>
        </p:spPr>
        <p:txBody>
          <a:bodyPr wrap="square">
            <a:spAutoFit/>
          </a:bodyPr>
          <a:lstStyle/>
          <a:p>
            <a:pPr algn="just">
              <a:defRPr/>
            </a:pPr>
            <a:r>
              <a:rPr lang="en-GB" sz="3200" b="1" u="sng" dirty="0">
                <a:solidFill>
                  <a:srgbClr val="7030A0"/>
                </a:solidFill>
              </a:rPr>
              <a:t>Bony fish</a:t>
            </a:r>
            <a:endParaRPr lang="en-GB" sz="2400" dirty="0">
              <a:solidFill>
                <a:srgbClr val="7030A0"/>
              </a:solidFill>
            </a:endParaRPr>
          </a:p>
          <a:p>
            <a:pPr marL="457200" indent="-457200" algn="just">
              <a:buFont typeface="+mj-lt"/>
              <a:buAutoNum type="arabicPeriod"/>
              <a:defRPr/>
            </a:pPr>
            <a:r>
              <a:rPr lang="en-GB" sz="2400" dirty="0">
                <a:solidFill>
                  <a:srgbClr val="7030A0"/>
                </a:solidFill>
              </a:rPr>
              <a:t>The mouth is </a:t>
            </a:r>
            <a:r>
              <a:rPr lang="en-GB" sz="2400" b="1" dirty="0">
                <a:solidFill>
                  <a:srgbClr val="7030A0"/>
                </a:solidFill>
              </a:rPr>
              <a:t>opened</a:t>
            </a:r>
            <a:r>
              <a:rPr lang="en-GB" sz="2400" dirty="0">
                <a:solidFill>
                  <a:srgbClr val="7030A0"/>
                </a:solidFill>
              </a:rPr>
              <a:t> and the floor of the </a:t>
            </a:r>
            <a:r>
              <a:rPr lang="en-GB" sz="2400" b="1" dirty="0">
                <a:solidFill>
                  <a:srgbClr val="7030A0"/>
                </a:solidFill>
              </a:rPr>
              <a:t>…………. cavity drops </a:t>
            </a:r>
            <a:r>
              <a:rPr lang="en-GB" sz="2400" dirty="0">
                <a:solidFill>
                  <a:srgbClr val="7030A0"/>
                </a:solidFill>
              </a:rPr>
              <a:t>(increasing volume). </a:t>
            </a:r>
          </a:p>
          <a:p>
            <a:pPr marL="457200" indent="-457200" algn="just">
              <a:buFont typeface="+mj-lt"/>
              <a:buAutoNum type="arabicPeriod"/>
              <a:defRPr/>
            </a:pPr>
            <a:r>
              <a:rPr lang="en-GB" sz="2400" b="1" dirty="0">
                <a:solidFill>
                  <a:srgbClr val="7030A0"/>
                </a:solidFill>
              </a:rPr>
              <a:t>Pressure</a:t>
            </a:r>
            <a:r>
              <a:rPr lang="en-GB" sz="2400" dirty="0">
                <a:solidFill>
                  <a:srgbClr val="7030A0"/>
                </a:solidFill>
              </a:rPr>
              <a:t> </a:t>
            </a:r>
            <a:r>
              <a:rPr lang="en-GB" sz="2400" b="1" dirty="0">
                <a:solidFill>
                  <a:srgbClr val="7030A0"/>
                </a:solidFill>
              </a:rPr>
              <a:t>…………</a:t>
            </a:r>
            <a:r>
              <a:rPr lang="en-GB" sz="2400" dirty="0">
                <a:solidFill>
                  <a:srgbClr val="7030A0"/>
                </a:solidFill>
              </a:rPr>
              <a:t> and </a:t>
            </a:r>
            <a:r>
              <a:rPr lang="en-GB" sz="2400" b="1" dirty="0">
                <a:solidFill>
                  <a:srgbClr val="7030A0"/>
                </a:solidFill>
              </a:rPr>
              <a:t>water moves in</a:t>
            </a:r>
          </a:p>
          <a:p>
            <a:pPr marL="457200" indent="-457200" algn="just">
              <a:buFont typeface="+mj-lt"/>
              <a:buAutoNum type="arabicPeriod"/>
              <a:defRPr/>
            </a:pPr>
            <a:r>
              <a:rPr lang="en-GB" sz="2400" dirty="0">
                <a:solidFill>
                  <a:srgbClr val="7030A0"/>
                </a:solidFill>
              </a:rPr>
              <a:t>At the same time the </a:t>
            </a:r>
            <a:r>
              <a:rPr lang="en-GB" sz="2400" b="1" dirty="0">
                <a:solidFill>
                  <a:srgbClr val="7030A0"/>
                </a:solidFill>
              </a:rPr>
              <a:t>operculum valve is closed</a:t>
            </a:r>
          </a:p>
          <a:p>
            <a:pPr marL="457200" indent="-457200" algn="just">
              <a:buFont typeface="+mj-lt"/>
              <a:buAutoNum type="arabicPeriod"/>
              <a:defRPr/>
            </a:pPr>
            <a:r>
              <a:rPr lang="en-GB" sz="2400" dirty="0">
                <a:solidFill>
                  <a:srgbClr val="7030A0"/>
                </a:solidFill>
              </a:rPr>
              <a:t> The </a:t>
            </a:r>
            <a:r>
              <a:rPr lang="en-GB" sz="2400" b="1" dirty="0">
                <a:solidFill>
                  <a:srgbClr val="7030A0"/>
                </a:solidFill>
              </a:rPr>
              <a:t>operculum cavity </a:t>
            </a:r>
            <a:r>
              <a:rPr lang="en-GB" sz="2400" dirty="0">
                <a:solidFill>
                  <a:srgbClr val="7030A0"/>
                </a:solidFill>
              </a:rPr>
              <a:t>(containing the gills) then begin to </a:t>
            </a:r>
            <a:r>
              <a:rPr lang="en-GB" sz="2400" b="1" dirty="0">
                <a:solidFill>
                  <a:srgbClr val="7030A0"/>
                </a:solidFill>
              </a:rPr>
              <a:t>…………… lowering the pressure inside</a:t>
            </a:r>
          </a:p>
          <a:p>
            <a:pPr marL="457200" indent="-457200" algn="just">
              <a:buFont typeface="+mj-lt"/>
              <a:buAutoNum type="arabicPeriod"/>
              <a:defRPr/>
            </a:pPr>
            <a:r>
              <a:rPr lang="en-GB" sz="2400" dirty="0">
                <a:solidFill>
                  <a:srgbClr val="7030A0"/>
                </a:solidFill>
              </a:rPr>
              <a:t>The floor of the </a:t>
            </a:r>
            <a:r>
              <a:rPr lang="en-GB" sz="2400" b="1" dirty="0">
                <a:solidFill>
                  <a:srgbClr val="7030A0"/>
                </a:solidFill>
              </a:rPr>
              <a:t>buccal cavity  begins to move up</a:t>
            </a:r>
            <a:r>
              <a:rPr lang="en-GB" sz="2400" dirty="0">
                <a:solidFill>
                  <a:srgbClr val="7030A0"/>
                </a:solidFill>
              </a:rPr>
              <a:t> increasing </a:t>
            </a:r>
            <a:r>
              <a:rPr lang="en-GB" sz="2400" b="1" dirty="0">
                <a:solidFill>
                  <a:srgbClr val="7030A0"/>
                </a:solidFill>
              </a:rPr>
              <a:t>…………..</a:t>
            </a:r>
            <a:r>
              <a:rPr lang="en-GB" sz="2400" dirty="0">
                <a:solidFill>
                  <a:srgbClr val="7030A0"/>
                </a:solidFill>
              </a:rPr>
              <a:t> there</a:t>
            </a:r>
          </a:p>
          <a:p>
            <a:pPr marL="457200" indent="-457200" algn="just">
              <a:buFont typeface="+mj-lt"/>
              <a:buAutoNum type="arabicPeriod"/>
              <a:defRPr/>
            </a:pPr>
            <a:r>
              <a:rPr lang="en-GB" sz="2400" dirty="0">
                <a:solidFill>
                  <a:srgbClr val="7030A0"/>
                </a:solidFill>
              </a:rPr>
              <a:t>Causing the water to </a:t>
            </a:r>
            <a:r>
              <a:rPr lang="en-GB" sz="2400" b="1" dirty="0">
                <a:solidFill>
                  <a:srgbClr val="7030A0"/>
                </a:solidFill>
              </a:rPr>
              <a:t>move over the …………</a:t>
            </a:r>
          </a:p>
          <a:p>
            <a:pPr marL="457200" indent="-457200" algn="just">
              <a:buFont typeface="+mj-lt"/>
              <a:buAutoNum type="arabicPeriod"/>
              <a:defRPr/>
            </a:pPr>
            <a:r>
              <a:rPr lang="en-GB" sz="2400" dirty="0">
                <a:solidFill>
                  <a:srgbClr val="7030A0"/>
                </a:solidFill>
              </a:rPr>
              <a:t>The opercular valve then </a:t>
            </a:r>
            <a:r>
              <a:rPr lang="en-GB" sz="2400" b="1" dirty="0">
                <a:solidFill>
                  <a:srgbClr val="7030A0"/>
                </a:solidFill>
              </a:rPr>
              <a:t>opens to …………… the water</a:t>
            </a:r>
          </a:p>
          <a:p>
            <a:pPr marL="457200" indent="-457200" algn="just">
              <a:buFont typeface="+mj-lt"/>
              <a:buAutoNum type="arabicPeriod"/>
              <a:defRPr/>
            </a:pPr>
            <a:endParaRPr lang="en-GB" sz="2400" dirty="0">
              <a:solidFill>
                <a:srgbClr val="7030A0"/>
              </a:solidFill>
            </a:endParaRPr>
          </a:p>
        </p:txBody>
      </p:sp>
      <p:pic>
        <p:nvPicPr>
          <p:cNvPr id="6" name="Picture 5">
            <a:extLst>
              <a:ext uri="{FF2B5EF4-FFF2-40B4-BE49-F238E27FC236}">
                <a16:creationId xmlns:a16="http://schemas.microsoft.com/office/drawing/2014/main" id="{5C27EFFA-CD2A-4B6E-1212-1939280122D1}"/>
              </a:ext>
            </a:extLst>
          </p:cNvPr>
          <p:cNvPicPr>
            <a:picLocks noChangeAspect="1"/>
          </p:cNvPicPr>
          <p:nvPr/>
        </p:nvPicPr>
        <p:blipFill>
          <a:blip r:embed="rId2"/>
          <a:stretch>
            <a:fillRect/>
          </a:stretch>
        </p:blipFill>
        <p:spPr>
          <a:xfrm>
            <a:off x="5833321" y="0"/>
            <a:ext cx="6358679" cy="4102964"/>
          </a:xfrm>
          <a:prstGeom prst="rect">
            <a:avLst/>
          </a:prstGeom>
        </p:spPr>
      </p:pic>
      <p:sp>
        <p:nvSpPr>
          <p:cNvPr id="8" name="TextBox 7">
            <a:extLst>
              <a:ext uri="{FF2B5EF4-FFF2-40B4-BE49-F238E27FC236}">
                <a16:creationId xmlns:a16="http://schemas.microsoft.com/office/drawing/2014/main" id="{C1E1E154-FC92-1C69-A78B-FDF218BDC3E5}"/>
              </a:ext>
            </a:extLst>
          </p:cNvPr>
          <p:cNvSpPr txBox="1"/>
          <p:nvPr/>
        </p:nvSpPr>
        <p:spPr>
          <a:xfrm>
            <a:off x="6285539" y="3980330"/>
            <a:ext cx="2783157" cy="3323987"/>
          </a:xfrm>
          <a:prstGeom prst="rect">
            <a:avLst/>
          </a:prstGeom>
          <a:noFill/>
        </p:spPr>
        <p:txBody>
          <a:bodyPr wrap="square" rtlCol="0">
            <a:spAutoFit/>
          </a:bodyPr>
          <a:lstStyle/>
          <a:p>
            <a:pPr marL="285750" indent="-285750">
              <a:buFont typeface="Arial" panose="020B0604020202020204" pitchFamily="34" charset="0"/>
              <a:buChar char="•"/>
            </a:pPr>
            <a:r>
              <a:rPr lang="en-GB" sz="3200" dirty="0">
                <a:highlight>
                  <a:srgbClr val="FFFF00"/>
                </a:highlight>
              </a:rPr>
              <a:t>Release</a:t>
            </a:r>
          </a:p>
          <a:p>
            <a:pPr marL="285750" indent="-285750">
              <a:buFont typeface="Arial" panose="020B0604020202020204" pitchFamily="34" charset="0"/>
              <a:buChar char="•"/>
            </a:pPr>
            <a:r>
              <a:rPr lang="en-GB" sz="3200" dirty="0">
                <a:highlight>
                  <a:srgbClr val="FFFF00"/>
                </a:highlight>
              </a:rPr>
              <a:t>Drops</a:t>
            </a:r>
          </a:p>
          <a:p>
            <a:pPr marL="285750" indent="-285750">
              <a:buFont typeface="Arial" panose="020B0604020202020204" pitchFamily="34" charset="0"/>
              <a:buChar char="•"/>
            </a:pPr>
            <a:r>
              <a:rPr lang="en-GB" sz="3200" dirty="0">
                <a:highlight>
                  <a:srgbClr val="FFFF00"/>
                </a:highlight>
              </a:rPr>
              <a:t>Expand</a:t>
            </a:r>
          </a:p>
          <a:p>
            <a:pPr marL="285750" indent="-285750">
              <a:buFont typeface="Arial" panose="020B0604020202020204" pitchFamily="34" charset="0"/>
              <a:buChar char="•"/>
            </a:pPr>
            <a:r>
              <a:rPr lang="en-GB" sz="3200" dirty="0">
                <a:highlight>
                  <a:srgbClr val="FFFF00"/>
                </a:highlight>
              </a:rPr>
              <a:t>buccal</a:t>
            </a:r>
          </a:p>
          <a:p>
            <a:pPr marL="285750" indent="-285750">
              <a:buFont typeface="Arial" panose="020B0604020202020204" pitchFamily="34" charset="0"/>
              <a:buChar char="•"/>
            </a:pPr>
            <a:r>
              <a:rPr lang="en-GB" sz="3200" dirty="0">
                <a:highlight>
                  <a:srgbClr val="FFFF00"/>
                </a:highlight>
              </a:rPr>
              <a:t>Pressure</a:t>
            </a:r>
          </a:p>
          <a:p>
            <a:pPr marL="285750" indent="-285750">
              <a:buFont typeface="Arial" panose="020B0604020202020204" pitchFamily="34" charset="0"/>
              <a:buChar char="•"/>
            </a:pPr>
            <a:r>
              <a:rPr lang="en-GB" sz="3200" dirty="0">
                <a:highlight>
                  <a:srgbClr val="FFFF00"/>
                </a:highlight>
              </a:rPr>
              <a:t>Gills</a:t>
            </a:r>
          </a:p>
          <a:p>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19091-9364-4F07-AE29-4DEEEE0A1D0F}"/>
              </a:ext>
            </a:extLst>
          </p:cNvPr>
          <p:cNvSpPr txBox="1"/>
          <p:nvPr/>
        </p:nvSpPr>
        <p:spPr>
          <a:xfrm>
            <a:off x="68794" y="0"/>
            <a:ext cx="5817176" cy="6863417"/>
          </a:xfrm>
          <a:prstGeom prst="rect">
            <a:avLst/>
          </a:prstGeom>
          <a:noFill/>
        </p:spPr>
        <p:txBody>
          <a:bodyPr wrap="square">
            <a:spAutoFit/>
          </a:bodyPr>
          <a:lstStyle/>
          <a:p>
            <a:pPr algn="just">
              <a:defRPr/>
            </a:pPr>
            <a:r>
              <a:rPr lang="en-GB" sz="3200" b="1" u="sng" dirty="0">
                <a:solidFill>
                  <a:srgbClr val="7030A0"/>
                </a:solidFill>
              </a:rPr>
              <a:t>Bony fish</a:t>
            </a:r>
            <a:endParaRPr lang="en-GB" sz="2400" dirty="0">
              <a:solidFill>
                <a:srgbClr val="7030A0"/>
              </a:solidFill>
            </a:endParaRPr>
          </a:p>
          <a:p>
            <a:pPr marL="457200" indent="-457200" algn="just">
              <a:buFont typeface="+mj-lt"/>
              <a:buAutoNum type="arabicPeriod"/>
              <a:defRPr/>
            </a:pPr>
            <a:r>
              <a:rPr lang="en-GB" sz="2400" dirty="0">
                <a:solidFill>
                  <a:srgbClr val="7030A0"/>
                </a:solidFill>
              </a:rPr>
              <a:t>The mouth is </a:t>
            </a:r>
            <a:r>
              <a:rPr lang="en-GB" sz="2400" b="1" dirty="0">
                <a:solidFill>
                  <a:srgbClr val="7030A0"/>
                </a:solidFill>
              </a:rPr>
              <a:t>opened</a:t>
            </a:r>
            <a:r>
              <a:rPr lang="en-GB" sz="2400" dirty="0">
                <a:solidFill>
                  <a:srgbClr val="7030A0"/>
                </a:solidFill>
              </a:rPr>
              <a:t> and the floor of the </a:t>
            </a:r>
            <a:r>
              <a:rPr lang="en-GB" sz="2400" b="1" dirty="0">
                <a:solidFill>
                  <a:srgbClr val="7030A0"/>
                </a:solidFill>
                <a:highlight>
                  <a:srgbClr val="FFFF00"/>
                </a:highlight>
              </a:rPr>
              <a:t>buccal</a:t>
            </a:r>
            <a:r>
              <a:rPr lang="en-GB" sz="2400" b="1" dirty="0">
                <a:solidFill>
                  <a:srgbClr val="7030A0"/>
                </a:solidFill>
              </a:rPr>
              <a:t> cavity drops </a:t>
            </a:r>
            <a:r>
              <a:rPr lang="en-GB" sz="2400" dirty="0">
                <a:solidFill>
                  <a:srgbClr val="7030A0"/>
                </a:solidFill>
              </a:rPr>
              <a:t>(increasing volume). </a:t>
            </a:r>
          </a:p>
          <a:p>
            <a:pPr marL="457200" indent="-457200" algn="just">
              <a:buFont typeface="+mj-lt"/>
              <a:buAutoNum type="arabicPeriod"/>
              <a:defRPr/>
            </a:pPr>
            <a:r>
              <a:rPr lang="en-GB" sz="2400" b="1" dirty="0">
                <a:solidFill>
                  <a:srgbClr val="7030A0"/>
                </a:solidFill>
              </a:rPr>
              <a:t>Pressure</a:t>
            </a:r>
            <a:r>
              <a:rPr lang="en-GB" sz="2400" dirty="0">
                <a:solidFill>
                  <a:srgbClr val="7030A0"/>
                </a:solidFill>
              </a:rPr>
              <a:t> </a:t>
            </a:r>
            <a:r>
              <a:rPr lang="en-GB" sz="2400" dirty="0">
                <a:solidFill>
                  <a:srgbClr val="7030A0"/>
                </a:solidFill>
                <a:highlight>
                  <a:srgbClr val="FFFF00"/>
                </a:highlight>
              </a:rPr>
              <a:t>drops</a:t>
            </a:r>
            <a:r>
              <a:rPr lang="en-GB" sz="2400" dirty="0">
                <a:solidFill>
                  <a:srgbClr val="7030A0"/>
                </a:solidFill>
              </a:rPr>
              <a:t> and </a:t>
            </a:r>
            <a:r>
              <a:rPr lang="en-GB" sz="2400" b="1" dirty="0">
                <a:solidFill>
                  <a:srgbClr val="7030A0"/>
                </a:solidFill>
              </a:rPr>
              <a:t>water moves in</a:t>
            </a:r>
          </a:p>
          <a:p>
            <a:pPr marL="457200" indent="-457200" algn="just">
              <a:buFont typeface="+mj-lt"/>
              <a:buAutoNum type="arabicPeriod"/>
              <a:defRPr/>
            </a:pPr>
            <a:r>
              <a:rPr lang="en-GB" sz="2400" dirty="0">
                <a:solidFill>
                  <a:srgbClr val="7030A0"/>
                </a:solidFill>
              </a:rPr>
              <a:t>At the same time the </a:t>
            </a:r>
            <a:r>
              <a:rPr lang="en-GB" sz="2400" b="1" dirty="0">
                <a:solidFill>
                  <a:srgbClr val="7030A0"/>
                </a:solidFill>
              </a:rPr>
              <a:t>operculum valve is closed</a:t>
            </a:r>
          </a:p>
          <a:p>
            <a:pPr marL="457200" indent="-457200" algn="just">
              <a:buFont typeface="+mj-lt"/>
              <a:buAutoNum type="arabicPeriod"/>
              <a:defRPr/>
            </a:pPr>
            <a:r>
              <a:rPr lang="en-GB" sz="2400" dirty="0">
                <a:solidFill>
                  <a:srgbClr val="7030A0"/>
                </a:solidFill>
              </a:rPr>
              <a:t> The </a:t>
            </a:r>
            <a:r>
              <a:rPr lang="en-GB" sz="2400" b="1" dirty="0">
                <a:solidFill>
                  <a:srgbClr val="7030A0"/>
                </a:solidFill>
              </a:rPr>
              <a:t>operculum cavity </a:t>
            </a:r>
            <a:r>
              <a:rPr lang="en-GB" sz="2400" dirty="0">
                <a:solidFill>
                  <a:srgbClr val="7030A0"/>
                </a:solidFill>
              </a:rPr>
              <a:t>(containing the gills) then begin to </a:t>
            </a:r>
            <a:r>
              <a:rPr lang="en-GB" sz="2400" b="1" dirty="0">
                <a:solidFill>
                  <a:srgbClr val="7030A0"/>
                </a:solidFill>
                <a:highlight>
                  <a:srgbClr val="FFFF00"/>
                </a:highlight>
              </a:rPr>
              <a:t>expand</a:t>
            </a:r>
            <a:r>
              <a:rPr lang="en-GB" sz="2400" b="1" dirty="0">
                <a:solidFill>
                  <a:srgbClr val="7030A0"/>
                </a:solidFill>
              </a:rPr>
              <a:t> lowering the pressure inside</a:t>
            </a:r>
          </a:p>
          <a:p>
            <a:pPr marL="457200" indent="-457200" algn="just">
              <a:buFont typeface="+mj-lt"/>
              <a:buAutoNum type="arabicPeriod"/>
              <a:defRPr/>
            </a:pPr>
            <a:r>
              <a:rPr lang="en-GB" sz="2400" dirty="0">
                <a:solidFill>
                  <a:srgbClr val="7030A0"/>
                </a:solidFill>
              </a:rPr>
              <a:t>The floor of the </a:t>
            </a:r>
            <a:r>
              <a:rPr lang="en-GB" sz="2400" b="1" dirty="0">
                <a:solidFill>
                  <a:srgbClr val="7030A0"/>
                </a:solidFill>
              </a:rPr>
              <a:t>buccal cavity  begins to move up</a:t>
            </a:r>
            <a:r>
              <a:rPr lang="en-GB" sz="2400" dirty="0">
                <a:solidFill>
                  <a:srgbClr val="7030A0"/>
                </a:solidFill>
              </a:rPr>
              <a:t> increasing </a:t>
            </a:r>
            <a:r>
              <a:rPr lang="en-GB" sz="2400" b="1" dirty="0">
                <a:solidFill>
                  <a:srgbClr val="7030A0"/>
                </a:solidFill>
                <a:highlight>
                  <a:srgbClr val="FFFF00"/>
                </a:highlight>
              </a:rPr>
              <a:t>pressure</a:t>
            </a:r>
            <a:r>
              <a:rPr lang="en-GB" sz="2400" dirty="0">
                <a:solidFill>
                  <a:srgbClr val="7030A0"/>
                </a:solidFill>
              </a:rPr>
              <a:t> there</a:t>
            </a:r>
          </a:p>
          <a:p>
            <a:pPr marL="457200" indent="-457200" algn="just">
              <a:buFont typeface="+mj-lt"/>
              <a:buAutoNum type="arabicPeriod"/>
              <a:defRPr/>
            </a:pPr>
            <a:r>
              <a:rPr lang="en-GB" sz="2400" dirty="0">
                <a:solidFill>
                  <a:srgbClr val="7030A0"/>
                </a:solidFill>
              </a:rPr>
              <a:t>Causing the water to </a:t>
            </a:r>
            <a:r>
              <a:rPr lang="en-GB" sz="2400" b="1" dirty="0">
                <a:solidFill>
                  <a:srgbClr val="7030A0"/>
                </a:solidFill>
              </a:rPr>
              <a:t>move over the </a:t>
            </a:r>
            <a:r>
              <a:rPr lang="en-GB" sz="2400" b="1" dirty="0">
                <a:solidFill>
                  <a:srgbClr val="7030A0"/>
                </a:solidFill>
                <a:highlight>
                  <a:srgbClr val="FFFF00"/>
                </a:highlight>
              </a:rPr>
              <a:t>gills</a:t>
            </a:r>
          </a:p>
          <a:p>
            <a:pPr marL="457200" indent="-457200" algn="just">
              <a:buFont typeface="+mj-lt"/>
              <a:buAutoNum type="arabicPeriod"/>
              <a:defRPr/>
            </a:pPr>
            <a:r>
              <a:rPr lang="en-GB" sz="2400" dirty="0">
                <a:solidFill>
                  <a:srgbClr val="7030A0"/>
                </a:solidFill>
              </a:rPr>
              <a:t>The opercular valve then </a:t>
            </a:r>
            <a:r>
              <a:rPr lang="en-GB" sz="2400" b="1" dirty="0">
                <a:solidFill>
                  <a:srgbClr val="7030A0"/>
                </a:solidFill>
              </a:rPr>
              <a:t>opens to </a:t>
            </a:r>
            <a:r>
              <a:rPr lang="en-GB" sz="2400" b="1" dirty="0">
                <a:solidFill>
                  <a:srgbClr val="7030A0"/>
                </a:solidFill>
                <a:highlight>
                  <a:srgbClr val="FFFF00"/>
                </a:highlight>
              </a:rPr>
              <a:t>release</a:t>
            </a:r>
            <a:r>
              <a:rPr lang="en-GB" sz="2400" b="1" dirty="0">
                <a:solidFill>
                  <a:srgbClr val="7030A0"/>
                </a:solidFill>
              </a:rPr>
              <a:t> the water</a:t>
            </a:r>
          </a:p>
          <a:p>
            <a:pPr marL="457200" indent="-457200" algn="just">
              <a:buFont typeface="+mj-lt"/>
              <a:buAutoNum type="arabicPeriod"/>
              <a:defRPr/>
            </a:pPr>
            <a:endParaRPr lang="en-GB" sz="2400" dirty="0">
              <a:solidFill>
                <a:srgbClr val="7030A0"/>
              </a:solidFill>
            </a:endParaRPr>
          </a:p>
        </p:txBody>
      </p:sp>
      <p:pic>
        <p:nvPicPr>
          <p:cNvPr id="8" name="Picture 7">
            <a:extLst>
              <a:ext uri="{FF2B5EF4-FFF2-40B4-BE49-F238E27FC236}">
                <a16:creationId xmlns:a16="http://schemas.microsoft.com/office/drawing/2014/main" id="{B3E06D20-713F-F334-59C5-66BD9B9A63CE}"/>
              </a:ext>
            </a:extLst>
          </p:cNvPr>
          <p:cNvPicPr>
            <a:picLocks noChangeAspect="1"/>
          </p:cNvPicPr>
          <p:nvPr/>
        </p:nvPicPr>
        <p:blipFill>
          <a:blip r:embed="rId2"/>
          <a:stretch>
            <a:fillRect/>
          </a:stretch>
        </p:blipFill>
        <p:spPr>
          <a:xfrm>
            <a:off x="5980835" y="0"/>
            <a:ext cx="6211165" cy="3842017"/>
          </a:xfrm>
          <a:prstGeom prst="rect">
            <a:avLst/>
          </a:prstGeom>
        </p:spPr>
      </p:pic>
      <p:sp>
        <p:nvSpPr>
          <p:cNvPr id="9" name="TextBox 8">
            <a:extLst>
              <a:ext uri="{FF2B5EF4-FFF2-40B4-BE49-F238E27FC236}">
                <a16:creationId xmlns:a16="http://schemas.microsoft.com/office/drawing/2014/main" id="{91DC1BA0-1E88-7409-5080-D0FEEE9397E1}"/>
              </a:ext>
            </a:extLst>
          </p:cNvPr>
          <p:cNvSpPr txBox="1"/>
          <p:nvPr/>
        </p:nvSpPr>
        <p:spPr>
          <a:xfrm>
            <a:off x="6162594" y="3842017"/>
            <a:ext cx="2010487" cy="3323987"/>
          </a:xfrm>
          <a:prstGeom prst="rect">
            <a:avLst/>
          </a:prstGeom>
          <a:noFill/>
        </p:spPr>
        <p:txBody>
          <a:bodyPr wrap="none" rtlCol="0">
            <a:spAutoFit/>
          </a:bodyPr>
          <a:lstStyle/>
          <a:p>
            <a:pPr marL="285750" indent="-285750">
              <a:buFont typeface="Arial" panose="020B0604020202020204" pitchFamily="34" charset="0"/>
              <a:buChar char="•"/>
            </a:pPr>
            <a:r>
              <a:rPr lang="en-GB" sz="3200" dirty="0"/>
              <a:t>Release</a:t>
            </a:r>
          </a:p>
          <a:p>
            <a:pPr marL="285750" indent="-285750">
              <a:buFont typeface="Arial" panose="020B0604020202020204" pitchFamily="34" charset="0"/>
              <a:buChar char="•"/>
            </a:pPr>
            <a:r>
              <a:rPr lang="en-GB" sz="3200" dirty="0"/>
              <a:t>Drops</a:t>
            </a:r>
          </a:p>
          <a:p>
            <a:pPr marL="285750" indent="-285750">
              <a:buFont typeface="Arial" panose="020B0604020202020204" pitchFamily="34" charset="0"/>
              <a:buChar char="•"/>
            </a:pPr>
            <a:r>
              <a:rPr lang="en-GB" sz="3200" dirty="0"/>
              <a:t>Expand</a:t>
            </a:r>
          </a:p>
          <a:p>
            <a:pPr marL="285750" indent="-285750">
              <a:buFont typeface="Arial" panose="020B0604020202020204" pitchFamily="34" charset="0"/>
              <a:buChar char="•"/>
            </a:pPr>
            <a:r>
              <a:rPr lang="en-GB" sz="3200" dirty="0"/>
              <a:t>buccal</a:t>
            </a:r>
          </a:p>
          <a:p>
            <a:pPr marL="285750" indent="-285750">
              <a:buFont typeface="Arial" panose="020B0604020202020204" pitchFamily="34" charset="0"/>
              <a:buChar char="•"/>
            </a:pPr>
            <a:r>
              <a:rPr lang="en-GB" sz="3200" dirty="0"/>
              <a:t>Pressure</a:t>
            </a:r>
          </a:p>
          <a:p>
            <a:pPr marL="285750" indent="-285750">
              <a:buFont typeface="Arial" panose="020B0604020202020204" pitchFamily="34" charset="0"/>
              <a:buChar char="•"/>
            </a:pPr>
            <a:r>
              <a:rPr lang="en-GB" sz="3200" dirty="0"/>
              <a:t>Gills</a:t>
            </a:r>
          </a:p>
          <a:p>
            <a:endParaRPr lang="en-GB" dirty="0"/>
          </a:p>
        </p:txBody>
      </p:sp>
    </p:spTree>
    <p:extLst>
      <p:ext uri="{BB962C8B-B14F-4D97-AF65-F5344CB8AC3E}">
        <p14:creationId xmlns:p14="http://schemas.microsoft.com/office/powerpoint/2010/main" val="1794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094FD9D-9FBB-49AA-8521-82197584430C}"/>
              </a:ext>
            </a:extLst>
          </p:cNvPr>
          <p:cNvSpPr/>
          <p:nvPr/>
        </p:nvSpPr>
        <p:spPr>
          <a:xfrm rot="19456555">
            <a:off x="6836743" y="2971782"/>
            <a:ext cx="2870200" cy="11779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a:extLst>
              <a:ext uri="{FF2B5EF4-FFF2-40B4-BE49-F238E27FC236}">
                <a16:creationId xmlns:a16="http://schemas.microsoft.com/office/drawing/2014/main" id="{F948DD78-B1B5-4981-AC14-D9859F350B84}"/>
              </a:ext>
            </a:extLst>
          </p:cNvPr>
          <p:cNvSpPr/>
          <p:nvPr/>
        </p:nvSpPr>
        <p:spPr>
          <a:xfrm rot="19456555">
            <a:off x="6741493" y="2889231"/>
            <a:ext cx="2870200" cy="117951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Oval 5">
            <a:extLst>
              <a:ext uri="{FF2B5EF4-FFF2-40B4-BE49-F238E27FC236}">
                <a16:creationId xmlns:a16="http://schemas.microsoft.com/office/drawing/2014/main" id="{AC12664F-9DC3-4D1E-B7DD-D3434EE3707F}"/>
              </a:ext>
            </a:extLst>
          </p:cNvPr>
          <p:cNvSpPr/>
          <p:nvPr/>
        </p:nvSpPr>
        <p:spPr>
          <a:xfrm rot="19456555">
            <a:off x="6690693" y="2754294"/>
            <a:ext cx="2870200" cy="117792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Right Arrow 65">
            <a:extLst>
              <a:ext uri="{FF2B5EF4-FFF2-40B4-BE49-F238E27FC236}">
                <a16:creationId xmlns:a16="http://schemas.microsoft.com/office/drawing/2014/main" id="{D0564355-15D8-4BA0-A089-36A1723C0C29}"/>
              </a:ext>
            </a:extLst>
          </p:cNvPr>
          <p:cNvSpPr/>
          <p:nvPr/>
        </p:nvSpPr>
        <p:spPr>
          <a:xfrm rot="2194515">
            <a:off x="7405249" y="3071313"/>
            <a:ext cx="1976946" cy="484187"/>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a:extLst>
              <a:ext uri="{FF2B5EF4-FFF2-40B4-BE49-F238E27FC236}">
                <a16:creationId xmlns:a16="http://schemas.microsoft.com/office/drawing/2014/main" id="{0AC6BDCF-AF3B-4A3A-96BB-902FFA560164}"/>
              </a:ext>
            </a:extLst>
          </p:cNvPr>
          <p:cNvSpPr/>
          <p:nvPr/>
        </p:nvSpPr>
        <p:spPr>
          <a:xfrm rot="1120288">
            <a:off x="6579569" y="4756131"/>
            <a:ext cx="2871787" cy="117951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a:extLst>
              <a:ext uri="{FF2B5EF4-FFF2-40B4-BE49-F238E27FC236}">
                <a16:creationId xmlns:a16="http://schemas.microsoft.com/office/drawing/2014/main" id="{50EE1739-8558-4137-845B-F5113582394A}"/>
              </a:ext>
            </a:extLst>
          </p:cNvPr>
          <p:cNvSpPr/>
          <p:nvPr/>
        </p:nvSpPr>
        <p:spPr>
          <a:xfrm rot="1174164">
            <a:off x="6654180" y="4538644"/>
            <a:ext cx="2870200" cy="117951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a:extLst>
              <a:ext uri="{FF2B5EF4-FFF2-40B4-BE49-F238E27FC236}">
                <a16:creationId xmlns:a16="http://schemas.microsoft.com/office/drawing/2014/main" id="{C4ED0C2D-D78E-4758-AF08-B6F490C03B8F}"/>
              </a:ext>
            </a:extLst>
          </p:cNvPr>
          <p:cNvSpPr/>
          <p:nvPr/>
        </p:nvSpPr>
        <p:spPr>
          <a:xfrm rot="1024649">
            <a:off x="6755780" y="4321156"/>
            <a:ext cx="2870200" cy="117951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03662FE8-2E65-4108-A861-925C8238D9C4}"/>
              </a:ext>
            </a:extLst>
          </p:cNvPr>
          <p:cNvSpPr/>
          <p:nvPr/>
        </p:nvSpPr>
        <p:spPr>
          <a:xfrm>
            <a:off x="6333505" y="3863957"/>
            <a:ext cx="884238" cy="103187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Right Arrow 64">
            <a:extLst>
              <a:ext uri="{FF2B5EF4-FFF2-40B4-BE49-F238E27FC236}">
                <a16:creationId xmlns:a16="http://schemas.microsoft.com/office/drawing/2014/main" id="{B435DAD6-ADFE-450B-B289-B15C9C17C181}"/>
              </a:ext>
            </a:extLst>
          </p:cNvPr>
          <p:cNvSpPr/>
          <p:nvPr/>
        </p:nvSpPr>
        <p:spPr>
          <a:xfrm rot="18595073">
            <a:off x="7128049" y="4926787"/>
            <a:ext cx="2724150" cy="484188"/>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a:extLst>
              <a:ext uri="{FF2B5EF4-FFF2-40B4-BE49-F238E27FC236}">
                <a16:creationId xmlns:a16="http://schemas.microsoft.com/office/drawing/2014/main" id="{CDE58A7E-5E50-468A-881E-814C86BD71B7}"/>
              </a:ext>
            </a:extLst>
          </p:cNvPr>
          <p:cNvSpPr/>
          <p:nvPr/>
        </p:nvSpPr>
        <p:spPr>
          <a:xfrm>
            <a:off x="6512894" y="3800456"/>
            <a:ext cx="885825" cy="103346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4" name="Picture 2" descr="http://upload.wikimedia.org/wikipedia/commons/f/fd/Tuna_Gills_in_Situ_01.jpg">
            <a:extLst>
              <a:ext uri="{FF2B5EF4-FFF2-40B4-BE49-F238E27FC236}">
                <a16:creationId xmlns:a16="http://schemas.microsoft.com/office/drawing/2014/main" id="{410145A0-EF77-423A-8197-43F32DCB68F2}"/>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54892" t="21844" r="16377" b="26759"/>
          <a:stretch>
            <a:fillRect/>
          </a:stretch>
        </p:blipFill>
        <p:spPr bwMode="auto">
          <a:xfrm>
            <a:off x="940889" y="2841625"/>
            <a:ext cx="3019425" cy="372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2">
            <a:extLst>
              <a:ext uri="{FF2B5EF4-FFF2-40B4-BE49-F238E27FC236}">
                <a16:creationId xmlns:a16="http://schemas.microsoft.com/office/drawing/2014/main" id="{FDF9C303-DFB9-4657-96B2-9A20C3AC0B55}"/>
              </a:ext>
            </a:extLst>
          </p:cNvPr>
          <p:cNvSpPr txBox="1">
            <a:spLocks noChangeArrowheads="1"/>
          </p:cNvSpPr>
          <p:nvPr/>
        </p:nvSpPr>
        <p:spPr bwMode="auto">
          <a:xfrm>
            <a:off x="1809751" y="6430963"/>
            <a:ext cx="1787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000">
                <a:latin typeface="Franklin Gothic Book" panose="020B0503020102020204" pitchFamily="34" charset="0"/>
              </a:rPr>
              <a:t>Tuna gills – </a:t>
            </a:r>
            <a:r>
              <a:rPr lang="en-GB" altLang="en-US" sz="1000">
                <a:latin typeface="Franklin Gothic Book" panose="020B0503020102020204" pitchFamily="34" charset="0"/>
                <a:hlinkClick r:id="rId6"/>
              </a:rPr>
              <a:t>source Wikipedia.</a:t>
            </a:r>
            <a:endParaRPr lang="en-GB" altLang="en-US" sz="1000">
              <a:latin typeface="Franklin Gothic Book" panose="020B0503020102020204" pitchFamily="34" charset="0"/>
            </a:endParaRPr>
          </a:p>
        </p:txBody>
      </p:sp>
      <p:sp>
        <p:nvSpPr>
          <p:cNvPr id="4" name="Oval 3">
            <a:extLst>
              <a:ext uri="{FF2B5EF4-FFF2-40B4-BE49-F238E27FC236}">
                <a16:creationId xmlns:a16="http://schemas.microsoft.com/office/drawing/2014/main" id="{E9452877-6813-477F-A8B4-4908F4534918}"/>
              </a:ext>
            </a:extLst>
          </p:cNvPr>
          <p:cNvSpPr/>
          <p:nvPr/>
        </p:nvSpPr>
        <p:spPr>
          <a:xfrm rot="19456555">
            <a:off x="6624018" y="2690794"/>
            <a:ext cx="2870200" cy="1177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FC846376-24A1-45CA-AD79-19EC10A5E5D3}"/>
              </a:ext>
            </a:extLst>
          </p:cNvPr>
          <p:cNvSpPr/>
          <p:nvPr/>
        </p:nvSpPr>
        <p:spPr>
          <a:xfrm rot="1039918">
            <a:off x="6806579" y="4076682"/>
            <a:ext cx="2871788" cy="1177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a:extLst>
              <a:ext uri="{FF2B5EF4-FFF2-40B4-BE49-F238E27FC236}">
                <a16:creationId xmlns:a16="http://schemas.microsoft.com/office/drawing/2014/main" id="{A96A5BF3-2FCC-4086-84A3-C06F1ED5D765}"/>
              </a:ext>
            </a:extLst>
          </p:cNvPr>
          <p:cNvSpPr/>
          <p:nvPr/>
        </p:nvSpPr>
        <p:spPr>
          <a:xfrm>
            <a:off x="6600205" y="3624244"/>
            <a:ext cx="884238" cy="10334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lowchart: Direct Access Storage 23">
            <a:extLst>
              <a:ext uri="{FF2B5EF4-FFF2-40B4-BE49-F238E27FC236}">
                <a16:creationId xmlns:a16="http://schemas.microsoft.com/office/drawing/2014/main" id="{123F0274-B9AB-4A39-8F13-0BDF540751F6}"/>
              </a:ext>
            </a:extLst>
          </p:cNvPr>
          <p:cNvSpPr/>
          <p:nvPr/>
        </p:nvSpPr>
        <p:spPr>
          <a:xfrm rot="16200000">
            <a:off x="6649419" y="4106844"/>
            <a:ext cx="255587" cy="157163"/>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Flowchart: Direct Access Storage 24">
            <a:extLst>
              <a:ext uri="{FF2B5EF4-FFF2-40B4-BE49-F238E27FC236}">
                <a16:creationId xmlns:a16="http://schemas.microsoft.com/office/drawing/2014/main" id="{92F43E2D-8CEC-4E3D-BBC5-92332C0FDD1C}"/>
              </a:ext>
            </a:extLst>
          </p:cNvPr>
          <p:cNvSpPr/>
          <p:nvPr/>
        </p:nvSpPr>
        <p:spPr>
          <a:xfrm rot="16200000">
            <a:off x="6889924" y="4110812"/>
            <a:ext cx="255588" cy="158750"/>
          </a:xfrm>
          <a:prstGeom prst="flowChartMagneticDru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a:extLst>
              <a:ext uri="{FF2B5EF4-FFF2-40B4-BE49-F238E27FC236}">
                <a16:creationId xmlns:a16="http://schemas.microsoft.com/office/drawing/2014/main" id="{6A2D4450-349C-4BAB-980C-363A0F84575C}"/>
              </a:ext>
            </a:extLst>
          </p:cNvPr>
          <p:cNvCxnSpPr/>
          <p:nvPr/>
        </p:nvCxnSpPr>
        <p:spPr>
          <a:xfrm rot="16200000" flipH="1">
            <a:off x="8448055" y="2484418"/>
            <a:ext cx="560388" cy="54133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58795D-BD70-4708-A53E-1363A3EA7A2B}"/>
              </a:ext>
            </a:extLst>
          </p:cNvPr>
          <p:cNvCxnSpPr/>
          <p:nvPr/>
        </p:nvCxnSpPr>
        <p:spPr>
          <a:xfrm>
            <a:off x="8187706" y="2578081"/>
            <a:ext cx="663575" cy="658812"/>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8F962E-5937-415D-BAC8-991BF5415546}"/>
              </a:ext>
            </a:extLst>
          </p:cNvPr>
          <p:cNvCxnSpPr/>
          <p:nvPr/>
        </p:nvCxnSpPr>
        <p:spPr>
          <a:xfrm>
            <a:off x="7927355" y="2759056"/>
            <a:ext cx="706438" cy="6985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39FF308-5485-424F-8C83-8DE64B610227}"/>
              </a:ext>
            </a:extLst>
          </p:cNvPr>
          <p:cNvCxnSpPr/>
          <p:nvPr/>
        </p:nvCxnSpPr>
        <p:spPr>
          <a:xfrm rot="16200000" flipH="1">
            <a:off x="7632081" y="2925744"/>
            <a:ext cx="742950" cy="733425"/>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5DF5C3-AE14-4ED3-B157-60BB4469A981}"/>
              </a:ext>
            </a:extLst>
          </p:cNvPr>
          <p:cNvCxnSpPr/>
          <p:nvPr/>
        </p:nvCxnSpPr>
        <p:spPr>
          <a:xfrm rot="16200000" flipH="1">
            <a:off x="7366175" y="3132913"/>
            <a:ext cx="708025" cy="649287"/>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B9C07A-2261-4CF1-B254-37E462D5CCD9}"/>
              </a:ext>
            </a:extLst>
          </p:cNvPr>
          <p:cNvCxnSpPr/>
          <p:nvPr/>
        </p:nvCxnSpPr>
        <p:spPr>
          <a:xfrm rot="16200000" flipH="1">
            <a:off x="7186787" y="3340875"/>
            <a:ext cx="612775" cy="57308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D8CBA0-A585-4E36-8F5A-EAB10E9A6F73}"/>
              </a:ext>
            </a:extLst>
          </p:cNvPr>
          <p:cNvCxnSpPr/>
          <p:nvPr/>
        </p:nvCxnSpPr>
        <p:spPr>
          <a:xfrm>
            <a:off x="7057405" y="3524232"/>
            <a:ext cx="501650" cy="490537"/>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1CB47B-BEE5-41FB-834C-4AA6FFFFBE56}"/>
              </a:ext>
            </a:extLst>
          </p:cNvPr>
          <p:cNvCxnSpPr/>
          <p:nvPr/>
        </p:nvCxnSpPr>
        <p:spPr>
          <a:xfrm rot="5400000">
            <a:off x="7084393" y="4187806"/>
            <a:ext cx="558800" cy="36195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23553F-D771-4351-B374-D0074473C35D}"/>
              </a:ext>
            </a:extLst>
          </p:cNvPr>
          <p:cNvCxnSpPr/>
          <p:nvPr/>
        </p:nvCxnSpPr>
        <p:spPr>
          <a:xfrm rot="5400000">
            <a:off x="7211393" y="4227493"/>
            <a:ext cx="728662" cy="46513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96C4335-A2CD-4BE9-B3BB-A407C24C77B1}"/>
              </a:ext>
            </a:extLst>
          </p:cNvPr>
          <p:cNvCxnSpPr/>
          <p:nvPr/>
        </p:nvCxnSpPr>
        <p:spPr>
          <a:xfrm rot="5400000">
            <a:off x="7449518" y="4313219"/>
            <a:ext cx="792163" cy="481012"/>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C3AFF9-AFE2-42C9-892B-76E7B4996AB3}"/>
              </a:ext>
            </a:extLst>
          </p:cNvPr>
          <p:cNvCxnSpPr/>
          <p:nvPr/>
        </p:nvCxnSpPr>
        <p:spPr>
          <a:xfrm rot="5400000">
            <a:off x="7637637" y="4379100"/>
            <a:ext cx="833437"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76339E-F56F-493E-A64F-483932C8C5A3}"/>
              </a:ext>
            </a:extLst>
          </p:cNvPr>
          <p:cNvCxnSpPr/>
          <p:nvPr/>
        </p:nvCxnSpPr>
        <p:spPr>
          <a:xfrm rot="5400000">
            <a:off x="7879731" y="4486256"/>
            <a:ext cx="835025"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FCD613-C446-42D4-9FBA-2109CD901B09}"/>
              </a:ext>
            </a:extLst>
          </p:cNvPr>
          <p:cNvCxnSpPr/>
          <p:nvPr/>
        </p:nvCxnSpPr>
        <p:spPr>
          <a:xfrm rot="5400000">
            <a:off x="8136906" y="4583094"/>
            <a:ext cx="835025"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8B3E4D-56E6-4FD2-9BF6-762877CB16C7}"/>
              </a:ext>
            </a:extLst>
          </p:cNvPr>
          <p:cNvCxnSpPr/>
          <p:nvPr/>
        </p:nvCxnSpPr>
        <p:spPr>
          <a:xfrm rot="5400000">
            <a:off x="8439325" y="4701363"/>
            <a:ext cx="760413" cy="460375"/>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FE75E65-29C9-4E4A-80F3-C12EAFE694A2}"/>
              </a:ext>
            </a:extLst>
          </p:cNvPr>
          <p:cNvCxnSpPr>
            <a:endCxn id="29" idx="4"/>
          </p:cNvCxnSpPr>
          <p:nvPr/>
        </p:nvCxnSpPr>
        <p:spPr>
          <a:xfrm rot="5400000">
            <a:off x="8740949" y="4783912"/>
            <a:ext cx="641350" cy="42068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25FA4512-1F5E-4769-AE88-25FCE2370A04}"/>
              </a:ext>
            </a:extLst>
          </p:cNvPr>
          <p:cNvSpPr/>
          <p:nvPr/>
        </p:nvSpPr>
        <p:spPr>
          <a:xfrm>
            <a:off x="6776418" y="2347893"/>
            <a:ext cx="2330450" cy="1747838"/>
          </a:xfrm>
          <a:custGeom>
            <a:avLst/>
            <a:gdLst>
              <a:gd name="connsiteX0" fmla="*/ 2330246 w 2330246"/>
              <a:gd name="connsiteY0" fmla="*/ 86851 h 1748503"/>
              <a:gd name="connsiteX1" fmla="*/ 2202426 w 2330246"/>
              <a:gd name="connsiteY1" fmla="*/ 18025 h 1748503"/>
              <a:gd name="connsiteX2" fmla="*/ 1966452 w 2330246"/>
              <a:gd name="connsiteY2" fmla="*/ 37690 h 1748503"/>
              <a:gd name="connsiteX3" fmla="*/ 1406013 w 2330246"/>
              <a:gd name="connsiteY3" fmla="*/ 244167 h 1748503"/>
              <a:gd name="connsiteX4" fmla="*/ 717755 w 2330246"/>
              <a:gd name="connsiteY4" fmla="*/ 686619 h 1748503"/>
              <a:gd name="connsiteX5" fmla="*/ 304800 w 2330246"/>
              <a:gd name="connsiteY5" fmla="*/ 1148735 h 1748503"/>
              <a:gd name="connsiteX6" fmla="*/ 0 w 2330246"/>
              <a:gd name="connsiteY6" fmla="*/ 1748503 h 174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0246" h="1748503">
                <a:moveTo>
                  <a:pt x="2330246" y="86851"/>
                </a:moveTo>
                <a:cubicBezTo>
                  <a:pt x="2296652" y="56534"/>
                  <a:pt x="2263058" y="26218"/>
                  <a:pt x="2202426" y="18025"/>
                </a:cubicBezTo>
                <a:cubicBezTo>
                  <a:pt x="2141794" y="9832"/>
                  <a:pt x="2099188" y="0"/>
                  <a:pt x="1966452" y="37690"/>
                </a:cubicBezTo>
                <a:cubicBezTo>
                  <a:pt x="1833717" y="75380"/>
                  <a:pt x="1614129" y="136012"/>
                  <a:pt x="1406013" y="244167"/>
                </a:cubicBezTo>
                <a:cubicBezTo>
                  <a:pt x="1197897" y="352322"/>
                  <a:pt x="901291" y="535858"/>
                  <a:pt x="717755" y="686619"/>
                </a:cubicBezTo>
                <a:cubicBezTo>
                  <a:pt x="534220" y="837380"/>
                  <a:pt x="424426" y="971754"/>
                  <a:pt x="304800" y="1148735"/>
                </a:cubicBezTo>
                <a:cubicBezTo>
                  <a:pt x="185174" y="1325716"/>
                  <a:pt x="92587" y="1537109"/>
                  <a:pt x="0" y="1748503"/>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7" name="Freeform 26">
            <a:extLst>
              <a:ext uri="{FF2B5EF4-FFF2-40B4-BE49-F238E27FC236}">
                <a16:creationId xmlns:a16="http://schemas.microsoft.com/office/drawing/2014/main" id="{EB582342-03DF-45E3-B3AD-922D4EE0E070}"/>
              </a:ext>
            </a:extLst>
          </p:cNvPr>
          <p:cNvSpPr/>
          <p:nvPr/>
        </p:nvSpPr>
        <p:spPr>
          <a:xfrm>
            <a:off x="7090743" y="2435207"/>
            <a:ext cx="2114550" cy="1730375"/>
          </a:xfrm>
          <a:custGeom>
            <a:avLst/>
            <a:gdLst>
              <a:gd name="connsiteX0" fmla="*/ 0 w 2113935"/>
              <a:gd name="connsiteY0" fmla="*/ 1730477 h 1730477"/>
              <a:gd name="connsiteX1" fmla="*/ 1081548 w 2113935"/>
              <a:gd name="connsiteY1" fmla="*/ 1347019 h 1730477"/>
              <a:gd name="connsiteX2" fmla="*/ 1661651 w 2113935"/>
              <a:gd name="connsiteY2" fmla="*/ 904568 h 1730477"/>
              <a:gd name="connsiteX3" fmla="*/ 1986116 w 2113935"/>
              <a:gd name="connsiteY3" fmla="*/ 491613 h 1730477"/>
              <a:gd name="connsiteX4" fmla="*/ 2084438 w 2113935"/>
              <a:gd name="connsiteY4" fmla="*/ 294968 h 1730477"/>
              <a:gd name="connsiteX5" fmla="*/ 2113935 w 2113935"/>
              <a:gd name="connsiteY5" fmla="*/ 137652 h 1730477"/>
              <a:gd name="connsiteX6" fmla="*/ 2084438 w 2113935"/>
              <a:gd name="connsiteY6" fmla="*/ 78658 h 1730477"/>
              <a:gd name="connsiteX7" fmla="*/ 2025445 w 2113935"/>
              <a:gd name="connsiteY7" fmla="*/ 0 h 1730477"/>
              <a:gd name="connsiteX8" fmla="*/ 2025445 w 2113935"/>
              <a:gd name="connsiteY8" fmla="*/ 0 h 173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935" h="1730477">
                <a:moveTo>
                  <a:pt x="0" y="1730477"/>
                </a:moveTo>
                <a:cubicBezTo>
                  <a:pt x="402303" y="1607573"/>
                  <a:pt x="804606" y="1484670"/>
                  <a:pt x="1081548" y="1347019"/>
                </a:cubicBezTo>
                <a:cubicBezTo>
                  <a:pt x="1358490" y="1209368"/>
                  <a:pt x="1510890" y="1047136"/>
                  <a:pt x="1661651" y="904568"/>
                </a:cubicBezTo>
                <a:cubicBezTo>
                  <a:pt x="1812412" y="762000"/>
                  <a:pt x="1915652" y="593213"/>
                  <a:pt x="1986116" y="491613"/>
                </a:cubicBezTo>
                <a:cubicBezTo>
                  <a:pt x="2056580" y="390013"/>
                  <a:pt x="2063135" y="353962"/>
                  <a:pt x="2084438" y="294968"/>
                </a:cubicBezTo>
                <a:cubicBezTo>
                  <a:pt x="2105741" y="235974"/>
                  <a:pt x="2113935" y="173704"/>
                  <a:pt x="2113935" y="137652"/>
                </a:cubicBezTo>
                <a:cubicBezTo>
                  <a:pt x="2113935" y="101600"/>
                  <a:pt x="2099186" y="101600"/>
                  <a:pt x="2084438" y="78658"/>
                </a:cubicBezTo>
                <a:cubicBezTo>
                  <a:pt x="2069690" y="55716"/>
                  <a:pt x="2025445" y="0"/>
                  <a:pt x="2025445" y="0"/>
                </a:cubicBezTo>
                <a:lnTo>
                  <a:pt x="2025445" y="0"/>
                </a:ln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6" name="Freeform 25">
            <a:extLst>
              <a:ext uri="{FF2B5EF4-FFF2-40B4-BE49-F238E27FC236}">
                <a16:creationId xmlns:a16="http://schemas.microsoft.com/office/drawing/2014/main" id="{DBBE60F5-6699-4861-B29F-41695C7DC7FE}"/>
              </a:ext>
            </a:extLst>
          </p:cNvPr>
          <p:cNvSpPr/>
          <p:nvPr/>
        </p:nvSpPr>
        <p:spPr>
          <a:xfrm>
            <a:off x="7081218" y="4056043"/>
            <a:ext cx="2419350" cy="1042988"/>
          </a:xfrm>
          <a:custGeom>
            <a:avLst/>
            <a:gdLst>
              <a:gd name="connsiteX0" fmla="*/ 0 w 2418736"/>
              <a:gd name="connsiteY0" fmla="*/ 119626 h 1043858"/>
              <a:gd name="connsiteX1" fmla="*/ 599768 w 2418736"/>
              <a:gd name="connsiteY1" fmla="*/ 11471 h 1043858"/>
              <a:gd name="connsiteX2" fmla="*/ 1337187 w 2418736"/>
              <a:gd name="connsiteY2" fmla="*/ 188452 h 1043858"/>
              <a:gd name="connsiteX3" fmla="*/ 2212258 w 2418736"/>
              <a:gd name="connsiteY3" fmla="*/ 640735 h 1043858"/>
              <a:gd name="connsiteX4" fmla="*/ 2418736 w 2418736"/>
              <a:gd name="connsiteY4" fmla="*/ 1043858 h 104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736" h="1043858">
                <a:moveTo>
                  <a:pt x="0" y="119626"/>
                </a:moveTo>
                <a:cubicBezTo>
                  <a:pt x="188452" y="59813"/>
                  <a:pt x="376904" y="0"/>
                  <a:pt x="599768" y="11471"/>
                </a:cubicBezTo>
                <a:cubicBezTo>
                  <a:pt x="822632" y="22942"/>
                  <a:pt x="1068439" y="83575"/>
                  <a:pt x="1337187" y="188452"/>
                </a:cubicBezTo>
                <a:cubicBezTo>
                  <a:pt x="1605935" y="293329"/>
                  <a:pt x="2032000" y="498167"/>
                  <a:pt x="2212258" y="640735"/>
                </a:cubicBezTo>
                <a:cubicBezTo>
                  <a:pt x="2392516" y="783303"/>
                  <a:pt x="2405626" y="913580"/>
                  <a:pt x="2418736" y="1043858"/>
                </a:cubicBez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9" name="Freeform 28">
            <a:extLst>
              <a:ext uri="{FF2B5EF4-FFF2-40B4-BE49-F238E27FC236}">
                <a16:creationId xmlns:a16="http://schemas.microsoft.com/office/drawing/2014/main" id="{E2F750DC-3CFA-4B20-8BDF-1D5BA1D2F999}"/>
              </a:ext>
            </a:extLst>
          </p:cNvPr>
          <p:cNvSpPr/>
          <p:nvPr/>
        </p:nvSpPr>
        <p:spPr>
          <a:xfrm>
            <a:off x="6785943" y="4283056"/>
            <a:ext cx="2724150" cy="1039812"/>
          </a:xfrm>
          <a:custGeom>
            <a:avLst/>
            <a:gdLst>
              <a:gd name="connsiteX0" fmla="*/ 0 w 2723535"/>
              <a:gd name="connsiteY0" fmla="*/ 0 h 1038942"/>
              <a:gd name="connsiteX1" fmla="*/ 304800 w 2723535"/>
              <a:gd name="connsiteY1" fmla="*/ 334296 h 1038942"/>
              <a:gd name="connsiteX2" fmla="*/ 717754 w 2723535"/>
              <a:gd name="connsiteY2" fmla="*/ 658761 h 1038942"/>
              <a:gd name="connsiteX3" fmla="*/ 1396180 w 2723535"/>
              <a:gd name="connsiteY3" fmla="*/ 934064 h 1038942"/>
              <a:gd name="connsiteX4" fmla="*/ 2064774 w 2723535"/>
              <a:gd name="connsiteY4" fmla="*/ 1032387 h 1038942"/>
              <a:gd name="connsiteX5" fmla="*/ 2507225 w 2723535"/>
              <a:gd name="connsiteY5" fmla="*/ 973393 h 1038942"/>
              <a:gd name="connsiteX6" fmla="*/ 2654709 w 2723535"/>
              <a:gd name="connsiteY6" fmla="*/ 904567 h 1038942"/>
              <a:gd name="connsiteX7" fmla="*/ 2723535 w 2723535"/>
              <a:gd name="connsiteY7" fmla="*/ 816077 h 10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3535" h="1038942">
                <a:moveTo>
                  <a:pt x="0" y="0"/>
                </a:moveTo>
                <a:cubicBezTo>
                  <a:pt x="92587" y="112251"/>
                  <a:pt x="185174" y="224503"/>
                  <a:pt x="304800" y="334296"/>
                </a:cubicBezTo>
                <a:cubicBezTo>
                  <a:pt x="424426" y="444089"/>
                  <a:pt x="535857" y="558800"/>
                  <a:pt x="717754" y="658761"/>
                </a:cubicBezTo>
                <a:cubicBezTo>
                  <a:pt x="899651" y="758722"/>
                  <a:pt x="1171677" y="871793"/>
                  <a:pt x="1396180" y="934064"/>
                </a:cubicBezTo>
                <a:cubicBezTo>
                  <a:pt x="1620683" y="996335"/>
                  <a:pt x="1879600" y="1025832"/>
                  <a:pt x="2064774" y="1032387"/>
                </a:cubicBezTo>
                <a:cubicBezTo>
                  <a:pt x="2249948" y="1038942"/>
                  <a:pt x="2408903" y="994696"/>
                  <a:pt x="2507225" y="973393"/>
                </a:cubicBezTo>
                <a:cubicBezTo>
                  <a:pt x="2605547" y="952090"/>
                  <a:pt x="2618657" y="930786"/>
                  <a:pt x="2654709" y="904567"/>
                </a:cubicBezTo>
                <a:cubicBezTo>
                  <a:pt x="2690761" y="878348"/>
                  <a:pt x="2707148" y="847212"/>
                  <a:pt x="2723535" y="816077"/>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67" name="Right Arrow 66">
            <a:extLst>
              <a:ext uri="{FF2B5EF4-FFF2-40B4-BE49-F238E27FC236}">
                <a16:creationId xmlns:a16="http://schemas.microsoft.com/office/drawing/2014/main" id="{0059F74F-DAE3-4971-A044-BD97C1F1BBD6}"/>
              </a:ext>
            </a:extLst>
          </p:cNvPr>
          <p:cNvSpPr/>
          <p:nvPr/>
        </p:nvSpPr>
        <p:spPr>
          <a:xfrm rot="2194515">
            <a:off x="7477147" y="2932344"/>
            <a:ext cx="1995804" cy="484187"/>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Right Arrow 67">
            <a:extLst>
              <a:ext uri="{FF2B5EF4-FFF2-40B4-BE49-F238E27FC236}">
                <a16:creationId xmlns:a16="http://schemas.microsoft.com/office/drawing/2014/main" id="{5AFC7F28-B027-476E-9C2A-C0066B5B32C8}"/>
              </a:ext>
            </a:extLst>
          </p:cNvPr>
          <p:cNvSpPr/>
          <p:nvPr/>
        </p:nvSpPr>
        <p:spPr>
          <a:xfrm rot="18595073">
            <a:off x="6962949" y="4777562"/>
            <a:ext cx="2724150" cy="484188"/>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32" name="TextBox 68">
            <a:extLst>
              <a:ext uri="{FF2B5EF4-FFF2-40B4-BE49-F238E27FC236}">
                <a16:creationId xmlns:a16="http://schemas.microsoft.com/office/drawing/2014/main" id="{B9D28502-D11A-4135-B861-18CAE2A5FBF9}"/>
              </a:ext>
            </a:extLst>
          </p:cNvPr>
          <p:cNvSpPr txBox="1">
            <a:spLocks noChangeArrowheads="1"/>
          </p:cNvSpPr>
          <p:nvPr/>
        </p:nvSpPr>
        <p:spPr bwMode="auto">
          <a:xfrm>
            <a:off x="0" y="44451"/>
            <a:ext cx="978862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latin typeface="Franklin Gothic Book" panose="020B0503020102020204" pitchFamily="34" charset="0"/>
              </a:rPr>
              <a:t>Gas Exchange in Fish - adaptations</a:t>
            </a:r>
          </a:p>
          <a:p>
            <a:pPr eaLnBrk="1" hangingPunct="1">
              <a:spcBef>
                <a:spcPct val="0"/>
              </a:spcBef>
              <a:buFontTx/>
              <a:buNone/>
            </a:pPr>
            <a:r>
              <a:rPr lang="en-GB" altLang="en-US" sz="1800" dirty="0">
                <a:latin typeface="Franklin Gothic Book" panose="020B0503020102020204" pitchFamily="34" charset="0"/>
              </a:rPr>
              <a:t>Fish exchange materials using their gills.  Similarly to the cases we have discussed previously:</a:t>
            </a:r>
          </a:p>
          <a:p>
            <a:pPr eaLnBrk="1" hangingPunct="1">
              <a:spcBef>
                <a:spcPct val="0"/>
              </a:spcBef>
            </a:pPr>
            <a:r>
              <a:rPr lang="en-GB" altLang="en-US" sz="1800" dirty="0">
                <a:latin typeface="Franklin Gothic Book" panose="020B0503020102020204" pitchFamily="34" charset="0"/>
              </a:rPr>
              <a:t> They are ………. to allow gases to diffuse through easily </a:t>
            </a:r>
          </a:p>
          <a:p>
            <a:pPr eaLnBrk="1" hangingPunct="1">
              <a:spcBef>
                <a:spcPct val="0"/>
              </a:spcBef>
            </a:pPr>
            <a:r>
              <a:rPr lang="en-GB" altLang="en-US" sz="1800" dirty="0">
                <a:latin typeface="Franklin Gothic Book" panose="020B0503020102020204" pitchFamily="34" charset="0"/>
              </a:rPr>
              <a:t>Presence of lamellae and secondary lamellae give a …………  …..…..  ……....</a:t>
            </a:r>
          </a:p>
          <a:p>
            <a:pPr eaLnBrk="1" hangingPunct="1">
              <a:spcBef>
                <a:spcPct val="0"/>
              </a:spcBef>
            </a:pPr>
            <a:r>
              <a:rPr lang="en-GB" altLang="en-US" sz="1800" dirty="0">
                <a:latin typeface="Franklin Gothic Book" panose="020B0503020102020204" pitchFamily="34" charset="0"/>
              </a:rPr>
              <a:t>Good ……….. supply to maintain a high concentration gradient</a:t>
            </a:r>
          </a:p>
          <a:p>
            <a:pPr eaLnBrk="1" hangingPunct="1">
              <a:spcBef>
                <a:spcPct val="0"/>
              </a:spcBef>
            </a:pPr>
            <a:r>
              <a:rPr lang="en-GB" altLang="en-US" sz="1800" dirty="0">
                <a:latin typeface="Franklin Gothic Book" panose="020B0503020102020204" pitchFamily="34" charset="0"/>
              </a:rPr>
              <a:t>The constant flow of ……… transports carbon dioxide away and a fresh supply of oxygen to the gills</a:t>
            </a:r>
          </a:p>
          <a:p>
            <a:pPr eaLnBrk="1" hangingPunct="1">
              <a:spcBef>
                <a:spcPct val="0"/>
              </a:spcBef>
            </a:pPr>
            <a:r>
              <a:rPr lang="en-GB" altLang="en-US" sz="1800" dirty="0">
                <a:latin typeface="Franklin Gothic Book" panose="020B0503020102020204" pitchFamily="34" charset="0"/>
              </a:rPr>
              <a:t> The membranes which the gases diffuse across are very …….. – short diffusion pathway</a:t>
            </a:r>
          </a:p>
          <a:p>
            <a:pPr eaLnBrk="1" hangingPunct="1">
              <a:spcBef>
                <a:spcPct val="0"/>
              </a:spcBef>
              <a:buFontTx/>
              <a:buNone/>
            </a:pPr>
            <a:endParaRPr lang="en-GB" altLang="en-US" sz="1400" b="1" dirty="0">
              <a:latin typeface="Franklin Gothic Book" panose="020B0503020102020204" pitchFamily="34" charset="0"/>
            </a:endParaRPr>
          </a:p>
          <a:p>
            <a:pPr eaLnBrk="1" hangingPunct="1">
              <a:spcBef>
                <a:spcPct val="0"/>
              </a:spcBef>
              <a:buFontTx/>
              <a:buNone/>
            </a:pPr>
            <a:endParaRPr lang="en-GB" altLang="en-US" sz="1400" dirty="0">
              <a:latin typeface="Franklin Gothic Book" panose="020B0503020102020204" pitchFamily="34" charset="0"/>
            </a:endParaRPr>
          </a:p>
        </p:txBody>
      </p:sp>
      <p:sp>
        <p:nvSpPr>
          <p:cNvPr id="8233" name="TextBox 69">
            <a:extLst>
              <a:ext uri="{FF2B5EF4-FFF2-40B4-BE49-F238E27FC236}">
                <a16:creationId xmlns:a16="http://schemas.microsoft.com/office/drawing/2014/main" id="{9DD9609A-56D6-4405-A8B5-E5F5DC2A558B}"/>
              </a:ext>
            </a:extLst>
          </p:cNvPr>
          <p:cNvSpPr txBox="1">
            <a:spLocks noChangeArrowheads="1"/>
          </p:cNvSpPr>
          <p:nvPr/>
        </p:nvSpPr>
        <p:spPr bwMode="auto">
          <a:xfrm>
            <a:off x="9408494" y="3594082"/>
            <a:ext cx="16716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a:latin typeface="Franklin Gothic Book" panose="020B0503020102020204" pitchFamily="34" charset="0"/>
              </a:rPr>
              <a:t>Constant flow</a:t>
            </a:r>
          </a:p>
          <a:p>
            <a:pPr eaLnBrk="1" hangingPunct="1">
              <a:spcBef>
                <a:spcPct val="0"/>
              </a:spcBef>
              <a:buFontTx/>
              <a:buNone/>
            </a:pPr>
            <a:r>
              <a:rPr lang="en-GB" altLang="en-US" sz="1400">
                <a:latin typeface="Franklin Gothic Book" panose="020B0503020102020204" pitchFamily="34" charset="0"/>
              </a:rPr>
              <a:t>of water across gills</a:t>
            </a:r>
          </a:p>
        </p:txBody>
      </p:sp>
      <p:sp>
        <p:nvSpPr>
          <p:cNvPr id="8234" name="TextBox 70">
            <a:extLst>
              <a:ext uri="{FF2B5EF4-FFF2-40B4-BE49-F238E27FC236}">
                <a16:creationId xmlns:a16="http://schemas.microsoft.com/office/drawing/2014/main" id="{5D435D0E-908A-4A74-9AE1-17FEF062BC7B}"/>
              </a:ext>
            </a:extLst>
          </p:cNvPr>
          <p:cNvSpPr txBox="1">
            <a:spLocks noChangeArrowheads="1"/>
          </p:cNvSpPr>
          <p:nvPr/>
        </p:nvSpPr>
        <p:spPr bwMode="auto">
          <a:xfrm>
            <a:off x="6122737" y="5589569"/>
            <a:ext cx="958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a:latin typeface="Franklin Gothic Book" panose="020B0503020102020204" pitchFamily="34" charset="0"/>
              </a:rPr>
              <a:t>Gill stacks</a:t>
            </a:r>
          </a:p>
        </p:txBody>
      </p:sp>
      <p:cxnSp>
        <p:nvCxnSpPr>
          <p:cNvPr id="73" name="Straight Arrow Connector 72">
            <a:extLst>
              <a:ext uri="{FF2B5EF4-FFF2-40B4-BE49-F238E27FC236}">
                <a16:creationId xmlns:a16="http://schemas.microsoft.com/office/drawing/2014/main" id="{A8220B58-C7E8-4752-91FB-D8F4215FD9E7}"/>
              </a:ext>
            </a:extLst>
          </p:cNvPr>
          <p:cNvCxnSpPr>
            <a:cxnSpLocks/>
          </p:cNvCxnSpPr>
          <p:nvPr/>
        </p:nvCxnSpPr>
        <p:spPr>
          <a:xfrm flipV="1">
            <a:off x="6657355" y="4779186"/>
            <a:ext cx="767830" cy="86594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8CC81A5-66E6-4A67-8784-B64F415F1F0E}"/>
              </a:ext>
            </a:extLst>
          </p:cNvPr>
          <p:cNvCxnSpPr>
            <a:cxnSpLocks/>
            <a:stCxn id="8234" idx="1"/>
          </p:cNvCxnSpPr>
          <p:nvPr/>
        </p:nvCxnSpPr>
        <p:spPr>
          <a:xfrm flipH="1" flipV="1">
            <a:off x="3306305" y="5099031"/>
            <a:ext cx="2816432" cy="64452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237" name="TextBox 76">
            <a:extLst>
              <a:ext uri="{FF2B5EF4-FFF2-40B4-BE49-F238E27FC236}">
                <a16:creationId xmlns:a16="http://schemas.microsoft.com/office/drawing/2014/main" id="{337B32BC-DC7E-4EB6-9BF0-111B8BFF1382}"/>
              </a:ext>
            </a:extLst>
          </p:cNvPr>
          <p:cNvSpPr txBox="1">
            <a:spLocks noChangeArrowheads="1"/>
          </p:cNvSpPr>
          <p:nvPr/>
        </p:nvSpPr>
        <p:spPr bwMode="auto">
          <a:xfrm>
            <a:off x="8817944" y="6321407"/>
            <a:ext cx="2433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latin typeface="Franklin Gothic Book" panose="020B0503020102020204" pitchFamily="34" charset="0"/>
              </a:rPr>
              <a:t>Blood vessels carry CO</a:t>
            </a:r>
            <a:r>
              <a:rPr lang="en-GB" altLang="en-US" sz="1400" baseline="-25000" dirty="0">
                <a:latin typeface="Franklin Gothic Book" panose="020B0503020102020204" pitchFamily="34" charset="0"/>
              </a:rPr>
              <a:t>2</a:t>
            </a:r>
            <a:r>
              <a:rPr lang="en-GB" altLang="en-US" sz="1400" dirty="0">
                <a:latin typeface="Franklin Gothic Book" panose="020B0503020102020204" pitchFamily="34" charset="0"/>
              </a:rPr>
              <a:t> away </a:t>
            </a:r>
          </a:p>
          <a:p>
            <a:pPr eaLnBrk="1" hangingPunct="1">
              <a:spcBef>
                <a:spcPct val="0"/>
              </a:spcBef>
              <a:buFontTx/>
              <a:buNone/>
            </a:pPr>
            <a:r>
              <a:rPr lang="en-GB" altLang="en-US" sz="1400" dirty="0">
                <a:latin typeface="Franklin Gothic Book" panose="020B0503020102020204" pitchFamily="34" charset="0"/>
              </a:rPr>
              <a:t>from gills </a:t>
            </a:r>
            <a:r>
              <a:rPr lang="en-GB" altLang="en-US" sz="1400">
                <a:latin typeface="Franklin Gothic Book" panose="020B0503020102020204" pitchFamily="34" charset="0"/>
              </a:rPr>
              <a:t>and O</a:t>
            </a:r>
            <a:r>
              <a:rPr lang="en-GB" altLang="en-US" sz="1400" baseline="-25000">
                <a:latin typeface="Franklin Gothic Book" panose="020B0503020102020204" pitchFamily="34" charset="0"/>
              </a:rPr>
              <a:t>2</a:t>
            </a:r>
            <a:r>
              <a:rPr lang="en-GB" altLang="en-US" sz="1400">
                <a:latin typeface="Franklin Gothic Book" panose="020B0503020102020204" pitchFamily="34" charset="0"/>
              </a:rPr>
              <a:t> </a:t>
            </a:r>
            <a:r>
              <a:rPr lang="en-GB" altLang="en-US" sz="1400" dirty="0">
                <a:latin typeface="Franklin Gothic Book" panose="020B0503020102020204" pitchFamily="34" charset="0"/>
              </a:rPr>
              <a:t>to gills.</a:t>
            </a:r>
          </a:p>
        </p:txBody>
      </p:sp>
      <p:cxnSp>
        <p:nvCxnSpPr>
          <p:cNvPr id="78" name="Straight Arrow Connector 77">
            <a:extLst>
              <a:ext uri="{FF2B5EF4-FFF2-40B4-BE49-F238E27FC236}">
                <a16:creationId xmlns:a16="http://schemas.microsoft.com/office/drawing/2014/main" id="{E60BA1B6-8686-4CCC-BC7C-65F936D32C30}"/>
              </a:ext>
            </a:extLst>
          </p:cNvPr>
          <p:cNvCxnSpPr/>
          <p:nvPr/>
        </p:nvCxnSpPr>
        <p:spPr>
          <a:xfrm rot="16200000" flipV="1">
            <a:off x="8852074" y="5518925"/>
            <a:ext cx="1066800" cy="6207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094FD9D-9FBB-49AA-8521-82197584430C}"/>
              </a:ext>
            </a:extLst>
          </p:cNvPr>
          <p:cNvSpPr/>
          <p:nvPr/>
        </p:nvSpPr>
        <p:spPr>
          <a:xfrm rot="19456555">
            <a:off x="6794632" y="3037411"/>
            <a:ext cx="2870200" cy="11779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a:extLst>
              <a:ext uri="{FF2B5EF4-FFF2-40B4-BE49-F238E27FC236}">
                <a16:creationId xmlns:a16="http://schemas.microsoft.com/office/drawing/2014/main" id="{F948DD78-B1B5-4981-AC14-D9859F350B84}"/>
              </a:ext>
            </a:extLst>
          </p:cNvPr>
          <p:cNvSpPr/>
          <p:nvPr/>
        </p:nvSpPr>
        <p:spPr>
          <a:xfrm rot="19456555">
            <a:off x="6699382" y="2954860"/>
            <a:ext cx="2870200" cy="117951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Oval 5">
            <a:extLst>
              <a:ext uri="{FF2B5EF4-FFF2-40B4-BE49-F238E27FC236}">
                <a16:creationId xmlns:a16="http://schemas.microsoft.com/office/drawing/2014/main" id="{AC12664F-9DC3-4D1E-B7DD-D3434EE3707F}"/>
              </a:ext>
            </a:extLst>
          </p:cNvPr>
          <p:cNvSpPr/>
          <p:nvPr/>
        </p:nvSpPr>
        <p:spPr>
          <a:xfrm rot="19456555">
            <a:off x="6648582" y="2819923"/>
            <a:ext cx="2870200" cy="117792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Right Arrow 65">
            <a:extLst>
              <a:ext uri="{FF2B5EF4-FFF2-40B4-BE49-F238E27FC236}">
                <a16:creationId xmlns:a16="http://schemas.microsoft.com/office/drawing/2014/main" id="{D0564355-15D8-4BA0-A089-36A1723C0C29}"/>
              </a:ext>
            </a:extLst>
          </p:cNvPr>
          <p:cNvSpPr/>
          <p:nvPr/>
        </p:nvSpPr>
        <p:spPr>
          <a:xfrm rot="2194515">
            <a:off x="6802569" y="2951686"/>
            <a:ext cx="2598738" cy="484187"/>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a:extLst>
              <a:ext uri="{FF2B5EF4-FFF2-40B4-BE49-F238E27FC236}">
                <a16:creationId xmlns:a16="http://schemas.microsoft.com/office/drawing/2014/main" id="{0AC6BDCF-AF3B-4A3A-96BB-902FFA560164}"/>
              </a:ext>
            </a:extLst>
          </p:cNvPr>
          <p:cNvSpPr/>
          <p:nvPr/>
        </p:nvSpPr>
        <p:spPr>
          <a:xfrm rot="1120288">
            <a:off x="6537458" y="4821760"/>
            <a:ext cx="2871787" cy="117951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a:extLst>
              <a:ext uri="{FF2B5EF4-FFF2-40B4-BE49-F238E27FC236}">
                <a16:creationId xmlns:a16="http://schemas.microsoft.com/office/drawing/2014/main" id="{50EE1739-8558-4137-845B-F5113582394A}"/>
              </a:ext>
            </a:extLst>
          </p:cNvPr>
          <p:cNvSpPr/>
          <p:nvPr/>
        </p:nvSpPr>
        <p:spPr>
          <a:xfrm rot="1174164">
            <a:off x="6612069" y="4604273"/>
            <a:ext cx="2870200" cy="117951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a:extLst>
              <a:ext uri="{FF2B5EF4-FFF2-40B4-BE49-F238E27FC236}">
                <a16:creationId xmlns:a16="http://schemas.microsoft.com/office/drawing/2014/main" id="{C4ED0C2D-D78E-4758-AF08-B6F490C03B8F}"/>
              </a:ext>
            </a:extLst>
          </p:cNvPr>
          <p:cNvSpPr/>
          <p:nvPr/>
        </p:nvSpPr>
        <p:spPr>
          <a:xfrm rot="1024649">
            <a:off x="6713669" y="4386785"/>
            <a:ext cx="2870200" cy="117951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a:extLst>
              <a:ext uri="{FF2B5EF4-FFF2-40B4-BE49-F238E27FC236}">
                <a16:creationId xmlns:a16="http://schemas.microsoft.com/office/drawing/2014/main" id="{03662FE8-2E65-4108-A861-925C8238D9C4}"/>
              </a:ext>
            </a:extLst>
          </p:cNvPr>
          <p:cNvSpPr/>
          <p:nvPr/>
        </p:nvSpPr>
        <p:spPr>
          <a:xfrm>
            <a:off x="6291394" y="3929586"/>
            <a:ext cx="884238" cy="103187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Right Arrow 64">
            <a:extLst>
              <a:ext uri="{FF2B5EF4-FFF2-40B4-BE49-F238E27FC236}">
                <a16:creationId xmlns:a16="http://schemas.microsoft.com/office/drawing/2014/main" id="{B435DAD6-ADFE-450B-B289-B15C9C17C181}"/>
              </a:ext>
            </a:extLst>
          </p:cNvPr>
          <p:cNvSpPr/>
          <p:nvPr/>
        </p:nvSpPr>
        <p:spPr>
          <a:xfrm rot="18595073">
            <a:off x="7085938" y="4992416"/>
            <a:ext cx="2724150" cy="484188"/>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a:extLst>
              <a:ext uri="{FF2B5EF4-FFF2-40B4-BE49-F238E27FC236}">
                <a16:creationId xmlns:a16="http://schemas.microsoft.com/office/drawing/2014/main" id="{CDE58A7E-5E50-468A-881E-814C86BD71B7}"/>
              </a:ext>
            </a:extLst>
          </p:cNvPr>
          <p:cNvSpPr/>
          <p:nvPr/>
        </p:nvSpPr>
        <p:spPr>
          <a:xfrm>
            <a:off x="6470783" y="3866085"/>
            <a:ext cx="885825" cy="103346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204" name="Picture 2" descr="http://upload.wikimedia.org/wikipedia/commons/f/fd/Tuna_Gills_in_Situ_01.jpg">
            <a:extLst>
              <a:ext uri="{FF2B5EF4-FFF2-40B4-BE49-F238E27FC236}">
                <a16:creationId xmlns:a16="http://schemas.microsoft.com/office/drawing/2014/main" id="{410145A0-EF77-423A-8197-43F32DCB68F2}"/>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54892" t="21844" r="16377" b="26759"/>
          <a:stretch>
            <a:fillRect/>
          </a:stretch>
        </p:blipFill>
        <p:spPr bwMode="auto">
          <a:xfrm>
            <a:off x="940889" y="2841625"/>
            <a:ext cx="3019425" cy="372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2">
            <a:extLst>
              <a:ext uri="{FF2B5EF4-FFF2-40B4-BE49-F238E27FC236}">
                <a16:creationId xmlns:a16="http://schemas.microsoft.com/office/drawing/2014/main" id="{FDF9C303-DFB9-4657-96B2-9A20C3AC0B55}"/>
              </a:ext>
            </a:extLst>
          </p:cNvPr>
          <p:cNvSpPr txBox="1">
            <a:spLocks noChangeArrowheads="1"/>
          </p:cNvSpPr>
          <p:nvPr/>
        </p:nvSpPr>
        <p:spPr bwMode="auto">
          <a:xfrm>
            <a:off x="1809751" y="6430963"/>
            <a:ext cx="1787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000">
                <a:latin typeface="Franklin Gothic Book" panose="020B0503020102020204" pitchFamily="34" charset="0"/>
              </a:rPr>
              <a:t>Tuna gills – </a:t>
            </a:r>
            <a:r>
              <a:rPr lang="en-GB" altLang="en-US" sz="1000">
                <a:latin typeface="Franklin Gothic Book" panose="020B0503020102020204" pitchFamily="34" charset="0"/>
                <a:hlinkClick r:id="rId6"/>
              </a:rPr>
              <a:t>source Wikipedia.</a:t>
            </a:r>
            <a:endParaRPr lang="en-GB" altLang="en-US" sz="1000">
              <a:latin typeface="Franklin Gothic Book" panose="020B0503020102020204" pitchFamily="34" charset="0"/>
            </a:endParaRPr>
          </a:p>
        </p:txBody>
      </p:sp>
      <p:sp>
        <p:nvSpPr>
          <p:cNvPr id="4" name="Oval 3">
            <a:extLst>
              <a:ext uri="{FF2B5EF4-FFF2-40B4-BE49-F238E27FC236}">
                <a16:creationId xmlns:a16="http://schemas.microsoft.com/office/drawing/2014/main" id="{E9452877-6813-477F-A8B4-4908F4534918}"/>
              </a:ext>
            </a:extLst>
          </p:cNvPr>
          <p:cNvSpPr/>
          <p:nvPr/>
        </p:nvSpPr>
        <p:spPr>
          <a:xfrm rot="19456555">
            <a:off x="6581907" y="2756423"/>
            <a:ext cx="2870200" cy="1177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FC846376-24A1-45CA-AD79-19EC10A5E5D3}"/>
              </a:ext>
            </a:extLst>
          </p:cNvPr>
          <p:cNvSpPr/>
          <p:nvPr/>
        </p:nvSpPr>
        <p:spPr>
          <a:xfrm rot="1039918">
            <a:off x="6764468" y="4142311"/>
            <a:ext cx="2871788" cy="1177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a:extLst>
              <a:ext uri="{FF2B5EF4-FFF2-40B4-BE49-F238E27FC236}">
                <a16:creationId xmlns:a16="http://schemas.microsoft.com/office/drawing/2014/main" id="{A96A5BF3-2FCC-4086-84A3-C06F1ED5D765}"/>
              </a:ext>
            </a:extLst>
          </p:cNvPr>
          <p:cNvSpPr/>
          <p:nvPr/>
        </p:nvSpPr>
        <p:spPr>
          <a:xfrm>
            <a:off x="6558094" y="3689873"/>
            <a:ext cx="884238" cy="10334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lowchart: Direct Access Storage 23">
            <a:extLst>
              <a:ext uri="{FF2B5EF4-FFF2-40B4-BE49-F238E27FC236}">
                <a16:creationId xmlns:a16="http://schemas.microsoft.com/office/drawing/2014/main" id="{123F0274-B9AB-4A39-8F13-0BDF540751F6}"/>
              </a:ext>
            </a:extLst>
          </p:cNvPr>
          <p:cNvSpPr/>
          <p:nvPr/>
        </p:nvSpPr>
        <p:spPr>
          <a:xfrm rot="16200000">
            <a:off x="6607308" y="4172473"/>
            <a:ext cx="255587" cy="157163"/>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Flowchart: Direct Access Storage 24">
            <a:extLst>
              <a:ext uri="{FF2B5EF4-FFF2-40B4-BE49-F238E27FC236}">
                <a16:creationId xmlns:a16="http://schemas.microsoft.com/office/drawing/2014/main" id="{92F43E2D-8CEC-4E3D-BBC5-92332C0FDD1C}"/>
              </a:ext>
            </a:extLst>
          </p:cNvPr>
          <p:cNvSpPr/>
          <p:nvPr/>
        </p:nvSpPr>
        <p:spPr>
          <a:xfrm rot="16200000">
            <a:off x="6847813" y="4176441"/>
            <a:ext cx="255588" cy="158750"/>
          </a:xfrm>
          <a:prstGeom prst="flowChartMagneticDrum">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a:extLst>
              <a:ext uri="{FF2B5EF4-FFF2-40B4-BE49-F238E27FC236}">
                <a16:creationId xmlns:a16="http://schemas.microsoft.com/office/drawing/2014/main" id="{6A2D4450-349C-4BAB-980C-363A0F84575C}"/>
              </a:ext>
            </a:extLst>
          </p:cNvPr>
          <p:cNvCxnSpPr/>
          <p:nvPr/>
        </p:nvCxnSpPr>
        <p:spPr>
          <a:xfrm rot="16200000" flipH="1">
            <a:off x="8405944" y="2550047"/>
            <a:ext cx="560388" cy="54133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58795D-BD70-4708-A53E-1363A3EA7A2B}"/>
              </a:ext>
            </a:extLst>
          </p:cNvPr>
          <p:cNvCxnSpPr/>
          <p:nvPr/>
        </p:nvCxnSpPr>
        <p:spPr>
          <a:xfrm>
            <a:off x="8145595" y="2643710"/>
            <a:ext cx="663575" cy="658812"/>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8F962E-5937-415D-BAC8-991BF5415546}"/>
              </a:ext>
            </a:extLst>
          </p:cNvPr>
          <p:cNvCxnSpPr/>
          <p:nvPr/>
        </p:nvCxnSpPr>
        <p:spPr>
          <a:xfrm>
            <a:off x="7885244" y="2824685"/>
            <a:ext cx="706438" cy="6985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39FF308-5485-424F-8C83-8DE64B610227}"/>
              </a:ext>
            </a:extLst>
          </p:cNvPr>
          <p:cNvCxnSpPr/>
          <p:nvPr/>
        </p:nvCxnSpPr>
        <p:spPr>
          <a:xfrm rot="16200000" flipH="1">
            <a:off x="7589970" y="2991373"/>
            <a:ext cx="742950" cy="733425"/>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5DF5C3-AE14-4ED3-B157-60BB4469A981}"/>
              </a:ext>
            </a:extLst>
          </p:cNvPr>
          <p:cNvCxnSpPr/>
          <p:nvPr/>
        </p:nvCxnSpPr>
        <p:spPr>
          <a:xfrm rot="16200000" flipH="1">
            <a:off x="7324064" y="3198542"/>
            <a:ext cx="708025" cy="649287"/>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B9C07A-2261-4CF1-B254-37E462D5CCD9}"/>
              </a:ext>
            </a:extLst>
          </p:cNvPr>
          <p:cNvCxnSpPr/>
          <p:nvPr/>
        </p:nvCxnSpPr>
        <p:spPr>
          <a:xfrm rot="16200000" flipH="1">
            <a:off x="7144676" y="3406504"/>
            <a:ext cx="612775" cy="57308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D8CBA0-A585-4E36-8F5A-EAB10E9A6F73}"/>
              </a:ext>
            </a:extLst>
          </p:cNvPr>
          <p:cNvCxnSpPr/>
          <p:nvPr/>
        </p:nvCxnSpPr>
        <p:spPr>
          <a:xfrm>
            <a:off x="7015294" y="3589861"/>
            <a:ext cx="501650" cy="490537"/>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1CB47B-BEE5-41FB-834C-4AA6FFFFBE56}"/>
              </a:ext>
            </a:extLst>
          </p:cNvPr>
          <p:cNvCxnSpPr/>
          <p:nvPr/>
        </p:nvCxnSpPr>
        <p:spPr>
          <a:xfrm rot="5400000">
            <a:off x="7042282" y="4253435"/>
            <a:ext cx="558800" cy="36195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23553F-D771-4351-B374-D0074473C35D}"/>
              </a:ext>
            </a:extLst>
          </p:cNvPr>
          <p:cNvCxnSpPr/>
          <p:nvPr/>
        </p:nvCxnSpPr>
        <p:spPr>
          <a:xfrm rot="5400000">
            <a:off x="7169282" y="4293122"/>
            <a:ext cx="728662" cy="46513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96C4335-A2CD-4BE9-B3BB-A407C24C77B1}"/>
              </a:ext>
            </a:extLst>
          </p:cNvPr>
          <p:cNvCxnSpPr/>
          <p:nvPr/>
        </p:nvCxnSpPr>
        <p:spPr>
          <a:xfrm rot="5400000">
            <a:off x="7407407" y="4378848"/>
            <a:ext cx="792163" cy="481012"/>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C3AFF9-AFE2-42C9-892B-76E7B4996AB3}"/>
              </a:ext>
            </a:extLst>
          </p:cNvPr>
          <p:cNvCxnSpPr/>
          <p:nvPr/>
        </p:nvCxnSpPr>
        <p:spPr>
          <a:xfrm rot="5400000">
            <a:off x="7595526" y="4444729"/>
            <a:ext cx="833437"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76339E-F56F-493E-A64F-483932C8C5A3}"/>
              </a:ext>
            </a:extLst>
          </p:cNvPr>
          <p:cNvCxnSpPr/>
          <p:nvPr/>
        </p:nvCxnSpPr>
        <p:spPr>
          <a:xfrm rot="5400000">
            <a:off x="7837620" y="4551885"/>
            <a:ext cx="835025"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FCD613-C446-42D4-9FBA-2109CD901B09}"/>
              </a:ext>
            </a:extLst>
          </p:cNvPr>
          <p:cNvCxnSpPr/>
          <p:nvPr/>
        </p:nvCxnSpPr>
        <p:spPr>
          <a:xfrm rot="5400000">
            <a:off x="8094795" y="4648723"/>
            <a:ext cx="835025" cy="50800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8B3E4D-56E6-4FD2-9BF6-762877CB16C7}"/>
              </a:ext>
            </a:extLst>
          </p:cNvPr>
          <p:cNvCxnSpPr/>
          <p:nvPr/>
        </p:nvCxnSpPr>
        <p:spPr>
          <a:xfrm rot="5400000">
            <a:off x="8397214" y="4766992"/>
            <a:ext cx="760413" cy="460375"/>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FE75E65-29C9-4E4A-80F3-C12EAFE694A2}"/>
              </a:ext>
            </a:extLst>
          </p:cNvPr>
          <p:cNvCxnSpPr>
            <a:endCxn id="29" idx="4"/>
          </p:cNvCxnSpPr>
          <p:nvPr/>
        </p:nvCxnSpPr>
        <p:spPr>
          <a:xfrm rot="5400000">
            <a:off x="8698838" y="4849541"/>
            <a:ext cx="641350" cy="420688"/>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25FA4512-1F5E-4769-AE88-25FCE2370A04}"/>
              </a:ext>
            </a:extLst>
          </p:cNvPr>
          <p:cNvSpPr/>
          <p:nvPr/>
        </p:nvSpPr>
        <p:spPr>
          <a:xfrm>
            <a:off x="6734307" y="2413522"/>
            <a:ext cx="2330450" cy="1747838"/>
          </a:xfrm>
          <a:custGeom>
            <a:avLst/>
            <a:gdLst>
              <a:gd name="connsiteX0" fmla="*/ 2330246 w 2330246"/>
              <a:gd name="connsiteY0" fmla="*/ 86851 h 1748503"/>
              <a:gd name="connsiteX1" fmla="*/ 2202426 w 2330246"/>
              <a:gd name="connsiteY1" fmla="*/ 18025 h 1748503"/>
              <a:gd name="connsiteX2" fmla="*/ 1966452 w 2330246"/>
              <a:gd name="connsiteY2" fmla="*/ 37690 h 1748503"/>
              <a:gd name="connsiteX3" fmla="*/ 1406013 w 2330246"/>
              <a:gd name="connsiteY3" fmla="*/ 244167 h 1748503"/>
              <a:gd name="connsiteX4" fmla="*/ 717755 w 2330246"/>
              <a:gd name="connsiteY4" fmla="*/ 686619 h 1748503"/>
              <a:gd name="connsiteX5" fmla="*/ 304800 w 2330246"/>
              <a:gd name="connsiteY5" fmla="*/ 1148735 h 1748503"/>
              <a:gd name="connsiteX6" fmla="*/ 0 w 2330246"/>
              <a:gd name="connsiteY6" fmla="*/ 1748503 h 174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0246" h="1748503">
                <a:moveTo>
                  <a:pt x="2330246" y="86851"/>
                </a:moveTo>
                <a:cubicBezTo>
                  <a:pt x="2296652" y="56534"/>
                  <a:pt x="2263058" y="26218"/>
                  <a:pt x="2202426" y="18025"/>
                </a:cubicBezTo>
                <a:cubicBezTo>
                  <a:pt x="2141794" y="9832"/>
                  <a:pt x="2099188" y="0"/>
                  <a:pt x="1966452" y="37690"/>
                </a:cubicBezTo>
                <a:cubicBezTo>
                  <a:pt x="1833717" y="75380"/>
                  <a:pt x="1614129" y="136012"/>
                  <a:pt x="1406013" y="244167"/>
                </a:cubicBezTo>
                <a:cubicBezTo>
                  <a:pt x="1197897" y="352322"/>
                  <a:pt x="901291" y="535858"/>
                  <a:pt x="717755" y="686619"/>
                </a:cubicBezTo>
                <a:cubicBezTo>
                  <a:pt x="534220" y="837380"/>
                  <a:pt x="424426" y="971754"/>
                  <a:pt x="304800" y="1148735"/>
                </a:cubicBezTo>
                <a:cubicBezTo>
                  <a:pt x="185174" y="1325716"/>
                  <a:pt x="92587" y="1537109"/>
                  <a:pt x="0" y="1748503"/>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7" name="Freeform 26">
            <a:extLst>
              <a:ext uri="{FF2B5EF4-FFF2-40B4-BE49-F238E27FC236}">
                <a16:creationId xmlns:a16="http://schemas.microsoft.com/office/drawing/2014/main" id="{EB582342-03DF-45E3-B3AD-922D4EE0E070}"/>
              </a:ext>
            </a:extLst>
          </p:cNvPr>
          <p:cNvSpPr/>
          <p:nvPr/>
        </p:nvSpPr>
        <p:spPr>
          <a:xfrm>
            <a:off x="7048632" y="2500836"/>
            <a:ext cx="2114550" cy="1730375"/>
          </a:xfrm>
          <a:custGeom>
            <a:avLst/>
            <a:gdLst>
              <a:gd name="connsiteX0" fmla="*/ 0 w 2113935"/>
              <a:gd name="connsiteY0" fmla="*/ 1730477 h 1730477"/>
              <a:gd name="connsiteX1" fmla="*/ 1081548 w 2113935"/>
              <a:gd name="connsiteY1" fmla="*/ 1347019 h 1730477"/>
              <a:gd name="connsiteX2" fmla="*/ 1661651 w 2113935"/>
              <a:gd name="connsiteY2" fmla="*/ 904568 h 1730477"/>
              <a:gd name="connsiteX3" fmla="*/ 1986116 w 2113935"/>
              <a:gd name="connsiteY3" fmla="*/ 491613 h 1730477"/>
              <a:gd name="connsiteX4" fmla="*/ 2084438 w 2113935"/>
              <a:gd name="connsiteY4" fmla="*/ 294968 h 1730477"/>
              <a:gd name="connsiteX5" fmla="*/ 2113935 w 2113935"/>
              <a:gd name="connsiteY5" fmla="*/ 137652 h 1730477"/>
              <a:gd name="connsiteX6" fmla="*/ 2084438 w 2113935"/>
              <a:gd name="connsiteY6" fmla="*/ 78658 h 1730477"/>
              <a:gd name="connsiteX7" fmla="*/ 2025445 w 2113935"/>
              <a:gd name="connsiteY7" fmla="*/ 0 h 1730477"/>
              <a:gd name="connsiteX8" fmla="*/ 2025445 w 2113935"/>
              <a:gd name="connsiteY8" fmla="*/ 0 h 173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935" h="1730477">
                <a:moveTo>
                  <a:pt x="0" y="1730477"/>
                </a:moveTo>
                <a:cubicBezTo>
                  <a:pt x="402303" y="1607573"/>
                  <a:pt x="804606" y="1484670"/>
                  <a:pt x="1081548" y="1347019"/>
                </a:cubicBezTo>
                <a:cubicBezTo>
                  <a:pt x="1358490" y="1209368"/>
                  <a:pt x="1510890" y="1047136"/>
                  <a:pt x="1661651" y="904568"/>
                </a:cubicBezTo>
                <a:cubicBezTo>
                  <a:pt x="1812412" y="762000"/>
                  <a:pt x="1915652" y="593213"/>
                  <a:pt x="1986116" y="491613"/>
                </a:cubicBezTo>
                <a:cubicBezTo>
                  <a:pt x="2056580" y="390013"/>
                  <a:pt x="2063135" y="353962"/>
                  <a:pt x="2084438" y="294968"/>
                </a:cubicBezTo>
                <a:cubicBezTo>
                  <a:pt x="2105741" y="235974"/>
                  <a:pt x="2113935" y="173704"/>
                  <a:pt x="2113935" y="137652"/>
                </a:cubicBezTo>
                <a:cubicBezTo>
                  <a:pt x="2113935" y="101600"/>
                  <a:pt x="2099186" y="101600"/>
                  <a:pt x="2084438" y="78658"/>
                </a:cubicBezTo>
                <a:cubicBezTo>
                  <a:pt x="2069690" y="55716"/>
                  <a:pt x="2025445" y="0"/>
                  <a:pt x="2025445" y="0"/>
                </a:cubicBezTo>
                <a:lnTo>
                  <a:pt x="2025445" y="0"/>
                </a:ln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6" name="Freeform 25">
            <a:extLst>
              <a:ext uri="{FF2B5EF4-FFF2-40B4-BE49-F238E27FC236}">
                <a16:creationId xmlns:a16="http://schemas.microsoft.com/office/drawing/2014/main" id="{DBBE60F5-6699-4861-B29F-41695C7DC7FE}"/>
              </a:ext>
            </a:extLst>
          </p:cNvPr>
          <p:cNvSpPr/>
          <p:nvPr/>
        </p:nvSpPr>
        <p:spPr>
          <a:xfrm>
            <a:off x="7039107" y="4121672"/>
            <a:ext cx="2419350" cy="1042988"/>
          </a:xfrm>
          <a:custGeom>
            <a:avLst/>
            <a:gdLst>
              <a:gd name="connsiteX0" fmla="*/ 0 w 2418736"/>
              <a:gd name="connsiteY0" fmla="*/ 119626 h 1043858"/>
              <a:gd name="connsiteX1" fmla="*/ 599768 w 2418736"/>
              <a:gd name="connsiteY1" fmla="*/ 11471 h 1043858"/>
              <a:gd name="connsiteX2" fmla="*/ 1337187 w 2418736"/>
              <a:gd name="connsiteY2" fmla="*/ 188452 h 1043858"/>
              <a:gd name="connsiteX3" fmla="*/ 2212258 w 2418736"/>
              <a:gd name="connsiteY3" fmla="*/ 640735 h 1043858"/>
              <a:gd name="connsiteX4" fmla="*/ 2418736 w 2418736"/>
              <a:gd name="connsiteY4" fmla="*/ 1043858 h 104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736" h="1043858">
                <a:moveTo>
                  <a:pt x="0" y="119626"/>
                </a:moveTo>
                <a:cubicBezTo>
                  <a:pt x="188452" y="59813"/>
                  <a:pt x="376904" y="0"/>
                  <a:pt x="599768" y="11471"/>
                </a:cubicBezTo>
                <a:cubicBezTo>
                  <a:pt x="822632" y="22942"/>
                  <a:pt x="1068439" y="83575"/>
                  <a:pt x="1337187" y="188452"/>
                </a:cubicBezTo>
                <a:cubicBezTo>
                  <a:pt x="1605935" y="293329"/>
                  <a:pt x="2032000" y="498167"/>
                  <a:pt x="2212258" y="640735"/>
                </a:cubicBezTo>
                <a:cubicBezTo>
                  <a:pt x="2392516" y="783303"/>
                  <a:pt x="2405626" y="913580"/>
                  <a:pt x="2418736" y="1043858"/>
                </a:cubicBez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9" name="Freeform 28">
            <a:extLst>
              <a:ext uri="{FF2B5EF4-FFF2-40B4-BE49-F238E27FC236}">
                <a16:creationId xmlns:a16="http://schemas.microsoft.com/office/drawing/2014/main" id="{E2F750DC-3CFA-4B20-8BDF-1D5BA1D2F999}"/>
              </a:ext>
            </a:extLst>
          </p:cNvPr>
          <p:cNvSpPr/>
          <p:nvPr/>
        </p:nvSpPr>
        <p:spPr>
          <a:xfrm>
            <a:off x="6743832" y="4348685"/>
            <a:ext cx="2724150" cy="1039812"/>
          </a:xfrm>
          <a:custGeom>
            <a:avLst/>
            <a:gdLst>
              <a:gd name="connsiteX0" fmla="*/ 0 w 2723535"/>
              <a:gd name="connsiteY0" fmla="*/ 0 h 1038942"/>
              <a:gd name="connsiteX1" fmla="*/ 304800 w 2723535"/>
              <a:gd name="connsiteY1" fmla="*/ 334296 h 1038942"/>
              <a:gd name="connsiteX2" fmla="*/ 717754 w 2723535"/>
              <a:gd name="connsiteY2" fmla="*/ 658761 h 1038942"/>
              <a:gd name="connsiteX3" fmla="*/ 1396180 w 2723535"/>
              <a:gd name="connsiteY3" fmla="*/ 934064 h 1038942"/>
              <a:gd name="connsiteX4" fmla="*/ 2064774 w 2723535"/>
              <a:gd name="connsiteY4" fmla="*/ 1032387 h 1038942"/>
              <a:gd name="connsiteX5" fmla="*/ 2507225 w 2723535"/>
              <a:gd name="connsiteY5" fmla="*/ 973393 h 1038942"/>
              <a:gd name="connsiteX6" fmla="*/ 2654709 w 2723535"/>
              <a:gd name="connsiteY6" fmla="*/ 904567 h 1038942"/>
              <a:gd name="connsiteX7" fmla="*/ 2723535 w 2723535"/>
              <a:gd name="connsiteY7" fmla="*/ 816077 h 10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3535" h="1038942">
                <a:moveTo>
                  <a:pt x="0" y="0"/>
                </a:moveTo>
                <a:cubicBezTo>
                  <a:pt x="92587" y="112251"/>
                  <a:pt x="185174" y="224503"/>
                  <a:pt x="304800" y="334296"/>
                </a:cubicBezTo>
                <a:cubicBezTo>
                  <a:pt x="424426" y="444089"/>
                  <a:pt x="535857" y="558800"/>
                  <a:pt x="717754" y="658761"/>
                </a:cubicBezTo>
                <a:cubicBezTo>
                  <a:pt x="899651" y="758722"/>
                  <a:pt x="1171677" y="871793"/>
                  <a:pt x="1396180" y="934064"/>
                </a:cubicBezTo>
                <a:cubicBezTo>
                  <a:pt x="1620683" y="996335"/>
                  <a:pt x="1879600" y="1025832"/>
                  <a:pt x="2064774" y="1032387"/>
                </a:cubicBezTo>
                <a:cubicBezTo>
                  <a:pt x="2249948" y="1038942"/>
                  <a:pt x="2408903" y="994696"/>
                  <a:pt x="2507225" y="973393"/>
                </a:cubicBezTo>
                <a:cubicBezTo>
                  <a:pt x="2605547" y="952090"/>
                  <a:pt x="2618657" y="930786"/>
                  <a:pt x="2654709" y="904567"/>
                </a:cubicBezTo>
                <a:cubicBezTo>
                  <a:pt x="2690761" y="878348"/>
                  <a:pt x="2707148" y="847212"/>
                  <a:pt x="2723535" y="816077"/>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67" name="Right Arrow 66">
            <a:extLst>
              <a:ext uri="{FF2B5EF4-FFF2-40B4-BE49-F238E27FC236}">
                <a16:creationId xmlns:a16="http://schemas.microsoft.com/office/drawing/2014/main" id="{0059F74F-DAE3-4971-A044-BD97C1F1BBD6}"/>
              </a:ext>
            </a:extLst>
          </p:cNvPr>
          <p:cNvSpPr/>
          <p:nvPr/>
        </p:nvSpPr>
        <p:spPr>
          <a:xfrm rot="2194515">
            <a:off x="6891469" y="2818336"/>
            <a:ext cx="2598738" cy="484187"/>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Right Arrow 67">
            <a:extLst>
              <a:ext uri="{FF2B5EF4-FFF2-40B4-BE49-F238E27FC236}">
                <a16:creationId xmlns:a16="http://schemas.microsoft.com/office/drawing/2014/main" id="{5AFC7F28-B027-476E-9C2A-C0066B5B32C8}"/>
              </a:ext>
            </a:extLst>
          </p:cNvPr>
          <p:cNvSpPr/>
          <p:nvPr/>
        </p:nvSpPr>
        <p:spPr>
          <a:xfrm rot="18595073">
            <a:off x="6920838" y="4843191"/>
            <a:ext cx="2724150" cy="484188"/>
          </a:xfrm>
          <a:prstGeom prst="righ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32" name="TextBox 68">
            <a:extLst>
              <a:ext uri="{FF2B5EF4-FFF2-40B4-BE49-F238E27FC236}">
                <a16:creationId xmlns:a16="http://schemas.microsoft.com/office/drawing/2014/main" id="{B9D28502-D11A-4135-B861-18CAE2A5FBF9}"/>
              </a:ext>
            </a:extLst>
          </p:cNvPr>
          <p:cNvSpPr txBox="1">
            <a:spLocks noChangeArrowheads="1"/>
          </p:cNvSpPr>
          <p:nvPr/>
        </p:nvSpPr>
        <p:spPr bwMode="auto">
          <a:xfrm>
            <a:off x="103414" y="44451"/>
            <a:ext cx="99005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latin typeface="Franklin Gothic Book" panose="020B0503020102020204" pitchFamily="34" charset="0"/>
              </a:rPr>
              <a:t>Gas Exchange in Fish - adaptations</a:t>
            </a:r>
          </a:p>
          <a:p>
            <a:pPr eaLnBrk="1" hangingPunct="1">
              <a:spcBef>
                <a:spcPct val="0"/>
              </a:spcBef>
              <a:buFontTx/>
              <a:buNone/>
            </a:pPr>
            <a:r>
              <a:rPr lang="en-GB" altLang="en-US" sz="1800" dirty="0">
                <a:latin typeface="Franklin Gothic Book" panose="020B0503020102020204" pitchFamily="34" charset="0"/>
              </a:rPr>
              <a:t>Fish exchange materials using their gills.  Similarly to the cases we have discussed previously:</a:t>
            </a:r>
          </a:p>
          <a:p>
            <a:pPr eaLnBrk="1" hangingPunct="1">
              <a:spcBef>
                <a:spcPct val="0"/>
              </a:spcBef>
            </a:pPr>
            <a:r>
              <a:rPr lang="en-GB" altLang="en-US" sz="1800" dirty="0">
                <a:latin typeface="Franklin Gothic Book" panose="020B0503020102020204" pitchFamily="34" charset="0"/>
              </a:rPr>
              <a:t> They are </a:t>
            </a:r>
            <a:r>
              <a:rPr lang="en-GB" altLang="en-US" sz="1800" dirty="0">
                <a:highlight>
                  <a:srgbClr val="FFFF00"/>
                </a:highlight>
                <a:latin typeface="Franklin Gothic Book" panose="020B0503020102020204" pitchFamily="34" charset="0"/>
              </a:rPr>
              <a:t>moist</a:t>
            </a:r>
            <a:r>
              <a:rPr lang="en-GB" altLang="en-US" sz="1800" dirty="0">
                <a:latin typeface="Franklin Gothic Book" panose="020B0503020102020204" pitchFamily="34" charset="0"/>
              </a:rPr>
              <a:t> to allow gases to diffuse through easily </a:t>
            </a:r>
          </a:p>
          <a:p>
            <a:pPr eaLnBrk="1" hangingPunct="1">
              <a:spcBef>
                <a:spcPct val="0"/>
              </a:spcBef>
            </a:pPr>
            <a:r>
              <a:rPr lang="en-GB" altLang="en-US" sz="1800" dirty="0">
                <a:latin typeface="Franklin Gothic Book" panose="020B0503020102020204" pitchFamily="34" charset="0"/>
              </a:rPr>
              <a:t>Presence of lamellae and secondary lamellae give a </a:t>
            </a:r>
            <a:r>
              <a:rPr lang="en-GB" altLang="en-US" sz="1800" dirty="0">
                <a:highlight>
                  <a:srgbClr val="FFFF00"/>
                </a:highlight>
                <a:latin typeface="Franklin Gothic Book" panose="020B0503020102020204" pitchFamily="34" charset="0"/>
              </a:rPr>
              <a:t>large surface area</a:t>
            </a:r>
          </a:p>
          <a:p>
            <a:pPr eaLnBrk="1" hangingPunct="1">
              <a:spcBef>
                <a:spcPct val="0"/>
              </a:spcBef>
            </a:pPr>
            <a:r>
              <a:rPr lang="en-GB" altLang="en-US" sz="1800" dirty="0">
                <a:latin typeface="Franklin Gothic Book" panose="020B0503020102020204" pitchFamily="34" charset="0"/>
              </a:rPr>
              <a:t>Good </a:t>
            </a:r>
            <a:r>
              <a:rPr lang="en-GB" altLang="en-US" sz="1800" dirty="0">
                <a:highlight>
                  <a:srgbClr val="FFFF00"/>
                </a:highlight>
                <a:latin typeface="Franklin Gothic Book" panose="020B0503020102020204" pitchFamily="34" charset="0"/>
              </a:rPr>
              <a:t>blood</a:t>
            </a:r>
            <a:r>
              <a:rPr lang="en-GB" altLang="en-US" sz="1800" dirty="0">
                <a:latin typeface="Franklin Gothic Book" panose="020B0503020102020204" pitchFamily="34" charset="0"/>
              </a:rPr>
              <a:t> supply to maintain a high concentration gradient</a:t>
            </a:r>
          </a:p>
          <a:p>
            <a:pPr eaLnBrk="1" hangingPunct="1">
              <a:spcBef>
                <a:spcPct val="0"/>
              </a:spcBef>
            </a:pPr>
            <a:r>
              <a:rPr lang="en-GB" altLang="en-US" sz="1800" dirty="0">
                <a:latin typeface="Franklin Gothic Book" panose="020B0503020102020204" pitchFamily="34" charset="0"/>
              </a:rPr>
              <a:t>The constant flow of </a:t>
            </a:r>
            <a:r>
              <a:rPr lang="en-GB" altLang="en-US" sz="1800" dirty="0">
                <a:highlight>
                  <a:srgbClr val="FFFF00"/>
                </a:highlight>
                <a:latin typeface="Franklin Gothic Book" panose="020B0503020102020204" pitchFamily="34" charset="0"/>
              </a:rPr>
              <a:t>water</a:t>
            </a:r>
            <a:r>
              <a:rPr lang="en-GB" altLang="en-US" sz="1800" dirty="0">
                <a:latin typeface="Franklin Gothic Book" panose="020B0503020102020204" pitchFamily="34" charset="0"/>
              </a:rPr>
              <a:t> transports carbon dioxide away and a fresh supply of oxygen to the gills</a:t>
            </a:r>
          </a:p>
          <a:p>
            <a:pPr eaLnBrk="1" hangingPunct="1">
              <a:spcBef>
                <a:spcPct val="0"/>
              </a:spcBef>
            </a:pPr>
            <a:r>
              <a:rPr lang="en-GB" altLang="en-US" sz="1800" dirty="0">
                <a:latin typeface="Franklin Gothic Book" panose="020B0503020102020204" pitchFamily="34" charset="0"/>
              </a:rPr>
              <a:t> The membranes which the gases diffuse across are very </a:t>
            </a:r>
            <a:r>
              <a:rPr lang="en-GB" altLang="en-US" sz="1800" dirty="0">
                <a:highlight>
                  <a:srgbClr val="FFFF00"/>
                </a:highlight>
                <a:latin typeface="Franklin Gothic Book" panose="020B0503020102020204" pitchFamily="34" charset="0"/>
              </a:rPr>
              <a:t>thin</a:t>
            </a:r>
            <a:r>
              <a:rPr lang="en-GB" altLang="en-US" sz="1800" dirty="0">
                <a:latin typeface="Franklin Gothic Book" panose="020B0503020102020204" pitchFamily="34" charset="0"/>
              </a:rPr>
              <a:t>.</a:t>
            </a:r>
          </a:p>
          <a:p>
            <a:pPr eaLnBrk="1" hangingPunct="1">
              <a:spcBef>
                <a:spcPct val="0"/>
              </a:spcBef>
              <a:buFontTx/>
              <a:buNone/>
            </a:pPr>
            <a:endParaRPr lang="en-GB" altLang="en-US" sz="1400" b="1" dirty="0">
              <a:latin typeface="Franklin Gothic Book" panose="020B0503020102020204" pitchFamily="34" charset="0"/>
            </a:endParaRPr>
          </a:p>
          <a:p>
            <a:pPr eaLnBrk="1" hangingPunct="1">
              <a:spcBef>
                <a:spcPct val="0"/>
              </a:spcBef>
              <a:buFontTx/>
              <a:buNone/>
            </a:pPr>
            <a:endParaRPr lang="en-GB" altLang="en-US" sz="1400" dirty="0">
              <a:latin typeface="Franklin Gothic Book" panose="020B0503020102020204" pitchFamily="34" charset="0"/>
            </a:endParaRPr>
          </a:p>
        </p:txBody>
      </p:sp>
      <p:sp>
        <p:nvSpPr>
          <p:cNvPr id="8233" name="TextBox 69">
            <a:extLst>
              <a:ext uri="{FF2B5EF4-FFF2-40B4-BE49-F238E27FC236}">
                <a16:creationId xmlns:a16="http://schemas.microsoft.com/office/drawing/2014/main" id="{9DD9609A-56D6-4405-A8B5-E5F5DC2A558B}"/>
              </a:ext>
            </a:extLst>
          </p:cNvPr>
          <p:cNvSpPr txBox="1">
            <a:spLocks noChangeArrowheads="1"/>
          </p:cNvSpPr>
          <p:nvPr/>
        </p:nvSpPr>
        <p:spPr bwMode="auto">
          <a:xfrm>
            <a:off x="9366383" y="3659711"/>
            <a:ext cx="16716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a:latin typeface="Franklin Gothic Book" panose="020B0503020102020204" pitchFamily="34" charset="0"/>
              </a:rPr>
              <a:t>Constant flow</a:t>
            </a:r>
          </a:p>
          <a:p>
            <a:pPr eaLnBrk="1" hangingPunct="1">
              <a:spcBef>
                <a:spcPct val="0"/>
              </a:spcBef>
              <a:buFontTx/>
              <a:buNone/>
            </a:pPr>
            <a:r>
              <a:rPr lang="en-GB" altLang="en-US" sz="1400">
                <a:latin typeface="Franklin Gothic Book" panose="020B0503020102020204" pitchFamily="34" charset="0"/>
              </a:rPr>
              <a:t>of water across gills</a:t>
            </a:r>
          </a:p>
        </p:txBody>
      </p:sp>
      <p:sp>
        <p:nvSpPr>
          <p:cNvPr id="8234" name="TextBox 70">
            <a:extLst>
              <a:ext uri="{FF2B5EF4-FFF2-40B4-BE49-F238E27FC236}">
                <a16:creationId xmlns:a16="http://schemas.microsoft.com/office/drawing/2014/main" id="{5D435D0E-908A-4A74-9AE1-17FEF062BC7B}"/>
              </a:ext>
            </a:extLst>
          </p:cNvPr>
          <p:cNvSpPr txBox="1">
            <a:spLocks noChangeArrowheads="1"/>
          </p:cNvSpPr>
          <p:nvPr/>
        </p:nvSpPr>
        <p:spPr bwMode="auto">
          <a:xfrm>
            <a:off x="6080626" y="5655198"/>
            <a:ext cx="958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a:latin typeface="Franklin Gothic Book" panose="020B0503020102020204" pitchFamily="34" charset="0"/>
              </a:rPr>
              <a:t>Gill stacks</a:t>
            </a:r>
          </a:p>
        </p:txBody>
      </p:sp>
      <p:cxnSp>
        <p:nvCxnSpPr>
          <p:cNvPr id="73" name="Straight Arrow Connector 72">
            <a:extLst>
              <a:ext uri="{FF2B5EF4-FFF2-40B4-BE49-F238E27FC236}">
                <a16:creationId xmlns:a16="http://schemas.microsoft.com/office/drawing/2014/main" id="{A8220B58-C7E8-4752-91FB-D8F4215FD9E7}"/>
              </a:ext>
            </a:extLst>
          </p:cNvPr>
          <p:cNvCxnSpPr>
            <a:cxnSpLocks/>
          </p:cNvCxnSpPr>
          <p:nvPr/>
        </p:nvCxnSpPr>
        <p:spPr>
          <a:xfrm flipV="1">
            <a:off x="6615244" y="4844815"/>
            <a:ext cx="767830" cy="86594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8CC81A5-66E6-4A67-8784-B64F415F1F0E}"/>
              </a:ext>
            </a:extLst>
          </p:cNvPr>
          <p:cNvCxnSpPr>
            <a:cxnSpLocks/>
            <a:stCxn id="8234" idx="1"/>
          </p:cNvCxnSpPr>
          <p:nvPr/>
        </p:nvCxnSpPr>
        <p:spPr>
          <a:xfrm flipH="1" flipV="1">
            <a:off x="3264194" y="5164660"/>
            <a:ext cx="2816432" cy="64452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237" name="TextBox 76">
            <a:extLst>
              <a:ext uri="{FF2B5EF4-FFF2-40B4-BE49-F238E27FC236}">
                <a16:creationId xmlns:a16="http://schemas.microsoft.com/office/drawing/2014/main" id="{337B32BC-DC7E-4EB6-9BF0-111B8BFF1382}"/>
              </a:ext>
            </a:extLst>
          </p:cNvPr>
          <p:cNvSpPr txBox="1">
            <a:spLocks noChangeArrowheads="1"/>
          </p:cNvSpPr>
          <p:nvPr/>
        </p:nvSpPr>
        <p:spPr bwMode="auto">
          <a:xfrm>
            <a:off x="8775833" y="6387036"/>
            <a:ext cx="2433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latin typeface="Franklin Gothic Book" panose="020B0503020102020204" pitchFamily="34" charset="0"/>
              </a:rPr>
              <a:t>Blood vessels carry CO</a:t>
            </a:r>
            <a:r>
              <a:rPr lang="en-GB" altLang="en-US" sz="1400" baseline="-25000" dirty="0">
                <a:latin typeface="Franklin Gothic Book" panose="020B0503020102020204" pitchFamily="34" charset="0"/>
              </a:rPr>
              <a:t>2</a:t>
            </a:r>
            <a:r>
              <a:rPr lang="en-GB" altLang="en-US" sz="1400" dirty="0">
                <a:latin typeface="Franklin Gothic Book" panose="020B0503020102020204" pitchFamily="34" charset="0"/>
              </a:rPr>
              <a:t> away </a:t>
            </a:r>
          </a:p>
          <a:p>
            <a:pPr eaLnBrk="1" hangingPunct="1">
              <a:spcBef>
                <a:spcPct val="0"/>
              </a:spcBef>
              <a:buFontTx/>
              <a:buNone/>
            </a:pPr>
            <a:r>
              <a:rPr lang="en-GB" altLang="en-US" sz="1400" dirty="0">
                <a:latin typeface="Franklin Gothic Book" panose="020B0503020102020204" pitchFamily="34" charset="0"/>
              </a:rPr>
              <a:t>from gills </a:t>
            </a:r>
            <a:r>
              <a:rPr lang="en-GB" altLang="en-US" sz="1400">
                <a:latin typeface="Franklin Gothic Book" panose="020B0503020102020204" pitchFamily="34" charset="0"/>
              </a:rPr>
              <a:t>and O</a:t>
            </a:r>
            <a:r>
              <a:rPr lang="en-GB" altLang="en-US" sz="1400" baseline="-25000">
                <a:latin typeface="Franklin Gothic Book" panose="020B0503020102020204" pitchFamily="34" charset="0"/>
              </a:rPr>
              <a:t>2</a:t>
            </a:r>
            <a:r>
              <a:rPr lang="en-GB" altLang="en-US" sz="1400">
                <a:latin typeface="Franklin Gothic Book" panose="020B0503020102020204" pitchFamily="34" charset="0"/>
              </a:rPr>
              <a:t> </a:t>
            </a:r>
            <a:r>
              <a:rPr lang="en-GB" altLang="en-US" sz="1400" dirty="0">
                <a:latin typeface="Franklin Gothic Book" panose="020B0503020102020204" pitchFamily="34" charset="0"/>
              </a:rPr>
              <a:t>to gills.</a:t>
            </a:r>
          </a:p>
        </p:txBody>
      </p:sp>
      <p:cxnSp>
        <p:nvCxnSpPr>
          <p:cNvPr id="78" name="Straight Arrow Connector 77">
            <a:extLst>
              <a:ext uri="{FF2B5EF4-FFF2-40B4-BE49-F238E27FC236}">
                <a16:creationId xmlns:a16="http://schemas.microsoft.com/office/drawing/2014/main" id="{E60BA1B6-8686-4CCC-BC7C-65F936D32C30}"/>
              </a:ext>
            </a:extLst>
          </p:cNvPr>
          <p:cNvCxnSpPr/>
          <p:nvPr/>
        </p:nvCxnSpPr>
        <p:spPr>
          <a:xfrm rot="16200000" flipV="1">
            <a:off x="8809963" y="5584554"/>
            <a:ext cx="1066800" cy="62071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705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32">
                                            <p:txEl>
                                              <p:pRg st="2" end="2"/>
                                            </p:txEl>
                                          </p:spTgt>
                                        </p:tgtEl>
                                        <p:attrNameLst>
                                          <p:attrName>style.visibility</p:attrName>
                                        </p:attrNameLst>
                                      </p:cBhvr>
                                      <p:to>
                                        <p:strVal val="visible"/>
                                      </p:to>
                                    </p:set>
                                    <p:anim calcmode="lin" valueType="num">
                                      <p:cBhvr additive="base">
                                        <p:cTn id="7" dur="500" fill="hold"/>
                                        <p:tgtEl>
                                          <p:spTgt spid="823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232">
                                            <p:txEl>
                                              <p:pRg st="3" end="3"/>
                                            </p:txEl>
                                          </p:spTgt>
                                        </p:tgtEl>
                                        <p:attrNameLst>
                                          <p:attrName>style.visibility</p:attrName>
                                        </p:attrNameLst>
                                      </p:cBhvr>
                                      <p:to>
                                        <p:strVal val="visible"/>
                                      </p:to>
                                    </p:set>
                                    <p:anim calcmode="lin" valueType="num">
                                      <p:cBhvr additive="base">
                                        <p:cTn id="13" dur="500" fill="hold"/>
                                        <p:tgtEl>
                                          <p:spTgt spid="823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32">
                                            <p:txEl>
                                              <p:pRg st="4" end="4"/>
                                            </p:txEl>
                                          </p:spTgt>
                                        </p:tgtEl>
                                        <p:attrNameLst>
                                          <p:attrName>style.visibility</p:attrName>
                                        </p:attrNameLst>
                                      </p:cBhvr>
                                      <p:to>
                                        <p:strVal val="visible"/>
                                      </p:to>
                                    </p:set>
                                    <p:anim calcmode="lin" valueType="num">
                                      <p:cBhvr additive="base">
                                        <p:cTn id="19" dur="500" fill="hold"/>
                                        <p:tgtEl>
                                          <p:spTgt spid="823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232">
                                            <p:txEl>
                                              <p:pRg st="5" end="5"/>
                                            </p:txEl>
                                          </p:spTgt>
                                        </p:tgtEl>
                                        <p:attrNameLst>
                                          <p:attrName>style.visibility</p:attrName>
                                        </p:attrNameLst>
                                      </p:cBhvr>
                                      <p:to>
                                        <p:strVal val="visible"/>
                                      </p:to>
                                    </p:set>
                                    <p:anim calcmode="lin" valueType="num">
                                      <p:cBhvr additive="base">
                                        <p:cTn id="25" dur="500" fill="hold"/>
                                        <p:tgtEl>
                                          <p:spTgt spid="823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232">
                                            <p:txEl>
                                              <p:pRg st="6" end="6"/>
                                            </p:txEl>
                                          </p:spTgt>
                                        </p:tgtEl>
                                        <p:attrNameLst>
                                          <p:attrName>style.visibility</p:attrName>
                                        </p:attrNameLst>
                                      </p:cBhvr>
                                      <p:to>
                                        <p:strVal val="visible"/>
                                      </p:to>
                                    </p:set>
                                    <p:anim calcmode="lin" valueType="num">
                                      <p:cBhvr additive="base">
                                        <p:cTn id="31" dur="500" fill="hold"/>
                                        <p:tgtEl>
                                          <p:spTgt spid="82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3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906D4-5FD9-423F-9407-4318B3B57E3D}"/>
              </a:ext>
            </a:extLst>
          </p:cNvPr>
          <p:cNvPicPr>
            <a:picLocks noChangeAspect="1"/>
          </p:cNvPicPr>
          <p:nvPr/>
        </p:nvPicPr>
        <p:blipFill>
          <a:blip r:embed="rId2"/>
          <a:stretch>
            <a:fillRect/>
          </a:stretch>
        </p:blipFill>
        <p:spPr>
          <a:xfrm>
            <a:off x="0" y="0"/>
            <a:ext cx="12192000" cy="6903076"/>
          </a:xfrm>
          <a:prstGeom prst="rect">
            <a:avLst/>
          </a:prstGeom>
        </p:spPr>
      </p:pic>
      <p:sp>
        <p:nvSpPr>
          <p:cNvPr id="5" name="TextBox 4">
            <a:extLst>
              <a:ext uri="{FF2B5EF4-FFF2-40B4-BE49-F238E27FC236}">
                <a16:creationId xmlns:a16="http://schemas.microsoft.com/office/drawing/2014/main" id="{53E7812A-7FC7-4A35-83CE-1DC90D3775D0}"/>
              </a:ext>
            </a:extLst>
          </p:cNvPr>
          <p:cNvSpPr txBox="1"/>
          <p:nvPr/>
        </p:nvSpPr>
        <p:spPr>
          <a:xfrm>
            <a:off x="2214168" y="2182968"/>
            <a:ext cx="7763664" cy="1200329"/>
          </a:xfrm>
          <a:prstGeom prst="rect">
            <a:avLst/>
          </a:prstGeom>
          <a:noFill/>
        </p:spPr>
        <p:txBody>
          <a:bodyPr wrap="none" rtlCol="0">
            <a:spAutoFit/>
          </a:bodyPr>
          <a:lstStyle/>
          <a:p>
            <a:r>
              <a:rPr lang="en-GB" sz="7200" b="1" dirty="0">
                <a:solidFill>
                  <a:srgbClr val="FFFF00"/>
                </a:solidFill>
              </a:rPr>
              <a:t>STEPS OF DOOM!!</a:t>
            </a:r>
          </a:p>
        </p:txBody>
      </p:sp>
    </p:spTree>
    <p:extLst>
      <p:ext uri="{BB962C8B-B14F-4D97-AF65-F5344CB8AC3E}">
        <p14:creationId xmlns:p14="http://schemas.microsoft.com/office/powerpoint/2010/main" val="3008430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piratory System - ScienceDirect">
            <a:extLst>
              <a:ext uri="{FF2B5EF4-FFF2-40B4-BE49-F238E27FC236}">
                <a16:creationId xmlns:a16="http://schemas.microsoft.com/office/drawing/2014/main" id="{2CC97F0F-AFF3-0556-66AE-3F311EA32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30"/>
            <a:ext cx="12192000" cy="692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A4E210-7225-A2BE-CF9E-AFDA8B41344A}"/>
              </a:ext>
            </a:extLst>
          </p:cNvPr>
          <p:cNvSpPr/>
          <p:nvPr/>
        </p:nvSpPr>
        <p:spPr>
          <a:xfrm>
            <a:off x="7976795" y="2183803"/>
            <a:ext cx="2312894"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5CBA5F3-962E-DC75-7CC1-E78EDA5DF236}"/>
              </a:ext>
            </a:extLst>
          </p:cNvPr>
          <p:cNvSpPr/>
          <p:nvPr/>
        </p:nvSpPr>
        <p:spPr>
          <a:xfrm>
            <a:off x="5068644" y="2608730"/>
            <a:ext cx="1929205"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EE3942D-60AD-BDF3-7188-44658B02BB3F}"/>
              </a:ext>
            </a:extLst>
          </p:cNvPr>
          <p:cNvSpPr/>
          <p:nvPr/>
        </p:nvSpPr>
        <p:spPr>
          <a:xfrm>
            <a:off x="8446545" y="3557196"/>
            <a:ext cx="1482763"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6A6FBFF-BBE1-CDBA-EFF5-1E08C20AEBA4}"/>
              </a:ext>
            </a:extLst>
          </p:cNvPr>
          <p:cNvSpPr/>
          <p:nvPr/>
        </p:nvSpPr>
        <p:spPr>
          <a:xfrm>
            <a:off x="8236771" y="5805545"/>
            <a:ext cx="1950721" cy="471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BC26485-1786-2ED9-2CD0-3D0D3A41ED39}"/>
              </a:ext>
            </a:extLst>
          </p:cNvPr>
          <p:cNvSpPr txBox="1"/>
          <p:nvPr/>
        </p:nvSpPr>
        <p:spPr>
          <a:xfrm>
            <a:off x="3978536" y="3624476"/>
            <a:ext cx="3998259" cy="1200329"/>
          </a:xfrm>
          <a:prstGeom prst="rect">
            <a:avLst/>
          </a:prstGeom>
          <a:noFill/>
        </p:spPr>
        <p:txBody>
          <a:bodyPr wrap="square" rtlCol="0">
            <a:spAutoFit/>
          </a:bodyPr>
          <a:lstStyle/>
          <a:p>
            <a:pPr algn="ctr"/>
            <a:r>
              <a:rPr lang="en-GB" sz="2400" dirty="0">
                <a:highlight>
                  <a:srgbClr val="FFFF00"/>
                </a:highlight>
              </a:rPr>
              <a:t>Annotate your diagram to explain how a fish extracts oxygen from the water </a:t>
            </a:r>
          </a:p>
        </p:txBody>
      </p:sp>
    </p:spTree>
    <p:extLst>
      <p:ext uri="{BB962C8B-B14F-4D97-AF65-F5344CB8AC3E}">
        <p14:creationId xmlns:p14="http://schemas.microsoft.com/office/powerpoint/2010/main" val="381585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279EA3-A152-487B-A526-F1E8D95729C6}"/>
              </a:ext>
            </a:extLst>
          </p:cNvPr>
          <p:cNvPicPr>
            <a:picLocks noChangeAspect="1"/>
          </p:cNvPicPr>
          <p:nvPr/>
        </p:nvPicPr>
        <p:blipFill rotWithShape="1">
          <a:blip r:embed="rId2"/>
          <a:srcRect l="16328" t="17524" r="27037" b="14190"/>
          <a:stretch/>
        </p:blipFill>
        <p:spPr>
          <a:xfrm>
            <a:off x="1652452" y="168725"/>
            <a:ext cx="8112034" cy="6520549"/>
          </a:xfrm>
          <a:prstGeom prst="rect">
            <a:avLst/>
          </a:prstGeom>
        </p:spPr>
      </p:pic>
      <p:sp>
        <p:nvSpPr>
          <p:cNvPr id="6" name="Rectangle 5">
            <a:extLst>
              <a:ext uri="{FF2B5EF4-FFF2-40B4-BE49-F238E27FC236}">
                <a16:creationId xmlns:a16="http://schemas.microsoft.com/office/drawing/2014/main" id="{22002F04-596C-426C-8835-6DB3730A47C7}"/>
              </a:ext>
            </a:extLst>
          </p:cNvPr>
          <p:cNvSpPr/>
          <p:nvPr/>
        </p:nvSpPr>
        <p:spPr>
          <a:xfrm>
            <a:off x="5799909" y="684710"/>
            <a:ext cx="3788228" cy="92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C4CFF0-0959-43FA-8578-59506C85707D}"/>
              </a:ext>
            </a:extLst>
          </p:cNvPr>
          <p:cNvSpPr/>
          <p:nvPr/>
        </p:nvSpPr>
        <p:spPr>
          <a:xfrm>
            <a:off x="5799909" y="1772783"/>
            <a:ext cx="3788228" cy="460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004ABB6-4D00-4484-81B1-8B72B042578C}"/>
              </a:ext>
            </a:extLst>
          </p:cNvPr>
          <p:cNvSpPr/>
          <p:nvPr/>
        </p:nvSpPr>
        <p:spPr>
          <a:xfrm>
            <a:off x="5799909" y="2370908"/>
            <a:ext cx="3788228" cy="445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25AD6A-31F6-437E-8B00-2314D20821CD}"/>
              </a:ext>
            </a:extLst>
          </p:cNvPr>
          <p:cNvSpPr/>
          <p:nvPr/>
        </p:nvSpPr>
        <p:spPr>
          <a:xfrm>
            <a:off x="5799909" y="2968533"/>
            <a:ext cx="3788228" cy="460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440490C-EFE5-4547-A4C1-6F698DB79309}"/>
              </a:ext>
            </a:extLst>
          </p:cNvPr>
          <p:cNvSpPr/>
          <p:nvPr/>
        </p:nvSpPr>
        <p:spPr>
          <a:xfrm>
            <a:off x="5799909" y="3558539"/>
            <a:ext cx="3788228" cy="446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39E401E-D461-4737-BE36-70BD7C86D748}"/>
              </a:ext>
            </a:extLst>
          </p:cNvPr>
          <p:cNvSpPr/>
          <p:nvPr/>
        </p:nvSpPr>
        <p:spPr>
          <a:xfrm>
            <a:off x="5799909" y="4096294"/>
            <a:ext cx="3788228" cy="29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A59FFB5-2E8B-4AAF-AEBA-F34AAC8B24C1}"/>
              </a:ext>
            </a:extLst>
          </p:cNvPr>
          <p:cNvSpPr/>
          <p:nvPr/>
        </p:nvSpPr>
        <p:spPr>
          <a:xfrm>
            <a:off x="5799909" y="4449536"/>
            <a:ext cx="3788228" cy="490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F1054EC-E8B1-4828-AB00-A6E30C0CC758}"/>
              </a:ext>
            </a:extLst>
          </p:cNvPr>
          <p:cNvSpPr/>
          <p:nvPr/>
        </p:nvSpPr>
        <p:spPr>
          <a:xfrm>
            <a:off x="5799909" y="5013416"/>
            <a:ext cx="3788228" cy="311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EB4450C-ED06-45F1-89E7-8A31D8828FD5}"/>
              </a:ext>
            </a:extLst>
          </p:cNvPr>
          <p:cNvSpPr/>
          <p:nvPr/>
        </p:nvSpPr>
        <p:spPr>
          <a:xfrm>
            <a:off x="5799909" y="5398227"/>
            <a:ext cx="3788228" cy="462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92203D-2911-4996-9B3F-F65C96324C0F}"/>
              </a:ext>
            </a:extLst>
          </p:cNvPr>
          <p:cNvSpPr/>
          <p:nvPr/>
        </p:nvSpPr>
        <p:spPr>
          <a:xfrm>
            <a:off x="5799909" y="6043749"/>
            <a:ext cx="3788228" cy="455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2F2F19B-B911-43D9-90E1-58E832CDD3D3}"/>
              </a:ext>
            </a:extLst>
          </p:cNvPr>
          <p:cNvSpPr txBox="1"/>
          <p:nvPr/>
        </p:nvSpPr>
        <p:spPr>
          <a:xfrm>
            <a:off x="182178" y="99935"/>
            <a:ext cx="1280543" cy="584775"/>
          </a:xfrm>
          <a:prstGeom prst="rect">
            <a:avLst/>
          </a:prstGeom>
          <a:noFill/>
        </p:spPr>
        <p:txBody>
          <a:bodyPr wrap="none" rtlCol="0">
            <a:spAutoFit/>
          </a:bodyPr>
          <a:lstStyle/>
          <a:p>
            <a:r>
              <a:rPr lang="en-GB" sz="3200" dirty="0">
                <a:highlight>
                  <a:srgbClr val="FFFF00"/>
                </a:highlight>
              </a:rPr>
              <a:t>Recap</a:t>
            </a:r>
          </a:p>
        </p:txBody>
      </p:sp>
    </p:spTree>
    <p:extLst>
      <p:ext uri="{BB962C8B-B14F-4D97-AF65-F5344CB8AC3E}">
        <p14:creationId xmlns:p14="http://schemas.microsoft.com/office/powerpoint/2010/main" val="9749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3"/>
                                        </p:tgtEl>
                                        <p:attrNameLst>
                                          <p:attrName>ppt_x</p:attrName>
                                        </p:attrNameLst>
                                      </p:cBhvr>
                                      <p:tavLst>
                                        <p:tav tm="0">
                                          <p:val>
                                            <p:strVal val="ppt_x"/>
                                          </p:val>
                                        </p:tav>
                                        <p:tav tm="100000">
                                          <p:val>
                                            <p:strVal val="ppt_x"/>
                                          </p:val>
                                        </p:tav>
                                      </p:tavLst>
                                    </p:anim>
                                    <p:anim calcmode="lin" valueType="num">
                                      <p:cBhvr additive="base">
                                        <p:cTn id="49" dur="500"/>
                                        <p:tgtEl>
                                          <p:spTgt spid="13"/>
                                        </p:tgtEl>
                                        <p:attrNameLst>
                                          <p:attrName>ppt_y</p:attrName>
                                        </p:attrNameLst>
                                      </p:cBhvr>
                                      <p:tavLst>
                                        <p:tav tm="0">
                                          <p:val>
                                            <p:strVal val="ppt_y"/>
                                          </p:val>
                                        </p:tav>
                                        <p:tav tm="100000">
                                          <p:val>
                                            <p:strVal val="1+ppt_h/2"/>
                                          </p:val>
                                        </p:tav>
                                      </p:tavLst>
                                    </p:anim>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4"/>
                                        </p:tgtEl>
                                        <p:attrNameLst>
                                          <p:attrName>ppt_x</p:attrName>
                                        </p:attrNameLst>
                                      </p:cBhvr>
                                      <p:tavLst>
                                        <p:tav tm="0">
                                          <p:val>
                                            <p:strVal val="ppt_x"/>
                                          </p:val>
                                        </p:tav>
                                        <p:tav tm="100000">
                                          <p:val>
                                            <p:strVal val="ppt_x"/>
                                          </p:val>
                                        </p:tav>
                                      </p:tavLst>
                                    </p:anim>
                                    <p:anim calcmode="lin" valueType="num">
                                      <p:cBhvr additive="base">
                                        <p:cTn id="55" dur="500"/>
                                        <p:tgtEl>
                                          <p:spTgt spid="14"/>
                                        </p:tgtEl>
                                        <p:attrNameLst>
                                          <p:attrName>ppt_y</p:attrName>
                                        </p:attrNameLst>
                                      </p:cBhvr>
                                      <p:tavLst>
                                        <p:tav tm="0">
                                          <p:val>
                                            <p:strVal val="ppt_y"/>
                                          </p:val>
                                        </p:tav>
                                        <p:tav tm="100000">
                                          <p:val>
                                            <p:strVal val="1+ppt_h/2"/>
                                          </p:val>
                                        </p:tav>
                                      </p:tavLst>
                                    </p:anim>
                                    <p:set>
                                      <p:cBhvr>
                                        <p:cTn id="56" dur="1" fill="hold">
                                          <p:stCondLst>
                                            <p:cond delay="49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ppt_x"/>
                                          </p:val>
                                        </p:tav>
                                      </p:tavLst>
                                    </p:anim>
                                    <p:anim calcmode="lin" valueType="num">
                                      <p:cBhvr additive="base">
                                        <p:cTn id="61" dur="500"/>
                                        <p:tgtEl>
                                          <p:spTgt spid="15"/>
                                        </p:tgtEl>
                                        <p:attrNameLst>
                                          <p:attrName>ppt_y</p:attrName>
                                        </p:attrNameLst>
                                      </p:cBhvr>
                                      <p:tavLst>
                                        <p:tav tm="0">
                                          <p:val>
                                            <p:strVal val="ppt_y"/>
                                          </p:val>
                                        </p:tav>
                                        <p:tav tm="100000">
                                          <p:val>
                                            <p:strVal val="1+ppt_h/2"/>
                                          </p:val>
                                        </p:tav>
                                      </p:tavLst>
                                    </p:anim>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CC1C-7D66-81C1-599D-5AC84A8853B6}"/>
            </a:ext>
          </a:extLst>
        </p:cNvPr>
        <p:cNvGrpSpPr/>
        <p:nvPr/>
      </p:nvGrpSpPr>
      <p:grpSpPr>
        <a:xfrm>
          <a:off x="0" y="0"/>
          <a:ext cx="0" cy="0"/>
          <a:chOff x="0" y="0"/>
          <a:chExt cx="0" cy="0"/>
        </a:xfrm>
      </p:grpSpPr>
      <p:pic>
        <p:nvPicPr>
          <p:cNvPr id="1026" name="Picture 2" descr="Respiratory System - ScienceDirect">
            <a:extLst>
              <a:ext uri="{FF2B5EF4-FFF2-40B4-BE49-F238E27FC236}">
                <a16:creationId xmlns:a16="http://schemas.microsoft.com/office/drawing/2014/main" id="{DB039C28-C483-D62C-A753-E0366CF87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30"/>
            <a:ext cx="12192000" cy="692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F3FE0A-894B-7B4B-6440-490B90155426}"/>
              </a:ext>
            </a:extLst>
          </p:cNvPr>
          <p:cNvSpPr/>
          <p:nvPr/>
        </p:nvSpPr>
        <p:spPr>
          <a:xfrm>
            <a:off x="7976795" y="2183803"/>
            <a:ext cx="2312894"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AD025F5-C924-B3A1-074F-5EDB0A095875}"/>
              </a:ext>
            </a:extLst>
          </p:cNvPr>
          <p:cNvSpPr/>
          <p:nvPr/>
        </p:nvSpPr>
        <p:spPr>
          <a:xfrm>
            <a:off x="5068644" y="2608730"/>
            <a:ext cx="1929205"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399449-4025-DA36-26DD-86E823468D60}"/>
              </a:ext>
            </a:extLst>
          </p:cNvPr>
          <p:cNvSpPr/>
          <p:nvPr/>
        </p:nvSpPr>
        <p:spPr>
          <a:xfrm>
            <a:off x="8446545" y="3557196"/>
            <a:ext cx="1482763" cy="414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2A66B47-66D1-26D5-770B-30C4C04D6B3E}"/>
              </a:ext>
            </a:extLst>
          </p:cNvPr>
          <p:cNvSpPr/>
          <p:nvPr/>
        </p:nvSpPr>
        <p:spPr>
          <a:xfrm>
            <a:off x="8236771" y="5805545"/>
            <a:ext cx="1950721" cy="471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E33DBD4-E909-91FE-ABBE-11246A062421}"/>
                  </a:ext>
                </a:extLst>
              </p14:cNvPr>
              <p14:cNvContentPartPr/>
              <p14:nvPr/>
            </p14:nvContentPartPr>
            <p14:xfrm>
              <a:off x="1730520" y="1211760"/>
              <a:ext cx="10461600" cy="5504400"/>
            </p14:xfrm>
          </p:contentPart>
        </mc:Choice>
        <mc:Fallback xmlns="">
          <p:pic>
            <p:nvPicPr>
              <p:cNvPr id="7" name="Ink 6">
                <a:extLst>
                  <a:ext uri="{FF2B5EF4-FFF2-40B4-BE49-F238E27FC236}">
                    <a16:creationId xmlns:a16="http://schemas.microsoft.com/office/drawing/2014/main" id="{FE33DBD4-E909-91FE-ABBE-11246A062421}"/>
                  </a:ext>
                </a:extLst>
              </p:cNvPr>
              <p:cNvPicPr/>
              <p:nvPr/>
            </p:nvPicPr>
            <p:blipFill>
              <a:blip r:embed="rId4"/>
              <a:stretch>
                <a:fillRect/>
              </a:stretch>
            </p:blipFill>
            <p:spPr>
              <a:xfrm>
                <a:off x="1721160" y="1202400"/>
                <a:ext cx="10480320" cy="5523120"/>
              </a:xfrm>
              <a:prstGeom prst="rect">
                <a:avLst/>
              </a:prstGeom>
            </p:spPr>
          </p:pic>
        </mc:Fallback>
      </mc:AlternateContent>
    </p:spTree>
    <p:extLst>
      <p:ext uri="{BB962C8B-B14F-4D97-AF65-F5344CB8AC3E}">
        <p14:creationId xmlns:p14="http://schemas.microsoft.com/office/powerpoint/2010/main" val="336885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292AA-893A-3F6E-419A-991C42651C67}"/>
              </a:ext>
            </a:extLst>
          </p:cNvPr>
          <p:cNvSpPr txBox="1"/>
          <p:nvPr/>
        </p:nvSpPr>
        <p:spPr>
          <a:xfrm>
            <a:off x="204395" y="295835"/>
            <a:ext cx="10709983" cy="646331"/>
          </a:xfrm>
          <a:prstGeom prst="rect">
            <a:avLst/>
          </a:prstGeom>
          <a:noFill/>
        </p:spPr>
        <p:txBody>
          <a:bodyPr wrap="none" rtlCol="0">
            <a:spAutoFit/>
          </a:bodyPr>
          <a:lstStyle/>
          <a:p>
            <a:r>
              <a:rPr lang="en-GB" sz="3600" b="1" dirty="0">
                <a:highlight>
                  <a:srgbClr val="FFFF00"/>
                </a:highlight>
              </a:rPr>
              <a:t>Starter try the exam style question on your desk</a:t>
            </a:r>
          </a:p>
        </p:txBody>
      </p:sp>
      <p:pic>
        <p:nvPicPr>
          <p:cNvPr id="4" name="Picture 3">
            <a:extLst>
              <a:ext uri="{FF2B5EF4-FFF2-40B4-BE49-F238E27FC236}">
                <a16:creationId xmlns:a16="http://schemas.microsoft.com/office/drawing/2014/main" id="{EBB116C3-14FF-FC69-24C0-D9D85BE0FE18}"/>
              </a:ext>
            </a:extLst>
          </p:cNvPr>
          <p:cNvPicPr>
            <a:picLocks noChangeAspect="1"/>
          </p:cNvPicPr>
          <p:nvPr/>
        </p:nvPicPr>
        <p:blipFill>
          <a:blip r:embed="rId2"/>
          <a:stretch>
            <a:fillRect/>
          </a:stretch>
        </p:blipFill>
        <p:spPr>
          <a:xfrm>
            <a:off x="4219945" y="1543297"/>
            <a:ext cx="7972055" cy="5314703"/>
          </a:xfrm>
          <a:prstGeom prst="rect">
            <a:avLst/>
          </a:prstGeom>
        </p:spPr>
      </p:pic>
      <p:sp>
        <p:nvSpPr>
          <p:cNvPr id="5" name="TextBox 4">
            <a:extLst>
              <a:ext uri="{FF2B5EF4-FFF2-40B4-BE49-F238E27FC236}">
                <a16:creationId xmlns:a16="http://schemas.microsoft.com/office/drawing/2014/main" id="{9EEAE17C-A052-B3B8-9672-0B9413B48457}"/>
              </a:ext>
            </a:extLst>
          </p:cNvPr>
          <p:cNvSpPr txBox="1"/>
          <p:nvPr/>
        </p:nvSpPr>
        <p:spPr>
          <a:xfrm>
            <a:off x="86061" y="3673737"/>
            <a:ext cx="4455066" cy="646331"/>
          </a:xfrm>
          <a:prstGeom prst="rect">
            <a:avLst/>
          </a:prstGeom>
          <a:noFill/>
        </p:spPr>
        <p:txBody>
          <a:bodyPr wrap="none" rtlCol="0">
            <a:spAutoFit/>
          </a:bodyPr>
          <a:lstStyle/>
          <a:p>
            <a:r>
              <a:rPr lang="en-GB" sz="3600" dirty="0"/>
              <a:t>Now open to here </a:t>
            </a:r>
            <a:r>
              <a:rPr lang="en-GB" sz="3600" dirty="0">
                <a:sym typeface="Wingdings" panose="05000000000000000000" pitchFamily="2" charset="2"/>
              </a:rPr>
              <a:t></a:t>
            </a:r>
            <a:endParaRPr lang="en-GB" sz="3600" dirty="0"/>
          </a:p>
        </p:txBody>
      </p:sp>
    </p:spTree>
    <p:extLst>
      <p:ext uri="{BB962C8B-B14F-4D97-AF65-F5344CB8AC3E}">
        <p14:creationId xmlns:p14="http://schemas.microsoft.com/office/powerpoint/2010/main" val="2666082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Fish Breathe | How do Fish Gills Work | DK Find Out">
            <a:extLst>
              <a:ext uri="{FF2B5EF4-FFF2-40B4-BE49-F238E27FC236}">
                <a16:creationId xmlns:a16="http://schemas.microsoft.com/office/drawing/2014/main" id="{15181C7A-5097-6438-6DB9-9AE1EA98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48410"/>
            <a:ext cx="11380787" cy="69064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957B6C-A827-907E-C504-36DC60A4FEB7}"/>
              </a:ext>
            </a:extLst>
          </p:cNvPr>
          <p:cNvSpPr txBox="1"/>
          <p:nvPr/>
        </p:nvSpPr>
        <p:spPr>
          <a:xfrm>
            <a:off x="355002" y="349624"/>
            <a:ext cx="1949573" cy="830997"/>
          </a:xfrm>
          <a:prstGeom prst="rect">
            <a:avLst/>
          </a:prstGeom>
          <a:noFill/>
        </p:spPr>
        <p:txBody>
          <a:bodyPr wrap="none" rtlCol="0">
            <a:spAutoFit/>
          </a:bodyPr>
          <a:lstStyle/>
          <a:p>
            <a:r>
              <a:rPr lang="en-GB" sz="4800" dirty="0">
                <a:highlight>
                  <a:srgbClr val="FFFF00"/>
                </a:highlight>
              </a:rPr>
              <a:t>RECAP</a:t>
            </a:r>
            <a:endParaRPr lang="en-GB" dirty="0">
              <a:highlight>
                <a:srgbClr val="FFFF00"/>
              </a:highlight>
            </a:endParaRPr>
          </a:p>
        </p:txBody>
      </p:sp>
    </p:spTree>
    <p:extLst>
      <p:ext uri="{BB962C8B-B14F-4D97-AF65-F5344CB8AC3E}">
        <p14:creationId xmlns:p14="http://schemas.microsoft.com/office/powerpoint/2010/main" val="3264702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F17EAC0-5D97-402C-96D9-95792B2EFDCF}"/>
              </a:ext>
            </a:extLst>
          </p:cNvPr>
          <p:cNvSpPr>
            <a:spLocks noGrp="1" noChangeArrowheads="1"/>
          </p:cNvSpPr>
          <p:nvPr>
            <p:ph type="title"/>
          </p:nvPr>
        </p:nvSpPr>
        <p:spPr>
          <a:xfrm>
            <a:off x="0" y="366137"/>
            <a:ext cx="11026121" cy="1143000"/>
          </a:xfrm>
        </p:spPr>
        <p:txBody>
          <a:bodyPr>
            <a:normAutofit fontScale="90000"/>
          </a:bodyPr>
          <a:lstStyle/>
          <a:p>
            <a:pPr eaLnBrk="1" hangingPunct="1"/>
            <a:r>
              <a:rPr lang="en-US" altLang="en-US" sz="4800" b="1" dirty="0"/>
              <a:t>How do fish maintain a concentration gradient with the water?</a:t>
            </a:r>
          </a:p>
        </p:txBody>
      </p:sp>
      <p:pic>
        <p:nvPicPr>
          <p:cNvPr id="10244" name="Picture 4" descr="countercurr flow animation">
            <a:extLst>
              <a:ext uri="{FF2B5EF4-FFF2-40B4-BE49-F238E27FC236}">
                <a16:creationId xmlns:a16="http://schemas.microsoft.com/office/drawing/2014/main" id="{464F14B4-F553-4795-818C-5749A2D7F534}"/>
              </a:ext>
            </a:extLst>
          </p:cNvPr>
          <p:cNvPicPr>
            <a:picLocks noGrp="1" noChangeAspect="1" noChangeArrowheads="1" noCrop="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21825" y="1958453"/>
            <a:ext cx="5200935" cy="42179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36DE3226-FD13-4C23-9F1B-3664F8D36989}"/>
              </a:ext>
            </a:extLst>
          </p:cNvPr>
          <p:cNvSpPr txBox="1"/>
          <p:nvPr/>
        </p:nvSpPr>
        <p:spPr>
          <a:xfrm>
            <a:off x="5568286" y="1805254"/>
            <a:ext cx="6141493" cy="5016758"/>
          </a:xfrm>
          <a:prstGeom prst="rect">
            <a:avLst/>
          </a:prstGeom>
          <a:noFill/>
        </p:spPr>
        <p:txBody>
          <a:bodyPr wrap="square">
            <a:spAutoFit/>
          </a:bodyPr>
          <a:lstStyle/>
          <a:p>
            <a:r>
              <a:rPr lang="en-GB" sz="3200" b="1" u="sng" dirty="0"/>
              <a:t>Countercurrent flow</a:t>
            </a:r>
          </a:p>
          <a:p>
            <a:r>
              <a:rPr lang="en-GB" sz="3200" dirty="0"/>
              <a:t>Water moving through the gills and in the blood flow in different directions.</a:t>
            </a:r>
          </a:p>
          <a:p>
            <a:endParaRPr lang="en-GB" sz="3200" dirty="0"/>
          </a:p>
          <a:p>
            <a:r>
              <a:rPr lang="en-GB" sz="3200" dirty="0"/>
              <a:t>This maintains a steep concentration gradient</a:t>
            </a:r>
          </a:p>
          <a:p>
            <a:r>
              <a:rPr lang="en-GB" sz="3200" dirty="0"/>
              <a:t>Allows bony fish to remove up to 80% of the oxygen flowing over the gills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See the source image">
            <a:extLst>
              <a:ext uri="{FF2B5EF4-FFF2-40B4-BE49-F238E27FC236}">
                <a16:creationId xmlns:a16="http://schemas.microsoft.com/office/drawing/2014/main" id="{06CAE9A5-1EA1-4D9C-817B-8E12E229CD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77"/>
          <a:stretch/>
        </p:blipFill>
        <p:spPr bwMode="auto">
          <a:xfrm>
            <a:off x="-2" y="453417"/>
            <a:ext cx="9850933" cy="6413050"/>
          </a:xfrm>
          <a:prstGeom prst="rect">
            <a:avLst/>
          </a:prstGeom>
          <a:noFill/>
          <a:extLst>
            <a:ext uri="{909E8E84-426E-40DD-AFC4-6F175D3DCCD1}">
              <a14:hiddenFill xmlns:a14="http://schemas.microsoft.com/office/drawing/2010/main">
                <a:solidFill>
                  <a:srgbClr val="FFFFFF"/>
                </a:solidFill>
              </a14:hiddenFill>
            </a:ext>
          </a:extLst>
        </p:spPr>
      </p:pic>
      <p:grpSp>
        <p:nvGrpSpPr>
          <p:cNvPr id="6148" name="Group 191">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3" name="Straight Connector 192">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5"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6"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7" name="Isosceles Triangle 196">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8"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9"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0"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1" name="Isosceles Triangle 200">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2" name="Isosceles Triangle 201">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03" name="Isosceles Triangle 202">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5" name="TextBox 54">
            <a:extLst>
              <a:ext uri="{FF2B5EF4-FFF2-40B4-BE49-F238E27FC236}">
                <a16:creationId xmlns:a16="http://schemas.microsoft.com/office/drawing/2014/main" id="{50D7B698-9B14-4636-A6F8-179B957C860E}"/>
              </a:ext>
            </a:extLst>
          </p:cNvPr>
          <p:cNvSpPr txBox="1"/>
          <p:nvPr/>
        </p:nvSpPr>
        <p:spPr>
          <a:xfrm>
            <a:off x="2137885" y="85519"/>
            <a:ext cx="3787253" cy="523220"/>
          </a:xfrm>
          <a:prstGeom prst="rect">
            <a:avLst/>
          </a:prstGeom>
          <a:noFill/>
        </p:spPr>
        <p:txBody>
          <a:bodyPr wrap="square">
            <a:spAutoFit/>
          </a:bodyPr>
          <a:lstStyle/>
          <a:p>
            <a:pPr>
              <a:spcBef>
                <a:spcPct val="0"/>
              </a:spcBef>
              <a:spcAft>
                <a:spcPts val="600"/>
              </a:spcAft>
            </a:pPr>
            <a:r>
              <a:rPr lang="en-US" sz="2800" b="1" kern="1200" dirty="0">
                <a:solidFill>
                  <a:schemeClr val="accent1"/>
                </a:solidFill>
                <a:latin typeface="+mj-lt"/>
                <a:ea typeface="+mj-ea"/>
                <a:cs typeface="+mj-cs"/>
              </a:rPr>
              <a:t>Parallel system</a:t>
            </a:r>
          </a:p>
        </p:txBody>
      </p:sp>
    </p:spTree>
    <p:extLst>
      <p:ext uri="{BB962C8B-B14F-4D97-AF65-F5344CB8AC3E}">
        <p14:creationId xmlns:p14="http://schemas.microsoft.com/office/powerpoint/2010/main" val="2998946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1C043006-421B-408C-B7B4-5183117CB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688" cy="691259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91390422-4383-4AB2-B495-A8B585F64AC4}"/>
              </a:ext>
            </a:extLst>
          </p:cNvPr>
          <p:cNvSpPr/>
          <p:nvPr/>
        </p:nvSpPr>
        <p:spPr>
          <a:xfrm>
            <a:off x="723331" y="2490716"/>
            <a:ext cx="4183039" cy="2572603"/>
          </a:xfrm>
          <a:prstGeom prst="wedgeEllipseCallout">
            <a:avLst>
              <a:gd name="adj1" fmla="val 50761"/>
              <a:gd name="adj2" fmla="val 72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happens to a shark if it stops swimming?</a:t>
            </a:r>
          </a:p>
        </p:txBody>
      </p:sp>
      <p:sp>
        <p:nvSpPr>
          <p:cNvPr id="3" name="TextBox 2">
            <a:extLst>
              <a:ext uri="{FF2B5EF4-FFF2-40B4-BE49-F238E27FC236}">
                <a16:creationId xmlns:a16="http://schemas.microsoft.com/office/drawing/2014/main" id="{27C8D8F3-153D-6E66-C398-453D355994C0}"/>
              </a:ext>
            </a:extLst>
          </p:cNvPr>
          <p:cNvSpPr txBox="1"/>
          <p:nvPr/>
        </p:nvSpPr>
        <p:spPr>
          <a:xfrm rot="837883">
            <a:off x="5629701" y="2947595"/>
            <a:ext cx="5028941" cy="769441"/>
          </a:xfrm>
          <a:prstGeom prst="rect">
            <a:avLst/>
          </a:prstGeom>
          <a:noFill/>
        </p:spPr>
        <p:txBody>
          <a:bodyPr wrap="none" rtlCol="0">
            <a:spAutoFit/>
          </a:bodyPr>
          <a:lstStyle/>
          <a:p>
            <a:r>
              <a:rPr lang="en-GB" sz="4400" dirty="0">
                <a:highlight>
                  <a:srgbClr val="FFFF00"/>
                </a:highlight>
              </a:rPr>
              <a:t>MYTH!!.....Kind of!</a:t>
            </a:r>
          </a:p>
        </p:txBody>
      </p:sp>
    </p:spTree>
    <p:extLst>
      <p:ext uri="{BB962C8B-B14F-4D97-AF65-F5344CB8AC3E}">
        <p14:creationId xmlns:p14="http://schemas.microsoft.com/office/powerpoint/2010/main" val="40531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A0A8AF-C6BA-5CBB-0A66-847FB0B837D7}"/>
              </a:ext>
            </a:extLst>
          </p:cNvPr>
          <p:cNvSpPr txBox="1"/>
          <p:nvPr/>
        </p:nvSpPr>
        <p:spPr>
          <a:xfrm>
            <a:off x="3048448" y="3241644"/>
            <a:ext cx="6096896" cy="369332"/>
          </a:xfrm>
          <a:prstGeom prst="rect">
            <a:avLst/>
          </a:prstGeom>
          <a:noFill/>
        </p:spPr>
        <p:txBody>
          <a:bodyPr wrap="square">
            <a:spAutoFit/>
          </a:bodyPr>
          <a:lstStyle/>
          <a:p>
            <a:r>
              <a:rPr lang="en-GB" dirty="0">
                <a:hlinkClick r:id="rId2"/>
              </a:rPr>
              <a:t>How Do Sharks Breathe? | SHARK ACADEMY - YouTube</a:t>
            </a:r>
            <a:endParaRPr lang="en-GB" dirty="0"/>
          </a:p>
        </p:txBody>
      </p:sp>
    </p:spTree>
    <p:extLst>
      <p:ext uri="{BB962C8B-B14F-4D97-AF65-F5344CB8AC3E}">
        <p14:creationId xmlns:p14="http://schemas.microsoft.com/office/powerpoint/2010/main" val="22216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Do Sharks Breathe? | SHARK ACADEMY">
            <a:hlinkClick r:id="" action="ppaction://media"/>
            <a:extLst>
              <a:ext uri="{FF2B5EF4-FFF2-40B4-BE49-F238E27FC236}">
                <a16:creationId xmlns:a16="http://schemas.microsoft.com/office/drawing/2014/main" id="{9BAB8D2C-5FC3-30F5-50C7-427F0C6F35A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9681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D8AB-378A-411E-B83A-1AADE49E35B4}"/>
              </a:ext>
            </a:extLst>
          </p:cNvPr>
          <p:cNvSpPr>
            <a:spLocks noGrp="1"/>
          </p:cNvSpPr>
          <p:nvPr>
            <p:ph type="title"/>
          </p:nvPr>
        </p:nvSpPr>
        <p:spPr/>
        <p:txBody>
          <a:bodyPr/>
          <a:lstStyle/>
          <a:p>
            <a:r>
              <a:rPr lang="en-GB" b="1" u="sng" dirty="0"/>
              <a:t>Primitive cartilaginous fish</a:t>
            </a:r>
          </a:p>
        </p:txBody>
      </p:sp>
      <p:sp>
        <p:nvSpPr>
          <p:cNvPr id="5" name="TextBox 4">
            <a:extLst>
              <a:ext uri="{FF2B5EF4-FFF2-40B4-BE49-F238E27FC236}">
                <a16:creationId xmlns:a16="http://schemas.microsoft.com/office/drawing/2014/main" id="{D6E78B38-3EF1-4A96-AC27-A101240BEB64}"/>
              </a:ext>
            </a:extLst>
          </p:cNvPr>
          <p:cNvSpPr txBox="1"/>
          <p:nvPr/>
        </p:nvSpPr>
        <p:spPr>
          <a:xfrm>
            <a:off x="415768" y="1417638"/>
            <a:ext cx="5829045"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Do not contain a sophisticated gas exchange system</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They simply keep moving to force the water through the gills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This is called </a:t>
            </a:r>
            <a:r>
              <a:rPr lang="en-GB" sz="2400" b="1" dirty="0"/>
              <a:t>ram ventilation</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dirty="0"/>
              <a:t>They also use a </a:t>
            </a:r>
            <a:r>
              <a:rPr lang="en-GB" sz="2400" b="1" dirty="0"/>
              <a:t>parallel system </a:t>
            </a:r>
            <a:r>
              <a:rPr lang="en-GB" sz="2400" dirty="0"/>
              <a:t>so only utilise around 50% of the oxygen from the water – concentration gradient is not as steep</a:t>
            </a:r>
          </a:p>
        </p:txBody>
      </p:sp>
      <p:pic>
        <p:nvPicPr>
          <p:cNvPr id="5122" name="Picture 2" descr="See the source image">
            <a:extLst>
              <a:ext uri="{FF2B5EF4-FFF2-40B4-BE49-F238E27FC236}">
                <a16:creationId xmlns:a16="http://schemas.microsoft.com/office/drawing/2014/main" id="{66887AD9-018B-493C-8D76-5CE716DDE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842" y="1473959"/>
            <a:ext cx="5504319" cy="344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E28E-B80E-D6D8-103E-B0DC6F5C0C39}"/>
              </a:ext>
            </a:extLst>
          </p:cNvPr>
          <p:cNvSpPr>
            <a:spLocks noGrp="1"/>
          </p:cNvSpPr>
          <p:nvPr>
            <p:ph type="title"/>
          </p:nvPr>
        </p:nvSpPr>
        <p:spPr/>
        <p:txBody>
          <a:bodyPr/>
          <a:lstStyle/>
          <a:p>
            <a:r>
              <a:rPr lang="en-GB" dirty="0"/>
              <a:t>OPEN REVISION </a:t>
            </a:r>
            <a:r>
              <a:rPr lang="en-GB" dirty="0" err="1"/>
              <a:t>PPt</a:t>
            </a:r>
            <a:endParaRPr lang="en-GB" dirty="0"/>
          </a:p>
        </p:txBody>
      </p:sp>
      <p:sp>
        <p:nvSpPr>
          <p:cNvPr id="3" name="Online Image Placeholder 2">
            <a:extLst>
              <a:ext uri="{FF2B5EF4-FFF2-40B4-BE49-F238E27FC236}">
                <a16:creationId xmlns:a16="http://schemas.microsoft.com/office/drawing/2014/main" id="{4748574F-08E6-A251-B6BA-8BC01EDA5459}"/>
              </a:ext>
            </a:extLst>
          </p:cNvPr>
          <p:cNvSpPr>
            <a:spLocks noGrp="1"/>
          </p:cNvSpPr>
          <p:nvPr>
            <p:ph type="clipArt" sz="half" idx="1"/>
          </p:nvPr>
        </p:nvSpPr>
        <p:spPr/>
        <p:txBody>
          <a:bodyPr/>
          <a:lstStyle/>
          <a:p>
            <a:r>
              <a:rPr lang="en-GB" dirty="0"/>
              <a:t>Pass out the card – quick quiz</a:t>
            </a:r>
          </a:p>
        </p:txBody>
      </p:sp>
      <p:sp>
        <p:nvSpPr>
          <p:cNvPr id="4" name="Text Placeholder 3">
            <a:extLst>
              <a:ext uri="{FF2B5EF4-FFF2-40B4-BE49-F238E27FC236}">
                <a16:creationId xmlns:a16="http://schemas.microsoft.com/office/drawing/2014/main" id="{BEA82DCB-0DC9-DAC9-2430-7A0BD7EC0E5B}"/>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73854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A1207-1071-4613-81CD-B00CF2514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43" y="145679"/>
            <a:ext cx="4971626" cy="354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1EC780B-AB5B-49AA-8F21-011C5A419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260" y="185528"/>
            <a:ext cx="5042217"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F8666B-2A05-4E44-A068-94A1B62C260C}"/>
              </a:ext>
            </a:extLst>
          </p:cNvPr>
          <p:cNvSpPr txBox="1">
            <a:spLocks noChangeArrowheads="1"/>
          </p:cNvSpPr>
          <p:nvPr/>
        </p:nvSpPr>
        <p:spPr bwMode="auto">
          <a:xfrm>
            <a:off x="354540" y="3954612"/>
            <a:ext cx="101528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GB" altLang="en-US" sz="2400" dirty="0">
                <a:solidFill>
                  <a:srgbClr val="FF0000"/>
                </a:solidFill>
              </a:rPr>
              <a:t>Why does the trace decrease diagonally?</a:t>
            </a:r>
          </a:p>
          <a:p>
            <a:pPr algn="just"/>
            <a:endParaRPr lang="en-GB" altLang="en-US" sz="2400" dirty="0">
              <a:solidFill>
                <a:srgbClr val="7030A0"/>
              </a:solidFill>
            </a:endParaRPr>
          </a:p>
          <a:p>
            <a:pPr algn="just"/>
            <a:r>
              <a:rPr lang="en-GB" altLang="en-US" sz="2400" dirty="0">
                <a:solidFill>
                  <a:srgbClr val="00B0F0"/>
                </a:solidFill>
              </a:rPr>
              <a:t>CO</a:t>
            </a:r>
            <a:r>
              <a:rPr lang="en-GB" altLang="en-US" sz="2400" baseline="-25000" dirty="0">
                <a:solidFill>
                  <a:srgbClr val="00B0F0"/>
                </a:solidFill>
              </a:rPr>
              <a:t>2(g)</a:t>
            </a:r>
            <a:r>
              <a:rPr lang="en-GB" altLang="en-US" sz="2400" dirty="0">
                <a:solidFill>
                  <a:srgbClr val="00B0F0"/>
                </a:solidFill>
              </a:rPr>
              <a:t> has to be removed during exhalation otherwise it will rise to a dangerously high level.</a:t>
            </a:r>
          </a:p>
          <a:p>
            <a:pPr algn="just"/>
            <a:endParaRPr lang="en-GB" altLang="en-US" sz="2400" dirty="0">
              <a:solidFill>
                <a:srgbClr val="00B0F0"/>
              </a:solidFill>
            </a:endParaRPr>
          </a:p>
          <a:p>
            <a:pPr algn="just"/>
            <a:r>
              <a:rPr lang="en-GB" altLang="en-US" sz="2400" dirty="0">
                <a:solidFill>
                  <a:srgbClr val="00B0F0"/>
                </a:solidFill>
              </a:rPr>
              <a:t>CO</a:t>
            </a:r>
            <a:r>
              <a:rPr lang="en-GB" altLang="en-US" sz="2400" baseline="-25000" dirty="0">
                <a:solidFill>
                  <a:srgbClr val="00B0F0"/>
                </a:solidFill>
              </a:rPr>
              <a:t>2(g)</a:t>
            </a:r>
            <a:r>
              <a:rPr lang="en-GB" altLang="en-US" sz="2400" dirty="0">
                <a:solidFill>
                  <a:srgbClr val="00B0F0"/>
                </a:solidFill>
              </a:rPr>
              <a:t> is absorbed by soda lime present in the spirometer.</a:t>
            </a:r>
          </a:p>
        </p:txBody>
      </p:sp>
      <p:sp>
        <p:nvSpPr>
          <p:cNvPr id="2" name="TextBox 1">
            <a:extLst>
              <a:ext uri="{FF2B5EF4-FFF2-40B4-BE49-F238E27FC236}">
                <a16:creationId xmlns:a16="http://schemas.microsoft.com/office/drawing/2014/main" id="{5EEDF2D1-2687-4509-A0B7-C1828C19DC21}"/>
              </a:ext>
            </a:extLst>
          </p:cNvPr>
          <p:cNvSpPr txBox="1"/>
          <p:nvPr/>
        </p:nvSpPr>
        <p:spPr>
          <a:xfrm>
            <a:off x="4705815" y="185528"/>
            <a:ext cx="1359668" cy="584775"/>
          </a:xfrm>
          <a:prstGeom prst="rect">
            <a:avLst/>
          </a:prstGeom>
          <a:noFill/>
        </p:spPr>
        <p:txBody>
          <a:bodyPr wrap="none" rtlCol="0">
            <a:spAutoFit/>
          </a:bodyPr>
          <a:lstStyle/>
          <a:p>
            <a:r>
              <a:rPr lang="en-GB" sz="3200">
                <a:highlight>
                  <a:srgbClr val="FFFF00"/>
                </a:highlight>
              </a:rPr>
              <a:t>RECAP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428B-DC6D-3DC1-420B-2B47B77DFB7B}"/>
              </a:ext>
            </a:extLst>
          </p:cNvPr>
          <p:cNvSpPr>
            <a:spLocks noGrp="1"/>
          </p:cNvSpPr>
          <p:nvPr>
            <p:ph type="title"/>
          </p:nvPr>
        </p:nvSpPr>
        <p:spPr/>
        <p:txBody>
          <a:bodyPr/>
          <a:lstStyle/>
          <a:p>
            <a:endParaRPr lang="en-GB"/>
          </a:p>
        </p:txBody>
      </p:sp>
      <p:sp>
        <p:nvSpPr>
          <p:cNvPr id="3" name="Online Image Placeholder 2">
            <a:extLst>
              <a:ext uri="{FF2B5EF4-FFF2-40B4-BE49-F238E27FC236}">
                <a16:creationId xmlns:a16="http://schemas.microsoft.com/office/drawing/2014/main" id="{C1B27556-FBB0-1D48-AE71-0EED4B6B06E4}"/>
              </a:ext>
            </a:extLst>
          </p:cNvPr>
          <p:cNvSpPr>
            <a:spLocks noGrp="1"/>
          </p:cNvSpPr>
          <p:nvPr>
            <p:ph type="clipArt" sz="half" idx="1"/>
          </p:nvPr>
        </p:nvSpPr>
        <p:spPr/>
        <p:txBody>
          <a:bodyPr/>
          <a:lstStyle/>
          <a:p>
            <a:endParaRPr lang="en-GB"/>
          </a:p>
        </p:txBody>
      </p:sp>
      <p:sp>
        <p:nvSpPr>
          <p:cNvPr id="4" name="Text Placeholder 3">
            <a:extLst>
              <a:ext uri="{FF2B5EF4-FFF2-40B4-BE49-F238E27FC236}">
                <a16:creationId xmlns:a16="http://schemas.microsoft.com/office/drawing/2014/main" id="{7615B666-A83B-9935-F6B2-5401F6AA8D12}"/>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86382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73E5-1E03-9AC3-7CA8-E092BFC376D5}"/>
              </a:ext>
            </a:extLst>
          </p:cNvPr>
          <p:cNvSpPr>
            <a:spLocks noGrp="1"/>
          </p:cNvSpPr>
          <p:nvPr>
            <p:ph type="title"/>
          </p:nvPr>
        </p:nvSpPr>
        <p:spPr/>
        <p:txBody>
          <a:bodyPr/>
          <a:lstStyle/>
          <a:p>
            <a:endParaRPr lang="en-GB"/>
          </a:p>
        </p:txBody>
      </p:sp>
      <p:sp>
        <p:nvSpPr>
          <p:cNvPr id="3" name="Online Image Placeholder 2">
            <a:extLst>
              <a:ext uri="{FF2B5EF4-FFF2-40B4-BE49-F238E27FC236}">
                <a16:creationId xmlns:a16="http://schemas.microsoft.com/office/drawing/2014/main" id="{4D288133-E4EB-E67F-828F-71A7D4FA75CA}"/>
              </a:ext>
            </a:extLst>
          </p:cNvPr>
          <p:cNvSpPr>
            <a:spLocks noGrp="1"/>
          </p:cNvSpPr>
          <p:nvPr>
            <p:ph type="clipArt" sz="half" idx="1"/>
          </p:nvPr>
        </p:nvSpPr>
        <p:spPr/>
        <p:txBody>
          <a:bodyPr/>
          <a:lstStyle/>
          <a:p>
            <a:endParaRPr lang="en-GB"/>
          </a:p>
        </p:txBody>
      </p:sp>
      <p:sp>
        <p:nvSpPr>
          <p:cNvPr id="4" name="Text Placeholder 3">
            <a:extLst>
              <a:ext uri="{FF2B5EF4-FFF2-40B4-BE49-F238E27FC236}">
                <a16:creationId xmlns:a16="http://schemas.microsoft.com/office/drawing/2014/main" id="{6F398114-8886-F955-9896-75AB274ECE5F}"/>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55130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8E7C40-462C-BEFA-FBFA-0A6BC6AB65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5486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080106064">
            <a:extLst>
              <a:ext uri="{FF2B5EF4-FFF2-40B4-BE49-F238E27FC236}">
                <a16:creationId xmlns:a16="http://schemas.microsoft.com/office/drawing/2014/main" id="{06DBBC90-7F88-4CF5-92A8-7C457B590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Oval 1">
            <a:extLst>
              <a:ext uri="{FF2B5EF4-FFF2-40B4-BE49-F238E27FC236}">
                <a16:creationId xmlns:a16="http://schemas.microsoft.com/office/drawing/2014/main" id="{CCFD18DA-083E-413C-A781-2B58E9F20F28}"/>
              </a:ext>
            </a:extLst>
          </p:cNvPr>
          <p:cNvSpPr/>
          <p:nvPr/>
        </p:nvSpPr>
        <p:spPr>
          <a:xfrm>
            <a:off x="-16604" y="2169345"/>
            <a:ext cx="3063924" cy="1535373"/>
          </a:xfrm>
          <a:prstGeom prst="wedgeEllipseCallout">
            <a:avLst>
              <a:gd name="adj1" fmla="val 43978"/>
              <a:gd name="adj2" fmla="val 465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Uh Oh</a:t>
            </a:r>
          </a:p>
        </p:txBody>
      </p:sp>
      <p:sp>
        <p:nvSpPr>
          <p:cNvPr id="3" name="TextBox 2">
            <a:extLst>
              <a:ext uri="{FF2B5EF4-FFF2-40B4-BE49-F238E27FC236}">
                <a16:creationId xmlns:a16="http://schemas.microsoft.com/office/drawing/2014/main" id="{C04347D6-1C2B-4F3B-8517-8B890F9F3C90}"/>
              </a:ext>
            </a:extLst>
          </p:cNvPr>
          <p:cNvSpPr txBox="1"/>
          <p:nvPr/>
        </p:nvSpPr>
        <p:spPr>
          <a:xfrm>
            <a:off x="402609" y="225188"/>
            <a:ext cx="5200463" cy="1015663"/>
          </a:xfrm>
          <a:prstGeom prst="rect">
            <a:avLst/>
          </a:prstGeom>
          <a:noFill/>
        </p:spPr>
        <p:txBody>
          <a:bodyPr wrap="none" rtlCol="0">
            <a:spAutoFit/>
          </a:bodyPr>
          <a:lstStyle/>
          <a:p>
            <a:r>
              <a:rPr lang="en-GB" sz="6000" dirty="0"/>
              <a:t>Fish dissection</a:t>
            </a:r>
          </a:p>
        </p:txBody>
      </p:sp>
      <p:sp>
        <p:nvSpPr>
          <p:cNvPr id="6" name="TextBox 5">
            <a:extLst>
              <a:ext uri="{FF2B5EF4-FFF2-40B4-BE49-F238E27FC236}">
                <a16:creationId xmlns:a16="http://schemas.microsoft.com/office/drawing/2014/main" id="{D8405D89-72B0-4D4E-BB81-FE7063033E89}"/>
              </a:ext>
            </a:extLst>
          </p:cNvPr>
          <p:cNvSpPr txBox="1"/>
          <p:nvPr/>
        </p:nvSpPr>
        <p:spPr>
          <a:xfrm>
            <a:off x="402609" y="4223657"/>
            <a:ext cx="2383291" cy="1754326"/>
          </a:xfrm>
          <a:prstGeom prst="rect">
            <a:avLst/>
          </a:prstGeom>
          <a:noFill/>
        </p:spPr>
        <p:txBody>
          <a:bodyPr wrap="square" rtlCol="0">
            <a:spAutoFit/>
          </a:bodyPr>
          <a:lstStyle/>
          <a:p>
            <a:r>
              <a:rPr lang="en-GB" dirty="0"/>
              <a:t>Watch video next slide</a:t>
            </a:r>
          </a:p>
          <a:p>
            <a:endParaRPr lang="en-GB" dirty="0"/>
          </a:p>
          <a:p>
            <a:r>
              <a:rPr lang="en-GB" dirty="0"/>
              <a:t>Follow method on fish dissection notebook page</a:t>
            </a:r>
          </a:p>
        </p:txBody>
      </p:sp>
    </p:spTree>
    <p:extLst>
      <p:ext uri="{BB962C8B-B14F-4D97-AF65-F5344CB8AC3E}">
        <p14:creationId xmlns:p14="http://schemas.microsoft.com/office/powerpoint/2010/main" val="3416276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ish Head Gills Gas Exchange System Dissection GCSE A Level Biology NEET Practical Skills">
            <a:hlinkClick r:id="" action="ppaction://media"/>
            <a:extLst>
              <a:ext uri="{FF2B5EF4-FFF2-40B4-BE49-F238E27FC236}">
                <a16:creationId xmlns:a16="http://schemas.microsoft.com/office/drawing/2014/main" id="{AFF3E2E7-A520-C999-362F-51EB80564D0B}"/>
              </a:ext>
            </a:extLst>
          </p:cNvPr>
          <p:cNvPicPr>
            <a:picLocks noRot="1" noChangeAspect="1"/>
          </p:cNvPicPr>
          <p:nvPr>
            <a:videoFile r:link="rId1"/>
          </p:nvPr>
        </p:nvPicPr>
        <p:blipFill>
          <a:blip r:embed="rId3"/>
          <a:stretch>
            <a:fillRect/>
          </a:stretch>
        </p:blipFill>
        <p:spPr>
          <a:xfrm>
            <a:off x="0" y="0"/>
            <a:ext cx="12230100" cy="6910007"/>
          </a:xfrm>
          <a:prstGeom prst="rect">
            <a:avLst/>
          </a:prstGeom>
        </p:spPr>
      </p:pic>
    </p:spTree>
    <p:extLst>
      <p:ext uri="{BB962C8B-B14F-4D97-AF65-F5344CB8AC3E}">
        <p14:creationId xmlns:p14="http://schemas.microsoft.com/office/powerpoint/2010/main" val="26360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7B0E4158-3D04-F45E-C2E5-CA7FBA40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12"/>
            <a:ext cx="12192000" cy="692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99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5C514-6A15-4E1E-9AE8-DFBA56A9C0D1}"/>
              </a:ext>
            </a:extLst>
          </p:cNvPr>
          <p:cNvSpPr>
            <a:spLocks noGrp="1"/>
          </p:cNvSpPr>
          <p:nvPr>
            <p:ph type="title"/>
          </p:nvPr>
        </p:nvSpPr>
        <p:spPr/>
        <p:txBody>
          <a:bodyPr/>
          <a:lstStyle/>
          <a:p>
            <a:r>
              <a:rPr lang="en-GB" dirty="0"/>
              <a:t>When done</a:t>
            </a:r>
          </a:p>
        </p:txBody>
      </p:sp>
      <p:sp>
        <p:nvSpPr>
          <p:cNvPr id="3" name="Content Placeholder 2">
            <a:extLst>
              <a:ext uri="{FF2B5EF4-FFF2-40B4-BE49-F238E27FC236}">
                <a16:creationId xmlns:a16="http://schemas.microsoft.com/office/drawing/2014/main" id="{F39E6D37-9CB0-4571-9394-AEDCF98BDC0C}"/>
              </a:ext>
            </a:extLst>
          </p:cNvPr>
          <p:cNvSpPr>
            <a:spLocks noGrp="1"/>
          </p:cNvSpPr>
          <p:nvPr>
            <p:ph idx="1"/>
          </p:nvPr>
        </p:nvSpPr>
        <p:spPr>
          <a:xfrm>
            <a:off x="247028" y="2521739"/>
            <a:ext cx="9158229" cy="3880773"/>
          </a:xfrm>
        </p:spPr>
        <p:txBody>
          <a:bodyPr vert="horz" lIns="91440" tIns="45720" rIns="91440" bIns="45720" rtlCol="0" anchor="t">
            <a:normAutofit/>
          </a:bodyPr>
          <a:lstStyle/>
          <a:p>
            <a:r>
              <a:rPr lang="en-GB" sz="3200" dirty="0"/>
              <a:t>Complete the insect and bony fish additional questions</a:t>
            </a:r>
          </a:p>
          <a:p>
            <a:r>
              <a:rPr lang="en-GB" sz="3200" dirty="0"/>
              <a:t>Any of the additional questions from the end of any lesson in the unit</a:t>
            </a:r>
          </a:p>
        </p:txBody>
      </p:sp>
    </p:spTree>
    <p:extLst>
      <p:ext uri="{BB962C8B-B14F-4D97-AF65-F5344CB8AC3E}">
        <p14:creationId xmlns:p14="http://schemas.microsoft.com/office/powerpoint/2010/main" val="1274732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D8C0-3FC9-41D5-8458-74B6857A3479}"/>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A28D0289-F2F2-4817-B11F-B5B0B2B1AD62}"/>
              </a:ext>
            </a:extLst>
          </p:cNvPr>
          <p:cNvSpPr>
            <a:spLocks noGrp="1"/>
          </p:cNvSpPr>
          <p:nvPr>
            <p:ph idx="1"/>
          </p:nvPr>
        </p:nvSpPr>
        <p:spPr>
          <a:xfrm>
            <a:off x="677334" y="2160589"/>
            <a:ext cx="4915392" cy="3880773"/>
          </a:xfrm>
        </p:spPr>
        <p:txBody>
          <a:bodyPr/>
          <a:lstStyle/>
          <a:p>
            <a:pPr>
              <a:buFont typeface="Arial" pitchFamily="34" charset="0"/>
              <a:buChar char="•"/>
              <a:defRPr/>
            </a:pPr>
            <a:r>
              <a:rPr lang="en-GB" dirty="0"/>
              <a:t>Identify the organs in an insect and a bony fish that control gas exchange.</a:t>
            </a:r>
          </a:p>
          <a:p>
            <a:pPr>
              <a:buFont typeface="Arial" pitchFamily="34" charset="0"/>
              <a:buChar char="•"/>
              <a:defRPr/>
            </a:pPr>
            <a:endParaRPr lang="en-GB" dirty="0"/>
          </a:p>
          <a:p>
            <a:pPr>
              <a:buFont typeface="Arial" pitchFamily="34" charset="0"/>
              <a:buChar char="•"/>
              <a:defRPr/>
            </a:pPr>
            <a:r>
              <a:rPr lang="en-GB" dirty="0"/>
              <a:t>Apply your knowledge of gas exchange to fish and insects.</a:t>
            </a:r>
          </a:p>
          <a:p>
            <a:pPr>
              <a:buFont typeface="Arial" pitchFamily="34" charset="0"/>
              <a:buChar char="•"/>
              <a:defRPr/>
            </a:pPr>
            <a:endParaRPr lang="en-GB" dirty="0"/>
          </a:p>
          <a:p>
            <a:pPr marL="0" indent="0">
              <a:buNone/>
            </a:pPr>
            <a:endParaRPr lang="en-GB" altLang="en-US" dirty="0">
              <a:latin typeface="Calibri" panose="020F0502020204030204" pitchFamily="34" charset="0"/>
            </a:endParaRPr>
          </a:p>
          <a:p>
            <a:endParaRPr lang="en-GB" dirty="0"/>
          </a:p>
        </p:txBody>
      </p:sp>
      <p:pic>
        <p:nvPicPr>
          <p:cNvPr id="4" name="Picture 3">
            <a:extLst>
              <a:ext uri="{FF2B5EF4-FFF2-40B4-BE49-F238E27FC236}">
                <a16:creationId xmlns:a16="http://schemas.microsoft.com/office/drawing/2014/main" id="{8324229C-ABB5-4009-9C3F-2CB26DE6B16B}"/>
              </a:ext>
            </a:extLst>
          </p:cNvPr>
          <p:cNvPicPr>
            <a:picLocks noChangeAspect="1"/>
          </p:cNvPicPr>
          <p:nvPr/>
        </p:nvPicPr>
        <p:blipFill>
          <a:blip r:embed="rId2"/>
          <a:stretch>
            <a:fillRect/>
          </a:stretch>
        </p:blipFill>
        <p:spPr>
          <a:xfrm>
            <a:off x="6096000" y="1205239"/>
            <a:ext cx="5469269" cy="5211747"/>
          </a:xfrm>
          <a:prstGeom prst="rect">
            <a:avLst/>
          </a:prstGeom>
          <a:ln>
            <a:solidFill>
              <a:schemeClr val="accent1"/>
            </a:solidFill>
          </a:ln>
        </p:spPr>
      </p:pic>
      <p:sp>
        <p:nvSpPr>
          <p:cNvPr id="5" name="Rectangle 4">
            <a:extLst>
              <a:ext uri="{FF2B5EF4-FFF2-40B4-BE49-F238E27FC236}">
                <a16:creationId xmlns:a16="http://schemas.microsoft.com/office/drawing/2014/main" id="{F2702286-2541-4059-9233-90F57F5AE14D}"/>
              </a:ext>
            </a:extLst>
          </p:cNvPr>
          <p:cNvSpPr/>
          <p:nvPr/>
        </p:nvSpPr>
        <p:spPr>
          <a:xfrm>
            <a:off x="6121301" y="5349588"/>
            <a:ext cx="5418666" cy="9767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570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Questioning your thinking…</a:t>
            </a:r>
          </a:p>
        </p:txBody>
      </p:sp>
      <p:sp>
        <p:nvSpPr>
          <p:cNvPr id="3" name="Content Placeholder 2"/>
          <p:cNvSpPr>
            <a:spLocks noGrp="1"/>
          </p:cNvSpPr>
          <p:nvPr>
            <p:ph idx="1"/>
          </p:nvPr>
        </p:nvSpPr>
        <p:spPr>
          <a:xfrm>
            <a:off x="556068" y="1270000"/>
            <a:ext cx="8839200" cy="5257800"/>
          </a:xfrm>
        </p:spPr>
        <p:txBody>
          <a:bodyPr>
            <a:noAutofit/>
          </a:bodyPr>
          <a:lstStyle/>
          <a:p>
            <a:pPr marL="514350" indent="-514350">
              <a:buFont typeface="+mj-lt"/>
              <a:buAutoNum type="arabicPeriod"/>
            </a:pPr>
            <a:r>
              <a:rPr lang="en-GB" sz="2500" dirty="0"/>
              <a:t>Fish cannot survive out of water because their gills collapse. Explain why they cannot survive in these conditions.</a:t>
            </a:r>
          </a:p>
          <a:p>
            <a:pPr marL="514350" indent="-514350">
              <a:buFont typeface="+mj-lt"/>
              <a:buAutoNum type="arabicPeriod"/>
            </a:pPr>
            <a:r>
              <a:rPr lang="en-GB" sz="2500" dirty="0"/>
              <a:t>Explain why there are many filaments and lamellae in fish gills.</a:t>
            </a:r>
          </a:p>
          <a:p>
            <a:pPr marL="514350" indent="-514350">
              <a:buFont typeface="+mj-lt"/>
              <a:buAutoNum type="arabicPeriod"/>
            </a:pPr>
            <a:r>
              <a:rPr lang="en-GB" sz="2500" dirty="0"/>
              <a:t>Sharks do not have an operculum and some have lost their ability to pump water through the buccal cavity. Explain why these sharks will drown if they stop moving.</a:t>
            </a:r>
          </a:p>
          <a:p>
            <a:pPr marL="514350" indent="-514350">
              <a:buFont typeface="+mj-lt"/>
              <a:buAutoNum type="arabicPeriod"/>
            </a:pPr>
            <a:r>
              <a:rPr lang="en-GB" sz="2500" dirty="0"/>
              <a:t>Why do insects have a separate tracheal system instead of relying on blood to transport oxygen around the body?</a:t>
            </a:r>
          </a:p>
          <a:p>
            <a:pPr marL="514350" indent="-514350">
              <a:buFont typeface="+mj-lt"/>
              <a:buAutoNum type="arabicPeriod"/>
            </a:pPr>
            <a:r>
              <a:rPr lang="en-GB" sz="2500" dirty="0"/>
              <a:t>Explain why the tracheal fluid is withdrawn into the body when the tissue is very active.</a:t>
            </a:r>
          </a:p>
        </p:txBody>
      </p:sp>
    </p:spTree>
    <p:extLst>
      <p:ext uri="{BB962C8B-B14F-4D97-AF65-F5344CB8AC3E}">
        <p14:creationId xmlns:p14="http://schemas.microsoft.com/office/powerpoint/2010/main" val="2704414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09" y="40722"/>
            <a:ext cx="8229600" cy="792162"/>
          </a:xfrm>
        </p:spPr>
        <p:txBody>
          <a:bodyPr/>
          <a:lstStyle/>
          <a:p>
            <a:r>
              <a:rPr lang="en-GB" dirty="0"/>
              <a:t>ANSWERS</a:t>
            </a:r>
          </a:p>
        </p:txBody>
      </p:sp>
      <p:sp>
        <p:nvSpPr>
          <p:cNvPr id="3" name="Content Placeholder 2"/>
          <p:cNvSpPr>
            <a:spLocks noGrp="1"/>
          </p:cNvSpPr>
          <p:nvPr>
            <p:ph idx="1"/>
          </p:nvPr>
        </p:nvSpPr>
        <p:spPr>
          <a:xfrm>
            <a:off x="634409" y="832884"/>
            <a:ext cx="8839200" cy="5791200"/>
          </a:xfrm>
        </p:spPr>
        <p:txBody>
          <a:bodyPr>
            <a:normAutofit fontScale="92500"/>
          </a:bodyPr>
          <a:lstStyle/>
          <a:p>
            <a:pPr marL="514350" indent="-514350">
              <a:buFont typeface="+mj-lt"/>
              <a:buAutoNum type="arabicPeriod"/>
            </a:pPr>
            <a:r>
              <a:rPr lang="en-GB" dirty="0"/>
              <a:t>Gill collapses out of water, so surface area exposed to air is small – insufficient to allow enough gaseous exchange. Eventually the gills will dry out.</a:t>
            </a:r>
          </a:p>
          <a:p>
            <a:pPr marL="514350" indent="-514350">
              <a:buFont typeface="+mj-lt"/>
              <a:buAutoNum type="arabicPeriod"/>
            </a:pPr>
            <a:endParaRPr lang="en-GB" dirty="0"/>
          </a:p>
          <a:p>
            <a:pPr marL="514350" indent="-514350">
              <a:buFont typeface="+mj-lt"/>
              <a:buAutoNum type="arabicPeriod"/>
            </a:pPr>
            <a:r>
              <a:rPr lang="en-GB" dirty="0"/>
              <a:t>To increase the surface area for gaseous exchange.</a:t>
            </a:r>
          </a:p>
          <a:p>
            <a:pPr marL="514350" indent="-514350">
              <a:buFont typeface="+mj-lt"/>
              <a:buAutoNum type="arabicPeriod"/>
            </a:pPr>
            <a:endParaRPr lang="en-GB" dirty="0"/>
          </a:p>
          <a:p>
            <a:pPr marL="514350" indent="-514350">
              <a:buFont typeface="+mj-lt"/>
              <a:buAutoNum type="arabicPeriod"/>
            </a:pPr>
            <a:r>
              <a:rPr lang="en-GB" dirty="0"/>
              <a:t>Buccal pump and operculum flap pump water over the gills. If the fish is unable to pump water, then the flow will stop if fish stops moving. All the oxygen in the water in the gills will be used up.</a:t>
            </a:r>
          </a:p>
          <a:p>
            <a:pPr marL="514350" indent="-514350">
              <a:buFont typeface="+mj-lt"/>
              <a:buAutoNum type="arabicPeriod"/>
            </a:pPr>
            <a:endParaRPr lang="en-GB" dirty="0"/>
          </a:p>
          <a:p>
            <a:pPr marL="514350" indent="-514350">
              <a:buFont typeface="+mj-lt"/>
              <a:buAutoNum type="arabicPeriod"/>
            </a:pPr>
            <a:r>
              <a:rPr lang="en-GB" dirty="0"/>
              <a:t>4. With an open circulation, an insect cannot easily direct the flow of blood to the tissues that need it most; the flow is also affected by body movements. Using separate air-filled tubes allows development of a system that can bring more air to the tissues that need it. If the insect relies on diffusion to some extent, the oxygen can diffuse more quickly through air than through blood fluid.</a:t>
            </a:r>
          </a:p>
          <a:p>
            <a:pPr marL="514350" indent="-514350">
              <a:buFont typeface="+mj-lt"/>
              <a:buAutoNum type="arabicPeriod"/>
            </a:pPr>
            <a:endParaRPr lang="en-GB" dirty="0"/>
          </a:p>
          <a:p>
            <a:pPr marL="514350" indent="-514350">
              <a:buFont typeface="+mj-lt"/>
              <a:buAutoNum type="arabicPeriod"/>
            </a:pPr>
            <a:r>
              <a:rPr lang="en-GB" dirty="0"/>
              <a:t>Oxygen can diffuse through the walls at the end of the </a:t>
            </a:r>
            <a:r>
              <a:rPr lang="en-GB" dirty="0" err="1"/>
              <a:t>tracheoles</a:t>
            </a:r>
            <a:r>
              <a:rPr lang="en-GB" dirty="0"/>
              <a:t> into the tissue fluid, withdrawing fluid from the end of the tube increases the surface area over which exchange can occur.</a:t>
            </a:r>
          </a:p>
        </p:txBody>
      </p:sp>
    </p:spTree>
    <p:extLst>
      <p:ext uri="{BB962C8B-B14F-4D97-AF65-F5344CB8AC3E}">
        <p14:creationId xmlns:p14="http://schemas.microsoft.com/office/powerpoint/2010/main" val="417317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4CCCA6-236C-7CA9-8D52-B1B4DB3CAF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3976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BE61-7FDE-6405-ABA8-7705FD7B008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34315D6-45D9-9A13-105E-BDAC9082EFD6}"/>
              </a:ext>
            </a:extLst>
          </p:cNvPr>
          <p:cNvSpPr>
            <a:spLocks noGrp="1"/>
          </p:cNvSpPr>
          <p:nvPr>
            <p:ph idx="1"/>
          </p:nvPr>
        </p:nvSpPr>
        <p:spPr/>
        <p:txBody>
          <a:bodyPr/>
          <a:lstStyle/>
          <a:p>
            <a:endParaRPr lang="en-GB"/>
          </a:p>
        </p:txBody>
      </p:sp>
      <p:pic>
        <p:nvPicPr>
          <p:cNvPr id="2050" name="Picture 2" descr="BBC Two - Mastermind - The history of Mastermind">
            <a:extLst>
              <a:ext uri="{FF2B5EF4-FFF2-40B4-BE49-F238E27FC236}">
                <a16:creationId xmlns:a16="http://schemas.microsoft.com/office/drawing/2014/main" id="{700CF2C5-630B-B42E-080C-9837470E8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6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A638-0BF2-4BA5-A86C-4BF3C6149454}"/>
              </a:ext>
            </a:extLst>
          </p:cNvPr>
          <p:cNvSpPr>
            <a:spLocks noGrp="1"/>
          </p:cNvSpPr>
          <p:nvPr>
            <p:ph type="title"/>
          </p:nvPr>
        </p:nvSpPr>
        <p:spPr>
          <a:xfrm>
            <a:off x="0" y="-42595"/>
            <a:ext cx="8596668" cy="1320800"/>
          </a:xfrm>
        </p:spPr>
        <p:txBody>
          <a:bodyPr>
            <a:normAutofit/>
          </a:bodyPr>
          <a:lstStyle/>
          <a:p>
            <a:r>
              <a:rPr lang="en-GB" sz="3200" u="sng" dirty="0"/>
              <a:t>Knowledge retrieval question</a:t>
            </a:r>
          </a:p>
        </p:txBody>
      </p:sp>
      <p:sp>
        <p:nvSpPr>
          <p:cNvPr id="5" name="TextBox 4">
            <a:extLst>
              <a:ext uri="{FF2B5EF4-FFF2-40B4-BE49-F238E27FC236}">
                <a16:creationId xmlns:a16="http://schemas.microsoft.com/office/drawing/2014/main" id="{5ABC33DC-CFC0-422D-BEE7-8091BA8266A5}"/>
              </a:ext>
            </a:extLst>
          </p:cNvPr>
          <p:cNvSpPr txBox="1"/>
          <p:nvPr/>
        </p:nvSpPr>
        <p:spPr>
          <a:xfrm>
            <a:off x="0" y="535488"/>
            <a:ext cx="11863010" cy="1570623"/>
          </a:xfrm>
          <a:prstGeom prst="rect">
            <a:avLst/>
          </a:prstGeom>
          <a:noFill/>
        </p:spPr>
        <p:txBody>
          <a:bodyPr wrap="square">
            <a:spAutoFit/>
          </a:bodyPr>
          <a:lstStyle/>
          <a:p>
            <a:pPr>
              <a:lnSpc>
                <a:spcPct val="107000"/>
              </a:lnSpc>
              <a:spcBef>
                <a:spcPts val="600"/>
              </a:spcBef>
              <a:spcAft>
                <a:spcPts val="600"/>
              </a:spcAft>
            </a:pPr>
            <a:r>
              <a:rPr lang="en-GB" sz="1800" dirty="0">
                <a:effectLst/>
                <a:latin typeface="Arial" panose="020B0604020202020204" pitchFamily="34" charset="0"/>
                <a:ea typeface="Yu Mincho" panose="02020400000000000000" pitchFamily="18" charset="-128"/>
                <a:cs typeface="Times New Roman" panose="02020603050405020304" pitchFamily="18" charset="0"/>
              </a:rPr>
              <a:t>Cystic fibrosis is a condition that affects breathing.</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Bef>
                <a:spcPts val="600"/>
              </a:spcBef>
              <a:spcAft>
                <a:spcPts val="600"/>
              </a:spcAft>
            </a:pPr>
            <a:r>
              <a:rPr lang="en-GB" sz="1800" dirty="0">
                <a:effectLst/>
                <a:latin typeface="Arial" panose="020B0604020202020204" pitchFamily="34" charset="0"/>
                <a:ea typeface="Yu Mincho" panose="02020400000000000000" pitchFamily="18" charset="-128"/>
                <a:cs typeface="Times New Roman" panose="02020603050405020304" pitchFamily="18" charset="0"/>
              </a:rPr>
              <a:t>A person breathed air in and out of the air chamber of a piece of apparatus.</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Bef>
                <a:spcPts val="600"/>
              </a:spcBef>
              <a:spcAft>
                <a:spcPts val="600"/>
              </a:spcAft>
            </a:pPr>
            <a:r>
              <a:rPr lang="en-GB" sz="1800" dirty="0">
                <a:effectLst/>
                <a:latin typeface="Arial" panose="020B0604020202020204" pitchFamily="34" charset="0"/>
                <a:ea typeface="Yu Mincho" panose="02020400000000000000" pitchFamily="18" charset="-128"/>
                <a:cs typeface="Times New Roman" panose="02020603050405020304" pitchFamily="18" charset="0"/>
              </a:rPr>
              <a:t>Measurements were made of changes in the volume of air in the chamber. The carbon dioxide produced was removed from the chamber. The changes in volume were recorded on the trace shown in the diagram.</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p:txBody>
      </p:sp>
      <p:pic>
        <p:nvPicPr>
          <p:cNvPr id="1026" name="Picture 2">
            <a:extLst>
              <a:ext uri="{FF2B5EF4-FFF2-40B4-BE49-F238E27FC236}">
                <a16:creationId xmlns:a16="http://schemas.microsoft.com/office/drawing/2014/main" id="{6DD8D8E2-9780-42B6-930F-5CB4013AF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77" y="2074461"/>
            <a:ext cx="4578692" cy="415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9FA4E7F-043E-4D6A-9B55-C8EF6C2C23E3}"/>
              </a:ext>
            </a:extLst>
          </p:cNvPr>
          <p:cNvSpPr txBox="1"/>
          <p:nvPr/>
        </p:nvSpPr>
        <p:spPr>
          <a:xfrm>
            <a:off x="4763069" y="1990674"/>
            <a:ext cx="7380513" cy="4196020"/>
          </a:xfrm>
          <a:prstGeom prst="rect">
            <a:avLst/>
          </a:prstGeom>
          <a:noFill/>
        </p:spPr>
        <p:txBody>
          <a:bodyPr wrap="square">
            <a:spAutoFit/>
          </a:bodyPr>
          <a:lstStyle/>
          <a:p>
            <a:pPr marL="342900" indent="-342900">
              <a:lnSpc>
                <a:spcPct val="150000"/>
              </a:lnSpc>
              <a:buAutoNum type="arabicPeriod"/>
            </a:pPr>
            <a:r>
              <a:rPr lang="en-GB" dirty="0">
                <a:latin typeface="Arial" panose="020B0604020202020204" pitchFamily="34" charset="0"/>
                <a:ea typeface="Yu Mincho" panose="02020400000000000000" pitchFamily="18" charset="-128"/>
              </a:rPr>
              <a:t>N</a:t>
            </a:r>
            <a:r>
              <a:rPr lang="en-GB" dirty="0">
                <a:effectLst/>
                <a:latin typeface="Arial" panose="020B0604020202020204" pitchFamily="34" charset="0"/>
                <a:ea typeface="Yu Mincho" panose="02020400000000000000" pitchFamily="18" charset="-128"/>
              </a:rPr>
              <a:t>ame the apparatus used to produce this graph?</a:t>
            </a:r>
          </a:p>
          <a:p>
            <a:pPr marL="342900" indent="-342900">
              <a:lnSpc>
                <a:spcPct val="150000"/>
              </a:lnSpc>
              <a:buAutoNum type="arabicPeriod"/>
            </a:pPr>
            <a:endParaRPr lang="en-GB" dirty="0">
              <a:latin typeface="Arial" panose="020B0604020202020204" pitchFamily="34" charset="0"/>
              <a:ea typeface="Yu Mincho" panose="02020400000000000000" pitchFamily="18" charset="-128"/>
            </a:endParaRPr>
          </a:p>
          <a:p>
            <a:pPr marL="342900" indent="-342900">
              <a:lnSpc>
                <a:spcPct val="150000"/>
              </a:lnSpc>
              <a:buAutoNum type="arabicPeriod"/>
            </a:pPr>
            <a:r>
              <a:rPr lang="en-GB" dirty="0">
                <a:latin typeface="Arial" panose="020B0604020202020204" pitchFamily="34" charset="0"/>
                <a:ea typeface="Yu Mincho" panose="02020400000000000000" pitchFamily="18" charset="-128"/>
              </a:rPr>
              <a:t>What does V represent on the spirometer trace?</a:t>
            </a:r>
          </a:p>
          <a:p>
            <a:pPr marL="342900" indent="-342900">
              <a:lnSpc>
                <a:spcPct val="150000"/>
              </a:lnSpc>
              <a:buAutoNum type="arabicPeriod"/>
            </a:pPr>
            <a:endParaRPr lang="en-GB" dirty="0">
              <a:latin typeface="Arial" panose="020B0604020202020204" pitchFamily="34" charset="0"/>
              <a:ea typeface="Yu Mincho" panose="02020400000000000000" pitchFamily="18" charset="-128"/>
            </a:endParaRPr>
          </a:p>
          <a:p>
            <a:pPr marL="342900" indent="-342900">
              <a:lnSpc>
                <a:spcPct val="150000"/>
              </a:lnSpc>
              <a:buAutoNum type="arabicPeriod"/>
            </a:pPr>
            <a:r>
              <a:rPr lang="en-GB" dirty="0">
                <a:latin typeface="Arial" panose="020B0604020202020204" pitchFamily="34" charset="0"/>
                <a:ea typeface="Yu Mincho" panose="02020400000000000000" pitchFamily="18" charset="-128"/>
              </a:rPr>
              <a:t>Calculate the breathing rate between 80-120 seconds.</a:t>
            </a:r>
          </a:p>
          <a:p>
            <a:pPr marL="342900" indent="-342900">
              <a:lnSpc>
                <a:spcPct val="150000"/>
              </a:lnSpc>
              <a:buAutoNum type="arabicPeriod"/>
            </a:pPr>
            <a:endParaRPr lang="en-GB" dirty="0">
              <a:latin typeface="Arial" panose="020B0604020202020204" pitchFamily="34" charset="0"/>
              <a:ea typeface="Yu Mincho" panose="02020400000000000000" pitchFamily="18" charset="-128"/>
            </a:endParaRPr>
          </a:p>
          <a:p>
            <a:pPr marL="342900" indent="-342900">
              <a:lnSpc>
                <a:spcPct val="150000"/>
              </a:lnSpc>
              <a:buFontTx/>
              <a:buAutoNum type="arabicPeriod"/>
            </a:pPr>
            <a:r>
              <a:rPr lang="en-GB" dirty="0">
                <a:latin typeface="Arial" panose="020B0604020202020204" pitchFamily="34" charset="0"/>
                <a:ea typeface="Yu Mincho" panose="02020400000000000000" pitchFamily="18" charset="-128"/>
              </a:rPr>
              <a:t>Calculate the rate of oxygen uptake between 80-120 seconds in </a:t>
            </a:r>
            <a:r>
              <a:rPr lang="en-GB" sz="1800" b="1" dirty="0">
                <a:effectLst/>
                <a:latin typeface="Arial" panose="020B0604020202020204" pitchFamily="34" charset="0"/>
                <a:ea typeface="Yu Mincho" panose="02020400000000000000" pitchFamily="18" charset="-128"/>
                <a:cs typeface="Times New Roman" panose="02020603050405020304" pitchFamily="18" charset="0"/>
              </a:rPr>
              <a:t>cm</a:t>
            </a:r>
            <a:r>
              <a:rPr lang="en-GB" sz="1800" b="1" baseline="30000" dirty="0">
                <a:effectLst/>
                <a:latin typeface="Arial" panose="020B0604020202020204" pitchFamily="34" charset="0"/>
                <a:ea typeface="Yu Mincho" panose="02020400000000000000" pitchFamily="18" charset="-128"/>
                <a:cs typeface="Times New Roman" panose="02020603050405020304" pitchFamily="18" charset="0"/>
              </a:rPr>
              <a:t>3</a:t>
            </a:r>
            <a:r>
              <a:rPr lang="en-GB" sz="1800" b="1" dirty="0">
                <a:effectLst/>
                <a:latin typeface="Arial" panose="020B0604020202020204" pitchFamily="34" charset="0"/>
                <a:ea typeface="Yu Mincho" panose="02020400000000000000" pitchFamily="18" charset="-128"/>
                <a:cs typeface="Times New Roman" panose="02020603050405020304" pitchFamily="18" charset="0"/>
              </a:rPr>
              <a:t> min</a:t>
            </a:r>
            <a:r>
              <a:rPr lang="en-GB" sz="1800" b="1" baseline="30000" dirty="0">
                <a:effectLst/>
                <a:latin typeface="Arial" panose="020B0604020202020204" pitchFamily="34" charset="0"/>
                <a:ea typeface="Yu Mincho" panose="02020400000000000000" pitchFamily="18" charset="-128"/>
                <a:cs typeface="Times New Roman" panose="02020603050405020304" pitchFamily="18" charset="0"/>
              </a:rPr>
              <a:t>−1</a:t>
            </a:r>
            <a:endParaRPr lang="en-GB" sz="1800" b="1"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lnSpc>
                <a:spcPct val="150000"/>
              </a:lnSpc>
              <a:buAutoNum type="arabicPeriod"/>
            </a:pPr>
            <a:endParaRPr lang="en-GB" dirty="0">
              <a:latin typeface="Arial" panose="020B0604020202020204" pitchFamily="34" charset="0"/>
              <a:ea typeface="Yu Mincho" panose="02020400000000000000" pitchFamily="18" charset="-128"/>
            </a:endParaRPr>
          </a:p>
          <a:p>
            <a:pPr marL="342900" indent="-342900">
              <a:lnSpc>
                <a:spcPct val="150000"/>
              </a:lnSpc>
              <a:buAutoNum type="arabicPeriod"/>
            </a:pPr>
            <a:endParaRPr lang="en-GB" dirty="0">
              <a:latin typeface="Arial" panose="020B0604020202020204" pitchFamily="34" charset="0"/>
              <a:ea typeface="Yu Mincho" panose="02020400000000000000" pitchFamily="18" charset="-128"/>
            </a:endParaRPr>
          </a:p>
        </p:txBody>
      </p:sp>
      <p:sp>
        <p:nvSpPr>
          <p:cNvPr id="7" name="TextBox 6">
            <a:extLst>
              <a:ext uri="{FF2B5EF4-FFF2-40B4-BE49-F238E27FC236}">
                <a16:creationId xmlns:a16="http://schemas.microsoft.com/office/drawing/2014/main" id="{4F28AAD1-1C12-4848-85CA-891C50109697}"/>
              </a:ext>
            </a:extLst>
          </p:cNvPr>
          <p:cNvSpPr txBox="1"/>
          <p:nvPr/>
        </p:nvSpPr>
        <p:spPr>
          <a:xfrm>
            <a:off x="5194150" y="2450006"/>
            <a:ext cx="1803699" cy="461665"/>
          </a:xfrm>
          <a:prstGeom prst="rect">
            <a:avLst/>
          </a:prstGeom>
          <a:noFill/>
        </p:spPr>
        <p:txBody>
          <a:bodyPr wrap="none" rtlCol="0">
            <a:spAutoFit/>
          </a:bodyPr>
          <a:lstStyle/>
          <a:p>
            <a:r>
              <a:rPr lang="en-GB" sz="2400" dirty="0">
                <a:solidFill>
                  <a:srgbClr val="00B0F0"/>
                </a:solidFill>
              </a:rPr>
              <a:t>Spirometer </a:t>
            </a:r>
          </a:p>
        </p:txBody>
      </p:sp>
      <p:sp>
        <p:nvSpPr>
          <p:cNvPr id="10" name="TextBox 9">
            <a:extLst>
              <a:ext uri="{FF2B5EF4-FFF2-40B4-BE49-F238E27FC236}">
                <a16:creationId xmlns:a16="http://schemas.microsoft.com/office/drawing/2014/main" id="{7C74B50B-20B3-4135-9D9A-D7128F5C9D82}"/>
              </a:ext>
            </a:extLst>
          </p:cNvPr>
          <p:cNvSpPr txBox="1"/>
          <p:nvPr/>
        </p:nvSpPr>
        <p:spPr>
          <a:xfrm>
            <a:off x="5194150" y="3322733"/>
            <a:ext cx="2047420" cy="461665"/>
          </a:xfrm>
          <a:prstGeom prst="rect">
            <a:avLst/>
          </a:prstGeom>
          <a:noFill/>
        </p:spPr>
        <p:txBody>
          <a:bodyPr wrap="none" rtlCol="0">
            <a:spAutoFit/>
          </a:bodyPr>
          <a:lstStyle/>
          <a:p>
            <a:r>
              <a:rPr lang="en-GB" sz="2400" dirty="0">
                <a:solidFill>
                  <a:srgbClr val="00B0F0"/>
                </a:solidFill>
              </a:rPr>
              <a:t>Tidal volume </a:t>
            </a:r>
          </a:p>
        </p:txBody>
      </p:sp>
      <p:sp>
        <p:nvSpPr>
          <p:cNvPr id="11" name="TextBox 10">
            <a:extLst>
              <a:ext uri="{FF2B5EF4-FFF2-40B4-BE49-F238E27FC236}">
                <a16:creationId xmlns:a16="http://schemas.microsoft.com/office/drawing/2014/main" id="{33764977-8745-462A-AA5A-5DE8BA259AAA}"/>
              </a:ext>
            </a:extLst>
          </p:cNvPr>
          <p:cNvSpPr txBox="1"/>
          <p:nvPr/>
        </p:nvSpPr>
        <p:spPr>
          <a:xfrm>
            <a:off x="5194148" y="4139380"/>
            <a:ext cx="4969630" cy="461665"/>
          </a:xfrm>
          <a:prstGeom prst="rect">
            <a:avLst/>
          </a:prstGeom>
          <a:noFill/>
        </p:spPr>
        <p:txBody>
          <a:bodyPr wrap="none" rtlCol="0">
            <a:spAutoFit/>
          </a:bodyPr>
          <a:lstStyle/>
          <a:p>
            <a:r>
              <a:rPr lang="en-GB" sz="2400" dirty="0">
                <a:solidFill>
                  <a:srgbClr val="00B0F0"/>
                </a:solidFill>
              </a:rPr>
              <a:t>6 in 40s / so 9 breaths per minute </a:t>
            </a:r>
          </a:p>
        </p:txBody>
      </p:sp>
      <p:sp>
        <p:nvSpPr>
          <p:cNvPr id="12" name="TextBox 11">
            <a:extLst>
              <a:ext uri="{FF2B5EF4-FFF2-40B4-BE49-F238E27FC236}">
                <a16:creationId xmlns:a16="http://schemas.microsoft.com/office/drawing/2014/main" id="{CD4FA8CC-16A8-4331-9CA0-56D610C865ED}"/>
              </a:ext>
            </a:extLst>
          </p:cNvPr>
          <p:cNvSpPr txBox="1"/>
          <p:nvPr/>
        </p:nvSpPr>
        <p:spPr>
          <a:xfrm>
            <a:off x="6655683" y="5013146"/>
            <a:ext cx="3410998" cy="1631216"/>
          </a:xfrm>
          <a:prstGeom prst="rect">
            <a:avLst/>
          </a:prstGeom>
          <a:noFill/>
        </p:spPr>
        <p:txBody>
          <a:bodyPr wrap="none" lIns="91440" tIns="45720" rIns="91440" bIns="45720" rtlCol="0" anchor="t">
            <a:spAutoFit/>
          </a:bodyPr>
          <a:lstStyle/>
          <a:p>
            <a:r>
              <a:rPr lang="en-GB" sz="2000" dirty="0">
                <a:solidFill>
                  <a:srgbClr val="00B0F0"/>
                </a:solidFill>
                <a:highlight>
                  <a:srgbClr val="FFFF00"/>
                </a:highlight>
              </a:rPr>
              <a:t>Volume consumed: 0.65dm</a:t>
            </a:r>
            <a:r>
              <a:rPr lang="en-GB" sz="2000" baseline="30000" dirty="0">
                <a:solidFill>
                  <a:srgbClr val="00B0F0"/>
                </a:solidFill>
                <a:highlight>
                  <a:srgbClr val="FFFF00"/>
                </a:highlight>
              </a:rPr>
              <a:t>3 </a:t>
            </a:r>
          </a:p>
          <a:p>
            <a:r>
              <a:rPr lang="en-GB" sz="2000" dirty="0">
                <a:solidFill>
                  <a:srgbClr val="00B0F0"/>
                </a:solidFill>
                <a:highlight>
                  <a:srgbClr val="FFFF00"/>
                </a:highlight>
              </a:rPr>
              <a:t>0.65</a:t>
            </a:r>
            <a:r>
              <a:rPr lang="en-GB" sz="2000" baseline="30000" dirty="0">
                <a:solidFill>
                  <a:srgbClr val="00B0F0"/>
                </a:solidFill>
                <a:highlight>
                  <a:srgbClr val="FFFF00"/>
                </a:highlight>
              </a:rPr>
              <a:t> </a:t>
            </a:r>
            <a:r>
              <a:rPr lang="en-GB" sz="2000" dirty="0">
                <a:solidFill>
                  <a:srgbClr val="00B0F0"/>
                </a:solidFill>
                <a:highlight>
                  <a:srgbClr val="FFFF00"/>
                </a:highlight>
              </a:rPr>
              <a:t>x 1000 = 650cm</a:t>
            </a:r>
            <a:r>
              <a:rPr lang="en-GB" sz="2000" baseline="30000" dirty="0">
                <a:solidFill>
                  <a:srgbClr val="00B0F0"/>
                </a:solidFill>
                <a:highlight>
                  <a:srgbClr val="FFFF00"/>
                </a:highlight>
              </a:rPr>
              <a:t>3</a:t>
            </a:r>
          </a:p>
          <a:p>
            <a:r>
              <a:rPr lang="en-GB" sz="2000" dirty="0">
                <a:solidFill>
                  <a:srgbClr val="00B0F0"/>
                </a:solidFill>
                <a:highlight>
                  <a:srgbClr val="FFFF00"/>
                </a:highlight>
              </a:rPr>
              <a:t>Time: 40s</a:t>
            </a:r>
          </a:p>
          <a:p>
            <a:r>
              <a:rPr lang="en-GB" sz="2000" dirty="0">
                <a:solidFill>
                  <a:srgbClr val="00B0F0"/>
                </a:solidFill>
                <a:highlight>
                  <a:srgbClr val="FFFF00"/>
                </a:highlight>
              </a:rPr>
              <a:t>650/40 = 16.25cm</a:t>
            </a:r>
            <a:r>
              <a:rPr lang="en-GB" sz="2000" baseline="30000" dirty="0">
                <a:solidFill>
                  <a:srgbClr val="00B0F0"/>
                </a:solidFill>
                <a:highlight>
                  <a:srgbClr val="FFFF00"/>
                </a:highlight>
              </a:rPr>
              <a:t>3 </a:t>
            </a:r>
            <a:r>
              <a:rPr lang="en-GB" sz="2000" dirty="0">
                <a:solidFill>
                  <a:srgbClr val="00B0F0"/>
                </a:solidFill>
                <a:highlight>
                  <a:srgbClr val="FFFF00"/>
                </a:highlight>
              </a:rPr>
              <a:t>sec</a:t>
            </a:r>
            <a:r>
              <a:rPr lang="en-GB" sz="2000" baseline="30000" dirty="0">
                <a:solidFill>
                  <a:srgbClr val="00B0F0"/>
                </a:solidFill>
                <a:highlight>
                  <a:srgbClr val="FFFF00"/>
                </a:highlight>
              </a:rPr>
              <a:t>-1</a:t>
            </a:r>
          </a:p>
          <a:p>
            <a:r>
              <a:rPr lang="en-GB" sz="2000" dirty="0">
                <a:solidFill>
                  <a:srgbClr val="00B0F0"/>
                </a:solidFill>
                <a:highlight>
                  <a:srgbClr val="FFFF00"/>
                </a:highlight>
              </a:rPr>
              <a:t>16.25 x 60 = 975cm</a:t>
            </a:r>
            <a:r>
              <a:rPr lang="en-GB" sz="2000" baseline="30000" dirty="0">
                <a:solidFill>
                  <a:srgbClr val="00B0F0"/>
                </a:solidFill>
                <a:highlight>
                  <a:srgbClr val="FFFF00"/>
                </a:highlight>
              </a:rPr>
              <a:t>3</a:t>
            </a:r>
            <a:r>
              <a:rPr lang="en-GB" sz="2000" dirty="0">
                <a:solidFill>
                  <a:srgbClr val="00B0F0"/>
                </a:solidFill>
                <a:highlight>
                  <a:srgbClr val="FFFF00"/>
                </a:highlight>
              </a:rPr>
              <a:t> min</a:t>
            </a:r>
            <a:r>
              <a:rPr lang="en-GB" sz="2000" baseline="30000" dirty="0">
                <a:solidFill>
                  <a:srgbClr val="00B0F0"/>
                </a:solidFill>
                <a:highlight>
                  <a:srgbClr val="FFFF00"/>
                </a:highlight>
              </a:rPr>
              <a:t>-1</a:t>
            </a:r>
          </a:p>
        </p:txBody>
      </p:sp>
      <p:sp>
        <p:nvSpPr>
          <p:cNvPr id="22" name="TextBox 21">
            <a:extLst>
              <a:ext uri="{FF2B5EF4-FFF2-40B4-BE49-F238E27FC236}">
                <a16:creationId xmlns:a16="http://schemas.microsoft.com/office/drawing/2014/main" id="{EF3307F1-D9B0-465C-B1C6-34EC0A9B9CA7}"/>
              </a:ext>
            </a:extLst>
          </p:cNvPr>
          <p:cNvSpPr txBox="1"/>
          <p:nvPr/>
        </p:nvSpPr>
        <p:spPr>
          <a:xfrm>
            <a:off x="6217860" y="16010"/>
            <a:ext cx="5904822" cy="369332"/>
          </a:xfrm>
          <a:prstGeom prst="rect">
            <a:avLst/>
          </a:prstGeom>
          <a:noFill/>
        </p:spPr>
        <p:txBody>
          <a:bodyPr wrap="none" rtlCol="0">
            <a:spAutoFit/>
          </a:bodyPr>
          <a:lstStyle/>
          <a:p>
            <a:r>
              <a:rPr lang="en-GB" dirty="0">
                <a:highlight>
                  <a:srgbClr val="FFFF00"/>
                </a:highlight>
              </a:rPr>
              <a:t>Worksheet: Exchanging surfaces / insects and bony fish</a:t>
            </a:r>
          </a:p>
        </p:txBody>
      </p:sp>
      <p:cxnSp>
        <p:nvCxnSpPr>
          <p:cNvPr id="6" name="Straight Connector 5">
            <a:extLst>
              <a:ext uri="{FF2B5EF4-FFF2-40B4-BE49-F238E27FC236}">
                <a16:creationId xmlns:a16="http://schemas.microsoft.com/office/drawing/2014/main" id="{1BEC3B98-DFC5-E896-EB6C-5AD155ACEFA2}"/>
              </a:ext>
            </a:extLst>
          </p:cNvPr>
          <p:cNvCxnSpPr>
            <a:cxnSpLocks/>
          </p:cNvCxnSpPr>
          <p:nvPr/>
        </p:nvCxnSpPr>
        <p:spPr>
          <a:xfrm>
            <a:off x="1725706" y="3014382"/>
            <a:ext cx="728382" cy="4751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A454B67-C697-B8D0-0C2D-C68E9307532D}"/>
              </a:ext>
            </a:extLst>
          </p:cNvPr>
          <p:cNvSpPr/>
          <p:nvPr/>
        </p:nvSpPr>
        <p:spPr>
          <a:xfrm>
            <a:off x="5110843" y="4942114"/>
            <a:ext cx="1251857" cy="4476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85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 calcmode="lin" valueType="num">
                                      <p:cBhvr additive="base">
                                        <p:cTn id="3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 calcmode="lin" valueType="num">
                                      <p:cBhvr additive="base">
                                        <p:cTn id="4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 calcmode="lin" valueType="num">
                                      <p:cBhvr additive="base">
                                        <p:cTn id="4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 calcmode="lin" valueType="num">
                                      <p:cBhvr additive="base">
                                        <p:cTn id="5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A42C-BF28-4B5B-930C-A45B885DA99D}"/>
              </a:ext>
            </a:extLst>
          </p:cNvPr>
          <p:cNvSpPr>
            <a:spLocks noGrp="1"/>
          </p:cNvSpPr>
          <p:nvPr>
            <p:ph type="title"/>
          </p:nvPr>
        </p:nvSpPr>
        <p:spPr/>
        <p:txBody>
          <a:bodyPr>
            <a:normAutofit/>
          </a:bodyPr>
          <a:lstStyle/>
          <a:p>
            <a:r>
              <a:rPr lang="en-GB" sz="3200" b="1" dirty="0"/>
              <a:t>Answers to h/w found in </a:t>
            </a:r>
            <a:r>
              <a:rPr lang="en-GB" sz="3200" b="1"/>
              <a:t>last lessons folder </a:t>
            </a:r>
            <a:endParaRPr lang="en-GB" sz="3200" b="1" dirty="0"/>
          </a:p>
        </p:txBody>
      </p:sp>
      <p:sp>
        <p:nvSpPr>
          <p:cNvPr id="3" name="Content Placeholder 2">
            <a:extLst>
              <a:ext uri="{FF2B5EF4-FFF2-40B4-BE49-F238E27FC236}">
                <a16:creationId xmlns:a16="http://schemas.microsoft.com/office/drawing/2014/main" id="{EFBB0F88-6621-4C63-8D89-973CD126EF1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7772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9327-F58A-4874-ABAE-26FCB2C61C90}"/>
              </a:ext>
            </a:extLst>
          </p:cNvPr>
          <p:cNvSpPr>
            <a:spLocks noGrp="1"/>
          </p:cNvSpPr>
          <p:nvPr>
            <p:ph type="ctrTitle"/>
          </p:nvPr>
        </p:nvSpPr>
        <p:spPr/>
        <p:txBody>
          <a:bodyPr/>
          <a:lstStyle/>
          <a:p>
            <a:r>
              <a:rPr lang="en-GB" u="sng" dirty="0"/>
              <a:t>Exchange of gasses in bony fish and insects</a:t>
            </a:r>
            <a:endParaRPr lang="en-GB" dirty="0"/>
          </a:p>
        </p:txBody>
      </p:sp>
      <p:sp>
        <p:nvSpPr>
          <p:cNvPr id="3" name="Subtitle 2">
            <a:extLst>
              <a:ext uri="{FF2B5EF4-FFF2-40B4-BE49-F238E27FC236}">
                <a16:creationId xmlns:a16="http://schemas.microsoft.com/office/drawing/2014/main" id="{09F1B918-B21A-4FBF-8BEB-489FD54DF3BA}"/>
              </a:ext>
            </a:extLst>
          </p:cNvPr>
          <p:cNvSpPr>
            <a:spLocks noGrp="1"/>
          </p:cNvSpPr>
          <p:nvPr>
            <p:ph type="subTitle" idx="1"/>
          </p:nvPr>
        </p:nvSpPr>
        <p:spPr/>
        <p:txBody>
          <a:bodyPr/>
          <a:lstStyle/>
          <a:p>
            <a:fld id="{981424D2-6DE7-44ED-9729-09047DEA3F4F}" type="datetime2">
              <a:rPr lang="en-GB" smtClean="0"/>
              <a:t>Wednesday, 23 July 2025</a:t>
            </a:fld>
            <a:endParaRPr lang="en-GB" dirty="0"/>
          </a:p>
        </p:txBody>
      </p:sp>
    </p:spTree>
    <p:extLst>
      <p:ext uri="{BB962C8B-B14F-4D97-AF65-F5344CB8AC3E}">
        <p14:creationId xmlns:p14="http://schemas.microsoft.com/office/powerpoint/2010/main" val="217554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D8C0-3FC9-41D5-8458-74B6857A3479}"/>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A28D0289-F2F2-4817-B11F-B5B0B2B1AD62}"/>
              </a:ext>
            </a:extLst>
          </p:cNvPr>
          <p:cNvSpPr>
            <a:spLocks noGrp="1"/>
          </p:cNvSpPr>
          <p:nvPr>
            <p:ph idx="1"/>
          </p:nvPr>
        </p:nvSpPr>
        <p:spPr>
          <a:xfrm>
            <a:off x="677334" y="2160589"/>
            <a:ext cx="4915392" cy="3880773"/>
          </a:xfrm>
        </p:spPr>
        <p:txBody>
          <a:bodyPr/>
          <a:lstStyle/>
          <a:p>
            <a:pPr>
              <a:buFont typeface="Arial" pitchFamily="34" charset="0"/>
              <a:buChar char="•"/>
              <a:defRPr/>
            </a:pPr>
            <a:r>
              <a:rPr lang="en-GB" dirty="0"/>
              <a:t>Identify the organs in an insect and a bony fish that control gas exchange.</a:t>
            </a:r>
          </a:p>
          <a:p>
            <a:pPr>
              <a:buFont typeface="Arial" pitchFamily="34" charset="0"/>
              <a:buChar char="•"/>
              <a:defRPr/>
            </a:pPr>
            <a:endParaRPr lang="en-GB" dirty="0"/>
          </a:p>
          <a:p>
            <a:pPr>
              <a:buFont typeface="Arial" pitchFamily="34" charset="0"/>
              <a:buChar char="•"/>
              <a:defRPr/>
            </a:pPr>
            <a:r>
              <a:rPr lang="en-GB" dirty="0"/>
              <a:t>Apply your knowledge of gas exchange to fish and insects.</a:t>
            </a:r>
          </a:p>
          <a:p>
            <a:pPr>
              <a:buFont typeface="Arial" pitchFamily="34" charset="0"/>
              <a:buChar char="•"/>
              <a:defRPr/>
            </a:pPr>
            <a:endParaRPr lang="en-GB" dirty="0"/>
          </a:p>
          <a:p>
            <a:pPr marL="0" indent="0">
              <a:buNone/>
            </a:pPr>
            <a:endParaRPr lang="en-GB" altLang="en-US" dirty="0">
              <a:latin typeface="Calibri" panose="020F0502020204030204" pitchFamily="34" charset="0"/>
            </a:endParaRPr>
          </a:p>
          <a:p>
            <a:endParaRPr lang="en-GB" dirty="0"/>
          </a:p>
        </p:txBody>
      </p:sp>
      <p:pic>
        <p:nvPicPr>
          <p:cNvPr id="4" name="Picture 3">
            <a:extLst>
              <a:ext uri="{FF2B5EF4-FFF2-40B4-BE49-F238E27FC236}">
                <a16:creationId xmlns:a16="http://schemas.microsoft.com/office/drawing/2014/main" id="{8324229C-ABB5-4009-9C3F-2CB26DE6B16B}"/>
              </a:ext>
            </a:extLst>
          </p:cNvPr>
          <p:cNvPicPr>
            <a:picLocks noChangeAspect="1"/>
          </p:cNvPicPr>
          <p:nvPr/>
        </p:nvPicPr>
        <p:blipFill>
          <a:blip r:embed="rId2"/>
          <a:stretch>
            <a:fillRect/>
          </a:stretch>
        </p:blipFill>
        <p:spPr>
          <a:xfrm>
            <a:off x="6096000" y="1205239"/>
            <a:ext cx="5469269" cy="5211747"/>
          </a:xfrm>
          <a:prstGeom prst="rect">
            <a:avLst/>
          </a:prstGeom>
          <a:ln>
            <a:solidFill>
              <a:schemeClr val="accent1"/>
            </a:solidFill>
          </a:ln>
        </p:spPr>
      </p:pic>
      <p:sp>
        <p:nvSpPr>
          <p:cNvPr id="5" name="Rectangle 4">
            <a:extLst>
              <a:ext uri="{FF2B5EF4-FFF2-40B4-BE49-F238E27FC236}">
                <a16:creationId xmlns:a16="http://schemas.microsoft.com/office/drawing/2014/main" id="{F2702286-2541-4059-9233-90F57F5AE14D}"/>
              </a:ext>
            </a:extLst>
          </p:cNvPr>
          <p:cNvSpPr/>
          <p:nvPr/>
        </p:nvSpPr>
        <p:spPr>
          <a:xfrm>
            <a:off x="6121301" y="5349588"/>
            <a:ext cx="5418666" cy="9767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7539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NAV" val="9"/>
  <p:tag name="ARTICULATE_SLIDE_GUID" val="96953285-ed88-453a-a7e5-a6dc5596650f"/>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SLIDE_NAV" val="9"/>
  <p:tag name="ARTICULATE_SLIDE_GUID" val="96953285-ed88-453a-a7e5-a6dc5596650f"/>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5" ma:contentTypeDescription="Create a new document." ma:contentTypeScope="" ma:versionID="2481435638a2a3563cc99d7c277abf6f">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4e72464266d6ed73229fb0e8b3f0f112"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element name="MediaServiceBillingMetadata" ma:index="4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lcf76f155ced4ddcb4097134ff3c332f xmlns="39a9f016-2850-430d-a9d7-5d156f797ec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C5A422-C8C1-4BD4-AD85-5D1EC947A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C8EE27-E4C2-49FD-A542-281B7EA83580}">
  <ds:schemaRefs>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39a9f016-2850-430d-a9d7-5d156f797ecb"/>
    <ds:schemaRef ds:uri="b83ea8ec-d1ce-4b1c-906d-dc0b29db2502"/>
    <ds:schemaRef ds:uri="http://purl.org/dc/dcmitype/"/>
  </ds:schemaRefs>
</ds:datastoreItem>
</file>

<file path=customXml/itemProps3.xml><?xml version="1.0" encoding="utf-8"?>
<ds:datastoreItem xmlns:ds="http://schemas.openxmlformats.org/officeDocument/2006/customXml" ds:itemID="{38FBC8FC-B444-4E3B-A613-BD47F17F0F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2400</Words>
  <Application>Microsoft Office PowerPoint</Application>
  <PresentationFormat>Widescreen</PresentationFormat>
  <Paragraphs>251</Paragraphs>
  <Slides>50</Slides>
  <Notes>7</Notes>
  <HiddenSlides>1</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Calibri</vt:lpstr>
      <vt:lpstr>Comic Sans MS</vt:lpstr>
      <vt:lpstr>Franklin Gothic Book</vt:lpstr>
      <vt:lpstr>Geneva</vt:lpstr>
      <vt:lpstr>gg sans</vt:lpstr>
      <vt:lpstr>Lato</vt:lpstr>
      <vt:lpstr>Oxygen</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Knowledge retrieval question</vt:lpstr>
      <vt:lpstr>Answers to h/w found in last lessons folder </vt:lpstr>
      <vt:lpstr>Exchange of gasses in bony fish and insects</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vs Cold water solubility </vt:lpstr>
      <vt:lpstr>Salt vs fresh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fish maintain a concentration gradient with the water?</vt:lpstr>
      <vt:lpstr>PowerPoint Presentation</vt:lpstr>
      <vt:lpstr>PowerPoint Presentation</vt:lpstr>
      <vt:lpstr>PowerPoint Presentation</vt:lpstr>
      <vt:lpstr>PowerPoint Presentation</vt:lpstr>
      <vt:lpstr>Primitive cartilaginous fish</vt:lpstr>
      <vt:lpstr>OPEN REVISION PPt</vt:lpstr>
      <vt:lpstr>PowerPoint Presentation</vt:lpstr>
      <vt:lpstr>PowerPoint Presentation</vt:lpstr>
      <vt:lpstr>PowerPoint Presentation</vt:lpstr>
      <vt:lpstr>PowerPoint Presentation</vt:lpstr>
      <vt:lpstr>PowerPoint Presentation</vt:lpstr>
      <vt:lpstr>PowerPoint Presentation</vt:lpstr>
      <vt:lpstr>When done</vt:lpstr>
      <vt:lpstr>Learning Outcomes</vt:lpstr>
      <vt:lpstr>Questioning your thinking…</vt:lpstr>
      <vt:lpstr>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Chezka Mae Madrona</cp:lastModifiedBy>
  <cp:revision>2</cp:revision>
  <dcterms:modified xsi:type="dcterms:W3CDTF">2025-07-23T07:39:39Z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xam_x0020_Board">
    <vt:lpwstr/>
  </property>
  <property fmtid="{D5CDD505-2E9C-101B-9397-08002B2CF9AE}" pid="3" name="Topic">
    <vt:lpwstr/>
  </property>
  <property fmtid="{D5CDD505-2E9C-101B-9397-08002B2CF9AE}" pid="4" name="Term">
    <vt:lpwstr/>
  </property>
  <property fmtid="{D5CDD505-2E9C-101B-9397-08002B2CF9AE}" pid="5" name="MediaServiceImageTags">
    <vt:lpwstr/>
  </property>
  <property fmtid="{D5CDD505-2E9C-101B-9397-08002B2CF9AE}" pid="6" name="ContentTypeId">
    <vt:lpwstr>0x0101002F4BC12256C0CA499B3F5CE8F04E9C67</vt:lpwstr>
  </property>
  <property fmtid="{D5CDD505-2E9C-101B-9397-08002B2CF9AE}" pid="7" name="Week">
    <vt:lpwstr/>
  </property>
  <property fmtid="{D5CDD505-2E9C-101B-9397-08002B2CF9AE}" pid="8" name="Staff_x0020_Category">
    <vt:lpwstr/>
  </property>
  <property fmtid="{D5CDD505-2E9C-101B-9397-08002B2CF9AE}" pid="9" name="Staff Category">
    <vt:lpwstr/>
  </property>
  <property fmtid="{D5CDD505-2E9C-101B-9397-08002B2CF9AE}" pid="10" name="Exam Board">
    <vt:lpwstr/>
  </property>
</Properties>
</file>