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48" r:id="rId6"/>
  </p:sldMasterIdLst>
  <p:notesMasterIdLst>
    <p:notesMasterId r:id="rId22"/>
  </p:notesMasterIdLst>
  <p:sldIdLst>
    <p:sldId id="592" r:id="rId7"/>
    <p:sldId id="576" r:id="rId8"/>
    <p:sldId id="577" r:id="rId9"/>
    <p:sldId id="578" r:id="rId10"/>
    <p:sldId id="579" r:id="rId11"/>
    <p:sldId id="580" r:id="rId12"/>
    <p:sldId id="581" r:id="rId13"/>
    <p:sldId id="582" r:id="rId14"/>
    <p:sldId id="583" r:id="rId15"/>
    <p:sldId id="588" r:id="rId16"/>
    <p:sldId id="589" r:id="rId17"/>
    <p:sldId id="591" r:id="rId18"/>
    <p:sldId id="584" r:id="rId19"/>
    <p:sldId id="585" r:id="rId20"/>
    <p:sldId id="58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2F07E5-2E76-1955-F7B1-788D3A6C56A9}" v="11" dt="2024-01-23T12:21:25.1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9" d="100"/>
          <a:sy n="79" d="100"/>
        </p:scale>
        <p:origin x="102"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zel Lupton" userId="S::hazel.lupton@sthelens.london::330d0395-d8b0-4d77-8620-740b48613bd9" providerId="AD" clId="Web-{E7160B7E-67A4-88A4-778C-1BDC899DD451}"/>
    <pc:docChg chg="addSld modSld">
      <pc:chgData name="Hazel Lupton" userId="S::hazel.lupton@sthelens.london::330d0395-d8b0-4d77-8620-740b48613bd9" providerId="AD" clId="Web-{E7160B7E-67A4-88A4-778C-1BDC899DD451}" dt="2022-11-24T14:26:00.368" v="58" actId="14100"/>
      <pc:docMkLst>
        <pc:docMk/>
      </pc:docMkLst>
      <pc:sldChg chg="addSp delSp modSp addAnim modAnim">
        <pc:chgData name="Hazel Lupton" userId="S::hazel.lupton@sthelens.london::330d0395-d8b0-4d77-8620-740b48613bd9" providerId="AD" clId="Web-{E7160B7E-67A4-88A4-778C-1BDC899DD451}" dt="2022-11-24T14:19:24.671" v="16"/>
        <pc:sldMkLst>
          <pc:docMk/>
          <pc:sldMk cId="3819066866" sldId="576"/>
        </pc:sldMkLst>
        <pc:spChg chg="mod">
          <ac:chgData name="Hazel Lupton" userId="S::hazel.lupton@sthelens.london::330d0395-d8b0-4d77-8620-740b48613bd9" providerId="AD" clId="Web-{E7160B7E-67A4-88A4-778C-1BDC899DD451}" dt="2022-11-24T14:14:41.367" v="2" actId="1076"/>
          <ac:spMkLst>
            <pc:docMk/>
            <pc:sldMk cId="3819066866" sldId="576"/>
            <ac:spMk id="4" creationId="{00000000-0000-0000-0000-000000000000}"/>
          </ac:spMkLst>
        </pc:spChg>
        <pc:picChg chg="add del mod">
          <ac:chgData name="Hazel Lupton" userId="S::hazel.lupton@sthelens.london::330d0395-d8b0-4d77-8620-740b48613bd9" providerId="AD" clId="Web-{E7160B7E-67A4-88A4-778C-1BDC899DD451}" dt="2022-11-24T14:18:52.904" v="7"/>
          <ac:picMkLst>
            <pc:docMk/>
            <pc:sldMk cId="3819066866" sldId="576"/>
            <ac:picMk id="5" creationId="{D85524BD-0EE2-FE5F-500C-D553C238B520}"/>
          </ac:picMkLst>
        </pc:picChg>
        <pc:picChg chg="add mod">
          <ac:chgData name="Hazel Lupton" userId="S::hazel.lupton@sthelens.london::330d0395-d8b0-4d77-8620-740b48613bd9" providerId="AD" clId="Web-{E7160B7E-67A4-88A4-778C-1BDC899DD451}" dt="2022-11-24T14:19:13.092" v="12" actId="1076"/>
          <ac:picMkLst>
            <pc:docMk/>
            <pc:sldMk cId="3819066866" sldId="576"/>
            <ac:picMk id="6" creationId="{FD82BD5F-B4BA-7464-E67B-68BC4F402CF7}"/>
          </ac:picMkLst>
        </pc:picChg>
        <pc:picChg chg="mod">
          <ac:chgData name="Hazel Lupton" userId="S::hazel.lupton@sthelens.london::330d0395-d8b0-4d77-8620-740b48613bd9" providerId="AD" clId="Web-{E7160B7E-67A4-88A4-778C-1BDC899DD451}" dt="2022-11-24T14:14:38.101" v="1" actId="1076"/>
          <ac:picMkLst>
            <pc:docMk/>
            <pc:sldMk cId="3819066866" sldId="576"/>
            <ac:picMk id="4098" creationId="{00000000-0000-0000-0000-000000000000}"/>
          </ac:picMkLst>
        </pc:picChg>
      </pc:sldChg>
      <pc:sldChg chg="addSp delSp modSp new addAnim modAnim">
        <pc:chgData name="Hazel Lupton" userId="S::hazel.lupton@sthelens.london::330d0395-d8b0-4d77-8620-740b48613bd9" providerId="AD" clId="Web-{E7160B7E-67A4-88A4-778C-1BDC899DD451}" dt="2022-11-24T14:24:15.381" v="44"/>
        <pc:sldMkLst>
          <pc:docMk/>
          <pc:sldMk cId="1377322033" sldId="584"/>
        </pc:sldMkLst>
        <pc:spChg chg="mod">
          <ac:chgData name="Hazel Lupton" userId="S::hazel.lupton@sthelens.london::330d0395-d8b0-4d77-8620-740b48613bd9" providerId="AD" clId="Web-{E7160B7E-67A4-88A4-778C-1BDC899DD451}" dt="2022-11-24T14:24:12.475" v="42" actId="1076"/>
          <ac:spMkLst>
            <pc:docMk/>
            <pc:sldMk cId="1377322033" sldId="584"/>
            <ac:spMk id="2" creationId="{4DE06505-C14F-78B4-BC15-842A9AF1E76D}"/>
          </ac:spMkLst>
        </pc:spChg>
        <pc:spChg chg="del">
          <ac:chgData name="Hazel Lupton" userId="S::hazel.lupton@sthelens.london::330d0395-d8b0-4d77-8620-740b48613bd9" providerId="AD" clId="Web-{E7160B7E-67A4-88A4-778C-1BDC899DD451}" dt="2022-11-24T14:23:54.052" v="36"/>
          <ac:spMkLst>
            <pc:docMk/>
            <pc:sldMk cId="1377322033" sldId="584"/>
            <ac:spMk id="3" creationId="{AFC3AA36-73F4-97B0-CE3A-864223CBDE32}"/>
          </ac:spMkLst>
        </pc:spChg>
        <pc:picChg chg="add mod">
          <ac:chgData name="Hazel Lupton" userId="S::hazel.lupton@sthelens.london::330d0395-d8b0-4d77-8620-740b48613bd9" providerId="AD" clId="Web-{E7160B7E-67A4-88A4-778C-1BDC899DD451}" dt="2022-11-24T14:24:09.318" v="41" actId="14100"/>
          <ac:picMkLst>
            <pc:docMk/>
            <pc:sldMk cId="1377322033" sldId="584"/>
            <ac:picMk id="4" creationId="{E5FC4A57-06F9-C1AC-8550-E285886DE944}"/>
          </ac:picMkLst>
        </pc:picChg>
      </pc:sldChg>
      <pc:sldChg chg="addSp delSp modSp new">
        <pc:chgData name="Hazel Lupton" userId="S::hazel.lupton@sthelens.london::330d0395-d8b0-4d77-8620-740b48613bd9" providerId="AD" clId="Web-{E7160B7E-67A4-88A4-778C-1BDC899DD451}" dt="2022-11-24T14:25:13.101" v="50" actId="14100"/>
        <pc:sldMkLst>
          <pc:docMk/>
          <pc:sldMk cId="1081688310" sldId="585"/>
        </pc:sldMkLst>
        <pc:spChg chg="del">
          <ac:chgData name="Hazel Lupton" userId="S::hazel.lupton@sthelens.london::330d0395-d8b0-4d77-8620-740b48613bd9" providerId="AD" clId="Web-{E7160B7E-67A4-88A4-778C-1BDC899DD451}" dt="2022-11-24T14:24:21.553" v="46"/>
          <ac:spMkLst>
            <pc:docMk/>
            <pc:sldMk cId="1081688310" sldId="585"/>
            <ac:spMk id="2" creationId="{1E821D77-7334-49C3-2CEF-56F0ED19EA54}"/>
          </ac:spMkLst>
        </pc:spChg>
        <pc:spChg chg="del">
          <ac:chgData name="Hazel Lupton" userId="S::hazel.lupton@sthelens.london::330d0395-d8b0-4d77-8620-740b48613bd9" providerId="AD" clId="Web-{E7160B7E-67A4-88A4-778C-1BDC899DD451}" dt="2022-11-24T14:24:24.428" v="47"/>
          <ac:spMkLst>
            <pc:docMk/>
            <pc:sldMk cId="1081688310" sldId="585"/>
            <ac:spMk id="3" creationId="{E940E091-C6E9-1516-0BFA-4A5801257C81}"/>
          </ac:spMkLst>
        </pc:spChg>
        <pc:picChg chg="add mod">
          <ac:chgData name="Hazel Lupton" userId="S::hazel.lupton@sthelens.london::330d0395-d8b0-4d77-8620-740b48613bd9" providerId="AD" clId="Web-{E7160B7E-67A4-88A4-778C-1BDC899DD451}" dt="2022-11-24T14:25:13.101" v="50" actId="14100"/>
          <ac:picMkLst>
            <pc:docMk/>
            <pc:sldMk cId="1081688310" sldId="585"/>
            <ac:picMk id="4" creationId="{0697EB77-00F9-E0A4-F158-A418EE947BFD}"/>
          </ac:picMkLst>
        </pc:picChg>
      </pc:sldChg>
      <pc:sldChg chg="addSp delSp modSp new">
        <pc:chgData name="Hazel Lupton" userId="S::hazel.lupton@sthelens.london::330d0395-d8b0-4d77-8620-740b48613bd9" providerId="AD" clId="Web-{E7160B7E-67A4-88A4-778C-1BDC899DD451}" dt="2022-11-24T14:26:00.368" v="58" actId="14100"/>
        <pc:sldMkLst>
          <pc:docMk/>
          <pc:sldMk cId="1573313264" sldId="586"/>
        </pc:sldMkLst>
        <pc:spChg chg="del">
          <ac:chgData name="Hazel Lupton" userId="S::hazel.lupton@sthelens.london::330d0395-d8b0-4d77-8620-740b48613bd9" providerId="AD" clId="Web-{E7160B7E-67A4-88A4-778C-1BDC899DD451}" dt="2022-11-24T14:25:21.820" v="52"/>
          <ac:spMkLst>
            <pc:docMk/>
            <pc:sldMk cId="1573313264" sldId="586"/>
            <ac:spMk id="2" creationId="{0EF7013A-415E-51C6-8A4D-ED220DEF7859}"/>
          </ac:spMkLst>
        </pc:spChg>
        <pc:spChg chg="del">
          <ac:chgData name="Hazel Lupton" userId="S::hazel.lupton@sthelens.london::330d0395-d8b0-4d77-8620-740b48613bd9" providerId="AD" clId="Web-{E7160B7E-67A4-88A4-778C-1BDC899DD451}" dt="2022-11-24T14:25:23.320" v="53"/>
          <ac:spMkLst>
            <pc:docMk/>
            <pc:sldMk cId="1573313264" sldId="586"/>
            <ac:spMk id="3" creationId="{FCC7628A-E2B4-8A43-8223-897F594BC368}"/>
          </ac:spMkLst>
        </pc:spChg>
        <pc:picChg chg="add mod">
          <ac:chgData name="Hazel Lupton" userId="S::hazel.lupton@sthelens.london::330d0395-d8b0-4d77-8620-740b48613bd9" providerId="AD" clId="Web-{E7160B7E-67A4-88A4-778C-1BDC899DD451}" dt="2022-11-24T14:26:00.368" v="58" actId="14100"/>
          <ac:picMkLst>
            <pc:docMk/>
            <pc:sldMk cId="1573313264" sldId="586"/>
            <ac:picMk id="4" creationId="{A86E552E-E4FC-0C5A-D83F-4CD2CB8557AC}"/>
          </ac:picMkLst>
        </pc:picChg>
      </pc:sldChg>
    </pc:docChg>
  </pc:docChgLst>
  <pc:docChgLst>
    <pc:chgData name="Hazel Lupton" userId="S::hazel.lupton@sthelens.london::330d0395-d8b0-4d77-8620-740b48613bd9" providerId="AD" clId="Web-{1C477489-8268-88C5-2B54-6F84F2BF550E}"/>
    <pc:docChg chg="modSld">
      <pc:chgData name="Hazel Lupton" userId="S::hazel.lupton@sthelens.london::330d0395-d8b0-4d77-8620-740b48613bd9" providerId="AD" clId="Web-{1C477489-8268-88C5-2B54-6F84F2BF550E}" dt="2022-11-30T10:45:18.524" v="2" actId="20577"/>
      <pc:docMkLst>
        <pc:docMk/>
      </pc:docMkLst>
      <pc:sldChg chg="modSp">
        <pc:chgData name="Hazel Lupton" userId="S::hazel.lupton@sthelens.london::330d0395-d8b0-4d77-8620-740b48613bd9" providerId="AD" clId="Web-{1C477489-8268-88C5-2B54-6F84F2BF550E}" dt="2022-11-30T10:45:18.524" v="2" actId="20577"/>
        <pc:sldMkLst>
          <pc:docMk/>
          <pc:sldMk cId="3819066866" sldId="576"/>
        </pc:sldMkLst>
        <pc:spChg chg="mod">
          <ac:chgData name="Hazel Lupton" userId="S::hazel.lupton@sthelens.london::330d0395-d8b0-4d77-8620-740b48613bd9" providerId="AD" clId="Web-{1C477489-8268-88C5-2B54-6F84F2BF550E}" dt="2022-11-30T10:45:18.524" v="2" actId="20577"/>
          <ac:spMkLst>
            <pc:docMk/>
            <pc:sldMk cId="3819066866" sldId="576"/>
            <ac:spMk id="4" creationId="{00000000-0000-0000-0000-000000000000}"/>
          </ac:spMkLst>
        </pc:spChg>
      </pc:sldChg>
    </pc:docChg>
  </pc:docChgLst>
  <pc:docChgLst>
    <pc:chgData name="Hazel Lupton" userId="S::hazel.lupton@sthelens.london::330d0395-d8b0-4d77-8620-740b48613bd9" providerId="AD" clId="Web-{FB2F07E5-2E76-1955-F7B1-788D3A6C56A9}"/>
    <pc:docChg chg="modSld">
      <pc:chgData name="Hazel Lupton" userId="S::hazel.lupton@sthelens.london::330d0395-d8b0-4d77-8620-740b48613bd9" providerId="AD" clId="Web-{FB2F07E5-2E76-1955-F7B1-788D3A6C56A9}" dt="2024-01-23T12:21:25.124" v="10" actId="1076"/>
      <pc:docMkLst>
        <pc:docMk/>
      </pc:docMkLst>
      <pc:sldChg chg="addSp delSp modSp delAnim">
        <pc:chgData name="Hazel Lupton" userId="S::hazel.lupton@sthelens.london::330d0395-d8b0-4d77-8620-740b48613bd9" providerId="AD" clId="Web-{FB2F07E5-2E76-1955-F7B1-788D3A6C56A9}" dt="2024-01-23T12:21:25.124" v="10" actId="1076"/>
        <pc:sldMkLst>
          <pc:docMk/>
          <pc:sldMk cId="3819066866" sldId="576"/>
        </pc:sldMkLst>
        <pc:picChg chg="add mod">
          <ac:chgData name="Hazel Lupton" userId="S::hazel.lupton@sthelens.london::330d0395-d8b0-4d77-8620-740b48613bd9" providerId="AD" clId="Web-{FB2F07E5-2E76-1955-F7B1-788D3A6C56A9}" dt="2024-01-23T12:20:54.092" v="4" actId="1076"/>
          <ac:picMkLst>
            <pc:docMk/>
            <pc:sldMk cId="3819066866" sldId="576"/>
            <ac:picMk id="5" creationId="{BFAE86DC-6814-0DF7-8077-22FAF783F1A6}"/>
          </ac:picMkLst>
        </pc:picChg>
        <pc:picChg chg="del">
          <ac:chgData name="Hazel Lupton" userId="S::hazel.lupton@sthelens.london::330d0395-d8b0-4d77-8620-740b48613bd9" providerId="AD" clId="Web-{FB2F07E5-2E76-1955-F7B1-788D3A6C56A9}" dt="2024-01-23T12:20:56.420" v="5"/>
          <ac:picMkLst>
            <pc:docMk/>
            <pc:sldMk cId="3819066866" sldId="576"/>
            <ac:picMk id="6" creationId="{FD82BD5F-B4BA-7464-E67B-68BC4F402CF7}"/>
          </ac:picMkLst>
        </pc:picChg>
        <pc:picChg chg="add mod">
          <ac:chgData name="Hazel Lupton" userId="S::hazel.lupton@sthelens.london::330d0395-d8b0-4d77-8620-740b48613bd9" providerId="AD" clId="Web-{FB2F07E5-2E76-1955-F7B1-788D3A6C56A9}" dt="2024-01-23T12:21:25.124" v="10" actId="1076"/>
          <ac:picMkLst>
            <pc:docMk/>
            <pc:sldMk cId="3819066866" sldId="576"/>
            <ac:picMk id="7" creationId="{053125E0-E524-68E3-8180-5B79BBBBFD57}"/>
          </ac:picMkLst>
        </pc:picChg>
        <pc:picChg chg="del">
          <ac:chgData name="Hazel Lupton" userId="S::hazel.lupton@sthelens.london::330d0395-d8b0-4d77-8620-740b48613bd9" providerId="AD" clId="Web-{FB2F07E5-2E76-1955-F7B1-788D3A6C56A9}" dt="2024-01-23T12:20:49.107" v="2"/>
          <ac:picMkLst>
            <pc:docMk/>
            <pc:sldMk cId="3819066866" sldId="576"/>
            <ac:picMk id="4098" creationId="{00000000-0000-0000-0000-000000000000}"/>
          </ac:picMkLst>
        </pc:picChg>
      </pc:sldChg>
      <pc:sldChg chg="modSp">
        <pc:chgData name="Hazel Lupton" userId="S::hazel.lupton@sthelens.london::330d0395-d8b0-4d77-8620-740b48613bd9" providerId="AD" clId="Web-{FB2F07E5-2E76-1955-F7B1-788D3A6C56A9}" dt="2024-01-23T12:17:18.662" v="1" actId="1076"/>
        <pc:sldMkLst>
          <pc:docMk/>
          <pc:sldMk cId="2117352436" sldId="592"/>
        </pc:sldMkLst>
        <pc:picChg chg="mod">
          <ac:chgData name="Hazel Lupton" userId="S::hazel.lupton@sthelens.london::330d0395-d8b0-4d77-8620-740b48613bd9" providerId="AD" clId="Web-{FB2F07E5-2E76-1955-F7B1-788D3A6C56A9}" dt="2024-01-23T12:17:18.662" v="1" actId="1076"/>
          <ac:picMkLst>
            <pc:docMk/>
            <pc:sldMk cId="2117352436" sldId="592"/>
            <ac:picMk id="4" creationId="{59C89AE2-5021-B01F-E01A-FCDA9D5B3050}"/>
          </ac:picMkLst>
        </pc:picChg>
      </pc:sldChg>
    </pc:docChg>
  </pc:docChgLst>
  <pc:docChgLst>
    <pc:chgData name="Hazel Lupton" userId="S::hazel.lupton@sthelens.london::330d0395-d8b0-4d77-8620-740b48613bd9" providerId="AD" clId="Web-{379407C7-524D-A93C-32F3-5559FD4CF8D8}"/>
    <pc:docChg chg="modSld">
      <pc:chgData name="Hazel Lupton" userId="S::hazel.lupton@sthelens.london::330d0395-d8b0-4d77-8620-740b48613bd9" providerId="AD" clId="Web-{379407C7-524D-A93C-32F3-5559FD4CF8D8}" dt="2022-11-24T08:26:09.372" v="2" actId="20577"/>
      <pc:docMkLst>
        <pc:docMk/>
      </pc:docMkLst>
      <pc:sldChg chg="modSp">
        <pc:chgData name="Hazel Lupton" userId="S::hazel.lupton@sthelens.london::330d0395-d8b0-4d77-8620-740b48613bd9" providerId="AD" clId="Web-{379407C7-524D-A93C-32F3-5559FD4CF8D8}" dt="2022-11-24T08:26:09.372" v="2" actId="20577"/>
        <pc:sldMkLst>
          <pc:docMk/>
          <pc:sldMk cId="2221455325" sldId="577"/>
        </pc:sldMkLst>
        <pc:spChg chg="mod">
          <ac:chgData name="Hazel Lupton" userId="S::hazel.lupton@sthelens.london::330d0395-d8b0-4d77-8620-740b48613bd9" providerId="AD" clId="Web-{379407C7-524D-A93C-32F3-5559FD4CF8D8}" dt="2022-11-24T08:26:09.372" v="2" actId="20577"/>
          <ac:spMkLst>
            <pc:docMk/>
            <pc:sldMk cId="2221455325" sldId="577"/>
            <ac:spMk id="3" creationId="{00000000-0000-0000-0000-000000000000}"/>
          </ac:spMkLst>
        </pc:spChg>
      </pc:sldChg>
    </pc:docChg>
  </pc:docChgLst>
  <pc:docChgLst>
    <pc:chgData name="Hazel Lupton" userId="S::hazel.lupton@sthelens.london::330d0395-d8b0-4d77-8620-740b48613bd9" providerId="AD" clId="Web-{62B0C83A-EE89-6AE5-AF4D-C11F3EEF300A}"/>
    <pc:docChg chg="addSld delSld modSld sldOrd addMainMaster modMainMaster">
      <pc:chgData name="Hazel Lupton" userId="S::hazel.lupton@sthelens.london::330d0395-d8b0-4d77-8620-740b48613bd9" providerId="AD" clId="Web-{62B0C83A-EE89-6AE5-AF4D-C11F3EEF300A}" dt="2022-11-30T15:00:10.922" v="27"/>
      <pc:docMkLst>
        <pc:docMk/>
      </pc:docMkLst>
      <pc:sldChg chg="new del">
        <pc:chgData name="Hazel Lupton" userId="S::hazel.lupton@sthelens.london::330d0395-d8b0-4d77-8620-740b48613bd9" providerId="AD" clId="Web-{62B0C83A-EE89-6AE5-AF4D-C11F3EEF300A}" dt="2022-11-30T14:52:43.472" v="2"/>
        <pc:sldMkLst>
          <pc:docMk/>
          <pc:sldMk cId="2162902539" sldId="587"/>
        </pc:sldMkLst>
      </pc:sldChg>
      <pc:sldChg chg="addSp modSp add">
        <pc:chgData name="Hazel Lupton" userId="S::hazel.lupton@sthelens.london::330d0395-d8b0-4d77-8620-740b48613bd9" providerId="AD" clId="Web-{62B0C83A-EE89-6AE5-AF4D-C11F3EEF300A}" dt="2022-11-30T14:56:40.494" v="18" actId="1076"/>
        <pc:sldMkLst>
          <pc:docMk/>
          <pc:sldMk cId="782769893" sldId="588"/>
        </pc:sldMkLst>
        <pc:spChg chg="add mod">
          <ac:chgData name="Hazel Lupton" userId="S::hazel.lupton@sthelens.london::330d0395-d8b0-4d77-8620-740b48613bd9" providerId="AD" clId="Web-{62B0C83A-EE89-6AE5-AF4D-C11F3EEF300A}" dt="2022-11-30T14:56:36.838" v="17" actId="1076"/>
          <ac:spMkLst>
            <pc:docMk/>
            <pc:sldMk cId="782769893" sldId="588"/>
            <ac:spMk id="2" creationId="{29B8BF20-BC8E-B002-D5BC-9035614866F1}"/>
          </ac:spMkLst>
        </pc:spChg>
        <pc:spChg chg="add mod">
          <ac:chgData name="Hazel Lupton" userId="S::hazel.lupton@sthelens.london::330d0395-d8b0-4d77-8620-740b48613bd9" providerId="AD" clId="Web-{62B0C83A-EE89-6AE5-AF4D-C11F3EEF300A}" dt="2022-11-30T14:56:40.494" v="18" actId="1076"/>
          <ac:spMkLst>
            <pc:docMk/>
            <pc:sldMk cId="782769893" sldId="588"/>
            <ac:spMk id="3" creationId="{F3FC6539-A924-0E36-7E9F-4901A3B5DFF8}"/>
          </ac:spMkLst>
        </pc:spChg>
        <pc:spChg chg="mod">
          <ac:chgData name="Hazel Lupton" userId="S::hazel.lupton@sthelens.london::330d0395-d8b0-4d77-8620-740b48613bd9" providerId="AD" clId="Web-{62B0C83A-EE89-6AE5-AF4D-C11F3EEF300A}" dt="2022-11-30T14:54:11.287" v="6" actId="1076"/>
          <ac:spMkLst>
            <pc:docMk/>
            <pc:sldMk cId="782769893" sldId="588"/>
            <ac:spMk id="4098" creationId="{615339A5-0FDB-9CE1-1CCA-B4B32953791A}"/>
          </ac:spMkLst>
        </pc:spChg>
        <pc:spChg chg="mod">
          <ac:chgData name="Hazel Lupton" userId="S::hazel.lupton@sthelens.london::330d0395-d8b0-4d77-8620-740b48613bd9" providerId="AD" clId="Web-{62B0C83A-EE89-6AE5-AF4D-C11F3EEF300A}" dt="2022-11-30T14:54:07.802" v="5" actId="1076"/>
          <ac:spMkLst>
            <pc:docMk/>
            <pc:sldMk cId="782769893" sldId="588"/>
            <ac:spMk id="4100" creationId="{FDF922BE-6289-4C24-DCC3-5BE97210AF45}"/>
          </ac:spMkLst>
        </pc:spChg>
        <pc:picChg chg="mod">
          <ac:chgData name="Hazel Lupton" userId="S::hazel.lupton@sthelens.london::330d0395-d8b0-4d77-8620-740b48613bd9" providerId="AD" clId="Web-{62B0C83A-EE89-6AE5-AF4D-C11F3EEF300A}" dt="2022-11-30T14:54:05.380" v="4" actId="1076"/>
          <ac:picMkLst>
            <pc:docMk/>
            <pc:sldMk cId="782769893" sldId="588"/>
            <ac:picMk id="4099" creationId="{2B339896-BDED-A889-AC06-E04702A03E86}"/>
          </ac:picMkLst>
        </pc:picChg>
      </pc:sldChg>
      <pc:sldChg chg="delSp modSp add">
        <pc:chgData name="Hazel Lupton" userId="S::hazel.lupton@sthelens.london::330d0395-d8b0-4d77-8620-740b48613bd9" providerId="AD" clId="Web-{62B0C83A-EE89-6AE5-AF4D-C11F3EEF300A}" dt="2022-11-30T14:57:41.871" v="23" actId="20577"/>
        <pc:sldMkLst>
          <pc:docMk/>
          <pc:sldMk cId="3717368106" sldId="589"/>
        </pc:sldMkLst>
        <pc:spChg chg="mod">
          <ac:chgData name="Hazel Lupton" userId="S::hazel.lupton@sthelens.london::330d0395-d8b0-4d77-8620-740b48613bd9" providerId="AD" clId="Web-{62B0C83A-EE89-6AE5-AF4D-C11F3EEF300A}" dt="2022-11-30T14:57:41.871" v="23" actId="20577"/>
          <ac:spMkLst>
            <pc:docMk/>
            <pc:sldMk cId="3717368106" sldId="589"/>
            <ac:spMk id="12292" creationId="{842E8BC0-C134-280D-A3D4-215F5766FC4B}"/>
          </ac:spMkLst>
        </pc:spChg>
        <pc:spChg chg="del mod">
          <ac:chgData name="Hazel Lupton" userId="S::hazel.lupton@sthelens.london::330d0395-d8b0-4d77-8620-740b48613bd9" providerId="AD" clId="Web-{62B0C83A-EE89-6AE5-AF4D-C11F3EEF300A}" dt="2022-11-30T14:57:09.776" v="21"/>
          <ac:spMkLst>
            <pc:docMk/>
            <pc:sldMk cId="3717368106" sldId="589"/>
            <ac:spMk id="12293" creationId="{C4E97991-8A99-73C1-1E21-7BA76806EAB9}"/>
          </ac:spMkLst>
        </pc:spChg>
      </pc:sldChg>
      <pc:sldChg chg="new del">
        <pc:chgData name="Hazel Lupton" userId="S::hazel.lupton@sthelens.london::330d0395-d8b0-4d77-8620-740b48613bd9" providerId="AD" clId="Web-{62B0C83A-EE89-6AE5-AF4D-C11F3EEF300A}" dt="2022-11-30T15:00:10.922" v="27"/>
        <pc:sldMkLst>
          <pc:docMk/>
          <pc:sldMk cId="2851208966" sldId="590"/>
        </pc:sldMkLst>
      </pc:sldChg>
      <pc:sldChg chg="add ord">
        <pc:chgData name="Hazel Lupton" userId="S::hazel.lupton@sthelens.london::330d0395-d8b0-4d77-8620-740b48613bd9" providerId="AD" clId="Web-{62B0C83A-EE89-6AE5-AF4D-C11F3EEF300A}" dt="2022-11-30T15:00:09.015" v="26"/>
        <pc:sldMkLst>
          <pc:docMk/>
          <pc:sldMk cId="1670144312" sldId="591"/>
        </pc:sldMkLst>
      </pc:sldChg>
      <pc:sldMasterChg chg="add addSldLayout">
        <pc:chgData name="Hazel Lupton" userId="S::hazel.lupton@sthelens.london::330d0395-d8b0-4d77-8620-740b48613bd9" providerId="AD" clId="Web-{62B0C83A-EE89-6AE5-AF4D-C11F3EEF300A}" dt="2022-11-30T15:00:04.468" v="25"/>
        <pc:sldMasterMkLst>
          <pc:docMk/>
          <pc:sldMasterMk cId="3629895252" sldId="2147483648"/>
        </pc:sldMasterMkLst>
        <pc:sldLayoutChg chg="add">
          <pc:chgData name="Hazel Lupton" userId="S::hazel.lupton@sthelens.london::330d0395-d8b0-4d77-8620-740b48613bd9" providerId="AD" clId="Web-{62B0C83A-EE89-6AE5-AF4D-C11F3EEF300A}" dt="2022-11-30T15:00:04.468" v="25"/>
          <pc:sldLayoutMkLst>
            <pc:docMk/>
            <pc:sldMasterMk cId="3629895252" sldId="2147483648"/>
            <pc:sldLayoutMk cId="3762214860" sldId="2147483649"/>
          </pc:sldLayoutMkLst>
        </pc:sldLayoutChg>
        <pc:sldLayoutChg chg="add">
          <pc:chgData name="Hazel Lupton" userId="S::hazel.lupton@sthelens.london::330d0395-d8b0-4d77-8620-740b48613bd9" providerId="AD" clId="Web-{62B0C83A-EE89-6AE5-AF4D-C11F3EEF300A}" dt="2022-11-30T15:00:04.468" v="25"/>
          <pc:sldLayoutMkLst>
            <pc:docMk/>
            <pc:sldMasterMk cId="3629895252" sldId="2147483648"/>
            <pc:sldLayoutMk cId="1509570242" sldId="2147483650"/>
          </pc:sldLayoutMkLst>
        </pc:sldLayoutChg>
        <pc:sldLayoutChg chg="add">
          <pc:chgData name="Hazel Lupton" userId="S::hazel.lupton@sthelens.london::330d0395-d8b0-4d77-8620-740b48613bd9" providerId="AD" clId="Web-{62B0C83A-EE89-6AE5-AF4D-C11F3EEF300A}" dt="2022-11-30T15:00:04.468" v="25"/>
          <pc:sldLayoutMkLst>
            <pc:docMk/>
            <pc:sldMasterMk cId="3629895252" sldId="2147483648"/>
            <pc:sldLayoutMk cId="3958009609" sldId="2147483651"/>
          </pc:sldLayoutMkLst>
        </pc:sldLayoutChg>
        <pc:sldLayoutChg chg="add">
          <pc:chgData name="Hazel Lupton" userId="S::hazel.lupton@sthelens.london::330d0395-d8b0-4d77-8620-740b48613bd9" providerId="AD" clId="Web-{62B0C83A-EE89-6AE5-AF4D-C11F3EEF300A}" dt="2022-11-30T15:00:04.468" v="25"/>
          <pc:sldLayoutMkLst>
            <pc:docMk/>
            <pc:sldMasterMk cId="3629895252" sldId="2147483648"/>
            <pc:sldLayoutMk cId="2342050438" sldId="2147483652"/>
          </pc:sldLayoutMkLst>
        </pc:sldLayoutChg>
        <pc:sldLayoutChg chg="add">
          <pc:chgData name="Hazel Lupton" userId="S::hazel.lupton@sthelens.london::330d0395-d8b0-4d77-8620-740b48613bd9" providerId="AD" clId="Web-{62B0C83A-EE89-6AE5-AF4D-C11F3EEF300A}" dt="2022-11-30T15:00:04.468" v="25"/>
          <pc:sldLayoutMkLst>
            <pc:docMk/>
            <pc:sldMasterMk cId="3629895252" sldId="2147483648"/>
            <pc:sldLayoutMk cId="2595930873" sldId="2147483653"/>
          </pc:sldLayoutMkLst>
        </pc:sldLayoutChg>
        <pc:sldLayoutChg chg="add">
          <pc:chgData name="Hazel Lupton" userId="S::hazel.lupton@sthelens.london::330d0395-d8b0-4d77-8620-740b48613bd9" providerId="AD" clId="Web-{62B0C83A-EE89-6AE5-AF4D-C11F3EEF300A}" dt="2022-11-30T15:00:04.468" v="25"/>
          <pc:sldLayoutMkLst>
            <pc:docMk/>
            <pc:sldMasterMk cId="3629895252" sldId="2147483648"/>
            <pc:sldLayoutMk cId="2761334604" sldId="2147483654"/>
          </pc:sldLayoutMkLst>
        </pc:sldLayoutChg>
        <pc:sldLayoutChg chg="add">
          <pc:chgData name="Hazel Lupton" userId="S::hazel.lupton@sthelens.london::330d0395-d8b0-4d77-8620-740b48613bd9" providerId="AD" clId="Web-{62B0C83A-EE89-6AE5-AF4D-C11F3EEF300A}" dt="2022-11-30T15:00:04.468" v="25"/>
          <pc:sldLayoutMkLst>
            <pc:docMk/>
            <pc:sldMasterMk cId="3629895252" sldId="2147483648"/>
            <pc:sldLayoutMk cId="3702805883" sldId="2147483655"/>
          </pc:sldLayoutMkLst>
        </pc:sldLayoutChg>
        <pc:sldLayoutChg chg="add">
          <pc:chgData name="Hazel Lupton" userId="S::hazel.lupton@sthelens.london::330d0395-d8b0-4d77-8620-740b48613bd9" providerId="AD" clId="Web-{62B0C83A-EE89-6AE5-AF4D-C11F3EEF300A}" dt="2022-11-30T15:00:04.468" v="25"/>
          <pc:sldLayoutMkLst>
            <pc:docMk/>
            <pc:sldMasterMk cId="3629895252" sldId="2147483648"/>
            <pc:sldLayoutMk cId="1651716494" sldId="2147483656"/>
          </pc:sldLayoutMkLst>
        </pc:sldLayoutChg>
        <pc:sldLayoutChg chg="add">
          <pc:chgData name="Hazel Lupton" userId="S::hazel.lupton@sthelens.london::330d0395-d8b0-4d77-8620-740b48613bd9" providerId="AD" clId="Web-{62B0C83A-EE89-6AE5-AF4D-C11F3EEF300A}" dt="2022-11-30T15:00:04.468" v="25"/>
          <pc:sldLayoutMkLst>
            <pc:docMk/>
            <pc:sldMasterMk cId="3629895252" sldId="2147483648"/>
            <pc:sldLayoutMk cId="2280591991" sldId="2147483657"/>
          </pc:sldLayoutMkLst>
        </pc:sldLayoutChg>
        <pc:sldLayoutChg chg="add">
          <pc:chgData name="Hazel Lupton" userId="S::hazel.lupton@sthelens.london::330d0395-d8b0-4d77-8620-740b48613bd9" providerId="AD" clId="Web-{62B0C83A-EE89-6AE5-AF4D-C11F3EEF300A}" dt="2022-11-30T15:00:04.468" v="25"/>
          <pc:sldLayoutMkLst>
            <pc:docMk/>
            <pc:sldMasterMk cId="3629895252" sldId="2147483648"/>
            <pc:sldLayoutMk cId="1531400608" sldId="2147483658"/>
          </pc:sldLayoutMkLst>
        </pc:sldLayoutChg>
        <pc:sldLayoutChg chg="add">
          <pc:chgData name="Hazel Lupton" userId="S::hazel.lupton@sthelens.london::330d0395-d8b0-4d77-8620-740b48613bd9" providerId="AD" clId="Web-{62B0C83A-EE89-6AE5-AF4D-C11F3EEF300A}" dt="2022-11-30T15:00:04.468" v="25"/>
          <pc:sldLayoutMkLst>
            <pc:docMk/>
            <pc:sldMasterMk cId="3629895252" sldId="2147483648"/>
            <pc:sldLayoutMk cId="1384442621" sldId="2147483659"/>
          </pc:sldLayoutMkLst>
        </pc:sldLayoutChg>
      </pc:sldMasterChg>
      <pc:sldMasterChg chg="replId modSldLayout">
        <pc:chgData name="Hazel Lupton" userId="S::hazel.lupton@sthelens.london::330d0395-d8b0-4d77-8620-740b48613bd9" providerId="AD" clId="Web-{62B0C83A-EE89-6AE5-AF4D-C11F3EEF300A}" dt="2022-11-30T14:52:37.581" v="1"/>
        <pc:sldMasterMkLst>
          <pc:docMk/>
          <pc:sldMasterMk cId="3589136467" sldId="2147483660"/>
        </pc:sldMasterMkLst>
        <pc:sldLayoutChg chg="replId">
          <pc:chgData name="Hazel Lupton" userId="S::hazel.lupton@sthelens.london::330d0395-d8b0-4d77-8620-740b48613bd9" providerId="AD" clId="Web-{62B0C83A-EE89-6AE5-AF4D-C11F3EEF300A}" dt="2022-11-30T14:52:37.581" v="1"/>
          <pc:sldLayoutMkLst>
            <pc:docMk/>
            <pc:sldMasterMk cId="3589136467" sldId="2147483660"/>
            <pc:sldLayoutMk cId="3631014824" sldId="2147483661"/>
          </pc:sldLayoutMkLst>
        </pc:sldLayoutChg>
        <pc:sldLayoutChg chg="replId">
          <pc:chgData name="Hazel Lupton" userId="S::hazel.lupton@sthelens.london::330d0395-d8b0-4d77-8620-740b48613bd9" providerId="AD" clId="Web-{62B0C83A-EE89-6AE5-AF4D-C11F3EEF300A}" dt="2022-11-30T14:52:37.581" v="1"/>
          <pc:sldLayoutMkLst>
            <pc:docMk/>
            <pc:sldMasterMk cId="3589136467" sldId="2147483660"/>
            <pc:sldLayoutMk cId="3452537569" sldId="2147483662"/>
          </pc:sldLayoutMkLst>
        </pc:sldLayoutChg>
        <pc:sldLayoutChg chg="replId">
          <pc:chgData name="Hazel Lupton" userId="S::hazel.lupton@sthelens.london::330d0395-d8b0-4d77-8620-740b48613bd9" providerId="AD" clId="Web-{62B0C83A-EE89-6AE5-AF4D-C11F3EEF300A}" dt="2022-11-30T14:52:37.581" v="1"/>
          <pc:sldLayoutMkLst>
            <pc:docMk/>
            <pc:sldMasterMk cId="3589136467" sldId="2147483660"/>
            <pc:sldLayoutMk cId="337009896" sldId="2147483663"/>
          </pc:sldLayoutMkLst>
        </pc:sldLayoutChg>
        <pc:sldLayoutChg chg="replId">
          <pc:chgData name="Hazel Lupton" userId="S::hazel.lupton@sthelens.london::330d0395-d8b0-4d77-8620-740b48613bd9" providerId="AD" clId="Web-{62B0C83A-EE89-6AE5-AF4D-C11F3EEF300A}" dt="2022-11-30T14:52:37.581" v="1"/>
          <pc:sldLayoutMkLst>
            <pc:docMk/>
            <pc:sldMasterMk cId="3589136467" sldId="2147483660"/>
            <pc:sldLayoutMk cId="2698061333" sldId="2147483664"/>
          </pc:sldLayoutMkLst>
        </pc:sldLayoutChg>
        <pc:sldLayoutChg chg="replId">
          <pc:chgData name="Hazel Lupton" userId="S::hazel.lupton@sthelens.london::330d0395-d8b0-4d77-8620-740b48613bd9" providerId="AD" clId="Web-{62B0C83A-EE89-6AE5-AF4D-C11F3EEF300A}" dt="2022-11-30T14:52:37.581" v="1"/>
          <pc:sldLayoutMkLst>
            <pc:docMk/>
            <pc:sldMasterMk cId="3589136467" sldId="2147483660"/>
            <pc:sldLayoutMk cId="1627168790" sldId="2147483665"/>
          </pc:sldLayoutMkLst>
        </pc:sldLayoutChg>
        <pc:sldLayoutChg chg="replId">
          <pc:chgData name="Hazel Lupton" userId="S::hazel.lupton@sthelens.london::330d0395-d8b0-4d77-8620-740b48613bd9" providerId="AD" clId="Web-{62B0C83A-EE89-6AE5-AF4D-C11F3EEF300A}" dt="2022-11-30T14:52:37.581" v="1"/>
          <pc:sldLayoutMkLst>
            <pc:docMk/>
            <pc:sldMasterMk cId="3589136467" sldId="2147483660"/>
            <pc:sldLayoutMk cId="2932725043" sldId="2147483666"/>
          </pc:sldLayoutMkLst>
        </pc:sldLayoutChg>
        <pc:sldLayoutChg chg="replId">
          <pc:chgData name="Hazel Lupton" userId="S::hazel.lupton@sthelens.london::330d0395-d8b0-4d77-8620-740b48613bd9" providerId="AD" clId="Web-{62B0C83A-EE89-6AE5-AF4D-C11F3EEF300A}" dt="2022-11-30T14:52:37.581" v="1"/>
          <pc:sldLayoutMkLst>
            <pc:docMk/>
            <pc:sldMasterMk cId="3589136467" sldId="2147483660"/>
            <pc:sldLayoutMk cId="1276342109" sldId="2147483667"/>
          </pc:sldLayoutMkLst>
        </pc:sldLayoutChg>
        <pc:sldLayoutChg chg="replId">
          <pc:chgData name="Hazel Lupton" userId="S::hazel.lupton@sthelens.london::330d0395-d8b0-4d77-8620-740b48613bd9" providerId="AD" clId="Web-{62B0C83A-EE89-6AE5-AF4D-C11F3EEF300A}" dt="2022-11-30T14:52:37.581" v="1"/>
          <pc:sldLayoutMkLst>
            <pc:docMk/>
            <pc:sldMasterMk cId="3589136467" sldId="2147483660"/>
            <pc:sldLayoutMk cId="1452867598" sldId="2147483668"/>
          </pc:sldLayoutMkLst>
        </pc:sldLayoutChg>
        <pc:sldLayoutChg chg="replId">
          <pc:chgData name="Hazel Lupton" userId="S::hazel.lupton@sthelens.london::330d0395-d8b0-4d77-8620-740b48613bd9" providerId="AD" clId="Web-{62B0C83A-EE89-6AE5-AF4D-C11F3EEF300A}" dt="2022-11-30T14:52:37.581" v="1"/>
          <pc:sldLayoutMkLst>
            <pc:docMk/>
            <pc:sldMasterMk cId="3589136467" sldId="2147483660"/>
            <pc:sldLayoutMk cId="1735575665" sldId="2147483669"/>
          </pc:sldLayoutMkLst>
        </pc:sldLayoutChg>
        <pc:sldLayoutChg chg="replId">
          <pc:chgData name="Hazel Lupton" userId="S::hazel.lupton@sthelens.london::330d0395-d8b0-4d77-8620-740b48613bd9" providerId="AD" clId="Web-{62B0C83A-EE89-6AE5-AF4D-C11F3EEF300A}" dt="2022-11-30T14:52:37.581" v="1"/>
          <pc:sldLayoutMkLst>
            <pc:docMk/>
            <pc:sldMasterMk cId="3589136467" sldId="2147483660"/>
            <pc:sldLayoutMk cId="2932456317" sldId="2147483670"/>
          </pc:sldLayoutMkLst>
        </pc:sldLayoutChg>
        <pc:sldLayoutChg chg="replId">
          <pc:chgData name="Hazel Lupton" userId="S::hazel.lupton@sthelens.london::330d0395-d8b0-4d77-8620-740b48613bd9" providerId="AD" clId="Web-{62B0C83A-EE89-6AE5-AF4D-C11F3EEF300A}" dt="2022-11-30T14:52:37.581" v="1"/>
          <pc:sldLayoutMkLst>
            <pc:docMk/>
            <pc:sldMasterMk cId="3589136467" sldId="2147483660"/>
            <pc:sldLayoutMk cId="1209772839" sldId="2147483671"/>
          </pc:sldLayoutMkLst>
        </pc:sldLayoutChg>
      </pc:sldMasterChg>
      <pc:sldMasterChg chg="add replId addSldLayout modSldLayout">
        <pc:chgData name="Hazel Lupton" userId="S::hazel.lupton@sthelens.london::330d0395-d8b0-4d77-8620-740b48613bd9" providerId="AD" clId="Web-{62B0C83A-EE89-6AE5-AF4D-C11F3EEF300A}" dt="2022-11-30T15:00:04.468" v="25"/>
        <pc:sldMasterMkLst>
          <pc:docMk/>
          <pc:sldMasterMk cId="0" sldId="2147483672"/>
        </pc:sldMasterMkLst>
        <pc:sldLayoutChg chg="add replId">
          <pc:chgData name="Hazel Lupton" userId="S::hazel.lupton@sthelens.london::330d0395-d8b0-4d77-8620-740b48613bd9" providerId="AD" clId="Web-{62B0C83A-EE89-6AE5-AF4D-C11F3EEF300A}" dt="2022-11-30T15:00:04.468" v="25"/>
          <pc:sldLayoutMkLst>
            <pc:docMk/>
            <pc:sldMasterMk cId="0" sldId="2147483672"/>
            <pc:sldLayoutMk cId="1238063933" sldId="2147483673"/>
          </pc:sldLayoutMkLst>
        </pc:sldLayoutChg>
        <pc:sldLayoutChg chg="add replId">
          <pc:chgData name="Hazel Lupton" userId="S::hazel.lupton@sthelens.london::330d0395-d8b0-4d77-8620-740b48613bd9" providerId="AD" clId="Web-{62B0C83A-EE89-6AE5-AF4D-C11F3EEF300A}" dt="2022-11-30T15:00:04.468" v="25"/>
          <pc:sldLayoutMkLst>
            <pc:docMk/>
            <pc:sldMasterMk cId="0" sldId="2147483672"/>
            <pc:sldLayoutMk cId="2476301042" sldId="2147483674"/>
          </pc:sldLayoutMkLst>
        </pc:sldLayoutChg>
        <pc:sldLayoutChg chg="add replId">
          <pc:chgData name="Hazel Lupton" userId="S::hazel.lupton@sthelens.london::330d0395-d8b0-4d77-8620-740b48613bd9" providerId="AD" clId="Web-{62B0C83A-EE89-6AE5-AF4D-C11F3EEF300A}" dt="2022-11-30T15:00:04.468" v="25"/>
          <pc:sldLayoutMkLst>
            <pc:docMk/>
            <pc:sldMasterMk cId="0" sldId="2147483672"/>
            <pc:sldLayoutMk cId="2232153623" sldId="2147483675"/>
          </pc:sldLayoutMkLst>
        </pc:sldLayoutChg>
        <pc:sldLayoutChg chg="add replId">
          <pc:chgData name="Hazel Lupton" userId="S::hazel.lupton@sthelens.london::330d0395-d8b0-4d77-8620-740b48613bd9" providerId="AD" clId="Web-{62B0C83A-EE89-6AE5-AF4D-C11F3EEF300A}" dt="2022-11-30T15:00:04.468" v="25"/>
          <pc:sldLayoutMkLst>
            <pc:docMk/>
            <pc:sldMasterMk cId="0" sldId="2147483672"/>
            <pc:sldLayoutMk cId="384883029" sldId="2147483676"/>
          </pc:sldLayoutMkLst>
        </pc:sldLayoutChg>
        <pc:sldLayoutChg chg="add replId">
          <pc:chgData name="Hazel Lupton" userId="S::hazel.lupton@sthelens.london::330d0395-d8b0-4d77-8620-740b48613bd9" providerId="AD" clId="Web-{62B0C83A-EE89-6AE5-AF4D-C11F3EEF300A}" dt="2022-11-30T15:00:04.468" v="25"/>
          <pc:sldLayoutMkLst>
            <pc:docMk/>
            <pc:sldMasterMk cId="0" sldId="2147483672"/>
            <pc:sldLayoutMk cId="437336394" sldId="2147483677"/>
          </pc:sldLayoutMkLst>
        </pc:sldLayoutChg>
        <pc:sldLayoutChg chg="add replId">
          <pc:chgData name="Hazel Lupton" userId="S::hazel.lupton@sthelens.london::330d0395-d8b0-4d77-8620-740b48613bd9" providerId="AD" clId="Web-{62B0C83A-EE89-6AE5-AF4D-C11F3EEF300A}" dt="2022-11-30T15:00:04.468" v="25"/>
          <pc:sldLayoutMkLst>
            <pc:docMk/>
            <pc:sldMasterMk cId="0" sldId="2147483672"/>
            <pc:sldLayoutMk cId="2882805882" sldId="2147483678"/>
          </pc:sldLayoutMkLst>
        </pc:sldLayoutChg>
        <pc:sldLayoutChg chg="add replId">
          <pc:chgData name="Hazel Lupton" userId="S::hazel.lupton@sthelens.london::330d0395-d8b0-4d77-8620-740b48613bd9" providerId="AD" clId="Web-{62B0C83A-EE89-6AE5-AF4D-C11F3EEF300A}" dt="2022-11-30T15:00:04.468" v="25"/>
          <pc:sldLayoutMkLst>
            <pc:docMk/>
            <pc:sldMasterMk cId="0" sldId="2147483672"/>
            <pc:sldLayoutMk cId="3433879471" sldId="2147483679"/>
          </pc:sldLayoutMkLst>
        </pc:sldLayoutChg>
        <pc:sldLayoutChg chg="add replId">
          <pc:chgData name="Hazel Lupton" userId="S::hazel.lupton@sthelens.london::330d0395-d8b0-4d77-8620-740b48613bd9" providerId="AD" clId="Web-{62B0C83A-EE89-6AE5-AF4D-C11F3EEF300A}" dt="2022-11-30T15:00:04.468" v="25"/>
          <pc:sldLayoutMkLst>
            <pc:docMk/>
            <pc:sldMasterMk cId="0" sldId="2147483672"/>
            <pc:sldLayoutMk cId="3926296032" sldId="2147483680"/>
          </pc:sldLayoutMkLst>
        </pc:sldLayoutChg>
        <pc:sldLayoutChg chg="add replId">
          <pc:chgData name="Hazel Lupton" userId="S::hazel.lupton@sthelens.london::330d0395-d8b0-4d77-8620-740b48613bd9" providerId="AD" clId="Web-{62B0C83A-EE89-6AE5-AF4D-C11F3EEF300A}" dt="2022-11-30T15:00:04.468" v="25"/>
          <pc:sldLayoutMkLst>
            <pc:docMk/>
            <pc:sldMasterMk cId="0" sldId="2147483672"/>
            <pc:sldLayoutMk cId="3562686779" sldId="2147483681"/>
          </pc:sldLayoutMkLst>
        </pc:sldLayoutChg>
        <pc:sldLayoutChg chg="add replId">
          <pc:chgData name="Hazel Lupton" userId="S::hazel.lupton@sthelens.london::330d0395-d8b0-4d77-8620-740b48613bd9" providerId="AD" clId="Web-{62B0C83A-EE89-6AE5-AF4D-C11F3EEF300A}" dt="2022-11-30T15:00:04.468" v="25"/>
          <pc:sldLayoutMkLst>
            <pc:docMk/>
            <pc:sldMasterMk cId="0" sldId="2147483672"/>
            <pc:sldLayoutMk cId="3419440370" sldId="2147483682"/>
          </pc:sldLayoutMkLst>
        </pc:sldLayoutChg>
        <pc:sldLayoutChg chg="add replId">
          <pc:chgData name="Hazel Lupton" userId="S::hazel.lupton@sthelens.london::330d0395-d8b0-4d77-8620-740b48613bd9" providerId="AD" clId="Web-{62B0C83A-EE89-6AE5-AF4D-C11F3EEF300A}" dt="2022-11-30T15:00:04.468" v="25"/>
          <pc:sldLayoutMkLst>
            <pc:docMk/>
            <pc:sldMasterMk cId="0" sldId="2147483672"/>
            <pc:sldLayoutMk cId="1051157192" sldId="2147483683"/>
          </pc:sldLayoutMkLst>
        </pc:sldLayoutChg>
      </pc:sldMasterChg>
    </pc:docChg>
  </pc:docChgLst>
  <pc:docChgLst>
    <pc:chgData name="Hazel Lupton" userId="S::hazel.lupton@sthelens.london::330d0395-d8b0-4d77-8620-740b48613bd9" providerId="AD" clId="Web-{66254791-731E-1E4D-E1C4-4F2500654591}"/>
    <pc:docChg chg="addSld modSld sldOrd">
      <pc:chgData name="Hazel Lupton" userId="S::hazel.lupton@sthelens.london::330d0395-d8b0-4d77-8620-740b48613bd9" providerId="AD" clId="Web-{66254791-731E-1E4D-E1C4-4F2500654591}" dt="2022-12-08T16:12:08.500" v="17"/>
      <pc:docMkLst>
        <pc:docMk/>
      </pc:docMkLst>
      <pc:sldChg chg="addSp delSp modSp new ord addAnim modAnim">
        <pc:chgData name="Hazel Lupton" userId="S::hazel.lupton@sthelens.london::330d0395-d8b0-4d77-8620-740b48613bd9" providerId="AD" clId="Web-{66254791-731E-1E4D-E1C4-4F2500654591}" dt="2022-12-08T16:12:08.500" v="17"/>
        <pc:sldMkLst>
          <pc:docMk/>
          <pc:sldMk cId="2117352436" sldId="592"/>
        </pc:sldMkLst>
        <pc:spChg chg="mod">
          <ac:chgData name="Hazel Lupton" userId="S::hazel.lupton@sthelens.london::330d0395-d8b0-4d77-8620-740b48613bd9" providerId="AD" clId="Web-{66254791-731E-1E4D-E1C4-4F2500654591}" dt="2022-12-08T16:11:48.921" v="11" actId="20577"/>
          <ac:spMkLst>
            <pc:docMk/>
            <pc:sldMk cId="2117352436" sldId="592"/>
            <ac:spMk id="2" creationId="{DA14679E-589C-11A0-C25B-953AA4DA2405}"/>
          </ac:spMkLst>
        </pc:spChg>
        <pc:spChg chg="del">
          <ac:chgData name="Hazel Lupton" userId="S::hazel.lupton@sthelens.london::330d0395-d8b0-4d77-8620-740b48613bd9" providerId="AD" clId="Web-{66254791-731E-1E4D-E1C4-4F2500654591}" dt="2022-12-08T16:11:16.248" v="4"/>
          <ac:spMkLst>
            <pc:docMk/>
            <pc:sldMk cId="2117352436" sldId="592"/>
            <ac:spMk id="3" creationId="{E6740104-BDB5-C825-67D9-7228B4606931}"/>
          </ac:spMkLst>
        </pc:spChg>
        <pc:spChg chg="add mod">
          <ac:chgData name="Hazel Lupton" userId="S::hazel.lupton@sthelens.london::330d0395-d8b0-4d77-8620-740b48613bd9" providerId="AD" clId="Web-{66254791-731E-1E4D-E1C4-4F2500654591}" dt="2022-12-08T16:11:59.203" v="15" actId="1076"/>
          <ac:spMkLst>
            <pc:docMk/>
            <pc:sldMk cId="2117352436" sldId="592"/>
            <ac:spMk id="5" creationId="{96001F49-81A5-758E-C63B-A1946731808C}"/>
          </ac:spMkLst>
        </pc:spChg>
        <pc:picChg chg="add mod ord">
          <ac:chgData name="Hazel Lupton" userId="S::hazel.lupton@sthelens.london::330d0395-d8b0-4d77-8620-740b48613bd9" providerId="AD" clId="Web-{66254791-731E-1E4D-E1C4-4F2500654591}" dt="2022-12-08T16:11:16.248" v="4"/>
          <ac:picMkLst>
            <pc:docMk/>
            <pc:sldMk cId="2117352436" sldId="592"/>
            <ac:picMk id="4" creationId="{59C89AE2-5021-B01F-E01A-FCDA9D5B305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911A8-31FC-427A-BFAE-3CE092066CF1}" type="datetimeFigureOut">
              <a:rPr lang="en-GB" smtClean="0"/>
              <a:t>23/07/2025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A69A19-0454-4F79-B178-148AF88A5066}" type="slidenum">
              <a:rPr lang="en-GB" smtClean="0"/>
              <a:t>‹#›</a:t>
            </a:fld>
            <a:endParaRPr lang="en-GB"/>
          </a:p>
        </p:txBody>
      </p:sp>
    </p:spTree>
    <p:extLst>
      <p:ext uri="{BB962C8B-B14F-4D97-AF65-F5344CB8AC3E}">
        <p14:creationId xmlns:p14="http://schemas.microsoft.com/office/powerpoint/2010/main" val="2929817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65E81C-B805-4941-8F62-D49D7E3373B0}" type="slidenum">
              <a:rPr lang="en-GB" smtClean="0"/>
              <a:t>3</a:t>
            </a:fld>
            <a:endParaRPr lang="en-GB"/>
          </a:p>
        </p:txBody>
      </p:sp>
    </p:spTree>
    <p:extLst>
      <p:ext uri="{BB962C8B-B14F-4D97-AF65-F5344CB8AC3E}">
        <p14:creationId xmlns:p14="http://schemas.microsoft.com/office/powerpoint/2010/main" val="3766671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96C30-07E6-4FF8-9FB8-9F7E270122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9E85E18-E5CC-43A6-9083-F1445BB2EE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2013358-F0F3-4323-8A81-F07636B65A79}"/>
              </a:ext>
            </a:extLst>
          </p:cNvPr>
          <p:cNvSpPr>
            <a:spLocks noGrp="1"/>
          </p:cNvSpPr>
          <p:nvPr>
            <p:ph type="dt" sz="half" idx="10"/>
          </p:nvPr>
        </p:nvSpPr>
        <p:spPr/>
        <p:txBody>
          <a:bodyPr/>
          <a:lstStyle/>
          <a:p>
            <a:fld id="{60A76B80-13D6-4282-B57B-A8E1E5D08530}" type="datetimeFigureOut">
              <a:rPr lang="en-GB" smtClean="0"/>
              <a:t>23/07/2025</a:t>
            </a:fld>
            <a:endParaRPr lang="en-GB"/>
          </a:p>
        </p:txBody>
      </p:sp>
      <p:sp>
        <p:nvSpPr>
          <p:cNvPr id="5" name="Footer Placeholder 4">
            <a:extLst>
              <a:ext uri="{FF2B5EF4-FFF2-40B4-BE49-F238E27FC236}">
                <a16:creationId xmlns:a16="http://schemas.microsoft.com/office/drawing/2014/main" id="{50625C75-EEBD-4CD9-99E2-A70C056872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F833DB-E4B6-4A60-B452-B69A93D2F06F}"/>
              </a:ext>
            </a:extLst>
          </p:cNvPr>
          <p:cNvSpPr>
            <a:spLocks noGrp="1"/>
          </p:cNvSpPr>
          <p:nvPr>
            <p:ph type="sldNum" sz="quarter" idx="12"/>
          </p:nvPr>
        </p:nvSpPr>
        <p:spPr/>
        <p:txBody>
          <a:bodyPr/>
          <a:lstStyle/>
          <a:p>
            <a:fld id="{60A62AFD-7BA3-4873-9F3D-696A11BF5383}" type="slidenum">
              <a:rPr lang="en-GB" smtClean="0"/>
              <a:t>‹#›</a:t>
            </a:fld>
            <a:endParaRPr lang="en-GB"/>
          </a:p>
        </p:txBody>
      </p:sp>
    </p:spTree>
    <p:extLst>
      <p:ext uri="{BB962C8B-B14F-4D97-AF65-F5344CB8AC3E}">
        <p14:creationId xmlns:p14="http://schemas.microsoft.com/office/powerpoint/2010/main" val="3631014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E8850-9663-42DA-8E4E-B326926E477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3049964-966A-4FAB-85ED-C48E60F33F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5B175D-172D-4F57-A182-F5EE0A596216}"/>
              </a:ext>
            </a:extLst>
          </p:cNvPr>
          <p:cNvSpPr>
            <a:spLocks noGrp="1"/>
          </p:cNvSpPr>
          <p:nvPr>
            <p:ph type="dt" sz="half" idx="10"/>
          </p:nvPr>
        </p:nvSpPr>
        <p:spPr/>
        <p:txBody>
          <a:bodyPr/>
          <a:lstStyle/>
          <a:p>
            <a:fld id="{60A76B80-13D6-4282-B57B-A8E1E5D08530}" type="datetimeFigureOut">
              <a:rPr lang="en-GB" smtClean="0"/>
              <a:t>23/07/2025</a:t>
            </a:fld>
            <a:endParaRPr lang="en-GB"/>
          </a:p>
        </p:txBody>
      </p:sp>
      <p:sp>
        <p:nvSpPr>
          <p:cNvPr id="5" name="Footer Placeholder 4">
            <a:extLst>
              <a:ext uri="{FF2B5EF4-FFF2-40B4-BE49-F238E27FC236}">
                <a16:creationId xmlns:a16="http://schemas.microsoft.com/office/drawing/2014/main" id="{B9BF2456-85A9-43E0-9527-9F273D18A0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4C53FB-4B0E-4D4F-A49D-8E65AB8EF822}"/>
              </a:ext>
            </a:extLst>
          </p:cNvPr>
          <p:cNvSpPr>
            <a:spLocks noGrp="1"/>
          </p:cNvSpPr>
          <p:nvPr>
            <p:ph type="sldNum" sz="quarter" idx="12"/>
          </p:nvPr>
        </p:nvSpPr>
        <p:spPr/>
        <p:txBody>
          <a:bodyPr/>
          <a:lstStyle/>
          <a:p>
            <a:fld id="{60A62AFD-7BA3-4873-9F3D-696A11BF5383}" type="slidenum">
              <a:rPr lang="en-GB" smtClean="0"/>
              <a:t>‹#›</a:t>
            </a:fld>
            <a:endParaRPr lang="en-GB"/>
          </a:p>
        </p:txBody>
      </p:sp>
    </p:spTree>
    <p:extLst>
      <p:ext uri="{BB962C8B-B14F-4D97-AF65-F5344CB8AC3E}">
        <p14:creationId xmlns:p14="http://schemas.microsoft.com/office/powerpoint/2010/main" val="2932456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BFDDD6-7E76-4B2D-8DD7-011E1C98D78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7F0E7A-6242-4BA7-8221-D924696B4B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7F45BE-F8FD-4F88-9C26-AFA0A35E3596}"/>
              </a:ext>
            </a:extLst>
          </p:cNvPr>
          <p:cNvSpPr>
            <a:spLocks noGrp="1"/>
          </p:cNvSpPr>
          <p:nvPr>
            <p:ph type="dt" sz="half" idx="10"/>
          </p:nvPr>
        </p:nvSpPr>
        <p:spPr/>
        <p:txBody>
          <a:bodyPr/>
          <a:lstStyle/>
          <a:p>
            <a:fld id="{60A76B80-13D6-4282-B57B-A8E1E5D08530}" type="datetimeFigureOut">
              <a:rPr lang="en-GB" smtClean="0"/>
              <a:t>23/07/2025</a:t>
            </a:fld>
            <a:endParaRPr lang="en-GB"/>
          </a:p>
        </p:txBody>
      </p:sp>
      <p:sp>
        <p:nvSpPr>
          <p:cNvPr id="5" name="Footer Placeholder 4">
            <a:extLst>
              <a:ext uri="{FF2B5EF4-FFF2-40B4-BE49-F238E27FC236}">
                <a16:creationId xmlns:a16="http://schemas.microsoft.com/office/drawing/2014/main" id="{CFB74373-4957-4653-B80E-0BD5C0D772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4DE481-4C01-4B69-B239-1FEF77BD3117}"/>
              </a:ext>
            </a:extLst>
          </p:cNvPr>
          <p:cNvSpPr>
            <a:spLocks noGrp="1"/>
          </p:cNvSpPr>
          <p:nvPr>
            <p:ph type="sldNum" sz="quarter" idx="12"/>
          </p:nvPr>
        </p:nvSpPr>
        <p:spPr/>
        <p:txBody>
          <a:bodyPr/>
          <a:lstStyle/>
          <a:p>
            <a:fld id="{60A62AFD-7BA3-4873-9F3D-696A11BF5383}" type="slidenum">
              <a:rPr lang="en-GB" smtClean="0"/>
              <a:t>‹#›</a:t>
            </a:fld>
            <a:endParaRPr lang="en-GB"/>
          </a:p>
        </p:txBody>
      </p:sp>
    </p:spTree>
    <p:extLst>
      <p:ext uri="{BB962C8B-B14F-4D97-AF65-F5344CB8AC3E}">
        <p14:creationId xmlns:p14="http://schemas.microsoft.com/office/powerpoint/2010/main" val="1209772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C4DF8B0-ABEB-DAEB-CD60-0D4B09E0A821}"/>
              </a:ext>
            </a:extLst>
          </p:cNvPr>
          <p:cNvSpPr>
            <a:spLocks noGrp="1"/>
          </p:cNvSpPr>
          <p:nvPr>
            <p:ph type="dt" sz="half" idx="10"/>
          </p:nvPr>
        </p:nvSpPr>
        <p:spPr/>
        <p:txBody>
          <a:bodyPr/>
          <a:lstStyle>
            <a:lvl1pPr>
              <a:defRPr/>
            </a:lvl1pPr>
          </a:lstStyle>
          <a:p>
            <a:pPr>
              <a:defRPr/>
            </a:pPr>
            <a:fld id="{AA252D3A-E351-47EE-AF25-CBC0BC1A988D}" type="datetimeFigureOut">
              <a:rPr lang="en-GB"/>
              <a:pPr>
                <a:defRPr/>
              </a:pPr>
              <a:t>23/07/2025</a:t>
            </a:fld>
            <a:endParaRPr lang="en-GB"/>
          </a:p>
        </p:txBody>
      </p:sp>
      <p:sp>
        <p:nvSpPr>
          <p:cNvPr id="5" name="Footer Placeholder 4">
            <a:extLst>
              <a:ext uri="{FF2B5EF4-FFF2-40B4-BE49-F238E27FC236}">
                <a16:creationId xmlns:a16="http://schemas.microsoft.com/office/drawing/2014/main" id="{DF0C35E0-ECB2-A33D-860C-9580C9D3C88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59D1EB5-CCC7-3D0D-0B07-CA77958F0FFF}"/>
              </a:ext>
            </a:extLst>
          </p:cNvPr>
          <p:cNvSpPr>
            <a:spLocks noGrp="1"/>
          </p:cNvSpPr>
          <p:nvPr>
            <p:ph type="sldNum" sz="quarter" idx="12"/>
          </p:nvPr>
        </p:nvSpPr>
        <p:spPr/>
        <p:txBody>
          <a:bodyPr/>
          <a:lstStyle>
            <a:lvl1pPr>
              <a:defRPr/>
            </a:lvl1pPr>
          </a:lstStyle>
          <a:p>
            <a:fld id="{5161F5C5-ECE1-4EFA-92A1-81F3AAE29DF2}" type="slidenum">
              <a:rPr lang="en-GB" altLang="en-US"/>
              <a:pPr/>
              <a:t>‹#›</a:t>
            </a:fld>
            <a:endParaRPr lang="en-GB" altLang="en-US"/>
          </a:p>
        </p:txBody>
      </p:sp>
    </p:spTree>
    <p:extLst>
      <p:ext uri="{BB962C8B-B14F-4D97-AF65-F5344CB8AC3E}">
        <p14:creationId xmlns:p14="http://schemas.microsoft.com/office/powerpoint/2010/main" val="1238063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5327A8-4097-C985-407D-F8D6E1779247}"/>
              </a:ext>
            </a:extLst>
          </p:cNvPr>
          <p:cNvSpPr>
            <a:spLocks noGrp="1"/>
          </p:cNvSpPr>
          <p:nvPr>
            <p:ph type="dt" sz="half" idx="10"/>
          </p:nvPr>
        </p:nvSpPr>
        <p:spPr/>
        <p:txBody>
          <a:bodyPr/>
          <a:lstStyle>
            <a:lvl1pPr>
              <a:defRPr/>
            </a:lvl1pPr>
          </a:lstStyle>
          <a:p>
            <a:pPr>
              <a:defRPr/>
            </a:pPr>
            <a:fld id="{A568A6C0-DCCA-428D-BD57-1E62C7781750}" type="datetimeFigureOut">
              <a:rPr lang="en-GB"/>
              <a:pPr>
                <a:defRPr/>
              </a:pPr>
              <a:t>23/07/2025</a:t>
            </a:fld>
            <a:endParaRPr lang="en-GB"/>
          </a:p>
        </p:txBody>
      </p:sp>
      <p:sp>
        <p:nvSpPr>
          <p:cNvPr id="5" name="Footer Placeholder 4">
            <a:extLst>
              <a:ext uri="{FF2B5EF4-FFF2-40B4-BE49-F238E27FC236}">
                <a16:creationId xmlns:a16="http://schemas.microsoft.com/office/drawing/2014/main" id="{F004E475-CA18-857D-3A40-7EED795DF1A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5BE2406-3A65-FD7C-973D-260F3AA5EF0E}"/>
              </a:ext>
            </a:extLst>
          </p:cNvPr>
          <p:cNvSpPr>
            <a:spLocks noGrp="1"/>
          </p:cNvSpPr>
          <p:nvPr>
            <p:ph type="sldNum" sz="quarter" idx="12"/>
          </p:nvPr>
        </p:nvSpPr>
        <p:spPr/>
        <p:txBody>
          <a:bodyPr/>
          <a:lstStyle>
            <a:lvl1pPr>
              <a:defRPr/>
            </a:lvl1pPr>
          </a:lstStyle>
          <a:p>
            <a:fld id="{2779AFF4-E739-462E-939D-DBE54A2459D2}" type="slidenum">
              <a:rPr lang="en-GB" altLang="en-US"/>
              <a:pPr/>
              <a:t>‹#›</a:t>
            </a:fld>
            <a:endParaRPr lang="en-GB" altLang="en-US"/>
          </a:p>
        </p:txBody>
      </p:sp>
    </p:spTree>
    <p:extLst>
      <p:ext uri="{BB962C8B-B14F-4D97-AF65-F5344CB8AC3E}">
        <p14:creationId xmlns:p14="http://schemas.microsoft.com/office/powerpoint/2010/main" val="2476301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9353FC-0C2D-92F3-6755-E8B8B7B2600A}"/>
              </a:ext>
            </a:extLst>
          </p:cNvPr>
          <p:cNvSpPr>
            <a:spLocks noGrp="1"/>
          </p:cNvSpPr>
          <p:nvPr>
            <p:ph type="dt" sz="half" idx="10"/>
          </p:nvPr>
        </p:nvSpPr>
        <p:spPr/>
        <p:txBody>
          <a:bodyPr/>
          <a:lstStyle>
            <a:lvl1pPr>
              <a:defRPr/>
            </a:lvl1pPr>
          </a:lstStyle>
          <a:p>
            <a:pPr>
              <a:defRPr/>
            </a:pPr>
            <a:fld id="{3F8412BA-029E-4C68-B5F2-04AF75D390A8}" type="datetimeFigureOut">
              <a:rPr lang="en-GB"/>
              <a:pPr>
                <a:defRPr/>
              </a:pPr>
              <a:t>23/07/2025</a:t>
            </a:fld>
            <a:endParaRPr lang="en-GB"/>
          </a:p>
        </p:txBody>
      </p:sp>
      <p:sp>
        <p:nvSpPr>
          <p:cNvPr id="5" name="Footer Placeholder 4">
            <a:extLst>
              <a:ext uri="{FF2B5EF4-FFF2-40B4-BE49-F238E27FC236}">
                <a16:creationId xmlns:a16="http://schemas.microsoft.com/office/drawing/2014/main" id="{894AF99A-60E0-37D8-33C7-4C361C94E2D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40FA508-A455-FCB1-577F-DB3FD82F9C1A}"/>
              </a:ext>
            </a:extLst>
          </p:cNvPr>
          <p:cNvSpPr>
            <a:spLocks noGrp="1"/>
          </p:cNvSpPr>
          <p:nvPr>
            <p:ph type="sldNum" sz="quarter" idx="12"/>
          </p:nvPr>
        </p:nvSpPr>
        <p:spPr/>
        <p:txBody>
          <a:bodyPr/>
          <a:lstStyle>
            <a:lvl1pPr>
              <a:defRPr/>
            </a:lvl1pPr>
          </a:lstStyle>
          <a:p>
            <a:fld id="{EB5B8A3F-A675-4BD9-A295-DD69153A8105}" type="slidenum">
              <a:rPr lang="en-GB" altLang="en-US"/>
              <a:pPr/>
              <a:t>‹#›</a:t>
            </a:fld>
            <a:endParaRPr lang="en-GB" altLang="en-US"/>
          </a:p>
        </p:txBody>
      </p:sp>
    </p:spTree>
    <p:extLst>
      <p:ext uri="{BB962C8B-B14F-4D97-AF65-F5344CB8AC3E}">
        <p14:creationId xmlns:p14="http://schemas.microsoft.com/office/powerpoint/2010/main" val="2232153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2FD084AF-EE3F-5FEB-5C9A-4A8F59B012F6}"/>
              </a:ext>
            </a:extLst>
          </p:cNvPr>
          <p:cNvSpPr>
            <a:spLocks noGrp="1"/>
          </p:cNvSpPr>
          <p:nvPr>
            <p:ph type="dt" sz="half" idx="10"/>
          </p:nvPr>
        </p:nvSpPr>
        <p:spPr/>
        <p:txBody>
          <a:bodyPr/>
          <a:lstStyle>
            <a:lvl1pPr>
              <a:defRPr/>
            </a:lvl1pPr>
          </a:lstStyle>
          <a:p>
            <a:pPr>
              <a:defRPr/>
            </a:pPr>
            <a:fld id="{04553744-946C-4192-8F35-A6246C53DB0A}" type="datetimeFigureOut">
              <a:rPr lang="en-GB"/>
              <a:pPr>
                <a:defRPr/>
              </a:pPr>
              <a:t>23/07/2025</a:t>
            </a:fld>
            <a:endParaRPr lang="en-GB"/>
          </a:p>
        </p:txBody>
      </p:sp>
      <p:sp>
        <p:nvSpPr>
          <p:cNvPr id="6" name="Footer Placeholder 4">
            <a:extLst>
              <a:ext uri="{FF2B5EF4-FFF2-40B4-BE49-F238E27FC236}">
                <a16:creationId xmlns:a16="http://schemas.microsoft.com/office/drawing/2014/main" id="{7A63BFB4-0BBC-0BE7-9262-3144A3E0EC1A}"/>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3F38E4DD-8DEC-B50F-A0C9-93330D245E8B}"/>
              </a:ext>
            </a:extLst>
          </p:cNvPr>
          <p:cNvSpPr>
            <a:spLocks noGrp="1"/>
          </p:cNvSpPr>
          <p:nvPr>
            <p:ph type="sldNum" sz="quarter" idx="12"/>
          </p:nvPr>
        </p:nvSpPr>
        <p:spPr/>
        <p:txBody>
          <a:bodyPr/>
          <a:lstStyle>
            <a:lvl1pPr>
              <a:defRPr/>
            </a:lvl1pPr>
          </a:lstStyle>
          <a:p>
            <a:fld id="{F4F170D6-FDAC-4245-A7EE-1F1A8BA3C638}" type="slidenum">
              <a:rPr lang="en-GB" altLang="en-US"/>
              <a:pPr/>
              <a:t>‹#›</a:t>
            </a:fld>
            <a:endParaRPr lang="en-GB" altLang="en-US"/>
          </a:p>
        </p:txBody>
      </p:sp>
    </p:spTree>
    <p:extLst>
      <p:ext uri="{BB962C8B-B14F-4D97-AF65-F5344CB8AC3E}">
        <p14:creationId xmlns:p14="http://schemas.microsoft.com/office/powerpoint/2010/main" val="384883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B7B421E5-BBF1-482B-A979-E3129C7AF12C}"/>
              </a:ext>
            </a:extLst>
          </p:cNvPr>
          <p:cNvSpPr>
            <a:spLocks noGrp="1"/>
          </p:cNvSpPr>
          <p:nvPr>
            <p:ph type="dt" sz="half" idx="10"/>
          </p:nvPr>
        </p:nvSpPr>
        <p:spPr/>
        <p:txBody>
          <a:bodyPr/>
          <a:lstStyle>
            <a:lvl1pPr>
              <a:defRPr/>
            </a:lvl1pPr>
          </a:lstStyle>
          <a:p>
            <a:pPr>
              <a:defRPr/>
            </a:pPr>
            <a:fld id="{E0F0165E-80EE-424C-A80D-096BCBA44C12}" type="datetimeFigureOut">
              <a:rPr lang="en-GB"/>
              <a:pPr>
                <a:defRPr/>
              </a:pPr>
              <a:t>23/07/2025</a:t>
            </a:fld>
            <a:endParaRPr lang="en-GB"/>
          </a:p>
        </p:txBody>
      </p:sp>
      <p:sp>
        <p:nvSpPr>
          <p:cNvPr id="8" name="Footer Placeholder 4">
            <a:extLst>
              <a:ext uri="{FF2B5EF4-FFF2-40B4-BE49-F238E27FC236}">
                <a16:creationId xmlns:a16="http://schemas.microsoft.com/office/drawing/2014/main" id="{955DB94B-CEA9-82C1-71A5-DE722BDDB5AC}"/>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3B4C5AB4-F665-372F-1846-AB26A9C253C8}"/>
              </a:ext>
            </a:extLst>
          </p:cNvPr>
          <p:cNvSpPr>
            <a:spLocks noGrp="1"/>
          </p:cNvSpPr>
          <p:nvPr>
            <p:ph type="sldNum" sz="quarter" idx="12"/>
          </p:nvPr>
        </p:nvSpPr>
        <p:spPr/>
        <p:txBody>
          <a:bodyPr/>
          <a:lstStyle>
            <a:lvl1pPr>
              <a:defRPr/>
            </a:lvl1pPr>
          </a:lstStyle>
          <a:p>
            <a:fld id="{5912E630-751A-414E-ADAD-F61B70E8CAEE}" type="slidenum">
              <a:rPr lang="en-GB" altLang="en-US"/>
              <a:pPr/>
              <a:t>‹#›</a:t>
            </a:fld>
            <a:endParaRPr lang="en-GB" altLang="en-US"/>
          </a:p>
        </p:txBody>
      </p:sp>
    </p:spTree>
    <p:extLst>
      <p:ext uri="{BB962C8B-B14F-4D97-AF65-F5344CB8AC3E}">
        <p14:creationId xmlns:p14="http://schemas.microsoft.com/office/powerpoint/2010/main" val="437336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BA51862D-0DA9-3D23-CF2D-E23DA5592483}"/>
              </a:ext>
            </a:extLst>
          </p:cNvPr>
          <p:cNvSpPr>
            <a:spLocks noGrp="1"/>
          </p:cNvSpPr>
          <p:nvPr>
            <p:ph type="dt" sz="half" idx="10"/>
          </p:nvPr>
        </p:nvSpPr>
        <p:spPr/>
        <p:txBody>
          <a:bodyPr/>
          <a:lstStyle>
            <a:lvl1pPr>
              <a:defRPr/>
            </a:lvl1pPr>
          </a:lstStyle>
          <a:p>
            <a:pPr>
              <a:defRPr/>
            </a:pPr>
            <a:fld id="{D6434AA7-4FC0-420B-9968-DD5094219FC0}" type="datetimeFigureOut">
              <a:rPr lang="en-GB"/>
              <a:pPr>
                <a:defRPr/>
              </a:pPr>
              <a:t>23/07/2025</a:t>
            </a:fld>
            <a:endParaRPr lang="en-GB"/>
          </a:p>
        </p:txBody>
      </p:sp>
      <p:sp>
        <p:nvSpPr>
          <p:cNvPr id="4" name="Footer Placeholder 4">
            <a:extLst>
              <a:ext uri="{FF2B5EF4-FFF2-40B4-BE49-F238E27FC236}">
                <a16:creationId xmlns:a16="http://schemas.microsoft.com/office/drawing/2014/main" id="{E47F10FF-F16C-1A17-3508-5D3BA62C1FE7}"/>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E2B371FC-5C8E-9FE9-7CC3-02F94BD0F448}"/>
              </a:ext>
            </a:extLst>
          </p:cNvPr>
          <p:cNvSpPr>
            <a:spLocks noGrp="1"/>
          </p:cNvSpPr>
          <p:nvPr>
            <p:ph type="sldNum" sz="quarter" idx="12"/>
          </p:nvPr>
        </p:nvSpPr>
        <p:spPr/>
        <p:txBody>
          <a:bodyPr/>
          <a:lstStyle>
            <a:lvl1pPr>
              <a:defRPr/>
            </a:lvl1pPr>
          </a:lstStyle>
          <a:p>
            <a:fld id="{BA2D10B0-39E3-421B-96E3-807BEB3AD236}" type="slidenum">
              <a:rPr lang="en-GB" altLang="en-US"/>
              <a:pPr/>
              <a:t>‹#›</a:t>
            </a:fld>
            <a:endParaRPr lang="en-GB" altLang="en-US"/>
          </a:p>
        </p:txBody>
      </p:sp>
    </p:spTree>
    <p:extLst>
      <p:ext uri="{BB962C8B-B14F-4D97-AF65-F5344CB8AC3E}">
        <p14:creationId xmlns:p14="http://schemas.microsoft.com/office/powerpoint/2010/main" val="2882805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4AB1CBE-4B5D-29C0-C1B9-0D96CD01E49D}"/>
              </a:ext>
            </a:extLst>
          </p:cNvPr>
          <p:cNvSpPr>
            <a:spLocks noGrp="1"/>
          </p:cNvSpPr>
          <p:nvPr>
            <p:ph type="dt" sz="half" idx="10"/>
          </p:nvPr>
        </p:nvSpPr>
        <p:spPr/>
        <p:txBody>
          <a:bodyPr/>
          <a:lstStyle>
            <a:lvl1pPr>
              <a:defRPr/>
            </a:lvl1pPr>
          </a:lstStyle>
          <a:p>
            <a:pPr>
              <a:defRPr/>
            </a:pPr>
            <a:fld id="{139EBBD5-F141-4F65-B543-B5F022AC7516}" type="datetimeFigureOut">
              <a:rPr lang="en-GB"/>
              <a:pPr>
                <a:defRPr/>
              </a:pPr>
              <a:t>23/07/2025</a:t>
            </a:fld>
            <a:endParaRPr lang="en-GB"/>
          </a:p>
        </p:txBody>
      </p:sp>
      <p:sp>
        <p:nvSpPr>
          <p:cNvPr id="3" name="Footer Placeholder 4">
            <a:extLst>
              <a:ext uri="{FF2B5EF4-FFF2-40B4-BE49-F238E27FC236}">
                <a16:creationId xmlns:a16="http://schemas.microsoft.com/office/drawing/2014/main" id="{5D0C25D0-2D4D-4201-2D5B-C9BB3A2FA019}"/>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34596E0C-0BE0-D58A-08C4-EB957679FD57}"/>
              </a:ext>
            </a:extLst>
          </p:cNvPr>
          <p:cNvSpPr>
            <a:spLocks noGrp="1"/>
          </p:cNvSpPr>
          <p:nvPr>
            <p:ph type="sldNum" sz="quarter" idx="12"/>
          </p:nvPr>
        </p:nvSpPr>
        <p:spPr/>
        <p:txBody>
          <a:bodyPr/>
          <a:lstStyle>
            <a:lvl1pPr>
              <a:defRPr/>
            </a:lvl1pPr>
          </a:lstStyle>
          <a:p>
            <a:fld id="{AA0E1EB3-234A-4C35-AA85-55F8F52F5DF1}" type="slidenum">
              <a:rPr lang="en-GB" altLang="en-US"/>
              <a:pPr/>
              <a:t>‹#›</a:t>
            </a:fld>
            <a:endParaRPr lang="en-GB" altLang="en-US"/>
          </a:p>
        </p:txBody>
      </p:sp>
    </p:spTree>
    <p:extLst>
      <p:ext uri="{BB962C8B-B14F-4D97-AF65-F5344CB8AC3E}">
        <p14:creationId xmlns:p14="http://schemas.microsoft.com/office/powerpoint/2010/main" val="3433879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DE3E443-CE08-1080-8CAD-EEC1E83C3A31}"/>
              </a:ext>
            </a:extLst>
          </p:cNvPr>
          <p:cNvSpPr>
            <a:spLocks noGrp="1"/>
          </p:cNvSpPr>
          <p:nvPr>
            <p:ph type="dt" sz="half" idx="10"/>
          </p:nvPr>
        </p:nvSpPr>
        <p:spPr/>
        <p:txBody>
          <a:bodyPr/>
          <a:lstStyle>
            <a:lvl1pPr>
              <a:defRPr/>
            </a:lvl1pPr>
          </a:lstStyle>
          <a:p>
            <a:pPr>
              <a:defRPr/>
            </a:pPr>
            <a:fld id="{58C5097A-A6E0-44BF-9F06-1799C1A7B899}" type="datetimeFigureOut">
              <a:rPr lang="en-GB"/>
              <a:pPr>
                <a:defRPr/>
              </a:pPr>
              <a:t>23/07/2025</a:t>
            </a:fld>
            <a:endParaRPr lang="en-GB"/>
          </a:p>
        </p:txBody>
      </p:sp>
      <p:sp>
        <p:nvSpPr>
          <p:cNvPr id="6" name="Footer Placeholder 4">
            <a:extLst>
              <a:ext uri="{FF2B5EF4-FFF2-40B4-BE49-F238E27FC236}">
                <a16:creationId xmlns:a16="http://schemas.microsoft.com/office/drawing/2014/main" id="{27BCB501-030F-A3C6-28A1-E5D9DA644E8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9AE3E83-3660-9A82-5D66-CAEAC7ED1449}"/>
              </a:ext>
            </a:extLst>
          </p:cNvPr>
          <p:cNvSpPr>
            <a:spLocks noGrp="1"/>
          </p:cNvSpPr>
          <p:nvPr>
            <p:ph type="sldNum" sz="quarter" idx="12"/>
          </p:nvPr>
        </p:nvSpPr>
        <p:spPr/>
        <p:txBody>
          <a:bodyPr/>
          <a:lstStyle>
            <a:lvl1pPr>
              <a:defRPr/>
            </a:lvl1pPr>
          </a:lstStyle>
          <a:p>
            <a:fld id="{D6693CED-3606-48E7-BEEB-9253DE14F0C3}" type="slidenum">
              <a:rPr lang="en-GB" altLang="en-US"/>
              <a:pPr/>
              <a:t>‹#›</a:t>
            </a:fld>
            <a:endParaRPr lang="en-GB" altLang="en-US"/>
          </a:p>
        </p:txBody>
      </p:sp>
    </p:spTree>
    <p:extLst>
      <p:ext uri="{BB962C8B-B14F-4D97-AF65-F5344CB8AC3E}">
        <p14:creationId xmlns:p14="http://schemas.microsoft.com/office/powerpoint/2010/main" val="3926296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DCCA7-3D28-4582-8E5E-9394E378EEE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F651F14-D257-47F0-904F-CA164837A8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C9E057-C8C8-45C9-99AC-7B6606E3040E}"/>
              </a:ext>
            </a:extLst>
          </p:cNvPr>
          <p:cNvSpPr>
            <a:spLocks noGrp="1"/>
          </p:cNvSpPr>
          <p:nvPr>
            <p:ph type="dt" sz="half" idx="10"/>
          </p:nvPr>
        </p:nvSpPr>
        <p:spPr/>
        <p:txBody>
          <a:bodyPr/>
          <a:lstStyle/>
          <a:p>
            <a:fld id="{60A76B80-13D6-4282-B57B-A8E1E5D08530}" type="datetimeFigureOut">
              <a:rPr lang="en-GB" smtClean="0"/>
              <a:t>23/07/2025</a:t>
            </a:fld>
            <a:endParaRPr lang="en-GB"/>
          </a:p>
        </p:txBody>
      </p:sp>
      <p:sp>
        <p:nvSpPr>
          <p:cNvPr id="5" name="Footer Placeholder 4">
            <a:extLst>
              <a:ext uri="{FF2B5EF4-FFF2-40B4-BE49-F238E27FC236}">
                <a16:creationId xmlns:a16="http://schemas.microsoft.com/office/drawing/2014/main" id="{0365E490-B658-4F7F-B777-6077399E11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9849A2-CB6D-45F7-9BAE-2CFC05B1EBE8}"/>
              </a:ext>
            </a:extLst>
          </p:cNvPr>
          <p:cNvSpPr>
            <a:spLocks noGrp="1"/>
          </p:cNvSpPr>
          <p:nvPr>
            <p:ph type="sldNum" sz="quarter" idx="12"/>
          </p:nvPr>
        </p:nvSpPr>
        <p:spPr/>
        <p:txBody>
          <a:bodyPr/>
          <a:lstStyle/>
          <a:p>
            <a:fld id="{60A62AFD-7BA3-4873-9F3D-696A11BF5383}" type="slidenum">
              <a:rPr lang="en-GB" smtClean="0"/>
              <a:t>‹#›</a:t>
            </a:fld>
            <a:endParaRPr lang="en-GB"/>
          </a:p>
        </p:txBody>
      </p:sp>
    </p:spTree>
    <p:extLst>
      <p:ext uri="{BB962C8B-B14F-4D97-AF65-F5344CB8AC3E}">
        <p14:creationId xmlns:p14="http://schemas.microsoft.com/office/powerpoint/2010/main" val="34525375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33DE17C-55AC-04C4-2487-A77F5A3BCC0C}"/>
              </a:ext>
            </a:extLst>
          </p:cNvPr>
          <p:cNvSpPr>
            <a:spLocks noGrp="1"/>
          </p:cNvSpPr>
          <p:nvPr>
            <p:ph type="dt" sz="half" idx="10"/>
          </p:nvPr>
        </p:nvSpPr>
        <p:spPr/>
        <p:txBody>
          <a:bodyPr/>
          <a:lstStyle>
            <a:lvl1pPr>
              <a:defRPr/>
            </a:lvl1pPr>
          </a:lstStyle>
          <a:p>
            <a:pPr>
              <a:defRPr/>
            </a:pPr>
            <a:fld id="{ED88BAE2-5F9C-454C-82B9-0050A82A7C07}" type="datetimeFigureOut">
              <a:rPr lang="en-GB"/>
              <a:pPr>
                <a:defRPr/>
              </a:pPr>
              <a:t>23/07/2025</a:t>
            </a:fld>
            <a:endParaRPr lang="en-GB"/>
          </a:p>
        </p:txBody>
      </p:sp>
      <p:sp>
        <p:nvSpPr>
          <p:cNvPr id="6" name="Footer Placeholder 4">
            <a:extLst>
              <a:ext uri="{FF2B5EF4-FFF2-40B4-BE49-F238E27FC236}">
                <a16:creationId xmlns:a16="http://schemas.microsoft.com/office/drawing/2014/main" id="{BCEAE53B-C777-6ECD-80A3-E4EB98C081B2}"/>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05BA1B2B-5F0B-9140-3CB3-9A9F9F8AF574}"/>
              </a:ext>
            </a:extLst>
          </p:cNvPr>
          <p:cNvSpPr>
            <a:spLocks noGrp="1"/>
          </p:cNvSpPr>
          <p:nvPr>
            <p:ph type="sldNum" sz="quarter" idx="12"/>
          </p:nvPr>
        </p:nvSpPr>
        <p:spPr/>
        <p:txBody>
          <a:bodyPr/>
          <a:lstStyle>
            <a:lvl1pPr>
              <a:defRPr/>
            </a:lvl1pPr>
          </a:lstStyle>
          <a:p>
            <a:fld id="{93FBE26F-B6B7-4123-9A2E-C13B9BE8A4D8}" type="slidenum">
              <a:rPr lang="en-GB" altLang="en-US"/>
              <a:pPr/>
              <a:t>‹#›</a:t>
            </a:fld>
            <a:endParaRPr lang="en-GB" altLang="en-US"/>
          </a:p>
        </p:txBody>
      </p:sp>
    </p:spTree>
    <p:extLst>
      <p:ext uri="{BB962C8B-B14F-4D97-AF65-F5344CB8AC3E}">
        <p14:creationId xmlns:p14="http://schemas.microsoft.com/office/powerpoint/2010/main" val="3562686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A43319-4A49-A6A7-5923-DDAC48304483}"/>
              </a:ext>
            </a:extLst>
          </p:cNvPr>
          <p:cNvSpPr>
            <a:spLocks noGrp="1"/>
          </p:cNvSpPr>
          <p:nvPr>
            <p:ph type="dt" sz="half" idx="10"/>
          </p:nvPr>
        </p:nvSpPr>
        <p:spPr/>
        <p:txBody>
          <a:bodyPr/>
          <a:lstStyle>
            <a:lvl1pPr>
              <a:defRPr/>
            </a:lvl1pPr>
          </a:lstStyle>
          <a:p>
            <a:pPr>
              <a:defRPr/>
            </a:pPr>
            <a:fld id="{CB77B7FA-85A1-4ACC-87A9-DBC2CB73CC4D}" type="datetimeFigureOut">
              <a:rPr lang="en-GB"/>
              <a:pPr>
                <a:defRPr/>
              </a:pPr>
              <a:t>23/07/2025</a:t>
            </a:fld>
            <a:endParaRPr lang="en-GB"/>
          </a:p>
        </p:txBody>
      </p:sp>
      <p:sp>
        <p:nvSpPr>
          <p:cNvPr id="5" name="Footer Placeholder 4">
            <a:extLst>
              <a:ext uri="{FF2B5EF4-FFF2-40B4-BE49-F238E27FC236}">
                <a16:creationId xmlns:a16="http://schemas.microsoft.com/office/drawing/2014/main" id="{F3E4990F-3494-8828-40F7-62AE5C17C9D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30E2BCA-F9FA-0626-F364-79D6363EF24E}"/>
              </a:ext>
            </a:extLst>
          </p:cNvPr>
          <p:cNvSpPr>
            <a:spLocks noGrp="1"/>
          </p:cNvSpPr>
          <p:nvPr>
            <p:ph type="sldNum" sz="quarter" idx="12"/>
          </p:nvPr>
        </p:nvSpPr>
        <p:spPr/>
        <p:txBody>
          <a:bodyPr/>
          <a:lstStyle>
            <a:lvl1pPr>
              <a:defRPr/>
            </a:lvl1pPr>
          </a:lstStyle>
          <a:p>
            <a:fld id="{6B8ED0D1-3196-41E5-BD47-58EBCD72CA4A}" type="slidenum">
              <a:rPr lang="en-GB" altLang="en-US"/>
              <a:pPr/>
              <a:t>‹#›</a:t>
            </a:fld>
            <a:endParaRPr lang="en-GB" altLang="en-US"/>
          </a:p>
        </p:txBody>
      </p:sp>
    </p:spTree>
    <p:extLst>
      <p:ext uri="{BB962C8B-B14F-4D97-AF65-F5344CB8AC3E}">
        <p14:creationId xmlns:p14="http://schemas.microsoft.com/office/powerpoint/2010/main" val="3419440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C20DFA-8B12-0B49-9F60-E210EFD3B079}"/>
              </a:ext>
            </a:extLst>
          </p:cNvPr>
          <p:cNvSpPr>
            <a:spLocks noGrp="1"/>
          </p:cNvSpPr>
          <p:nvPr>
            <p:ph type="dt" sz="half" idx="10"/>
          </p:nvPr>
        </p:nvSpPr>
        <p:spPr/>
        <p:txBody>
          <a:bodyPr/>
          <a:lstStyle>
            <a:lvl1pPr>
              <a:defRPr/>
            </a:lvl1pPr>
          </a:lstStyle>
          <a:p>
            <a:pPr>
              <a:defRPr/>
            </a:pPr>
            <a:fld id="{29F1A6C3-7696-41A1-B836-1EA2B1DBBB4E}" type="datetimeFigureOut">
              <a:rPr lang="en-GB"/>
              <a:pPr>
                <a:defRPr/>
              </a:pPr>
              <a:t>23/07/2025</a:t>
            </a:fld>
            <a:endParaRPr lang="en-GB"/>
          </a:p>
        </p:txBody>
      </p:sp>
      <p:sp>
        <p:nvSpPr>
          <p:cNvPr id="5" name="Footer Placeholder 4">
            <a:extLst>
              <a:ext uri="{FF2B5EF4-FFF2-40B4-BE49-F238E27FC236}">
                <a16:creationId xmlns:a16="http://schemas.microsoft.com/office/drawing/2014/main" id="{CEE8DD58-1E21-BEDC-011F-A2FEDBF8B65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4C62D29-ECEC-17D3-6A78-BA74331A4EB1}"/>
              </a:ext>
            </a:extLst>
          </p:cNvPr>
          <p:cNvSpPr>
            <a:spLocks noGrp="1"/>
          </p:cNvSpPr>
          <p:nvPr>
            <p:ph type="sldNum" sz="quarter" idx="12"/>
          </p:nvPr>
        </p:nvSpPr>
        <p:spPr/>
        <p:txBody>
          <a:bodyPr/>
          <a:lstStyle>
            <a:lvl1pPr>
              <a:defRPr/>
            </a:lvl1pPr>
          </a:lstStyle>
          <a:p>
            <a:fld id="{F32A718D-17AC-4C97-9267-678D9DA087D0}" type="slidenum">
              <a:rPr lang="en-GB" altLang="en-US"/>
              <a:pPr/>
              <a:t>‹#›</a:t>
            </a:fld>
            <a:endParaRPr lang="en-GB" altLang="en-US"/>
          </a:p>
        </p:txBody>
      </p:sp>
    </p:spTree>
    <p:extLst>
      <p:ext uri="{BB962C8B-B14F-4D97-AF65-F5344CB8AC3E}">
        <p14:creationId xmlns:p14="http://schemas.microsoft.com/office/powerpoint/2010/main" val="10511571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A91AF-C8FF-4948-ADE0-01F18C681D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5D73FF3-D7BD-4205-B092-04064C8FB7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C63AD72-9F6D-4DEA-8D07-29F2FB725532}"/>
              </a:ext>
            </a:extLst>
          </p:cNvPr>
          <p:cNvSpPr>
            <a:spLocks noGrp="1"/>
          </p:cNvSpPr>
          <p:nvPr>
            <p:ph type="dt" sz="half" idx="10"/>
          </p:nvPr>
        </p:nvSpPr>
        <p:spPr/>
        <p:txBody>
          <a:bodyPr/>
          <a:lstStyle/>
          <a:p>
            <a:fld id="{51A13663-9C94-4F3F-B990-0B402806327D}" type="datetimeFigureOut">
              <a:rPr lang="en-GB" smtClean="0"/>
              <a:t>23/07/2025</a:t>
            </a:fld>
            <a:endParaRPr lang="en-GB"/>
          </a:p>
        </p:txBody>
      </p:sp>
      <p:sp>
        <p:nvSpPr>
          <p:cNvPr id="5" name="Footer Placeholder 4">
            <a:extLst>
              <a:ext uri="{FF2B5EF4-FFF2-40B4-BE49-F238E27FC236}">
                <a16:creationId xmlns:a16="http://schemas.microsoft.com/office/drawing/2014/main" id="{05534243-1026-459C-84E4-305511525F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FA423D-FC23-4565-A91C-CBC6581C9F4D}"/>
              </a:ext>
            </a:extLst>
          </p:cNvPr>
          <p:cNvSpPr>
            <a:spLocks noGrp="1"/>
          </p:cNvSpPr>
          <p:nvPr>
            <p:ph type="sldNum" sz="quarter" idx="12"/>
          </p:nvPr>
        </p:nvSpPr>
        <p:spPr/>
        <p:txBody>
          <a:bodyPr/>
          <a:lstStyle/>
          <a:p>
            <a:fld id="{C1840D58-6250-4D89-9CA4-20368C0D0B73}" type="slidenum">
              <a:rPr lang="en-GB" smtClean="0"/>
              <a:t>‹#›</a:t>
            </a:fld>
            <a:endParaRPr lang="en-GB"/>
          </a:p>
        </p:txBody>
      </p:sp>
    </p:spTree>
    <p:extLst>
      <p:ext uri="{BB962C8B-B14F-4D97-AF65-F5344CB8AC3E}">
        <p14:creationId xmlns:p14="http://schemas.microsoft.com/office/powerpoint/2010/main" val="37622148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3E457-6AFD-41FA-95E8-5DDC27F90C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217BE4-FEF2-44DE-8E9B-DA3AE5024C0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63C9FD-61D3-40F5-AD1C-2D2000C65A4C}"/>
              </a:ext>
            </a:extLst>
          </p:cNvPr>
          <p:cNvSpPr>
            <a:spLocks noGrp="1"/>
          </p:cNvSpPr>
          <p:nvPr>
            <p:ph type="dt" sz="half" idx="10"/>
          </p:nvPr>
        </p:nvSpPr>
        <p:spPr/>
        <p:txBody>
          <a:bodyPr/>
          <a:lstStyle/>
          <a:p>
            <a:fld id="{51A13663-9C94-4F3F-B990-0B402806327D}" type="datetimeFigureOut">
              <a:rPr lang="en-GB" smtClean="0"/>
              <a:t>23/07/2025</a:t>
            </a:fld>
            <a:endParaRPr lang="en-GB"/>
          </a:p>
        </p:txBody>
      </p:sp>
      <p:sp>
        <p:nvSpPr>
          <p:cNvPr id="5" name="Footer Placeholder 4">
            <a:extLst>
              <a:ext uri="{FF2B5EF4-FFF2-40B4-BE49-F238E27FC236}">
                <a16:creationId xmlns:a16="http://schemas.microsoft.com/office/drawing/2014/main" id="{FE7645FD-D105-4763-8C62-FA7679AC5B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F89344-2596-4808-BE52-CE7817C814E3}"/>
              </a:ext>
            </a:extLst>
          </p:cNvPr>
          <p:cNvSpPr>
            <a:spLocks noGrp="1"/>
          </p:cNvSpPr>
          <p:nvPr>
            <p:ph type="sldNum" sz="quarter" idx="12"/>
          </p:nvPr>
        </p:nvSpPr>
        <p:spPr/>
        <p:txBody>
          <a:bodyPr/>
          <a:lstStyle/>
          <a:p>
            <a:fld id="{C1840D58-6250-4D89-9CA4-20368C0D0B73}" type="slidenum">
              <a:rPr lang="en-GB" smtClean="0"/>
              <a:t>‹#›</a:t>
            </a:fld>
            <a:endParaRPr lang="en-GB"/>
          </a:p>
        </p:txBody>
      </p:sp>
    </p:spTree>
    <p:extLst>
      <p:ext uri="{BB962C8B-B14F-4D97-AF65-F5344CB8AC3E}">
        <p14:creationId xmlns:p14="http://schemas.microsoft.com/office/powerpoint/2010/main" val="1509570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787FD-FC57-4517-9737-0BDEF988EB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9B7E0A-C899-4B16-A2CC-218835438F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64ED783-21E2-4532-ADB6-8782EAE23C47}"/>
              </a:ext>
            </a:extLst>
          </p:cNvPr>
          <p:cNvSpPr>
            <a:spLocks noGrp="1"/>
          </p:cNvSpPr>
          <p:nvPr>
            <p:ph type="dt" sz="half" idx="10"/>
          </p:nvPr>
        </p:nvSpPr>
        <p:spPr/>
        <p:txBody>
          <a:bodyPr/>
          <a:lstStyle/>
          <a:p>
            <a:fld id="{51A13663-9C94-4F3F-B990-0B402806327D}" type="datetimeFigureOut">
              <a:rPr lang="en-GB" smtClean="0"/>
              <a:t>23/07/2025</a:t>
            </a:fld>
            <a:endParaRPr lang="en-GB"/>
          </a:p>
        </p:txBody>
      </p:sp>
      <p:sp>
        <p:nvSpPr>
          <p:cNvPr id="5" name="Footer Placeholder 4">
            <a:extLst>
              <a:ext uri="{FF2B5EF4-FFF2-40B4-BE49-F238E27FC236}">
                <a16:creationId xmlns:a16="http://schemas.microsoft.com/office/drawing/2014/main" id="{BA710274-91A7-41AC-BECD-CBC8655DA4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C7B6F3-0FAC-4F94-887C-D23ABBDC761A}"/>
              </a:ext>
            </a:extLst>
          </p:cNvPr>
          <p:cNvSpPr>
            <a:spLocks noGrp="1"/>
          </p:cNvSpPr>
          <p:nvPr>
            <p:ph type="sldNum" sz="quarter" idx="12"/>
          </p:nvPr>
        </p:nvSpPr>
        <p:spPr/>
        <p:txBody>
          <a:bodyPr/>
          <a:lstStyle/>
          <a:p>
            <a:fld id="{C1840D58-6250-4D89-9CA4-20368C0D0B73}" type="slidenum">
              <a:rPr lang="en-GB" smtClean="0"/>
              <a:t>‹#›</a:t>
            </a:fld>
            <a:endParaRPr lang="en-GB"/>
          </a:p>
        </p:txBody>
      </p:sp>
    </p:spTree>
    <p:extLst>
      <p:ext uri="{BB962C8B-B14F-4D97-AF65-F5344CB8AC3E}">
        <p14:creationId xmlns:p14="http://schemas.microsoft.com/office/powerpoint/2010/main" val="3958009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ADBB1-932D-40E2-A577-00DE56F702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0545BC-9A26-449E-A336-00C951D31AB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93F5674-1778-4557-A9A4-D221BD326A5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69B1345-7005-49AE-9021-622D317F359B}"/>
              </a:ext>
            </a:extLst>
          </p:cNvPr>
          <p:cNvSpPr>
            <a:spLocks noGrp="1"/>
          </p:cNvSpPr>
          <p:nvPr>
            <p:ph type="dt" sz="half" idx="10"/>
          </p:nvPr>
        </p:nvSpPr>
        <p:spPr/>
        <p:txBody>
          <a:bodyPr/>
          <a:lstStyle/>
          <a:p>
            <a:fld id="{51A13663-9C94-4F3F-B990-0B402806327D}" type="datetimeFigureOut">
              <a:rPr lang="en-GB" smtClean="0"/>
              <a:t>23/07/2025</a:t>
            </a:fld>
            <a:endParaRPr lang="en-GB"/>
          </a:p>
        </p:txBody>
      </p:sp>
      <p:sp>
        <p:nvSpPr>
          <p:cNvPr id="6" name="Footer Placeholder 5">
            <a:extLst>
              <a:ext uri="{FF2B5EF4-FFF2-40B4-BE49-F238E27FC236}">
                <a16:creationId xmlns:a16="http://schemas.microsoft.com/office/drawing/2014/main" id="{261A09E5-F5AE-4685-BB5C-9A17E69DF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CCE966F-B5E9-4AEC-ADE6-D322134482B1}"/>
              </a:ext>
            </a:extLst>
          </p:cNvPr>
          <p:cNvSpPr>
            <a:spLocks noGrp="1"/>
          </p:cNvSpPr>
          <p:nvPr>
            <p:ph type="sldNum" sz="quarter" idx="12"/>
          </p:nvPr>
        </p:nvSpPr>
        <p:spPr/>
        <p:txBody>
          <a:bodyPr/>
          <a:lstStyle/>
          <a:p>
            <a:fld id="{C1840D58-6250-4D89-9CA4-20368C0D0B73}" type="slidenum">
              <a:rPr lang="en-GB" smtClean="0"/>
              <a:t>‹#›</a:t>
            </a:fld>
            <a:endParaRPr lang="en-GB"/>
          </a:p>
        </p:txBody>
      </p:sp>
    </p:spTree>
    <p:extLst>
      <p:ext uri="{BB962C8B-B14F-4D97-AF65-F5344CB8AC3E}">
        <p14:creationId xmlns:p14="http://schemas.microsoft.com/office/powerpoint/2010/main" val="23420504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81638-49AA-4528-AE08-11F9ED405F3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CBB28D-8F8A-4D6B-A51E-7F6E63D638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68ED6A4-BA17-4D9E-B541-DEBFCFB7A88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1AD310D-82C2-4467-87C0-A3924C92A9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4BE3A3F-1085-44BE-9C0E-EA951722528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5649D77-2361-4DBF-8BD8-FDD46CD2211E}"/>
              </a:ext>
            </a:extLst>
          </p:cNvPr>
          <p:cNvSpPr>
            <a:spLocks noGrp="1"/>
          </p:cNvSpPr>
          <p:nvPr>
            <p:ph type="dt" sz="half" idx="10"/>
          </p:nvPr>
        </p:nvSpPr>
        <p:spPr/>
        <p:txBody>
          <a:bodyPr/>
          <a:lstStyle/>
          <a:p>
            <a:fld id="{51A13663-9C94-4F3F-B990-0B402806327D}" type="datetimeFigureOut">
              <a:rPr lang="en-GB" smtClean="0"/>
              <a:t>23/07/2025</a:t>
            </a:fld>
            <a:endParaRPr lang="en-GB"/>
          </a:p>
        </p:txBody>
      </p:sp>
      <p:sp>
        <p:nvSpPr>
          <p:cNvPr id="8" name="Footer Placeholder 7">
            <a:extLst>
              <a:ext uri="{FF2B5EF4-FFF2-40B4-BE49-F238E27FC236}">
                <a16:creationId xmlns:a16="http://schemas.microsoft.com/office/drawing/2014/main" id="{30D36D73-6A45-4D0B-935A-BC117C643FA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66260FF-4AAE-4217-A747-641DEDC663C7}"/>
              </a:ext>
            </a:extLst>
          </p:cNvPr>
          <p:cNvSpPr>
            <a:spLocks noGrp="1"/>
          </p:cNvSpPr>
          <p:nvPr>
            <p:ph type="sldNum" sz="quarter" idx="12"/>
          </p:nvPr>
        </p:nvSpPr>
        <p:spPr/>
        <p:txBody>
          <a:bodyPr/>
          <a:lstStyle/>
          <a:p>
            <a:fld id="{C1840D58-6250-4D89-9CA4-20368C0D0B73}" type="slidenum">
              <a:rPr lang="en-GB" smtClean="0"/>
              <a:t>‹#›</a:t>
            </a:fld>
            <a:endParaRPr lang="en-GB"/>
          </a:p>
        </p:txBody>
      </p:sp>
    </p:spTree>
    <p:extLst>
      <p:ext uri="{BB962C8B-B14F-4D97-AF65-F5344CB8AC3E}">
        <p14:creationId xmlns:p14="http://schemas.microsoft.com/office/powerpoint/2010/main" val="25959308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601D1-780D-4828-9ED9-3C82821BE83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ABF24B1-341B-4EA6-83B3-70479A2E5D9A}"/>
              </a:ext>
            </a:extLst>
          </p:cNvPr>
          <p:cNvSpPr>
            <a:spLocks noGrp="1"/>
          </p:cNvSpPr>
          <p:nvPr>
            <p:ph type="dt" sz="half" idx="10"/>
          </p:nvPr>
        </p:nvSpPr>
        <p:spPr/>
        <p:txBody>
          <a:bodyPr/>
          <a:lstStyle/>
          <a:p>
            <a:fld id="{51A13663-9C94-4F3F-B990-0B402806327D}" type="datetimeFigureOut">
              <a:rPr lang="en-GB" smtClean="0"/>
              <a:t>23/07/2025</a:t>
            </a:fld>
            <a:endParaRPr lang="en-GB"/>
          </a:p>
        </p:txBody>
      </p:sp>
      <p:sp>
        <p:nvSpPr>
          <p:cNvPr id="4" name="Footer Placeholder 3">
            <a:extLst>
              <a:ext uri="{FF2B5EF4-FFF2-40B4-BE49-F238E27FC236}">
                <a16:creationId xmlns:a16="http://schemas.microsoft.com/office/drawing/2014/main" id="{4ECB469B-18F0-48ED-8B1B-5FF1FB13515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E848271-7A6F-479C-AFE8-DDC52D56C9F6}"/>
              </a:ext>
            </a:extLst>
          </p:cNvPr>
          <p:cNvSpPr>
            <a:spLocks noGrp="1"/>
          </p:cNvSpPr>
          <p:nvPr>
            <p:ph type="sldNum" sz="quarter" idx="12"/>
          </p:nvPr>
        </p:nvSpPr>
        <p:spPr/>
        <p:txBody>
          <a:bodyPr/>
          <a:lstStyle/>
          <a:p>
            <a:fld id="{C1840D58-6250-4D89-9CA4-20368C0D0B73}" type="slidenum">
              <a:rPr lang="en-GB" smtClean="0"/>
              <a:t>‹#›</a:t>
            </a:fld>
            <a:endParaRPr lang="en-GB"/>
          </a:p>
        </p:txBody>
      </p:sp>
    </p:spTree>
    <p:extLst>
      <p:ext uri="{BB962C8B-B14F-4D97-AF65-F5344CB8AC3E}">
        <p14:creationId xmlns:p14="http://schemas.microsoft.com/office/powerpoint/2010/main" val="27613346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4ACA63-0D33-428F-A33C-1E497621178A}"/>
              </a:ext>
            </a:extLst>
          </p:cNvPr>
          <p:cNvSpPr>
            <a:spLocks noGrp="1"/>
          </p:cNvSpPr>
          <p:nvPr>
            <p:ph type="dt" sz="half" idx="10"/>
          </p:nvPr>
        </p:nvSpPr>
        <p:spPr/>
        <p:txBody>
          <a:bodyPr/>
          <a:lstStyle/>
          <a:p>
            <a:fld id="{51A13663-9C94-4F3F-B990-0B402806327D}" type="datetimeFigureOut">
              <a:rPr lang="en-GB" smtClean="0"/>
              <a:t>23/07/2025</a:t>
            </a:fld>
            <a:endParaRPr lang="en-GB"/>
          </a:p>
        </p:txBody>
      </p:sp>
      <p:sp>
        <p:nvSpPr>
          <p:cNvPr id="3" name="Footer Placeholder 2">
            <a:extLst>
              <a:ext uri="{FF2B5EF4-FFF2-40B4-BE49-F238E27FC236}">
                <a16:creationId xmlns:a16="http://schemas.microsoft.com/office/drawing/2014/main" id="{9C8A2CED-4D2E-488C-810E-CC81DC80089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B68CEDC-633B-4C2C-A2E2-B1F454F97517}"/>
              </a:ext>
            </a:extLst>
          </p:cNvPr>
          <p:cNvSpPr>
            <a:spLocks noGrp="1"/>
          </p:cNvSpPr>
          <p:nvPr>
            <p:ph type="sldNum" sz="quarter" idx="12"/>
          </p:nvPr>
        </p:nvSpPr>
        <p:spPr/>
        <p:txBody>
          <a:bodyPr/>
          <a:lstStyle/>
          <a:p>
            <a:fld id="{C1840D58-6250-4D89-9CA4-20368C0D0B73}" type="slidenum">
              <a:rPr lang="en-GB" smtClean="0"/>
              <a:t>‹#›</a:t>
            </a:fld>
            <a:endParaRPr lang="en-GB"/>
          </a:p>
        </p:txBody>
      </p:sp>
    </p:spTree>
    <p:extLst>
      <p:ext uri="{BB962C8B-B14F-4D97-AF65-F5344CB8AC3E}">
        <p14:creationId xmlns:p14="http://schemas.microsoft.com/office/powerpoint/2010/main" val="3702805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95B37-C228-4AF3-96ED-CA8A8F433A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9F436CC-7D87-4C74-AECA-BDD334FC74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1FF9FD-F635-491A-864D-EBA9284D7BEF}"/>
              </a:ext>
            </a:extLst>
          </p:cNvPr>
          <p:cNvSpPr>
            <a:spLocks noGrp="1"/>
          </p:cNvSpPr>
          <p:nvPr>
            <p:ph type="dt" sz="half" idx="10"/>
          </p:nvPr>
        </p:nvSpPr>
        <p:spPr/>
        <p:txBody>
          <a:bodyPr/>
          <a:lstStyle/>
          <a:p>
            <a:fld id="{60A76B80-13D6-4282-B57B-A8E1E5D08530}" type="datetimeFigureOut">
              <a:rPr lang="en-GB" smtClean="0"/>
              <a:t>23/07/2025</a:t>
            </a:fld>
            <a:endParaRPr lang="en-GB"/>
          </a:p>
        </p:txBody>
      </p:sp>
      <p:sp>
        <p:nvSpPr>
          <p:cNvPr id="5" name="Footer Placeholder 4">
            <a:extLst>
              <a:ext uri="{FF2B5EF4-FFF2-40B4-BE49-F238E27FC236}">
                <a16:creationId xmlns:a16="http://schemas.microsoft.com/office/drawing/2014/main" id="{51ACD074-7079-4CD7-A1DB-280397334A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D2AD27-AFE3-4CEF-9B25-0E412B3BF4F5}"/>
              </a:ext>
            </a:extLst>
          </p:cNvPr>
          <p:cNvSpPr>
            <a:spLocks noGrp="1"/>
          </p:cNvSpPr>
          <p:nvPr>
            <p:ph type="sldNum" sz="quarter" idx="12"/>
          </p:nvPr>
        </p:nvSpPr>
        <p:spPr/>
        <p:txBody>
          <a:bodyPr/>
          <a:lstStyle/>
          <a:p>
            <a:fld id="{60A62AFD-7BA3-4873-9F3D-696A11BF5383}" type="slidenum">
              <a:rPr lang="en-GB" smtClean="0"/>
              <a:t>‹#›</a:t>
            </a:fld>
            <a:endParaRPr lang="en-GB"/>
          </a:p>
        </p:txBody>
      </p:sp>
    </p:spTree>
    <p:extLst>
      <p:ext uri="{BB962C8B-B14F-4D97-AF65-F5344CB8AC3E}">
        <p14:creationId xmlns:p14="http://schemas.microsoft.com/office/powerpoint/2010/main" val="3370098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CB35-9BD9-4D44-8AA5-14A702DA5D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A2E32F-8792-4B9D-867D-E10E39139C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0F5AE37-F011-4411-8606-D5ECBAFB1D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05592F-C8B0-4713-9301-C21B750FD247}"/>
              </a:ext>
            </a:extLst>
          </p:cNvPr>
          <p:cNvSpPr>
            <a:spLocks noGrp="1"/>
          </p:cNvSpPr>
          <p:nvPr>
            <p:ph type="dt" sz="half" idx="10"/>
          </p:nvPr>
        </p:nvSpPr>
        <p:spPr/>
        <p:txBody>
          <a:bodyPr/>
          <a:lstStyle/>
          <a:p>
            <a:fld id="{51A13663-9C94-4F3F-B990-0B402806327D}" type="datetimeFigureOut">
              <a:rPr lang="en-GB" smtClean="0"/>
              <a:t>23/07/2025</a:t>
            </a:fld>
            <a:endParaRPr lang="en-GB"/>
          </a:p>
        </p:txBody>
      </p:sp>
      <p:sp>
        <p:nvSpPr>
          <p:cNvPr id="6" name="Footer Placeholder 5">
            <a:extLst>
              <a:ext uri="{FF2B5EF4-FFF2-40B4-BE49-F238E27FC236}">
                <a16:creationId xmlns:a16="http://schemas.microsoft.com/office/drawing/2014/main" id="{3A88C7F0-96D1-4D04-8447-A076A98279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B4FE56-6587-4771-875B-99D5F5C1255E}"/>
              </a:ext>
            </a:extLst>
          </p:cNvPr>
          <p:cNvSpPr>
            <a:spLocks noGrp="1"/>
          </p:cNvSpPr>
          <p:nvPr>
            <p:ph type="sldNum" sz="quarter" idx="12"/>
          </p:nvPr>
        </p:nvSpPr>
        <p:spPr/>
        <p:txBody>
          <a:bodyPr/>
          <a:lstStyle/>
          <a:p>
            <a:fld id="{C1840D58-6250-4D89-9CA4-20368C0D0B73}" type="slidenum">
              <a:rPr lang="en-GB" smtClean="0"/>
              <a:t>‹#›</a:t>
            </a:fld>
            <a:endParaRPr lang="en-GB"/>
          </a:p>
        </p:txBody>
      </p:sp>
    </p:spTree>
    <p:extLst>
      <p:ext uri="{BB962C8B-B14F-4D97-AF65-F5344CB8AC3E}">
        <p14:creationId xmlns:p14="http://schemas.microsoft.com/office/powerpoint/2010/main" val="16517164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04AEB-80A3-4103-A1C0-F1D0E92E02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DA34779-2795-4B5C-B2AA-BD038207FE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E3639D1-A1B7-4CBA-B1C6-0677BC66C3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799055-A677-4DC8-8C84-559B9A6E57D2}"/>
              </a:ext>
            </a:extLst>
          </p:cNvPr>
          <p:cNvSpPr>
            <a:spLocks noGrp="1"/>
          </p:cNvSpPr>
          <p:nvPr>
            <p:ph type="dt" sz="half" idx="10"/>
          </p:nvPr>
        </p:nvSpPr>
        <p:spPr/>
        <p:txBody>
          <a:bodyPr/>
          <a:lstStyle/>
          <a:p>
            <a:fld id="{51A13663-9C94-4F3F-B990-0B402806327D}" type="datetimeFigureOut">
              <a:rPr lang="en-GB" smtClean="0"/>
              <a:t>23/07/2025</a:t>
            </a:fld>
            <a:endParaRPr lang="en-GB"/>
          </a:p>
        </p:txBody>
      </p:sp>
      <p:sp>
        <p:nvSpPr>
          <p:cNvPr id="6" name="Footer Placeholder 5">
            <a:extLst>
              <a:ext uri="{FF2B5EF4-FFF2-40B4-BE49-F238E27FC236}">
                <a16:creationId xmlns:a16="http://schemas.microsoft.com/office/drawing/2014/main" id="{FE6B7EAC-2846-407D-B534-775E29269C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A2DF50-B963-419E-84AB-AD5CBF967DD6}"/>
              </a:ext>
            </a:extLst>
          </p:cNvPr>
          <p:cNvSpPr>
            <a:spLocks noGrp="1"/>
          </p:cNvSpPr>
          <p:nvPr>
            <p:ph type="sldNum" sz="quarter" idx="12"/>
          </p:nvPr>
        </p:nvSpPr>
        <p:spPr/>
        <p:txBody>
          <a:bodyPr/>
          <a:lstStyle/>
          <a:p>
            <a:fld id="{C1840D58-6250-4D89-9CA4-20368C0D0B73}" type="slidenum">
              <a:rPr lang="en-GB" smtClean="0"/>
              <a:t>‹#›</a:t>
            </a:fld>
            <a:endParaRPr lang="en-GB"/>
          </a:p>
        </p:txBody>
      </p:sp>
    </p:spTree>
    <p:extLst>
      <p:ext uri="{BB962C8B-B14F-4D97-AF65-F5344CB8AC3E}">
        <p14:creationId xmlns:p14="http://schemas.microsoft.com/office/powerpoint/2010/main" val="22805919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485FD-4E15-4853-9FDC-58DDDE56269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19E5A1-C45C-4A80-9C8B-4F30224B5A1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CBC9B8-64A3-4041-BDB2-C1B47EC7C38C}"/>
              </a:ext>
            </a:extLst>
          </p:cNvPr>
          <p:cNvSpPr>
            <a:spLocks noGrp="1"/>
          </p:cNvSpPr>
          <p:nvPr>
            <p:ph type="dt" sz="half" idx="10"/>
          </p:nvPr>
        </p:nvSpPr>
        <p:spPr/>
        <p:txBody>
          <a:bodyPr/>
          <a:lstStyle/>
          <a:p>
            <a:fld id="{51A13663-9C94-4F3F-B990-0B402806327D}" type="datetimeFigureOut">
              <a:rPr lang="en-GB" smtClean="0"/>
              <a:t>23/07/2025</a:t>
            </a:fld>
            <a:endParaRPr lang="en-GB"/>
          </a:p>
        </p:txBody>
      </p:sp>
      <p:sp>
        <p:nvSpPr>
          <p:cNvPr id="5" name="Footer Placeholder 4">
            <a:extLst>
              <a:ext uri="{FF2B5EF4-FFF2-40B4-BE49-F238E27FC236}">
                <a16:creationId xmlns:a16="http://schemas.microsoft.com/office/drawing/2014/main" id="{BA863F53-5814-493B-BCBC-315749986E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AE291D-1C0B-4653-9332-170CEC881B98}"/>
              </a:ext>
            </a:extLst>
          </p:cNvPr>
          <p:cNvSpPr>
            <a:spLocks noGrp="1"/>
          </p:cNvSpPr>
          <p:nvPr>
            <p:ph type="sldNum" sz="quarter" idx="12"/>
          </p:nvPr>
        </p:nvSpPr>
        <p:spPr/>
        <p:txBody>
          <a:bodyPr/>
          <a:lstStyle/>
          <a:p>
            <a:fld id="{C1840D58-6250-4D89-9CA4-20368C0D0B73}" type="slidenum">
              <a:rPr lang="en-GB" smtClean="0"/>
              <a:t>‹#›</a:t>
            </a:fld>
            <a:endParaRPr lang="en-GB"/>
          </a:p>
        </p:txBody>
      </p:sp>
    </p:spTree>
    <p:extLst>
      <p:ext uri="{BB962C8B-B14F-4D97-AF65-F5344CB8AC3E}">
        <p14:creationId xmlns:p14="http://schemas.microsoft.com/office/powerpoint/2010/main" val="15314006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F4793C-1741-4D3F-9936-B71FBA3E1B9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E5BFC0-49D4-45A3-8558-CC523E66022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42B884-31CC-4331-A70A-FE429A74D5EC}"/>
              </a:ext>
            </a:extLst>
          </p:cNvPr>
          <p:cNvSpPr>
            <a:spLocks noGrp="1"/>
          </p:cNvSpPr>
          <p:nvPr>
            <p:ph type="dt" sz="half" idx="10"/>
          </p:nvPr>
        </p:nvSpPr>
        <p:spPr/>
        <p:txBody>
          <a:bodyPr/>
          <a:lstStyle/>
          <a:p>
            <a:fld id="{51A13663-9C94-4F3F-B990-0B402806327D}" type="datetimeFigureOut">
              <a:rPr lang="en-GB" smtClean="0"/>
              <a:t>23/07/2025</a:t>
            </a:fld>
            <a:endParaRPr lang="en-GB"/>
          </a:p>
        </p:txBody>
      </p:sp>
      <p:sp>
        <p:nvSpPr>
          <p:cNvPr id="5" name="Footer Placeholder 4">
            <a:extLst>
              <a:ext uri="{FF2B5EF4-FFF2-40B4-BE49-F238E27FC236}">
                <a16:creationId xmlns:a16="http://schemas.microsoft.com/office/drawing/2014/main" id="{4F4DFBCA-BFDB-44A0-9D99-C315E0C462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EA18A7-55E2-4D21-A600-D748DE003016}"/>
              </a:ext>
            </a:extLst>
          </p:cNvPr>
          <p:cNvSpPr>
            <a:spLocks noGrp="1"/>
          </p:cNvSpPr>
          <p:nvPr>
            <p:ph type="sldNum" sz="quarter" idx="12"/>
          </p:nvPr>
        </p:nvSpPr>
        <p:spPr/>
        <p:txBody>
          <a:bodyPr/>
          <a:lstStyle/>
          <a:p>
            <a:fld id="{C1840D58-6250-4D89-9CA4-20368C0D0B73}" type="slidenum">
              <a:rPr lang="en-GB" smtClean="0"/>
              <a:t>‹#›</a:t>
            </a:fld>
            <a:endParaRPr lang="en-GB"/>
          </a:p>
        </p:txBody>
      </p:sp>
    </p:spTree>
    <p:extLst>
      <p:ext uri="{BB962C8B-B14F-4D97-AF65-F5344CB8AC3E}">
        <p14:creationId xmlns:p14="http://schemas.microsoft.com/office/powerpoint/2010/main" val="1384442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86A15-C903-462A-9FDD-DC79C0888CC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34138F-DED6-4C67-9B6C-6F4F172EEA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762D93-6B97-4DC5-A1FB-59EBC01DF7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BA7FE2B-DDBD-43CC-8DE3-EC2077B6F7FA}"/>
              </a:ext>
            </a:extLst>
          </p:cNvPr>
          <p:cNvSpPr>
            <a:spLocks noGrp="1"/>
          </p:cNvSpPr>
          <p:nvPr>
            <p:ph type="dt" sz="half" idx="10"/>
          </p:nvPr>
        </p:nvSpPr>
        <p:spPr/>
        <p:txBody>
          <a:bodyPr/>
          <a:lstStyle/>
          <a:p>
            <a:fld id="{60A76B80-13D6-4282-B57B-A8E1E5D08530}" type="datetimeFigureOut">
              <a:rPr lang="en-GB" smtClean="0"/>
              <a:t>23/07/2025</a:t>
            </a:fld>
            <a:endParaRPr lang="en-GB"/>
          </a:p>
        </p:txBody>
      </p:sp>
      <p:sp>
        <p:nvSpPr>
          <p:cNvPr id="6" name="Footer Placeholder 5">
            <a:extLst>
              <a:ext uri="{FF2B5EF4-FFF2-40B4-BE49-F238E27FC236}">
                <a16:creationId xmlns:a16="http://schemas.microsoft.com/office/drawing/2014/main" id="{68AEF86B-FC79-460A-BF5B-191F36A4A6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459149-0D0D-4F9E-A3F7-3FCB102BBADD}"/>
              </a:ext>
            </a:extLst>
          </p:cNvPr>
          <p:cNvSpPr>
            <a:spLocks noGrp="1"/>
          </p:cNvSpPr>
          <p:nvPr>
            <p:ph type="sldNum" sz="quarter" idx="12"/>
          </p:nvPr>
        </p:nvSpPr>
        <p:spPr/>
        <p:txBody>
          <a:bodyPr/>
          <a:lstStyle/>
          <a:p>
            <a:fld id="{60A62AFD-7BA3-4873-9F3D-696A11BF5383}" type="slidenum">
              <a:rPr lang="en-GB" smtClean="0"/>
              <a:t>‹#›</a:t>
            </a:fld>
            <a:endParaRPr lang="en-GB"/>
          </a:p>
        </p:txBody>
      </p:sp>
    </p:spTree>
    <p:extLst>
      <p:ext uri="{BB962C8B-B14F-4D97-AF65-F5344CB8AC3E}">
        <p14:creationId xmlns:p14="http://schemas.microsoft.com/office/powerpoint/2010/main" val="2698061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8FFB2-C60E-401B-9172-9058C9B2009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B9C6821-9F08-4F11-9DE0-11A8CC6C01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0D483F-7AEA-40F8-A233-BADB119572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369CDD1-D3A7-4714-A0E5-E0BD51868E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F5B93D-5146-41E5-ABAA-ACFCBDF5DA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3D49DE8-7C45-4B3E-9AF6-7607AE10A249}"/>
              </a:ext>
            </a:extLst>
          </p:cNvPr>
          <p:cNvSpPr>
            <a:spLocks noGrp="1"/>
          </p:cNvSpPr>
          <p:nvPr>
            <p:ph type="dt" sz="half" idx="10"/>
          </p:nvPr>
        </p:nvSpPr>
        <p:spPr/>
        <p:txBody>
          <a:bodyPr/>
          <a:lstStyle/>
          <a:p>
            <a:fld id="{60A76B80-13D6-4282-B57B-A8E1E5D08530}" type="datetimeFigureOut">
              <a:rPr lang="en-GB" smtClean="0"/>
              <a:t>23/07/2025</a:t>
            </a:fld>
            <a:endParaRPr lang="en-GB"/>
          </a:p>
        </p:txBody>
      </p:sp>
      <p:sp>
        <p:nvSpPr>
          <p:cNvPr id="8" name="Footer Placeholder 7">
            <a:extLst>
              <a:ext uri="{FF2B5EF4-FFF2-40B4-BE49-F238E27FC236}">
                <a16:creationId xmlns:a16="http://schemas.microsoft.com/office/drawing/2014/main" id="{663938FD-8AEB-4FD7-ADE6-1CD9DF61928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D18E977-C580-4101-BBB8-361E3CB5322F}"/>
              </a:ext>
            </a:extLst>
          </p:cNvPr>
          <p:cNvSpPr>
            <a:spLocks noGrp="1"/>
          </p:cNvSpPr>
          <p:nvPr>
            <p:ph type="sldNum" sz="quarter" idx="12"/>
          </p:nvPr>
        </p:nvSpPr>
        <p:spPr/>
        <p:txBody>
          <a:bodyPr/>
          <a:lstStyle/>
          <a:p>
            <a:fld id="{60A62AFD-7BA3-4873-9F3D-696A11BF5383}" type="slidenum">
              <a:rPr lang="en-GB" smtClean="0"/>
              <a:t>‹#›</a:t>
            </a:fld>
            <a:endParaRPr lang="en-GB"/>
          </a:p>
        </p:txBody>
      </p:sp>
    </p:spTree>
    <p:extLst>
      <p:ext uri="{BB962C8B-B14F-4D97-AF65-F5344CB8AC3E}">
        <p14:creationId xmlns:p14="http://schemas.microsoft.com/office/powerpoint/2010/main" val="1627168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2B389-CCD2-4B35-9BE0-3CBF624CAC4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38CCCBA-3A84-4466-97B0-2370E9DC27DD}"/>
              </a:ext>
            </a:extLst>
          </p:cNvPr>
          <p:cNvSpPr>
            <a:spLocks noGrp="1"/>
          </p:cNvSpPr>
          <p:nvPr>
            <p:ph type="dt" sz="half" idx="10"/>
          </p:nvPr>
        </p:nvSpPr>
        <p:spPr/>
        <p:txBody>
          <a:bodyPr/>
          <a:lstStyle/>
          <a:p>
            <a:fld id="{60A76B80-13D6-4282-B57B-A8E1E5D08530}" type="datetimeFigureOut">
              <a:rPr lang="en-GB" smtClean="0"/>
              <a:t>23/07/2025</a:t>
            </a:fld>
            <a:endParaRPr lang="en-GB"/>
          </a:p>
        </p:txBody>
      </p:sp>
      <p:sp>
        <p:nvSpPr>
          <p:cNvPr id="4" name="Footer Placeholder 3">
            <a:extLst>
              <a:ext uri="{FF2B5EF4-FFF2-40B4-BE49-F238E27FC236}">
                <a16:creationId xmlns:a16="http://schemas.microsoft.com/office/drawing/2014/main" id="{5912E97A-6FC7-4395-BE70-1DCEF280BF3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801767D-C59C-47A6-A9E9-428B1551051F}"/>
              </a:ext>
            </a:extLst>
          </p:cNvPr>
          <p:cNvSpPr>
            <a:spLocks noGrp="1"/>
          </p:cNvSpPr>
          <p:nvPr>
            <p:ph type="sldNum" sz="quarter" idx="12"/>
          </p:nvPr>
        </p:nvSpPr>
        <p:spPr/>
        <p:txBody>
          <a:bodyPr/>
          <a:lstStyle/>
          <a:p>
            <a:fld id="{60A62AFD-7BA3-4873-9F3D-696A11BF5383}" type="slidenum">
              <a:rPr lang="en-GB" smtClean="0"/>
              <a:t>‹#›</a:t>
            </a:fld>
            <a:endParaRPr lang="en-GB"/>
          </a:p>
        </p:txBody>
      </p:sp>
    </p:spTree>
    <p:extLst>
      <p:ext uri="{BB962C8B-B14F-4D97-AF65-F5344CB8AC3E}">
        <p14:creationId xmlns:p14="http://schemas.microsoft.com/office/powerpoint/2010/main" val="2932725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4CE886-BE1A-4653-AD27-ED66486F9F49}"/>
              </a:ext>
            </a:extLst>
          </p:cNvPr>
          <p:cNvSpPr>
            <a:spLocks noGrp="1"/>
          </p:cNvSpPr>
          <p:nvPr>
            <p:ph type="dt" sz="half" idx="10"/>
          </p:nvPr>
        </p:nvSpPr>
        <p:spPr/>
        <p:txBody>
          <a:bodyPr/>
          <a:lstStyle/>
          <a:p>
            <a:fld id="{60A76B80-13D6-4282-B57B-A8E1E5D08530}" type="datetimeFigureOut">
              <a:rPr lang="en-GB" smtClean="0"/>
              <a:t>23/07/2025</a:t>
            </a:fld>
            <a:endParaRPr lang="en-GB"/>
          </a:p>
        </p:txBody>
      </p:sp>
      <p:sp>
        <p:nvSpPr>
          <p:cNvPr id="3" name="Footer Placeholder 2">
            <a:extLst>
              <a:ext uri="{FF2B5EF4-FFF2-40B4-BE49-F238E27FC236}">
                <a16:creationId xmlns:a16="http://schemas.microsoft.com/office/drawing/2014/main" id="{31BB328E-C38B-4781-97F7-CA98172925C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2C73286-F4B0-4C81-B147-64759DD0B1FE}"/>
              </a:ext>
            </a:extLst>
          </p:cNvPr>
          <p:cNvSpPr>
            <a:spLocks noGrp="1"/>
          </p:cNvSpPr>
          <p:nvPr>
            <p:ph type="sldNum" sz="quarter" idx="12"/>
          </p:nvPr>
        </p:nvSpPr>
        <p:spPr/>
        <p:txBody>
          <a:bodyPr/>
          <a:lstStyle/>
          <a:p>
            <a:fld id="{60A62AFD-7BA3-4873-9F3D-696A11BF5383}" type="slidenum">
              <a:rPr lang="en-GB" smtClean="0"/>
              <a:t>‹#›</a:t>
            </a:fld>
            <a:endParaRPr lang="en-GB"/>
          </a:p>
        </p:txBody>
      </p:sp>
    </p:spTree>
    <p:extLst>
      <p:ext uri="{BB962C8B-B14F-4D97-AF65-F5344CB8AC3E}">
        <p14:creationId xmlns:p14="http://schemas.microsoft.com/office/powerpoint/2010/main" val="127634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00E20-17A1-4EC1-B1F4-28F3E419AA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8342047-66E4-43F5-895B-C2C60E4C19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EEA8A64-DB6C-4D55-9DF7-62F946DA2D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2B229A-951A-4755-B150-893E98F7CA44}"/>
              </a:ext>
            </a:extLst>
          </p:cNvPr>
          <p:cNvSpPr>
            <a:spLocks noGrp="1"/>
          </p:cNvSpPr>
          <p:nvPr>
            <p:ph type="dt" sz="half" idx="10"/>
          </p:nvPr>
        </p:nvSpPr>
        <p:spPr/>
        <p:txBody>
          <a:bodyPr/>
          <a:lstStyle/>
          <a:p>
            <a:fld id="{60A76B80-13D6-4282-B57B-A8E1E5D08530}" type="datetimeFigureOut">
              <a:rPr lang="en-GB" smtClean="0"/>
              <a:t>23/07/2025</a:t>
            </a:fld>
            <a:endParaRPr lang="en-GB"/>
          </a:p>
        </p:txBody>
      </p:sp>
      <p:sp>
        <p:nvSpPr>
          <p:cNvPr id="6" name="Footer Placeholder 5">
            <a:extLst>
              <a:ext uri="{FF2B5EF4-FFF2-40B4-BE49-F238E27FC236}">
                <a16:creationId xmlns:a16="http://schemas.microsoft.com/office/drawing/2014/main" id="{A3B3EEE8-4AC8-4135-878E-F1CAC41F6A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F57C79-3753-46CD-8D48-8ADA46C7FF1F}"/>
              </a:ext>
            </a:extLst>
          </p:cNvPr>
          <p:cNvSpPr>
            <a:spLocks noGrp="1"/>
          </p:cNvSpPr>
          <p:nvPr>
            <p:ph type="sldNum" sz="quarter" idx="12"/>
          </p:nvPr>
        </p:nvSpPr>
        <p:spPr/>
        <p:txBody>
          <a:bodyPr/>
          <a:lstStyle/>
          <a:p>
            <a:fld id="{60A62AFD-7BA3-4873-9F3D-696A11BF5383}" type="slidenum">
              <a:rPr lang="en-GB" smtClean="0"/>
              <a:t>‹#›</a:t>
            </a:fld>
            <a:endParaRPr lang="en-GB"/>
          </a:p>
        </p:txBody>
      </p:sp>
    </p:spTree>
    <p:extLst>
      <p:ext uri="{BB962C8B-B14F-4D97-AF65-F5344CB8AC3E}">
        <p14:creationId xmlns:p14="http://schemas.microsoft.com/office/powerpoint/2010/main" val="1452867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758AF-9E01-42FA-85AF-184D607274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4998CF-78D3-44FE-A04A-B50DE2B1C9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BE86E0-23DA-47B3-8F54-04D5E73C16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C64B6-6CE1-4B5C-A0C4-D83D1E0B5ABB}"/>
              </a:ext>
            </a:extLst>
          </p:cNvPr>
          <p:cNvSpPr>
            <a:spLocks noGrp="1"/>
          </p:cNvSpPr>
          <p:nvPr>
            <p:ph type="dt" sz="half" idx="10"/>
          </p:nvPr>
        </p:nvSpPr>
        <p:spPr/>
        <p:txBody>
          <a:bodyPr/>
          <a:lstStyle/>
          <a:p>
            <a:fld id="{60A76B80-13D6-4282-B57B-A8E1E5D08530}" type="datetimeFigureOut">
              <a:rPr lang="en-GB" smtClean="0"/>
              <a:t>23/07/2025</a:t>
            </a:fld>
            <a:endParaRPr lang="en-GB"/>
          </a:p>
        </p:txBody>
      </p:sp>
      <p:sp>
        <p:nvSpPr>
          <p:cNvPr id="6" name="Footer Placeholder 5">
            <a:extLst>
              <a:ext uri="{FF2B5EF4-FFF2-40B4-BE49-F238E27FC236}">
                <a16:creationId xmlns:a16="http://schemas.microsoft.com/office/drawing/2014/main" id="{84D787BF-9ACE-4ADD-939B-8689A18CF6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AC8715-BEAF-4AB5-B616-50D4AF04D6B4}"/>
              </a:ext>
            </a:extLst>
          </p:cNvPr>
          <p:cNvSpPr>
            <a:spLocks noGrp="1"/>
          </p:cNvSpPr>
          <p:nvPr>
            <p:ph type="sldNum" sz="quarter" idx="12"/>
          </p:nvPr>
        </p:nvSpPr>
        <p:spPr/>
        <p:txBody>
          <a:bodyPr/>
          <a:lstStyle/>
          <a:p>
            <a:fld id="{60A62AFD-7BA3-4873-9F3D-696A11BF5383}" type="slidenum">
              <a:rPr lang="en-GB" smtClean="0"/>
              <a:t>‹#›</a:t>
            </a:fld>
            <a:endParaRPr lang="en-GB"/>
          </a:p>
        </p:txBody>
      </p:sp>
    </p:spTree>
    <p:extLst>
      <p:ext uri="{BB962C8B-B14F-4D97-AF65-F5344CB8AC3E}">
        <p14:creationId xmlns:p14="http://schemas.microsoft.com/office/powerpoint/2010/main" val="1735575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AC3C42-84D3-4EF2-A7E1-767F9673F8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A9D7F12-BC4D-40E6-84A1-C949D76BED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587422-40D1-408D-88FC-572B501B2F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A76B80-13D6-4282-B57B-A8E1E5D08530}" type="datetimeFigureOut">
              <a:rPr lang="en-GB" smtClean="0"/>
              <a:t>23/07/2025</a:t>
            </a:fld>
            <a:endParaRPr lang="en-GB"/>
          </a:p>
        </p:txBody>
      </p:sp>
      <p:sp>
        <p:nvSpPr>
          <p:cNvPr id="5" name="Footer Placeholder 4">
            <a:extLst>
              <a:ext uri="{FF2B5EF4-FFF2-40B4-BE49-F238E27FC236}">
                <a16:creationId xmlns:a16="http://schemas.microsoft.com/office/drawing/2014/main" id="{BD75C307-7623-4AAE-9B80-2A18F4F90A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B70D364-14BD-4695-AF4B-D2D4AE0344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62AFD-7BA3-4873-9F3D-696A11BF5383}" type="slidenum">
              <a:rPr lang="en-GB" smtClean="0"/>
              <a:t>‹#›</a:t>
            </a:fld>
            <a:endParaRPr lang="en-GB"/>
          </a:p>
        </p:txBody>
      </p:sp>
      <p:sp>
        <p:nvSpPr>
          <p:cNvPr id="7" name="Footer Placeholder 2">
            <a:extLst>
              <a:ext uri="{FF2B5EF4-FFF2-40B4-BE49-F238E27FC236}">
                <a16:creationId xmlns:a16="http://schemas.microsoft.com/office/drawing/2014/main" id="{22CDE1EB-CDB7-5906-D59F-3500DEDB73C3}"/>
              </a:ext>
            </a:extLst>
          </p:cNvPr>
          <p:cNvSpPr txBox="1">
            <a:spLocks/>
          </p:cNvSpPr>
          <p:nvPr userDrawn="1"/>
        </p:nvSpPr>
        <p:spPr>
          <a:xfrm>
            <a:off x="575726" y="659529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0B447F7-9BFD-4A9E-B3F1-5836F0D9BD49}"/>
              </a:ext>
            </a:extLst>
          </p:cNvPr>
          <p:cNvSpPr txBox="1"/>
          <p:nvPr userDrawn="1"/>
        </p:nvSpPr>
        <p:spPr>
          <a:xfrm>
            <a:off x="8458200" y="6640510"/>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5EB20C6C-5660-09FE-08AA-72877E5BE47E}"/>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2248131" y="1465493"/>
            <a:ext cx="7695738" cy="3098355"/>
          </a:xfrm>
          <a:prstGeom prst="rect">
            <a:avLst/>
          </a:prstGeom>
        </p:spPr>
      </p:pic>
      <p:pic>
        <p:nvPicPr>
          <p:cNvPr id="10" name="Picture 9">
            <a:extLst>
              <a:ext uri="{FF2B5EF4-FFF2-40B4-BE49-F238E27FC236}">
                <a16:creationId xmlns:a16="http://schemas.microsoft.com/office/drawing/2014/main" id="{ED7E585F-13A6-B2F9-B4F8-0E16C32A9BD1}"/>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10934927" y="136525"/>
            <a:ext cx="933411" cy="375797"/>
          </a:xfrm>
          <a:prstGeom prst="rect">
            <a:avLst/>
          </a:prstGeom>
        </p:spPr>
      </p:pic>
    </p:spTree>
    <p:extLst>
      <p:ext uri="{BB962C8B-B14F-4D97-AF65-F5344CB8AC3E}">
        <p14:creationId xmlns:p14="http://schemas.microsoft.com/office/powerpoint/2010/main" val="35891364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8FD29DD-C5CF-1BC2-04B3-4E54FBA7958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34D34D6D-B3D7-A3F0-6F7D-59808344AE20}"/>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6CFE4AF4-7937-46B2-94FA-F954C7C9BB9D}"/>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A2A8196-6A69-404D-88DB-331B512F429D}" type="datetimeFigureOut">
              <a:rPr lang="en-GB"/>
              <a:pPr>
                <a:defRPr/>
              </a:pPr>
              <a:t>23/07/2025</a:t>
            </a:fld>
            <a:endParaRPr lang="en-GB"/>
          </a:p>
        </p:txBody>
      </p:sp>
      <p:sp>
        <p:nvSpPr>
          <p:cNvPr id="5" name="Footer Placeholder 4">
            <a:extLst>
              <a:ext uri="{FF2B5EF4-FFF2-40B4-BE49-F238E27FC236}">
                <a16:creationId xmlns:a16="http://schemas.microsoft.com/office/drawing/2014/main" id="{1EAEFB6F-9EF5-4FE0-AD5C-61506304A5EB}"/>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B2D0E4F8-9632-4667-9AC7-5AB0452B6CFD}"/>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3B9D817B-978D-4072-8D13-54E94ED2FFDF}"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EAA966-6782-4841-ACD5-8DD111786E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891101-CC9C-46E3-B822-A46D85E9A8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B5B751-47EE-4375-AA54-2C8B167AC3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A13663-9C94-4F3F-B990-0B402806327D}" type="datetimeFigureOut">
              <a:rPr lang="en-GB" smtClean="0"/>
              <a:t>23/07/2025</a:t>
            </a:fld>
            <a:endParaRPr lang="en-GB"/>
          </a:p>
        </p:txBody>
      </p:sp>
      <p:sp>
        <p:nvSpPr>
          <p:cNvPr id="5" name="Footer Placeholder 4">
            <a:extLst>
              <a:ext uri="{FF2B5EF4-FFF2-40B4-BE49-F238E27FC236}">
                <a16:creationId xmlns:a16="http://schemas.microsoft.com/office/drawing/2014/main" id="{0D4314AD-14BF-48EC-A2B9-F14FAC3B50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E08804F-04AC-47C4-804D-8CB47AFC50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40D58-6250-4D89-9CA4-20368C0D0B73}" type="slidenum">
              <a:rPr lang="en-GB" smtClean="0"/>
              <a:t>‹#›</a:t>
            </a:fld>
            <a:endParaRPr lang="en-GB"/>
          </a:p>
        </p:txBody>
      </p:sp>
    </p:spTree>
    <p:extLst>
      <p:ext uri="{BB962C8B-B14F-4D97-AF65-F5344CB8AC3E}">
        <p14:creationId xmlns:p14="http://schemas.microsoft.com/office/powerpoint/2010/main" val="3629895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4679E-589C-11A0-C25B-953AA4DA2405}"/>
              </a:ext>
            </a:extLst>
          </p:cNvPr>
          <p:cNvSpPr>
            <a:spLocks noGrp="1"/>
          </p:cNvSpPr>
          <p:nvPr>
            <p:ph type="title"/>
          </p:nvPr>
        </p:nvSpPr>
        <p:spPr/>
        <p:txBody>
          <a:bodyPr/>
          <a:lstStyle/>
          <a:p>
            <a:r>
              <a:rPr lang="en-GB" dirty="0">
                <a:cs typeface="Calibri Light"/>
              </a:rPr>
              <a:t>Prove to me that you've cracked it!</a:t>
            </a:r>
            <a:endParaRPr lang="en-GB" dirty="0"/>
          </a:p>
        </p:txBody>
      </p:sp>
      <p:pic>
        <p:nvPicPr>
          <p:cNvPr id="4" name="Picture 4" descr="Text, letter&#10;&#10;Description automatically generated">
            <a:extLst>
              <a:ext uri="{FF2B5EF4-FFF2-40B4-BE49-F238E27FC236}">
                <a16:creationId xmlns:a16="http://schemas.microsoft.com/office/drawing/2014/main" id="{59C89AE2-5021-B01F-E01A-FCDA9D5B3050}"/>
              </a:ext>
            </a:extLst>
          </p:cNvPr>
          <p:cNvPicPr>
            <a:picLocks noGrp="1" noChangeAspect="1"/>
          </p:cNvPicPr>
          <p:nvPr>
            <p:ph idx="1"/>
          </p:nvPr>
        </p:nvPicPr>
        <p:blipFill>
          <a:blip r:embed="rId2"/>
          <a:stretch>
            <a:fillRect/>
          </a:stretch>
        </p:blipFill>
        <p:spPr>
          <a:xfrm>
            <a:off x="2352948" y="1825625"/>
            <a:ext cx="7486104" cy="4351338"/>
          </a:xfrm>
        </p:spPr>
      </p:pic>
      <p:sp>
        <p:nvSpPr>
          <p:cNvPr id="5" name="TextBox 4">
            <a:extLst>
              <a:ext uri="{FF2B5EF4-FFF2-40B4-BE49-F238E27FC236}">
                <a16:creationId xmlns:a16="http://schemas.microsoft.com/office/drawing/2014/main" id="{96001F49-81A5-758E-C63B-A1946731808C}"/>
              </a:ext>
            </a:extLst>
          </p:cNvPr>
          <p:cNvSpPr txBox="1"/>
          <p:nvPr/>
        </p:nvSpPr>
        <p:spPr>
          <a:xfrm>
            <a:off x="3688771" y="5801591"/>
            <a:ext cx="6754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cs typeface="Calibri"/>
              </a:rPr>
              <a:t>A</a:t>
            </a:r>
            <a:endParaRPr lang="en-GB" dirty="0"/>
          </a:p>
        </p:txBody>
      </p:sp>
    </p:spTree>
    <p:extLst>
      <p:ext uri="{BB962C8B-B14F-4D97-AF65-F5344CB8AC3E}">
        <p14:creationId xmlns:p14="http://schemas.microsoft.com/office/powerpoint/2010/main" val="211735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615339A5-0FDB-9CE1-1CCA-B4B32953791A}"/>
              </a:ext>
            </a:extLst>
          </p:cNvPr>
          <p:cNvSpPr>
            <a:spLocks noGrp="1"/>
          </p:cNvSpPr>
          <p:nvPr>
            <p:ph type="title"/>
          </p:nvPr>
        </p:nvSpPr>
        <p:spPr>
          <a:xfrm>
            <a:off x="-3219610" y="-122370"/>
            <a:ext cx="10972800" cy="1143000"/>
          </a:xfrm>
        </p:spPr>
        <p:txBody>
          <a:bodyPr/>
          <a:lstStyle/>
          <a:p>
            <a:pPr eaLnBrk="1" hangingPunct="1"/>
            <a:r>
              <a:rPr lang="en-GB" altLang="en-US"/>
              <a:t>The locus</a:t>
            </a:r>
          </a:p>
        </p:txBody>
      </p:sp>
      <p:pic>
        <p:nvPicPr>
          <p:cNvPr id="4099" name="Content Placeholder 3">
            <a:extLst>
              <a:ext uri="{FF2B5EF4-FFF2-40B4-BE49-F238E27FC236}">
                <a16:creationId xmlns:a16="http://schemas.microsoft.com/office/drawing/2014/main" id="{2B339896-BDED-A889-AC06-E04702A03E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24019" y="1210743"/>
            <a:ext cx="4025900" cy="3019425"/>
          </a:xfrm>
        </p:spPr>
      </p:pic>
      <p:sp>
        <p:nvSpPr>
          <p:cNvPr id="4100" name="TextBox 4">
            <a:extLst>
              <a:ext uri="{FF2B5EF4-FFF2-40B4-BE49-F238E27FC236}">
                <a16:creationId xmlns:a16="http://schemas.microsoft.com/office/drawing/2014/main" id="{FDF922BE-6289-4C24-DCC3-5BE97210AF45}"/>
              </a:ext>
            </a:extLst>
          </p:cNvPr>
          <p:cNvSpPr txBox="1">
            <a:spLocks noChangeArrowheads="1"/>
          </p:cNvSpPr>
          <p:nvPr/>
        </p:nvSpPr>
        <p:spPr bwMode="auto">
          <a:xfrm>
            <a:off x="5047678" y="1869276"/>
            <a:ext cx="73548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dirty="0">
                <a:latin typeface="Calibri"/>
                <a:cs typeface="Calibri"/>
              </a:rPr>
              <a:t>The locus of a gene is its position on the chromosome. If you look at homologous chromosomes, they will have the same gene at the same locus. They may have different alleles for the gene at the same locus.</a:t>
            </a:r>
          </a:p>
        </p:txBody>
      </p:sp>
      <p:sp>
        <p:nvSpPr>
          <p:cNvPr id="2" name="TextBox 1">
            <a:extLst>
              <a:ext uri="{FF2B5EF4-FFF2-40B4-BE49-F238E27FC236}">
                <a16:creationId xmlns:a16="http://schemas.microsoft.com/office/drawing/2014/main" id="{29B8BF20-BC8E-B002-D5BC-9035614866F1}"/>
              </a:ext>
            </a:extLst>
          </p:cNvPr>
          <p:cNvSpPr txBox="1"/>
          <p:nvPr/>
        </p:nvSpPr>
        <p:spPr>
          <a:xfrm>
            <a:off x="664669" y="4397829"/>
            <a:ext cx="648916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t>Genetic linkage</a:t>
            </a:r>
            <a:r>
              <a:rPr lang="en-GB"/>
              <a:t> is the tendency of alleles that are located close together on a chromosome to be inherited together during meiosis (the production of gametes) phase of sexual reproduction.</a:t>
            </a:r>
          </a:p>
        </p:txBody>
      </p:sp>
      <p:sp>
        <p:nvSpPr>
          <p:cNvPr id="3" name="Content Placeholder 2">
            <a:extLst>
              <a:ext uri="{FF2B5EF4-FFF2-40B4-BE49-F238E27FC236}">
                <a16:creationId xmlns:a16="http://schemas.microsoft.com/office/drawing/2014/main" id="{F3FC6539-A924-0E36-7E9F-4901A3B5DFF8}"/>
              </a:ext>
            </a:extLst>
          </p:cNvPr>
          <p:cNvSpPr>
            <a:spLocks noGrp="1"/>
          </p:cNvSpPr>
          <p:nvPr/>
        </p:nvSpPr>
        <p:spPr bwMode="auto">
          <a:xfrm>
            <a:off x="610187" y="5479850"/>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 typeface="Arial" panose="020B0604020202020204" pitchFamily="34" charset="0"/>
              <a:buNone/>
            </a:pPr>
            <a:r>
              <a:rPr lang="en-GB" altLang="en-US" sz="1800" dirty="0"/>
              <a:t>The closer genes loci are to each other the less likely crossing over is to have happened between the loci and therefore the more likely those genes are to be inherited together and there fore we say these genes are linked.</a:t>
            </a:r>
          </a:p>
        </p:txBody>
      </p:sp>
    </p:spTree>
    <p:extLst>
      <p:ext uri="{BB962C8B-B14F-4D97-AF65-F5344CB8AC3E}">
        <p14:creationId xmlns:p14="http://schemas.microsoft.com/office/powerpoint/2010/main" val="782769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B32AD-C10B-4B92-ABFB-B541EBDAD581}"/>
              </a:ext>
            </a:extLst>
          </p:cNvPr>
          <p:cNvSpPr>
            <a:spLocks noGrp="1"/>
          </p:cNvSpPr>
          <p:nvPr>
            <p:ph type="title"/>
          </p:nvPr>
        </p:nvSpPr>
        <p:spPr>
          <a:xfrm>
            <a:off x="1981200" y="404813"/>
            <a:ext cx="8229600" cy="1143000"/>
          </a:xfrm>
        </p:spPr>
        <p:txBody>
          <a:bodyPr rtlCol="0">
            <a:normAutofit fontScale="90000"/>
          </a:bodyPr>
          <a:lstStyle/>
          <a:p>
            <a:pPr eaLnBrk="1" fontAlgn="auto" hangingPunct="1">
              <a:spcAft>
                <a:spcPts val="0"/>
              </a:spcAft>
              <a:defRPr/>
            </a:pPr>
            <a:r>
              <a:rPr lang="en-GB" dirty="0"/>
              <a:t>Linked genes can only be separated if crossing over occurs (chiasmata) during meiosis.</a:t>
            </a:r>
          </a:p>
        </p:txBody>
      </p:sp>
      <p:pic>
        <p:nvPicPr>
          <p:cNvPr id="12291" name="Content Placeholder 3">
            <a:extLst>
              <a:ext uri="{FF2B5EF4-FFF2-40B4-BE49-F238E27FC236}">
                <a16:creationId xmlns:a16="http://schemas.microsoft.com/office/drawing/2014/main" id="{502E18B9-766A-6410-BABF-8C28F819694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1844675"/>
            <a:ext cx="8229600" cy="2787650"/>
          </a:xfrm>
        </p:spPr>
      </p:pic>
      <p:sp>
        <p:nvSpPr>
          <p:cNvPr id="12292" name="TextBox 4">
            <a:extLst>
              <a:ext uri="{FF2B5EF4-FFF2-40B4-BE49-F238E27FC236}">
                <a16:creationId xmlns:a16="http://schemas.microsoft.com/office/drawing/2014/main" id="{842E8BC0-C134-280D-A3D4-215F5766FC4B}"/>
              </a:ext>
            </a:extLst>
          </p:cNvPr>
          <p:cNvSpPr txBox="1">
            <a:spLocks noChangeArrowheads="1"/>
          </p:cNvSpPr>
          <p:nvPr/>
        </p:nvSpPr>
        <p:spPr bwMode="auto">
          <a:xfrm>
            <a:off x="2135189" y="4797426"/>
            <a:ext cx="82819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000" dirty="0">
                <a:latin typeface="Calibri"/>
                <a:cs typeface="Calibri"/>
              </a:rPr>
              <a:t>The chromosomes which crossed over and no longer have the original genes ‘linked’ and have a new combination of alleles are now called</a:t>
            </a:r>
            <a:r>
              <a:rPr lang="en-GB" altLang="en-US" sz="2000" b="1" dirty="0">
                <a:solidFill>
                  <a:srgbClr val="FF0000"/>
                </a:solidFill>
                <a:latin typeface="Calibri"/>
                <a:cs typeface="Calibri"/>
              </a:rPr>
              <a:t> recombinants</a:t>
            </a:r>
            <a:r>
              <a:rPr lang="en-GB" altLang="en-US" sz="2000" dirty="0">
                <a:latin typeface="Calibri"/>
                <a:cs typeface="Calibri"/>
              </a:rPr>
              <a:t>.</a:t>
            </a:r>
          </a:p>
        </p:txBody>
      </p:sp>
    </p:spTree>
    <p:extLst>
      <p:ext uri="{BB962C8B-B14F-4D97-AF65-F5344CB8AC3E}">
        <p14:creationId xmlns:p14="http://schemas.microsoft.com/office/powerpoint/2010/main" val="3717368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Fast recall questions</a:t>
            </a:r>
            <a:endParaRPr lang="en-GB" dirty="0"/>
          </a:p>
        </p:txBody>
      </p:sp>
      <p:sp>
        <p:nvSpPr>
          <p:cNvPr id="3" name="Content Placeholder 2"/>
          <p:cNvSpPr>
            <a:spLocks noGrp="1"/>
          </p:cNvSpPr>
          <p:nvPr>
            <p:ph idx="1"/>
          </p:nvPr>
        </p:nvSpPr>
        <p:spPr>
          <a:xfrm>
            <a:off x="1847528" y="1412776"/>
            <a:ext cx="8712968" cy="4968552"/>
          </a:xfrm>
        </p:spPr>
        <p:txBody>
          <a:bodyPr>
            <a:normAutofit fontScale="70000" lnSpcReduction="20000"/>
          </a:bodyPr>
          <a:lstStyle/>
          <a:p>
            <a:pPr marL="457200" indent="-457200">
              <a:lnSpc>
                <a:spcPct val="300000"/>
              </a:lnSpc>
              <a:buAutoNum type="arabicPeriod"/>
            </a:pPr>
            <a:r>
              <a:rPr lang="en-GB" dirty="0"/>
              <a:t>What is the probability of having a female child?</a:t>
            </a:r>
          </a:p>
          <a:p>
            <a:pPr marL="457200" indent="-457200">
              <a:lnSpc>
                <a:spcPct val="300000"/>
              </a:lnSpc>
              <a:buAutoNum type="arabicPeriod"/>
            </a:pPr>
            <a:r>
              <a:rPr lang="en-GB" dirty="0"/>
              <a:t>Some characteristics are sex- linked, what does this mean?</a:t>
            </a:r>
          </a:p>
          <a:p>
            <a:pPr marL="457200" indent="-457200">
              <a:lnSpc>
                <a:spcPct val="300000"/>
              </a:lnSpc>
              <a:buAutoNum type="arabicPeriod"/>
            </a:pPr>
            <a:r>
              <a:rPr lang="en-GB" dirty="0"/>
              <a:t>Why are X linked disorders more common in males than females?</a:t>
            </a:r>
          </a:p>
          <a:p>
            <a:pPr marL="457200" indent="-457200">
              <a:lnSpc>
                <a:spcPct val="300000"/>
              </a:lnSpc>
              <a:buAutoNum type="arabicPeriod"/>
            </a:pPr>
            <a:r>
              <a:rPr lang="en-GB" dirty="0"/>
              <a:t>What is an autosome?</a:t>
            </a:r>
          </a:p>
          <a:p>
            <a:pPr marL="457200" indent="-457200">
              <a:lnSpc>
                <a:spcPct val="300000"/>
              </a:lnSpc>
              <a:buAutoNum type="arabicPeriod"/>
            </a:pPr>
            <a:r>
              <a:rPr lang="en-GB" dirty="0"/>
              <a:t>Why are genes on the same autosome said to be linked?</a:t>
            </a:r>
            <a:endParaRPr lang="en-GB" b="1" dirty="0"/>
          </a:p>
          <a:p>
            <a:endParaRPr lang="en-GB" dirty="0"/>
          </a:p>
        </p:txBody>
      </p:sp>
      <p:sp>
        <p:nvSpPr>
          <p:cNvPr id="5" name="TextBox 4"/>
          <p:cNvSpPr txBox="1"/>
          <p:nvPr/>
        </p:nvSpPr>
        <p:spPr>
          <a:xfrm>
            <a:off x="2567608" y="2276873"/>
            <a:ext cx="6552728" cy="461665"/>
          </a:xfrm>
          <a:prstGeom prst="rect">
            <a:avLst/>
          </a:prstGeom>
          <a:noFill/>
        </p:spPr>
        <p:txBody>
          <a:bodyPr wrap="square" rtlCol="0">
            <a:spAutoFit/>
          </a:bodyPr>
          <a:lstStyle/>
          <a:p>
            <a:r>
              <a:rPr lang="en-GB" sz="2400" b="1" dirty="0">
                <a:solidFill>
                  <a:srgbClr val="FF0000"/>
                </a:solidFill>
              </a:rPr>
              <a:t>50%</a:t>
            </a:r>
          </a:p>
        </p:txBody>
      </p:sp>
      <p:sp>
        <p:nvSpPr>
          <p:cNvPr id="6" name="TextBox 5"/>
          <p:cNvSpPr txBox="1"/>
          <p:nvPr/>
        </p:nvSpPr>
        <p:spPr>
          <a:xfrm>
            <a:off x="2296344" y="3131676"/>
            <a:ext cx="6552728" cy="830997"/>
          </a:xfrm>
          <a:prstGeom prst="rect">
            <a:avLst/>
          </a:prstGeom>
          <a:noFill/>
        </p:spPr>
        <p:txBody>
          <a:bodyPr wrap="square" rtlCol="0">
            <a:spAutoFit/>
          </a:bodyPr>
          <a:lstStyle/>
          <a:p>
            <a:r>
              <a:rPr lang="en-GB" sz="2400" b="1" dirty="0">
                <a:solidFill>
                  <a:srgbClr val="FF0000"/>
                </a:solidFill>
              </a:rPr>
              <a:t>Allele for the characteristic is on a sex chromosome (X or Y)</a:t>
            </a:r>
          </a:p>
        </p:txBody>
      </p:sp>
      <p:sp>
        <p:nvSpPr>
          <p:cNvPr id="7" name="TextBox 6"/>
          <p:cNvSpPr txBox="1"/>
          <p:nvPr/>
        </p:nvSpPr>
        <p:spPr>
          <a:xfrm>
            <a:off x="2296344" y="4087234"/>
            <a:ext cx="8784976" cy="830997"/>
          </a:xfrm>
          <a:prstGeom prst="rect">
            <a:avLst/>
          </a:prstGeom>
          <a:noFill/>
        </p:spPr>
        <p:txBody>
          <a:bodyPr wrap="square" rtlCol="0">
            <a:spAutoFit/>
          </a:bodyPr>
          <a:lstStyle/>
          <a:p>
            <a:r>
              <a:rPr lang="en-GB" sz="2400" b="1" dirty="0">
                <a:solidFill>
                  <a:srgbClr val="FF0000"/>
                </a:solidFill>
              </a:rPr>
              <a:t>Males only have one X chromosome and express the characteristic on that chromosome whether it is dominant or recessive</a:t>
            </a:r>
          </a:p>
        </p:txBody>
      </p:sp>
      <p:sp>
        <p:nvSpPr>
          <p:cNvPr id="8" name="TextBox 7"/>
          <p:cNvSpPr txBox="1"/>
          <p:nvPr/>
        </p:nvSpPr>
        <p:spPr>
          <a:xfrm>
            <a:off x="2296344" y="5178847"/>
            <a:ext cx="8784976" cy="461665"/>
          </a:xfrm>
          <a:prstGeom prst="rect">
            <a:avLst/>
          </a:prstGeom>
          <a:noFill/>
        </p:spPr>
        <p:txBody>
          <a:bodyPr wrap="square" rtlCol="0">
            <a:spAutoFit/>
          </a:bodyPr>
          <a:lstStyle/>
          <a:p>
            <a:r>
              <a:rPr lang="en-GB" sz="2400" b="1" dirty="0">
                <a:solidFill>
                  <a:srgbClr val="FF0000"/>
                </a:solidFill>
              </a:rPr>
              <a:t>A chromosome that is not a sex chromosome</a:t>
            </a:r>
          </a:p>
        </p:txBody>
      </p:sp>
      <p:sp>
        <p:nvSpPr>
          <p:cNvPr id="9" name="TextBox 8"/>
          <p:cNvSpPr txBox="1"/>
          <p:nvPr/>
        </p:nvSpPr>
        <p:spPr>
          <a:xfrm>
            <a:off x="2296344" y="5920739"/>
            <a:ext cx="8784976" cy="830997"/>
          </a:xfrm>
          <a:prstGeom prst="rect">
            <a:avLst/>
          </a:prstGeom>
          <a:noFill/>
        </p:spPr>
        <p:txBody>
          <a:bodyPr wrap="square" rtlCol="0">
            <a:spAutoFit/>
          </a:bodyPr>
          <a:lstStyle/>
          <a:p>
            <a:r>
              <a:rPr lang="en-GB" sz="2400" b="1" dirty="0">
                <a:solidFill>
                  <a:srgbClr val="FF0000"/>
                </a:solidFill>
              </a:rPr>
              <a:t>Stay together during independent assortment of chromosomes during meiosis I (unless crossing over splints them up first)</a:t>
            </a:r>
          </a:p>
        </p:txBody>
      </p:sp>
    </p:spTree>
    <p:extLst>
      <p:ext uri="{BB962C8B-B14F-4D97-AF65-F5344CB8AC3E}">
        <p14:creationId xmlns:p14="http://schemas.microsoft.com/office/powerpoint/2010/main" val="167014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06505-C14F-78B4-BC15-842A9AF1E76D}"/>
              </a:ext>
            </a:extLst>
          </p:cNvPr>
          <p:cNvSpPr>
            <a:spLocks noGrp="1"/>
          </p:cNvSpPr>
          <p:nvPr>
            <p:ph type="title"/>
          </p:nvPr>
        </p:nvSpPr>
        <p:spPr>
          <a:xfrm>
            <a:off x="76200" y="-158750"/>
            <a:ext cx="10515600" cy="1325563"/>
          </a:xfrm>
        </p:spPr>
        <p:txBody>
          <a:bodyPr/>
          <a:lstStyle/>
          <a:p>
            <a:r>
              <a:rPr lang="en-GB" dirty="0">
                <a:cs typeface="Calibri Light"/>
              </a:rPr>
              <a:t>Complete practice questions</a:t>
            </a:r>
            <a:endParaRPr lang="en-GB" dirty="0"/>
          </a:p>
        </p:txBody>
      </p:sp>
      <p:pic>
        <p:nvPicPr>
          <p:cNvPr id="4" name="Picture 4" descr="Graphical user interface, text, application&#10;&#10;Description automatically generated">
            <a:extLst>
              <a:ext uri="{FF2B5EF4-FFF2-40B4-BE49-F238E27FC236}">
                <a16:creationId xmlns:a16="http://schemas.microsoft.com/office/drawing/2014/main" id="{E5FC4A57-06F9-C1AC-8550-E285886DE944}"/>
              </a:ext>
            </a:extLst>
          </p:cNvPr>
          <p:cNvPicPr>
            <a:picLocks noChangeAspect="1"/>
          </p:cNvPicPr>
          <p:nvPr/>
        </p:nvPicPr>
        <p:blipFill>
          <a:blip r:embed="rId2"/>
          <a:stretch>
            <a:fillRect/>
          </a:stretch>
        </p:blipFill>
        <p:spPr>
          <a:xfrm>
            <a:off x="619125" y="1366016"/>
            <a:ext cx="9972675" cy="5192767"/>
          </a:xfrm>
          <a:prstGeom prst="rect">
            <a:avLst/>
          </a:prstGeom>
        </p:spPr>
      </p:pic>
    </p:spTree>
    <p:extLst>
      <p:ext uri="{BB962C8B-B14F-4D97-AF65-F5344CB8AC3E}">
        <p14:creationId xmlns:p14="http://schemas.microsoft.com/office/powerpoint/2010/main" val="137732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ext&#10;&#10;Description automatically generated">
            <a:extLst>
              <a:ext uri="{FF2B5EF4-FFF2-40B4-BE49-F238E27FC236}">
                <a16:creationId xmlns:a16="http://schemas.microsoft.com/office/drawing/2014/main" id="{0697EB77-00F9-E0A4-F158-A418EE947BFD}"/>
              </a:ext>
            </a:extLst>
          </p:cNvPr>
          <p:cNvPicPr>
            <a:picLocks noChangeAspect="1"/>
          </p:cNvPicPr>
          <p:nvPr/>
        </p:nvPicPr>
        <p:blipFill>
          <a:blip r:embed="rId2"/>
          <a:stretch>
            <a:fillRect/>
          </a:stretch>
        </p:blipFill>
        <p:spPr>
          <a:xfrm>
            <a:off x="200025" y="1185977"/>
            <a:ext cx="12077700" cy="4381270"/>
          </a:xfrm>
          <a:prstGeom prst="rect">
            <a:avLst/>
          </a:prstGeom>
        </p:spPr>
      </p:pic>
    </p:spTree>
    <p:extLst>
      <p:ext uri="{BB962C8B-B14F-4D97-AF65-F5344CB8AC3E}">
        <p14:creationId xmlns:p14="http://schemas.microsoft.com/office/powerpoint/2010/main" val="1081688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ext&#10;&#10;Description automatically generated">
            <a:extLst>
              <a:ext uri="{FF2B5EF4-FFF2-40B4-BE49-F238E27FC236}">
                <a16:creationId xmlns:a16="http://schemas.microsoft.com/office/drawing/2014/main" id="{A86E552E-E4FC-0C5A-D83F-4CD2CB8557AC}"/>
              </a:ext>
            </a:extLst>
          </p:cNvPr>
          <p:cNvPicPr>
            <a:picLocks noChangeAspect="1"/>
          </p:cNvPicPr>
          <p:nvPr/>
        </p:nvPicPr>
        <p:blipFill>
          <a:blip r:embed="rId2"/>
          <a:stretch>
            <a:fillRect/>
          </a:stretch>
        </p:blipFill>
        <p:spPr>
          <a:xfrm>
            <a:off x="-9525" y="1425627"/>
            <a:ext cx="12192000" cy="4406796"/>
          </a:xfrm>
          <a:prstGeom prst="rect">
            <a:avLst/>
          </a:prstGeom>
        </p:spPr>
      </p:pic>
    </p:spTree>
    <p:extLst>
      <p:ext uri="{BB962C8B-B14F-4D97-AF65-F5344CB8AC3E}">
        <p14:creationId xmlns:p14="http://schemas.microsoft.com/office/powerpoint/2010/main" val="1573313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GB" dirty="0"/>
              <a:t>Epistasis</a:t>
            </a:r>
          </a:p>
        </p:txBody>
      </p:sp>
      <p:sp>
        <p:nvSpPr>
          <p:cNvPr id="3" name="Content Placeholder 2"/>
          <p:cNvSpPr>
            <a:spLocks noGrp="1"/>
          </p:cNvSpPr>
          <p:nvPr>
            <p:ph idx="1"/>
          </p:nvPr>
        </p:nvSpPr>
        <p:spPr/>
        <p:txBody>
          <a:bodyPr/>
          <a:lstStyle/>
          <a:p>
            <a:pPr marL="0" indent="0">
              <a:buNone/>
            </a:pPr>
            <a:r>
              <a:rPr lang="en-GB" dirty="0"/>
              <a:t>Epistasis – when one gene masks or supresses the expression of another</a:t>
            </a:r>
          </a:p>
        </p:txBody>
      </p:sp>
      <p:sp>
        <p:nvSpPr>
          <p:cNvPr id="4" name="TextBox 3"/>
          <p:cNvSpPr txBox="1"/>
          <p:nvPr/>
        </p:nvSpPr>
        <p:spPr>
          <a:xfrm>
            <a:off x="2607838" y="2812827"/>
            <a:ext cx="5400600" cy="3693319"/>
          </a:xfrm>
          <a:prstGeom prst="rect">
            <a:avLst/>
          </a:prstGeom>
          <a:noFill/>
        </p:spPr>
        <p:txBody>
          <a:bodyPr wrap="square" lIns="91440" tIns="45720" rIns="91440" bIns="45720" rtlCol="0" anchor="t">
            <a:spAutoFit/>
          </a:bodyPr>
          <a:lstStyle/>
          <a:p>
            <a:r>
              <a:rPr lang="en-GB" b="1" u="sng" dirty="0"/>
              <a:t>Classic example –Widow’s peak</a:t>
            </a:r>
          </a:p>
          <a:p>
            <a:r>
              <a:rPr lang="en-GB" dirty="0"/>
              <a:t>Widow’s peak is a V shaped hair growth.</a:t>
            </a:r>
          </a:p>
          <a:p>
            <a:endParaRPr lang="en-GB" dirty="0"/>
          </a:p>
          <a:p>
            <a:r>
              <a:rPr lang="en-GB" dirty="0"/>
              <a:t>In humans, gene 1 controls Widow’s peak, gene 2 controls baldness.</a:t>
            </a:r>
          </a:p>
          <a:p>
            <a:endParaRPr lang="en-GB" dirty="0"/>
          </a:p>
          <a:p>
            <a:r>
              <a:rPr lang="en-GB" dirty="0"/>
              <a:t>If you have the gene for baldness, then it doesn’t matter if you have the gene for Widow’s peak as you have no hair!</a:t>
            </a:r>
          </a:p>
          <a:p>
            <a:endParaRPr lang="en-GB" dirty="0"/>
          </a:p>
          <a:p>
            <a:r>
              <a:rPr lang="en-GB" dirty="0"/>
              <a:t>The baldness gene ‘masks’ the Widow’s peak gene</a:t>
            </a:r>
          </a:p>
          <a:p>
            <a:endParaRPr lang="en-GB" dirty="0"/>
          </a:p>
          <a:p>
            <a:endParaRPr lang="en-GB" dirty="0"/>
          </a:p>
        </p:txBody>
      </p:sp>
      <p:pic>
        <p:nvPicPr>
          <p:cNvPr id="5" name="Picture 4" descr="Image result for Bruce Willis Early Role. Size: 124 x 185. Source: www.pinterest.com">
            <a:extLst>
              <a:ext uri="{FF2B5EF4-FFF2-40B4-BE49-F238E27FC236}">
                <a16:creationId xmlns:a16="http://schemas.microsoft.com/office/drawing/2014/main" id="{BFAE86DC-6814-0DF7-8077-22FAF783F1A6}"/>
              </a:ext>
            </a:extLst>
          </p:cNvPr>
          <p:cNvPicPr>
            <a:picLocks noChangeAspect="1"/>
          </p:cNvPicPr>
          <p:nvPr/>
        </p:nvPicPr>
        <p:blipFill>
          <a:blip r:embed="rId2"/>
          <a:stretch>
            <a:fillRect/>
          </a:stretch>
        </p:blipFill>
        <p:spPr>
          <a:xfrm>
            <a:off x="164306" y="2774156"/>
            <a:ext cx="2362200" cy="3524250"/>
          </a:xfrm>
          <a:prstGeom prst="rect">
            <a:avLst/>
          </a:prstGeom>
        </p:spPr>
      </p:pic>
      <p:pic>
        <p:nvPicPr>
          <p:cNvPr id="7" name="Picture 6" descr="Overview image">
            <a:extLst>
              <a:ext uri="{FF2B5EF4-FFF2-40B4-BE49-F238E27FC236}">
                <a16:creationId xmlns:a16="http://schemas.microsoft.com/office/drawing/2014/main" id="{053125E0-E524-68E3-8180-5B79BBBBFD57}"/>
              </a:ext>
            </a:extLst>
          </p:cNvPr>
          <p:cNvPicPr>
            <a:picLocks noChangeAspect="1"/>
          </p:cNvPicPr>
          <p:nvPr/>
        </p:nvPicPr>
        <p:blipFill>
          <a:blip r:embed="rId3"/>
          <a:stretch>
            <a:fillRect/>
          </a:stretch>
        </p:blipFill>
        <p:spPr>
          <a:xfrm>
            <a:off x="8376047" y="2440781"/>
            <a:ext cx="3256358" cy="4065983"/>
          </a:xfrm>
          <a:prstGeom prst="rect">
            <a:avLst/>
          </a:prstGeom>
        </p:spPr>
      </p:pic>
    </p:spTree>
    <p:extLst>
      <p:ext uri="{BB962C8B-B14F-4D97-AF65-F5344CB8AC3E}">
        <p14:creationId xmlns:p14="http://schemas.microsoft.com/office/powerpoint/2010/main" val="3819066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en-GB" b="1" u="sng" dirty="0"/>
              <a:t>Recessive</a:t>
            </a:r>
            <a:r>
              <a:rPr lang="en-GB" dirty="0"/>
              <a:t> epistatic alleles example – flower colour</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GB" sz="2400" dirty="0"/>
              <a:t>Gene 1 codes for a yellow pigment (Y) and gene 2 codes for an enzyme that turns the yellow pigment orange (R)</a:t>
            </a:r>
          </a:p>
          <a:p>
            <a:pPr marL="0" indent="0">
              <a:buNone/>
            </a:pPr>
            <a:r>
              <a:rPr lang="en-GB" sz="2400" dirty="0"/>
              <a:t>If you don’t have the dominant Y it doesn’t matter if you have the R allele as the flower will be white. Gene 1 is epistatic to gene 2 as it can mask the expression of gene 2.</a:t>
            </a:r>
          </a:p>
          <a:p>
            <a:pPr marL="0" indent="0">
              <a:buNone/>
            </a:pPr>
            <a:r>
              <a:rPr lang="en-GB" sz="2400" dirty="0"/>
              <a:t>Crossing homozygous parents will give a 9:3:4 (orange: yellow: white) phenotypic ratio in the </a:t>
            </a:r>
            <a:r>
              <a:rPr lang="en-GB" sz="2400" b="1" dirty="0"/>
              <a:t>F</a:t>
            </a:r>
            <a:r>
              <a:rPr lang="en-GB" sz="2400" b="1" baseline="-25000" dirty="0"/>
              <a:t>2</a:t>
            </a:r>
            <a:r>
              <a:rPr lang="en-GB" sz="2400" dirty="0"/>
              <a:t> generation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593" y="5301209"/>
            <a:ext cx="4886325"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1455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GB" dirty="0"/>
              <a:t>Work out the gamete alleles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61" y="1988840"/>
            <a:ext cx="8004889"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663952" y="4437112"/>
            <a:ext cx="648072"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472264" y="4409492"/>
            <a:ext cx="648072"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799856" y="5661248"/>
            <a:ext cx="324036"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483932" y="5661248"/>
            <a:ext cx="324036"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096000" y="5661248"/>
            <a:ext cx="324036"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6780076" y="5661248"/>
            <a:ext cx="324036"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7608168" y="5661248"/>
            <a:ext cx="324036"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8292244" y="5661248"/>
            <a:ext cx="324036"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8904312" y="5661248"/>
            <a:ext cx="324036"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9588388" y="5661248"/>
            <a:ext cx="324036"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4110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GB" dirty="0"/>
              <a:t>Possible offspring</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8376" y="1700808"/>
            <a:ext cx="8051534"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Content Placeholder 3"/>
          <p:cNvGraphicFramePr>
            <a:graphicFrameLocks noGrp="1"/>
          </p:cNvGraphicFramePr>
          <p:nvPr>
            <p:ph idx="1"/>
          </p:nvPr>
        </p:nvGraphicFramePr>
        <p:xfrm>
          <a:off x="3791744" y="2348880"/>
          <a:ext cx="3528392" cy="2880320"/>
        </p:xfrm>
        <a:graphic>
          <a:graphicData uri="http://schemas.openxmlformats.org/drawingml/2006/table">
            <a:tbl>
              <a:tblPr firstRow="1" bandRow="1">
                <a:tableStyleId>{5C22544A-7EE6-4342-B048-85BDC9FD1C3A}</a:tableStyleId>
              </a:tblPr>
              <a:tblGrid>
                <a:gridCol w="882098">
                  <a:extLst>
                    <a:ext uri="{9D8B030D-6E8A-4147-A177-3AD203B41FA5}">
                      <a16:colId xmlns:a16="http://schemas.microsoft.com/office/drawing/2014/main" val="20000"/>
                    </a:ext>
                  </a:extLst>
                </a:gridCol>
                <a:gridCol w="882098">
                  <a:extLst>
                    <a:ext uri="{9D8B030D-6E8A-4147-A177-3AD203B41FA5}">
                      <a16:colId xmlns:a16="http://schemas.microsoft.com/office/drawing/2014/main" val="20001"/>
                    </a:ext>
                  </a:extLst>
                </a:gridCol>
                <a:gridCol w="882098">
                  <a:extLst>
                    <a:ext uri="{9D8B030D-6E8A-4147-A177-3AD203B41FA5}">
                      <a16:colId xmlns:a16="http://schemas.microsoft.com/office/drawing/2014/main" val="20002"/>
                    </a:ext>
                  </a:extLst>
                </a:gridCol>
                <a:gridCol w="882098">
                  <a:extLst>
                    <a:ext uri="{9D8B030D-6E8A-4147-A177-3AD203B41FA5}">
                      <a16:colId xmlns:a16="http://schemas.microsoft.com/office/drawing/2014/main" val="20003"/>
                    </a:ext>
                  </a:extLst>
                </a:gridCol>
              </a:tblGrid>
              <a:tr h="72008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2008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2008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2008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5" name="Rectangle 4"/>
          <p:cNvSpPr/>
          <p:nvPr/>
        </p:nvSpPr>
        <p:spPr>
          <a:xfrm>
            <a:off x="7608168" y="3356992"/>
            <a:ext cx="1944216"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583292" y="2348880"/>
            <a:ext cx="1944216"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400256" y="3789040"/>
            <a:ext cx="1944216"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611629" y="4092480"/>
            <a:ext cx="1944216"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608168" y="4941168"/>
            <a:ext cx="1944216"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6835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en-GB" dirty="0"/>
              <a:t>Dominant epistatic alleles</a:t>
            </a:r>
          </a:p>
        </p:txBody>
      </p:sp>
      <p:sp>
        <p:nvSpPr>
          <p:cNvPr id="3" name="Content Placeholder 2"/>
          <p:cNvSpPr>
            <a:spLocks noGrp="1"/>
          </p:cNvSpPr>
          <p:nvPr>
            <p:ph idx="1"/>
          </p:nvPr>
        </p:nvSpPr>
        <p:spPr/>
        <p:txBody>
          <a:bodyPr/>
          <a:lstStyle/>
          <a:p>
            <a:pPr marL="0" indent="0">
              <a:buNone/>
            </a:pPr>
            <a:r>
              <a:rPr lang="en-GB" dirty="0"/>
              <a:t>If the epistatic allele is dominant, then having one copy of it will mask the expression of the other gene.</a:t>
            </a:r>
          </a:p>
          <a:p>
            <a:pPr marL="0" indent="0">
              <a:buNone/>
            </a:pPr>
            <a:r>
              <a:rPr lang="en-GB" dirty="0"/>
              <a:t>Crossing homozygous parents will result in a 12:3:1 phenotypic ratio in the F</a:t>
            </a:r>
            <a:r>
              <a:rPr lang="en-GB" baseline="-25000" dirty="0"/>
              <a:t>2</a:t>
            </a:r>
            <a:r>
              <a:rPr lang="en-GB" dirty="0"/>
              <a:t> generation</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168620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GB" dirty="0"/>
              <a:t>Squash colour</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536" y="1556792"/>
            <a:ext cx="8312466"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19536" y="4149081"/>
            <a:ext cx="8312466" cy="1015663"/>
          </a:xfrm>
          <a:prstGeom prst="rect">
            <a:avLst/>
          </a:prstGeom>
          <a:noFill/>
        </p:spPr>
        <p:txBody>
          <a:bodyPr wrap="square" rtlCol="0">
            <a:spAutoFit/>
          </a:bodyPr>
          <a:lstStyle/>
          <a:p>
            <a:r>
              <a:rPr lang="en-GB" sz="2000" dirty="0"/>
              <a:t>The no-colour white allele (W) is dominant over the colour allele (w)</a:t>
            </a:r>
          </a:p>
          <a:p>
            <a:r>
              <a:rPr lang="en-GB" sz="2000" dirty="0"/>
              <a:t>The yellow  allele (Y) is dominant over the green allele (y)</a:t>
            </a:r>
          </a:p>
          <a:p>
            <a:r>
              <a:rPr lang="en-GB" sz="2000" dirty="0"/>
              <a:t>If the plant has at least one W it will be white</a:t>
            </a:r>
          </a:p>
        </p:txBody>
      </p:sp>
      <p:sp>
        <p:nvSpPr>
          <p:cNvPr id="5" name="Rectangle 4"/>
          <p:cNvSpPr/>
          <p:nvPr/>
        </p:nvSpPr>
        <p:spPr>
          <a:xfrm>
            <a:off x="8904312" y="1916832"/>
            <a:ext cx="93610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976320" y="2564904"/>
            <a:ext cx="93610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976320" y="3212976"/>
            <a:ext cx="93610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857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Complete the cross.</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294" y="2060848"/>
            <a:ext cx="8580951"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1848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GB" dirty="0"/>
              <a:t>Possible offspring</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21" y="2132856"/>
            <a:ext cx="8569765" cy="3850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896200" y="2996953"/>
            <a:ext cx="1944216" cy="1061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Content Placeholder 3"/>
          <p:cNvGraphicFramePr>
            <a:graphicFrameLocks noGrp="1"/>
          </p:cNvGraphicFramePr>
          <p:nvPr>
            <p:ph idx="1"/>
          </p:nvPr>
        </p:nvGraphicFramePr>
        <p:xfrm>
          <a:off x="3935760" y="2780928"/>
          <a:ext cx="3744416" cy="3024336"/>
        </p:xfrm>
        <a:graphic>
          <a:graphicData uri="http://schemas.openxmlformats.org/drawingml/2006/table">
            <a:tbl>
              <a:tblPr firstRow="1" bandRow="1">
                <a:tableStyleId>{5C22544A-7EE6-4342-B048-85BDC9FD1C3A}</a:tableStyleId>
              </a:tblPr>
              <a:tblGrid>
                <a:gridCol w="936104">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tblGrid>
              <a:tr h="756084">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56084">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56084">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56084">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8" name="Rectangle 7"/>
          <p:cNvSpPr/>
          <p:nvPr/>
        </p:nvSpPr>
        <p:spPr>
          <a:xfrm>
            <a:off x="8868308" y="2473352"/>
            <a:ext cx="1116124" cy="1061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896200" y="4509121"/>
            <a:ext cx="2304256" cy="314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877642" y="4061437"/>
            <a:ext cx="1322814" cy="314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988517" y="4842348"/>
            <a:ext cx="1322814" cy="314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7896200" y="5625071"/>
            <a:ext cx="1322814" cy="314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5441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F4BC12256C0CA499B3F5CE8F04E9C67" ma:contentTypeVersion="34" ma:contentTypeDescription="Create a new document." ma:contentTypeScope="" ma:versionID="254a14d6e1d851e4fa30c9feb4198f1e">
  <xsd:schema xmlns:xsd="http://www.w3.org/2001/XMLSchema" xmlns:xs="http://www.w3.org/2001/XMLSchema" xmlns:p="http://schemas.microsoft.com/office/2006/metadata/properties" xmlns:ns2="b83ea8ec-d1ce-4b1c-906d-dc0b29db2502" xmlns:ns3="39a9f016-2850-430d-a9d7-5d156f797ecb" targetNamespace="http://schemas.microsoft.com/office/2006/metadata/properties" ma:root="true" ma:fieldsID="bebbb5c7b829c29f6860e404b1d0c84b" ns2:_="" ns3:_="">
    <xsd:import namespace="b83ea8ec-d1ce-4b1c-906d-dc0b29db2502"/>
    <xsd:import namespace="39a9f016-2850-430d-a9d7-5d156f797ecb"/>
    <xsd:element name="properties">
      <xsd:complexType>
        <xsd:sequence>
          <xsd:element name="documentManagement">
            <xsd:complexType>
              <xsd:all>
                <xsd:element ref="ns2:i0165b589e0f485fa6237a9400464043" minOccurs="0"/>
                <xsd:element ref="ns2:TaxCatchAll" minOccurs="0"/>
                <xsd:element ref="ns2:c429491b856c4e30abe8407934465dee" minOccurs="0"/>
                <xsd:element ref="ns2:mcfa9f6af8bf42a58d866cdfd4e11fd3" minOccurs="0"/>
                <xsd:element ref="ns2:f948e339c5fc46c8b2750cbbc9e73e24" minOccurs="0"/>
                <xsd:element ref="ns2:p0200d0debe3499c8d7b4d3006013c0c" minOccurs="0"/>
                <xsd:element ref="ns2:PersonalIdentificationData" minOccurs="0"/>
                <xsd:element ref="ns2:KeyStage" minOccurs="0"/>
                <xsd:element ref="ns2:Year" minOccurs="0"/>
                <xsd:element ref="ns2:Lesson" minOccurs="0"/>
                <xsd:element ref="ns2:CustomTags" minOccurs="0"/>
                <xsd:element ref="ns2:CurriculumSubject"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2:SharedWithUsers" minOccurs="0"/>
                <xsd:element ref="ns2:SharedWithDetails" minOccurs="0"/>
                <xsd:element ref="ns3:MediaServiceOCR" minOccurs="0"/>
                <xsd:element ref="ns3:MediaLengthInSeconds"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3ea8ec-d1ce-4b1c-906d-dc0b29db2502" elementFormDefault="qualified">
    <xsd:import namespace="http://schemas.microsoft.com/office/2006/documentManagement/types"/>
    <xsd:import namespace="http://schemas.microsoft.com/office/infopath/2007/PartnerControls"/>
    <xsd:element name="i0165b589e0f485fa6237a9400464043" ma:index="9" nillable="true" ma:taxonomy="true" ma:internalName="i0165b589e0f485fa6237a9400464043" ma:taxonomyFieldName="Topic" ma:displayName="Topic" ma:fieldId="{20165b58-9e0f-485f-a623-7a9400464043}" ma:sspId="9af0695c-efcd-46dd-8765-d5578b5758fe" ma:termSetId="60a57c6c-2130-4e61-9e57-098bd84272e4"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7ba7dd9-0f04-4217-893d-a73cba0aebc6}" ma:internalName="TaxCatchAll" ma:showField="CatchAllData" ma:web="b83ea8ec-d1ce-4b1c-906d-dc0b29db2502">
      <xsd:complexType>
        <xsd:complexContent>
          <xsd:extension base="dms:MultiChoiceLookup">
            <xsd:sequence>
              <xsd:element name="Value" type="dms:Lookup" maxOccurs="unbounded" minOccurs="0" nillable="true"/>
            </xsd:sequence>
          </xsd:extension>
        </xsd:complexContent>
      </xsd:complexType>
    </xsd:element>
    <xsd:element name="c429491b856c4e30abe8407934465dee" ma:index="12" nillable="true" ma:taxonomy="true" ma:internalName="c429491b856c4e30abe8407934465dee" ma:taxonomyFieldName="Staff_x0020_Category" ma:displayName="Staff Category" ma:fieldId="{c429491b-856c-4e30-abe8-407934465dee}" ma:sspId="9af0695c-efcd-46dd-8765-d5578b5758fe" ma:termSetId="3d337045-6da3-4c9d-a943-86c979c7f8db" ma:anchorId="00000000-0000-0000-0000-000000000000" ma:open="false" ma:isKeyword="false">
      <xsd:complexType>
        <xsd:sequence>
          <xsd:element ref="pc:Terms" minOccurs="0" maxOccurs="1"/>
        </xsd:sequence>
      </xsd:complexType>
    </xsd:element>
    <xsd:element name="mcfa9f6af8bf42a58d866cdfd4e11fd3" ma:index="14" nillable="true" ma:taxonomy="true" ma:internalName="mcfa9f6af8bf42a58d866cdfd4e11fd3" ma:taxonomyFieldName="Exam_x0020_Board" ma:displayName="Exam Board" ma:fieldId="{6cfa9f6a-f8bf-42a5-8d86-6cdfd4e11fd3}" ma:sspId="9af0695c-efcd-46dd-8765-d5578b5758fe" ma:termSetId="a3733284-8b89-4cee-ba61-be29b75bbad9" ma:anchorId="00000000-0000-0000-0000-000000000000" ma:open="false" ma:isKeyword="false">
      <xsd:complexType>
        <xsd:sequence>
          <xsd:element ref="pc:Terms" minOccurs="0" maxOccurs="1"/>
        </xsd:sequence>
      </xsd:complexType>
    </xsd:element>
    <xsd:element name="f948e339c5fc46c8b2750cbbc9e73e24" ma:index="16" nillable="true" ma:taxonomy="true" ma:internalName="f948e339c5fc46c8b2750cbbc9e73e24" ma:taxonomyFieldName="Week" ma:displayName="Week" ma:fieldId="{f948e339-c5fc-46c8-b275-0cbbc9e73e24}" ma:sspId="9af0695c-efcd-46dd-8765-d5578b5758fe" ma:termSetId="1d66f853-e543-47e9-b693-d49e9ff978a4" ma:anchorId="00000000-0000-0000-0000-000000000000" ma:open="false" ma:isKeyword="false">
      <xsd:complexType>
        <xsd:sequence>
          <xsd:element ref="pc:Terms" minOccurs="0" maxOccurs="1"/>
        </xsd:sequence>
      </xsd:complexType>
    </xsd:element>
    <xsd:element name="p0200d0debe3499c8d7b4d3006013c0c" ma:index="18" nillable="true" ma:taxonomy="true" ma:internalName="p0200d0debe3499c8d7b4d3006013c0c" ma:taxonomyFieldName="Term" ma:displayName="Term" ma:fieldId="{90200d0d-ebe3-499c-8d7b-4d3006013c0c}" ma:sspId="9af0695c-efcd-46dd-8765-d5578b5758fe" ma:termSetId="79b7fcde-7773-4a5a-80d2-01582845289b" ma:anchorId="00000000-0000-0000-0000-000000000000" ma:open="false" ma:isKeyword="false">
      <xsd:complexType>
        <xsd:sequence>
          <xsd:element ref="pc:Terms" minOccurs="0" maxOccurs="1"/>
        </xsd:sequence>
      </xsd:complexType>
    </xsd:element>
    <xsd:element name="PersonalIdentificationData" ma:index="19" nillable="true" ma:displayName="Personal Identification Data" ma:internalName="Personal_x0020_Identification_x0020_Data">
      <xsd:simpleType>
        <xsd:restriction base="dms:Choice">
          <xsd:enumeration value="No"/>
          <xsd:enumeration value="Yes"/>
        </xsd:restriction>
      </xsd:simpleType>
    </xsd:element>
    <xsd:element name="KeyStage" ma:index="20" nillable="true" ma:displayName="Key Stage" ma:internalName="Key_x0020_Stage">
      <xsd:simpleType>
        <xsd:restriction base="dms:Text"/>
      </xsd:simpleType>
    </xsd:element>
    <xsd:element name="Year" ma:index="21" nillable="true" ma:displayName="Year" ma:internalName="Year">
      <xsd:simpleType>
        <xsd:restriction base="dms:Text"/>
      </xsd:simpleType>
    </xsd:element>
    <xsd:element name="Lesson" ma:index="22" nillable="true" ma:displayName="Lesson" ma:internalName="Lesson">
      <xsd:simpleType>
        <xsd:restriction base="dms:Text"/>
      </xsd:simpleType>
    </xsd:element>
    <xsd:element name="CustomTags" ma:index="23" nillable="true" ma:displayName="Custom Tags" ma:internalName="Custom_x0020_Tags">
      <xsd:simpleType>
        <xsd:restriction base="dms:Text"/>
      </xsd:simpleType>
    </xsd:element>
    <xsd:element name="CurriculumSubject" ma:index="24" nillable="true" ma:displayName="Curriculum Subject" ma:default="Biology" ma:internalName="Curriculum_x0020_Subject">
      <xsd:simpleType>
        <xsd:restriction base="dms:Text"/>
      </xsd:simpleType>
    </xsd:element>
    <xsd:element name="SharedWithUsers" ma:index="3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a9f016-2850-430d-a9d7-5d156f797ecb"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DateTaken" ma:index="29" nillable="true" ma:displayName="MediaServiceDateTaken" ma:hidden="true" ma:internalName="MediaServiceDateTaken" ma:readOnly="true">
      <xsd:simpleType>
        <xsd:restriction base="dms:Text"/>
      </xsd:simpleType>
    </xsd:element>
    <xsd:element name="MediaServiceAutoTags" ma:index="30" nillable="true" ma:displayName="Tags" ma:internalName="MediaServiceAutoTags" ma:readOnly="true">
      <xsd:simpleType>
        <xsd:restriction base="dms:Text"/>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Location" ma:index="33" nillable="true" ma:displayName="Location" ma:internalName="MediaServiceLocation"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LengthInSeconds" ma:index="37" nillable="true" ma:displayName="Length (seconds)" ma:internalName="MediaLengthInSeconds" ma:readOnly="true">
      <xsd:simpleType>
        <xsd:restriction base="dms:Unknown"/>
      </xsd:simpleType>
    </xsd:element>
    <xsd:element name="lcf76f155ced4ddcb4097134ff3c332f" ma:index="39" nillable="true" ma:taxonomy="true" ma:internalName="lcf76f155ced4ddcb4097134ff3c332f" ma:taxonomyFieldName="MediaServiceImageTags" ma:displayName="Image Tags" ma:readOnly="false" ma:fieldId="{5cf76f15-5ced-4ddc-b409-7134ff3c332f}" ma:taxonomyMulti="true" ma:sspId="9af0695c-efcd-46dd-8765-d5578b5758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4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948e339c5fc46c8b2750cbbc9e73e24 xmlns="b83ea8ec-d1ce-4b1c-906d-dc0b29db2502">
      <Terms xmlns="http://schemas.microsoft.com/office/infopath/2007/PartnerControls"/>
    </f948e339c5fc46c8b2750cbbc9e73e24>
    <CustomTags xmlns="b83ea8ec-d1ce-4b1c-906d-dc0b29db2502" xsi:nil="true"/>
    <CurriculumSubject xmlns="b83ea8ec-d1ce-4b1c-906d-dc0b29db2502">Biology</CurriculumSubject>
    <i0165b589e0f485fa6237a9400464043 xmlns="b83ea8ec-d1ce-4b1c-906d-dc0b29db2502">
      <Terms xmlns="http://schemas.microsoft.com/office/infopath/2007/PartnerControls"/>
    </i0165b589e0f485fa6237a9400464043>
    <KeyStage xmlns="b83ea8ec-d1ce-4b1c-906d-dc0b29db2502" xsi:nil="true"/>
    <mcfa9f6af8bf42a58d866cdfd4e11fd3 xmlns="b83ea8ec-d1ce-4b1c-906d-dc0b29db2502">
      <Terms xmlns="http://schemas.microsoft.com/office/infopath/2007/PartnerControls"/>
    </mcfa9f6af8bf42a58d866cdfd4e11fd3>
    <Year xmlns="b83ea8ec-d1ce-4b1c-906d-dc0b29db2502" xsi:nil="true"/>
    <Lesson xmlns="b83ea8ec-d1ce-4b1c-906d-dc0b29db2502" xsi:nil="true"/>
    <c429491b856c4e30abe8407934465dee xmlns="b83ea8ec-d1ce-4b1c-906d-dc0b29db2502">
      <Terms xmlns="http://schemas.microsoft.com/office/infopath/2007/PartnerControls"/>
    </c429491b856c4e30abe8407934465dee>
    <p0200d0debe3499c8d7b4d3006013c0c xmlns="b83ea8ec-d1ce-4b1c-906d-dc0b29db2502">
      <Terms xmlns="http://schemas.microsoft.com/office/infopath/2007/PartnerControls"/>
    </p0200d0debe3499c8d7b4d3006013c0c>
    <PersonalIdentificationData xmlns="b83ea8ec-d1ce-4b1c-906d-dc0b29db2502" xsi:nil="true"/>
    <TaxCatchAll xmlns="b83ea8ec-d1ce-4b1c-906d-dc0b29db2502" xsi:nil="true"/>
    <SharedWithUsers xmlns="b83ea8ec-d1ce-4b1c-906d-dc0b29db2502">
      <UserInfo>
        <DisplayName/>
        <AccountId xsi:nil="true"/>
        <AccountType/>
      </UserInfo>
    </SharedWithUsers>
    <lcf76f155ced4ddcb4097134ff3c332f xmlns="39a9f016-2850-430d-a9d7-5d156f797ec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25AFD0E-2AF9-4CEC-8D14-C185DA37CC17}">
  <ds:schemaRefs>
    <ds:schemaRef ds:uri="http://schemas.microsoft.com/sharepoint/v3/contenttype/forms"/>
  </ds:schemaRefs>
</ds:datastoreItem>
</file>

<file path=customXml/itemProps2.xml><?xml version="1.0" encoding="utf-8"?>
<ds:datastoreItem xmlns:ds="http://schemas.openxmlformats.org/officeDocument/2006/customXml" ds:itemID="{6885E2A2-4A73-47C8-B1F5-66354C93D3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3ea8ec-d1ce-4b1c-906d-dc0b29db2502"/>
    <ds:schemaRef ds:uri="39a9f016-2850-430d-a9d7-5d156f797e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6A2A23-944B-4958-B3FC-D3723384889D}">
  <ds:schemaRefs>
    <ds:schemaRef ds:uri="http://schemas.microsoft.com/office/2006/metadata/properties"/>
    <ds:schemaRef ds:uri="http://schemas.microsoft.com/office/infopath/2007/PartnerControls"/>
    <ds:schemaRef ds:uri="b83ea8ec-d1ce-4b1c-906d-dc0b29db2502"/>
    <ds:schemaRef ds:uri="39a9f016-2850-430d-a9d7-5d156f797ecb"/>
  </ds:schemaRefs>
</ds:datastoreItem>
</file>

<file path=docProps/app.xml><?xml version="1.0" encoding="utf-8"?>
<Properties xmlns="http://schemas.openxmlformats.org/officeDocument/2006/extended-properties" xmlns:vt="http://schemas.openxmlformats.org/officeDocument/2006/docPropsVTypes">
  <TotalTime>6</TotalTime>
  <Words>557</Words>
  <Application>Microsoft Office PowerPoint</Application>
  <PresentationFormat>Widescreen</PresentationFormat>
  <Paragraphs>46</Paragraphs>
  <Slides>15</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15</vt:i4>
      </vt:variant>
    </vt:vector>
  </HeadingPairs>
  <TitlesOfParts>
    <vt:vector size="23" baseType="lpstr">
      <vt:lpstr>Arial</vt:lpstr>
      <vt:lpstr>Calibri</vt:lpstr>
      <vt:lpstr>Calibri Light</vt:lpstr>
      <vt:lpstr>gg sans</vt:lpstr>
      <vt:lpstr>Times New Roman</vt:lpstr>
      <vt:lpstr>Office Theme</vt:lpstr>
      <vt:lpstr>Office Theme</vt:lpstr>
      <vt:lpstr>Office Theme</vt:lpstr>
      <vt:lpstr>Prove to me that you've cracked it!</vt:lpstr>
      <vt:lpstr>Epistasis</vt:lpstr>
      <vt:lpstr>Recessive epistatic alleles example – flower colour</vt:lpstr>
      <vt:lpstr>Work out the gamete alleles</vt:lpstr>
      <vt:lpstr>Possible offspring</vt:lpstr>
      <vt:lpstr>Dominant epistatic alleles</vt:lpstr>
      <vt:lpstr>Squash colour</vt:lpstr>
      <vt:lpstr>Complete the cross.</vt:lpstr>
      <vt:lpstr>Possible offspring</vt:lpstr>
      <vt:lpstr>The locus</vt:lpstr>
      <vt:lpstr>Linked genes can only be separated if crossing over occurs (chiasmata) during meiosis.</vt:lpstr>
      <vt:lpstr>Fast recall questions</vt:lpstr>
      <vt:lpstr>Complete practice questions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Epistasis</dc:title>
  <dc:creator>Marisa Wyburn</dc:creator>
  <cp:lastModifiedBy>Chezka Mae Madrona</cp:lastModifiedBy>
  <cp:revision>80</cp:revision>
  <dcterms:created xsi:type="dcterms:W3CDTF">2020-01-26T20:14:43Z</dcterms:created>
  <dcterms:modified xsi:type="dcterms:W3CDTF">2025-07-23T07:39:13Z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0x0101002F4BC12256C0CA499B3F5CE8F04E9C67</vt:lpwstr>
  </property>
  <property fmtid="{D5CDD505-2E9C-101B-9397-08002B2CF9AE}" pid="3" name="Order">
    <vt:r8>39035200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Topic">
    <vt:lpwstr/>
  </property>
  <property fmtid="{D5CDD505-2E9C-101B-9397-08002B2CF9AE}" pid="11" name="Term">
    <vt:lpwstr/>
  </property>
  <property fmtid="{D5CDD505-2E9C-101B-9397-08002B2CF9AE}" pid="12" name="Staff Category">
    <vt:lpwstr/>
  </property>
  <property fmtid="{D5CDD505-2E9C-101B-9397-08002B2CF9AE}" pid="13" name="Exam Board">
    <vt:lpwstr/>
  </property>
  <property fmtid="{D5CDD505-2E9C-101B-9397-08002B2CF9AE}" pid="14" name="Week">
    <vt:lpwstr/>
  </property>
  <property fmtid="{D5CDD505-2E9C-101B-9397-08002B2CF9AE}" pid="15" name="MediaServiceImageTags">
    <vt:lpwstr/>
  </property>
</Properties>
</file>