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5.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4"/>
  </p:sldMasterIdLst>
  <p:notesMasterIdLst>
    <p:notesMasterId r:id="rId28"/>
  </p:notesMasterIdLst>
  <p:handoutMasterIdLst>
    <p:handoutMasterId r:id="rId29"/>
  </p:handoutMasterIdLst>
  <p:sldIdLst>
    <p:sldId id="256" r:id="rId5"/>
    <p:sldId id="276" r:id="rId6"/>
    <p:sldId id="277" r:id="rId7"/>
    <p:sldId id="279" r:id="rId8"/>
    <p:sldId id="257"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8" r:id="rId22"/>
    <p:sldId id="273" r:id="rId23"/>
    <p:sldId id="274" r:id="rId24"/>
    <p:sldId id="275" r:id="rId25"/>
    <p:sldId id="260" r:id="rId26"/>
    <p:sldId id="259"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FA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1D696B-819C-4C98-A971-0033813B65CD}" v="34" dt="2023-11-27T17:57:16.5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971" autoAdjust="0"/>
  </p:normalViewPr>
  <p:slideViewPr>
    <p:cSldViewPr>
      <p:cViewPr varScale="1">
        <p:scale>
          <a:sx n="124" d="100"/>
          <a:sy n="124" d="100"/>
        </p:scale>
        <p:origin x="618"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x Thrilling" userId="1a0901c82f0d6655" providerId="LiveId" clId="{021D696B-819C-4C98-A971-0033813B65CD}"/>
    <pc:docChg chg="undo custSel modSld">
      <pc:chgData name="Max Thrilling" userId="1a0901c82f0d6655" providerId="LiveId" clId="{021D696B-819C-4C98-A971-0033813B65CD}" dt="2023-11-27T18:00:44.166" v="174" actId="207"/>
      <pc:docMkLst>
        <pc:docMk/>
      </pc:docMkLst>
      <pc:sldChg chg="addSp modSp mod">
        <pc:chgData name="Max Thrilling" userId="1a0901c82f0d6655" providerId="LiveId" clId="{021D696B-819C-4C98-A971-0033813B65CD}" dt="2023-11-27T17:37:12.396" v="12" actId="1076"/>
        <pc:sldMkLst>
          <pc:docMk/>
          <pc:sldMk cId="3808113882" sldId="264"/>
        </pc:sldMkLst>
        <pc:spChg chg="add mod">
          <ac:chgData name="Max Thrilling" userId="1a0901c82f0d6655" providerId="LiveId" clId="{021D696B-819C-4C98-A971-0033813B65CD}" dt="2023-11-27T17:37:12.396" v="12" actId="1076"/>
          <ac:spMkLst>
            <pc:docMk/>
            <pc:sldMk cId="3808113882" sldId="264"/>
            <ac:spMk id="3" creationId="{348E7120-8817-4E5B-BD62-D6DD1FA7A801}"/>
          </ac:spMkLst>
        </pc:spChg>
        <pc:spChg chg="mod ord">
          <ac:chgData name="Max Thrilling" userId="1a0901c82f0d6655" providerId="LiveId" clId="{021D696B-819C-4C98-A971-0033813B65CD}" dt="2023-11-27T17:37:08.153" v="11" actId="166"/>
          <ac:spMkLst>
            <pc:docMk/>
            <pc:sldMk cId="3808113882" sldId="264"/>
            <ac:spMk id="19" creationId="{00000000-0000-0000-0000-000000000000}"/>
          </ac:spMkLst>
        </pc:spChg>
        <pc:spChg chg="mod">
          <ac:chgData name="Max Thrilling" userId="1a0901c82f0d6655" providerId="LiveId" clId="{021D696B-819C-4C98-A971-0033813B65CD}" dt="2023-11-27T17:36:21.944" v="0" actId="14100"/>
          <ac:spMkLst>
            <pc:docMk/>
            <pc:sldMk cId="3808113882" sldId="264"/>
            <ac:spMk id="23" creationId="{00000000-0000-0000-0000-000000000000}"/>
          </ac:spMkLst>
        </pc:spChg>
        <pc:spChg chg="mod">
          <ac:chgData name="Max Thrilling" userId="1a0901c82f0d6655" providerId="LiveId" clId="{021D696B-819C-4C98-A971-0033813B65CD}" dt="2023-11-27T17:36:21.944" v="0" actId="14100"/>
          <ac:spMkLst>
            <pc:docMk/>
            <pc:sldMk cId="3808113882" sldId="264"/>
            <ac:spMk id="24" creationId="{00000000-0000-0000-0000-000000000000}"/>
          </ac:spMkLst>
        </pc:spChg>
        <pc:spChg chg="mod">
          <ac:chgData name="Max Thrilling" userId="1a0901c82f0d6655" providerId="LiveId" clId="{021D696B-819C-4C98-A971-0033813B65CD}" dt="2023-11-27T17:36:21.944" v="0" actId="14100"/>
          <ac:spMkLst>
            <pc:docMk/>
            <pc:sldMk cId="3808113882" sldId="264"/>
            <ac:spMk id="25" creationId="{00000000-0000-0000-0000-000000000000}"/>
          </ac:spMkLst>
        </pc:spChg>
        <pc:spChg chg="mod">
          <ac:chgData name="Max Thrilling" userId="1a0901c82f0d6655" providerId="LiveId" clId="{021D696B-819C-4C98-A971-0033813B65CD}" dt="2023-11-27T17:36:21.944" v="0" actId="14100"/>
          <ac:spMkLst>
            <pc:docMk/>
            <pc:sldMk cId="3808113882" sldId="264"/>
            <ac:spMk id="29" creationId="{00000000-0000-0000-0000-000000000000}"/>
          </ac:spMkLst>
        </pc:spChg>
        <pc:spChg chg="mod">
          <ac:chgData name="Max Thrilling" userId="1a0901c82f0d6655" providerId="LiveId" clId="{021D696B-819C-4C98-A971-0033813B65CD}" dt="2023-11-27T17:36:21.944" v="0" actId="14100"/>
          <ac:spMkLst>
            <pc:docMk/>
            <pc:sldMk cId="3808113882" sldId="264"/>
            <ac:spMk id="30" creationId="{00000000-0000-0000-0000-000000000000}"/>
          </ac:spMkLst>
        </pc:spChg>
        <pc:grpChg chg="mod">
          <ac:chgData name="Max Thrilling" userId="1a0901c82f0d6655" providerId="LiveId" clId="{021D696B-819C-4C98-A971-0033813B65CD}" dt="2023-11-27T17:37:04.333" v="10" actId="166"/>
          <ac:grpSpMkLst>
            <pc:docMk/>
            <pc:sldMk cId="3808113882" sldId="264"/>
            <ac:grpSpMk id="20" creationId="{00000000-0000-0000-0000-000000000000}"/>
          </ac:grpSpMkLst>
        </pc:grpChg>
        <pc:cxnChg chg="mod">
          <ac:chgData name="Max Thrilling" userId="1a0901c82f0d6655" providerId="LiveId" clId="{021D696B-819C-4C98-A971-0033813B65CD}" dt="2023-11-27T17:36:21.944" v="0" actId="14100"/>
          <ac:cxnSpMkLst>
            <pc:docMk/>
            <pc:sldMk cId="3808113882" sldId="264"/>
            <ac:cxnSpMk id="21" creationId="{00000000-0000-0000-0000-000000000000}"/>
          </ac:cxnSpMkLst>
        </pc:cxnChg>
        <pc:cxnChg chg="mod">
          <ac:chgData name="Max Thrilling" userId="1a0901c82f0d6655" providerId="LiveId" clId="{021D696B-819C-4C98-A971-0033813B65CD}" dt="2023-11-27T17:36:21.944" v="0" actId="14100"/>
          <ac:cxnSpMkLst>
            <pc:docMk/>
            <pc:sldMk cId="3808113882" sldId="264"/>
            <ac:cxnSpMk id="22" creationId="{00000000-0000-0000-0000-000000000000}"/>
          </ac:cxnSpMkLst>
        </pc:cxnChg>
        <pc:cxnChg chg="mod">
          <ac:chgData name="Max Thrilling" userId="1a0901c82f0d6655" providerId="LiveId" clId="{021D696B-819C-4C98-A971-0033813B65CD}" dt="2023-11-27T17:36:21.944" v="0" actId="14100"/>
          <ac:cxnSpMkLst>
            <pc:docMk/>
            <pc:sldMk cId="3808113882" sldId="264"/>
            <ac:cxnSpMk id="26" creationId="{00000000-0000-0000-0000-000000000000}"/>
          </ac:cxnSpMkLst>
        </pc:cxnChg>
        <pc:cxnChg chg="mod">
          <ac:chgData name="Max Thrilling" userId="1a0901c82f0d6655" providerId="LiveId" clId="{021D696B-819C-4C98-A971-0033813B65CD}" dt="2023-11-27T17:36:21.944" v="0" actId="14100"/>
          <ac:cxnSpMkLst>
            <pc:docMk/>
            <pc:sldMk cId="3808113882" sldId="264"/>
            <ac:cxnSpMk id="27" creationId="{00000000-0000-0000-0000-000000000000}"/>
          </ac:cxnSpMkLst>
        </pc:cxnChg>
        <pc:cxnChg chg="mod">
          <ac:chgData name="Max Thrilling" userId="1a0901c82f0d6655" providerId="LiveId" clId="{021D696B-819C-4C98-A971-0033813B65CD}" dt="2023-11-27T17:36:21.944" v="0" actId="14100"/>
          <ac:cxnSpMkLst>
            <pc:docMk/>
            <pc:sldMk cId="3808113882" sldId="264"/>
            <ac:cxnSpMk id="28" creationId="{00000000-0000-0000-0000-000000000000}"/>
          </ac:cxnSpMkLst>
        </pc:cxnChg>
      </pc:sldChg>
      <pc:sldChg chg="modSp mod">
        <pc:chgData name="Max Thrilling" userId="1a0901c82f0d6655" providerId="LiveId" clId="{021D696B-819C-4C98-A971-0033813B65CD}" dt="2023-11-27T17:38:06.500" v="14" actId="113"/>
        <pc:sldMkLst>
          <pc:docMk/>
          <pc:sldMk cId="1741821851" sldId="265"/>
        </pc:sldMkLst>
        <pc:spChg chg="mod">
          <ac:chgData name="Max Thrilling" userId="1a0901c82f0d6655" providerId="LiveId" clId="{021D696B-819C-4C98-A971-0033813B65CD}" dt="2023-11-27T17:38:06.500" v="14" actId="113"/>
          <ac:spMkLst>
            <pc:docMk/>
            <pc:sldMk cId="1741821851" sldId="265"/>
            <ac:spMk id="14" creationId="{00000000-0000-0000-0000-000000000000}"/>
          </ac:spMkLst>
        </pc:spChg>
      </pc:sldChg>
      <pc:sldChg chg="addSp delSp modSp mod setBg setFolMasterObjs">
        <pc:chgData name="Max Thrilling" userId="1a0901c82f0d6655" providerId="LiveId" clId="{021D696B-819C-4C98-A971-0033813B65CD}" dt="2023-11-27T17:46:50.535" v="62" actId="20577"/>
        <pc:sldMkLst>
          <pc:docMk/>
          <pc:sldMk cId="2028536804" sldId="268"/>
        </pc:sldMkLst>
        <pc:spChg chg="mod">
          <ac:chgData name="Max Thrilling" userId="1a0901c82f0d6655" providerId="LiveId" clId="{021D696B-819C-4C98-A971-0033813B65CD}" dt="2023-11-27T17:45:00.535" v="30" actId="26606"/>
          <ac:spMkLst>
            <pc:docMk/>
            <pc:sldMk cId="2028536804" sldId="268"/>
            <ac:spMk id="2" creationId="{00000000-0000-0000-0000-000000000000}"/>
          </ac:spMkLst>
        </pc:spChg>
        <pc:spChg chg="mod">
          <ac:chgData name="Max Thrilling" userId="1a0901c82f0d6655" providerId="LiveId" clId="{021D696B-819C-4C98-A971-0033813B65CD}" dt="2023-11-27T17:46:16.646" v="56" actId="1037"/>
          <ac:spMkLst>
            <pc:docMk/>
            <pc:sldMk cId="2028536804" sldId="268"/>
            <ac:spMk id="11" creationId="{00000000-0000-0000-0000-000000000000}"/>
          </ac:spMkLst>
        </pc:spChg>
        <pc:spChg chg="mod">
          <ac:chgData name="Max Thrilling" userId="1a0901c82f0d6655" providerId="LiveId" clId="{021D696B-819C-4C98-A971-0033813B65CD}" dt="2023-11-27T17:46:16.646" v="56" actId="1037"/>
          <ac:spMkLst>
            <pc:docMk/>
            <pc:sldMk cId="2028536804" sldId="268"/>
            <ac:spMk id="12" creationId="{00000000-0000-0000-0000-000000000000}"/>
          </ac:spMkLst>
        </pc:spChg>
        <pc:spChg chg="mod">
          <ac:chgData name="Max Thrilling" userId="1a0901c82f0d6655" providerId="LiveId" clId="{021D696B-819C-4C98-A971-0033813B65CD}" dt="2023-11-27T17:46:16.646" v="56" actId="1037"/>
          <ac:spMkLst>
            <pc:docMk/>
            <pc:sldMk cId="2028536804" sldId="268"/>
            <ac:spMk id="13" creationId="{00000000-0000-0000-0000-000000000000}"/>
          </ac:spMkLst>
        </pc:spChg>
        <pc:spChg chg="add mod">
          <ac:chgData name="Max Thrilling" userId="1a0901c82f0d6655" providerId="LiveId" clId="{021D696B-819C-4C98-A971-0033813B65CD}" dt="2023-11-27T17:44:25.822" v="23"/>
          <ac:spMkLst>
            <pc:docMk/>
            <pc:sldMk cId="2028536804" sldId="268"/>
            <ac:spMk id="17" creationId="{7E7A91D1-8CD5-1C2C-8EF6-0EB7E424C0D0}"/>
          </ac:spMkLst>
        </pc:spChg>
        <pc:spChg chg="mod">
          <ac:chgData name="Max Thrilling" userId="1a0901c82f0d6655" providerId="LiveId" clId="{021D696B-819C-4C98-A971-0033813B65CD}" dt="2023-11-27T17:46:16.646" v="56" actId="1037"/>
          <ac:spMkLst>
            <pc:docMk/>
            <pc:sldMk cId="2028536804" sldId="268"/>
            <ac:spMk id="18" creationId="{00000000-0000-0000-0000-000000000000}"/>
          </ac:spMkLst>
        </pc:spChg>
        <pc:spChg chg="mod">
          <ac:chgData name="Max Thrilling" userId="1a0901c82f0d6655" providerId="LiveId" clId="{021D696B-819C-4C98-A971-0033813B65CD}" dt="2023-11-27T17:46:16.646" v="56" actId="1037"/>
          <ac:spMkLst>
            <pc:docMk/>
            <pc:sldMk cId="2028536804" sldId="268"/>
            <ac:spMk id="20" creationId="{00000000-0000-0000-0000-000000000000}"/>
          </ac:spMkLst>
        </pc:spChg>
        <pc:spChg chg="add mod">
          <ac:chgData name="Max Thrilling" userId="1a0901c82f0d6655" providerId="LiveId" clId="{021D696B-819C-4C98-A971-0033813B65CD}" dt="2023-11-27T17:44:25.822" v="23"/>
          <ac:spMkLst>
            <pc:docMk/>
            <pc:sldMk cId="2028536804" sldId="268"/>
            <ac:spMk id="21" creationId="{A056A068-5215-711A-540B-0030D19D580C}"/>
          </ac:spMkLst>
        </pc:spChg>
        <pc:spChg chg="add mod">
          <ac:chgData name="Max Thrilling" userId="1a0901c82f0d6655" providerId="LiveId" clId="{021D696B-819C-4C98-A971-0033813B65CD}" dt="2023-11-27T17:44:25.822" v="23"/>
          <ac:spMkLst>
            <pc:docMk/>
            <pc:sldMk cId="2028536804" sldId="268"/>
            <ac:spMk id="22" creationId="{0F276312-0669-4E82-6F7F-19CE521BDD5B}"/>
          </ac:spMkLst>
        </pc:spChg>
        <pc:spChg chg="mod">
          <ac:chgData name="Max Thrilling" userId="1a0901c82f0d6655" providerId="LiveId" clId="{021D696B-819C-4C98-A971-0033813B65CD}" dt="2023-11-27T17:46:16.646" v="56" actId="1037"/>
          <ac:spMkLst>
            <pc:docMk/>
            <pc:sldMk cId="2028536804" sldId="268"/>
            <ac:spMk id="24" creationId="{00000000-0000-0000-0000-000000000000}"/>
          </ac:spMkLst>
        </pc:spChg>
        <pc:spChg chg="add mod">
          <ac:chgData name="Max Thrilling" userId="1a0901c82f0d6655" providerId="LiveId" clId="{021D696B-819C-4C98-A971-0033813B65CD}" dt="2023-11-27T17:44:25.822" v="23"/>
          <ac:spMkLst>
            <pc:docMk/>
            <pc:sldMk cId="2028536804" sldId="268"/>
            <ac:spMk id="25" creationId="{C99198BF-F85A-867C-AF53-C19A88E8C922}"/>
          </ac:spMkLst>
        </pc:spChg>
        <pc:spChg chg="add mod">
          <ac:chgData name="Max Thrilling" userId="1a0901c82f0d6655" providerId="LiveId" clId="{021D696B-819C-4C98-A971-0033813B65CD}" dt="2023-11-27T17:44:25.822" v="23"/>
          <ac:spMkLst>
            <pc:docMk/>
            <pc:sldMk cId="2028536804" sldId="268"/>
            <ac:spMk id="27" creationId="{E56A980D-E4DE-FF73-C93A-5BF4A62A35E7}"/>
          </ac:spMkLst>
        </pc:spChg>
        <pc:spChg chg="mod">
          <ac:chgData name="Max Thrilling" userId="1a0901c82f0d6655" providerId="LiveId" clId="{021D696B-819C-4C98-A971-0033813B65CD}" dt="2023-11-27T17:46:16.646" v="56" actId="1037"/>
          <ac:spMkLst>
            <pc:docMk/>
            <pc:sldMk cId="2028536804" sldId="268"/>
            <ac:spMk id="28" creationId="{00000000-0000-0000-0000-000000000000}"/>
          </ac:spMkLst>
        </pc:spChg>
        <pc:spChg chg="add mod">
          <ac:chgData name="Max Thrilling" userId="1a0901c82f0d6655" providerId="LiveId" clId="{021D696B-819C-4C98-A971-0033813B65CD}" dt="2023-11-27T17:44:25.822" v="23"/>
          <ac:spMkLst>
            <pc:docMk/>
            <pc:sldMk cId="2028536804" sldId="268"/>
            <ac:spMk id="29" creationId="{F2293E10-0AA4-83E4-C754-7B12BAFFDBB1}"/>
          </ac:spMkLst>
        </pc:spChg>
        <pc:spChg chg="add mod">
          <ac:chgData name="Max Thrilling" userId="1a0901c82f0d6655" providerId="LiveId" clId="{021D696B-819C-4C98-A971-0033813B65CD}" dt="2023-11-27T17:44:25.822" v="23"/>
          <ac:spMkLst>
            <pc:docMk/>
            <pc:sldMk cId="2028536804" sldId="268"/>
            <ac:spMk id="30" creationId="{FFF3679B-1E4D-0B44-7F47-4F5C6BA7A609}"/>
          </ac:spMkLst>
        </pc:spChg>
        <pc:spChg chg="add mod">
          <ac:chgData name="Max Thrilling" userId="1a0901c82f0d6655" providerId="LiveId" clId="{021D696B-819C-4C98-A971-0033813B65CD}" dt="2023-11-27T17:44:25.822" v="23"/>
          <ac:spMkLst>
            <pc:docMk/>
            <pc:sldMk cId="2028536804" sldId="268"/>
            <ac:spMk id="31" creationId="{23FD7100-5C84-583F-D41B-EEB368909B84}"/>
          </ac:spMkLst>
        </pc:spChg>
        <pc:spChg chg="add mod">
          <ac:chgData name="Max Thrilling" userId="1a0901c82f0d6655" providerId="LiveId" clId="{021D696B-819C-4C98-A971-0033813B65CD}" dt="2023-11-27T17:44:25.822" v="23"/>
          <ac:spMkLst>
            <pc:docMk/>
            <pc:sldMk cId="2028536804" sldId="268"/>
            <ac:spMk id="32" creationId="{E789977B-22AB-55BF-19AD-0A071197503E}"/>
          </ac:spMkLst>
        </pc:spChg>
        <pc:spChg chg="add mod">
          <ac:chgData name="Max Thrilling" userId="1a0901c82f0d6655" providerId="LiveId" clId="{021D696B-819C-4C98-A971-0033813B65CD}" dt="2023-11-27T17:44:25.822" v="23"/>
          <ac:spMkLst>
            <pc:docMk/>
            <pc:sldMk cId="2028536804" sldId="268"/>
            <ac:spMk id="33" creationId="{84A41E41-C7F6-6864-D25D-A85F49D54B68}"/>
          </ac:spMkLst>
        </pc:spChg>
        <pc:spChg chg="add mod">
          <ac:chgData name="Max Thrilling" userId="1a0901c82f0d6655" providerId="LiveId" clId="{021D696B-819C-4C98-A971-0033813B65CD}" dt="2023-11-27T17:44:25.822" v="23"/>
          <ac:spMkLst>
            <pc:docMk/>
            <pc:sldMk cId="2028536804" sldId="268"/>
            <ac:spMk id="34" creationId="{11CC15F7-4F07-4FC8-B47A-19EC22FD0E3C}"/>
          </ac:spMkLst>
        </pc:spChg>
        <pc:spChg chg="add mod">
          <ac:chgData name="Max Thrilling" userId="1a0901c82f0d6655" providerId="LiveId" clId="{021D696B-819C-4C98-A971-0033813B65CD}" dt="2023-11-27T17:44:25.822" v="23"/>
          <ac:spMkLst>
            <pc:docMk/>
            <pc:sldMk cId="2028536804" sldId="268"/>
            <ac:spMk id="35" creationId="{1831320D-9AC9-1221-1B27-0FDD32E0CCD9}"/>
          </ac:spMkLst>
        </pc:spChg>
        <pc:spChg chg="add mod ord">
          <ac:chgData name="Max Thrilling" userId="1a0901c82f0d6655" providerId="LiveId" clId="{021D696B-819C-4C98-A971-0033813B65CD}" dt="2023-11-27T17:46:50.535" v="62" actId="20577"/>
          <ac:spMkLst>
            <pc:docMk/>
            <pc:sldMk cId="2028536804" sldId="268"/>
            <ac:spMk id="36" creationId="{6BD27699-ED74-11BD-E169-781019AD47E6}"/>
          </ac:spMkLst>
        </pc:spChg>
        <pc:spChg chg="add mod ord">
          <ac:chgData name="Max Thrilling" userId="1a0901c82f0d6655" providerId="LiveId" clId="{021D696B-819C-4C98-A971-0033813B65CD}" dt="2023-11-27T17:46:27.126" v="57" actId="207"/>
          <ac:spMkLst>
            <pc:docMk/>
            <pc:sldMk cId="2028536804" sldId="268"/>
            <ac:spMk id="37" creationId="{66DD4670-3B1C-9A52-CFB8-190559EE38A7}"/>
          </ac:spMkLst>
        </pc:spChg>
        <pc:spChg chg="mod">
          <ac:chgData name="Max Thrilling" userId="1a0901c82f0d6655" providerId="LiveId" clId="{021D696B-819C-4C98-A971-0033813B65CD}" dt="2023-11-27T17:46:16.646" v="56" actId="1037"/>
          <ac:spMkLst>
            <pc:docMk/>
            <pc:sldMk cId="2028536804" sldId="268"/>
            <ac:spMk id="38" creationId="{00000000-0000-0000-0000-000000000000}"/>
          </ac:spMkLst>
        </pc:spChg>
        <pc:spChg chg="mod">
          <ac:chgData name="Max Thrilling" userId="1a0901c82f0d6655" providerId="LiveId" clId="{021D696B-819C-4C98-A971-0033813B65CD}" dt="2023-11-27T17:46:16.646" v="56" actId="1037"/>
          <ac:spMkLst>
            <pc:docMk/>
            <pc:sldMk cId="2028536804" sldId="268"/>
            <ac:spMk id="47" creationId="{00000000-0000-0000-0000-000000000000}"/>
          </ac:spMkLst>
        </pc:spChg>
        <pc:spChg chg="mod">
          <ac:chgData name="Max Thrilling" userId="1a0901c82f0d6655" providerId="LiveId" clId="{021D696B-819C-4C98-A971-0033813B65CD}" dt="2023-11-27T17:46:16.646" v="56" actId="1037"/>
          <ac:spMkLst>
            <pc:docMk/>
            <pc:sldMk cId="2028536804" sldId="268"/>
            <ac:spMk id="48" creationId="{00000000-0000-0000-0000-000000000000}"/>
          </ac:spMkLst>
        </pc:spChg>
        <pc:spChg chg="add">
          <ac:chgData name="Max Thrilling" userId="1a0901c82f0d6655" providerId="LiveId" clId="{021D696B-819C-4C98-A971-0033813B65CD}" dt="2023-11-27T17:45:00.535" v="30" actId="26606"/>
          <ac:spMkLst>
            <pc:docMk/>
            <pc:sldMk cId="2028536804" sldId="268"/>
            <ac:spMk id="53" creationId="{AF6CB648-9554-488A-B457-99CAAD1DA528}"/>
          </ac:spMkLst>
        </pc:spChg>
        <pc:spChg chg="add">
          <ac:chgData name="Max Thrilling" userId="1a0901c82f0d6655" providerId="LiveId" clId="{021D696B-819C-4C98-A971-0033813B65CD}" dt="2023-11-27T17:45:00.535" v="30" actId="26606"/>
          <ac:spMkLst>
            <pc:docMk/>
            <pc:sldMk cId="2028536804" sldId="268"/>
            <ac:spMk id="55" creationId="{E3ADCBE7-9330-1CDA-00EB-CDD12DB722FF}"/>
          </ac:spMkLst>
        </pc:spChg>
        <pc:grpChg chg="add mod ord">
          <ac:chgData name="Max Thrilling" userId="1a0901c82f0d6655" providerId="LiveId" clId="{021D696B-819C-4C98-A971-0033813B65CD}" dt="2023-11-27T17:46:16.646" v="56" actId="1037"/>
          <ac:grpSpMkLst>
            <pc:docMk/>
            <pc:sldMk cId="2028536804" sldId="268"/>
            <ac:grpSpMk id="3" creationId="{00000000-0000-0000-0000-000000000000}"/>
          </ac:grpSpMkLst>
        </pc:grpChg>
        <pc:grpChg chg="add mod">
          <ac:chgData name="Max Thrilling" userId="1a0901c82f0d6655" providerId="LiveId" clId="{021D696B-819C-4C98-A971-0033813B65CD}" dt="2023-11-27T17:44:25.822" v="23"/>
          <ac:grpSpMkLst>
            <pc:docMk/>
            <pc:sldMk cId="2028536804" sldId="268"/>
            <ac:grpSpMk id="4" creationId="{F30C235F-A57B-B529-7A1B-95698A83B7F9}"/>
          </ac:grpSpMkLst>
        </pc:grpChg>
        <pc:grpChg chg="add mod">
          <ac:chgData name="Max Thrilling" userId="1a0901c82f0d6655" providerId="LiveId" clId="{021D696B-819C-4C98-A971-0033813B65CD}" dt="2023-11-27T17:44:25.822" v="23"/>
          <ac:grpSpMkLst>
            <pc:docMk/>
            <pc:sldMk cId="2028536804" sldId="268"/>
            <ac:grpSpMk id="5" creationId="{C3F050F7-0FB8-1B2A-E07E-6874D92837F6}"/>
          </ac:grpSpMkLst>
        </pc:grpChg>
        <pc:grpChg chg="add mod">
          <ac:chgData name="Max Thrilling" userId="1a0901c82f0d6655" providerId="LiveId" clId="{021D696B-819C-4C98-A971-0033813B65CD}" dt="2023-11-27T17:44:25.822" v="23"/>
          <ac:grpSpMkLst>
            <pc:docMk/>
            <pc:sldMk cId="2028536804" sldId="268"/>
            <ac:grpSpMk id="6" creationId="{3627C5BB-3293-143A-F4E3-4AE66E137168}"/>
          </ac:grpSpMkLst>
        </pc:grpChg>
        <pc:grpChg chg="add mod">
          <ac:chgData name="Max Thrilling" userId="1a0901c82f0d6655" providerId="LiveId" clId="{021D696B-819C-4C98-A971-0033813B65CD}" dt="2023-11-27T17:44:25.822" v="23"/>
          <ac:grpSpMkLst>
            <pc:docMk/>
            <pc:sldMk cId="2028536804" sldId="268"/>
            <ac:grpSpMk id="7" creationId="{34470AEE-9F87-FF24-3826-39BDBF6809BF}"/>
          </ac:grpSpMkLst>
        </pc:grpChg>
        <pc:grpChg chg="add mod">
          <ac:chgData name="Max Thrilling" userId="1a0901c82f0d6655" providerId="LiveId" clId="{021D696B-819C-4C98-A971-0033813B65CD}" dt="2023-11-27T17:44:25.822" v="23"/>
          <ac:grpSpMkLst>
            <pc:docMk/>
            <pc:sldMk cId="2028536804" sldId="268"/>
            <ac:grpSpMk id="8" creationId="{92A86AFB-25CA-3B8B-2C18-DD968D36CDCC}"/>
          </ac:grpSpMkLst>
        </pc:grpChg>
        <pc:grpChg chg="add mod">
          <ac:chgData name="Max Thrilling" userId="1a0901c82f0d6655" providerId="LiveId" clId="{021D696B-819C-4C98-A971-0033813B65CD}" dt="2023-11-27T17:44:25.822" v="23"/>
          <ac:grpSpMkLst>
            <pc:docMk/>
            <pc:sldMk cId="2028536804" sldId="268"/>
            <ac:grpSpMk id="15" creationId="{ED6680E4-C9C0-6EEE-C557-72DAFFBF46AF}"/>
          </ac:grpSpMkLst>
        </pc:grpChg>
        <pc:graphicFrameChg chg="add del mod">
          <ac:chgData name="Max Thrilling" userId="1a0901c82f0d6655" providerId="LiveId" clId="{021D696B-819C-4C98-A971-0033813B65CD}" dt="2023-11-27T17:44:07.307" v="19" actId="478"/>
          <ac:graphicFrameMkLst>
            <pc:docMk/>
            <pc:sldMk cId="2028536804" sldId="268"/>
            <ac:graphicFrameMk id="50" creationId="{4E76A024-C233-1DED-470E-3F00FAE5CEE4}"/>
          </ac:graphicFrameMkLst>
        </pc:graphicFrameChg>
        <pc:cxnChg chg="mod">
          <ac:chgData name="Max Thrilling" userId="1a0901c82f0d6655" providerId="LiveId" clId="{021D696B-819C-4C98-A971-0033813B65CD}" dt="2023-11-27T17:46:16.646" v="56" actId="1037"/>
          <ac:cxnSpMkLst>
            <pc:docMk/>
            <pc:sldMk cId="2028536804" sldId="268"/>
            <ac:cxnSpMk id="9" creationId="{00000000-0000-0000-0000-000000000000}"/>
          </ac:cxnSpMkLst>
        </pc:cxnChg>
        <pc:cxnChg chg="mod">
          <ac:chgData name="Max Thrilling" userId="1a0901c82f0d6655" providerId="LiveId" clId="{021D696B-819C-4C98-A971-0033813B65CD}" dt="2023-11-27T17:46:16.646" v="56" actId="1037"/>
          <ac:cxnSpMkLst>
            <pc:docMk/>
            <pc:sldMk cId="2028536804" sldId="268"/>
            <ac:cxnSpMk id="10" creationId="{00000000-0000-0000-0000-000000000000}"/>
          </ac:cxnSpMkLst>
        </pc:cxnChg>
        <pc:cxnChg chg="mod">
          <ac:chgData name="Max Thrilling" userId="1a0901c82f0d6655" providerId="LiveId" clId="{021D696B-819C-4C98-A971-0033813B65CD}" dt="2023-11-27T17:46:16.646" v="56" actId="1037"/>
          <ac:cxnSpMkLst>
            <pc:docMk/>
            <pc:sldMk cId="2028536804" sldId="268"/>
            <ac:cxnSpMk id="14" creationId="{00000000-0000-0000-0000-000000000000}"/>
          </ac:cxnSpMkLst>
        </pc:cxnChg>
        <pc:cxnChg chg="mod">
          <ac:chgData name="Max Thrilling" userId="1a0901c82f0d6655" providerId="LiveId" clId="{021D696B-819C-4C98-A971-0033813B65CD}" dt="2023-11-27T17:46:16.646" v="56" actId="1037"/>
          <ac:cxnSpMkLst>
            <pc:docMk/>
            <pc:sldMk cId="2028536804" sldId="268"/>
            <ac:cxnSpMk id="16" creationId="{00000000-0000-0000-0000-000000000000}"/>
          </ac:cxnSpMkLst>
        </pc:cxnChg>
        <pc:cxnChg chg="mod">
          <ac:chgData name="Max Thrilling" userId="1a0901c82f0d6655" providerId="LiveId" clId="{021D696B-819C-4C98-A971-0033813B65CD}" dt="2023-11-27T17:46:16.646" v="56" actId="1037"/>
          <ac:cxnSpMkLst>
            <pc:docMk/>
            <pc:sldMk cId="2028536804" sldId="268"/>
            <ac:cxnSpMk id="19" creationId="{00000000-0000-0000-0000-000000000000}"/>
          </ac:cxnSpMkLst>
        </pc:cxnChg>
        <pc:cxnChg chg="mod">
          <ac:chgData name="Max Thrilling" userId="1a0901c82f0d6655" providerId="LiveId" clId="{021D696B-819C-4C98-A971-0033813B65CD}" dt="2023-11-27T17:46:16.646" v="56" actId="1037"/>
          <ac:cxnSpMkLst>
            <pc:docMk/>
            <pc:sldMk cId="2028536804" sldId="268"/>
            <ac:cxnSpMk id="23" creationId="{00000000-0000-0000-0000-000000000000}"/>
          </ac:cxnSpMkLst>
        </pc:cxnChg>
        <pc:cxnChg chg="mod">
          <ac:chgData name="Max Thrilling" userId="1a0901c82f0d6655" providerId="LiveId" clId="{021D696B-819C-4C98-A971-0033813B65CD}" dt="2023-11-27T17:46:16.646" v="56" actId="1037"/>
          <ac:cxnSpMkLst>
            <pc:docMk/>
            <pc:sldMk cId="2028536804" sldId="268"/>
            <ac:cxnSpMk id="26" creationId="{00000000-0000-0000-0000-000000000000}"/>
          </ac:cxnSpMkLst>
        </pc:cxnChg>
        <pc:cxnChg chg="mod">
          <ac:chgData name="Max Thrilling" userId="1a0901c82f0d6655" providerId="LiveId" clId="{021D696B-819C-4C98-A971-0033813B65CD}" dt="2023-11-27T17:46:16.646" v="56" actId="1037"/>
          <ac:cxnSpMkLst>
            <pc:docMk/>
            <pc:sldMk cId="2028536804" sldId="268"/>
            <ac:cxnSpMk id="40" creationId="{00000000-0000-0000-0000-000000000000}"/>
          </ac:cxnSpMkLst>
        </pc:cxnChg>
        <pc:cxnChg chg="mod">
          <ac:chgData name="Max Thrilling" userId="1a0901c82f0d6655" providerId="LiveId" clId="{021D696B-819C-4C98-A971-0033813B65CD}" dt="2023-11-27T17:46:16.646" v="56" actId="1037"/>
          <ac:cxnSpMkLst>
            <pc:docMk/>
            <pc:sldMk cId="2028536804" sldId="268"/>
            <ac:cxnSpMk id="43" creationId="{00000000-0000-0000-0000-000000000000}"/>
          </ac:cxnSpMkLst>
        </pc:cxnChg>
      </pc:sldChg>
      <pc:sldChg chg="addSp delSp modSp mod">
        <pc:chgData name="Max Thrilling" userId="1a0901c82f0d6655" providerId="LiveId" clId="{021D696B-819C-4C98-A971-0033813B65CD}" dt="2023-11-27T17:50:28.654" v="86" actId="33524"/>
        <pc:sldMkLst>
          <pc:docMk/>
          <pc:sldMk cId="2981043532" sldId="269"/>
        </pc:sldMkLst>
        <pc:spChg chg="add del mod">
          <ac:chgData name="Max Thrilling" userId="1a0901c82f0d6655" providerId="LiveId" clId="{021D696B-819C-4C98-A971-0033813B65CD}" dt="2023-11-27T17:49:36.168" v="77" actId="767"/>
          <ac:spMkLst>
            <pc:docMk/>
            <pc:sldMk cId="2981043532" sldId="269"/>
            <ac:spMk id="4" creationId="{76126AE4-A5B3-A1A4-8683-8AB2DA92BE19}"/>
          </ac:spMkLst>
        </pc:spChg>
        <pc:spChg chg="mod">
          <ac:chgData name="Max Thrilling" userId="1a0901c82f0d6655" providerId="LiveId" clId="{021D696B-819C-4C98-A971-0033813B65CD}" dt="2023-11-27T17:49:05.126" v="71" actId="208"/>
          <ac:spMkLst>
            <pc:docMk/>
            <pc:sldMk cId="2981043532" sldId="269"/>
            <ac:spMk id="5" creationId="{00000000-0000-0000-0000-000000000000}"/>
          </ac:spMkLst>
        </pc:spChg>
        <pc:spChg chg="add mod ord">
          <ac:chgData name="Max Thrilling" userId="1a0901c82f0d6655" providerId="LiveId" clId="{021D696B-819C-4C98-A971-0033813B65CD}" dt="2023-11-27T17:50:12.769" v="83" actId="14100"/>
          <ac:spMkLst>
            <pc:docMk/>
            <pc:sldMk cId="2981043532" sldId="269"/>
            <ac:spMk id="6" creationId="{0767397E-A80C-039D-A904-9AE5EF8234CD}"/>
          </ac:spMkLst>
        </pc:spChg>
        <pc:spChg chg="mod">
          <ac:chgData name="Max Thrilling" userId="1a0901c82f0d6655" providerId="LiveId" clId="{021D696B-819C-4C98-A971-0033813B65CD}" dt="2023-11-27T17:48:35.964" v="65" actId="1076"/>
          <ac:spMkLst>
            <pc:docMk/>
            <pc:sldMk cId="2981043532" sldId="269"/>
            <ac:spMk id="11" creationId="{00000000-0000-0000-0000-000000000000}"/>
          </ac:spMkLst>
        </pc:spChg>
        <pc:spChg chg="mod">
          <ac:chgData name="Max Thrilling" userId="1a0901c82f0d6655" providerId="LiveId" clId="{021D696B-819C-4C98-A971-0033813B65CD}" dt="2023-11-27T17:48:35.964" v="65" actId="1076"/>
          <ac:spMkLst>
            <pc:docMk/>
            <pc:sldMk cId="2981043532" sldId="269"/>
            <ac:spMk id="12" creationId="{00000000-0000-0000-0000-000000000000}"/>
          </ac:spMkLst>
        </pc:spChg>
        <pc:spChg chg="mod">
          <ac:chgData name="Max Thrilling" userId="1a0901c82f0d6655" providerId="LiveId" clId="{021D696B-819C-4C98-A971-0033813B65CD}" dt="2023-11-27T17:48:35.964" v="65" actId="1076"/>
          <ac:spMkLst>
            <pc:docMk/>
            <pc:sldMk cId="2981043532" sldId="269"/>
            <ac:spMk id="13" creationId="{00000000-0000-0000-0000-000000000000}"/>
          </ac:spMkLst>
        </pc:spChg>
        <pc:spChg chg="mod">
          <ac:chgData name="Max Thrilling" userId="1a0901c82f0d6655" providerId="LiveId" clId="{021D696B-819C-4C98-A971-0033813B65CD}" dt="2023-11-27T17:48:35.964" v="65" actId="1076"/>
          <ac:spMkLst>
            <pc:docMk/>
            <pc:sldMk cId="2981043532" sldId="269"/>
            <ac:spMk id="18" creationId="{00000000-0000-0000-0000-000000000000}"/>
          </ac:spMkLst>
        </pc:spChg>
        <pc:spChg chg="mod">
          <ac:chgData name="Max Thrilling" userId="1a0901c82f0d6655" providerId="LiveId" clId="{021D696B-819C-4C98-A971-0033813B65CD}" dt="2023-11-27T17:48:35.964" v="65" actId="1076"/>
          <ac:spMkLst>
            <pc:docMk/>
            <pc:sldMk cId="2981043532" sldId="269"/>
            <ac:spMk id="24" creationId="{00000000-0000-0000-0000-000000000000}"/>
          </ac:spMkLst>
        </pc:spChg>
        <pc:spChg chg="mod">
          <ac:chgData name="Max Thrilling" userId="1a0901c82f0d6655" providerId="LiveId" clId="{021D696B-819C-4C98-A971-0033813B65CD}" dt="2023-11-27T17:50:19.724" v="84" actId="207"/>
          <ac:spMkLst>
            <pc:docMk/>
            <pc:sldMk cId="2981043532" sldId="269"/>
            <ac:spMk id="31" creationId="{00000000-0000-0000-0000-000000000000}"/>
          </ac:spMkLst>
        </pc:spChg>
        <pc:spChg chg="mod">
          <ac:chgData name="Max Thrilling" userId="1a0901c82f0d6655" providerId="LiveId" clId="{021D696B-819C-4C98-A971-0033813B65CD}" dt="2023-11-27T17:50:28.654" v="86" actId="33524"/>
          <ac:spMkLst>
            <pc:docMk/>
            <pc:sldMk cId="2981043532" sldId="269"/>
            <ac:spMk id="35" creationId="{00000000-0000-0000-0000-000000000000}"/>
          </ac:spMkLst>
        </pc:spChg>
        <pc:spChg chg="mod">
          <ac:chgData name="Max Thrilling" userId="1a0901c82f0d6655" providerId="LiveId" clId="{021D696B-819C-4C98-A971-0033813B65CD}" dt="2023-11-27T17:48:35.964" v="65" actId="1076"/>
          <ac:spMkLst>
            <pc:docMk/>
            <pc:sldMk cId="2981043532" sldId="269"/>
            <ac:spMk id="38" creationId="{00000000-0000-0000-0000-000000000000}"/>
          </ac:spMkLst>
        </pc:spChg>
        <pc:spChg chg="mod">
          <ac:chgData name="Max Thrilling" userId="1a0901c82f0d6655" providerId="LiveId" clId="{021D696B-819C-4C98-A971-0033813B65CD}" dt="2023-11-27T17:48:35.964" v="65" actId="1076"/>
          <ac:spMkLst>
            <pc:docMk/>
            <pc:sldMk cId="2981043532" sldId="269"/>
            <ac:spMk id="47" creationId="{00000000-0000-0000-0000-000000000000}"/>
          </ac:spMkLst>
        </pc:spChg>
        <pc:spChg chg="mod">
          <ac:chgData name="Max Thrilling" userId="1a0901c82f0d6655" providerId="LiveId" clId="{021D696B-819C-4C98-A971-0033813B65CD}" dt="2023-11-27T17:48:35.964" v="65" actId="1076"/>
          <ac:spMkLst>
            <pc:docMk/>
            <pc:sldMk cId="2981043532" sldId="269"/>
            <ac:spMk id="48" creationId="{00000000-0000-0000-0000-000000000000}"/>
          </ac:spMkLst>
        </pc:spChg>
        <pc:grpChg chg="mod">
          <ac:chgData name="Max Thrilling" userId="1a0901c82f0d6655" providerId="LiveId" clId="{021D696B-819C-4C98-A971-0033813B65CD}" dt="2023-11-27T17:48:35.964" v="65" actId="1076"/>
          <ac:grpSpMkLst>
            <pc:docMk/>
            <pc:sldMk cId="2981043532" sldId="269"/>
            <ac:grpSpMk id="3" creationId="{00000000-0000-0000-0000-000000000000}"/>
          </ac:grpSpMkLst>
        </pc:grpChg>
        <pc:cxnChg chg="mod">
          <ac:chgData name="Max Thrilling" userId="1a0901c82f0d6655" providerId="LiveId" clId="{021D696B-819C-4C98-A971-0033813B65CD}" dt="2023-11-27T17:48:35.964" v="65" actId="1076"/>
          <ac:cxnSpMkLst>
            <pc:docMk/>
            <pc:sldMk cId="2981043532" sldId="269"/>
            <ac:cxnSpMk id="9" creationId="{00000000-0000-0000-0000-000000000000}"/>
          </ac:cxnSpMkLst>
        </pc:cxnChg>
        <pc:cxnChg chg="mod">
          <ac:chgData name="Max Thrilling" userId="1a0901c82f0d6655" providerId="LiveId" clId="{021D696B-819C-4C98-A971-0033813B65CD}" dt="2023-11-27T17:48:35.964" v="65" actId="1076"/>
          <ac:cxnSpMkLst>
            <pc:docMk/>
            <pc:sldMk cId="2981043532" sldId="269"/>
            <ac:cxnSpMk id="10" creationId="{00000000-0000-0000-0000-000000000000}"/>
          </ac:cxnSpMkLst>
        </pc:cxnChg>
        <pc:cxnChg chg="mod">
          <ac:chgData name="Max Thrilling" userId="1a0901c82f0d6655" providerId="LiveId" clId="{021D696B-819C-4C98-A971-0033813B65CD}" dt="2023-11-27T17:48:35.964" v="65" actId="1076"/>
          <ac:cxnSpMkLst>
            <pc:docMk/>
            <pc:sldMk cId="2981043532" sldId="269"/>
            <ac:cxnSpMk id="14" creationId="{00000000-0000-0000-0000-000000000000}"/>
          </ac:cxnSpMkLst>
        </pc:cxnChg>
        <pc:cxnChg chg="mod">
          <ac:chgData name="Max Thrilling" userId="1a0901c82f0d6655" providerId="LiveId" clId="{021D696B-819C-4C98-A971-0033813B65CD}" dt="2023-11-27T17:48:35.964" v="65" actId="1076"/>
          <ac:cxnSpMkLst>
            <pc:docMk/>
            <pc:sldMk cId="2981043532" sldId="269"/>
            <ac:cxnSpMk id="16" creationId="{00000000-0000-0000-0000-000000000000}"/>
          </ac:cxnSpMkLst>
        </pc:cxnChg>
        <pc:cxnChg chg="mod">
          <ac:chgData name="Max Thrilling" userId="1a0901c82f0d6655" providerId="LiveId" clId="{021D696B-819C-4C98-A971-0033813B65CD}" dt="2023-11-27T17:48:35.964" v="65" actId="1076"/>
          <ac:cxnSpMkLst>
            <pc:docMk/>
            <pc:sldMk cId="2981043532" sldId="269"/>
            <ac:cxnSpMk id="19" creationId="{00000000-0000-0000-0000-000000000000}"/>
          </ac:cxnSpMkLst>
        </pc:cxnChg>
        <pc:cxnChg chg="mod">
          <ac:chgData name="Max Thrilling" userId="1a0901c82f0d6655" providerId="LiveId" clId="{021D696B-819C-4C98-A971-0033813B65CD}" dt="2023-11-27T17:48:35.964" v="65" actId="1076"/>
          <ac:cxnSpMkLst>
            <pc:docMk/>
            <pc:sldMk cId="2981043532" sldId="269"/>
            <ac:cxnSpMk id="23" creationId="{00000000-0000-0000-0000-000000000000}"/>
          </ac:cxnSpMkLst>
        </pc:cxnChg>
        <pc:cxnChg chg="mod">
          <ac:chgData name="Max Thrilling" userId="1a0901c82f0d6655" providerId="LiveId" clId="{021D696B-819C-4C98-A971-0033813B65CD}" dt="2023-11-27T17:48:35.964" v="65" actId="1076"/>
          <ac:cxnSpMkLst>
            <pc:docMk/>
            <pc:sldMk cId="2981043532" sldId="269"/>
            <ac:cxnSpMk id="26" creationId="{00000000-0000-0000-0000-000000000000}"/>
          </ac:cxnSpMkLst>
        </pc:cxnChg>
        <pc:cxnChg chg="mod">
          <ac:chgData name="Max Thrilling" userId="1a0901c82f0d6655" providerId="LiveId" clId="{021D696B-819C-4C98-A971-0033813B65CD}" dt="2023-11-27T17:48:35.964" v="65" actId="1076"/>
          <ac:cxnSpMkLst>
            <pc:docMk/>
            <pc:sldMk cId="2981043532" sldId="269"/>
            <ac:cxnSpMk id="40" creationId="{00000000-0000-0000-0000-000000000000}"/>
          </ac:cxnSpMkLst>
        </pc:cxnChg>
        <pc:cxnChg chg="mod">
          <ac:chgData name="Max Thrilling" userId="1a0901c82f0d6655" providerId="LiveId" clId="{021D696B-819C-4C98-A971-0033813B65CD}" dt="2023-11-27T17:48:35.964" v="65" actId="1076"/>
          <ac:cxnSpMkLst>
            <pc:docMk/>
            <pc:sldMk cId="2981043532" sldId="269"/>
            <ac:cxnSpMk id="43" creationId="{00000000-0000-0000-0000-000000000000}"/>
          </ac:cxnSpMkLst>
        </pc:cxnChg>
      </pc:sldChg>
      <pc:sldChg chg="addSp modSp mod">
        <pc:chgData name="Max Thrilling" userId="1a0901c82f0d6655" providerId="LiveId" clId="{021D696B-819C-4C98-A971-0033813B65CD}" dt="2023-11-27T17:55:24.282" v="126" actId="14100"/>
        <pc:sldMkLst>
          <pc:docMk/>
          <pc:sldMk cId="2397851953" sldId="270"/>
        </pc:sldMkLst>
        <pc:spChg chg="add mod ord">
          <ac:chgData name="Max Thrilling" userId="1a0901c82f0d6655" providerId="LiveId" clId="{021D696B-819C-4C98-A971-0033813B65CD}" dt="2023-11-27T17:55:24.282" v="126" actId="14100"/>
          <ac:spMkLst>
            <pc:docMk/>
            <pc:sldMk cId="2397851953" sldId="270"/>
            <ac:spMk id="4" creationId="{FE8CD1E6-58FA-A217-4EA4-89297BD35152}"/>
          </ac:spMkLst>
        </pc:spChg>
        <pc:spChg chg="mod">
          <ac:chgData name="Max Thrilling" userId="1a0901c82f0d6655" providerId="LiveId" clId="{021D696B-819C-4C98-A971-0033813B65CD}" dt="2023-11-27T17:55:10.710" v="122" actId="1038"/>
          <ac:spMkLst>
            <pc:docMk/>
            <pc:sldMk cId="2397851953" sldId="270"/>
            <ac:spMk id="5" creationId="{00000000-0000-0000-0000-000000000000}"/>
          </ac:spMkLst>
        </pc:spChg>
        <pc:spChg chg="mod">
          <ac:chgData name="Max Thrilling" userId="1a0901c82f0d6655" providerId="LiveId" clId="{021D696B-819C-4C98-A971-0033813B65CD}" dt="2023-11-27T17:55:19.319" v="125" actId="1035"/>
          <ac:spMkLst>
            <pc:docMk/>
            <pc:sldMk cId="2397851953" sldId="270"/>
            <ac:spMk id="6" creationId="{00000000-0000-0000-0000-000000000000}"/>
          </ac:spMkLst>
        </pc:spChg>
        <pc:spChg chg="mod">
          <ac:chgData name="Max Thrilling" userId="1a0901c82f0d6655" providerId="LiveId" clId="{021D696B-819C-4C98-A971-0033813B65CD}" dt="2023-11-27T17:55:10.710" v="122" actId="1038"/>
          <ac:spMkLst>
            <pc:docMk/>
            <pc:sldMk cId="2397851953" sldId="270"/>
            <ac:spMk id="11" creationId="{00000000-0000-0000-0000-000000000000}"/>
          </ac:spMkLst>
        </pc:spChg>
        <pc:spChg chg="mod">
          <ac:chgData name="Max Thrilling" userId="1a0901c82f0d6655" providerId="LiveId" clId="{021D696B-819C-4C98-A971-0033813B65CD}" dt="2023-11-27T17:55:10.710" v="122" actId="1038"/>
          <ac:spMkLst>
            <pc:docMk/>
            <pc:sldMk cId="2397851953" sldId="270"/>
            <ac:spMk id="12" creationId="{00000000-0000-0000-0000-000000000000}"/>
          </ac:spMkLst>
        </pc:spChg>
        <pc:spChg chg="mod">
          <ac:chgData name="Max Thrilling" userId="1a0901c82f0d6655" providerId="LiveId" clId="{021D696B-819C-4C98-A971-0033813B65CD}" dt="2023-11-27T17:55:10.710" v="122" actId="1038"/>
          <ac:spMkLst>
            <pc:docMk/>
            <pc:sldMk cId="2397851953" sldId="270"/>
            <ac:spMk id="13" creationId="{00000000-0000-0000-0000-000000000000}"/>
          </ac:spMkLst>
        </pc:spChg>
        <pc:spChg chg="mod">
          <ac:chgData name="Max Thrilling" userId="1a0901c82f0d6655" providerId="LiveId" clId="{021D696B-819C-4C98-A971-0033813B65CD}" dt="2023-11-27T17:55:10.710" v="122" actId="1038"/>
          <ac:spMkLst>
            <pc:docMk/>
            <pc:sldMk cId="2397851953" sldId="270"/>
            <ac:spMk id="18" creationId="{00000000-0000-0000-0000-000000000000}"/>
          </ac:spMkLst>
        </pc:spChg>
        <pc:spChg chg="mod">
          <ac:chgData name="Max Thrilling" userId="1a0901c82f0d6655" providerId="LiveId" clId="{021D696B-819C-4C98-A971-0033813B65CD}" dt="2023-11-27T17:55:10.710" v="122" actId="1038"/>
          <ac:spMkLst>
            <pc:docMk/>
            <pc:sldMk cId="2397851953" sldId="270"/>
            <ac:spMk id="20" creationId="{00000000-0000-0000-0000-000000000000}"/>
          </ac:spMkLst>
        </pc:spChg>
        <pc:spChg chg="mod">
          <ac:chgData name="Max Thrilling" userId="1a0901c82f0d6655" providerId="LiveId" clId="{021D696B-819C-4C98-A971-0033813B65CD}" dt="2023-11-27T17:55:10.710" v="122" actId="1038"/>
          <ac:spMkLst>
            <pc:docMk/>
            <pc:sldMk cId="2397851953" sldId="270"/>
            <ac:spMk id="24" creationId="{00000000-0000-0000-0000-000000000000}"/>
          </ac:spMkLst>
        </pc:spChg>
        <pc:spChg chg="mod">
          <ac:chgData name="Max Thrilling" userId="1a0901c82f0d6655" providerId="LiveId" clId="{021D696B-819C-4C98-A971-0033813B65CD}" dt="2023-11-27T17:55:10.710" v="122" actId="1038"/>
          <ac:spMkLst>
            <pc:docMk/>
            <pc:sldMk cId="2397851953" sldId="270"/>
            <ac:spMk id="28" creationId="{00000000-0000-0000-0000-000000000000}"/>
          </ac:spMkLst>
        </pc:spChg>
        <pc:spChg chg="mod">
          <ac:chgData name="Max Thrilling" userId="1a0901c82f0d6655" providerId="LiveId" clId="{021D696B-819C-4C98-A971-0033813B65CD}" dt="2023-11-27T17:55:10.710" v="122" actId="1038"/>
          <ac:spMkLst>
            <pc:docMk/>
            <pc:sldMk cId="2397851953" sldId="270"/>
            <ac:spMk id="35" creationId="{00000000-0000-0000-0000-000000000000}"/>
          </ac:spMkLst>
        </pc:spChg>
        <pc:spChg chg="mod">
          <ac:chgData name="Max Thrilling" userId="1a0901c82f0d6655" providerId="LiveId" clId="{021D696B-819C-4C98-A971-0033813B65CD}" dt="2023-11-27T17:55:10.710" v="122" actId="1038"/>
          <ac:spMkLst>
            <pc:docMk/>
            <pc:sldMk cId="2397851953" sldId="270"/>
            <ac:spMk id="38" creationId="{00000000-0000-0000-0000-000000000000}"/>
          </ac:spMkLst>
        </pc:spChg>
        <pc:spChg chg="mod">
          <ac:chgData name="Max Thrilling" userId="1a0901c82f0d6655" providerId="LiveId" clId="{021D696B-819C-4C98-A971-0033813B65CD}" dt="2023-11-27T17:55:10.710" v="122" actId="1038"/>
          <ac:spMkLst>
            <pc:docMk/>
            <pc:sldMk cId="2397851953" sldId="270"/>
            <ac:spMk id="47" creationId="{00000000-0000-0000-0000-000000000000}"/>
          </ac:spMkLst>
        </pc:spChg>
        <pc:spChg chg="mod">
          <ac:chgData name="Max Thrilling" userId="1a0901c82f0d6655" providerId="LiveId" clId="{021D696B-819C-4C98-A971-0033813B65CD}" dt="2023-11-27T17:55:10.710" v="122" actId="1038"/>
          <ac:spMkLst>
            <pc:docMk/>
            <pc:sldMk cId="2397851953" sldId="270"/>
            <ac:spMk id="48" creationId="{00000000-0000-0000-0000-000000000000}"/>
          </ac:spMkLst>
        </pc:spChg>
        <pc:grpChg chg="mod">
          <ac:chgData name="Max Thrilling" userId="1a0901c82f0d6655" providerId="LiveId" clId="{021D696B-819C-4C98-A971-0033813B65CD}" dt="2023-11-27T17:55:10.710" v="122" actId="1038"/>
          <ac:grpSpMkLst>
            <pc:docMk/>
            <pc:sldMk cId="2397851953" sldId="270"/>
            <ac:grpSpMk id="3" creationId="{00000000-0000-0000-0000-000000000000}"/>
          </ac:grpSpMkLst>
        </pc:grpChg>
        <pc:cxnChg chg="mod">
          <ac:chgData name="Max Thrilling" userId="1a0901c82f0d6655" providerId="LiveId" clId="{021D696B-819C-4C98-A971-0033813B65CD}" dt="2023-11-27T17:55:10.710" v="122" actId="1038"/>
          <ac:cxnSpMkLst>
            <pc:docMk/>
            <pc:sldMk cId="2397851953" sldId="270"/>
            <ac:cxnSpMk id="9" creationId="{00000000-0000-0000-0000-000000000000}"/>
          </ac:cxnSpMkLst>
        </pc:cxnChg>
        <pc:cxnChg chg="mod">
          <ac:chgData name="Max Thrilling" userId="1a0901c82f0d6655" providerId="LiveId" clId="{021D696B-819C-4C98-A971-0033813B65CD}" dt="2023-11-27T17:55:10.710" v="122" actId="1038"/>
          <ac:cxnSpMkLst>
            <pc:docMk/>
            <pc:sldMk cId="2397851953" sldId="270"/>
            <ac:cxnSpMk id="10" creationId="{00000000-0000-0000-0000-000000000000}"/>
          </ac:cxnSpMkLst>
        </pc:cxnChg>
        <pc:cxnChg chg="mod">
          <ac:chgData name="Max Thrilling" userId="1a0901c82f0d6655" providerId="LiveId" clId="{021D696B-819C-4C98-A971-0033813B65CD}" dt="2023-11-27T17:55:10.710" v="122" actId="1038"/>
          <ac:cxnSpMkLst>
            <pc:docMk/>
            <pc:sldMk cId="2397851953" sldId="270"/>
            <ac:cxnSpMk id="14" creationId="{00000000-0000-0000-0000-000000000000}"/>
          </ac:cxnSpMkLst>
        </pc:cxnChg>
        <pc:cxnChg chg="mod">
          <ac:chgData name="Max Thrilling" userId="1a0901c82f0d6655" providerId="LiveId" clId="{021D696B-819C-4C98-A971-0033813B65CD}" dt="2023-11-27T17:55:10.710" v="122" actId="1038"/>
          <ac:cxnSpMkLst>
            <pc:docMk/>
            <pc:sldMk cId="2397851953" sldId="270"/>
            <ac:cxnSpMk id="16" creationId="{00000000-0000-0000-0000-000000000000}"/>
          </ac:cxnSpMkLst>
        </pc:cxnChg>
        <pc:cxnChg chg="mod">
          <ac:chgData name="Max Thrilling" userId="1a0901c82f0d6655" providerId="LiveId" clId="{021D696B-819C-4C98-A971-0033813B65CD}" dt="2023-11-27T17:55:10.710" v="122" actId="1038"/>
          <ac:cxnSpMkLst>
            <pc:docMk/>
            <pc:sldMk cId="2397851953" sldId="270"/>
            <ac:cxnSpMk id="19" creationId="{00000000-0000-0000-0000-000000000000}"/>
          </ac:cxnSpMkLst>
        </pc:cxnChg>
        <pc:cxnChg chg="mod">
          <ac:chgData name="Max Thrilling" userId="1a0901c82f0d6655" providerId="LiveId" clId="{021D696B-819C-4C98-A971-0033813B65CD}" dt="2023-11-27T17:55:10.710" v="122" actId="1038"/>
          <ac:cxnSpMkLst>
            <pc:docMk/>
            <pc:sldMk cId="2397851953" sldId="270"/>
            <ac:cxnSpMk id="23" creationId="{00000000-0000-0000-0000-000000000000}"/>
          </ac:cxnSpMkLst>
        </pc:cxnChg>
        <pc:cxnChg chg="mod">
          <ac:chgData name="Max Thrilling" userId="1a0901c82f0d6655" providerId="LiveId" clId="{021D696B-819C-4C98-A971-0033813B65CD}" dt="2023-11-27T17:55:10.710" v="122" actId="1038"/>
          <ac:cxnSpMkLst>
            <pc:docMk/>
            <pc:sldMk cId="2397851953" sldId="270"/>
            <ac:cxnSpMk id="26" creationId="{00000000-0000-0000-0000-000000000000}"/>
          </ac:cxnSpMkLst>
        </pc:cxnChg>
        <pc:cxnChg chg="mod">
          <ac:chgData name="Max Thrilling" userId="1a0901c82f0d6655" providerId="LiveId" clId="{021D696B-819C-4C98-A971-0033813B65CD}" dt="2023-11-27T17:55:10.710" v="122" actId="1038"/>
          <ac:cxnSpMkLst>
            <pc:docMk/>
            <pc:sldMk cId="2397851953" sldId="270"/>
            <ac:cxnSpMk id="40" creationId="{00000000-0000-0000-0000-000000000000}"/>
          </ac:cxnSpMkLst>
        </pc:cxnChg>
        <pc:cxnChg chg="mod">
          <ac:chgData name="Max Thrilling" userId="1a0901c82f0d6655" providerId="LiveId" clId="{021D696B-819C-4C98-A971-0033813B65CD}" dt="2023-11-27T17:55:10.710" v="122" actId="1038"/>
          <ac:cxnSpMkLst>
            <pc:docMk/>
            <pc:sldMk cId="2397851953" sldId="270"/>
            <ac:cxnSpMk id="43" creationId="{00000000-0000-0000-0000-000000000000}"/>
          </ac:cxnSpMkLst>
        </pc:cxnChg>
      </pc:sldChg>
      <pc:sldChg chg="addSp delSp modSp mod">
        <pc:chgData name="Max Thrilling" userId="1a0901c82f0d6655" providerId="LiveId" clId="{021D696B-819C-4C98-A971-0033813B65CD}" dt="2023-11-27T17:58:43.768" v="168" actId="207"/>
        <pc:sldMkLst>
          <pc:docMk/>
          <pc:sldMk cId="1848593551" sldId="271"/>
        </pc:sldMkLst>
        <pc:spChg chg="add mod ord">
          <ac:chgData name="Max Thrilling" userId="1a0901c82f0d6655" providerId="LiveId" clId="{021D696B-819C-4C98-A971-0033813B65CD}" dt="2023-11-27T17:58:06.848" v="166" actId="207"/>
          <ac:spMkLst>
            <pc:docMk/>
            <pc:sldMk cId="1848593551" sldId="271"/>
            <ac:spMk id="4" creationId="{BEFB7504-9684-4FC8-4019-F953016AA120}"/>
          </ac:spMkLst>
        </pc:spChg>
        <pc:spChg chg="mod">
          <ac:chgData name="Max Thrilling" userId="1a0901c82f0d6655" providerId="LiveId" clId="{021D696B-819C-4C98-A971-0033813B65CD}" dt="2023-11-27T17:58:43.768" v="168" actId="207"/>
          <ac:spMkLst>
            <pc:docMk/>
            <pc:sldMk cId="1848593551" sldId="271"/>
            <ac:spMk id="5" creationId="{00000000-0000-0000-0000-000000000000}"/>
          </ac:spMkLst>
        </pc:spChg>
        <pc:spChg chg="del mod">
          <ac:chgData name="Max Thrilling" userId="1a0901c82f0d6655" providerId="LiveId" clId="{021D696B-819C-4C98-A971-0033813B65CD}" dt="2023-11-27T17:57:02.635" v="154" actId="478"/>
          <ac:spMkLst>
            <pc:docMk/>
            <pc:sldMk cId="1848593551" sldId="271"/>
            <ac:spMk id="6" creationId="{00000000-0000-0000-0000-000000000000}"/>
          </ac:spMkLst>
        </pc:spChg>
        <pc:spChg chg="mod">
          <ac:chgData name="Max Thrilling" userId="1a0901c82f0d6655" providerId="LiveId" clId="{021D696B-819C-4C98-A971-0033813B65CD}" dt="2023-11-27T17:57:08.445" v="156" actId="1076"/>
          <ac:spMkLst>
            <pc:docMk/>
            <pc:sldMk cId="1848593551" sldId="271"/>
            <ac:spMk id="11" creationId="{00000000-0000-0000-0000-000000000000}"/>
          </ac:spMkLst>
        </pc:spChg>
        <pc:spChg chg="mod">
          <ac:chgData name="Max Thrilling" userId="1a0901c82f0d6655" providerId="LiveId" clId="{021D696B-819C-4C98-A971-0033813B65CD}" dt="2023-11-27T17:57:08.445" v="156" actId="1076"/>
          <ac:spMkLst>
            <pc:docMk/>
            <pc:sldMk cId="1848593551" sldId="271"/>
            <ac:spMk id="12" creationId="{00000000-0000-0000-0000-000000000000}"/>
          </ac:spMkLst>
        </pc:spChg>
        <pc:spChg chg="mod">
          <ac:chgData name="Max Thrilling" userId="1a0901c82f0d6655" providerId="LiveId" clId="{021D696B-819C-4C98-A971-0033813B65CD}" dt="2023-11-27T17:57:08.445" v="156" actId="1076"/>
          <ac:spMkLst>
            <pc:docMk/>
            <pc:sldMk cId="1848593551" sldId="271"/>
            <ac:spMk id="13" creationId="{00000000-0000-0000-0000-000000000000}"/>
          </ac:spMkLst>
        </pc:spChg>
        <pc:spChg chg="mod">
          <ac:chgData name="Max Thrilling" userId="1a0901c82f0d6655" providerId="LiveId" clId="{021D696B-819C-4C98-A971-0033813B65CD}" dt="2023-11-27T17:57:08.445" v="156" actId="1076"/>
          <ac:spMkLst>
            <pc:docMk/>
            <pc:sldMk cId="1848593551" sldId="271"/>
            <ac:spMk id="18" creationId="{00000000-0000-0000-0000-000000000000}"/>
          </ac:spMkLst>
        </pc:spChg>
        <pc:spChg chg="mod">
          <ac:chgData name="Max Thrilling" userId="1a0901c82f0d6655" providerId="LiveId" clId="{021D696B-819C-4C98-A971-0033813B65CD}" dt="2023-11-27T17:57:08.445" v="156" actId="1076"/>
          <ac:spMkLst>
            <pc:docMk/>
            <pc:sldMk cId="1848593551" sldId="271"/>
            <ac:spMk id="20" creationId="{00000000-0000-0000-0000-000000000000}"/>
          </ac:spMkLst>
        </pc:spChg>
        <pc:spChg chg="mod">
          <ac:chgData name="Max Thrilling" userId="1a0901c82f0d6655" providerId="LiveId" clId="{021D696B-819C-4C98-A971-0033813B65CD}" dt="2023-11-27T17:57:08.445" v="156" actId="1076"/>
          <ac:spMkLst>
            <pc:docMk/>
            <pc:sldMk cId="1848593551" sldId="271"/>
            <ac:spMk id="24" creationId="{00000000-0000-0000-0000-000000000000}"/>
          </ac:spMkLst>
        </pc:spChg>
        <pc:spChg chg="mod">
          <ac:chgData name="Max Thrilling" userId="1a0901c82f0d6655" providerId="LiveId" clId="{021D696B-819C-4C98-A971-0033813B65CD}" dt="2023-11-27T17:57:08.445" v="156" actId="1076"/>
          <ac:spMkLst>
            <pc:docMk/>
            <pc:sldMk cId="1848593551" sldId="271"/>
            <ac:spMk id="28" creationId="{00000000-0000-0000-0000-000000000000}"/>
          </ac:spMkLst>
        </pc:spChg>
        <pc:spChg chg="del mod">
          <ac:chgData name="Max Thrilling" userId="1a0901c82f0d6655" providerId="LiveId" clId="{021D696B-819C-4C98-A971-0033813B65CD}" dt="2023-11-27T17:57:04.109" v="155" actId="478"/>
          <ac:spMkLst>
            <pc:docMk/>
            <pc:sldMk cId="1848593551" sldId="271"/>
            <ac:spMk id="35" creationId="{00000000-0000-0000-0000-000000000000}"/>
          </ac:spMkLst>
        </pc:spChg>
        <pc:spChg chg="mod">
          <ac:chgData name="Max Thrilling" userId="1a0901c82f0d6655" providerId="LiveId" clId="{021D696B-819C-4C98-A971-0033813B65CD}" dt="2023-11-27T17:57:08.445" v="156" actId="1076"/>
          <ac:spMkLst>
            <pc:docMk/>
            <pc:sldMk cId="1848593551" sldId="271"/>
            <ac:spMk id="38" creationId="{00000000-0000-0000-0000-000000000000}"/>
          </ac:spMkLst>
        </pc:spChg>
        <pc:spChg chg="mod">
          <ac:chgData name="Max Thrilling" userId="1a0901c82f0d6655" providerId="LiveId" clId="{021D696B-819C-4C98-A971-0033813B65CD}" dt="2023-11-27T17:57:08.445" v="156" actId="1076"/>
          <ac:spMkLst>
            <pc:docMk/>
            <pc:sldMk cId="1848593551" sldId="271"/>
            <ac:spMk id="47" creationId="{00000000-0000-0000-0000-000000000000}"/>
          </ac:spMkLst>
        </pc:spChg>
        <pc:spChg chg="mod">
          <ac:chgData name="Max Thrilling" userId="1a0901c82f0d6655" providerId="LiveId" clId="{021D696B-819C-4C98-A971-0033813B65CD}" dt="2023-11-27T17:57:08.445" v="156" actId="1076"/>
          <ac:spMkLst>
            <pc:docMk/>
            <pc:sldMk cId="1848593551" sldId="271"/>
            <ac:spMk id="48" creationId="{00000000-0000-0000-0000-000000000000}"/>
          </ac:spMkLst>
        </pc:spChg>
        <pc:grpChg chg="mod">
          <ac:chgData name="Max Thrilling" userId="1a0901c82f0d6655" providerId="LiveId" clId="{021D696B-819C-4C98-A971-0033813B65CD}" dt="2023-11-27T17:57:08.445" v="156" actId="1076"/>
          <ac:grpSpMkLst>
            <pc:docMk/>
            <pc:sldMk cId="1848593551" sldId="271"/>
            <ac:grpSpMk id="3" creationId="{00000000-0000-0000-0000-000000000000}"/>
          </ac:grpSpMkLst>
        </pc:grpChg>
        <pc:cxnChg chg="mod">
          <ac:chgData name="Max Thrilling" userId="1a0901c82f0d6655" providerId="LiveId" clId="{021D696B-819C-4C98-A971-0033813B65CD}" dt="2023-11-27T17:57:08.445" v="156" actId="1076"/>
          <ac:cxnSpMkLst>
            <pc:docMk/>
            <pc:sldMk cId="1848593551" sldId="271"/>
            <ac:cxnSpMk id="9" creationId="{00000000-0000-0000-0000-000000000000}"/>
          </ac:cxnSpMkLst>
        </pc:cxnChg>
        <pc:cxnChg chg="mod">
          <ac:chgData name="Max Thrilling" userId="1a0901c82f0d6655" providerId="LiveId" clId="{021D696B-819C-4C98-A971-0033813B65CD}" dt="2023-11-27T17:57:08.445" v="156" actId="1076"/>
          <ac:cxnSpMkLst>
            <pc:docMk/>
            <pc:sldMk cId="1848593551" sldId="271"/>
            <ac:cxnSpMk id="10" creationId="{00000000-0000-0000-0000-000000000000}"/>
          </ac:cxnSpMkLst>
        </pc:cxnChg>
        <pc:cxnChg chg="mod">
          <ac:chgData name="Max Thrilling" userId="1a0901c82f0d6655" providerId="LiveId" clId="{021D696B-819C-4C98-A971-0033813B65CD}" dt="2023-11-27T17:57:08.445" v="156" actId="1076"/>
          <ac:cxnSpMkLst>
            <pc:docMk/>
            <pc:sldMk cId="1848593551" sldId="271"/>
            <ac:cxnSpMk id="14" creationId="{00000000-0000-0000-0000-000000000000}"/>
          </ac:cxnSpMkLst>
        </pc:cxnChg>
        <pc:cxnChg chg="mod">
          <ac:chgData name="Max Thrilling" userId="1a0901c82f0d6655" providerId="LiveId" clId="{021D696B-819C-4C98-A971-0033813B65CD}" dt="2023-11-27T17:57:08.445" v="156" actId="1076"/>
          <ac:cxnSpMkLst>
            <pc:docMk/>
            <pc:sldMk cId="1848593551" sldId="271"/>
            <ac:cxnSpMk id="16" creationId="{00000000-0000-0000-0000-000000000000}"/>
          </ac:cxnSpMkLst>
        </pc:cxnChg>
        <pc:cxnChg chg="mod">
          <ac:chgData name="Max Thrilling" userId="1a0901c82f0d6655" providerId="LiveId" clId="{021D696B-819C-4C98-A971-0033813B65CD}" dt="2023-11-27T17:57:08.445" v="156" actId="1076"/>
          <ac:cxnSpMkLst>
            <pc:docMk/>
            <pc:sldMk cId="1848593551" sldId="271"/>
            <ac:cxnSpMk id="19" creationId="{00000000-0000-0000-0000-000000000000}"/>
          </ac:cxnSpMkLst>
        </pc:cxnChg>
        <pc:cxnChg chg="mod">
          <ac:chgData name="Max Thrilling" userId="1a0901c82f0d6655" providerId="LiveId" clId="{021D696B-819C-4C98-A971-0033813B65CD}" dt="2023-11-27T17:57:08.445" v="156" actId="1076"/>
          <ac:cxnSpMkLst>
            <pc:docMk/>
            <pc:sldMk cId="1848593551" sldId="271"/>
            <ac:cxnSpMk id="23" creationId="{00000000-0000-0000-0000-000000000000}"/>
          </ac:cxnSpMkLst>
        </pc:cxnChg>
        <pc:cxnChg chg="mod">
          <ac:chgData name="Max Thrilling" userId="1a0901c82f0d6655" providerId="LiveId" clId="{021D696B-819C-4C98-A971-0033813B65CD}" dt="2023-11-27T17:57:08.445" v="156" actId="1076"/>
          <ac:cxnSpMkLst>
            <pc:docMk/>
            <pc:sldMk cId="1848593551" sldId="271"/>
            <ac:cxnSpMk id="26" creationId="{00000000-0000-0000-0000-000000000000}"/>
          </ac:cxnSpMkLst>
        </pc:cxnChg>
        <pc:cxnChg chg="mod">
          <ac:chgData name="Max Thrilling" userId="1a0901c82f0d6655" providerId="LiveId" clId="{021D696B-819C-4C98-A971-0033813B65CD}" dt="2023-11-27T17:57:08.445" v="156" actId="1076"/>
          <ac:cxnSpMkLst>
            <pc:docMk/>
            <pc:sldMk cId="1848593551" sldId="271"/>
            <ac:cxnSpMk id="40" creationId="{00000000-0000-0000-0000-000000000000}"/>
          </ac:cxnSpMkLst>
        </pc:cxnChg>
        <pc:cxnChg chg="mod">
          <ac:chgData name="Max Thrilling" userId="1a0901c82f0d6655" providerId="LiveId" clId="{021D696B-819C-4C98-A971-0033813B65CD}" dt="2023-11-27T17:57:08.445" v="156" actId="1076"/>
          <ac:cxnSpMkLst>
            <pc:docMk/>
            <pc:sldMk cId="1848593551" sldId="271"/>
            <ac:cxnSpMk id="43" creationId="{00000000-0000-0000-0000-000000000000}"/>
          </ac:cxnSpMkLst>
        </pc:cxnChg>
      </pc:sldChg>
      <pc:sldChg chg="addSp modSp mod">
        <pc:chgData name="Max Thrilling" userId="1a0901c82f0d6655" providerId="LiveId" clId="{021D696B-819C-4C98-A971-0033813B65CD}" dt="2023-11-27T18:00:44.166" v="174" actId="207"/>
        <pc:sldMkLst>
          <pc:docMk/>
          <pc:sldMk cId="855826177" sldId="272"/>
        </pc:sldMkLst>
        <pc:spChg chg="add mod ord">
          <ac:chgData name="Max Thrilling" userId="1a0901c82f0d6655" providerId="LiveId" clId="{021D696B-819C-4C98-A971-0033813B65CD}" dt="2023-11-27T18:00:44.166" v="174" actId="207"/>
          <ac:spMkLst>
            <pc:docMk/>
            <pc:sldMk cId="855826177" sldId="272"/>
            <ac:spMk id="4" creationId="{C2D8174A-7151-CAEA-F8F7-BEBC989C4C62}"/>
          </ac:spMkLst>
        </pc:spChg>
        <pc:spChg chg="mod">
          <ac:chgData name="Max Thrilling" userId="1a0901c82f0d6655" providerId="LiveId" clId="{021D696B-819C-4C98-A971-0033813B65CD}" dt="2023-11-27T18:00:02.172" v="170" actId="1076"/>
          <ac:spMkLst>
            <pc:docMk/>
            <pc:sldMk cId="855826177" sldId="272"/>
            <ac:spMk id="25" creationId="{00000000-0000-0000-0000-000000000000}"/>
          </ac:spMkLst>
        </pc:spChg>
      </pc:sldChg>
    </pc:docChg>
  </pc:docChgLst>
</pc:chgInfo>
</file>

<file path=ppt/diagrams/_rels/data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4" Type="http://schemas.openxmlformats.org/officeDocument/2006/relationships/image" Target="../media/image9.svg"/></Relationships>
</file>

<file path=ppt/diagrams/_rels/drawing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4" Type="http://schemas.openxmlformats.org/officeDocument/2006/relationships/image" Target="../media/image9.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2A8B87-2CDA-45B3-B96E-A7C238AE9E5F}" type="doc">
      <dgm:prSet loTypeId="urn:microsoft.com/office/officeart/2005/8/layout/vProcess5" loCatId="process" qsTypeId="urn:microsoft.com/office/officeart/2005/8/quickstyle/simple1" qsCatId="simple" csTypeId="urn:microsoft.com/office/officeart/2005/8/colors/colorful1" csCatId="colorful"/>
      <dgm:spPr/>
      <dgm:t>
        <a:bodyPr/>
        <a:lstStyle/>
        <a:p>
          <a:endParaRPr lang="en-US"/>
        </a:p>
      </dgm:t>
    </dgm:pt>
    <dgm:pt modelId="{7DC18B81-7E86-466A-A5F9-66C159AB9D1A}">
      <dgm:prSet/>
      <dgm:spPr/>
      <dgm:t>
        <a:bodyPr/>
        <a:lstStyle/>
        <a:p>
          <a:r>
            <a:rPr lang="en-GB"/>
            <a:t>What is meant by merit and demerit goods?</a:t>
          </a:r>
          <a:endParaRPr lang="en-US"/>
        </a:p>
      </dgm:t>
    </dgm:pt>
    <dgm:pt modelId="{F4776B6A-269E-4A22-A7E6-9F036753A1E6}" type="parTrans" cxnId="{9A1A1E7F-5325-4D69-AA9E-EFC6B29BFC51}">
      <dgm:prSet/>
      <dgm:spPr/>
      <dgm:t>
        <a:bodyPr/>
        <a:lstStyle/>
        <a:p>
          <a:endParaRPr lang="en-US"/>
        </a:p>
      </dgm:t>
    </dgm:pt>
    <dgm:pt modelId="{E7088421-7260-433F-8822-7E39145F1341}" type="sibTrans" cxnId="{9A1A1E7F-5325-4D69-AA9E-EFC6B29BFC51}">
      <dgm:prSet/>
      <dgm:spPr/>
      <dgm:t>
        <a:bodyPr/>
        <a:lstStyle/>
        <a:p>
          <a:endParaRPr lang="en-US"/>
        </a:p>
      </dgm:t>
    </dgm:pt>
    <dgm:pt modelId="{ADA80179-14AE-4159-84C6-B300D2DD86E5}">
      <dgm:prSet/>
      <dgm:spPr/>
      <dgm:t>
        <a:bodyPr/>
        <a:lstStyle/>
        <a:p>
          <a:r>
            <a:rPr lang="en-GB"/>
            <a:t>Draw a diagram to show the benefits created for society by producing a merit good. </a:t>
          </a:r>
          <a:endParaRPr lang="en-US"/>
        </a:p>
      </dgm:t>
    </dgm:pt>
    <dgm:pt modelId="{DD62320A-385A-450B-BBF7-E6F19E6D1812}" type="parTrans" cxnId="{0B58977A-D620-49EE-9CB3-78E0F1728D68}">
      <dgm:prSet/>
      <dgm:spPr/>
      <dgm:t>
        <a:bodyPr/>
        <a:lstStyle/>
        <a:p>
          <a:endParaRPr lang="en-US"/>
        </a:p>
      </dgm:t>
    </dgm:pt>
    <dgm:pt modelId="{B2DF7FDD-CF66-4D1D-837C-AD3CECB6CD65}" type="sibTrans" cxnId="{0B58977A-D620-49EE-9CB3-78E0F1728D68}">
      <dgm:prSet/>
      <dgm:spPr/>
      <dgm:t>
        <a:bodyPr/>
        <a:lstStyle/>
        <a:p>
          <a:endParaRPr lang="en-US"/>
        </a:p>
      </dgm:t>
    </dgm:pt>
    <dgm:pt modelId="{9829B880-FAA0-4B72-ACB4-0C9A21A1DB3A}">
      <dgm:prSet/>
      <dgm:spPr/>
      <dgm:t>
        <a:bodyPr/>
        <a:lstStyle/>
        <a:p>
          <a:r>
            <a:rPr lang="en-GB"/>
            <a:t>Draw a diagram to show the negative externalities created for society by producing a demerit good. </a:t>
          </a:r>
          <a:endParaRPr lang="en-US"/>
        </a:p>
      </dgm:t>
    </dgm:pt>
    <dgm:pt modelId="{C2C16177-858E-4417-8A81-FFD0E39639B4}" type="parTrans" cxnId="{5362B0CE-DD30-46D6-8B79-1FF8442AE3C3}">
      <dgm:prSet/>
      <dgm:spPr/>
      <dgm:t>
        <a:bodyPr/>
        <a:lstStyle/>
        <a:p>
          <a:endParaRPr lang="en-US"/>
        </a:p>
      </dgm:t>
    </dgm:pt>
    <dgm:pt modelId="{0C2FBC45-59B2-48AC-8BC0-A137C397DA8F}" type="sibTrans" cxnId="{5362B0CE-DD30-46D6-8B79-1FF8442AE3C3}">
      <dgm:prSet/>
      <dgm:spPr/>
      <dgm:t>
        <a:bodyPr/>
        <a:lstStyle/>
        <a:p>
          <a:endParaRPr lang="en-US"/>
        </a:p>
      </dgm:t>
    </dgm:pt>
    <dgm:pt modelId="{88F5E107-B6BF-4531-8528-C6B1829B7500}" type="pres">
      <dgm:prSet presAssocID="{CD2A8B87-2CDA-45B3-B96E-A7C238AE9E5F}" presName="outerComposite" presStyleCnt="0">
        <dgm:presLayoutVars>
          <dgm:chMax val="5"/>
          <dgm:dir/>
          <dgm:resizeHandles val="exact"/>
        </dgm:presLayoutVars>
      </dgm:prSet>
      <dgm:spPr/>
    </dgm:pt>
    <dgm:pt modelId="{BD64A3F4-FAE2-4C50-AC69-1C0ECE194CB6}" type="pres">
      <dgm:prSet presAssocID="{CD2A8B87-2CDA-45B3-B96E-A7C238AE9E5F}" presName="dummyMaxCanvas" presStyleCnt="0">
        <dgm:presLayoutVars/>
      </dgm:prSet>
      <dgm:spPr/>
    </dgm:pt>
    <dgm:pt modelId="{98C8B441-EACA-4157-A62E-DE43C2B68054}" type="pres">
      <dgm:prSet presAssocID="{CD2A8B87-2CDA-45B3-B96E-A7C238AE9E5F}" presName="ThreeNodes_1" presStyleLbl="node1" presStyleIdx="0" presStyleCnt="3">
        <dgm:presLayoutVars>
          <dgm:bulletEnabled val="1"/>
        </dgm:presLayoutVars>
      </dgm:prSet>
      <dgm:spPr/>
    </dgm:pt>
    <dgm:pt modelId="{E3E17107-11CD-43E0-A77C-85E4D5DD2D12}" type="pres">
      <dgm:prSet presAssocID="{CD2A8B87-2CDA-45B3-B96E-A7C238AE9E5F}" presName="ThreeNodes_2" presStyleLbl="node1" presStyleIdx="1" presStyleCnt="3">
        <dgm:presLayoutVars>
          <dgm:bulletEnabled val="1"/>
        </dgm:presLayoutVars>
      </dgm:prSet>
      <dgm:spPr/>
    </dgm:pt>
    <dgm:pt modelId="{C34F38A1-8B19-4CCE-B11C-521B002D02FE}" type="pres">
      <dgm:prSet presAssocID="{CD2A8B87-2CDA-45B3-B96E-A7C238AE9E5F}" presName="ThreeNodes_3" presStyleLbl="node1" presStyleIdx="2" presStyleCnt="3">
        <dgm:presLayoutVars>
          <dgm:bulletEnabled val="1"/>
        </dgm:presLayoutVars>
      </dgm:prSet>
      <dgm:spPr/>
    </dgm:pt>
    <dgm:pt modelId="{E3EE2650-E164-4412-B412-F2287E16CCCC}" type="pres">
      <dgm:prSet presAssocID="{CD2A8B87-2CDA-45B3-B96E-A7C238AE9E5F}" presName="ThreeConn_1-2" presStyleLbl="fgAccFollowNode1" presStyleIdx="0" presStyleCnt="2">
        <dgm:presLayoutVars>
          <dgm:bulletEnabled val="1"/>
        </dgm:presLayoutVars>
      </dgm:prSet>
      <dgm:spPr/>
    </dgm:pt>
    <dgm:pt modelId="{397FD3F9-3E08-4CAF-9EFC-E04725B24F92}" type="pres">
      <dgm:prSet presAssocID="{CD2A8B87-2CDA-45B3-B96E-A7C238AE9E5F}" presName="ThreeConn_2-3" presStyleLbl="fgAccFollowNode1" presStyleIdx="1" presStyleCnt="2">
        <dgm:presLayoutVars>
          <dgm:bulletEnabled val="1"/>
        </dgm:presLayoutVars>
      </dgm:prSet>
      <dgm:spPr/>
    </dgm:pt>
    <dgm:pt modelId="{B252759F-AB4D-4B29-9970-428EA29920DA}" type="pres">
      <dgm:prSet presAssocID="{CD2A8B87-2CDA-45B3-B96E-A7C238AE9E5F}" presName="ThreeNodes_1_text" presStyleLbl="node1" presStyleIdx="2" presStyleCnt="3">
        <dgm:presLayoutVars>
          <dgm:bulletEnabled val="1"/>
        </dgm:presLayoutVars>
      </dgm:prSet>
      <dgm:spPr/>
    </dgm:pt>
    <dgm:pt modelId="{0203BC8E-1C5C-40D3-9F4D-40DEB91AF3AB}" type="pres">
      <dgm:prSet presAssocID="{CD2A8B87-2CDA-45B3-B96E-A7C238AE9E5F}" presName="ThreeNodes_2_text" presStyleLbl="node1" presStyleIdx="2" presStyleCnt="3">
        <dgm:presLayoutVars>
          <dgm:bulletEnabled val="1"/>
        </dgm:presLayoutVars>
      </dgm:prSet>
      <dgm:spPr/>
    </dgm:pt>
    <dgm:pt modelId="{ADF18D8A-1AA8-4A7F-8187-F64ABD5A7A7A}" type="pres">
      <dgm:prSet presAssocID="{CD2A8B87-2CDA-45B3-B96E-A7C238AE9E5F}" presName="ThreeNodes_3_text" presStyleLbl="node1" presStyleIdx="2" presStyleCnt="3">
        <dgm:presLayoutVars>
          <dgm:bulletEnabled val="1"/>
        </dgm:presLayoutVars>
      </dgm:prSet>
      <dgm:spPr/>
    </dgm:pt>
  </dgm:ptLst>
  <dgm:cxnLst>
    <dgm:cxn modelId="{0659DB09-0E47-478A-9C1B-B18C38899E55}" type="presOf" srcId="{7DC18B81-7E86-466A-A5F9-66C159AB9D1A}" destId="{B252759F-AB4D-4B29-9970-428EA29920DA}" srcOrd="1" destOrd="0" presId="urn:microsoft.com/office/officeart/2005/8/layout/vProcess5"/>
    <dgm:cxn modelId="{D155C10E-75B9-4B49-921B-490C573406C2}" type="presOf" srcId="{B2DF7FDD-CF66-4D1D-837C-AD3CECB6CD65}" destId="{397FD3F9-3E08-4CAF-9EFC-E04725B24F92}" srcOrd="0" destOrd="0" presId="urn:microsoft.com/office/officeart/2005/8/layout/vProcess5"/>
    <dgm:cxn modelId="{A6B12A44-CBAC-4F17-BA92-2B05C6B7191B}" type="presOf" srcId="{ADA80179-14AE-4159-84C6-B300D2DD86E5}" destId="{0203BC8E-1C5C-40D3-9F4D-40DEB91AF3AB}" srcOrd="1" destOrd="0" presId="urn:microsoft.com/office/officeart/2005/8/layout/vProcess5"/>
    <dgm:cxn modelId="{44F9B845-312D-4F4A-91D2-46E6FB273BCF}" type="presOf" srcId="{ADA80179-14AE-4159-84C6-B300D2DD86E5}" destId="{E3E17107-11CD-43E0-A77C-85E4D5DD2D12}" srcOrd="0" destOrd="0" presId="urn:microsoft.com/office/officeart/2005/8/layout/vProcess5"/>
    <dgm:cxn modelId="{0B58977A-D620-49EE-9CB3-78E0F1728D68}" srcId="{CD2A8B87-2CDA-45B3-B96E-A7C238AE9E5F}" destId="{ADA80179-14AE-4159-84C6-B300D2DD86E5}" srcOrd="1" destOrd="0" parTransId="{DD62320A-385A-450B-BBF7-E6F19E6D1812}" sibTransId="{B2DF7FDD-CF66-4D1D-837C-AD3CECB6CD65}"/>
    <dgm:cxn modelId="{9A1A1E7F-5325-4D69-AA9E-EFC6B29BFC51}" srcId="{CD2A8B87-2CDA-45B3-B96E-A7C238AE9E5F}" destId="{7DC18B81-7E86-466A-A5F9-66C159AB9D1A}" srcOrd="0" destOrd="0" parTransId="{F4776B6A-269E-4A22-A7E6-9F036753A1E6}" sibTransId="{E7088421-7260-433F-8822-7E39145F1341}"/>
    <dgm:cxn modelId="{0AD9FFAB-A6C8-4F76-91F9-A22D0DF64DAB}" type="presOf" srcId="{7DC18B81-7E86-466A-A5F9-66C159AB9D1A}" destId="{98C8B441-EACA-4157-A62E-DE43C2B68054}" srcOrd="0" destOrd="0" presId="urn:microsoft.com/office/officeart/2005/8/layout/vProcess5"/>
    <dgm:cxn modelId="{EE0CCACC-0FB6-4B0E-B6F5-CCA8A6D5459A}" type="presOf" srcId="{E7088421-7260-433F-8822-7E39145F1341}" destId="{E3EE2650-E164-4412-B412-F2287E16CCCC}" srcOrd="0" destOrd="0" presId="urn:microsoft.com/office/officeart/2005/8/layout/vProcess5"/>
    <dgm:cxn modelId="{5362B0CE-DD30-46D6-8B79-1FF8442AE3C3}" srcId="{CD2A8B87-2CDA-45B3-B96E-A7C238AE9E5F}" destId="{9829B880-FAA0-4B72-ACB4-0C9A21A1DB3A}" srcOrd="2" destOrd="0" parTransId="{C2C16177-858E-4417-8A81-FFD0E39639B4}" sibTransId="{0C2FBC45-59B2-48AC-8BC0-A137C397DA8F}"/>
    <dgm:cxn modelId="{513AC1DB-54F3-432E-B9BE-D166261D41C8}" type="presOf" srcId="{9829B880-FAA0-4B72-ACB4-0C9A21A1DB3A}" destId="{ADF18D8A-1AA8-4A7F-8187-F64ABD5A7A7A}" srcOrd="1" destOrd="0" presId="urn:microsoft.com/office/officeart/2005/8/layout/vProcess5"/>
    <dgm:cxn modelId="{ABE7ECF4-2114-4630-B189-08F26BEDFD2A}" type="presOf" srcId="{CD2A8B87-2CDA-45B3-B96E-A7C238AE9E5F}" destId="{88F5E107-B6BF-4531-8528-C6B1829B7500}" srcOrd="0" destOrd="0" presId="urn:microsoft.com/office/officeart/2005/8/layout/vProcess5"/>
    <dgm:cxn modelId="{4692F3FC-DCEA-48AB-A4FB-661F12BC65E2}" type="presOf" srcId="{9829B880-FAA0-4B72-ACB4-0C9A21A1DB3A}" destId="{C34F38A1-8B19-4CCE-B11C-521B002D02FE}" srcOrd="0" destOrd="0" presId="urn:microsoft.com/office/officeart/2005/8/layout/vProcess5"/>
    <dgm:cxn modelId="{0D6B3270-DAED-420E-9BBB-B62507995598}" type="presParOf" srcId="{88F5E107-B6BF-4531-8528-C6B1829B7500}" destId="{BD64A3F4-FAE2-4C50-AC69-1C0ECE194CB6}" srcOrd="0" destOrd="0" presId="urn:microsoft.com/office/officeart/2005/8/layout/vProcess5"/>
    <dgm:cxn modelId="{BFD4A210-9B67-41DD-AE17-A80C49C7D6ED}" type="presParOf" srcId="{88F5E107-B6BF-4531-8528-C6B1829B7500}" destId="{98C8B441-EACA-4157-A62E-DE43C2B68054}" srcOrd="1" destOrd="0" presId="urn:microsoft.com/office/officeart/2005/8/layout/vProcess5"/>
    <dgm:cxn modelId="{5BCC1A77-5979-45B8-9980-C46BB4C2418C}" type="presParOf" srcId="{88F5E107-B6BF-4531-8528-C6B1829B7500}" destId="{E3E17107-11CD-43E0-A77C-85E4D5DD2D12}" srcOrd="2" destOrd="0" presId="urn:microsoft.com/office/officeart/2005/8/layout/vProcess5"/>
    <dgm:cxn modelId="{8B9845A1-F1A1-4A94-8B26-E0A484A5A273}" type="presParOf" srcId="{88F5E107-B6BF-4531-8528-C6B1829B7500}" destId="{C34F38A1-8B19-4CCE-B11C-521B002D02FE}" srcOrd="3" destOrd="0" presId="urn:microsoft.com/office/officeart/2005/8/layout/vProcess5"/>
    <dgm:cxn modelId="{A6CBC7F2-D9E1-4CCB-B6B5-8E8673D7BD84}" type="presParOf" srcId="{88F5E107-B6BF-4531-8528-C6B1829B7500}" destId="{E3EE2650-E164-4412-B412-F2287E16CCCC}" srcOrd="4" destOrd="0" presId="urn:microsoft.com/office/officeart/2005/8/layout/vProcess5"/>
    <dgm:cxn modelId="{FB258334-6C08-4ABC-8FA4-2E8838D193BA}" type="presParOf" srcId="{88F5E107-B6BF-4531-8528-C6B1829B7500}" destId="{397FD3F9-3E08-4CAF-9EFC-E04725B24F92}" srcOrd="5" destOrd="0" presId="urn:microsoft.com/office/officeart/2005/8/layout/vProcess5"/>
    <dgm:cxn modelId="{C5C190CC-7DFC-4F1E-9A53-CC7882329D00}" type="presParOf" srcId="{88F5E107-B6BF-4531-8528-C6B1829B7500}" destId="{B252759F-AB4D-4B29-9970-428EA29920DA}" srcOrd="6" destOrd="0" presId="urn:microsoft.com/office/officeart/2005/8/layout/vProcess5"/>
    <dgm:cxn modelId="{76C19CC3-04B9-4B1C-B704-E51D738F5BBF}" type="presParOf" srcId="{88F5E107-B6BF-4531-8528-C6B1829B7500}" destId="{0203BC8E-1C5C-40D3-9F4D-40DEB91AF3AB}" srcOrd="7" destOrd="0" presId="urn:microsoft.com/office/officeart/2005/8/layout/vProcess5"/>
    <dgm:cxn modelId="{316A3704-A0E2-4E92-A510-F97DEB286D0C}" type="presParOf" srcId="{88F5E107-B6BF-4531-8528-C6B1829B7500}" destId="{ADF18D8A-1AA8-4A7F-8187-F64ABD5A7A7A}"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CFAA9C2-2CF9-435F-AE64-AE2DEE2E24FB}" type="doc">
      <dgm:prSet loTypeId="urn:microsoft.com/office/officeart/2005/8/layout/vProcess5" loCatId="process" qsTypeId="urn:microsoft.com/office/officeart/2005/8/quickstyle/simple1" qsCatId="simple" csTypeId="urn:microsoft.com/office/officeart/2005/8/colors/colorful1" csCatId="colorful"/>
      <dgm:spPr/>
      <dgm:t>
        <a:bodyPr/>
        <a:lstStyle/>
        <a:p>
          <a:endParaRPr lang="en-US"/>
        </a:p>
      </dgm:t>
    </dgm:pt>
    <dgm:pt modelId="{DE4C6B99-1EF8-47DF-BAAD-E95DA36F9144}">
      <dgm:prSet/>
      <dgm:spPr/>
      <dgm:t>
        <a:bodyPr/>
        <a:lstStyle/>
        <a:p>
          <a:r>
            <a:rPr lang="en-GB" dirty="0"/>
            <a:t>Research the definitions of Private, external and social costs and benefits.</a:t>
          </a:r>
          <a:endParaRPr lang="en-US" dirty="0"/>
        </a:p>
      </dgm:t>
    </dgm:pt>
    <dgm:pt modelId="{018C9C9E-AF96-43DA-8A14-63B58E0C6077}" type="parTrans" cxnId="{76022E7E-0B30-47BC-BA7A-B9E180A69946}">
      <dgm:prSet/>
      <dgm:spPr/>
      <dgm:t>
        <a:bodyPr/>
        <a:lstStyle/>
        <a:p>
          <a:endParaRPr lang="en-US"/>
        </a:p>
      </dgm:t>
    </dgm:pt>
    <dgm:pt modelId="{CF0C8846-2DC4-4540-B997-715DA3CE7576}" type="sibTrans" cxnId="{76022E7E-0B30-47BC-BA7A-B9E180A69946}">
      <dgm:prSet/>
      <dgm:spPr/>
      <dgm:t>
        <a:bodyPr/>
        <a:lstStyle/>
        <a:p>
          <a:endParaRPr lang="en-US"/>
        </a:p>
      </dgm:t>
    </dgm:pt>
    <dgm:pt modelId="{AC74F59E-E163-42CE-BBE6-F2EBF2CF0BDD}">
      <dgm:prSet/>
      <dgm:spPr/>
      <dgm:t>
        <a:bodyPr/>
        <a:lstStyle/>
        <a:p>
          <a:r>
            <a:rPr lang="en-GB" dirty="0"/>
            <a:t>What do you know about externalities?</a:t>
          </a:r>
          <a:endParaRPr lang="en-US" dirty="0"/>
        </a:p>
      </dgm:t>
    </dgm:pt>
    <dgm:pt modelId="{195CE306-DD03-485B-8C05-546F138A402F}" type="parTrans" cxnId="{0507FC36-6252-484B-BF12-76B96CC8F4C8}">
      <dgm:prSet/>
      <dgm:spPr/>
      <dgm:t>
        <a:bodyPr/>
        <a:lstStyle/>
        <a:p>
          <a:endParaRPr lang="en-US"/>
        </a:p>
      </dgm:t>
    </dgm:pt>
    <dgm:pt modelId="{C012C346-8312-47D6-9C3C-20F42A462A28}" type="sibTrans" cxnId="{0507FC36-6252-484B-BF12-76B96CC8F4C8}">
      <dgm:prSet/>
      <dgm:spPr/>
      <dgm:t>
        <a:bodyPr/>
        <a:lstStyle/>
        <a:p>
          <a:endParaRPr lang="en-US"/>
        </a:p>
      </dgm:t>
    </dgm:pt>
    <dgm:pt modelId="{9DC8D9ED-7107-41B1-B2C8-CC659BBE9982}">
      <dgm:prSet/>
      <dgm:spPr/>
      <dgm:t>
        <a:bodyPr/>
        <a:lstStyle/>
        <a:p>
          <a:pPr rtl="0"/>
          <a:r>
            <a:rPr lang="en-GB" dirty="0"/>
            <a:t>What examples are there of externalities?</a:t>
          </a:r>
          <a:r>
            <a:rPr lang="en-GB" dirty="0">
              <a:latin typeface="Calibri Light" panose="020F0302020204030204"/>
            </a:rPr>
            <a:t> </a:t>
          </a:r>
          <a:endParaRPr lang="en-US" dirty="0"/>
        </a:p>
      </dgm:t>
    </dgm:pt>
    <dgm:pt modelId="{40F6352B-301A-41D1-8239-31B971DC05E4}" type="parTrans" cxnId="{2C064A24-58C4-484C-919B-9E480E838AFC}">
      <dgm:prSet/>
      <dgm:spPr/>
      <dgm:t>
        <a:bodyPr/>
        <a:lstStyle/>
        <a:p>
          <a:endParaRPr lang="en-US"/>
        </a:p>
      </dgm:t>
    </dgm:pt>
    <dgm:pt modelId="{642B478D-2AB2-46A1-9DCA-3EB515B1E33A}" type="sibTrans" cxnId="{2C064A24-58C4-484C-919B-9E480E838AFC}">
      <dgm:prSet/>
      <dgm:spPr/>
      <dgm:t>
        <a:bodyPr/>
        <a:lstStyle/>
        <a:p>
          <a:endParaRPr lang="en-US"/>
        </a:p>
      </dgm:t>
    </dgm:pt>
    <dgm:pt modelId="{0B6CB40D-1964-4B0D-B4A3-353D2933A377}">
      <dgm:prSet/>
      <dgm:spPr/>
      <dgm:t>
        <a:bodyPr/>
        <a:lstStyle/>
        <a:p>
          <a:r>
            <a:rPr lang="en-GB" dirty="0"/>
            <a:t>What is meant by negative externalities? Use examples.</a:t>
          </a:r>
          <a:endParaRPr lang="en-US" dirty="0"/>
        </a:p>
      </dgm:t>
    </dgm:pt>
    <dgm:pt modelId="{F4465C65-481E-441B-8C9F-0F15FA423B77}" type="parTrans" cxnId="{0E3D3CA0-5AF9-4994-A30F-E27352D28B10}">
      <dgm:prSet/>
      <dgm:spPr/>
      <dgm:t>
        <a:bodyPr/>
        <a:lstStyle/>
        <a:p>
          <a:endParaRPr lang="en-US"/>
        </a:p>
      </dgm:t>
    </dgm:pt>
    <dgm:pt modelId="{47DB24CE-731F-4551-A895-FAABB8D0C8DE}" type="sibTrans" cxnId="{0E3D3CA0-5AF9-4994-A30F-E27352D28B10}">
      <dgm:prSet/>
      <dgm:spPr/>
      <dgm:t>
        <a:bodyPr/>
        <a:lstStyle/>
        <a:p>
          <a:endParaRPr lang="en-US"/>
        </a:p>
      </dgm:t>
    </dgm:pt>
    <dgm:pt modelId="{B0F9DD9E-58E1-40A1-B487-B18A34C7B253}" type="pres">
      <dgm:prSet presAssocID="{3CFAA9C2-2CF9-435F-AE64-AE2DEE2E24FB}" presName="outerComposite" presStyleCnt="0">
        <dgm:presLayoutVars>
          <dgm:chMax val="5"/>
          <dgm:dir/>
          <dgm:resizeHandles val="exact"/>
        </dgm:presLayoutVars>
      </dgm:prSet>
      <dgm:spPr/>
    </dgm:pt>
    <dgm:pt modelId="{D3020A91-AD6E-4BA6-9B84-487748744179}" type="pres">
      <dgm:prSet presAssocID="{3CFAA9C2-2CF9-435F-AE64-AE2DEE2E24FB}" presName="dummyMaxCanvas" presStyleCnt="0">
        <dgm:presLayoutVars/>
      </dgm:prSet>
      <dgm:spPr/>
    </dgm:pt>
    <dgm:pt modelId="{80501C4D-C60C-4F8C-BDD7-9F504A67A60C}" type="pres">
      <dgm:prSet presAssocID="{3CFAA9C2-2CF9-435F-AE64-AE2DEE2E24FB}" presName="ThreeNodes_1" presStyleLbl="node1" presStyleIdx="0" presStyleCnt="3">
        <dgm:presLayoutVars>
          <dgm:bulletEnabled val="1"/>
        </dgm:presLayoutVars>
      </dgm:prSet>
      <dgm:spPr/>
    </dgm:pt>
    <dgm:pt modelId="{6F4DD0D4-E363-4EAC-9C2B-1F4E091F7C46}" type="pres">
      <dgm:prSet presAssocID="{3CFAA9C2-2CF9-435F-AE64-AE2DEE2E24FB}" presName="ThreeNodes_2" presStyleLbl="node1" presStyleIdx="1" presStyleCnt="3">
        <dgm:presLayoutVars>
          <dgm:bulletEnabled val="1"/>
        </dgm:presLayoutVars>
      </dgm:prSet>
      <dgm:spPr/>
    </dgm:pt>
    <dgm:pt modelId="{0C17D03D-572C-4D76-AD65-45CF9EA2BACC}" type="pres">
      <dgm:prSet presAssocID="{3CFAA9C2-2CF9-435F-AE64-AE2DEE2E24FB}" presName="ThreeNodes_3" presStyleLbl="node1" presStyleIdx="2" presStyleCnt="3">
        <dgm:presLayoutVars>
          <dgm:bulletEnabled val="1"/>
        </dgm:presLayoutVars>
      </dgm:prSet>
      <dgm:spPr/>
    </dgm:pt>
    <dgm:pt modelId="{CAEE2297-B589-429C-8479-76025E063136}" type="pres">
      <dgm:prSet presAssocID="{3CFAA9C2-2CF9-435F-AE64-AE2DEE2E24FB}" presName="ThreeConn_1-2" presStyleLbl="fgAccFollowNode1" presStyleIdx="0" presStyleCnt="2">
        <dgm:presLayoutVars>
          <dgm:bulletEnabled val="1"/>
        </dgm:presLayoutVars>
      </dgm:prSet>
      <dgm:spPr/>
    </dgm:pt>
    <dgm:pt modelId="{C02DC0FE-8BB3-4CF8-B92A-81B473E54BE9}" type="pres">
      <dgm:prSet presAssocID="{3CFAA9C2-2CF9-435F-AE64-AE2DEE2E24FB}" presName="ThreeConn_2-3" presStyleLbl="fgAccFollowNode1" presStyleIdx="1" presStyleCnt="2">
        <dgm:presLayoutVars>
          <dgm:bulletEnabled val="1"/>
        </dgm:presLayoutVars>
      </dgm:prSet>
      <dgm:spPr/>
    </dgm:pt>
    <dgm:pt modelId="{AD019C23-EF56-4F91-A0E7-393E546D0002}" type="pres">
      <dgm:prSet presAssocID="{3CFAA9C2-2CF9-435F-AE64-AE2DEE2E24FB}" presName="ThreeNodes_1_text" presStyleLbl="node1" presStyleIdx="2" presStyleCnt="3">
        <dgm:presLayoutVars>
          <dgm:bulletEnabled val="1"/>
        </dgm:presLayoutVars>
      </dgm:prSet>
      <dgm:spPr/>
    </dgm:pt>
    <dgm:pt modelId="{D97D2A50-98C4-4212-81BB-E67F3EA7828E}" type="pres">
      <dgm:prSet presAssocID="{3CFAA9C2-2CF9-435F-AE64-AE2DEE2E24FB}" presName="ThreeNodes_2_text" presStyleLbl="node1" presStyleIdx="2" presStyleCnt="3">
        <dgm:presLayoutVars>
          <dgm:bulletEnabled val="1"/>
        </dgm:presLayoutVars>
      </dgm:prSet>
      <dgm:spPr/>
    </dgm:pt>
    <dgm:pt modelId="{CDDC8E31-1EDB-4BF2-AB1C-BBF0AAC80F70}" type="pres">
      <dgm:prSet presAssocID="{3CFAA9C2-2CF9-435F-AE64-AE2DEE2E24FB}" presName="ThreeNodes_3_text" presStyleLbl="node1" presStyleIdx="2" presStyleCnt="3">
        <dgm:presLayoutVars>
          <dgm:bulletEnabled val="1"/>
        </dgm:presLayoutVars>
      </dgm:prSet>
      <dgm:spPr/>
    </dgm:pt>
  </dgm:ptLst>
  <dgm:cxnLst>
    <dgm:cxn modelId="{3B05A119-16CC-4B8D-9A67-135BBAADC43E}" type="presOf" srcId="{AC74F59E-E163-42CE-BBE6-F2EBF2CF0BDD}" destId="{6F4DD0D4-E363-4EAC-9C2B-1F4E091F7C46}" srcOrd="0" destOrd="0" presId="urn:microsoft.com/office/officeart/2005/8/layout/vProcess5"/>
    <dgm:cxn modelId="{2C064A24-58C4-484C-919B-9E480E838AFC}" srcId="{3CFAA9C2-2CF9-435F-AE64-AE2DEE2E24FB}" destId="{9DC8D9ED-7107-41B1-B2C8-CC659BBE9982}" srcOrd="2" destOrd="0" parTransId="{40F6352B-301A-41D1-8239-31B971DC05E4}" sibTransId="{642B478D-2AB2-46A1-9DCA-3EB515B1E33A}"/>
    <dgm:cxn modelId="{0507FC36-6252-484B-BF12-76B96CC8F4C8}" srcId="{3CFAA9C2-2CF9-435F-AE64-AE2DEE2E24FB}" destId="{AC74F59E-E163-42CE-BBE6-F2EBF2CF0BDD}" srcOrd="1" destOrd="0" parTransId="{195CE306-DD03-485B-8C05-546F138A402F}" sibTransId="{C012C346-8312-47D6-9C3C-20F42A462A28}"/>
    <dgm:cxn modelId="{61C50C39-4574-4002-A684-EB73E795504C}" type="presOf" srcId="{9DC8D9ED-7107-41B1-B2C8-CC659BBE9982}" destId="{0C17D03D-572C-4D76-AD65-45CF9EA2BACC}" srcOrd="0" destOrd="0" presId="urn:microsoft.com/office/officeart/2005/8/layout/vProcess5"/>
    <dgm:cxn modelId="{C33C173B-90FC-4B8B-B4FB-AD5843B037EB}" type="presOf" srcId="{DE4C6B99-1EF8-47DF-BAAD-E95DA36F9144}" destId="{AD019C23-EF56-4F91-A0E7-393E546D0002}" srcOrd="1" destOrd="0" presId="urn:microsoft.com/office/officeart/2005/8/layout/vProcess5"/>
    <dgm:cxn modelId="{22102248-248D-44FD-9F29-C652DC28E4C9}" type="presOf" srcId="{CF0C8846-2DC4-4540-B997-715DA3CE7576}" destId="{CAEE2297-B589-429C-8479-76025E063136}" srcOrd="0" destOrd="0" presId="urn:microsoft.com/office/officeart/2005/8/layout/vProcess5"/>
    <dgm:cxn modelId="{1FC24848-44AC-45B1-9475-3EB38774B591}" type="presOf" srcId="{0B6CB40D-1964-4B0D-B4A3-353D2933A377}" destId="{CDDC8E31-1EDB-4BF2-AB1C-BBF0AAC80F70}" srcOrd="1" destOrd="1" presId="urn:microsoft.com/office/officeart/2005/8/layout/vProcess5"/>
    <dgm:cxn modelId="{C989DE69-79CE-4660-BB66-7592F6C6857B}" type="presOf" srcId="{3CFAA9C2-2CF9-435F-AE64-AE2DEE2E24FB}" destId="{B0F9DD9E-58E1-40A1-B487-B18A34C7B253}" srcOrd="0" destOrd="0" presId="urn:microsoft.com/office/officeart/2005/8/layout/vProcess5"/>
    <dgm:cxn modelId="{805AB84E-F827-4FA6-8A2F-96371634CF11}" type="presOf" srcId="{C012C346-8312-47D6-9C3C-20F42A462A28}" destId="{C02DC0FE-8BB3-4CF8-B92A-81B473E54BE9}" srcOrd="0" destOrd="0" presId="urn:microsoft.com/office/officeart/2005/8/layout/vProcess5"/>
    <dgm:cxn modelId="{76022E7E-0B30-47BC-BA7A-B9E180A69946}" srcId="{3CFAA9C2-2CF9-435F-AE64-AE2DEE2E24FB}" destId="{DE4C6B99-1EF8-47DF-BAAD-E95DA36F9144}" srcOrd="0" destOrd="0" parTransId="{018C9C9E-AF96-43DA-8A14-63B58E0C6077}" sibTransId="{CF0C8846-2DC4-4540-B997-715DA3CE7576}"/>
    <dgm:cxn modelId="{B773C890-A664-4BCA-BAE2-C428D4D0FA50}" type="presOf" srcId="{AC74F59E-E163-42CE-BBE6-F2EBF2CF0BDD}" destId="{D97D2A50-98C4-4212-81BB-E67F3EA7828E}" srcOrd="1" destOrd="0" presId="urn:microsoft.com/office/officeart/2005/8/layout/vProcess5"/>
    <dgm:cxn modelId="{FD923395-9DFE-48E2-B7CA-CC293C25858E}" type="presOf" srcId="{0B6CB40D-1964-4B0D-B4A3-353D2933A377}" destId="{0C17D03D-572C-4D76-AD65-45CF9EA2BACC}" srcOrd="0" destOrd="1" presId="urn:microsoft.com/office/officeart/2005/8/layout/vProcess5"/>
    <dgm:cxn modelId="{0E3D3CA0-5AF9-4994-A30F-E27352D28B10}" srcId="{9DC8D9ED-7107-41B1-B2C8-CC659BBE9982}" destId="{0B6CB40D-1964-4B0D-B4A3-353D2933A377}" srcOrd="0" destOrd="0" parTransId="{F4465C65-481E-441B-8C9F-0F15FA423B77}" sibTransId="{47DB24CE-731F-4551-A895-FAABB8D0C8DE}"/>
    <dgm:cxn modelId="{8A6B39B3-D505-4297-9A25-186DD9D7D2CF}" type="presOf" srcId="{9DC8D9ED-7107-41B1-B2C8-CC659BBE9982}" destId="{CDDC8E31-1EDB-4BF2-AB1C-BBF0AAC80F70}" srcOrd="1" destOrd="0" presId="urn:microsoft.com/office/officeart/2005/8/layout/vProcess5"/>
    <dgm:cxn modelId="{156E4BC6-52F6-4052-B3E0-75CA529C2C4B}" type="presOf" srcId="{DE4C6B99-1EF8-47DF-BAAD-E95DA36F9144}" destId="{80501C4D-C60C-4F8C-BDD7-9F504A67A60C}" srcOrd="0" destOrd="0" presId="urn:microsoft.com/office/officeart/2005/8/layout/vProcess5"/>
    <dgm:cxn modelId="{D796EC22-17AE-4F8C-8F3E-AF32E82B9615}" type="presParOf" srcId="{B0F9DD9E-58E1-40A1-B487-B18A34C7B253}" destId="{D3020A91-AD6E-4BA6-9B84-487748744179}" srcOrd="0" destOrd="0" presId="urn:microsoft.com/office/officeart/2005/8/layout/vProcess5"/>
    <dgm:cxn modelId="{D9E328A3-E829-4FD2-B05B-B63549BA601D}" type="presParOf" srcId="{B0F9DD9E-58E1-40A1-B487-B18A34C7B253}" destId="{80501C4D-C60C-4F8C-BDD7-9F504A67A60C}" srcOrd="1" destOrd="0" presId="urn:microsoft.com/office/officeart/2005/8/layout/vProcess5"/>
    <dgm:cxn modelId="{725DAF05-AEC9-4C1A-B95C-E4E8472DA946}" type="presParOf" srcId="{B0F9DD9E-58E1-40A1-B487-B18A34C7B253}" destId="{6F4DD0D4-E363-4EAC-9C2B-1F4E091F7C46}" srcOrd="2" destOrd="0" presId="urn:microsoft.com/office/officeart/2005/8/layout/vProcess5"/>
    <dgm:cxn modelId="{887A7154-D8A6-4D17-80C0-A015E5EFDDC8}" type="presParOf" srcId="{B0F9DD9E-58E1-40A1-B487-B18A34C7B253}" destId="{0C17D03D-572C-4D76-AD65-45CF9EA2BACC}" srcOrd="3" destOrd="0" presId="urn:microsoft.com/office/officeart/2005/8/layout/vProcess5"/>
    <dgm:cxn modelId="{5CA04735-8F7F-427C-BD27-E1491871E917}" type="presParOf" srcId="{B0F9DD9E-58E1-40A1-B487-B18A34C7B253}" destId="{CAEE2297-B589-429C-8479-76025E063136}" srcOrd="4" destOrd="0" presId="urn:microsoft.com/office/officeart/2005/8/layout/vProcess5"/>
    <dgm:cxn modelId="{E5051786-4764-469F-9A2C-481AC1ABA893}" type="presParOf" srcId="{B0F9DD9E-58E1-40A1-B487-B18A34C7B253}" destId="{C02DC0FE-8BB3-4CF8-B92A-81B473E54BE9}" srcOrd="5" destOrd="0" presId="urn:microsoft.com/office/officeart/2005/8/layout/vProcess5"/>
    <dgm:cxn modelId="{DA6B9FE1-1673-4E60-86B1-859F813E1760}" type="presParOf" srcId="{B0F9DD9E-58E1-40A1-B487-B18A34C7B253}" destId="{AD019C23-EF56-4F91-A0E7-393E546D0002}" srcOrd="6" destOrd="0" presId="urn:microsoft.com/office/officeart/2005/8/layout/vProcess5"/>
    <dgm:cxn modelId="{C667CB13-D3B8-4F67-9D75-25C186324481}" type="presParOf" srcId="{B0F9DD9E-58E1-40A1-B487-B18A34C7B253}" destId="{D97D2A50-98C4-4212-81BB-E67F3EA7828E}" srcOrd="7" destOrd="0" presId="urn:microsoft.com/office/officeart/2005/8/layout/vProcess5"/>
    <dgm:cxn modelId="{F047A1B6-8F29-42CA-BFEC-26898A296FF1}" type="presParOf" srcId="{B0F9DD9E-58E1-40A1-B487-B18A34C7B253}" destId="{CDDC8E31-1EDB-4BF2-AB1C-BBF0AAC80F70}"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70B0C66-8A1B-4F82-B92A-96DD70281DE2}" type="doc">
      <dgm:prSet loTypeId="urn:microsoft.com/office/officeart/2018/5/layout/IconCircleLabel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D19C444A-F3C0-4D4D-BD6E-C7DD1765631A}">
      <dgm:prSet/>
      <dgm:spPr/>
      <dgm:t>
        <a:bodyPr/>
        <a:lstStyle/>
        <a:p>
          <a:pPr>
            <a:defRPr cap="all"/>
          </a:pPr>
          <a:r>
            <a:rPr lang="en-GB"/>
            <a:t>Are you able to explain Private, external and social costs and benefits?</a:t>
          </a:r>
          <a:endParaRPr lang="en-US"/>
        </a:p>
      </dgm:t>
    </dgm:pt>
    <dgm:pt modelId="{17AB0C95-62E6-4AC1-8089-5F0911E43042}" type="parTrans" cxnId="{2DF7F6C0-4348-49CA-9FFB-4C0B216C292B}">
      <dgm:prSet/>
      <dgm:spPr/>
      <dgm:t>
        <a:bodyPr/>
        <a:lstStyle/>
        <a:p>
          <a:endParaRPr lang="en-US"/>
        </a:p>
      </dgm:t>
    </dgm:pt>
    <dgm:pt modelId="{9C8307CE-E3E8-42F6-B59D-E15C6A609A03}" type="sibTrans" cxnId="{2DF7F6C0-4348-49CA-9FFB-4C0B216C292B}">
      <dgm:prSet/>
      <dgm:spPr/>
      <dgm:t>
        <a:bodyPr/>
        <a:lstStyle/>
        <a:p>
          <a:endParaRPr lang="en-US"/>
        </a:p>
      </dgm:t>
    </dgm:pt>
    <dgm:pt modelId="{BEECA386-8C22-49AA-8D0D-833A2C0BFD75}">
      <dgm:prSet/>
      <dgm:spPr/>
      <dgm:t>
        <a:bodyPr/>
        <a:lstStyle/>
        <a:p>
          <a:pPr>
            <a:defRPr cap="all"/>
          </a:pPr>
          <a:r>
            <a:rPr lang="en-GB"/>
            <a:t>Are you able to analyse the impact on society of charging prices that do not reflect total internal and external costs?</a:t>
          </a:r>
          <a:endParaRPr lang="en-US"/>
        </a:p>
      </dgm:t>
    </dgm:pt>
    <dgm:pt modelId="{2A245213-3545-47A2-A683-18C5D81CB4E7}" type="parTrans" cxnId="{9272D761-A8F6-46B6-8087-F0A099616A4D}">
      <dgm:prSet/>
      <dgm:spPr/>
      <dgm:t>
        <a:bodyPr/>
        <a:lstStyle/>
        <a:p>
          <a:endParaRPr lang="en-US"/>
        </a:p>
      </dgm:t>
    </dgm:pt>
    <dgm:pt modelId="{C4A151E8-85B4-4455-9A41-9276EB671ED8}" type="sibTrans" cxnId="{9272D761-A8F6-46B6-8087-F0A099616A4D}">
      <dgm:prSet/>
      <dgm:spPr/>
      <dgm:t>
        <a:bodyPr/>
        <a:lstStyle/>
        <a:p>
          <a:endParaRPr lang="en-US"/>
        </a:p>
      </dgm:t>
    </dgm:pt>
    <dgm:pt modelId="{0A6F49A3-053E-4722-B47A-E9E10AD022DA}" type="pres">
      <dgm:prSet presAssocID="{070B0C66-8A1B-4F82-B92A-96DD70281DE2}" presName="root" presStyleCnt="0">
        <dgm:presLayoutVars>
          <dgm:dir/>
          <dgm:resizeHandles val="exact"/>
        </dgm:presLayoutVars>
      </dgm:prSet>
      <dgm:spPr/>
    </dgm:pt>
    <dgm:pt modelId="{ADF6F730-91FF-4C7D-8CD9-3BD066FC069D}" type="pres">
      <dgm:prSet presAssocID="{D19C444A-F3C0-4D4D-BD6E-C7DD1765631A}" presName="compNode" presStyleCnt="0"/>
      <dgm:spPr/>
    </dgm:pt>
    <dgm:pt modelId="{A4766A95-16D0-4D19-8BB5-F8366476AACC}" type="pres">
      <dgm:prSet presAssocID="{D19C444A-F3C0-4D4D-BD6E-C7DD1765631A}" presName="iconBgRect" presStyleLbl="bgShp" presStyleIdx="0" presStyleCnt="2"/>
      <dgm:spPr/>
    </dgm:pt>
    <dgm:pt modelId="{C8198405-F32A-45A2-BF49-0E54B9F40720}" type="pres">
      <dgm:prSet presAssocID="{D19C444A-F3C0-4D4D-BD6E-C7DD1765631A}"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ollar"/>
        </a:ext>
      </dgm:extLst>
    </dgm:pt>
    <dgm:pt modelId="{430E8320-9407-4EC7-93B2-F2C1A02C6D8A}" type="pres">
      <dgm:prSet presAssocID="{D19C444A-F3C0-4D4D-BD6E-C7DD1765631A}" presName="spaceRect" presStyleCnt="0"/>
      <dgm:spPr/>
    </dgm:pt>
    <dgm:pt modelId="{3444F3C4-6D58-46FA-9B1D-54151F26C6F0}" type="pres">
      <dgm:prSet presAssocID="{D19C444A-F3C0-4D4D-BD6E-C7DD1765631A}" presName="textRect" presStyleLbl="revTx" presStyleIdx="0" presStyleCnt="2">
        <dgm:presLayoutVars>
          <dgm:chMax val="1"/>
          <dgm:chPref val="1"/>
        </dgm:presLayoutVars>
      </dgm:prSet>
      <dgm:spPr/>
    </dgm:pt>
    <dgm:pt modelId="{2688FB4E-3BB9-4F17-8FDD-D87A5CC8C1FB}" type="pres">
      <dgm:prSet presAssocID="{9C8307CE-E3E8-42F6-B59D-E15C6A609A03}" presName="sibTrans" presStyleCnt="0"/>
      <dgm:spPr/>
    </dgm:pt>
    <dgm:pt modelId="{870E1A48-4855-4B7B-85BC-79E953928279}" type="pres">
      <dgm:prSet presAssocID="{BEECA386-8C22-49AA-8D0D-833A2C0BFD75}" presName="compNode" presStyleCnt="0"/>
      <dgm:spPr/>
    </dgm:pt>
    <dgm:pt modelId="{A6A04060-DE96-4719-8BFE-68A65D7C4FDB}" type="pres">
      <dgm:prSet presAssocID="{BEECA386-8C22-49AA-8D0D-833A2C0BFD75}" presName="iconBgRect" presStyleLbl="bgShp" presStyleIdx="1" presStyleCnt="2"/>
      <dgm:spPr/>
    </dgm:pt>
    <dgm:pt modelId="{C480300F-F594-4A38-8599-D03D200DB896}" type="pres">
      <dgm:prSet presAssocID="{BEECA386-8C22-49AA-8D0D-833A2C0BFD75}"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Electric Car"/>
        </a:ext>
      </dgm:extLst>
    </dgm:pt>
    <dgm:pt modelId="{45A9A21D-0E83-46CF-BF99-67E9E2B096F8}" type="pres">
      <dgm:prSet presAssocID="{BEECA386-8C22-49AA-8D0D-833A2C0BFD75}" presName="spaceRect" presStyleCnt="0"/>
      <dgm:spPr/>
    </dgm:pt>
    <dgm:pt modelId="{30F656C6-AD4D-42CE-BDED-2E8D90B09C5C}" type="pres">
      <dgm:prSet presAssocID="{BEECA386-8C22-49AA-8D0D-833A2C0BFD75}" presName="textRect" presStyleLbl="revTx" presStyleIdx="1" presStyleCnt="2">
        <dgm:presLayoutVars>
          <dgm:chMax val="1"/>
          <dgm:chPref val="1"/>
        </dgm:presLayoutVars>
      </dgm:prSet>
      <dgm:spPr/>
    </dgm:pt>
  </dgm:ptLst>
  <dgm:cxnLst>
    <dgm:cxn modelId="{187A7514-4089-42C8-9CE3-7AB51AFF89FE}" type="presOf" srcId="{BEECA386-8C22-49AA-8D0D-833A2C0BFD75}" destId="{30F656C6-AD4D-42CE-BDED-2E8D90B09C5C}" srcOrd="0" destOrd="0" presId="urn:microsoft.com/office/officeart/2018/5/layout/IconCircleLabelList"/>
    <dgm:cxn modelId="{9272D761-A8F6-46B6-8087-F0A099616A4D}" srcId="{070B0C66-8A1B-4F82-B92A-96DD70281DE2}" destId="{BEECA386-8C22-49AA-8D0D-833A2C0BFD75}" srcOrd="1" destOrd="0" parTransId="{2A245213-3545-47A2-A683-18C5D81CB4E7}" sibTransId="{C4A151E8-85B4-4455-9A41-9276EB671ED8}"/>
    <dgm:cxn modelId="{0EDDB495-7614-4E5F-9071-821077C9C0A9}" type="presOf" srcId="{D19C444A-F3C0-4D4D-BD6E-C7DD1765631A}" destId="{3444F3C4-6D58-46FA-9B1D-54151F26C6F0}" srcOrd="0" destOrd="0" presId="urn:microsoft.com/office/officeart/2018/5/layout/IconCircleLabelList"/>
    <dgm:cxn modelId="{2DF7F6C0-4348-49CA-9FFB-4C0B216C292B}" srcId="{070B0C66-8A1B-4F82-B92A-96DD70281DE2}" destId="{D19C444A-F3C0-4D4D-BD6E-C7DD1765631A}" srcOrd="0" destOrd="0" parTransId="{17AB0C95-62E6-4AC1-8089-5F0911E43042}" sibTransId="{9C8307CE-E3E8-42F6-B59D-E15C6A609A03}"/>
    <dgm:cxn modelId="{307048DE-434E-4D1C-81E6-E0A33EB8E5B4}" type="presOf" srcId="{070B0C66-8A1B-4F82-B92A-96DD70281DE2}" destId="{0A6F49A3-053E-4722-B47A-E9E10AD022DA}" srcOrd="0" destOrd="0" presId="urn:microsoft.com/office/officeart/2018/5/layout/IconCircleLabelList"/>
    <dgm:cxn modelId="{CE707B90-85C5-4E73-9484-D7E4B253A4F4}" type="presParOf" srcId="{0A6F49A3-053E-4722-B47A-E9E10AD022DA}" destId="{ADF6F730-91FF-4C7D-8CD9-3BD066FC069D}" srcOrd="0" destOrd="0" presId="urn:microsoft.com/office/officeart/2018/5/layout/IconCircleLabelList"/>
    <dgm:cxn modelId="{52B9F283-AAFB-46EA-B131-F38A72BC9526}" type="presParOf" srcId="{ADF6F730-91FF-4C7D-8CD9-3BD066FC069D}" destId="{A4766A95-16D0-4D19-8BB5-F8366476AACC}" srcOrd="0" destOrd="0" presId="urn:microsoft.com/office/officeart/2018/5/layout/IconCircleLabelList"/>
    <dgm:cxn modelId="{DBDBD973-41B1-425E-8B5B-1D6E0B70AB0A}" type="presParOf" srcId="{ADF6F730-91FF-4C7D-8CD9-3BD066FC069D}" destId="{C8198405-F32A-45A2-BF49-0E54B9F40720}" srcOrd="1" destOrd="0" presId="urn:microsoft.com/office/officeart/2018/5/layout/IconCircleLabelList"/>
    <dgm:cxn modelId="{303F56D8-E44E-4450-8377-524627199613}" type="presParOf" srcId="{ADF6F730-91FF-4C7D-8CD9-3BD066FC069D}" destId="{430E8320-9407-4EC7-93B2-F2C1A02C6D8A}" srcOrd="2" destOrd="0" presId="urn:microsoft.com/office/officeart/2018/5/layout/IconCircleLabelList"/>
    <dgm:cxn modelId="{5655F7CA-0BD9-4F8D-98FA-C15B6BDD8442}" type="presParOf" srcId="{ADF6F730-91FF-4C7D-8CD9-3BD066FC069D}" destId="{3444F3C4-6D58-46FA-9B1D-54151F26C6F0}" srcOrd="3" destOrd="0" presId="urn:microsoft.com/office/officeart/2018/5/layout/IconCircleLabelList"/>
    <dgm:cxn modelId="{7024BC77-48E3-4C00-8B0F-2895D800F291}" type="presParOf" srcId="{0A6F49A3-053E-4722-B47A-E9E10AD022DA}" destId="{2688FB4E-3BB9-4F17-8FDD-D87A5CC8C1FB}" srcOrd="1" destOrd="0" presId="urn:microsoft.com/office/officeart/2018/5/layout/IconCircleLabelList"/>
    <dgm:cxn modelId="{76FDBE47-E888-459E-8428-98C5FB197BC9}" type="presParOf" srcId="{0A6F49A3-053E-4722-B47A-E9E10AD022DA}" destId="{870E1A48-4855-4B7B-85BC-79E953928279}" srcOrd="2" destOrd="0" presId="urn:microsoft.com/office/officeart/2018/5/layout/IconCircleLabelList"/>
    <dgm:cxn modelId="{1CA0708B-5C85-4477-9340-384FD5F0B446}" type="presParOf" srcId="{870E1A48-4855-4B7B-85BC-79E953928279}" destId="{A6A04060-DE96-4719-8BFE-68A65D7C4FDB}" srcOrd="0" destOrd="0" presId="urn:microsoft.com/office/officeart/2018/5/layout/IconCircleLabelList"/>
    <dgm:cxn modelId="{69CE38FE-7306-4CB5-B236-73CD9A762A62}" type="presParOf" srcId="{870E1A48-4855-4B7B-85BC-79E953928279}" destId="{C480300F-F594-4A38-8599-D03D200DB896}" srcOrd="1" destOrd="0" presId="urn:microsoft.com/office/officeart/2018/5/layout/IconCircleLabelList"/>
    <dgm:cxn modelId="{FE68AE66-9F3C-42E0-96AA-898D28D7DE73}" type="presParOf" srcId="{870E1A48-4855-4B7B-85BC-79E953928279}" destId="{45A9A21D-0E83-46CF-BF99-67E9E2B096F8}" srcOrd="2" destOrd="0" presId="urn:microsoft.com/office/officeart/2018/5/layout/IconCircleLabelList"/>
    <dgm:cxn modelId="{454E2207-60C2-47E6-9834-CC1165CAEE0B}" type="presParOf" srcId="{870E1A48-4855-4B7B-85BC-79E953928279}" destId="{30F656C6-AD4D-42CE-BDED-2E8D90B09C5C}"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BC67768-2D76-4CBA-86C0-CA961123E450}" type="doc">
      <dgm:prSet loTypeId="urn:microsoft.com/office/officeart/2005/8/layout/process2" loCatId="process" qsTypeId="urn:microsoft.com/office/officeart/2005/8/quickstyle/simple1" qsCatId="simple" csTypeId="urn:microsoft.com/office/officeart/2005/8/colors/accent1_2" csCatId="accent1"/>
      <dgm:spPr/>
      <dgm:t>
        <a:bodyPr/>
        <a:lstStyle/>
        <a:p>
          <a:endParaRPr lang="en-US"/>
        </a:p>
      </dgm:t>
    </dgm:pt>
    <dgm:pt modelId="{53D8D187-276F-4842-8B7E-D26BFBCE102B}">
      <dgm:prSet/>
      <dgm:spPr/>
      <dgm:t>
        <a:bodyPr/>
        <a:lstStyle/>
        <a:p>
          <a:r>
            <a:rPr lang="en-GB" b="1" dirty="0"/>
            <a:t>Marginal private benefit (MPB) </a:t>
          </a:r>
          <a:r>
            <a:rPr lang="en-GB" dirty="0"/>
            <a:t>is the additional amount of satisfaction that a consumer gains from an additional unit of a good or service</a:t>
          </a:r>
          <a:endParaRPr lang="en-US" dirty="0"/>
        </a:p>
      </dgm:t>
    </dgm:pt>
    <dgm:pt modelId="{573CA897-7E76-45A7-996F-340601B1511C}" type="parTrans" cxnId="{7021A991-2E8B-4B33-8A7B-D47AEE0FC4EA}">
      <dgm:prSet/>
      <dgm:spPr/>
      <dgm:t>
        <a:bodyPr/>
        <a:lstStyle/>
        <a:p>
          <a:endParaRPr lang="en-US"/>
        </a:p>
      </dgm:t>
    </dgm:pt>
    <dgm:pt modelId="{D724AFDB-8431-4B2E-8A36-DACC94B522FF}" type="sibTrans" cxnId="{7021A991-2E8B-4B33-8A7B-D47AEE0FC4EA}">
      <dgm:prSet/>
      <dgm:spPr/>
      <dgm:t>
        <a:bodyPr/>
        <a:lstStyle/>
        <a:p>
          <a:endParaRPr lang="en-US"/>
        </a:p>
      </dgm:t>
    </dgm:pt>
    <dgm:pt modelId="{B6814B6E-4435-4054-A34A-27818FC600DF}">
      <dgm:prSet/>
      <dgm:spPr/>
      <dgm:t>
        <a:bodyPr/>
        <a:lstStyle/>
        <a:p>
          <a:r>
            <a:rPr lang="en-GB" dirty="0"/>
            <a:t>MPB can be represented by the demand curve. The vertical distance at each quantity e.g. 50 units shows the amount consumers are willing to pay for that unit e.g. £10</a:t>
          </a:r>
          <a:endParaRPr lang="en-US" dirty="0"/>
        </a:p>
      </dgm:t>
    </dgm:pt>
    <dgm:pt modelId="{E990364B-5FFD-47AC-AA23-B68AB296E5B7}" type="parTrans" cxnId="{4DD6136F-C061-42EF-9D2B-8268E17DF891}">
      <dgm:prSet/>
      <dgm:spPr/>
      <dgm:t>
        <a:bodyPr/>
        <a:lstStyle/>
        <a:p>
          <a:endParaRPr lang="en-US"/>
        </a:p>
      </dgm:t>
    </dgm:pt>
    <dgm:pt modelId="{4BA9EEB0-63FE-4BAC-8D28-E22BBFF9AF0A}" type="sibTrans" cxnId="{4DD6136F-C061-42EF-9D2B-8268E17DF891}">
      <dgm:prSet/>
      <dgm:spPr/>
      <dgm:t>
        <a:bodyPr/>
        <a:lstStyle/>
        <a:p>
          <a:endParaRPr lang="en-US"/>
        </a:p>
      </dgm:t>
    </dgm:pt>
    <dgm:pt modelId="{573B63F9-BCA4-4B25-B13B-11555E347A0D}">
      <dgm:prSet/>
      <dgm:spPr/>
      <dgm:t>
        <a:bodyPr/>
        <a:lstStyle/>
        <a:p>
          <a:r>
            <a:rPr lang="en-GB" dirty="0"/>
            <a:t>This reflects the benefit derived from each unit</a:t>
          </a:r>
          <a:endParaRPr lang="en-US" dirty="0"/>
        </a:p>
      </dgm:t>
    </dgm:pt>
    <dgm:pt modelId="{17595BB6-20C7-4E22-AB62-9FA074941AA4}" type="parTrans" cxnId="{FDC44A22-AE83-4EAC-94BC-2A01C258ABCB}">
      <dgm:prSet/>
      <dgm:spPr/>
      <dgm:t>
        <a:bodyPr/>
        <a:lstStyle/>
        <a:p>
          <a:endParaRPr lang="en-US"/>
        </a:p>
      </dgm:t>
    </dgm:pt>
    <dgm:pt modelId="{092F31EB-54B5-4D3F-9B5E-456864DDDCFB}" type="sibTrans" cxnId="{FDC44A22-AE83-4EAC-94BC-2A01C258ABCB}">
      <dgm:prSet/>
      <dgm:spPr/>
      <dgm:t>
        <a:bodyPr/>
        <a:lstStyle/>
        <a:p>
          <a:endParaRPr lang="en-US"/>
        </a:p>
      </dgm:t>
    </dgm:pt>
    <dgm:pt modelId="{AE0458E5-7323-4911-B427-54D4D7541FFC}">
      <dgm:prSet/>
      <dgm:spPr/>
      <dgm:t>
        <a:bodyPr/>
        <a:lstStyle/>
        <a:p>
          <a:r>
            <a:rPr lang="en-GB" dirty="0"/>
            <a:t>This can be recognised in the lower price that consumers are willing to pay for an additional unit as satisfaction decreases as we consume more</a:t>
          </a:r>
          <a:endParaRPr lang="en-US" dirty="0"/>
        </a:p>
      </dgm:t>
    </dgm:pt>
    <dgm:pt modelId="{603A25C3-8321-4A93-AD44-6B5DA10BA019}" type="parTrans" cxnId="{43C0885C-C1DF-4D2C-BF76-9B171E121FC7}">
      <dgm:prSet/>
      <dgm:spPr/>
      <dgm:t>
        <a:bodyPr/>
        <a:lstStyle/>
        <a:p>
          <a:endParaRPr lang="en-US"/>
        </a:p>
      </dgm:t>
    </dgm:pt>
    <dgm:pt modelId="{2DBA742E-B54C-4026-830A-FCBDB6A88FD7}" type="sibTrans" cxnId="{43C0885C-C1DF-4D2C-BF76-9B171E121FC7}">
      <dgm:prSet/>
      <dgm:spPr/>
      <dgm:t>
        <a:bodyPr/>
        <a:lstStyle/>
        <a:p>
          <a:endParaRPr lang="en-US"/>
        </a:p>
      </dgm:t>
    </dgm:pt>
    <dgm:pt modelId="{AEB4794F-21EA-422A-B15E-C5F88A57E855}">
      <dgm:prSet/>
      <dgm:spPr/>
      <dgm:t>
        <a:bodyPr/>
        <a:lstStyle/>
        <a:p>
          <a:r>
            <a:rPr lang="en-GB" dirty="0"/>
            <a:t>Therefore:</a:t>
          </a:r>
          <a:endParaRPr lang="en-US" dirty="0"/>
        </a:p>
      </dgm:t>
    </dgm:pt>
    <dgm:pt modelId="{8EA85A8A-321A-4E3D-A3D4-7DD683D395E1}" type="parTrans" cxnId="{55438CDB-9B99-402B-A8CB-E1F757FBEEDD}">
      <dgm:prSet/>
      <dgm:spPr/>
      <dgm:t>
        <a:bodyPr/>
        <a:lstStyle/>
        <a:p>
          <a:endParaRPr lang="en-US"/>
        </a:p>
      </dgm:t>
    </dgm:pt>
    <dgm:pt modelId="{C648B19D-A1E5-469F-8F35-2550FA813FBF}" type="sibTrans" cxnId="{55438CDB-9B99-402B-A8CB-E1F757FBEEDD}">
      <dgm:prSet/>
      <dgm:spPr/>
      <dgm:t>
        <a:bodyPr/>
        <a:lstStyle/>
        <a:p>
          <a:endParaRPr lang="en-US"/>
        </a:p>
      </dgm:t>
    </dgm:pt>
    <dgm:pt modelId="{6E73EBA1-E80B-4CF5-95FC-1DED54B66288}">
      <dgm:prSet/>
      <dgm:spPr/>
      <dgm:t>
        <a:bodyPr/>
        <a:lstStyle/>
        <a:p>
          <a:r>
            <a:rPr lang="en-GB" dirty="0"/>
            <a:t>D = MPB</a:t>
          </a:r>
          <a:endParaRPr lang="en-US" dirty="0"/>
        </a:p>
      </dgm:t>
    </dgm:pt>
    <dgm:pt modelId="{0EAE5277-40EE-4C83-B98E-4F40A1A51831}" type="parTrans" cxnId="{E6FF6FB8-C37A-4477-AAD6-506EEF09F7AE}">
      <dgm:prSet/>
      <dgm:spPr/>
      <dgm:t>
        <a:bodyPr/>
        <a:lstStyle/>
        <a:p>
          <a:endParaRPr lang="en-US"/>
        </a:p>
      </dgm:t>
    </dgm:pt>
    <dgm:pt modelId="{F58CA773-49BC-41FF-B2C9-2692F078D629}" type="sibTrans" cxnId="{E6FF6FB8-C37A-4477-AAD6-506EEF09F7AE}">
      <dgm:prSet/>
      <dgm:spPr/>
      <dgm:t>
        <a:bodyPr/>
        <a:lstStyle/>
        <a:p>
          <a:endParaRPr lang="en-US"/>
        </a:p>
      </dgm:t>
    </dgm:pt>
    <dgm:pt modelId="{3886EAE7-98A6-4086-8DFC-41F4918471E6}" type="pres">
      <dgm:prSet presAssocID="{2BC67768-2D76-4CBA-86C0-CA961123E450}" presName="linearFlow" presStyleCnt="0">
        <dgm:presLayoutVars>
          <dgm:resizeHandles val="exact"/>
        </dgm:presLayoutVars>
      </dgm:prSet>
      <dgm:spPr/>
    </dgm:pt>
    <dgm:pt modelId="{EF4684FC-399F-4716-ACCD-DBAE52A16947}" type="pres">
      <dgm:prSet presAssocID="{53D8D187-276F-4842-8B7E-D26BFBCE102B}" presName="node" presStyleLbl="node1" presStyleIdx="0" presStyleCnt="5">
        <dgm:presLayoutVars>
          <dgm:bulletEnabled val="1"/>
        </dgm:presLayoutVars>
      </dgm:prSet>
      <dgm:spPr/>
    </dgm:pt>
    <dgm:pt modelId="{D458381C-7389-456D-A78D-AB1FCBD4B943}" type="pres">
      <dgm:prSet presAssocID="{D724AFDB-8431-4B2E-8A36-DACC94B522FF}" presName="sibTrans" presStyleLbl="sibTrans2D1" presStyleIdx="0" presStyleCnt="4"/>
      <dgm:spPr/>
    </dgm:pt>
    <dgm:pt modelId="{466C3F0C-B214-4B72-807F-72455F9ADDCF}" type="pres">
      <dgm:prSet presAssocID="{D724AFDB-8431-4B2E-8A36-DACC94B522FF}" presName="connectorText" presStyleLbl="sibTrans2D1" presStyleIdx="0" presStyleCnt="4"/>
      <dgm:spPr/>
    </dgm:pt>
    <dgm:pt modelId="{E71E7865-3BCC-4D5C-A856-EDFDB2C1BCF4}" type="pres">
      <dgm:prSet presAssocID="{B6814B6E-4435-4054-A34A-27818FC600DF}" presName="node" presStyleLbl="node1" presStyleIdx="1" presStyleCnt="5">
        <dgm:presLayoutVars>
          <dgm:bulletEnabled val="1"/>
        </dgm:presLayoutVars>
      </dgm:prSet>
      <dgm:spPr/>
    </dgm:pt>
    <dgm:pt modelId="{4B611255-7527-45AD-A695-6E3D19D39C2D}" type="pres">
      <dgm:prSet presAssocID="{4BA9EEB0-63FE-4BAC-8D28-E22BBFF9AF0A}" presName="sibTrans" presStyleLbl="sibTrans2D1" presStyleIdx="1" presStyleCnt="4"/>
      <dgm:spPr/>
    </dgm:pt>
    <dgm:pt modelId="{6735F991-D835-437A-84BC-613B8D705B39}" type="pres">
      <dgm:prSet presAssocID="{4BA9EEB0-63FE-4BAC-8D28-E22BBFF9AF0A}" presName="connectorText" presStyleLbl="sibTrans2D1" presStyleIdx="1" presStyleCnt="4"/>
      <dgm:spPr/>
    </dgm:pt>
    <dgm:pt modelId="{BC5B8611-42C9-4FD1-83F0-B6BF0F09FCC8}" type="pres">
      <dgm:prSet presAssocID="{573B63F9-BCA4-4B25-B13B-11555E347A0D}" presName="node" presStyleLbl="node1" presStyleIdx="2" presStyleCnt="5">
        <dgm:presLayoutVars>
          <dgm:bulletEnabled val="1"/>
        </dgm:presLayoutVars>
      </dgm:prSet>
      <dgm:spPr/>
    </dgm:pt>
    <dgm:pt modelId="{D8FCECD3-0C78-4EEA-A461-C83A3208D340}" type="pres">
      <dgm:prSet presAssocID="{092F31EB-54B5-4D3F-9B5E-456864DDDCFB}" presName="sibTrans" presStyleLbl="sibTrans2D1" presStyleIdx="2" presStyleCnt="4"/>
      <dgm:spPr/>
    </dgm:pt>
    <dgm:pt modelId="{F2F462A2-E025-4A93-A9DF-70990F4945DE}" type="pres">
      <dgm:prSet presAssocID="{092F31EB-54B5-4D3F-9B5E-456864DDDCFB}" presName="connectorText" presStyleLbl="sibTrans2D1" presStyleIdx="2" presStyleCnt="4"/>
      <dgm:spPr/>
    </dgm:pt>
    <dgm:pt modelId="{2500A5D9-BC56-4CF6-AE81-E69E24C410D3}" type="pres">
      <dgm:prSet presAssocID="{AE0458E5-7323-4911-B427-54D4D7541FFC}" presName="node" presStyleLbl="node1" presStyleIdx="3" presStyleCnt="5">
        <dgm:presLayoutVars>
          <dgm:bulletEnabled val="1"/>
        </dgm:presLayoutVars>
      </dgm:prSet>
      <dgm:spPr/>
    </dgm:pt>
    <dgm:pt modelId="{C1F2EC1F-8340-4E9D-BA8B-DEDF059958BE}" type="pres">
      <dgm:prSet presAssocID="{2DBA742E-B54C-4026-830A-FCBDB6A88FD7}" presName="sibTrans" presStyleLbl="sibTrans2D1" presStyleIdx="3" presStyleCnt="4"/>
      <dgm:spPr/>
    </dgm:pt>
    <dgm:pt modelId="{13CDB250-8BB3-49D5-A09C-0FE3701AB67D}" type="pres">
      <dgm:prSet presAssocID="{2DBA742E-B54C-4026-830A-FCBDB6A88FD7}" presName="connectorText" presStyleLbl="sibTrans2D1" presStyleIdx="3" presStyleCnt="4"/>
      <dgm:spPr/>
    </dgm:pt>
    <dgm:pt modelId="{26C67D21-58D7-4B44-84B5-3701D93ED01C}" type="pres">
      <dgm:prSet presAssocID="{AEB4794F-21EA-422A-B15E-C5F88A57E855}" presName="node" presStyleLbl="node1" presStyleIdx="4" presStyleCnt="5">
        <dgm:presLayoutVars>
          <dgm:bulletEnabled val="1"/>
        </dgm:presLayoutVars>
      </dgm:prSet>
      <dgm:spPr/>
    </dgm:pt>
  </dgm:ptLst>
  <dgm:cxnLst>
    <dgm:cxn modelId="{4275450D-E58F-4059-B80A-3AD614631BD5}" type="presOf" srcId="{092F31EB-54B5-4D3F-9B5E-456864DDDCFB}" destId="{D8FCECD3-0C78-4EEA-A461-C83A3208D340}" srcOrd="0" destOrd="0" presId="urn:microsoft.com/office/officeart/2005/8/layout/process2"/>
    <dgm:cxn modelId="{FDC44A22-AE83-4EAC-94BC-2A01C258ABCB}" srcId="{2BC67768-2D76-4CBA-86C0-CA961123E450}" destId="{573B63F9-BCA4-4B25-B13B-11555E347A0D}" srcOrd="2" destOrd="0" parTransId="{17595BB6-20C7-4E22-AB62-9FA074941AA4}" sibTransId="{092F31EB-54B5-4D3F-9B5E-456864DDDCFB}"/>
    <dgm:cxn modelId="{43C0885C-C1DF-4D2C-BF76-9B171E121FC7}" srcId="{2BC67768-2D76-4CBA-86C0-CA961123E450}" destId="{AE0458E5-7323-4911-B427-54D4D7541FFC}" srcOrd="3" destOrd="0" parTransId="{603A25C3-8321-4A93-AD44-6B5DA10BA019}" sibTransId="{2DBA742E-B54C-4026-830A-FCBDB6A88FD7}"/>
    <dgm:cxn modelId="{E7141362-EEA6-40B2-9634-0F1F37419122}" type="presOf" srcId="{AEB4794F-21EA-422A-B15E-C5F88A57E855}" destId="{26C67D21-58D7-4B44-84B5-3701D93ED01C}" srcOrd="0" destOrd="0" presId="urn:microsoft.com/office/officeart/2005/8/layout/process2"/>
    <dgm:cxn modelId="{F6B42543-D425-4134-BE10-E43D6FA83E38}" type="presOf" srcId="{D724AFDB-8431-4B2E-8A36-DACC94B522FF}" destId="{D458381C-7389-456D-A78D-AB1FCBD4B943}" srcOrd="0" destOrd="0" presId="urn:microsoft.com/office/officeart/2005/8/layout/process2"/>
    <dgm:cxn modelId="{5B46D663-E826-47A2-A8F0-0E72D00C9853}" type="presOf" srcId="{4BA9EEB0-63FE-4BAC-8D28-E22BBFF9AF0A}" destId="{6735F991-D835-437A-84BC-613B8D705B39}" srcOrd="1" destOrd="0" presId="urn:microsoft.com/office/officeart/2005/8/layout/process2"/>
    <dgm:cxn modelId="{4DD6136F-C061-42EF-9D2B-8268E17DF891}" srcId="{2BC67768-2D76-4CBA-86C0-CA961123E450}" destId="{B6814B6E-4435-4054-A34A-27818FC600DF}" srcOrd="1" destOrd="0" parTransId="{E990364B-5FFD-47AC-AA23-B68AB296E5B7}" sibTransId="{4BA9EEB0-63FE-4BAC-8D28-E22BBFF9AF0A}"/>
    <dgm:cxn modelId="{90B0B452-77B5-42EF-8805-5D98C0F31FF1}" type="presOf" srcId="{4BA9EEB0-63FE-4BAC-8D28-E22BBFF9AF0A}" destId="{4B611255-7527-45AD-A695-6E3D19D39C2D}" srcOrd="0" destOrd="0" presId="urn:microsoft.com/office/officeart/2005/8/layout/process2"/>
    <dgm:cxn modelId="{8E19B955-B907-40BF-9A21-32B6AE33B257}" type="presOf" srcId="{573B63F9-BCA4-4B25-B13B-11555E347A0D}" destId="{BC5B8611-42C9-4FD1-83F0-B6BF0F09FCC8}" srcOrd="0" destOrd="0" presId="urn:microsoft.com/office/officeart/2005/8/layout/process2"/>
    <dgm:cxn modelId="{4685F383-634B-4D2D-A5AC-46BF2FDD9F39}" type="presOf" srcId="{2BC67768-2D76-4CBA-86C0-CA961123E450}" destId="{3886EAE7-98A6-4086-8DFC-41F4918471E6}" srcOrd="0" destOrd="0" presId="urn:microsoft.com/office/officeart/2005/8/layout/process2"/>
    <dgm:cxn modelId="{99698486-CAF5-48A9-884F-5AFFCE68B9C5}" type="presOf" srcId="{2DBA742E-B54C-4026-830A-FCBDB6A88FD7}" destId="{13CDB250-8BB3-49D5-A09C-0FE3701AB67D}" srcOrd="1" destOrd="0" presId="urn:microsoft.com/office/officeart/2005/8/layout/process2"/>
    <dgm:cxn modelId="{7021A991-2E8B-4B33-8A7B-D47AEE0FC4EA}" srcId="{2BC67768-2D76-4CBA-86C0-CA961123E450}" destId="{53D8D187-276F-4842-8B7E-D26BFBCE102B}" srcOrd="0" destOrd="0" parTransId="{573CA897-7E76-45A7-996F-340601B1511C}" sibTransId="{D724AFDB-8431-4B2E-8A36-DACC94B522FF}"/>
    <dgm:cxn modelId="{AB6DBB9E-EB5D-43E4-84AE-0AEEA19A80C0}" type="presOf" srcId="{6E73EBA1-E80B-4CF5-95FC-1DED54B66288}" destId="{26C67D21-58D7-4B44-84B5-3701D93ED01C}" srcOrd="0" destOrd="1" presId="urn:microsoft.com/office/officeart/2005/8/layout/process2"/>
    <dgm:cxn modelId="{3BC8A4AB-97FC-4B18-9C0B-069569684926}" type="presOf" srcId="{B6814B6E-4435-4054-A34A-27818FC600DF}" destId="{E71E7865-3BCC-4D5C-A856-EDFDB2C1BCF4}" srcOrd="0" destOrd="0" presId="urn:microsoft.com/office/officeart/2005/8/layout/process2"/>
    <dgm:cxn modelId="{3B30BAAD-9DA2-406F-AAC6-E7A85BCCBCA9}" type="presOf" srcId="{092F31EB-54B5-4D3F-9B5E-456864DDDCFB}" destId="{F2F462A2-E025-4A93-A9DF-70990F4945DE}" srcOrd="1" destOrd="0" presId="urn:microsoft.com/office/officeart/2005/8/layout/process2"/>
    <dgm:cxn modelId="{8B3EE0B5-E8DD-4B8F-811C-047CEF0687BB}" type="presOf" srcId="{53D8D187-276F-4842-8B7E-D26BFBCE102B}" destId="{EF4684FC-399F-4716-ACCD-DBAE52A16947}" srcOrd="0" destOrd="0" presId="urn:microsoft.com/office/officeart/2005/8/layout/process2"/>
    <dgm:cxn modelId="{E6FF6FB8-C37A-4477-AAD6-506EEF09F7AE}" srcId="{AEB4794F-21EA-422A-B15E-C5F88A57E855}" destId="{6E73EBA1-E80B-4CF5-95FC-1DED54B66288}" srcOrd="0" destOrd="0" parTransId="{0EAE5277-40EE-4C83-B98E-4F40A1A51831}" sibTransId="{F58CA773-49BC-41FF-B2C9-2692F078D629}"/>
    <dgm:cxn modelId="{49322ADB-0086-4215-A996-6A8D93A428D4}" type="presOf" srcId="{2DBA742E-B54C-4026-830A-FCBDB6A88FD7}" destId="{C1F2EC1F-8340-4E9D-BA8B-DEDF059958BE}" srcOrd="0" destOrd="0" presId="urn:microsoft.com/office/officeart/2005/8/layout/process2"/>
    <dgm:cxn modelId="{55438CDB-9B99-402B-A8CB-E1F757FBEEDD}" srcId="{2BC67768-2D76-4CBA-86C0-CA961123E450}" destId="{AEB4794F-21EA-422A-B15E-C5F88A57E855}" srcOrd="4" destOrd="0" parTransId="{8EA85A8A-321A-4E3D-A3D4-7DD683D395E1}" sibTransId="{C648B19D-A1E5-469F-8F35-2550FA813FBF}"/>
    <dgm:cxn modelId="{05C271E1-AE17-4A74-B6DE-48DD230F6407}" type="presOf" srcId="{D724AFDB-8431-4B2E-8A36-DACC94B522FF}" destId="{466C3F0C-B214-4B72-807F-72455F9ADDCF}" srcOrd="1" destOrd="0" presId="urn:microsoft.com/office/officeart/2005/8/layout/process2"/>
    <dgm:cxn modelId="{934E6CFD-872C-4277-9625-915BA16ED8B4}" type="presOf" srcId="{AE0458E5-7323-4911-B427-54D4D7541FFC}" destId="{2500A5D9-BC56-4CF6-AE81-E69E24C410D3}" srcOrd="0" destOrd="0" presId="urn:microsoft.com/office/officeart/2005/8/layout/process2"/>
    <dgm:cxn modelId="{82C2E138-8963-4BCA-8251-EB6DEED935E6}" type="presParOf" srcId="{3886EAE7-98A6-4086-8DFC-41F4918471E6}" destId="{EF4684FC-399F-4716-ACCD-DBAE52A16947}" srcOrd="0" destOrd="0" presId="urn:microsoft.com/office/officeart/2005/8/layout/process2"/>
    <dgm:cxn modelId="{0FA2F18B-8865-42C1-B394-D9FB9A7F7B52}" type="presParOf" srcId="{3886EAE7-98A6-4086-8DFC-41F4918471E6}" destId="{D458381C-7389-456D-A78D-AB1FCBD4B943}" srcOrd="1" destOrd="0" presId="urn:microsoft.com/office/officeart/2005/8/layout/process2"/>
    <dgm:cxn modelId="{193343A5-0316-4333-8014-F8CDF5DFFF41}" type="presParOf" srcId="{D458381C-7389-456D-A78D-AB1FCBD4B943}" destId="{466C3F0C-B214-4B72-807F-72455F9ADDCF}" srcOrd="0" destOrd="0" presId="urn:microsoft.com/office/officeart/2005/8/layout/process2"/>
    <dgm:cxn modelId="{47FA3500-C9B5-428A-ABFB-A7C2CA938081}" type="presParOf" srcId="{3886EAE7-98A6-4086-8DFC-41F4918471E6}" destId="{E71E7865-3BCC-4D5C-A856-EDFDB2C1BCF4}" srcOrd="2" destOrd="0" presId="urn:microsoft.com/office/officeart/2005/8/layout/process2"/>
    <dgm:cxn modelId="{1B6C0410-AE6B-4F04-9C06-DFB863FBDD57}" type="presParOf" srcId="{3886EAE7-98A6-4086-8DFC-41F4918471E6}" destId="{4B611255-7527-45AD-A695-6E3D19D39C2D}" srcOrd="3" destOrd="0" presId="urn:microsoft.com/office/officeart/2005/8/layout/process2"/>
    <dgm:cxn modelId="{570B04CE-4B43-4ED0-AE28-A21D55C59A0E}" type="presParOf" srcId="{4B611255-7527-45AD-A695-6E3D19D39C2D}" destId="{6735F991-D835-437A-84BC-613B8D705B39}" srcOrd="0" destOrd="0" presId="urn:microsoft.com/office/officeart/2005/8/layout/process2"/>
    <dgm:cxn modelId="{E386F384-A98E-4D5D-86F7-777801585D28}" type="presParOf" srcId="{3886EAE7-98A6-4086-8DFC-41F4918471E6}" destId="{BC5B8611-42C9-4FD1-83F0-B6BF0F09FCC8}" srcOrd="4" destOrd="0" presId="urn:microsoft.com/office/officeart/2005/8/layout/process2"/>
    <dgm:cxn modelId="{23A48DF5-B0A4-499F-9325-97B4BFA12010}" type="presParOf" srcId="{3886EAE7-98A6-4086-8DFC-41F4918471E6}" destId="{D8FCECD3-0C78-4EEA-A461-C83A3208D340}" srcOrd="5" destOrd="0" presId="urn:microsoft.com/office/officeart/2005/8/layout/process2"/>
    <dgm:cxn modelId="{55BF939E-F38F-46AF-8859-93E0FE3798EF}" type="presParOf" srcId="{D8FCECD3-0C78-4EEA-A461-C83A3208D340}" destId="{F2F462A2-E025-4A93-A9DF-70990F4945DE}" srcOrd="0" destOrd="0" presId="urn:microsoft.com/office/officeart/2005/8/layout/process2"/>
    <dgm:cxn modelId="{0CAFC96C-6403-41F5-9684-DBEA8B8111AC}" type="presParOf" srcId="{3886EAE7-98A6-4086-8DFC-41F4918471E6}" destId="{2500A5D9-BC56-4CF6-AE81-E69E24C410D3}" srcOrd="6" destOrd="0" presId="urn:microsoft.com/office/officeart/2005/8/layout/process2"/>
    <dgm:cxn modelId="{ACC0332A-E96E-419E-8349-5A451C540BCF}" type="presParOf" srcId="{3886EAE7-98A6-4086-8DFC-41F4918471E6}" destId="{C1F2EC1F-8340-4E9D-BA8B-DEDF059958BE}" srcOrd="7" destOrd="0" presId="urn:microsoft.com/office/officeart/2005/8/layout/process2"/>
    <dgm:cxn modelId="{25274487-E2CF-4B44-9033-C3131A6AF042}" type="presParOf" srcId="{C1F2EC1F-8340-4E9D-BA8B-DEDF059958BE}" destId="{13CDB250-8BB3-49D5-A09C-0FE3701AB67D}" srcOrd="0" destOrd="0" presId="urn:microsoft.com/office/officeart/2005/8/layout/process2"/>
    <dgm:cxn modelId="{CF2E2A45-4B99-4688-A7FC-CDCFDE9AAE97}" type="presParOf" srcId="{3886EAE7-98A6-4086-8DFC-41F4918471E6}" destId="{26C67D21-58D7-4B44-84B5-3701D93ED01C}" srcOrd="8"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482CF5E-81F7-4A60-ABED-5AEB47FABD63}"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FF8E88F7-1A88-4348-9B13-29570A553E27}">
      <dgm:prSet/>
      <dgm:spPr/>
      <dgm:t>
        <a:bodyPr/>
        <a:lstStyle/>
        <a:p>
          <a:r>
            <a:rPr lang="en-GB" dirty="0"/>
            <a:t>Allocative efficiency occurs where P = MC</a:t>
          </a:r>
          <a:endParaRPr lang="en-US" dirty="0"/>
        </a:p>
      </dgm:t>
    </dgm:pt>
    <dgm:pt modelId="{01964580-3D8C-4E23-9BD9-BC1ACE8A23E6}" type="parTrans" cxnId="{114A23B5-FD48-4B9D-B883-D8A5595E4A65}">
      <dgm:prSet/>
      <dgm:spPr/>
      <dgm:t>
        <a:bodyPr/>
        <a:lstStyle/>
        <a:p>
          <a:endParaRPr lang="en-US"/>
        </a:p>
      </dgm:t>
    </dgm:pt>
    <dgm:pt modelId="{188F6C10-8376-4AE4-BCAA-6D53CE1FE59C}" type="sibTrans" cxnId="{114A23B5-FD48-4B9D-B883-D8A5595E4A65}">
      <dgm:prSet/>
      <dgm:spPr/>
      <dgm:t>
        <a:bodyPr/>
        <a:lstStyle/>
        <a:p>
          <a:endParaRPr lang="en-US"/>
        </a:p>
      </dgm:t>
    </dgm:pt>
    <dgm:pt modelId="{96BD5D9C-323A-4AF7-8CF8-35320B6336D9}">
      <dgm:prSet/>
      <dgm:spPr/>
      <dgm:t>
        <a:bodyPr/>
        <a:lstStyle/>
        <a:p>
          <a:r>
            <a:rPr lang="en-GB" dirty="0"/>
            <a:t>If the price of producing a product is above the marginal cost of producing it then firms should increase output</a:t>
          </a:r>
          <a:endParaRPr lang="en-US" dirty="0"/>
        </a:p>
      </dgm:t>
    </dgm:pt>
    <dgm:pt modelId="{6131A9DF-1972-40A5-8EB8-AA3EDFDC17BC}" type="parTrans" cxnId="{28A1D334-24AB-4E8C-A532-253A5B61B929}">
      <dgm:prSet/>
      <dgm:spPr/>
      <dgm:t>
        <a:bodyPr/>
        <a:lstStyle/>
        <a:p>
          <a:endParaRPr lang="en-US"/>
        </a:p>
      </dgm:t>
    </dgm:pt>
    <dgm:pt modelId="{6E95FD26-281E-4178-BC41-57D5135261D5}" type="sibTrans" cxnId="{28A1D334-24AB-4E8C-A532-253A5B61B929}">
      <dgm:prSet/>
      <dgm:spPr/>
      <dgm:t>
        <a:bodyPr/>
        <a:lstStyle/>
        <a:p>
          <a:endParaRPr lang="en-US"/>
        </a:p>
      </dgm:t>
    </dgm:pt>
    <dgm:pt modelId="{8C7E087B-DEEF-4F6C-A7AB-FB3CE3A6B9C7}">
      <dgm:prSet/>
      <dgm:spPr/>
      <dgm:t>
        <a:bodyPr/>
        <a:lstStyle/>
        <a:p>
          <a:r>
            <a:rPr lang="en-GB" dirty="0"/>
            <a:t>As the price is above the cost of production the firm will increase output and make additional profit</a:t>
          </a:r>
          <a:endParaRPr lang="en-US" dirty="0"/>
        </a:p>
      </dgm:t>
    </dgm:pt>
    <dgm:pt modelId="{82AE3361-BD79-4C9E-BDE9-331BCC50DEAA}" type="parTrans" cxnId="{6EB1E110-A62B-485E-A32C-CDFB43C297A9}">
      <dgm:prSet/>
      <dgm:spPr/>
      <dgm:t>
        <a:bodyPr/>
        <a:lstStyle/>
        <a:p>
          <a:endParaRPr lang="en-US"/>
        </a:p>
      </dgm:t>
    </dgm:pt>
    <dgm:pt modelId="{8D7CA4B6-1E90-4956-8F74-222B6BA94849}" type="sibTrans" cxnId="{6EB1E110-A62B-485E-A32C-CDFB43C297A9}">
      <dgm:prSet/>
      <dgm:spPr/>
      <dgm:t>
        <a:bodyPr/>
        <a:lstStyle/>
        <a:p>
          <a:endParaRPr lang="en-US"/>
        </a:p>
      </dgm:t>
    </dgm:pt>
    <dgm:pt modelId="{33F3AA28-8A1F-4FCB-A108-F00722EECC17}">
      <dgm:prSet/>
      <dgm:spPr/>
      <dgm:t>
        <a:bodyPr/>
        <a:lstStyle/>
        <a:p>
          <a:r>
            <a:rPr lang="en-GB" dirty="0"/>
            <a:t>Firms will allocate more resources into producing the product until price is equal to marginal cost (P = MC)</a:t>
          </a:r>
          <a:endParaRPr lang="en-US" dirty="0"/>
        </a:p>
      </dgm:t>
    </dgm:pt>
    <dgm:pt modelId="{43CE9DF3-0948-4E78-83C0-DCA00B5C8CCB}" type="parTrans" cxnId="{EBFF2926-C869-43A3-94FD-45DFC212C74F}">
      <dgm:prSet/>
      <dgm:spPr/>
      <dgm:t>
        <a:bodyPr/>
        <a:lstStyle/>
        <a:p>
          <a:endParaRPr lang="en-US"/>
        </a:p>
      </dgm:t>
    </dgm:pt>
    <dgm:pt modelId="{B3800BC6-FB48-4BBE-B3CA-D8235A67960C}" type="sibTrans" cxnId="{EBFF2926-C869-43A3-94FD-45DFC212C74F}">
      <dgm:prSet/>
      <dgm:spPr/>
      <dgm:t>
        <a:bodyPr/>
        <a:lstStyle/>
        <a:p>
          <a:endParaRPr lang="en-US"/>
        </a:p>
      </dgm:t>
    </dgm:pt>
    <dgm:pt modelId="{51A1500D-BCBD-458D-95E4-B3CE7815A7C7}">
      <dgm:prSet/>
      <dgm:spPr/>
      <dgm:t>
        <a:bodyPr/>
        <a:lstStyle/>
        <a:p>
          <a:r>
            <a:rPr lang="en-GB" dirty="0"/>
            <a:t>At this point the firm is maximising profits</a:t>
          </a:r>
          <a:endParaRPr lang="en-US" dirty="0"/>
        </a:p>
      </dgm:t>
    </dgm:pt>
    <dgm:pt modelId="{86B4A561-5419-4A46-B234-A93B4F83F6D2}" type="parTrans" cxnId="{1FAAE2BC-63C0-46B7-B9AA-414E32288BFC}">
      <dgm:prSet/>
      <dgm:spPr/>
      <dgm:t>
        <a:bodyPr/>
        <a:lstStyle/>
        <a:p>
          <a:endParaRPr lang="en-US"/>
        </a:p>
      </dgm:t>
    </dgm:pt>
    <dgm:pt modelId="{F8CD4A84-492D-4164-948D-A53CF7BD577E}" type="sibTrans" cxnId="{1FAAE2BC-63C0-46B7-B9AA-414E32288BFC}">
      <dgm:prSet/>
      <dgm:spPr/>
      <dgm:t>
        <a:bodyPr/>
        <a:lstStyle/>
        <a:p>
          <a:endParaRPr lang="en-US"/>
        </a:p>
      </dgm:t>
    </dgm:pt>
    <dgm:pt modelId="{AD462B43-5051-46B1-886F-C08BBA0E8849}">
      <dgm:prSet/>
      <dgm:spPr/>
      <dgm:t>
        <a:bodyPr/>
        <a:lstStyle/>
        <a:p>
          <a:r>
            <a:rPr lang="en-GB" dirty="0"/>
            <a:t>If MC was greater than P the firm would be making a loss on producing each additional unit</a:t>
          </a:r>
          <a:endParaRPr lang="en-US" dirty="0"/>
        </a:p>
      </dgm:t>
    </dgm:pt>
    <dgm:pt modelId="{012AF981-6653-4B37-A041-49F55F153DF6}" type="parTrans" cxnId="{D574ECA7-0534-449B-9FCE-7133E97058E1}">
      <dgm:prSet/>
      <dgm:spPr/>
      <dgm:t>
        <a:bodyPr/>
        <a:lstStyle/>
        <a:p>
          <a:endParaRPr lang="en-US"/>
        </a:p>
      </dgm:t>
    </dgm:pt>
    <dgm:pt modelId="{B15C5FFE-DC14-4640-B862-516F3CEC5095}" type="sibTrans" cxnId="{D574ECA7-0534-449B-9FCE-7133E97058E1}">
      <dgm:prSet/>
      <dgm:spPr/>
      <dgm:t>
        <a:bodyPr/>
        <a:lstStyle/>
        <a:p>
          <a:endParaRPr lang="en-US"/>
        </a:p>
      </dgm:t>
    </dgm:pt>
    <dgm:pt modelId="{A86658D8-6567-4F57-98C9-BA28D0B67157}" type="pres">
      <dgm:prSet presAssocID="{4482CF5E-81F7-4A60-ABED-5AEB47FABD63}" presName="linear" presStyleCnt="0">
        <dgm:presLayoutVars>
          <dgm:animLvl val="lvl"/>
          <dgm:resizeHandles val="exact"/>
        </dgm:presLayoutVars>
      </dgm:prSet>
      <dgm:spPr/>
    </dgm:pt>
    <dgm:pt modelId="{64FA3049-2F64-4FFF-92B6-B4A0132C8610}" type="pres">
      <dgm:prSet presAssocID="{FF8E88F7-1A88-4348-9B13-29570A553E27}" presName="parentText" presStyleLbl="node1" presStyleIdx="0" presStyleCnt="6">
        <dgm:presLayoutVars>
          <dgm:chMax val="0"/>
          <dgm:bulletEnabled val="1"/>
        </dgm:presLayoutVars>
      </dgm:prSet>
      <dgm:spPr/>
    </dgm:pt>
    <dgm:pt modelId="{E68254D3-AC84-42F9-974C-0AE6377AD887}" type="pres">
      <dgm:prSet presAssocID="{188F6C10-8376-4AE4-BCAA-6D53CE1FE59C}" presName="spacer" presStyleCnt="0"/>
      <dgm:spPr/>
    </dgm:pt>
    <dgm:pt modelId="{6C1EB350-8698-477C-B149-ED07A0D65BA8}" type="pres">
      <dgm:prSet presAssocID="{96BD5D9C-323A-4AF7-8CF8-35320B6336D9}" presName="parentText" presStyleLbl="node1" presStyleIdx="1" presStyleCnt="6">
        <dgm:presLayoutVars>
          <dgm:chMax val="0"/>
          <dgm:bulletEnabled val="1"/>
        </dgm:presLayoutVars>
      </dgm:prSet>
      <dgm:spPr/>
    </dgm:pt>
    <dgm:pt modelId="{EB8EF0CB-0CCA-4E91-A58D-F21B1D3C214D}" type="pres">
      <dgm:prSet presAssocID="{6E95FD26-281E-4178-BC41-57D5135261D5}" presName="spacer" presStyleCnt="0"/>
      <dgm:spPr/>
    </dgm:pt>
    <dgm:pt modelId="{F60325C6-B024-4F87-8CAC-FB5322FEC992}" type="pres">
      <dgm:prSet presAssocID="{8C7E087B-DEEF-4F6C-A7AB-FB3CE3A6B9C7}" presName="parentText" presStyleLbl="node1" presStyleIdx="2" presStyleCnt="6">
        <dgm:presLayoutVars>
          <dgm:chMax val="0"/>
          <dgm:bulletEnabled val="1"/>
        </dgm:presLayoutVars>
      </dgm:prSet>
      <dgm:spPr/>
    </dgm:pt>
    <dgm:pt modelId="{6B965DF1-6D65-4408-8690-CBE096041236}" type="pres">
      <dgm:prSet presAssocID="{8D7CA4B6-1E90-4956-8F74-222B6BA94849}" presName="spacer" presStyleCnt="0"/>
      <dgm:spPr/>
    </dgm:pt>
    <dgm:pt modelId="{6C4AF48B-EA0F-48D5-9B18-0C41020C3058}" type="pres">
      <dgm:prSet presAssocID="{33F3AA28-8A1F-4FCB-A108-F00722EECC17}" presName="parentText" presStyleLbl="node1" presStyleIdx="3" presStyleCnt="6">
        <dgm:presLayoutVars>
          <dgm:chMax val="0"/>
          <dgm:bulletEnabled val="1"/>
        </dgm:presLayoutVars>
      </dgm:prSet>
      <dgm:spPr/>
    </dgm:pt>
    <dgm:pt modelId="{B92C1675-14EA-4DF5-AF25-1F1CDC930DAC}" type="pres">
      <dgm:prSet presAssocID="{B3800BC6-FB48-4BBE-B3CA-D8235A67960C}" presName="spacer" presStyleCnt="0"/>
      <dgm:spPr/>
    </dgm:pt>
    <dgm:pt modelId="{87D50A14-6B9B-4CEF-A8DD-0C4AFBFFADAE}" type="pres">
      <dgm:prSet presAssocID="{51A1500D-BCBD-458D-95E4-B3CE7815A7C7}" presName="parentText" presStyleLbl="node1" presStyleIdx="4" presStyleCnt="6">
        <dgm:presLayoutVars>
          <dgm:chMax val="0"/>
          <dgm:bulletEnabled val="1"/>
        </dgm:presLayoutVars>
      </dgm:prSet>
      <dgm:spPr/>
    </dgm:pt>
    <dgm:pt modelId="{507D7618-479B-4122-BDB2-7DE73E35FA44}" type="pres">
      <dgm:prSet presAssocID="{F8CD4A84-492D-4164-948D-A53CF7BD577E}" presName="spacer" presStyleCnt="0"/>
      <dgm:spPr/>
    </dgm:pt>
    <dgm:pt modelId="{13FA9EF4-65D9-4E4D-84C1-1DFB7342FADB}" type="pres">
      <dgm:prSet presAssocID="{AD462B43-5051-46B1-886F-C08BBA0E8849}" presName="parentText" presStyleLbl="node1" presStyleIdx="5" presStyleCnt="6">
        <dgm:presLayoutVars>
          <dgm:chMax val="0"/>
          <dgm:bulletEnabled val="1"/>
        </dgm:presLayoutVars>
      </dgm:prSet>
      <dgm:spPr/>
    </dgm:pt>
  </dgm:ptLst>
  <dgm:cxnLst>
    <dgm:cxn modelId="{7F18F004-C9BC-428D-87B8-51E5AA974F85}" type="presOf" srcId="{33F3AA28-8A1F-4FCB-A108-F00722EECC17}" destId="{6C4AF48B-EA0F-48D5-9B18-0C41020C3058}" srcOrd="0" destOrd="0" presId="urn:microsoft.com/office/officeart/2005/8/layout/vList2"/>
    <dgm:cxn modelId="{6EB1E110-A62B-485E-A32C-CDFB43C297A9}" srcId="{4482CF5E-81F7-4A60-ABED-5AEB47FABD63}" destId="{8C7E087B-DEEF-4F6C-A7AB-FB3CE3A6B9C7}" srcOrd="2" destOrd="0" parTransId="{82AE3361-BD79-4C9E-BDE9-331BCC50DEAA}" sibTransId="{8D7CA4B6-1E90-4956-8F74-222B6BA94849}"/>
    <dgm:cxn modelId="{87483D19-E63E-438A-B8F2-47E20538F7D2}" type="presOf" srcId="{4482CF5E-81F7-4A60-ABED-5AEB47FABD63}" destId="{A86658D8-6567-4F57-98C9-BA28D0B67157}" srcOrd="0" destOrd="0" presId="urn:microsoft.com/office/officeart/2005/8/layout/vList2"/>
    <dgm:cxn modelId="{EBFF2926-C869-43A3-94FD-45DFC212C74F}" srcId="{4482CF5E-81F7-4A60-ABED-5AEB47FABD63}" destId="{33F3AA28-8A1F-4FCB-A108-F00722EECC17}" srcOrd="3" destOrd="0" parTransId="{43CE9DF3-0948-4E78-83C0-DCA00B5C8CCB}" sibTransId="{B3800BC6-FB48-4BBE-B3CA-D8235A67960C}"/>
    <dgm:cxn modelId="{28A1D334-24AB-4E8C-A532-253A5B61B929}" srcId="{4482CF5E-81F7-4A60-ABED-5AEB47FABD63}" destId="{96BD5D9C-323A-4AF7-8CF8-35320B6336D9}" srcOrd="1" destOrd="0" parTransId="{6131A9DF-1972-40A5-8EB8-AA3EDFDC17BC}" sibTransId="{6E95FD26-281E-4178-BC41-57D5135261D5}"/>
    <dgm:cxn modelId="{9B298F5F-5A8A-424B-802A-B10073BAF5F2}" type="presOf" srcId="{96BD5D9C-323A-4AF7-8CF8-35320B6336D9}" destId="{6C1EB350-8698-477C-B149-ED07A0D65BA8}" srcOrd="0" destOrd="0" presId="urn:microsoft.com/office/officeart/2005/8/layout/vList2"/>
    <dgm:cxn modelId="{9B641860-34C9-434B-9F4C-819A5DAFB7B1}" type="presOf" srcId="{51A1500D-BCBD-458D-95E4-B3CE7815A7C7}" destId="{87D50A14-6B9B-4CEF-A8DD-0C4AFBFFADAE}" srcOrd="0" destOrd="0" presId="urn:microsoft.com/office/officeart/2005/8/layout/vList2"/>
    <dgm:cxn modelId="{B49F8C6C-6572-4ECB-8F1C-EFCD10D94C4A}" type="presOf" srcId="{AD462B43-5051-46B1-886F-C08BBA0E8849}" destId="{13FA9EF4-65D9-4E4D-84C1-1DFB7342FADB}" srcOrd="0" destOrd="0" presId="urn:microsoft.com/office/officeart/2005/8/layout/vList2"/>
    <dgm:cxn modelId="{D574ECA7-0534-449B-9FCE-7133E97058E1}" srcId="{4482CF5E-81F7-4A60-ABED-5AEB47FABD63}" destId="{AD462B43-5051-46B1-886F-C08BBA0E8849}" srcOrd="5" destOrd="0" parTransId="{012AF981-6653-4B37-A041-49F55F153DF6}" sibTransId="{B15C5FFE-DC14-4640-B862-516F3CEC5095}"/>
    <dgm:cxn modelId="{114A23B5-FD48-4B9D-B883-D8A5595E4A65}" srcId="{4482CF5E-81F7-4A60-ABED-5AEB47FABD63}" destId="{FF8E88F7-1A88-4348-9B13-29570A553E27}" srcOrd="0" destOrd="0" parTransId="{01964580-3D8C-4E23-9BD9-BC1ACE8A23E6}" sibTransId="{188F6C10-8376-4AE4-BCAA-6D53CE1FE59C}"/>
    <dgm:cxn modelId="{D2F68AB9-2E8E-4796-8536-E6984D3AE920}" type="presOf" srcId="{FF8E88F7-1A88-4348-9B13-29570A553E27}" destId="{64FA3049-2F64-4FFF-92B6-B4A0132C8610}" srcOrd="0" destOrd="0" presId="urn:microsoft.com/office/officeart/2005/8/layout/vList2"/>
    <dgm:cxn modelId="{1FAAE2BC-63C0-46B7-B9AA-414E32288BFC}" srcId="{4482CF5E-81F7-4A60-ABED-5AEB47FABD63}" destId="{51A1500D-BCBD-458D-95E4-B3CE7815A7C7}" srcOrd="4" destOrd="0" parTransId="{86B4A561-5419-4A46-B234-A93B4F83F6D2}" sibTransId="{F8CD4A84-492D-4164-948D-A53CF7BD577E}"/>
    <dgm:cxn modelId="{771CBCCD-2CC9-4E18-876F-AA96ECDA8B3F}" type="presOf" srcId="{8C7E087B-DEEF-4F6C-A7AB-FB3CE3A6B9C7}" destId="{F60325C6-B024-4F87-8CAC-FB5322FEC992}" srcOrd="0" destOrd="0" presId="urn:microsoft.com/office/officeart/2005/8/layout/vList2"/>
    <dgm:cxn modelId="{2B5A1E82-9C15-4D54-B2DF-51D99E196D56}" type="presParOf" srcId="{A86658D8-6567-4F57-98C9-BA28D0B67157}" destId="{64FA3049-2F64-4FFF-92B6-B4A0132C8610}" srcOrd="0" destOrd="0" presId="urn:microsoft.com/office/officeart/2005/8/layout/vList2"/>
    <dgm:cxn modelId="{D61EA425-B413-4FAE-9847-CAAF2122ECA8}" type="presParOf" srcId="{A86658D8-6567-4F57-98C9-BA28D0B67157}" destId="{E68254D3-AC84-42F9-974C-0AE6377AD887}" srcOrd="1" destOrd="0" presId="urn:microsoft.com/office/officeart/2005/8/layout/vList2"/>
    <dgm:cxn modelId="{A93DB69E-EAA2-41BD-AADD-2F7A615FEC84}" type="presParOf" srcId="{A86658D8-6567-4F57-98C9-BA28D0B67157}" destId="{6C1EB350-8698-477C-B149-ED07A0D65BA8}" srcOrd="2" destOrd="0" presId="urn:microsoft.com/office/officeart/2005/8/layout/vList2"/>
    <dgm:cxn modelId="{A26F8635-2F40-478F-9446-DCD04C5EA075}" type="presParOf" srcId="{A86658D8-6567-4F57-98C9-BA28D0B67157}" destId="{EB8EF0CB-0CCA-4E91-A58D-F21B1D3C214D}" srcOrd="3" destOrd="0" presId="urn:microsoft.com/office/officeart/2005/8/layout/vList2"/>
    <dgm:cxn modelId="{A4D21BFB-2520-4E74-A801-787B5781DB01}" type="presParOf" srcId="{A86658D8-6567-4F57-98C9-BA28D0B67157}" destId="{F60325C6-B024-4F87-8CAC-FB5322FEC992}" srcOrd="4" destOrd="0" presId="urn:microsoft.com/office/officeart/2005/8/layout/vList2"/>
    <dgm:cxn modelId="{FC3BAF40-CE27-407F-B4F6-2A78FED6D091}" type="presParOf" srcId="{A86658D8-6567-4F57-98C9-BA28D0B67157}" destId="{6B965DF1-6D65-4408-8690-CBE096041236}" srcOrd="5" destOrd="0" presId="urn:microsoft.com/office/officeart/2005/8/layout/vList2"/>
    <dgm:cxn modelId="{35C6F144-6C54-4905-87D0-14242E1B2BCC}" type="presParOf" srcId="{A86658D8-6567-4F57-98C9-BA28D0B67157}" destId="{6C4AF48B-EA0F-48D5-9B18-0C41020C3058}" srcOrd="6" destOrd="0" presId="urn:microsoft.com/office/officeart/2005/8/layout/vList2"/>
    <dgm:cxn modelId="{3DB7AB89-8AA8-46DA-9993-FF5C486878E3}" type="presParOf" srcId="{A86658D8-6567-4F57-98C9-BA28D0B67157}" destId="{B92C1675-14EA-4DF5-AF25-1F1CDC930DAC}" srcOrd="7" destOrd="0" presId="urn:microsoft.com/office/officeart/2005/8/layout/vList2"/>
    <dgm:cxn modelId="{09C1862D-CD60-43B6-A398-8D63781D8C41}" type="presParOf" srcId="{A86658D8-6567-4F57-98C9-BA28D0B67157}" destId="{87D50A14-6B9B-4CEF-A8DD-0C4AFBFFADAE}" srcOrd="8" destOrd="0" presId="urn:microsoft.com/office/officeart/2005/8/layout/vList2"/>
    <dgm:cxn modelId="{787190D5-A045-482F-9C04-5F612D4D1A29}" type="presParOf" srcId="{A86658D8-6567-4F57-98C9-BA28D0B67157}" destId="{507D7618-479B-4122-BDB2-7DE73E35FA44}" srcOrd="9" destOrd="0" presId="urn:microsoft.com/office/officeart/2005/8/layout/vList2"/>
    <dgm:cxn modelId="{60158C6E-6207-4F17-8D4C-DB2BA16D67AF}" type="presParOf" srcId="{A86658D8-6567-4F57-98C9-BA28D0B67157}" destId="{13FA9EF4-65D9-4E4D-84C1-1DFB7342FADB}"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6EB884A-FC46-4984-965B-B83E4C25B99A}" type="doc">
      <dgm:prSet loTypeId="urn:microsoft.com/office/officeart/2005/8/layout/vProcess5" loCatId="process" qsTypeId="urn:microsoft.com/office/officeart/2005/8/quickstyle/simple1" qsCatId="simple" csTypeId="urn:microsoft.com/office/officeart/2005/8/colors/accent1_2" csCatId="accent1"/>
      <dgm:spPr/>
      <dgm:t>
        <a:bodyPr/>
        <a:lstStyle/>
        <a:p>
          <a:endParaRPr lang="en-US"/>
        </a:p>
      </dgm:t>
    </dgm:pt>
    <dgm:pt modelId="{B3FB154D-056B-46D6-BEBC-459D0091D874}">
      <dgm:prSet/>
      <dgm:spPr/>
      <dgm:t>
        <a:bodyPr/>
        <a:lstStyle/>
        <a:p>
          <a:r>
            <a:rPr lang="en-GB" b="1" dirty="0"/>
            <a:t>Marginal private cost (MPC) </a:t>
          </a:r>
          <a:r>
            <a:rPr lang="en-GB" dirty="0"/>
            <a:t>is the cost to a producer of producing an additional unit</a:t>
          </a:r>
          <a:endParaRPr lang="en-US" dirty="0"/>
        </a:p>
      </dgm:t>
    </dgm:pt>
    <dgm:pt modelId="{D5FEC1F4-4E12-4FDA-B8C6-DBBC7EE68040}" type="parTrans" cxnId="{A2EE76C8-3096-4127-8942-7B29B96AEAB8}">
      <dgm:prSet/>
      <dgm:spPr/>
      <dgm:t>
        <a:bodyPr/>
        <a:lstStyle/>
        <a:p>
          <a:endParaRPr lang="en-US"/>
        </a:p>
      </dgm:t>
    </dgm:pt>
    <dgm:pt modelId="{55202FA9-7567-44A6-A84C-4C8626E928BB}" type="sibTrans" cxnId="{A2EE76C8-3096-4127-8942-7B29B96AEAB8}">
      <dgm:prSet/>
      <dgm:spPr/>
      <dgm:t>
        <a:bodyPr/>
        <a:lstStyle/>
        <a:p>
          <a:endParaRPr lang="en-US"/>
        </a:p>
      </dgm:t>
    </dgm:pt>
    <dgm:pt modelId="{2D8FF588-866E-441F-A317-417880B31A5F}">
      <dgm:prSet/>
      <dgm:spPr/>
      <dgm:t>
        <a:bodyPr/>
        <a:lstStyle/>
        <a:p>
          <a:r>
            <a:rPr lang="en-GB" dirty="0"/>
            <a:t>MPC can be represented by the supply curve. If the price of an additional unit pays for the cost of producing the extra unit then a firm will supply it</a:t>
          </a:r>
          <a:endParaRPr lang="en-US" dirty="0"/>
        </a:p>
      </dgm:t>
    </dgm:pt>
    <dgm:pt modelId="{B19CB62E-BD33-4D4B-B944-6A61317AC7E7}" type="parTrans" cxnId="{6D966F3D-B06E-42C5-B667-BF8C82C6E97C}">
      <dgm:prSet/>
      <dgm:spPr/>
      <dgm:t>
        <a:bodyPr/>
        <a:lstStyle/>
        <a:p>
          <a:endParaRPr lang="en-US"/>
        </a:p>
      </dgm:t>
    </dgm:pt>
    <dgm:pt modelId="{EA4EFEC0-CC27-4517-AC6E-183C49964EFD}" type="sibTrans" cxnId="{6D966F3D-B06E-42C5-B667-BF8C82C6E97C}">
      <dgm:prSet/>
      <dgm:spPr/>
      <dgm:t>
        <a:bodyPr/>
        <a:lstStyle/>
        <a:p>
          <a:endParaRPr lang="en-US"/>
        </a:p>
      </dgm:t>
    </dgm:pt>
    <dgm:pt modelId="{B406D331-0588-40BC-8326-2A9EDFFF119A}">
      <dgm:prSet/>
      <dgm:spPr/>
      <dgm:t>
        <a:bodyPr/>
        <a:lstStyle/>
        <a:p>
          <a:r>
            <a:rPr lang="en-GB" dirty="0"/>
            <a:t>The supply curve reflects this as higher prices will lead to more being supplied as firms cover their costs for producing the additional unit</a:t>
          </a:r>
          <a:endParaRPr lang="en-US" dirty="0"/>
        </a:p>
      </dgm:t>
    </dgm:pt>
    <dgm:pt modelId="{D3357B32-709F-4179-B791-490AF220CBE1}" type="parTrans" cxnId="{59271187-32F2-432F-AC38-AA09BEA7A5F8}">
      <dgm:prSet/>
      <dgm:spPr/>
      <dgm:t>
        <a:bodyPr/>
        <a:lstStyle/>
        <a:p>
          <a:endParaRPr lang="en-US"/>
        </a:p>
      </dgm:t>
    </dgm:pt>
    <dgm:pt modelId="{B210DC5C-A5F9-4BBF-8491-8B90ABC07DE9}" type="sibTrans" cxnId="{59271187-32F2-432F-AC38-AA09BEA7A5F8}">
      <dgm:prSet/>
      <dgm:spPr/>
      <dgm:t>
        <a:bodyPr/>
        <a:lstStyle/>
        <a:p>
          <a:endParaRPr lang="en-US"/>
        </a:p>
      </dgm:t>
    </dgm:pt>
    <dgm:pt modelId="{47E022F5-4A5D-429D-8BE9-95608E9EB697}">
      <dgm:prSet/>
      <dgm:spPr/>
      <dgm:t>
        <a:bodyPr/>
        <a:lstStyle/>
        <a:p>
          <a:r>
            <a:rPr lang="en-GB" dirty="0"/>
            <a:t>As price increases we will see an increase in supply as it is more likely that producers will cover their costs</a:t>
          </a:r>
          <a:endParaRPr lang="en-US" dirty="0"/>
        </a:p>
      </dgm:t>
    </dgm:pt>
    <dgm:pt modelId="{2635161E-0795-44D1-AAC5-B0631C29C8EA}" type="parTrans" cxnId="{829E19B7-312E-4AA5-97C3-40486B801088}">
      <dgm:prSet/>
      <dgm:spPr/>
      <dgm:t>
        <a:bodyPr/>
        <a:lstStyle/>
        <a:p>
          <a:endParaRPr lang="en-US"/>
        </a:p>
      </dgm:t>
    </dgm:pt>
    <dgm:pt modelId="{EE2FB0C0-416F-4001-BD0D-12974291FB82}" type="sibTrans" cxnId="{829E19B7-312E-4AA5-97C3-40486B801088}">
      <dgm:prSet/>
      <dgm:spPr/>
      <dgm:t>
        <a:bodyPr/>
        <a:lstStyle/>
        <a:p>
          <a:endParaRPr lang="en-US"/>
        </a:p>
      </dgm:t>
    </dgm:pt>
    <dgm:pt modelId="{BF0BDFBA-EDD4-4A91-8656-F7D5B6854F83}" type="pres">
      <dgm:prSet presAssocID="{76EB884A-FC46-4984-965B-B83E4C25B99A}" presName="outerComposite" presStyleCnt="0">
        <dgm:presLayoutVars>
          <dgm:chMax val="5"/>
          <dgm:dir/>
          <dgm:resizeHandles val="exact"/>
        </dgm:presLayoutVars>
      </dgm:prSet>
      <dgm:spPr/>
    </dgm:pt>
    <dgm:pt modelId="{5A1CD19C-58B6-4FF8-95FD-4E5755A25978}" type="pres">
      <dgm:prSet presAssocID="{76EB884A-FC46-4984-965B-B83E4C25B99A}" presName="dummyMaxCanvas" presStyleCnt="0">
        <dgm:presLayoutVars/>
      </dgm:prSet>
      <dgm:spPr/>
    </dgm:pt>
    <dgm:pt modelId="{68EDD8FD-9B8F-4614-B11E-77690D215B81}" type="pres">
      <dgm:prSet presAssocID="{76EB884A-FC46-4984-965B-B83E4C25B99A}" presName="FourNodes_1" presStyleLbl="node1" presStyleIdx="0" presStyleCnt="4">
        <dgm:presLayoutVars>
          <dgm:bulletEnabled val="1"/>
        </dgm:presLayoutVars>
      </dgm:prSet>
      <dgm:spPr/>
    </dgm:pt>
    <dgm:pt modelId="{8A68F47A-9A42-4119-9BA3-4362983ADC8A}" type="pres">
      <dgm:prSet presAssocID="{76EB884A-FC46-4984-965B-B83E4C25B99A}" presName="FourNodes_2" presStyleLbl="node1" presStyleIdx="1" presStyleCnt="4">
        <dgm:presLayoutVars>
          <dgm:bulletEnabled val="1"/>
        </dgm:presLayoutVars>
      </dgm:prSet>
      <dgm:spPr/>
    </dgm:pt>
    <dgm:pt modelId="{049A9B6F-98DA-4FB5-A094-C08BC972BA78}" type="pres">
      <dgm:prSet presAssocID="{76EB884A-FC46-4984-965B-B83E4C25B99A}" presName="FourNodes_3" presStyleLbl="node1" presStyleIdx="2" presStyleCnt="4">
        <dgm:presLayoutVars>
          <dgm:bulletEnabled val="1"/>
        </dgm:presLayoutVars>
      </dgm:prSet>
      <dgm:spPr/>
    </dgm:pt>
    <dgm:pt modelId="{EB3D03F1-CA3E-4057-BC8A-D0FBB1AE6C12}" type="pres">
      <dgm:prSet presAssocID="{76EB884A-FC46-4984-965B-B83E4C25B99A}" presName="FourNodes_4" presStyleLbl="node1" presStyleIdx="3" presStyleCnt="4">
        <dgm:presLayoutVars>
          <dgm:bulletEnabled val="1"/>
        </dgm:presLayoutVars>
      </dgm:prSet>
      <dgm:spPr/>
    </dgm:pt>
    <dgm:pt modelId="{EDC57329-F3CD-487B-9C9C-70C280F75EC0}" type="pres">
      <dgm:prSet presAssocID="{76EB884A-FC46-4984-965B-B83E4C25B99A}" presName="FourConn_1-2" presStyleLbl="fgAccFollowNode1" presStyleIdx="0" presStyleCnt="3">
        <dgm:presLayoutVars>
          <dgm:bulletEnabled val="1"/>
        </dgm:presLayoutVars>
      </dgm:prSet>
      <dgm:spPr/>
    </dgm:pt>
    <dgm:pt modelId="{262BE320-6097-4C63-8313-5A75E9389CC6}" type="pres">
      <dgm:prSet presAssocID="{76EB884A-FC46-4984-965B-B83E4C25B99A}" presName="FourConn_2-3" presStyleLbl="fgAccFollowNode1" presStyleIdx="1" presStyleCnt="3">
        <dgm:presLayoutVars>
          <dgm:bulletEnabled val="1"/>
        </dgm:presLayoutVars>
      </dgm:prSet>
      <dgm:spPr/>
    </dgm:pt>
    <dgm:pt modelId="{679FE5F1-A4B7-42CF-8640-EBE9ACC1B2A0}" type="pres">
      <dgm:prSet presAssocID="{76EB884A-FC46-4984-965B-B83E4C25B99A}" presName="FourConn_3-4" presStyleLbl="fgAccFollowNode1" presStyleIdx="2" presStyleCnt="3">
        <dgm:presLayoutVars>
          <dgm:bulletEnabled val="1"/>
        </dgm:presLayoutVars>
      </dgm:prSet>
      <dgm:spPr/>
    </dgm:pt>
    <dgm:pt modelId="{793EB8F1-A9E3-45EA-B8A4-204A6E241915}" type="pres">
      <dgm:prSet presAssocID="{76EB884A-FC46-4984-965B-B83E4C25B99A}" presName="FourNodes_1_text" presStyleLbl="node1" presStyleIdx="3" presStyleCnt="4">
        <dgm:presLayoutVars>
          <dgm:bulletEnabled val="1"/>
        </dgm:presLayoutVars>
      </dgm:prSet>
      <dgm:spPr/>
    </dgm:pt>
    <dgm:pt modelId="{B3599032-0B85-4F94-AAEC-C82017FD4691}" type="pres">
      <dgm:prSet presAssocID="{76EB884A-FC46-4984-965B-B83E4C25B99A}" presName="FourNodes_2_text" presStyleLbl="node1" presStyleIdx="3" presStyleCnt="4">
        <dgm:presLayoutVars>
          <dgm:bulletEnabled val="1"/>
        </dgm:presLayoutVars>
      </dgm:prSet>
      <dgm:spPr/>
    </dgm:pt>
    <dgm:pt modelId="{271AE278-7227-4AC8-9F52-1C615C609EA1}" type="pres">
      <dgm:prSet presAssocID="{76EB884A-FC46-4984-965B-B83E4C25B99A}" presName="FourNodes_3_text" presStyleLbl="node1" presStyleIdx="3" presStyleCnt="4">
        <dgm:presLayoutVars>
          <dgm:bulletEnabled val="1"/>
        </dgm:presLayoutVars>
      </dgm:prSet>
      <dgm:spPr/>
    </dgm:pt>
    <dgm:pt modelId="{18CF7352-6D0E-447E-9CD0-5D56EB0013A5}" type="pres">
      <dgm:prSet presAssocID="{76EB884A-FC46-4984-965B-B83E4C25B99A}" presName="FourNodes_4_text" presStyleLbl="node1" presStyleIdx="3" presStyleCnt="4">
        <dgm:presLayoutVars>
          <dgm:bulletEnabled val="1"/>
        </dgm:presLayoutVars>
      </dgm:prSet>
      <dgm:spPr/>
    </dgm:pt>
  </dgm:ptLst>
  <dgm:cxnLst>
    <dgm:cxn modelId="{B364800A-53C3-48BD-B2F8-80337F1FEFA3}" type="presOf" srcId="{B406D331-0588-40BC-8326-2A9EDFFF119A}" destId="{049A9B6F-98DA-4FB5-A094-C08BC972BA78}" srcOrd="0" destOrd="0" presId="urn:microsoft.com/office/officeart/2005/8/layout/vProcess5"/>
    <dgm:cxn modelId="{6D966F3D-B06E-42C5-B667-BF8C82C6E97C}" srcId="{76EB884A-FC46-4984-965B-B83E4C25B99A}" destId="{2D8FF588-866E-441F-A317-417880B31A5F}" srcOrd="1" destOrd="0" parTransId="{B19CB62E-BD33-4D4B-B944-6A61317AC7E7}" sibTransId="{EA4EFEC0-CC27-4517-AC6E-183C49964EFD}"/>
    <dgm:cxn modelId="{77DA6E75-3E4E-4A3F-B33B-6CB0F020C9BD}" type="presOf" srcId="{47E022F5-4A5D-429D-8BE9-95608E9EB697}" destId="{EB3D03F1-CA3E-4057-BC8A-D0FBB1AE6C12}" srcOrd="0" destOrd="0" presId="urn:microsoft.com/office/officeart/2005/8/layout/vProcess5"/>
    <dgm:cxn modelId="{8D592359-1465-4E73-8142-DC2396191650}" type="presOf" srcId="{2D8FF588-866E-441F-A317-417880B31A5F}" destId="{8A68F47A-9A42-4119-9BA3-4362983ADC8A}" srcOrd="0" destOrd="0" presId="urn:microsoft.com/office/officeart/2005/8/layout/vProcess5"/>
    <dgm:cxn modelId="{52E7815A-0CD0-44D2-B8D7-0AB01B7DE5DD}" type="presOf" srcId="{EA4EFEC0-CC27-4517-AC6E-183C49964EFD}" destId="{262BE320-6097-4C63-8313-5A75E9389CC6}" srcOrd="0" destOrd="0" presId="urn:microsoft.com/office/officeart/2005/8/layout/vProcess5"/>
    <dgm:cxn modelId="{1AE4A784-84B7-464D-A817-65DEEB58C322}" type="presOf" srcId="{2D8FF588-866E-441F-A317-417880B31A5F}" destId="{B3599032-0B85-4F94-AAEC-C82017FD4691}" srcOrd="1" destOrd="0" presId="urn:microsoft.com/office/officeart/2005/8/layout/vProcess5"/>
    <dgm:cxn modelId="{CDBFF185-EAF6-4ADA-900A-AFB0974980FB}" type="presOf" srcId="{76EB884A-FC46-4984-965B-B83E4C25B99A}" destId="{BF0BDFBA-EDD4-4A91-8656-F7D5B6854F83}" srcOrd="0" destOrd="0" presId="urn:microsoft.com/office/officeart/2005/8/layout/vProcess5"/>
    <dgm:cxn modelId="{59271187-32F2-432F-AC38-AA09BEA7A5F8}" srcId="{76EB884A-FC46-4984-965B-B83E4C25B99A}" destId="{B406D331-0588-40BC-8326-2A9EDFFF119A}" srcOrd="2" destOrd="0" parTransId="{D3357B32-709F-4179-B791-490AF220CBE1}" sibTransId="{B210DC5C-A5F9-4BBF-8491-8B90ABC07DE9}"/>
    <dgm:cxn modelId="{8D082787-FE55-438B-B674-4E94034CA740}" type="presOf" srcId="{B3FB154D-056B-46D6-BEBC-459D0091D874}" destId="{68EDD8FD-9B8F-4614-B11E-77690D215B81}" srcOrd="0" destOrd="0" presId="urn:microsoft.com/office/officeart/2005/8/layout/vProcess5"/>
    <dgm:cxn modelId="{0EFED693-EADD-4842-B9D2-B64EBF170B57}" type="presOf" srcId="{B210DC5C-A5F9-4BBF-8491-8B90ABC07DE9}" destId="{679FE5F1-A4B7-42CF-8640-EBE9ACC1B2A0}" srcOrd="0" destOrd="0" presId="urn:microsoft.com/office/officeart/2005/8/layout/vProcess5"/>
    <dgm:cxn modelId="{98DC259A-121D-408E-871B-B666383D0FF1}" type="presOf" srcId="{B406D331-0588-40BC-8326-2A9EDFFF119A}" destId="{271AE278-7227-4AC8-9F52-1C615C609EA1}" srcOrd="1" destOrd="0" presId="urn:microsoft.com/office/officeart/2005/8/layout/vProcess5"/>
    <dgm:cxn modelId="{829E19B7-312E-4AA5-97C3-40486B801088}" srcId="{76EB884A-FC46-4984-965B-B83E4C25B99A}" destId="{47E022F5-4A5D-429D-8BE9-95608E9EB697}" srcOrd="3" destOrd="0" parTransId="{2635161E-0795-44D1-AAC5-B0631C29C8EA}" sibTransId="{EE2FB0C0-416F-4001-BD0D-12974291FB82}"/>
    <dgm:cxn modelId="{A2EE76C8-3096-4127-8942-7B29B96AEAB8}" srcId="{76EB884A-FC46-4984-965B-B83E4C25B99A}" destId="{B3FB154D-056B-46D6-BEBC-459D0091D874}" srcOrd="0" destOrd="0" parTransId="{D5FEC1F4-4E12-4FDA-B8C6-DBBC7EE68040}" sibTransId="{55202FA9-7567-44A6-A84C-4C8626E928BB}"/>
    <dgm:cxn modelId="{43308CCE-34F8-4839-AFEE-8E2B4563DD0E}" type="presOf" srcId="{B3FB154D-056B-46D6-BEBC-459D0091D874}" destId="{793EB8F1-A9E3-45EA-B8A4-204A6E241915}" srcOrd="1" destOrd="0" presId="urn:microsoft.com/office/officeart/2005/8/layout/vProcess5"/>
    <dgm:cxn modelId="{E53299E0-A320-4D42-AA63-622B2DCDA636}" type="presOf" srcId="{55202FA9-7567-44A6-A84C-4C8626E928BB}" destId="{EDC57329-F3CD-487B-9C9C-70C280F75EC0}" srcOrd="0" destOrd="0" presId="urn:microsoft.com/office/officeart/2005/8/layout/vProcess5"/>
    <dgm:cxn modelId="{47AB11FD-A949-4580-B39F-AD02A0AB553C}" type="presOf" srcId="{47E022F5-4A5D-429D-8BE9-95608E9EB697}" destId="{18CF7352-6D0E-447E-9CD0-5D56EB0013A5}" srcOrd="1" destOrd="0" presId="urn:microsoft.com/office/officeart/2005/8/layout/vProcess5"/>
    <dgm:cxn modelId="{82868963-9314-4EB0-9A35-86ADBAE2FB3C}" type="presParOf" srcId="{BF0BDFBA-EDD4-4A91-8656-F7D5B6854F83}" destId="{5A1CD19C-58B6-4FF8-95FD-4E5755A25978}" srcOrd="0" destOrd="0" presId="urn:microsoft.com/office/officeart/2005/8/layout/vProcess5"/>
    <dgm:cxn modelId="{C3210662-6CC3-4A14-8CE0-86F864AD3954}" type="presParOf" srcId="{BF0BDFBA-EDD4-4A91-8656-F7D5B6854F83}" destId="{68EDD8FD-9B8F-4614-B11E-77690D215B81}" srcOrd="1" destOrd="0" presId="urn:microsoft.com/office/officeart/2005/8/layout/vProcess5"/>
    <dgm:cxn modelId="{0D627584-ACAE-4542-A7DB-D28122D8A044}" type="presParOf" srcId="{BF0BDFBA-EDD4-4A91-8656-F7D5B6854F83}" destId="{8A68F47A-9A42-4119-9BA3-4362983ADC8A}" srcOrd="2" destOrd="0" presId="urn:microsoft.com/office/officeart/2005/8/layout/vProcess5"/>
    <dgm:cxn modelId="{5F1CC404-4919-4104-9B13-9E3B38548E9D}" type="presParOf" srcId="{BF0BDFBA-EDD4-4A91-8656-F7D5B6854F83}" destId="{049A9B6F-98DA-4FB5-A094-C08BC972BA78}" srcOrd="3" destOrd="0" presId="urn:microsoft.com/office/officeart/2005/8/layout/vProcess5"/>
    <dgm:cxn modelId="{93C68054-2F44-4CE2-A1DD-138321D55E01}" type="presParOf" srcId="{BF0BDFBA-EDD4-4A91-8656-F7D5B6854F83}" destId="{EB3D03F1-CA3E-4057-BC8A-D0FBB1AE6C12}" srcOrd="4" destOrd="0" presId="urn:microsoft.com/office/officeart/2005/8/layout/vProcess5"/>
    <dgm:cxn modelId="{D8FD19F6-D744-45A5-B7EE-065F0F2C9D96}" type="presParOf" srcId="{BF0BDFBA-EDD4-4A91-8656-F7D5B6854F83}" destId="{EDC57329-F3CD-487B-9C9C-70C280F75EC0}" srcOrd="5" destOrd="0" presId="urn:microsoft.com/office/officeart/2005/8/layout/vProcess5"/>
    <dgm:cxn modelId="{E03DACA0-035D-407B-A992-95A551B74B37}" type="presParOf" srcId="{BF0BDFBA-EDD4-4A91-8656-F7D5B6854F83}" destId="{262BE320-6097-4C63-8313-5A75E9389CC6}" srcOrd="6" destOrd="0" presId="urn:microsoft.com/office/officeart/2005/8/layout/vProcess5"/>
    <dgm:cxn modelId="{ECE23D78-6EB8-4C5D-97D2-13FEF3AE7C07}" type="presParOf" srcId="{BF0BDFBA-EDD4-4A91-8656-F7D5B6854F83}" destId="{679FE5F1-A4B7-42CF-8640-EBE9ACC1B2A0}" srcOrd="7" destOrd="0" presId="urn:microsoft.com/office/officeart/2005/8/layout/vProcess5"/>
    <dgm:cxn modelId="{1E1FC90A-C2ED-4EE5-BA64-10CBEAB17A69}" type="presParOf" srcId="{BF0BDFBA-EDD4-4A91-8656-F7D5B6854F83}" destId="{793EB8F1-A9E3-45EA-B8A4-204A6E241915}" srcOrd="8" destOrd="0" presId="urn:microsoft.com/office/officeart/2005/8/layout/vProcess5"/>
    <dgm:cxn modelId="{4B7FA708-3C24-45A6-BB8D-172047A02C61}" type="presParOf" srcId="{BF0BDFBA-EDD4-4A91-8656-F7D5B6854F83}" destId="{B3599032-0B85-4F94-AAEC-C82017FD4691}" srcOrd="9" destOrd="0" presId="urn:microsoft.com/office/officeart/2005/8/layout/vProcess5"/>
    <dgm:cxn modelId="{DDC9D943-6B87-44A3-A213-D7855BA96402}" type="presParOf" srcId="{BF0BDFBA-EDD4-4A91-8656-F7D5B6854F83}" destId="{271AE278-7227-4AC8-9F52-1C615C609EA1}" srcOrd="10" destOrd="0" presId="urn:microsoft.com/office/officeart/2005/8/layout/vProcess5"/>
    <dgm:cxn modelId="{EDE5B6C0-C2AE-4D93-969D-52489A0BD1CC}" type="presParOf" srcId="{BF0BDFBA-EDD4-4A91-8656-F7D5B6854F83}" destId="{18CF7352-6D0E-447E-9CD0-5D56EB0013A5}" srcOrd="1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097505F-475F-474E-A8E7-04DB48F4C50E}" type="doc">
      <dgm:prSet loTypeId="urn:microsoft.com/office/officeart/2005/8/layout/list1" loCatId="list" qsTypeId="urn:microsoft.com/office/officeart/2005/8/quickstyle/simple4" qsCatId="simple" csTypeId="urn:microsoft.com/office/officeart/2005/8/colors/colorful1" csCatId="colorful"/>
      <dgm:spPr/>
      <dgm:t>
        <a:bodyPr/>
        <a:lstStyle/>
        <a:p>
          <a:endParaRPr lang="en-US"/>
        </a:p>
      </dgm:t>
    </dgm:pt>
    <dgm:pt modelId="{2B02875D-DD2F-4FED-A4C0-A282AA58066D}">
      <dgm:prSet/>
      <dgm:spPr/>
      <dgm:t>
        <a:bodyPr/>
        <a:lstStyle/>
        <a:p>
          <a:r>
            <a:rPr lang="en-GB" dirty="0"/>
            <a:t>Revision Flashcards for Externalities</a:t>
          </a:r>
          <a:endParaRPr lang="en-US" dirty="0"/>
        </a:p>
      </dgm:t>
    </dgm:pt>
    <dgm:pt modelId="{8E64A06F-4437-4072-BDE9-C65AE316584A}" type="parTrans" cxnId="{A3F2F3F5-5F3D-474F-BA12-2E20663AB098}">
      <dgm:prSet/>
      <dgm:spPr/>
      <dgm:t>
        <a:bodyPr/>
        <a:lstStyle/>
        <a:p>
          <a:endParaRPr lang="en-US"/>
        </a:p>
      </dgm:t>
    </dgm:pt>
    <dgm:pt modelId="{50916174-47B4-40D6-87E2-75204ADA406E}" type="sibTrans" cxnId="{A3F2F3F5-5F3D-474F-BA12-2E20663AB098}">
      <dgm:prSet/>
      <dgm:spPr/>
      <dgm:t>
        <a:bodyPr/>
        <a:lstStyle/>
        <a:p>
          <a:endParaRPr lang="en-US"/>
        </a:p>
      </dgm:t>
    </dgm:pt>
    <dgm:pt modelId="{8E668079-9A06-4D24-9B6B-9C4261DFB4B7}">
      <dgm:prSet/>
      <dgm:spPr/>
      <dgm:t>
        <a:bodyPr/>
        <a:lstStyle/>
        <a:p>
          <a:r>
            <a:rPr lang="en-GB" dirty="0"/>
            <a:t>Negative Production externalities</a:t>
          </a:r>
          <a:endParaRPr lang="en-US" dirty="0"/>
        </a:p>
      </dgm:t>
    </dgm:pt>
    <dgm:pt modelId="{EA516F57-FEB3-4E52-9F1D-88F1B3ADD12B}" type="parTrans" cxnId="{451E9BDA-FDB3-4A27-B0B9-D97D4712C567}">
      <dgm:prSet/>
      <dgm:spPr/>
      <dgm:t>
        <a:bodyPr/>
        <a:lstStyle/>
        <a:p>
          <a:endParaRPr lang="en-US"/>
        </a:p>
      </dgm:t>
    </dgm:pt>
    <dgm:pt modelId="{B561D080-33AC-4D18-ADC1-DDFEA986764D}" type="sibTrans" cxnId="{451E9BDA-FDB3-4A27-B0B9-D97D4712C567}">
      <dgm:prSet/>
      <dgm:spPr/>
      <dgm:t>
        <a:bodyPr/>
        <a:lstStyle/>
        <a:p>
          <a:endParaRPr lang="en-US"/>
        </a:p>
      </dgm:t>
    </dgm:pt>
    <dgm:pt modelId="{89E61CA5-D0A7-45B9-81CE-129E2D329727}">
      <dgm:prSet/>
      <dgm:spPr/>
      <dgm:t>
        <a:bodyPr/>
        <a:lstStyle/>
        <a:p>
          <a:r>
            <a:rPr lang="en-GB" dirty="0"/>
            <a:t>Positive Production externalities</a:t>
          </a:r>
          <a:endParaRPr lang="en-US" dirty="0"/>
        </a:p>
      </dgm:t>
    </dgm:pt>
    <dgm:pt modelId="{1821C50E-EBD2-467F-9400-1CC0704B35FF}" type="parTrans" cxnId="{52269C1B-3D4D-4340-AD80-AA040FF708A7}">
      <dgm:prSet/>
      <dgm:spPr/>
      <dgm:t>
        <a:bodyPr/>
        <a:lstStyle/>
        <a:p>
          <a:endParaRPr lang="en-US"/>
        </a:p>
      </dgm:t>
    </dgm:pt>
    <dgm:pt modelId="{B12321C1-91ED-4DCA-AAA9-9A6DE0565D09}" type="sibTrans" cxnId="{52269C1B-3D4D-4340-AD80-AA040FF708A7}">
      <dgm:prSet/>
      <dgm:spPr/>
      <dgm:t>
        <a:bodyPr/>
        <a:lstStyle/>
        <a:p>
          <a:endParaRPr lang="en-US"/>
        </a:p>
      </dgm:t>
    </dgm:pt>
    <dgm:pt modelId="{A8C42CAB-C566-4419-B6A2-7237B043B37B}">
      <dgm:prSet/>
      <dgm:spPr/>
      <dgm:t>
        <a:bodyPr/>
        <a:lstStyle/>
        <a:p>
          <a:r>
            <a:rPr lang="en-GB" dirty="0"/>
            <a:t>Negative Consumption externalities</a:t>
          </a:r>
          <a:endParaRPr lang="en-US" dirty="0"/>
        </a:p>
      </dgm:t>
    </dgm:pt>
    <dgm:pt modelId="{AAF3697D-75B8-4881-863F-2C40219A8DE6}" type="parTrans" cxnId="{B6038F1F-B07F-4A23-97E2-33FB111C5A47}">
      <dgm:prSet/>
      <dgm:spPr/>
      <dgm:t>
        <a:bodyPr/>
        <a:lstStyle/>
        <a:p>
          <a:endParaRPr lang="en-US"/>
        </a:p>
      </dgm:t>
    </dgm:pt>
    <dgm:pt modelId="{9BAC1E81-5B78-4864-AF47-9ED978582B20}" type="sibTrans" cxnId="{B6038F1F-B07F-4A23-97E2-33FB111C5A47}">
      <dgm:prSet/>
      <dgm:spPr/>
      <dgm:t>
        <a:bodyPr/>
        <a:lstStyle/>
        <a:p>
          <a:endParaRPr lang="en-US"/>
        </a:p>
      </dgm:t>
    </dgm:pt>
    <dgm:pt modelId="{BB21B5D8-37C1-4744-B66E-EB6E200F7D24}">
      <dgm:prSet/>
      <dgm:spPr/>
      <dgm:t>
        <a:bodyPr/>
        <a:lstStyle/>
        <a:p>
          <a:r>
            <a:rPr lang="en-GB" dirty="0"/>
            <a:t>Positive Consumption externalities</a:t>
          </a:r>
          <a:endParaRPr lang="en-US" dirty="0"/>
        </a:p>
      </dgm:t>
    </dgm:pt>
    <dgm:pt modelId="{293617CA-33FF-4B0D-9C27-C73FB0F30B88}" type="parTrans" cxnId="{DCE5B16C-785F-4FA2-9BB3-E3F1D2ED9156}">
      <dgm:prSet/>
      <dgm:spPr/>
      <dgm:t>
        <a:bodyPr/>
        <a:lstStyle/>
        <a:p>
          <a:endParaRPr lang="en-US"/>
        </a:p>
      </dgm:t>
    </dgm:pt>
    <dgm:pt modelId="{DF8F8899-A03A-4CAB-AEAA-D83B611AE3A9}" type="sibTrans" cxnId="{DCE5B16C-785F-4FA2-9BB3-E3F1D2ED9156}">
      <dgm:prSet/>
      <dgm:spPr/>
      <dgm:t>
        <a:bodyPr/>
        <a:lstStyle/>
        <a:p>
          <a:endParaRPr lang="en-US"/>
        </a:p>
      </dgm:t>
    </dgm:pt>
    <dgm:pt modelId="{EE870570-7405-4E13-9BE6-03B913C79FDB}">
      <dgm:prSet/>
      <dgm:spPr/>
      <dgm:t>
        <a:bodyPr/>
        <a:lstStyle/>
        <a:p>
          <a:pPr rtl="0"/>
          <a:r>
            <a:rPr lang="en-GB" dirty="0"/>
            <a:t>Marginal private and social cost</a:t>
          </a:r>
          <a:r>
            <a:rPr lang="en-GB" dirty="0">
              <a:latin typeface="Calibri Light" panose="020F0302020204030204"/>
            </a:rPr>
            <a:t> </a:t>
          </a:r>
          <a:r>
            <a:rPr lang="en-GB" dirty="0"/>
            <a:t>and benefit curves</a:t>
          </a:r>
          <a:endParaRPr lang="en-US" dirty="0"/>
        </a:p>
      </dgm:t>
    </dgm:pt>
    <dgm:pt modelId="{7FC58BF3-09FA-46A7-8FC5-E1BD4AD74237}" type="parTrans" cxnId="{ABC6F011-D392-447D-9D05-CC6EA7B6A114}">
      <dgm:prSet/>
      <dgm:spPr/>
      <dgm:t>
        <a:bodyPr/>
        <a:lstStyle/>
        <a:p>
          <a:endParaRPr lang="en-US"/>
        </a:p>
      </dgm:t>
    </dgm:pt>
    <dgm:pt modelId="{AF0B4D53-9737-4100-BBE3-C370CE37E074}" type="sibTrans" cxnId="{ABC6F011-D392-447D-9D05-CC6EA7B6A114}">
      <dgm:prSet/>
      <dgm:spPr/>
      <dgm:t>
        <a:bodyPr/>
        <a:lstStyle/>
        <a:p>
          <a:endParaRPr lang="en-US"/>
        </a:p>
      </dgm:t>
    </dgm:pt>
    <dgm:pt modelId="{F7F6A2F7-1CFE-4ED9-BDF4-98D8A6BB3212}" type="pres">
      <dgm:prSet presAssocID="{C097505F-475F-474E-A8E7-04DB48F4C50E}" presName="linear" presStyleCnt="0">
        <dgm:presLayoutVars>
          <dgm:dir/>
          <dgm:animLvl val="lvl"/>
          <dgm:resizeHandles val="exact"/>
        </dgm:presLayoutVars>
      </dgm:prSet>
      <dgm:spPr/>
    </dgm:pt>
    <dgm:pt modelId="{7DCF0C9C-A308-4742-9F05-8EC276F77352}" type="pres">
      <dgm:prSet presAssocID="{2B02875D-DD2F-4FED-A4C0-A282AA58066D}" presName="parentLin" presStyleCnt="0"/>
      <dgm:spPr/>
    </dgm:pt>
    <dgm:pt modelId="{CA094F73-971F-40DE-BD47-3CE29A06E407}" type="pres">
      <dgm:prSet presAssocID="{2B02875D-DD2F-4FED-A4C0-A282AA58066D}" presName="parentLeftMargin" presStyleLbl="node1" presStyleIdx="0" presStyleCnt="6"/>
      <dgm:spPr/>
    </dgm:pt>
    <dgm:pt modelId="{F63CE9F8-0A3B-4166-9A73-78E980503A7D}" type="pres">
      <dgm:prSet presAssocID="{2B02875D-DD2F-4FED-A4C0-A282AA58066D}" presName="parentText" presStyleLbl="node1" presStyleIdx="0" presStyleCnt="6">
        <dgm:presLayoutVars>
          <dgm:chMax val="0"/>
          <dgm:bulletEnabled val="1"/>
        </dgm:presLayoutVars>
      </dgm:prSet>
      <dgm:spPr/>
    </dgm:pt>
    <dgm:pt modelId="{ABE5D66D-57E7-4179-B46B-CB8846A96986}" type="pres">
      <dgm:prSet presAssocID="{2B02875D-DD2F-4FED-A4C0-A282AA58066D}" presName="negativeSpace" presStyleCnt="0"/>
      <dgm:spPr/>
    </dgm:pt>
    <dgm:pt modelId="{FED5329A-8A6A-47C0-8C72-6D0C7B03D0DB}" type="pres">
      <dgm:prSet presAssocID="{2B02875D-DD2F-4FED-A4C0-A282AA58066D}" presName="childText" presStyleLbl="conFgAcc1" presStyleIdx="0" presStyleCnt="6">
        <dgm:presLayoutVars>
          <dgm:bulletEnabled val="1"/>
        </dgm:presLayoutVars>
      </dgm:prSet>
      <dgm:spPr/>
    </dgm:pt>
    <dgm:pt modelId="{D396186D-407B-4FD0-926B-9326055DB850}" type="pres">
      <dgm:prSet presAssocID="{50916174-47B4-40D6-87E2-75204ADA406E}" presName="spaceBetweenRectangles" presStyleCnt="0"/>
      <dgm:spPr/>
    </dgm:pt>
    <dgm:pt modelId="{B65732A0-FC33-4FF3-93BF-D1B1973B372B}" type="pres">
      <dgm:prSet presAssocID="{8E668079-9A06-4D24-9B6B-9C4261DFB4B7}" presName="parentLin" presStyleCnt="0"/>
      <dgm:spPr/>
    </dgm:pt>
    <dgm:pt modelId="{A5E2FDC7-02B5-4F49-9907-563C1C065A97}" type="pres">
      <dgm:prSet presAssocID="{8E668079-9A06-4D24-9B6B-9C4261DFB4B7}" presName="parentLeftMargin" presStyleLbl="node1" presStyleIdx="0" presStyleCnt="6"/>
      <dgm:spPr/>
    </dgm:pt>
    <dgm:pt modelId="{8D26233C-A98B-4036-BBD8-2512DC088736}" type="pres">
      <dgm:prSet presAssocID="{8E668079-9A06-4D24-9B6B-9C4261DFB4B7}" presName="parentText" presStyleLbl="node1" presStyleIdx="1" presStyleCnt="6">
        <dgm:presLayoutVars>
          <dgm:chMax val="0"/>
          <dgm:bulletEnabled val="1"/>
        </dgm:presLayoutVars>
      </dgm:prSet>
      <dgm:spPr/>
    </dgm:pt>
    <dgm:pt modelId="{EAC97FEA-3F91-4903-895C-000C732568F5}" type="pres">
      <dgm:prSet presAssocID="{8E668079-9A06-4D24-9B6B-9C4261DFB4B7}" presName="negativeSpace" presStyleCnt="0"/>
      <dgm:spPr/>
    </dgm:pt>
    <dgm:pt modelId="{D1A7FE0D-D426-4533-9E0C-160C1A83C4E0}" type="pres">
      <dgm:prSet presAssocID="{8E668079-9A06-4D24-9B6B-9C4261DFB4B7}" presName="childText" presStyleLbl="conFgAcc1" presStyleIdx="1" presStyleCnt="6">
        <dgm:presLayoutVars>
          <dgm:bulletEnabled val="1"/>
        </dgm:presLayoutVars>
      </dgm:prSet>
      <dgm:spPr/>
    </dgm:pt>
    <dgm:pt modelId="{DF7ABDE2-4878-48BA-8EEE-D54A9251C27A}" type="pres">
      <dgm:prSet presAssocID="{B561D080-33AC-4D18-ADC1-DDFEA986764D}" presName="spaceBetweenRectangles" presStyleCnt="0"/>
      <dgm:spPr/>
    </dgm:pt>
    <dgm:pt modelId="{7CACF7D8-B128-44F7-88C3-02D53B8F26DB}" type="pres">
      <dgm:prSet presAssocID="{89E61CA5-D0A7-45B9-81CE-129E2D329727}" presName="parentLin" presStyleCnt="0"/>
      <dgm:spPr/>
    </dgm:pt>
    <dgm:pt modelId="{5BFF7EEA-FD86-4148-8AB0-E23F59224B98}" type="pres">
      <dgm:prSet presAssocID="{89E61CA5-D0A7-45B9-81CE-129E2D329727}" presName="parentLeftMargin" presStyleLbl="node1" presStyleIdx="1" presStyleCnt="6"/>
      <dgm:spPr/>
    </dgm:pt>
    <dgm:pt modelId="{261C3051-631E-4C2E-B867-66055E89823C}" type="pres">
      <dgm:prSet presAssocID="{89E61CA5-D0A7-45B9-81CE-129E2D329727}" presName="parentText" presStyleLbl="node1" presStyleIdx="2" presStyleCnt="6">
        <dgm:presLayoutVars>
          <dgm:chMax val="0"/>
          <dgm:bulletEnabled val="1"/>
        </dgm:presLayoutVars>
      </dgm:prSet>
      <dgm:spPr/>
    </dgm:pt>
    <dgm:pt modelId="{D70CA8CD-F3C8-4B42-985F-36A63D9EB30C}" type="pres">
      <dgm:prSet presAssocID="{89E61CA5-D0A7-45B9-81CE-129E2D329727}" presName="negativeSpace" presStyleCnt="0"/>
      <dgm:spPr/>
    </dgm:pt>
    <dgm:pt modelId="{AD2649A3-28EC-426F-B082-03FFA76A3465}" type="pres">
      <dgm:prSet presAssocID="{89E61CA5-D0A7-45B9-81CE-129E2D329727}" presName="childText" presStyleLbl="conFgAcc1" presStyleIdx="2" presStyleCnt="6">
        <dgm:presLayoutVars>
          <dgm:bulletEnabled val="1"/>
        </dgm:presLayoutVars>
      </dgm:prSet>
      <dgm:spPr/>
    </dgm:pt>
    <dgm:pt modelId="{69840C7B-75B1-46AA-9326-63CE7BB8DD5E}" type="pres">
      <dgm:prSet presAssocID="{B12321C1-91ED-4DCA-AAA9-9A6DE0565D09}" presName="spaceBetweenRectangles" presStyleCnt="0"/>
      <dgm:spPr/>
    </dgm:pt>
    <dgm:pt modelId="{503FD9F8-AC06-4392-AC5F-1439B7A3F321}" type="pres">
      <dgm:prSet presAssocID="{A8C42CAB-C566-4419-B6A2-7237B043B37B}" presName="parentLin" presStyleCnt="0"/>
      <dgm:spPr/>
    </dgm:pt>
    <dgm:pt modelId="{50B1C7FD-9E7A-4E91-9A81-C2B43F66CE68}" type="pres">
      <dgm:prSet presAssocID="{A8C42CAB-C566-4419-B6A2-7237B043B37B}" presName="parentLeftMargin" presStyleLbl="node1" presStyleIdx="2" presStyleCnt="6"/>
      <dgm:spPr/>
    </dgm:pt>
    <dgm:pt modelId="{9573EC4E-2556-4AB7-A185-4D7E2622FF0B}" type="pres">
      <dgm:prSet presAssocID="{A8C42CAB-C566-4419-B6A2-7237B043B37B}" presName="parentText" presStyleLbl="node1" presStyleIdx="3" presStyleCnt="6">
        <dgm:presLayoutVars>
          <dgm:chMax val="0"/>
          <dgm:bulletEnabled val="1"/>
        </dgm:presLayoutVars>
      </dgm:prSet>
      <dgm:spPr/>
    </dgm:pt>
    <dgm:pt modelId="{03B798D7-A7ED-4844-AA66-B5649F71F032}" type="pres">
      <dgm:prSet presAssocID="{A8C42CAB-C566-4419-B6A2-7237B043B37B}" presName="negativeSpace" presStyleCnt="0"/>
      <dgm:spPr/>
    </dgm:pt>
    <dgm:pt modelId="{839EB7DA-38C4-47F4-8BDB-8ADBC2C5BCD6}" type="pres">
      <dgm:prSet presAssocID="{A8C42CAB-C566-4419-B6A2-7237B043B37B}" presName="childText" presStyleLbl="conFgAcc1" presStyleIdx="3" presStyleCnt="6">
        <dgm:presLayoutVars>
          <dgm:bulletEnabled val="1"/>
        </dgm:presLayoutVars>
      </dgm:prSet>
      <dgm:spPr/>
    </dgm:pt>
    <dgm:pt modelId="{B1A3E54A-C6DA-4742-A953-CFDD196705F3}" type="pres">
      <dgm:prSet presAssocID="{9BAC1E81-5B78-4864-AF47-9ED978582B20}" presName="spaceBetweenRectangles" presStyleCnt="0"/>
      <dgm:spPr/>
    </dgm:pt>
    <dgm:pt modelId="{273D38C5-FA33-4F2A-8961-6D86A1128B7F}" type="pres">
      <dgm:prSet presAssocID="{BB21B5D8-37C1-4744-B66E-EB6E200F7D24}" presName="parentLin" presStyleCnt="0"/>
      <dgm:spPr/>
    </dgm:pt>
    <dgm:pt modelId="{EE2B834A-5423-46F9-9CA6-C72C569224D1}" type="pres">
      <dgm:prSet presAssocID="{BB21B5D8-37C1-4744-B66E-EB6E200F7D24}" presName="parentLeftMargin" presStyleLbl="node1" presStyleIdx="3" presStyleCnt="6"/>
      <dgm:spPr/>
    </dgm:pt>
    <dgm:pt modelId="{0D48F600-0EDC-40D6-B0D3-9F07D460FCFE}" type="pres">
      <dgm:prSet presAssocID="{BB21B5D8-37C1-4744-B66E-EB6E200F7D24}" presName="parentText" presStyleLbl="node1" presStyleIdx="4" presStyleCnt="6">
        <dgm:presLayoutVars>
          <dgm:chMax val="0"/>
          <dgm:bulletEnabled val="1"/>
        </dgm:presLayoutVars>
      </dgm:prSet>
      <dgm:spPr/>
    </dgm:pt>
    <dgm:pt modelId="{42AD9D8A-F38C-4329-9E1E-9AC6DE9B3E7A}" type="pres">
      <dgm:prSet presAssocID="{BB21B5D8-37C1-4744-B66E-EB6E200F7D24}" presName="negativeSpace" presStyleCnt="0"/>
      <dgm:spPr/>
    </dgm:pt>
    <dgm:pt modelId="{EC0D1B23-D68F-4C8F-93B5-B22CB2C46342}" type="pres">
      <dgm:prSet presAssocID="{BB21B5D8-37C1-4744-B66E-EB6E200F7D24}" presName="childText" presStyleLbl="conFgAcc1" presStyleIdx="4" presStyleCnt="6">
        <dgm:presLayoutVars>
          <dgm:bulletEnabled val="1"/>
        </dgm:presLayoutVars>
      </dgm:prSet>
      <dgm:spPr/>
    </dgm:pt>
    <dgm:pt modelId="{FD579362-DA92-497B-AAA8-863358D6B494}" type="pres">
      <dgm:prSet presAssocID="{DF8F8899-A03A-4CAB-AEAA-D83B611AE3A9}" presName="spaceBetweenRectangles" presStyleCnt="0"/>
      <dgm:spPr/>
    </dgm:pt>
    <dgm:pt modelId="{7B532A19-349A-4122-A160-2DE9A4B639E3}" type="pres">
      <dgm:prSet presAssocID="{EE870570-7405-4E13-9BE6-03B913C79FDB}" presName="parentLin" presStyleCnt="0"/>
      <dgm:spPr/>
    </dgm:pt>
    <dgm:pt modelId="{F5ED9E69-9606-41CA-A4D8-927F5AE51556}" type="pres">
      <dgm:prSet presAssocID="{EE870570-7405-4E13-9BE6-03B913C79FDB}" presName="parentLeftMargin" presStyleLbl="node1" presStyleIdx="4" presStyleCnt="6"/>
      <dgm:spPr/>
    </dgm:pt>
    <dgm:pt modelId="{4AB94782-50C1-49E0-A29D-00CC1795FFB0}" type="pres">
      <dgm:prSet presAssocID="{EE870570-7405-4E13-9BE6-03B913C79FDB}" presName="parentText" presStyleLbl="node1" presStyleIdx="5" presStyleCnt="6">
        <dgm:presLayoutVars>
          <dgm:chMax val="0"/>
          <dgm:bulletEnabled val="1"/>
        </dgm:presLayoutVars>
      </dgm:prSet>
      <dgm:spPr/>
    </dgm:pt>
    <dgm:pt modelId="{BE754551-36C3-42C5-9C8D-C4AFCD21F510}" type="pres">
      <dgm:prSet presAssocID="{EE870570-7405-4E13-9BE6-03B913C79FDB}" presName="negativeSpace" presStyleCnt="0"/>
      <dgm:spPr/>
    </dgm:pt>
    <dgm:pt modelId="{168555A2-F0DB-4D18-9D1F-D7135DE28713}" type="pres">
      <dgm:prSet presAssocID="{EE870570-7405-4E13-9BE6-03B913C79FDB}" presName="childText" presStyleLbl="conFgAcc1" presStyleIdx="5" presStyleCnt="6">
        <dgm:presLayoutVars>
          <dgm:bulletEnabled val="1"/>
        </dgm:presLayoutVars>
      </dgm:prSet>
      <dgm:spPr/>
    </dgm:pt>
  </dgm:ptLst>
  <dgm:cxnLst>
    <dgm:cxn modelId="{ABC6F011-D392-447D-9D05-CC6EA7B6A114}" srcId="{C097505F-475F-474E-A8E7-04DB48F4C50E}" destId="{EE870570-7405-4E13-9BE6-03B913C79FDB}" srcOrd="5" destOrd="0" parTransId="{7FC58BF3-09FA-46A7-8FC5-E1BD4AD74237}" sibTransId="{AF0B4D53-9737-4100-BBE3-C370CE37E074}"/>
    <dgm:cxn modelId="{52269C1B-3D4D-4340-AD80-AA040FF708A7}" srcId="{C097505F-475F-474E-A8E7-04DB48F4C50E}" destId="{89E61CA5-D0A7-45B9-81CE-129E2D329727}" srcOrd="2" destOrd="0" parTransId="{1821C50E-EBD2-467F-9400-1CC0704B35FF}" sibTransId="{B12321C1-91ED-4DCA-AAA9-9A6DE0565D09}"/>
    <dgm:cxn modelId="{B6038F1F-B07F-4A23-97E2-33FB111C5A47}" srcId="{C097505F-475F-474E-A8E7-04DB48F4C50E}" destId="{A8C42CAB-C566-4419-B6A2-7237B043B37B}" srcOrd="3" destOrd="0" parTransId="{AAF3697D-75B8-4881-863F-2C40219A8DE6}" sibTransId="{9BAC1E81-5B78-4864-AF47-9ED978582B20}"/>
    <dgm:cxn modelId="{36E98D34-85AC-4BAF-88AA-A5AB9D14C0C1}" type="presOf" srcId="{BB21B5D8-37C1-4744-B66E-EB6E200F7D24}" destId="{EE2B834A-5423-46F9-9CA6-C72C569224D1}" srcOrd="0" destOrd="0" presId="urn:microsoft.com/office/officeart/2005/8/layout/list1"/>
    <dgm:cxn modelId="{2E339036-46A4-429B-877B-9C0147A5CA92}" type="presOf" srcId="{EE870570-7405-4E13-9BE6-03B913C79FDB}" destId="{F5ED9E69-9606-41CA-A4D8-927F5AE51556}" srcOrd="0" destOrd="0" presId="urn:microsoft.com/office/officeart/2005/8/layout/list1"/>
    <dgm:cxn modelId="{1264E939-9165-48DA-9560-262A5B9E37F4}" type="presOf" srcId="{A8C42CAB-C566-4419-B6A2-7237B043B37B}" destId="{50B1C7FD-9E7A-4E91-9A81-C2B43F66CE68}" srcOrd="0" destOrd="0" presId="urn:microsoft.com/office/officeart/2005/8/layout/list1"/>
    <dgm:cxn modelId="{249A573D-8446-4504-849F-629502C4E778}" type="presOf" srcId="{8E668079-9A06-4D24-9B6B-9C4261DFB4B7}" destId="{A5E2FDC7-02B5-4F49-9907-563C1C065A97}" srcOrd="0" destOrd="0" presId="urn:microsoft.com/office/officeart/2005/8/layout/list1"/>
    <dgm:cxn modelId="{123E205E-9AB2-47F7-9224-C035DC6985E6}" type="presOf" srcId="{8E668079-9A06-4D24-9B6B-9C4261DFB4B7}" destId="{8D26233C-A98B-4036-BBD8-2512DC088736}" srcOrd="1" destOrd="0" presId="urn:microsoft.com/office/officeart/2005/8/layout/list1"/>
    <dgm:cxn modelId="{C1E65244-5E48-49F9-9618-B2F99A0E0D05}" type="presOf" srcId="{2B02875D-DD2F-4FED-A4C0-A282AA58066D}" destId="{CA094F73-971F-40DE-BD47-3CE29A06E407}" srcOrd="0" destOrd="0" presId="urn:microsoft.com/office/officeart/2005/8/layout/list1"/>
    <dgm:cxn modelId="{8AE5034C-C737-48E3-AEF3-C02F8FC84921}" type="presOf" srcId="{C097505F-475F-474E-A8E7-04DB48F4C50E}" destId="{F7F6A2F7-1CFE-4ED9-BDF4-98D8A6BB3212}" srcOrd="0" destOrd="0" presId="urn:microsoft.com/office/officeart/2005/8/layout/list1"/>
    <dgm:cxn modelId="{DCE5B16C-785F-4FA2-9BB3-E3F1D2ED9156}" srcId="{C097505F-475F-474E-A8E7-04DB48F4C50E}" destId="{BB21B5D8-37C1-4744-B66E-EB6E200F7D24}" srcOrd="4" destOrd="0" parTransId="{293617CA-33FF-4B0D-9C27-C73FB0F30B88}" sibTransId="{DF8F8899-A03A-4CAB-AEAA-D83B611AE3A9}"/>
    <dgm:cxn modelId="{D7F68580-61E4-4D2F-A1BC-05EC11F57114}" type="presOf" srcId="{2B02875D-DD2F-4FED-A4C0-A282AA58066D}" destId="{F63CE9F8-0A3B-4166-9A73-78E980503A7D}" srcOrd="1" destOrd="0" presId="urn:microsoft.com/office/officeart/2005/8/layout/list1"/>
    <dgm:cxn modelId="{C8E57E89-635F-4731-9585-CA5421F2C40B}" type="presOf" srcId="{89E61CA5-D0A7-45B9-81CE-129E2D329727}" destId="{261C3051-631E-4C2E-B867-66055E89823C}" srcOrd="1" destOrd="0" presId="urn:microsoft.com/office/officeart/2005/8/layout/list1"/>
    <dgm:cxn modelId="{A5435E8C-2F54-4CB8-A0F4-7532C57717E3}" type="presOf" srcId="{EE870570-7405-4E13-9BE6-03B913C79FDB}" destId="{4AB94782-50C1-49E0-A29D-00CC1795FFB0}" srcOrd="1" destOrd="0" presId="urn:microsoft.com/office/officeart/2005/8/layout/list1"/>
    <dgm:cxn modelId="{1DA9FE9A-7D79-440B-A9B5-82DAB15C57CF}" type="presOf" srcId="{BB21B5D8-37C1-4744-B66E-EB6E200F7D24}" destId="{0D48F600-0EDC-40D6-B0D3-9F07D460FCFE}" srcOrd="1" destOrd="0" presId="urn:microsoft.com/office/officeart/2005/8/layout/list1"/>
    <dgm:cxn modelId="{AEB4C0CA-B910-42FA-A22B-4347ED6FBF41}" type="presOf" srcId="{89E61CA5-D0A7-45B9-81CE-129E2D329727}" destId="{5BFF7EEA-FD86-4148-8AB0-E23F59224B98}" srcOrd="0" destOrd="0" presId="urn:microsoft.com/office/officeart/2005/8/layout/list1"/>
    <dgm:cxn modelId="{ABD6FAD6-A3C6-4DF4-B485-C580260218FC}" type="presOf" srcId="{A8C42CAB-C566-4419-B6A2-7237B043B37B}" destId="{9573EC4E-2556-4AB7-A185-4D7E2622FF0B}" srcOrd="1" destOrd="0" presId="urn:microsoft.com/office/officeart/2005/8/layout/list1"/>
    <dgm:cxn modelId="{451E9BDA-FDB3-4A27-B0B9-D97D4712C567}" srcId="{C097505F-475F-474E-A8E7-04DB48F4C50E}" destId="{8E668079-9A06-4D24-9B6B-9C4261DFB4B7}" srcOrd="1" destOrd="0" parTransId="{EA516F57-FEB3-4E52-9F1D-88F1B3ADD12B}" sibTransId="{B561D080-33AC-4D18-ADC1-DDFEA986764D}"/>
    <dgm:cxn modelId="{A3F2F3F5-5F3D-474F-BA12-2E20663AB098}" srcId="{C097505F-475F-474E-A8E7-04DB48F4C50E}" destId="{2B02875D-DD2F-4FED-A4C0-A282AA58066D}" srcOrd="0" destOrd="0" parTransId="{8E64A06F-4437-4072-BDE9-C65AE316584A}" sibTransId="{50916174-47B4-40D6-87E2-75204ADA406E}"/>
    <dgm:cxn modelId="{5C2682A0-8A09-4C31-9EB0-361ED84CEA6C}" type="presParOf" srcId="{F7F6A2F7-1CFE-4ED9-BDF4-98D8A6BB3212}" destId="{7DCF0C9C-A308-4742-9F05-8EC276F77352}" srcOrd="0" destOrd="0" presId="urn:microsoft.com/office/officeart/2005/8/layout/list1"/>
    <dgm:cxn modelId="{DDD66114-2760-43FE-9D61-9B38749EA29E}" type="presParOf" srcId="{7DCF0C9C-A308-4742-9F05-8EC276F77352}" destId="{CA094F73-971F-40DE-BD47-3CE29A06E407}" srcOrd="0" destOrd="0" presId="urn:microsoft.com/office/officeart/2005/8/layout/list1"/>
    <dgm:cxn modelId="{FE801305-A820-41D8-AD2E-6F67A18491D9}" type="presParOf" srcId="{7DCF0C9C-A308-4742-9F05-8EC276F77352}" destId="{F63CE9F8-0A3B-4166-9A73-78E980503A7D}" srcOrd="1" destOrd="0" presId="urn:microsoft.com/office/officeart/2005/8/layout/list1"/>
    <dgm:cxn modelId="{31DA61B0-8FF6-46C6-87CE-27D07DB3E3BD}" type="presParOf" srcId="{F7F6A2F7-1CFE-4ED9-BDF4-98D8A6BB3212}" destId="{ABE5D66D-57E7-4179-B46B-CB8846A96986}" srcOrd="1" destOrd="0" presId="urn:microsoft.com/office/officeart/2005/8/layout/list1"/>
    <dgm:cxn modelId="{DEC50A56-37A7-4D35-8C0C-AAAD91968A08}" type="presParOf" srcId="{F7F6A2F7-1CFE-4ED9-BDF4-98D8A6BB3212}" destId="{FED5329A-8A6A-47C0-8C72-6D0C7B03D0DB}" srcOrd="2" destOrd="0" presId="urn:microsoft.com/office/officeart/2005/8/layout/list1"/>
    <dgm:cxn modelId="{7AC18A86-3144-4018-B067-A8C7EE3966ED}" type="presParOf" srcId="{F7F6A2F7-1CFE-4ED9-BDF4-98D8A6BB3212}" destId="{D396186D-407B-4FD0-926B-9326055DB850}" srcOrd="3" destOrd="0" presId="urn:microsoft.com/office/officeart/2005/8/layout/list1"/>
    <dgm:cxn modelId="{216D0B2D-C2A9-4BE6-9567-4400794781A4}" type="presParOf" srcId="{F7F6A2F7-1CFE-4ED9-BDF4-98D8A6BB3212}" destId="{B65732A0-FC33-4FF3-93BF-D1B1973B372B}" srcOrd="4" destOrd="0" presId="urn:microsoft.com/office/officeart/2005/8/layout/list1"/>
    <dgm:cxn modelId="{98DE8E9D-885D-4156-BF0F-FC813174998D}" type="presParOf" srcId="{B65732A0-FC33-4FF3-93BF-D1B1973B372B}" destId="{A5E2FDC7-02B5-4F49-9907-563C1C065A97}" srcOrd="0" destOrd="0" presId="urn:microsoft.com/office/officeart/2005/8/layout/list1"/>
    <dgm:cxn modelId="{DD931DF3-FCBD-4393-8E3B-C23D069D7C59}" type="presParOf" srcId="{B65732A0-FC33-4FF3-93BF-D1B1973B372B}" destId="{8D26233C-A98B-4036-BBD8-2512DC088736}" srcOrd="1" destOrd="0" presId="urn:microsoft.com/office/officeart/2005/8/layout/list1"/>
    <dgm:cxn modelId="{4A62DA6D-BBF8-4D80-A6E2-4C12A7480C66}" type="presParOf" srcId="{F7F6A2F7-1CFE-4ED9-BDF4-98D8A6BB3212}" destId="{EAC97FEA-3F91-4903-895C-000C732568F5}" srcOrd="5" destOrd="0" presId="urn:microsoft.com/office/officeart/2005/8/layout/list1"/>
    <dgm:cxn modelId="{22F61987-4AA3-49EE-8EF9-D5DFA7422AE0}" type="presParOf" srcId="{F7F6A2F7-1CFE-4ED9-BDF4-98D8A6BB3212}" destId="{D1A7FE0D-D426-4533-9E0C-160C1A83C4E0}" srcOrd="6" destOrd="0" presId="urn:microsoft.com/office/officeart/2005/8/layout/list1"/>
    <dgm:cxn modelId="{63E8A16A-910C-4C99-BF86-D248D48EC6DF}" type="presParOf" srcId="{F7F6A2F7-1CFE-4ED9-BDF4-98D8A6BB3212}" destId="{DF7ABDE2-4878-48BA-8EEE-D54A9251C27A}" srcOrd="7" destOrd="0" presId="urn:microsoft.com/office/officeart/2005/8/layout/list1"/>
    <dgm:cxn modelId="{CED8F745-24DD-43E6-9386-FF4142A4AA2E}" type="presParOf" srcId="{F7F6A2F7-1CFE-4ED9-BDF4-98D8A6BB3212}" destId="{7CACF7D8-B128-44F7-88C3-02D53B8F26DB}" srcOrd="8" destOrd="0" presId="urn:microsoft.com/office/officeart/2005/8/layout/list1"/>
    <dgm:cxn modelId="{DCF185AB-8D93-42AE-AA46-ABAB2BC688A0}" type="presParOf" srcId="{7CACF7D8-B128-44F7-88C3-02D53B8F26DB}" destId="{5BFF7EEA-FD86-4148-8AB0-E23F59224B98}" srcOrd="0" destOrd="0" presId="urn:microsoft.com/office/officeart/2005/8/layout/list1"/>
    <dgm:cxn modelId="{9D5EA2A1-5F83-4C97-BE50-DF5ABF1A61BD}" type="presParOf" srcId="{7CACF7D8-B128-44F7-88C3-02D53B8F26DB}" destId="{261C3051-631E-4C2E-B867-66055E89823C}" srcOrd="1" destOrd="0" presId="urn:microsoft.com/office/officeart/2005/8/layout/list1"/>
    <dgm:cxn modelId="{C8428359-4448-448F-A8D0-09F7AB21B576}" type="presParOf" srcId="{F7F6A2F7-1CFE-4ED9-BDF4-98D8A6BB3212}" destId="{D70CA8CD-F3C8-4B42-985F-36A63D9EB30C}" srcOrd="9" destOrd="0" presId="urn:microsoft.com/office/officeart/2005/8/layout/list1"/>
    <dgm:cxn modelId="{C4E360AB-C4E7-4C74-81A0-C573474594BF}" type="presParOf" srcId="{F7F6A2F7-1CFE-4ED9-BDF4-98D8A6BB3212}" destId="{AD2649A3-28EC-426F-B082-03FFA76A3465}" srcOrd="10" destOrd="0" presId="urn:microsoft.com/office/officeart/2005/8/layout/list1"/>
    <dgm:cxn modelId="{727473C0-14A0-4573-AAB6-4DF0F3012AA3}" type="presParOf" srcId="{F7F6A2F7-1CFE-4ED9-BDF4-98D8A6BB3212}" destId="{69840C7B-75B1-46AA-9326-63CE7BB8DD5E}" srcOrd="11" destOrd="0" presId="urn:microsoft.com/office/officeart/2005/8/layout/list1"/>
    <dgm:cxn modelId="{1124FF84-E8DF-4502-93A3-1F83C8BA9203}" type="presParOf" srcId="{F7F6A2F7-1CFE-4ED9-BDF4-98D8A6BB3212}" destId="{503FD9F8-AC06-4392-AC5F-1439B7A3F321}" srcOrd="12" destOrd="0" presId="urn:microsoft.com/office/officeart/2005/8/layout/list1"/>
    <dgm:cxn modelId="{9816A861-35CD-48B1-AD3B-B299AE91A13B}" type="presParOf" srcId="{503FD9F8-AC06-4392-AC5F-1439B7A3F321}" destId="{50B1C7FD-9E7A-4E91-9A81-C2B43F66CE68}" srcOrd="0" destOrd="0" presId="urn:microsoft.com/office/officeart/2005/8/layout/list1"/>
    <dgm:cxn modelId="{38C0E625-B40F-4C97-89C5-7F2A1E7B2011}" type="presParOf" srcId="{503FD9F8-AC06-4392-AC5F-1439B7A3F321}" destId="{9573EC4E-2556-4AB7-A185-4D7E2622FF0B}" srcOrd="1" destOrd="0" presId="urn:microsoft.com/office/officeart/2005/8/layout/list1"/>
    <dgm:cxn modelId="{9C4FC25A-7FCB-4C57-A45C-278BE8BBBA0D}" type="presParOf" srcId="{F7F6A2F7-1CFE-4ED9-BDF4-98D8A6BB3212}" destId="{03B798D7-A7ED-4844-AA66-B5649F71F032}" srcOrd="13" destOrd="0" presId="urn:microsoft.com/office/officeart/2005/8/layout/list1"/>
    <dgm:cxn modelId="{7A09715A-20EA-4B52-9C7D-14D4ECCC8662}" type="presParOf" srcId="{F7F6A2F7-1CFE-4ED9-BDF4-98D8A6BB3212}" destId="{839EB7DA-38C4-47F4-8BDB-8ADBC2C5BCD6}" srcOrd="14" destOrd="0" presId="urn:microsoft.com/office/officeart/2005/8/layout/list1"/>
    <dgm:cxn modelId="{A2C60EA8-D3E8-499E-B41B-D68B0C454270}" type="presParOf" srcId="{F7F6A2F7-1CFE-4ED9-BDF4-98D8A6BB3212}" destId="{B1A3E54A-C6DA-4742-A953-CFDD196705F3}" srcOrd="15" destOrd="0" presId="urn:microsoft.com/office/officeart/2005/8/layout/list1"/>
    <dgm:cxn modelId="{F0E9AAC4-C31E-47DE-8C5A-CF9B0BE298D7}" type="presParOf" srcId="{F7F6A2F7-1CFE-4ED9-BDF4-98D8A6BB3212}" destId="{273D38C5-FA33-4F2A-8961-6D86A1128B7F}" srcOrd="16" destOrd="0" presId="urn:microsoft.com/office/officeart/2005/8/layout/list1"/>
    <dgm:cxn modelId="{582B1885-2CD8-4536-88CF-FC7D092C331A}" type="presParOf" srcId="{273D38C5-FA33-4F2A-8961-6D86A1128B7F}" destId="{EE2B834A-5423-46F9-9CA6-C72C569224D1}" srcOrd="0" destOrd="0" presId="urn:microsoft.com/office/officeart/2005/8/layout/list1"/>
    <dgm:cxn modelId="{0767AB94-A0BD-4731-9EB0-725A3BB99E1D}" type="presParOf" srcId="{273D38C5-FA33-4F2A-8961-6D86A1128B7F}" destId="{0D48F600-0EDC-40D6-B0D3-9F07D460FCFE}" srcOrd="1" destOrd="0" presId="urn:microsoft.com/office/officeart/2005/8/layout/list1"/>
    <dgm:cxn modelId="{610E803C-972C-48CC-8658-1B5D7979B51C}" type="presParOf" srcId="{F7F6A2F7-1CFE-4ED9-BDF4-98D8A6BB3212}" destId="{42AD9D8A-F38C-4329-9E1E-9AC6DE9B3E7A}" srcOrd="17" destOrd="0" presId="urn:microsoft.com/office/officeart/2005/8/layout/list1"/>
    <dgm:cxn modelId="{8F118326-A9F2-4717-BE50-2CF68584A9F7}" type="presParOf" srcId="{F7F6A2F7-1CFE-4ED9-BDF4-98D8A6BB3212}" destId="{EC0D1B23-D68F-4C8F-93B5-B22CB2C46342}" srcOrd="18" destOrd="0" presId="urn:microsoft.com/office/officeart/2005/8/layout/list1"/>
    <dgm:cxn modelId="{3C280C89-6FFA-444A-9646-E68269877159}" type="presParOf" srcId="{F7F6A2F7-1CFE-4ED9-BDF4-98D8A6BB3212}" destId="{FD579362-DA92-497B-AAA8-863358D6B494}" srcOrd="19" destOrd="0" presId="urn:microsoft.com/office/officeart/2005/8/layout/list1"/>
    <dgm:cxn modelId="{9E35DC73-64C1-4B6D-9839-F0C733D91E4B}" type="presParOf" srcId="{F7F6A2F7-1CFE-4ED9-BDF4-98D8A6BB3212}" destId="{7B532A19-349A-4122-A160-2DE9A4B639E3}" srcOrd="20" destOrd="0" presId="urn:microsoft.com/office/officeart/2005/8/layout/list1"/>
    <dgm:cxn modelId="{C9C46818-F4FA-44C2-B506-2683B9DE8C33}" type="presParOf" srcId="{7B532A19-349A-4122-A160-2DE9A4B639E3}" destId="{F5ED9E69-9606-41CA-A4D8-927F5AE51556}" srcOrd="0" destOrd="0" presId="urn:microsoft.com/office/officeart/2005/8/layout/list1"/>
    <dgm:cxn modelId="{2DA52C0E-9FF2-4510-BEB5-CF151210E99E}" type="presParOf" srcId="{7B532A19-349A-4122-A160-2DE9A4B639E3}" destId="{4AB94782-50C1-49E0-A29D-00CC1795FFB0}" srcOrd="1" destOrd="0" presId="urn:microsoft.com/office/officeart/2005/8/layout/list1"/>
    <dgm:cxn modelId="{096FD018-8F68-4AE0-9DBC-AA1683FDFB7C}" type="presParOf" srcId="{F7F6A2F7-1CFE-4ED9-BDF4-98D8A6BB3212}" destId="{BE754551-36C3-42C5-9C8D-C4AFCD21F510}" srcOrd="21" destOrd="0" presId="urn:microsoft.com/office/officeart/2005/8/layout/list1"/>
    <dgm:cxn modelId="{98EB3FA7-3308-4DE7-8ED5-5B72C26183E8}" type="presParOf" srcId="{F7F6A2F7-1CFE-4ED9-BDF4-98D8A6BB3212}" destId="{168555A2-F0DB-4D18-9D1F-D7135DE28713}"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C8B441-EACA-4157-A62E-DE43C2B68054}">
      <dsp:nvSpPr>
        <dsp:cNvPr id="0" name=""/>
        <dsp:cNvSpPr/>
      </dsp:nvSpPr>
      <dsp:spPr>
        <a:xfrm>
          <a:off x="0" y="0"/>
          <a:ext cx="4057192" cy="165414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What is meant by merit and demerit goods?</a:t>
          </a:r>
          <a:endParaRPr lang="en-US" sz="1900" kern="1200"/>
        </a:p>
      </dsp:txBody>
      <dsp:txXfrm>
        <a:off x="48448" y="48448"/>
        <a:ext cx="2272237" cy="1557253"/>
      </dsp:txXfrm>
    </dsp:sp>
    <dsp:sp modelId="{E3E17107-11CD-43E0-A77C-85E4D5DD2D12}">
      <dsp:nvSpPr>
        <dsp:cNvPr id="0" name=""/>
        <dsp:cNvSpPr/>
      </dsp:nvSpPr>
      <dsp:spPr>
        <a:xfrm>
          <a:off x="357987" y="1929841"/>
          <a:ext cx="4057192" cy="1654149"/>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Draw a diagram to show the benefits created for society by producing a merit good. </a:t>
          </a:r>
          <a:endParaRPr lang="en-US" sz="1900" kern="1200"/>
        </a:p>
      </dsp:txBody>
      <dsp:txXfrm>
        <a:off x="406435" y="1978289"/>
        <a:ext cx="2527111" cy="1557253"/>
      </dsp:txXfrm>
    </dsp:sp>
    <dsp:sp modelId="{C34F38A1-8B19-4CCE-B11C-521B002D02FE}">
      <dsp:nvSpPr>
        <dsp:cNvPr id="0" name=""/>
        <dsp:cNvSpPr/>
      </dsp:nvSpPr>
      <dsp:spPr>
        <a:xfrm>
          <a:off x="715975" y="3859682"/>
          <a:ext cx="4057192" cy="1654149"/>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Draw a diagram to show the negative externalities created for society by producing a demerit good. </a:t>
          </a:r>
          <a:endParaRPr lang="en-US" sz="1900" kern="1200"/>
        </a:p>
      </dsp:txBody>
      <dsp:txXfrm>
        <a:off x="764423" y="3908130"/>
        <a:ext cx="2527111" cy="1557253"/>
      </dsp:txXfrm>
    </dsp:sp>
    <dsp:sp modelId="{E3EE2650-E164-4412-B412-F2287E16CCCC}">
      <dsp:nvSpPr>
        <dsp:cNvPr id="0" name=""/>
        <dsp:cNvSpPr/>
      </dsp:nvSpPr>
      <dsp:spPr>
        <a:xfrm>
          <a:off x="2981995" y="1254396"/>
          <a:ext cx="1075197" cy="1075197"/>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3223914" y="1254396"/>
        <a:ext cx="591359" cy="809086"/>
      </dsp:txXfrm>
    </dsp:sp>
    <dsp:sp modelId="{397FD3F9-3E08-4CAF-9EFC-E04725B24F92}">
      <dsp:nvSpPr>
        <dsp:cNvPr id="0" name=""/>
        <dsp:cNvSpPr/>
      </dsp:nvSpPr>
      <dsp:spPr>
        <a:xfrm>
          <a:off x="3339983" y="3173210"/>
          <a:ext cx="1075197" cy="1075197"/>
        </a:xfrm>
        <a:prstGeom prst="downArrow">
          <a:avLst>
            <a:gd name="adj1" fmla="val 55000"/>
            <a:gd name="adj2" fmla="val 45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3581902" y="3173210"/>
        <a:ext cx="591359" cy="8090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501C4D-C60C-4F8C-BDD7-9F504A67A60C}">
      <dsp:nvSpPr>
        <dsp:cNvPr id="0" name=""/>
        <dsp:cNvSpPr/>
      </dsp:nvSpPr>
      <dsp:spPr>
        <a:xfrm>
          <a:off x="0" y="0"/>
          <a:ext cx="6703695" cy="130576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dirty="0"/>
            <a:t>Research the definitions of Private, external and social costs and benefits.</a:t>
          </a:r>
          <a:endParaRPr lang="en-US" sz="2200" kern="1200" dirty="0"/>
        </a:p>
      </dsp:txBody>
      <dsp:txXfrm>
        <a:off x="38244" y="38244"/>
        <a:ext cx="5294675" cy="1229275"/>
      </dsp:txXfrm>
    </dsp:sp>
    <dsp:sp modelId="{6F4DD0D4-E363-4EAC-9C2B-1F4E091F7C46}">
      <dsp:nvSpPr>
        <dsp:cNvPr id="0" name=""/>
        <dsp:cNvSpPr/>
      </dsp:nvSpPr>
      <dsp:spPr>
        <a:xfrm>
          <a:off x="591502" y="1523390"/>
          <a:ext cx="6703695" cy="1305763"/>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dirty="0"/>
            <a:t>What do you know about externalities?</a:t>
          </a:r>
          <a:endParaRPr lang="en-US" sz="2200" kern="1200" dirty="0"/>
        </a:p>
      </dsp:txBody>
      <dsp:txXfrm>
        <a:off x="629746" y="1561634"/>
        <a:ext cx="5186958" cy="1229275"/>
      </dsp:txXfrm>
    </dsp:sp>
    <dsp:sp modelId="{0C17D03D-572C-4D76-AD65-45CF9EA2BACC}">
      <dsp:nvSpPr>
        <dsp:cNvPr id="0" name=""/>
        <dsp:cNvSpPr/>
      </dsp:nvSpPr>
      <dsp:spPr>
        <a:xfrm>
          <a:off x="1183004" y="3046780"/>
          <a:ext cx="6703695" cy="1305763"/>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GB" sz="2200" kern="1200" dirty="0"/>
            <a:t>What examples are there of externalities?</a:t>
          </a:r>
          <a:r>
            <a:rPr lang="en-GB" sz="2200" kern="1200" dirty="0">
              <a:latin typeface="Calibri Light" panose="020F0302020204030204"/>
            </a:rPr>
            <a:t> </a:t>
          </a:r>
          <a:endParaRPr lang="en-US" sz="2200" kern="1200" dirty="0"/>
        </a:p>
        <a:p>
          <a:pPr marL="171450" lvl="1" indent="-171450" algn="l" defTabSz="755650">
            <a:lnSpc>
              <a:spcPct val="90000"/>
            </a:lnSpc>
            <a:spcBef>
              <a:spcPct val="0"/>
            </a:spcBef>
            <a:spcAft>
              <a:spcPct val="15000"/>
            </a:spcAft>
            <a:buChar char="•"/>
          </a:pPr>
          <a:r>
            <a:rPr lang="en-GB" sz="1700" kern="1200" dirty="0"/>
            <a:t>What is meant by negative externalities? Use examples.</a:t>
          </a:r>
          <a:endParaRPr lang="en-US" sz="1700" kern="1200" dirty="0"/>
        </a:p>
      </dsp:txBody>
      <dsp:txXfrm>
        <a:off x="1221248" y="3085024"/>
        <a:ext cx="5186958" cy="1229275"/>
      </dsp:txXfrm>
    </dsp:sp>
    <dsp:sp modelId="{CAEE2297-B589-429C-8479-76025E063136}">
      <dsp:nvSpPr>
        <dsp:cNvPr id="0" name=""/>
        <dsp:cNvSpPr/>
      </dsp:nvSpPr>
      <dsp:spPr>
        <a:xfrm>
          <a:off x="5854948" y="990203"/>
          <a:ext cx="848746" cy="848746"/>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045916" y="990203"/>
        <a:ext cx="466810" cy="638681"/>
      </dsp:txXfrm>
    </dsp:sp>
    <dsp:sp modelId="{C02DC0FE-8BB3-4CF8-B92A-81B473E54BE9}">
      <dsp:nvSpPr>
        <dsp:cNvPr id="0" name=""/>
        <dsp:cNvSpPr/>
      </dsp:nvSpPr>
      <dsp:spPr>
        <a:xfrm>
          <a:off x="6446451" y="2504889"/>
          <a:ext cx="848746" cy="848746"/>
        </a:xfrm>
        <a:prstGeom prst="downArrow">
          <a:avLst>
            <a:gd name="adj1" fmla="val 55000"/>
            <a:gd name="adj2" fmla="val 45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637419" y="2504889"/>
        <a:ext cx="466810" cy="63868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766A95-16D0-4D19-8BB5-F8366476AACC}">
      <dsp:nvSpPr>
        <dsp:cNvPr id="0" name=""/>
        <dsp:cNvSpPr/>
      </dsp:nvSpPr>
      <dsp:spPr>
        <a:xfrm>
          <a:off x="730349" y="375668"/>
          <a:ext cx="2196000" cy="2196000"/>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8198405-F32A-45A2-BF49-0E54B9F40720}">
      <dsp:nvSpPr>
        <dsp:cNvPr id="0" name=""/>
        <dsp:cNvSpPr/>
      </dsp:nvSpPr>
      <dsp:spPr>
        <a:xfrm>
          <a:off x="1198349" y="843669"/>
          <a:ext cx="1260000" cy="126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444F3C4-6D58-46FA-9B1D-54151F26C6F0}">
      <dsp:nvSpPr>
        <dsp:cNvPr id="0" name=""/>
        <dsp:cNvSpPr/>
      </dsp:nvSpPr>
      <dsp:spPr>
        <a:xfrm>
          <a:off x="28349" y="3255669"/>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GB" sz="1400" kern="1200"/>
            <a:t>Are you able to explain Private, external and social costs and benefits?</a:t>
          </a:r>
          <a:endParaRPr lang="en-US" sz="1400" kern="1200"/>
        </a:p>
      </dsp:txBody>
      <dsp:txXfrm>
        <a:off x="28349" y="3255669"/>
        <a:ext cx="3600000" cy="720000"/>
      </dsp:txXfrm>
    </dsp:sp>
    <dsp:sp modelId="{A6A04060-DE96-4719-8BFE-68A65D7C4FDB}">
      <dsp:nvSpPr>
        <dsp:cNvPr id="0" name=""/>
        <dsp:cNvSpPr/>
      </dsp:nvSpPr>
      <dsp:spPr>
        <a:xfrm>
          <a:off x="4960350" y="375668"/>
          <a:ext cx="2196000" cy="2196000"/>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480300F-F594-4A38-8599-D03D200DB896}">
      <dsp:nvSpPr>
        <dsp:cNvPr id="0" name=""/>
        <dsp:cNvSpPr/>
      </dsp:nvSpPr>
      <dsp:spPr>
        <a:xfrm>
          <a:off x="5428350" y="843669"/>
          <a:ext cx="1260000" cy="126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0F656C6-AD4D-42CE-BDED-2E8D90B09C5C}">
      <dsp:nvSpPr>
        <dsp:cNvPr id="0" name=""/>
        <dsp:cNvSpPr/>
      </dsp:nvSpPr>
      <dsp:spPr>
        <a:xfrm>
          <a:off x="4258350" y="3255669"/>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GB" sz="1400" kern="1200"/>
            <a:t>Are you able to analyse the impact on society of charging prices that do not reflect total internal and external costs?</a:t>
          </a:r>
          <a:endParaRPr lang="en-US" sz="1400" kern="1200"/>
        </a:p>
      </dsp:txBody>
      <dsp:txXfrm>
        <a:off x="4258350" y="3255669"/>
        <a:ext cx="3600000" cy="7200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4684FC-399F-4716-ACCD-DBAE52A16947}">
      <dsp:nvSpPr>
        <dsp:cNvPr id="0" name=""/>
        <dsp:cNvSpPr/>
      </dsp:nvSpPr>
      <dsp:spPr>
        <a:xfrm>
          <a:off x="2729016" y="505"/>
          <a:ext cx="1929433" cy="59090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l" defTabSz="355600">
            <a:lnSpc>
              <a:spcPct val="90000"/>
            </a:lnSpc>
            <a:spcBef>
              <a:spcPct val="0"/>
            </a:spcBef>
            <a:spcAft>
              <a:spcPct val="35000"/>
            </a:spcAft>
            <a:buNone/>
          </a:pPr>
          <a:r>
            <a:rPr lang="en-GB" sz="800" b="1" kern="1200" dirty="0"/>
            <a:t>Marginal private benefit (MPB) </a:t>
          </a:r>
          <a:r>
            <a:rPr lang="en-GB" sz="800" kern="1200" dirty="0"/>
            <a:t>is the additional amount of satisfaction that a consumer gains from an additional unit of a good or service</a:t>
          </a:r>
          <a:endParaRPr lang="en-US" sz="800" kern="1200" dirty="0"/>
        </a:p>
      </dsp:txBody>
      <dsp:txXfrm>
        <a:off x="2746323" y="17812"/>
        <a:ext cx="1894819" cy="556287"/>
      </dsp:txXfrm>
    </dsp:sp>
    <dsp:sp modelId="{D458381C-7389-456D-A78D-AB1FCBD4B943}">
      <dsp:nvSpPr>
        <dsp:cNvPr id="0" name=""/>
        <dsp:cNvSpPr/>
      </dsp:nvSpPr>
      <dsp:spPr>
        <a:xfrm rot="5400000">
          <a:off x="3582938" y="606179"/>
          <a:ext cx="221588" cy="26590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rot="-5400000">
        <a:off x="3613961" y="628337"/>
        <a:ext cx="159543" cy="155112"/>
      </dsp:txXfrm>
    </dsp:sp>
    <dsp:sp modelId="{E71E7865-3BCC-4D5C-A856-EDFDB2C1BCF4}">
      <dsp:nvSpPr>
        <dsp:cNvPr id="0" name=""/>
        <dsp:cNvSpPr/>
      </dsp:nvSpPr>
      <dsp:spPr>
        <a:xfrm>
          <a:off x="2729016" y="886857"/>
          <a:ext cx="1929433" cy="59090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l" defTabSz="355600">
            <a:lnSpc>
              <a:spcPct val="90000"/>
            </a:lnSpc>
            <a:spcBef>
              <a:spcPct val="0"/>
            </a:spcBef>
            <a:spcAft>
              <a:spcPct val="35000"/>
            </a:spcAft>
            <a:buNone/>
          </a:pPr>
          <a:r>
            <a:rPr lang="en-GB" sz="800" kern="1200" dirty="0"/>
            <a:t>MPB can be represented by the demand curve. The vertical distance at each quantity e.g. 50 units shows the amount consumers are willing to pay for that unit e.g. £10</a:t>
          </a:r>
          <a:endParaRPr lang="en-US" sz="800" kern="1200" dirty="0"/>
        </a:p>
      </dsp:txBody>
      <dsp:txXfrm>
        <a:off x="2746323" y="904164"/>
        <a:ext cx="1894819" cy="556287"/>
      </dsp:txXfrm>
    </dsp:sp>
    <dsp:sp modelId="{4B611255-7527-45AD-A695-6E3D19D39C2D}">
      <dsp:nvSpPr>
        <dsp:cNvPr id="0" name=""/>
        <dsp:cNvSpPr/>
      </dsp:nvSpPr>
      <dsp:spPr>
        <a:xfrm rot="5400000">
          <a:off x="3582938" y="1492532"/>
          <a:ext cx="221588" cy="26590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rot="-5400000">
        <a:off x="3613961" y="1514690"/>
        <a:ext cx="159543" cy="155112"/>
      </dsp:txXfrm>
    </dsp:sp>
    <dsp:sp modelId="{BC5B8611-42C9-4FD1-83F0-B6BF0F09FCC8}">
      <dsp:nvSpPr>
        <dsp:cNvPr id="0" name=""/>
        <dsp:cNvSpPr/>
      </dsp:nvSpPr>
      <dsp:spPr>
        <a:xfrm>
          <a:off x="2729016" y="1773210"/>
          <a:ext cx="1929433" cy="59090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l" defTabSz="355600">
            <a:lnSpc>
              <a:spcPct val="90000"/>
            </a:lnSpc>
            <a:spcBef>
              <a:spcPct val="0"/>
            </a:spcBef>
            <a:spcAft>
              <a:spcPct val="35000"/>
            </a:spcAft>
            <a:buNone/>
          </a:pPr>
          <a:r>
            <a:rPr lang="en-GB" sz="800" kern="1200" dirty="0"/>
            <a:t>This reflects the benefit derived from each unit</a:t>
          </a:r>
          <a:endParaRPr lang="en-US" sz="800" kern="1200" dirty="0"/>
        </a:p>
      </dsp:txBody>
      <dsp:txXfrm>
        <a:off x="2746323" y="1790517"/>
        <a:ext cx="1894819" cy="556287"/>
      </dsp:txXfrm>
    </dsp:sp>
    <dsp:sp modelId="{D8FCECD3-0C78-4EEA-A461-C83A3208D340}">
      <dsp:nvSpPr>
        <dsp:cNvPr id="0" name=""/>
        <dsp:cNvSpPr/>
      </dsp:nvSpPr>
      <dsp:spPr>
        <a:xfrm rot="5400000">
          <a:off x="3582938" y="2378884"/>
          <a:ext cx="221588" cy="26590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rot="-5400000">
        <a:off x="3613961" y="2401042"/>
        <a:ext cx="159543" cy="155112"/>
      </dsp:txXfrm>
    </dsp:sp>
    <dsp:sp modelId="{2500A5D9-BC56-4CF6-AE81-E69E24C410D3}">
      <dsp:nvSpPr>
        <dsp:cNvPr id="0" name=""/>
        <dsp:cNvSpPr/>
      </dsp:nvSpPr>
      <dsp:spPr>
        <a:xfrm>
          <a:off x="2729016" y="2659563"/>
          <a:ext cx="1929433" cy="59090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l" defTabSz="355600">
            <a:lnSpc>
              <a:spcPct val="90000"/>
            </a:lnSpc>
            <a:spcBef>
              <a:spcPct val="0"/>
            </a:spcBef>
            <a:spcAft>
              <a:spcPct val="35000"/>
            </a:spcAft>
            <a:buNone/>
          </a:pPr>
          <a:r>
            <a:rPr lang="en-GB" sz="800" kern="1200" dirty="0"/>
            <a:t>This can be recognised in the lower price that consumers are willing to pay for an additional unit as satisfaction decreases as we consume more</a:t>
          </a:r>
          <a:endParaRPr lang="en-US" sz="800" kern="1200" dirty="0"/>
        </a:p>
      </dsp:txBody>
      <dsp:txXfrm>
        <a:off x="2746323" y="2676870"/>
        <a:ext cx="1894819" cy="556287"/>
      </dsp:txXfrm>
    </dsp:sp>
    <dsp:sp modelId="{C1F2EC1F-8340-4E9D-BA8B-DEDF059958BE}">
      <dsp:nvSpPr>
        <dsp:cNvPr id="0" name=""/>
        <dsp:cNvSpPr/>
      </dsp:nvSpPr>
      <dsp:spPr>
        <a:xfrm rot="5400000">
          <a:off x="3582938" y="3265237"/>
          <a:ext cx="221588" cy="26590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rot="-5400000">
        <a:off x="3613961" y="3287395"/>
        <a:ext cx="159543" cy="155112"/>
      </dsp:txXfrm>
    </dsp:sp>
    <dsp:sp modelId="{26C67D21-58D7-4B44-84B5-3701D93ED01C}">
      <dsp:nvSpPr>
        <dsp:cNvPr id="0" name=""/>
        <dsp:cNvSpPr/>
      </dsp:nvSpPr>
      <dsp:spPr>
        <a:xfrm>
          <a:off x="2729016" y="3545916"/>
          <a:ext cx="1929433" cy="59090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l" defTabSz="355600">
            <a:lnSpc>
              <a:spcPct val="90000"/>
            </a:lnSpc>
            <a:spcBef>
              <a:spcPct val="0"/>
            </a:spcBef>
            <a:spcAft>
              <a:spcPct val="35000"/>
            </a:spcAft>
            <a:buNone/>
          </a:pPr>
          <a:r>
            <a:rPr lang="en-GB" sz="800" kern="1200" dirty="0"/>
            <a:t>Therefore:</a:t>
          </a:r>
          <a:endParaRPr lang="en-US" sz="800" kern="1200" dirty="0"/>
        </a:p>
        <a:p>
          <a:pPr marL="57150" lvl="1" indent="-57150" algn="l" defTabSz="266700">
            <a:lnSpc>
              <a:spcPct val="90000"/>
            </a:lnSpc>
            <a:spcBef>
              <a:spcPct val="0"/>
            </a:spcBef>
            <a:spcAft>
              <a:spcPct val="15000"/>
            </a:spcAft>
            <a:buChar char="•"/>
          </a:pPr>
          <a:r>
            <a:rPr lang="en-GB" sz="600" kern="1200" dirty="0"/>
            <a:t>D = MPB</a:t>
          </a:r>
          <a:endParaRPr lang="en-US" sz="600" kern="1200" dirty="0"/>
        </a:p>
      </dsp:txBody>
      <dsp:txXfrm>
        <a:off x="2746323" y="3563223"/>
        <a:ext cx="1894819" cy="55628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FA3049-2F64-4FFF-92B6-B4A0132C8610}">
      <dsp:nvSpPr>
        <dsp:cNvPr id="0" name=""/>
        <dsp:cNvSpPr/>
      </dsp:nvSpPr>
      <dsp:spPr>
        <a:xfrm>
          <a:off x="0" y="856711"/>
          <a:ext cx="4697730" cy="595877"/>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GB" sz="1500" kern="1200" dirty="0"/>
            <a:t>Allocative efficiency occurs where P = MC</a:t>
          </a:r>
          <a:endParaRPr lang="en-US" sz="1500" kern="1200" dirty="0"/>
        </a:p>
      </dsp:txBody>
      <dsp:txXfrm>
        <a:off x="29088" y="885799"/>
        <a:ext cx="4639554" cy="537701"/>
      </dsp:txXfrm>
    </dsp:sp>
    <dsp:sp modelId="{6C1EB350-8698-477C-B149-ED07A0D65BA8}">
      <dsp:nvSpPr>
        <dsp:cNvPr id="0" name=""/>
        <dsp:cNvSpPr/>
      </dsp:nvSpPr>
      <dsp:spPr>
        <a:xfrm>
          <a:off x="0" y="1495789"/>
          <a:ext cx="4697730" cy="595877"/>
        </a:xfrm>
        <a:prstGeom prst="roundRect">
          <a:avLst/>
        </a:prstGeom>
        <a:solidFill>
          <a:schemeClr val="accent5">
            <a:hueOff val="-1470669"/>
            <a:satOff val="-2046"/>
            <a:lumOff val="-78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GB" sz="1500" kern="1200" dirty="0"/>
            <a:t>If the price of producing a product is above the marginal cost of producing it then firms should increase output</a:t>
          </a:r>
          <a:endParaRPr lang="en-US" sz="1500" kern="1200" dirty="0"/>
        </a:p>
      </dsp:txBody>
      <dsp:txXfrm>
        <a:off x="29088" y="1524877"/>
        <a:ext cx="4639554" cy="537701"/>
      </dsp:txXfrm>
    </dsp:sp>
    <dsp:sp modelId="{F60325C6-B024-4F87-8CAC-FB5322FEC992}">
      <dsp:nvSpPr>
        <dsp:cNvPr id="0" name=""/>
        <dsp:cNvSpPr/>
      </dsp:nvSpPr>
      <dsp:spPr>
        <a:xfrm>
          <a:off x="0" y="2134866"/>
          <a:ext cx="4697730" cy="595877"/>
        </a:xfrm>
        <a:prstGeom prst="roundRect">
          <a:avLst/>
        </a:prstGeom>
        <a:solidFill>
          <a:schemeClr val="accent5">
            <a:hueOff val="-2941338"/>
            <a:satOff val="-4091"/>
            <a:lumOff val="-156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GB" sz="1500" kern="1200" dirty="0"/>
            <a:t>As the price is above the cost of production the firm will increase output and make additional profit</a:t>
          </a:r>
          <a:endParaRPr lang="en-US" sz="1500" kern="1200" dirty="0"/>
        </a:p>
      </dsp:txBody>
      <dsp:txXfrm>
        <a:off x="29088" y="2163954"/>
        <a:ext cx="4639554" cy="537701"/>
      </dsp:txXfrm>
    </dsp:sp>
    <dsp:sp modelId="{6C4AF48B-EA0F-48D5-9B18-0C41020C3058}">
      <dsp:nvSpPr>
        <dsp:cNvPr id="0" name=""/>
        <dsp:cNvSpPr/>
      </dsp:nvSpPr>
      <dsp:spPr>
        <a:xfrm>
          <a:off x="0" y="2773944"/>
          <a:ext cx="4697730" cy="595877"/>
        </a:xfrm>
        <a:prstGeom prst="roundRect">
          <a:avLst/>
        </a:prstGeom>
        <a:solidFill>
          <a:schemeClr val="accent5">
            <a:hueOff val="-4412007"/>
            <a:satOff val="-6137"/>
            <a:lumOff val="-2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GB" sz="1500" kern="1200" dirty="0"/>
            <a:t>Firms will allocate more resources into producing the product until price is equal to marginal cost (P = MC)</a:t>
          </a:r>
          <a:endParaRPr lang="en-US" sz="1500" kern="1200" dirty="0"/>
        </a:p>
      </dsp:txBody>
      <dsp:txXfrm>
        <a:off x="29088" y="2803032"/>
        <a:ext cx="4639554" cy="537701"/>
      </dsp:txXfrm>
    </dsp:sp>
    <dsp:sp modelId="{87D50A14-6B9B-4CEF-A8DD-0C4AFBFFADAE}">
      <dsp:nvSpPr>
        <dsp:cNvPr id="0" name=""/>
        <dsp:cNvSpPr/>
      </dsp:nvSpPr>
      <dsp:spPr>
        <a:xfrm>
          <a:off x="0" y="3413021"/>
          <a:ext cx="4697730" cy="595877"/>
        </a:xfrm>
        <a:prstGeom prst="roundRect">
          <a:avLst/>
        </a:prstGeom>
        <a:solidFill>
          <a:schemeClr val="accent5">
            <a:hueOff val="-5882676"/>
            <a:satOff val="-8182"/>
            <a:lumOff val="-313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GB" sz="1500" kern="1200" dirty="0"/>
            <a:t>At this point the firm is maximising profits</a:t>
          </a:r>
          <a:endParaRPr lang="en-US" sz="1500" kern="1200" dirty="0"/>
        </a:p>
      </dsp:txBody>
      <dsp:txXfrm>
        <a:off x="29088" y="3442109"/>
        <a:ext cx="4639554" cy="537701"/>
      </dsp:txXfrm>
    </dsp:sp>
    <dsp:sp modelId="{13FA9EF4-65D9-4E4D-84C1-1DFB7342FADB}">
      <dsp:nvSpPr>
        <dsp:cNvPr id="0" name=""/>
        <dsp:cNvSpPr/>
      </dsp:nvSpPr>
      <dsp:spPr>
        <a:xfrm>
          <a:off x="0" y="4052098"/>
          <a:ext cx="4697730" cy="595877"/>
        </a:xfrm>
        <a:prstGeom prst="round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GB" sz="1500" kern="1200" dirty="0"/>
            <a:t>If MC was greater than P the firm would be making a loss on producing each additional unit</a:t>
          </a:r>
          <a:endParaRPr lang="en-US" sz="1500" kern="1200" dirty="0"/>
        </a:p>
      </dsp:txBody>
      <dsp:txXfrm>
        <a:off x="29088" y="4081186"/>
        <a:ext cx="4639554" cy="53770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EDD8FD-9B8F-4614-B11E-77690D215B81}">
      <dsp:nvSpPr>
        <dsp:cNvPr id="0" name=""/>
        <dsp:cNvSpPr/>
      </dsp:nvSpPr>
      <dsp:spPr>
        <a:xfrm>
          <a:off x="0" y="0"/>
          <a:ext cx="5703033" cy="5904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GB" sz="1200" b="1" kern="1200" dirty="0"/>
            <a:t>Marginal private cost (MPC) </a:t>
          </a:r>
          <a:r>
            <a:rPr lang="en-GB" sz="1200" kern="1200" dirty="0"/>
            <a:t>is the cost to a producer of producing an additional unit</a:t>
          </a:r>
          <a:endParaRPr lang="en-US" sz="1200" kern="1200" dirty="0"/>
        </a:p>
      </dsp:txBody>
      <dsp:txXfrm>
        <a:off x="17293" y="17293"/>
        <a:ext cx="5016016" cy="555849"/>
      </dsp:txXfrm>
    </dsp:sp>
    <dsp:sp modelId="{8A68F47A-9A42-4119-9BA3-4362983ADC8A}">
      <dsp:nvSpPr>
        <dsp:cNvPr id="0" name=""/>
        <dsp:cNvSpPr/>
      </dsp:nvSpPr>
      <dsp:spPr>
        <a:xfrm>
          <a:off x="477629" y="697786"/>
          <a:ext cx="5703033" cy="5904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GB" sz="1200" kern="1200" dirty="0"/>
            <a:t>MPC can be represented by the supply curve. If the price of an additional unit pays for the cost of producing the extra unit then a firm will supply it</a:t>
          </a:r>
          <a:endParaRPr lang="en-US" sz="1200" kern="1200" dirty="0"/>
        </a:p>
      </dsp:txBody>
      <dsp:txXfrm>
        <a:off x="494922" y="715079"/>
        <a:ext cx="4807035" cy="555849"/>
      </dsp:txXfrm>
    </dsp:sp>
    <dsp:sp modelId="{049A9B6F-98DA-4FB5-A094-C08BC972BA78}">
      <dsp:nvSpPr>
        <dsp:cNvPr id="0" name=""/>
        <dsp:cNvSpPr/>
      </dsp:nvSpPr>
      <dsp:spPr>
        <a:xfrm>
          <a:off x="948129" y="1395573"/>
          <a:ext cx="5703033" cy="5904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GB" sz="1200" kern="1200" dirty="0"/>
            <a:t>The supply curve reflects this as higher prices will lead to more being supplied as firms cover their costs for producing the additional unit</a:t>
          </a:r>
          <a:endParaRPr lang="en-US" sz="1200" kern="1200" dirty="0"/>
        </a:p>
      </dsp:txBody>
      <dsp:txXfrm>
        <a:off x="965422" y="1412866"/>
        <a:ext cx="4814164" cy="555849"/>
      </dsp:txXfrm>
    </dsp:sp>
    <dsp:sp modelId="{EB3D03F1-CA3E-4057-BC8A-D0FBB1AE6C12}">
      <dsp:nvSpPr>
        <dsp:cNvPr id="0" name=""/>
        <dsp:cNvSpPr/>
      </dsp:nvSpPr>
      <dsp:spPr>
        <a:xfrm>
          <a:off x="1425758" y="2093360"/>
          <a:ext cx="5703033" cy="59043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GB" sz="1200" kern="1200" dirty="0"/>
            <a:t>As price increases we will see an increase in supply as it is more likely that producers will cover their costs</a:t>
          </a:r>
          <a:endParaRPr lang="en-US" sz="1200" kern="1200" dirty="0"/>
        </a:p>
      </dsp:txBody>
      <dsp:txXfrm>
        <a:off x="1443051" y="2110653"/>
        <a:ext cx="4807035" cy="555849"/>
      </dsp:txXfrm>
    </dsp:sp>
    <dsp:sp modelId="{EDC57329-F3CD-487B-9C9C-70C280F75EC0}">
      <dsp:nvSpPr>
        <dsp:cNvPr id="0" name=""/>
        <dsp:cNvSpPr/>
      </dsp:nvSpPr>
      <dsp:spPr>
        <a:xfrm>
          <a:off x="5319250" y="452219"/>
          <a:ext cx="383782" cy="383782"/>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a:off x="5405601" y="452219"/>
        <a:ext cx="211080" cy="288796"/>
      </dsp:txXfrm>
    </dsp:sp>
    <dsp:sp modelId="{262BE320-6097-4C63-8313-5A75E9389CC6}">
      <dsp:nvSpPr>
        <dsp:cNvPr id="0" name=""/>
        <dsp:cNvSpPr/>
      </dsp:nvSpPr>
      <dsp:spPr>
        <a:xfrm>
          <a:off x="5796879" y="1150006"/>
          <a:ext cx="383782" cy="383782"/>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a:off x="5883230" y="1150006"/>
        <a:ext cx="211080" cy="288796"/>
      </dsp:txXfrm>
    </dsp:sp>
    <dsp:sp modelId="{679FE5F1-A4B7-42CF-8640-EBE9ACC1B2A0}">
      <dsp:nvSpPr>
        <dsp:cNvPr id="0" name=""/>
        <dsp:cNvSpPr/>
      </dsp:nvSpPr>
      <dsp:spPr>
        <a:xfrm>
          <a:off x="6267380" y="1847793"/>
          <a:ext cx="383782" cy="383782"/>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a:off x="6353731" y="1847793"/>
        <a:ext cx="211080" cy="28879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D5329A-8A6A-47C0-8C72-6D0C7B03D0DB}">
      <dsp:nvSpPr>
        <dsp:cNvPr id="0" name=""/>
        <dsp:cNvSpPr/>
      </dsp:nvSpPr>
      <dsp:spPr>
        <a:xfrm>
          <a:off x="0" y="1303520"/>
          <a:ext cx="5000124" cy="302400"/>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F63CE9F8-0A3B-4166-9A73-78E980503A7D}">
      <dsp:nvSpPr>
        <dsp:cNvPr id="0" name=""/>
        <dsp:cNvSpPr/>
      </dsp:nvSpPr>
      <dsp:spPr>
        <a:xfrm>
          <a:off x="250006" y="1126400"/>
          <a:ext cx="3500086" cy="35424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32295" tIns="0" rIns="132295" bIns="0" numCol="1" spcCol="1270" anchor="ctr" anchorCtr="0">
          <a:noAutofit/>
        </a:bodyPr>
        <a:lstStyle/>
        <a:p>
          <a:pPr marL="0" lvl="0" indent="0" algn="l" defTabSz="533400">
            <a:lnSpc>
              <a:spcPct val="90000"/>
            </a:lnSpc>
            <a:spcBef>
              <a:spcPct val="0"/>
            </a:spcBef>
            <a:spcAft>
              <a:spcPct val="35000"/>
            </a:spcAft>
            <a:buNone/>
          </a:pPr>
          <a:r>
            <a:rPr lang="en-GB" sz="1200" kern="1200" dirty="0"/>
            <a:t>Revision Flashcards for Externalities</a:t>
          </a:r>
          <a:endParaRPr lang="en-US" sz="1200" kern="1200" dirty="0"/>
        </a:p>
      </dsp:txBody>
      <dsp:txXfrm>
        <a:off x="267299" y="1143693"/>
        <a:ext cx="3465500" cy="319654"/>
      </dsp:txXfrm>
    </dsp:sp>
    <dsp:sp modelId="{D1A7FE0D-D426-4533-9E0C-160C1A83C4E0}">
      <dsp:nvSpPr>
        <dsp:cNvPr id="0" name=""/>
        <dsp:cNvSpPr/>
      </dsp:nvSpPr>
      <dsp:spPr>
        <a:xfrm>
          <a:off x="0" y="1847840"/>
          <a:ext cx="5000124" cy="302400"/>
        </a:xfrm>
        <a:prstGeom prst="rect">
          <a:avLst/>
        </a:prstGeom>
        <a:solidFill>
          <a:schemeClr val="lt1">
            <a:alpha val="90000"/>
            <a:hueOff val="0"/>
            <a:satOff val="0"/>
            <a:lumOff val="0"/>
            <a:alphaOff val="0"/>
          </a:schemeClr>
        </a:solidFill>
        <a:ln w="6350" cap="flat" cmpd="sng" algn="ctr">
          <a:solidFill>
            <a:schemeClr val="accent3">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8D26233C-A98B-4036-BBD8-2512DC088736}">
      <dsp:nvSpPr>
        <dsp:cNvPr id="0" name=""/>
        <dsp:cNvSpPr/>
      </dsp:nvSpPr>
      <dsp:spPr>
        <a:xfrm>
          <a:off x="250006" y="1670720"/>
          <a:ext cx="3500086" cy="354240"/>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32295" tIns="0" rIns="132295" bIns="0" numCol="1" spcCol="1270" anchor="ctr" anchorCtr="0">
          <a:noAutofit/>
        </a:bodyPr>
        <a:lstStyle/>
        <a:p>
          <a:pPr marL="0" lvl="0" indent="0" algn="l" defTabSz="533400">
            <a:lnSpc>
              <a:spcPct val="90000"/>
            </a:lnSpc>
            <a:spcBef>
              <a:spcPct val="0"/>
            </a:spcBef>
            <a:spcAft>
              <a:spcPct val="35000"/>
            </a:spcAft>
            <a:buNone/>
          </a:pPr>
          <a:r>
            <a:rPr lang="en-GB" sz="1200" kern="1200" dirty="0"/>
            <a:t>Negative Production externalities</a:t>
          </a:r>
          <a:endParaRPr lang="en-US" sz="1200" kern="1200" dirty="0"/>
        </a:p>
      </dsp:txBody>
      <dsp:txXfrm>
        <a:off x="267299" y="1688013"/>
        <a:ext cx="3465500" cy="319654"/>
      </dsp:txXfrm>
    </dsp:sp>
    <dsp:sp modelId="{AD2649A3-28EC-426F-B082-03FFA76A3465}">
      <dsp:nvSpPr>
        <dsp:cNvPr id="0" name=""/>
        <dsp:cNvSpPr/>
      </dsp:nvSpPr>
      <dsp:spPr>
        <a:xfrm>
          <a:off x="0" y="2392160"/>
          <a:ext cx="5000124" cy="302400"/>
        </a:xfrm>
        <a:prstGeom prst="rect">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261C3051-631E-4C2E-B867-66055E89823C}">
      <dsp:nvSpPr>
        <dsp:cNvPr id="0" name=""/>
        <dsp:cNvSpPr/>
      </dsp:nvSpPr>
      <dsp:spPr>
        <a:xfrm>
          <a:off x="250006" y="2215040"/>
          <a:ext cx="3500086" cy="354240"/>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32295" tIns="0" rIns="132295" bIns="0" numCol="1" spcCol="1270" anchor="ctr" anchorCtr="0">
          <a:noAutofit/>
        </a:bodyPr>
        <a:lstStyle/>
        <a:p>
          <a:pPr marL="0" lvl="0" indent="0" algn="l" defTabSz="533400">
            <a:lnSpc>
              <a:spcPct val="90000"/>
            </a:lnSpc>
            <a:spcBef>
              <a:spcPct val="0"/>
            </a:spcBef>
            <a:spcAft>
              <a:spcPct val="35000"/>
            </a:spcAft>
            <a:buNone/>
          </a:pPr>
          <a:r>
            <a:rPr lang="en-GB" sz="1200" kern="1200" dirty="0"/>
            <a:t>Positive Production externalities</a:t>
          </a:r>
          <a:endParaRPr lang="en-US" sz="1200" kern="1200" dirty="0"/>
        </a:p>
      </dsp:txBody>
      <dsp:txXfrm>
        <a:off x="267299" y="2232333"/>
        <a:ext cx="3465500" cy="319654"/>
      </dsp:txXfrm>
    </dsp:sp>
    <dsp:sp modelId="{839EB7DA-38C4-47F4-8BDB-8ADBC2C5BCD6}">
      <dsp:nvSpPr>
        <dsp:cNvPr id="0" name=""/>
        <dsp:cNvSpPr/>
      </dsp:nvSpPr>
      <dsp:spPr>
        <a:xfrm>
          <a:off x="0" y="2936479"/>
          <a:ext cx="5000124" cy="302400"/>
        </a:xfrm>
        <a:prstGeom prst="rect">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9573EC4E-2556-4AB7-A185-4D7E2622FF0B}">
      <dsp:nvSpPr>
        <dsp:cNvPr id="0" name=""/>
        <dsp:cNvSpPr/>
      </dsp:nvSpPr>
      <dsp:spPr>
        <a:xfrm>
          <a:off x="250006" y="2759359"/>
          <a:ext cx="3500086" cy="354240"/>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32295" tIns="0" rIns="132295" bIns="0" numCol="1" spcCol="1270" anchor="ctr" anchorCtr="0">
          <a:noAutofit/>
        </a:bodyPr>
        <a:lstStyle/>
        <a:p>
          <a:pPr marL="0" lvl="0" indent="0" algn="l" defTabSz="533400">
            <a:lnSpc>
              <a:spcPct val="90000"/>
            </a:lnSpc>
            <a:spcBef>
              <a:spcPct val="0"/>
            </a:spcBef>
            <a:spcAft>
              <a:spcPct val="35000"/>
            </a:spcAft>
            <a:buNone/>
          </a:pPr>
          <a:r>
            <a:rPr lang="en-GB" sz="1200" kern="1200" dirty="0"/>
            <a:t>Negative Consumption externalities</a:t>
          </a:r>
          <a:endParaRPr lang="en-US" sz="1200" kern="1200" dirty="0"/>
        </a:p>
      </dsp:txBody>
      <dsp:txXfrm>
        <a:off x="267299" y="2776652"/>
        <a:ext cx="3465500" cy="319654"/>
      </dsp:txXfrm>
    </dsp:sp>
    <dsp:sp modelId="{EC0D1B23-D68F-4C8F-93B5-B22CB2C46342}">
      <dsp:nvSpPr>
        <dsp:cNvPr id="0" name=""/>
        <dsp:cNvSpPr/>
      </dsp:nvSpPr>
      <dsp:spPr>
        <a:xfrm>
          <a:off x="0" y="3480799"/>
          <a:ext cx="5000124" cy="302400"/>
        </a:xfrm>
        <a:prstGeom prst="rect">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0D48F600-0EDC-40D6-B0D3-9F07D460FCFE}">
      <dsp:nvSpPr>
        <dsp:cNvPr id="0" name=""/>
        <dsp:cNvSpPr/>
      </dsp:nvSpPr>
      <dsp:spPr>
        <a:xfrm>
          <a:off x="250006" y="3303679"/>
          <a:ext cx="3500086" cy="354240"/>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32295" tIns="0" rIns="132295" bIns="0" numCol="1" spcCol="1270" anchor="ctr" anchorCtr="0">
          <a:noAutofit/>
        </a:bodyPr>
        <a:lstStyle/>
        <a:p>
          <a:pPr marL="0" lvl="0" indent="0" algn="l" defTabSz="533400">
            <a:lnSpc>
              <a:spcPct val="90000"/>
            </a:lnSpc>
            <a:spcBef>
              <a:spcPct val="0"/>
            </a:spcBef>
            <a:spcAft>
              <a:spcPct val="35000"/>
            </a:spcAft>
            <a:buNone/>
          </a:pPr>
          <a:r>
            <a:rPr lang="en-GB" sz="1200" kern="1200" dirty="0"/>
            <a:t>Positive Consumption externalities</a:t>
          </a:r>
          <a:endParaRPr lang="en-US" sz="1200" kern="1200" dirty="0"/>
        </a:p>
      </dsp:txBody>
      <dsp:txXfrm>
        <a:off x="267299" y="3320972"/>
        <a:ext cx="3465500" cy="319654"/>
      </dsp:txXfrm>
    </dsp:sp>
    <dsp:sp modelId="{168555A2-F0DB-4D18-9D1F-D7135DE28713}">
      <dsp:nvSpPr>
        <dsp:cNvPr id="0" name=""/>
        <dsp:cNvSpPr/>
      </dsp:nvSpPr>
      <dsp:spPr>
        <a:xfrm>
          <a:off x="0" y="4025119"/>
          <a:ext cx="5000124" cy="302400"/>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4AB94782-50C1-49E0-A29D-00CC1795FFB0}">
      <dsp:nvSpPr>
        <dsp:cNvPr id="0" name=""/>
        <dsp:cNvSpPr/>
      </dsp:nvSpPr>
      <dsp:spPr>
        <a:xfrm>
          <a:off x="250006" y="3847999"/>
          <a:ext cx="3500086" cy="35424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32295" tIns="0" rIns="132295" bIns="0" numCol="1" spcCol="1270" anchor="ctr" anchorCtr="0">
          <a:noAutofit/>
        </a:bodyPr>
        <a:lstStyle/>
        <a:p>
          <a:pPr marL="0" lvl="0" indent="0" algn="l" defTabSz="533400" rtl="0">
            <a:lnSpc>
              <a:spcPct val="90000"/>
            </a:lnSpc>
            <a:spcBef>
              <a:spcPct val="0"/>
            </a:spcBef>
            <a:spcAft>
              <a:spcPct val="35000"/>
            </a:spcAft>
            <a:buNone/>
          </a:pPr>
          <a:r>
            <a:rPr lang="en-GB" sz="1200" kern="1200" dirty="0"/>
            <a:t>Marginal private and social cost</a:t>
          </a:r>
          <a:r>
            <a:rPr lang="en-GB" sz="1200" kern="1200" dirty="0">
              <a:latin typeface="Calibri Light" panose="020F0302020204030204"/>
            </a:rPr>
            <a:t> </a:t>
          </a:r>
          <a:r>
            <a:rPr lang="en-GB" sz="1200" kern="1200" dirty="0"/>
            <a:t>and benefit curves</a:t>
          </a:r>
          <a:endParaRPr lang="en-US" sz="1200" kern="1200" dirty="0"/>
        </a:p>
      </dsp:txBody>
      <dsp:txXfrm>
        <a:off x="267299" y="3865292"/>
        <a:ext cx="3465500" cy="319654"/>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EB821DF-053F-465B-8A3A-5CCB1C0BA598}" type="datetimeFigureOut">
              <a:rPr lang="en-US" smtClean="0"/>
              <a:pPr/>
              <a:t>3/18/2025</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CE0150C-54B0-4ED9-BCD8-F1C664DC41E9}" type="slidenum">
              <a:rPr lang="en-GB" smtClean="0"/>
              <a:pPr/>
              <a:t>‹#›</a:t>
            </a:fld>
            <a:endParaRPr lang="en-GB"/>
          </a:p>
        </p:txBody>
      </p:sp>
    </p:spTree>
    <p:extLst>
      <p:ext uri="{BB962C8B-B14F-4D97-AF65-F5344CB8AC3E}">
        <p14:creationId xmlns:p14="http://schemas.microsoft.com/office/powerpoint/2010/main" val="21265296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8CEB2A-435C-40BD-A696-09D1F949D5C5}" type="datetimeFigureOut">
              <a:rPr lang="en-US" smtClean="0"/>
              <a:pPr/>
              <a:t>3/18/2025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5C52F8-D14D-49FB-963A-D0594AB1E07D}" type="slidenum">
              <a:rPr lang="en-GB" smtClean="0"/>
              <a:pPr/>
              <a:t>‹#›</a:t>
            </a:fld>
            <a:endParaRPr lang="en-GB"/>
          </a:p>
        </p:txBody>
      </p:sp>
    </p:spTree>
    <p:extLst>
      <p:ext uri="{BB962C8B-B14F-4D97-AF65-F5344CB8AC3E}">
        <p14:creationId xmlns:p14="http://schemas.microsoft.com/office/powerpoint/2010/main" val="15802854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www.theguardian.com/environment/2011/jul/05/what-is-emissions-trading" TargetMode="External"/><Relationship Id="rId2" Type="http://schemas.openxmlformats.org/officeDocument/2006/relationships/slide" Target="../slides/slide23.xml"/><Relationship Id="rId1" Type="http://schemas.openxmlformats.org/officeDocument/2006/relationships/notesMaster" Target="../notesMasters/notesMaster1.xml"/><Relationship Id="rId4" Type="http://schemas.openxmlformats.org/officeDocument/2006/relationships/hyperlink" Target="http://www.bbc.co.uk/news/22947197"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youtube.com/watch?v=ba_r6DQoY_Q"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A5C52F8-D14D-49FB-963A-D0594AB1E07D}" type="slidenum">
              <a:rPr lang="en-GB" smtClean="0"/>
              <a:pPr/>
              <a:t>1</a:t>
            </a:fld>
            <a:endParaRPr lang="en-GB"/>
          </a:p>
        </p:txBody>
      </p:sp>
    </p:spTree>
    <p:extLst>
      <p:ext uri="{BB962C8B-B14F-4D97-AF65-F5344CB8AC3E}">
        <p14:creationId xmlns:p14="http://schemas.microsoft.com/office/powerpoint/2010/main" val="30926740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14</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15</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16</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17</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A5C52F8-D14D-49FB-963A-D0594AB1E07D}" type="slidenum">
              <a:rPr lang="en-GB" smtClean="0"/>
              <a:pPr/>
              <a:t>19</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a:t>
            </a:r>
          </a:p>
        </p:txBody>
      </p:sp>
      <p:sp>
        <p:nvSpPr>
          <p:cNvPr id="4" name="Slide Number Placeholder 3"/>
          <p:cNvSpPr>
            <a:spLocks noGrp="1"/>
          </p:cNvSpPr>
          <p:nvPr>
            <p:ph type="sldNum" sz="quarter" idx="10"/>
          </p:nvPr>
        </p:nvSpPr>
        <p:spPr/>
        <p:txBody>
          <a:bodyPr/>
          <a:lstStyle/>
          <a:p>
            <a:fld id="{2A5C52F8-D14D-49FB-963A-D0594AB1E07D}" type="slidenum">
              <a:rPr lang="en-GB" smtClean="0"/>
              <a:pPr/>
              <a:t>20</a:t>
            </a:fld>
            <a:endParaRPr lang="en-GB"/>
          </a:p>
        </p:txBody>
      </p:sp>
    </p:spTree>
    <p:extLst>
      <p:ext uri="{BB962C8B-B14F-4D97-AF65-F5344CB8AC3E}">
        <p14:creationId xmlns:p14="http://schemas.microsoft.com/office/powerpoint/2010/main" val="27747289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a:t>A</a:t>
            </a:r>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21</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a:t>
            </a:r>
          </a:p>
        </p:txBody>
      </p:sp>
      <p:sp>
        <p:nvSpPr>
          <p:cNvPr id="4" name="Slide Number Placeholder 3"/>
          <p:cNvSpPr>
            <a:spLocks noGrp="1"/>
          </p:cNvSpPr>
          <p:nvPr>
            <p:ph type="sldNum" sz="quarter" idx="10"/>
          </p:nvPr>
        </p:nvSpPr>
        <p:spPr/>
        <p:txBody>
          <a:bodyPr/>
          <a:lstStyle/>
          <a:p>
            <a:fld id="{2A5C52F8-D14D-49FB-963A-D0594AB1E07D}" type="slidenum">
              <a:rPr lang="en-GB" smtClean="0"/>
              <a:pPr/>
              <a:t>22</a:t>
            </a:fld>
            <a:endParaRPr lang="en-GB"/>
          </a:p>
        </p:txBody>
      </p:sp>
    </p:spTree>
    <p:extLst>
      <p:ext uri="{BB962C8B-B14F-4D97-AF65-F5344CB8AC3E}">
        <p14:creationId xmlns:p14="http://schemas.microsoft.com/office/powerpoint/2010/main" val="556151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hlinkClick r:id="rId3"/>
              </a:rPr>
              <a:t>http://www.theguardian.com/environment/2011/jul/05/what-is-emissions-trading</a:t>
            </a:r>
            <a:endParaRPr lang="en-GB" dirty="0"/>
          </a:p>
          <a:p>
            <a:r>
              <a:rPr lang="en-GB" dirty="0">
                <a:hlinkClick r:id="rId4"/>
              </a:rPr>
              <a:t>http://www.bbc.co.uk/news/22947197</a:t>
            </a:r>
            <a:endParaRPr lang="en-GB" dirty="0"/>
          </a:p>
          <a:p>
            <a:r>
              <a:rPr lang="en-GB" dirty="0"/>
              <a:t>http://www.theguardian.com/environment/2013/jan/31/carbon-tax-cap-and-trade</a:t>
            </a:r>
          </a:p>
          <a:p>
            <a:r>
              <a:rPr lang="en-GB" dirty="0"/>
              <a:t>http://www.theguardian.com/environment/2013/jun/25/eu-emissions-trading-scheme-energy</a:t>
            </a:r>
          </a:p>
          <a:p>
            <a:r>
              <a:rPr lang="en-GB" dirty="0"/>
              <a:t>http://www.theguardian.com/environment/2013/jan/24/eu-carbon-price-crash-record-low</a:t>
            </a:r>
          </a:p>
          <a:p>
            <a:r>
              <a:rPr lang="en-GB" dirty="0"/>
              <a:t>http://www.bbc.co.uk/programmes/p0059xj2</a:t>
            </a:r>
          </a:p>
          <a:p>
            <a:r>
              <a:rPr lang="en-GB" dirty="0"/>
              <a:t>http://www.bbc.co.uk/programmes/b00zf34j</a:t>
            </a:r>
          </a:p>
          <a:p>
            <a:r>
              <a:rPr lang="en-GB" dirty="0"/>
              <a:t>http://www.bbc.co.uk/programmes/p016x537</a:t>
            </a:r>
          </a:p>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23</a:t>
            </a:fld>
            <a:endParaRPr lang="en-GB"/>
          </a:p>
        </p:txBody>
      </p:sp>
    </p:spTree>
    <p:extLst>
      <p:ext uri="{BB962C8B-B14F-4D97-AF65-F5344CB8AC3E}">
        <p14:creationId xmlns:p14="http://schemas.microsoft.com/office/powerpoint/2010/main" val="10932213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A5C52F8-D14D-49FB-963A-D0594AB1E07D}" type="slidenum">
              <a:rPr lang="en-GB" smtClean="0"/>
              <a:pPr/>
              <a:t>6</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A5C52F8-D14D-49FB-963A-D0594AB1E07D}" type="slidenum">
              <a:rPr lang="en-GB" smtClean="0"/>
              <a:pPr/>
              <a:t>7</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A5C52F8-D14D-49FB-963A-D0594AB1E07D}" type="slidenum">
              <a:rPr lang="en-GB" smtClean="0"/>
              <a:pPr/>
              <a:t>8</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A5C52F8-D14D-49FB-963A-D0594AB1E07D}" type="slidenum">
              <a:rPr lang="en-GB" smtClean="0"/>
              <a:pPr/>
              <a:t>9</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hlinkClick r:id="rId3"/>
              </a:rPr>
              <a:t>http://www.youtube.com/watch?v=ba_r6DQoY_Q</a:t>
            </a:r>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10</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A5C52F8-D14D-49FB-963A-D0594AB1E07D}" type="slidenum">
              <a:rPr lang="en-GB" smtClean="0"/>
              <a:pPr/>
              <a:t>11</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A5C52F8-D14D-49FB-963A-D0594AB1E07D}" type="slidenum">
              <a:rPr lang="en-GB" smtClean="0"/>
              <a:pPr/>
              <a:t>12</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13</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832F35D-6C6B-48CF-9C04-9FC684A11D9A}" type="datetimeFigureOut">
              <a:rPr lang="en-GB" smtClean="0"/>
              <a:t>18/03/2025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FC3D2-4269-45B9-B33B-0A1CDC1E157F}" type="slidenum">
              <a:rPr lang="en-GB" smtClean="0"/>
              <a:t>‹#›</a:t>
            </a:fld>
            <a:endParaRPr lang="en-GB" dirty="0"/>
          </a:p>
        </p:txBody>
      </p:sp>
    </p:spTree>
    <p:extLst>
      <p:ext uri="{BB962C8B-B14F-4D97-AF65-F5344CB8AC3E}">
        <p14:creationId xmlns:p14="http://schemas.microsoft.com/office/powerpoint/2010/main" val="2840750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832F35D-6C6B-48CF-9C04-9FC684A11D9A}" type="datetimeFigureOut">
              <a:rPr lang="en-GB" smtClean="0"/>
              <a:t>18/03/2025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2138422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832F35D-6C6B-48CF-9C04-9FC684A11D9A}" type="datetimeFigureOut">
              <a:rPr lang="en-GB" smtClean="0"/>
              <a:t>18/03/2025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3216271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70689" y="2667896"/>
            <a:ext cx="6544661" cy="2589904"/>
          </a:xfrm>
          <a:noFill/>
          <a:ln w="76200">
            <a:solidFill>
              <a:srgbClr val="FF0000"/>
            </a:solidFill>
          </a:ln>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7" name="Title 6"/>
          <p:cNvSpPr>
            <a:spLocks noGrp="1"/>
          </p:cNvSpPr>
          <p:nvPr>
            <p:ph type="title"/>
          </p:nvPr>
        </p:nvSpPr>
        <p:spPr>
          <a:ln w="76200">
            <a:solidFill>
              <a:srgbClr val="FF0000"/>
            </a:solidFill>
          </a:ln>
        </p:spPr>
        <p:txBody>
          <a:bodyPr/>
          <a:lstStyle/>
          <a:p>
            <a:r>
              <a:rPr lang="en-US"/>
              <a:t>Click to edit Master title style</a:t>
            </a:r>
            <a:endParaRPr lang="en-GB"/>
          </a:p>
        </p:txBody>
      </p:sp>
      <p:sp>
        <p:nvSpPr>
          <p:cNvPr id="8" name="Date Placeholder 7"/>
          <p:cNvSpPr>
            <a:spLocks noGrp="1"/>
          </p:cNvSpPr>
          <p:nvPr>
            <p:ph type="dt" sz="half" idx="10"/>
          </p:nvPr>
        </p:nvSpPr>
        <p:spPr/>
        <p:txBody>
          <a:bodyPr/>
          <a:lstStyle/>
          <a:p>
            <a:fld id="{E832F35D-6C6B-48CF-9C04-9FC684A11D9A}" type="datetimeFigureOut">
              <a:rPr lang="en-GB" smtClean="0"/>
              <a:t>18/03/2025</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9DCFC3D2-4269-45B9-B33B-0A1CDC1E157F}" type="slidenum">
              <a:rPr lang="en-GB" smtClean="0"/>
              <a:t>‹#›</a:t>
            </a:fld>
            <a:endParaRPr lang="en-GB" dirty="0"/>
          </a:p>
        </p:txBody>
      </p:sp>
    </p:spTree>
    <p:extLst>
      <p:ext uri="{BB962C8B-B14F-4D97-AF65-F5344CB8AC3E}">
        <p14:creationId xmlns:p14="http://schemas.microsoft.com/office/powerpoint/2010/main" val="3274906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C245452-2DD5-466F-BA39-57CBF1F8AB27}" type="datetimeFigureOut">
              <a:rPr lang="en-GB" smtClean="0"/>
              <a:t>18/03/2025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3E59B2-7360-468E-AD04-B3B26E10A5EC}" type="slidenum">
              <a:rPr lang="en-GB" smtClean="0"/>
              <a:t>‹#›</a:t>
            </a:fld>
            <a:endParaRPr lang="en-GB"/>
          </a:p>
        </p:txBody>
      </p:sp>
    </p:spTree>
    <p:extLst>
      <p:ext uri="{BB962C8B-B14F-4D97-AF65-F5344CB8AC3E}">
        <p14:creationId xmlns:p14="http://schemas.microsoft.com/office/powerpoint/2010/main" val="1838211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832F35D-6C6B-48CF-9C04-9FC684A11D9A}" type="datetimeFigureOut">
              <a:rPr lang="en-GB" smtClean="0"/>
              <a:t>18/03/2025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4099838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832F35D-6C6B-48CF-9C04-9FC684A11D9A}" type="datetimeFigureOut">
              <a:rPr lang="en-GB" smtClean="0"/>
              <a:t>18/03/2025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1514582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832F35D-6C6B-48CF-9C04-9FC684A11D9A}" type="datetimeFigureOut">
              <a:rPr lang="en-GB" smtClean="0"/>
              <a:t>18/03/2025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3582657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832F35D-6C6B-48CF-9C04-9FC684A11D9A}" type="datetimeFigureOut">
              <a:rPr lang="en-GB" smtClean="0"/>
              <a:t>18/03/2025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2666202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32F35D-6C6B-48CF-9C04-9FC684A11D9A}" type="datetimeFigureOut">
              <a:rPr lang="en-GB" smtClean="0"/>
              <a:t>18/03/2025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3516937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832F35D-6C6B-48CF-9C04-9FC684A11D9A}" type="datetimeFigureOut">
              <a:rPr lang="en-GB" smtClean="0"/>
              <a:t>18/03/2025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820107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832F35D-6C6B-48CF-9C04-9FC684A11D9A}" type="datetimeFigureOut">
              <a:rPr lang="en-GB" smtClean="0"/>
              <a:t>18/03/2025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2956809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832F35D-6C6B-48CF-9C04-9FC684A11D9A}" type="datetimeFigureOut">
              <a:rPr lang="en-GB" smtClean="0"/>
              <a:t>18/03/2025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DCFC3D2-4269-45B9-B33B-0A1CDC1E157F}" type="slidenum">
              <a:rPr lang="en-GB" smtClean="0"/>
              <a:t>‹#›</a:t>
            </a:fld>
            <a:endParaRPr lang="en-GB"/>
          </a:p>
        </p:txBody>
      </p:sp>
      <p:sp>
        <p:nvSpPr>
          <p:cNvPr id="7" name="Text Box 21"/>
          <p:cNvSpPr txBox="1">
            <a:spLocks noChangeArrowheads="1"/>
          </p:cNvSpPr>
          <p:nvPr userDrawn="1"/>
        </p:nvSpPr>
        <p:spPr bwMode="auto">
          <a:xfrm rot="-5400000">
            <a:off x="-2811779" y="2811782"/>
            <a:ext cx="6858003" cy="1234437"/>
          </a:xfrm>
          <a:prstGeom prst="rect">
            <a:avLst/>
          </a:prstGeom>
          <a:solidFill>
            <a:srgbClr val="C00000"/>
          </a:solidFill>
          <a:ln>
            <a:noFill/>
          </a:ln>
          <a:effectLst/>
        </p:spPr>
        <p:txBody>
          <a:bodyPr vert="horz" wrap="square" lIns="27432" tIns="27432" rIns="27432" bIns="27432" numCol="1" anchor="t" anchorCtr="0" compatLnSpc="1">
            <a:prstTxWarp prst="textNoShape">
              <a:avLst/>
            </a:prstTxWarp>
          </a:bodyPr>
          <a:lstStyle/>
          <a:p>
            <a:pPr marL="0" marR="0" lvl="0" indent="0" algn="ctr" defTabSz="685800" rtl="0" eaLnBrk="0" fontAlgn="base" latinLnBrk="0" hangingPunct="0">
              <a:lnSpc>
                <a:spcPct val="100000"/>
              </a:lnSpc>
              <a:spcBef>
                <a:spcPct val="0"/>
              </a:spcBef>
              <a:spcAft>
                <a:spcPct val="0"/>
              </a:spcAft>
              <a:buClrTx/>
              <a:buSzTx/>
              <a:buFontTx/>
              <a:buNone/>
              <a:tabLst/>
            </a:pPr>
            <a:r>
              <a:rPr kumimoji="0" lang="en-GB" altLang="en-US" sz="7200" b="1" i="0" u="none" strike="noStrike" cap="none" normalizeH="0" baseline="0" dirty="0">
                <a:ln>
                  <a:noFill/>
                </a:ln>
                <a:solidFill>
                  <a:srgbClr val="FFFFFF"/>
                </a:solidFill>
                <a:effectLst/>
                <a:latin typeface="Century Gothic" panose="020B0502020202020204" pitchFamily="34" charset="0"/>
              </a:rPr>
              <a:t>Economics</a:t>
            </a:r>
            <a:endParaRPr kumimoji="0" lang="en-US" altLang="en-US" sz="405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09864346"/>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793"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www.exampaperspractice.co.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Layout" Target="../diagrams/layout7.xml"/><Relationship Id="rId7" Type="http://schemas.openxmlformats.org/officeDocument/2006/relationships/image" Target="../media/image3.png"/><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 Id="rId9" Type="http://schemas.openxmlformats.org/officeDocument/2006/relationships/hyperlink" Target="http://www.exampaperspractice.co.uk/"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hyperlink" Target="http://www.exampaperspractice.co.uk/"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www.exampaperspractice.co.uk/" TargetMode="External"/><Relationship Id="rId5" Type="http://schemas.openxmlformats.org/officeDocument/2006/relationships/image" Target="../media/image4.png"/><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www.exampaperspractice.co.uk/" TargetMode="External"/><Relationship Id="rId5" Type="http://schemas.openxmlformats.org/officeDocument/2006/relationships/image" Target="../media/image4.png"/><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hyperlink" Target="https://www.bbc.co.uk/news/av/business-35995651" TargetMode="External"/><Relationship Id="rId7" Type="http://schemas.openxmlformats.org/officeDocument/2006/relationships/hyperlink" Target="http://www.exampaperspractice.co.uk/"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s://www.theguardian.com/environment/carbon-tax"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Layout" Target="../diagrams/layout2.xml"/><Relationship Id="rId7" Type="http://schemas.openxmlformats.org/officeDocument/2006/relationships/image" Target="../media/image3.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 Id="rId9" Type="http://schemas.openxmlformats.org/officeDocument/2006/relationships/hyperlink" Target="http://www.exampaperspractice.co.uk/"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Layout" Target="../diagrams/layout3.xml"/><Relationship Id="rId7" Type="http://schemas.openxmlformats.org/officeDocument/2006/relationships/image" Target="../media/image3.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 Id="rId9" Type="http://schemas.openxmlformats.org/officeDocument/2006/relationships/hyperlink" Target="http://www.exampaperspractice.co.uk/"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10" Type="http://schemas.openxmlformats.org/officeDocument/2006/relationships/hyperlink" Target="http://www.exampaperspractice.co.uk/" TargetMode="External"/><Relationship Id="rId4" Type="http://schemas.openxmlformats.org/officeDocument/2006/relationships/diagramLayout" Target="../diagrams/layout4.xml"/><Relationship Id="rId9" Type="http://schemas.openxmlformats.org/officeDocument/2006/relationships/image" Target="../media/image4.png"/></Relationships>
</file>

<file path=ppt/slides/_rels/slide8.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10" Type="http://schemas.openxmlformats.org/officeDocument/2006/relationships/hyperlink" Target="http://www.exampaperspractice.co.uk/" TargetMode="External"/><Relationship Id="rId4" Type="http://schemas.openxmlformats.org/officeDocument/2006/relationships/diagramLayout" Target="../diagrams/layout5.xml"/><Relationship Id="rId9" Type="http://schemas.openxmlformats.org/officeDocument/2006/relationships/image" Target="../media/image4.png"/></Relationships>
</file>

<file path=ppt/slides/_rels/slide9.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10" Type="http://schemas.openxmlformats.org/officeDocument/2006/relationships/hyperlink" Target="http://www.exampaperspractice.co.uk/" TargetMode="External"/><Relationship Id="rId4" Type="http://schemas.openxmlformats.org/officeDocument/2006/relationships/diagramLayout" Target="../diagrams/layout6.xml"/><Relationship Id="rId9"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93245F62-CCC4-49E4-B95B-EA6C1E7905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a:spLocks noGrp="1"/>
          </p:cNvSpPr>
          <p:nvPr>
            <p:ph type="ctrTitle"/>
          </p:nvPr>
        </p:nvSpPr>
        <p:spPr>
          <a:xfrm>
            <a:off x="479161" y="3577456"/>
            <a:ext cx="8182230" cy="1687814"/>
          </a:xfrm>
        </p:spPr>
        <p:txBody>
          <a:bodyPr anchor="b">
            <a:normAutofit/>
          </a:bodyPr>
          <a:lstStyle/>
          <a:p>
            <a:r>
              <a:rPr lang="en-GB" sz="3600"/>
              <a:t>4.3.2 Externalities</a:t>
            </a:r>
            <a:br>
              <a:rPr lang="en-GB" sz="3600"/>
            </a:br>
            <a:br>
              <a:rPr lang="en-GB" sz="3600"/>
            </a:br>
            <a:r>
              <a:rPr lang="en-GB" sz="3600"/>
              <a:t>4.3 Market failure across the economy</a:t>
            </a:r>
          </a:p>
        </p:txBody>
      </p:sp>
      <p:pic>
        <p:nvPicPr>
          <p:cNvPr id="11" name="Graphic 10" descr="Market">
            <a:extLst>
              <a:ext uri="{FF2B5EF4-FFF2-40B4-BE49-F238E27FC236}">
                <a16:creationId xmlns:a16="http://schemas.microsoft.com/office/drawing/2014/main" id="{EC3D4133-CFF3-1C50-4BA8-0B75B623B13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199274" y="591670"/>
            <a:ext cx="2742004" cy="2742004"/>
          </a:xfrm>
          <a:prstGeom prst="rect">
            <a:avLst/>
          </a:prstGeom>
        </p:spPr>
      </p:pic>
      <p:sp>
        <p:nvSpPr>
          <p:cNvPr id="16" name="sketch line">
            <a:extLst>
              <a:ext uri="{FF2B5EF4-FFF2-40B4-BE49-F238E27FC236}">
                <a16:creationId xmlns:a16="http://schemas.microsoft.com/office/drawing/2014/main" id="{E6C0DD6B-6AA3-448F-9B99-8386295BC1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55776" y="5509052"/>
            <a:ext cx="3429000" cy="18288"/>
          </a:xfrm>
          <a:custGeom>
            <a:avLst/>
            <a:gdLst>
              <a:gd name="connsiteX0" fmla="*/ 0 w 3429000"/>
              <a:gd name="connsiteY0" fmla="*/ 0 h 18288"/>
              <a:gd name="connsiteX1" fmla="*/ 685800 w 3429000"/>
              <a:gd name="connsiteY1" fmla="*/ 0 h 18288"/>
              <a:gd name="connsiteX2" fmla="*/ 1371600 w 3429000"/>
              <a:gd name="connsiteY2" fmla="*/ 0 h 18288"/>
              <a:gd name="connsiteX3" fmla="*/ 2057400 w 3429000"/>
              <a:gd name="connsiteY3" fmla="*/ 0 h 18288"/>
              <a:gd name="connsiteX4" fmla="*/ 2674620 w 3429000"/>
              <a:gd name="connsiteY4" fmla="*/ 0 h 18288"/>
              <a:gd name="connsiteX5" fmla="*/ 3429000 w 3429000"/>
              <a:gd name="connsiteY5" fmla="*/ 0 h 18288"/>
              <a:gd name="connsiteX6" fmla="*/ 3429000 w 3429000"/>
              <a:gd name="connsiteY6" fmla="*/ 18288 h 18288"/>
              <a:gd name="connsiteX7" fmla="*/ 2811780 w 3429000"/>
              <a:gd name="connsiteY7" fmla="*/ 18288 h 18288"/>
              <a:gd name="connsiteX8" fmla="*/ 2228850 w 3429000"/>
              <a:gd name="connsiteY8" fmla="*/ 18288 h 18288"/>
              <a:gd name="connsiteX9" fmla="*/ 1543050 w 3429000"/>
              <a:gd name="connsiteY9" fmla="*/ 18288 h 18288"/>
              <a:gd name="connsiteX10" fmla="*/ 925830 w 3429000"/>
              <a:gd name="connsiteY10" fmla="*/ 18288 h 18288"/>
              <a:gd name="connsiteX11" fmla="*/ 0 w 3429000"/>
              <a:gd name="connsiteY11" fmla="*/ 18288 h 18288"/>
              <a:gd name="connsiteX12" fmla="*/ 0 w 3429000"/>
              <a:gd name="connsiteY12" fmla="*/ 0 h 18288"/>
              <a:gd name="connsiteX0" fmla="*/ 0 w 3429000"/>
              <a:gd name="connsiteY0" fmla="*/ 0 h 18288"/>
              <a:gd name="connsiteX1" fmla="*/ 617220 w 3429000"/>
              <a:gd name="connsiteY1" fmla="*/ 0 h 18288"/>
              <a:gd name="connsiteX2" fmla="*/ 1200150 w 3429000"/>
              <a:gd name="connsiteY2" fmla="*/ 0 h 18288"/>
              <a:gd name="connsiteX3" fmla="*/ 1817370 w 3429000"/>
              <a:gd name="connsiteY3" fmla="*/ 0 h 18288"/>
              <a:gd name="connsiteX4" fmla="*/ 2503170 w 3429000"/>
              <a:gd name="connsiteY4" fmla="*/ 0 h 18288"/>
              <a:gd name="connsiteX5" fmla="*/ 3429000 w 3429000"/>
              <a:gd name="connsiteY5" fmla="*/ 0 h 18288"/>
              <a:gd name="connsiteX6" fmla="*/ 3429000 w 3429000"/>
              <a:gd name="connsiteY6" fmla="*/ 18288 h 18288"/>
              <a:gd name="connsiteX7" fmla="*/ 2743200 w 3429000"/>
              <a:gd name="connsiteY7" fmla="*/ 18288 h 18288"/>
              <a:gd name="connsiteX8" fmla="*/ 1988820 w 3429000"/>
              <a:gd name="connsiteY8" fmla="*/ 18288 h 18288"/>
              <a:gd name="connsiteX9" fmla="*/ 1405890 w 3429000"/>
              <a:gd name="connsiteY9" fmla="*/ 18288 h 18288"/>
              <a:gd name="connsiteX10" fmla="*/ 651510 w 3429000"/>
              <a:gd name="connsiteY10" fmla="*/ 18288 h 18288"/>
              <a:gd name="connsiteX11" fmla="*/ 0 w 3429000"/>
              <a:gd name="connsiteY11" fmla="*/ 18288 h 18288"/>
              <a:gd name="connsiteX12" fmla="*/ 0 w 342900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29000" h="18288" fill="none" extrusionOk="0">
                <a:moveTo>
                  <a:pt x="0" y="0"/>
                </a:moveTo>
                <a:cubicBezTo>
                  <a:pt x="207705" y="23860"/>
                  <a:pt x="509323" y="68036"/>
                  <a:pt x="685800" y="0"/>
                </a:cubicBezTo>
                <a:cubicBezTo>
                  <a:pt x="881422" y="-43910"/>
                  <a:pt x="1129204" y="-58858"/>
                  <a:pt x="1371600" y="0"/>
                </a:cubicBezTo>
                <a:cubicBezTo>
                  <a:pt x="1611115" y="-12848"/>
                  <a:pt x="1887211" y="-6418"/>
                  <a:pt x="2057400" y="0"/>
                </a:cubicBezTo>
                <a:cubicBezTo>
                  <a:pt x="2233905" y="-53439"/>
                  <a:pt x="2400311" y="-9735"/>
                  <a:pt x="2674620" y="0"/>
                </a:cubicBezTo>
                <a:cubicBezTo>
                  <a:pt x="2899369" y="50175"/>
                  <a:pt x="3197952" y="-27603"/>
                  <a:pt x="3429000" y="0"/>
                </a:cubicBezTo>
                <a:cubicBezTo>
                  <a:pt x="3428966" y="4844"/>
                  <a:pt x="3428590" y="11009"/>
                  <a:pt x="3429000" y="18288"/>
                </a:cubicBezTo>
                <a:cubicBezTo>
                  <a:pt x="3212354" y="28872"/>
                  <a:pt x="3083619" y="-836"/>
                  <a:pt x="2811780" y="18288"/>
                </a:cubicBezTo>
                <a:cubicBezTo>
                  <a:pt x="2533576" y="25058"/>
                  <a:pt x="2477440" y="20531"/>
                  <a:pt x="2228850" y="18288"/>
                </a:cubicBezTo>
                <a:cubicBezTo>
                  <a:pt x="2003657" y="-1843"/>
                  <a:pt x="1810789" y="18294"/>
                  <a:pt x="1543050" y="18288"/>
                </a:cubicBezTo>
                <a:cubicBezTo>
                  <a:pt x="1286635" y="-21162"/>
                  <a:pt x="1189418" y="22290"/>
                  <a:pt x="925830" y="18288"/>
                </a:cubicBezTo>
                <a:cubicBezTo>
                  <a:pt x="678389" y="-2387"/>
                  <a:pt x="367033" y="43234"/>
                  <a:pt x="0" y="18288"/>
                </a:cubicBezTo>
                <a:cubicBezTo>
                  <a:pt x="-649" y="11698"/>
                  <a:pt x="663" y="5413"/>
                  <a:pt x="0" y="0"/>
                </a:cubicBezTo>
                <a:close/>
              </a:path>
              <a:path w="3429000" h="18288" stroke="0" extrusionOk="0">
                <a:moveTo>
                  <a:pt x="0" y="0"/>
                </a:moveTo>
                <a:cubicBezTo>
                  <a:pt x="169914" y="-16656"/>
                  <a:pt x="469790" y="-24030"/>
                  <a:pt x="617220" y="0"/>
                </a:cubicBezTo>
                <a:cubicBezTo>
                  <a:pt x="786601" y="24467"/>
                  <a:pt x="1085311" y="15192"/>
                  <a:pt x="1200150" y="0"/>
                </a:cubicBezTo>
                <a:cubicBezTo>
                  <a:pt x="1340195" y="-5060"/>
                  <a:pt x="1552999" y="41254"/>
                  <a:pt x="1817370" y="0"/>
                </a:cubicBezTo>
                <a:cubicBezTo>
                  <a:pt x="2086739" y="-377"/>
                  <a:pt x="2228603" y="31972"/>
                  <a:pt x="2503170" y="0"/>
                </a:cubicBezTo>
                <a:cubicBezTo>
                  <a:pt x="2794334" y="-14173"/>
                  <a:pt x="3002837" y="-13310"/>
                  <a:pt x="3429000" y="0"/>
                </a:cubicBezTo>
                <a:cubicBezTo>
                  <a:pt x="3428475" y="5049"/>
                  <a:pt x="3429193" y="12044"/>
                  <a:pt x="3429000" y="18288"/>
                </a:cubicBezTo>
                <a:cubicBezTo>
                  <a:pt x="3101445" y="-3440"/>
                  <a:pt x="2879434" y="34023"/>
                  <a:pt x="2743200" y="18288"/>
                </a:cubicBezTo>
                <a:cubicBezTo>
                  <a:pt x="2609544" y="13915"/>
                  <a:pt x="2334178" y="48649"/>
                  <a:pt x="1988820" y="18288"/>
                </a:cubicBezTo>
                <a:cubicBezTo>
                  <a:pt x="1620184" y="18423"/>
                  <a:pt x="1586822" y="-1871"/>
                  <a:pt x="1405890" y="18288"/>
                </a:cubicBezTo>
                <a:cubicBezTo>
                  <a:pt x="1266239" y="28547"/>
                  <a:pt x="867500" y="15208"/>
                  <a:pt x="651510" y="18288"/>
                </a:cubicBezTo>
                <a:cubicBezTo>
                  <a:pt x="445459" y="40105"/>
                  <a:pt x="119818" y="-23744"/>
                  <a:pt x="0" y="18288"/>
                </a:cubicBezTo>
                <a:cubicBezTo>
                  <a:pt x="-39" y="12511"/>
                  <a:pt x="-381" y="8039"/>
                  <a:pt x="0" y="0"/>
                </a:cubicBezTo>
                <a:close/>
              </a:path>
              <a:path w="3429000" h="18288" fill="none" stroke="0" extrusionOk="0">
                <a:moveTo>
                  <a:pt x="0" y="0"/>
                </a:moveTo>
                <a:cubicBezTo>
                  <a:pt x="199661" y="29771"/>
                  <a:pt x="488726" y="20925"/>
                  <a:pt x="685800" y="0"/>
                </a:cubicBezTo>
                <a:cubicBezTo>
                  <a:pt x="835372" y="-29710"/>
                  <a:pt x="1088413" y="6369"/>
                  <a:pt x="1371600" y="0"/>
                </a:cubicBezTo>
                <a:cubicBezTo>
                  <a:pt x="1631865" y="6637"/>
                  <a:pt x="1839907" y="52251"/>
                  <a:pt x="2057400" y="0"/>
                </a:cubicBezTo>
                <a:cubicBezTo>
                  <a:pt x="2266442" y="-8132"/>
                  <a:pt x="2461070" y="-4034"/>
                  <a:pt x="2674620" y="0"/>
                </a:cubicBezTo>
                <a:cubicBezTo>
                  <a:pt x="2940120" y="30498"/>
                  <a:pt x="3202681" y="-54357"/>
                  <a:pt x="3429000" y="0"/>
                </a:cubicBezTo>
                <a:cubicBezTo>
                  <a:pt x="3429314" y="4158"/>
                  <a:pt x="3428021" y="12539"/>
                  <a:pt x="3429000" y="18288"/>
                </a:cubicBezTo>
                <a:cubicBezTo>
                  <a:pt x="3250522" y="56023"/>
                  <a:pt x="3056248" y="-1557"/>
                  <a:pt x="2811780" y="18288"/>
                </a:cubicBezTo>
                <a:cubicBezTo>
                  <a:pt x="2534418" y="26558"/>
                  <a:pt x="2483107" y="19890"/>
                  <a:pt x="2228850" y="18288"/>
                </a:cubicBezTo>
                <a:cubicBezTo>
                  <a:pt x="1996093" y="-20362"/>
                  <a:pt x="1790611" y="35096"/>
                  <a:pt x="1543050" y="18288"/>
                </a:cubicBezTo>
                <a:cubicBezTo>
                  <a:pt x="1276188" y="-29727"/>
                  <a:pt x="1196665" y="1050"/>
                  <a:pt x="925830" y="18288"/>
                </a:cubicBezTo>
                <a:cubicBezTo>
                  <a:pt x="718623" y="61416"/>
                  <a:pt x="374628" y="25039"/>
                  <a:pt x="0" y="18288"/>
                </a:cubicBezTo>
                <a:cubicBezTo>
                  <a:pt x="20" y="11469"/>
                  <a:pt x="-29" y="5154"/>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custGeom>
                    <a:avLst/>
                    <a:gdLst>
                      <a:gd name="connsiteX0" fmla="*/ 0 w 3429000"/>
                      <a:gd name="connsiteY0" fmla="*/ 0 h 18288"/>
                      <a:gd name="connsiteX1" fmla="*/ 685800 w 3429000"/>
                      <a:gd name="connsiteY1" fmla="*/ 0 h 18288"/>
                      <a:gd name="connsiteX2" fmla="*/ 1371600 w 3429000"/>
                      <a:gd name="connsiteY2" fmla="*/ 0 h 18288"/>
                      <a:gd name="connsiteX3" fmla="*/ 2057400 w 3429000"/>
                      <a:gd name="connsiteY3" fmla="*/ 0 h 18288"/>
                      <a:gd name="connsiteX4" fmla="*/ 2674620 w 3429000"/>
                      <a:gd name="connsiteY4" fmla="*/ 0 h 18288"/>
                      <a:gd name="connsiteX5" fmla="*/ 3429000 w 3429000"/>
                      <a:gd name="connsiteY5" fmla="*/ 0 h 18288"/>
                      <a:gd name="connsiteX6" fmla="*/ 3429000 w 3429000"/>
                      <a:gd name="connsiteY6" fmla="*/ 18288 h 18288"/>
                      <a:gd name="connsiteX7" fmla="*/ 2811780 w 3429000"/>
                      <a:gd name="connsiteY7" fmla="*/ 18288 h 18288"/>
                      <a:gd name="connsiteX8" fmla="*/ 2228850 w 3429000"/>
                      <a:gd name="connsiteY8" fmla="*/ 18288 h 18288"/>
                      <a:gd name="connsiteX9" fmla="*/ 1543050 w 3429000"/>
                      <a:gd name="connsiteY9" fmla="*/ 18288 h 18288"/>
                      <a:gd name="connsiteX10" fmla="*/ 925830 w 3429000"/>
                      <a:gd name="connsiteY10" fmla="*/ 18288 h 18288"/>
                      <a:gd name="connsiteX11" fmla="*/ 0 w 3429000"/>
                      <a:gd name="connsiteY11" fmla="*/ 18288 h 18288"/>
                      <a:gd name="connsiteX12" fmla="*/ 0 w 342900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29000" h="18288" fill="none" extrusionOk="0">
                        <a:moveTo>
                          <a:pt x="0" y="0"/>
                        </a:moveTo>
                        <a:cubicBezTo>
                          <a:pt x="219865" y="20479"/>
                          <a:pt x="493281" y="26186"/>
                          <a:pt x="685800" y="0"/>
                        </a:cubicBezTo>
                        <a:cubicBezTo>
                          <a:pt x="878319" y="-26186"/>
                          <a:pt x="1121382" y="-11869"/>
                          <a:pt x="1371600" y="0"/>
                        </a:cubicBezTo>
                        <a:cubicBezTo>
                          <a:pt x="1621818" y="11869"/>
                          <a:pt x="1878793" y="32281"/>
                          <a:pt x="2057400" y="0"/>
                        </a:cubicBezTo>
                        <a:cubicBezTo>
                          <a:pt x="2236007" y="-32281"/>
                          <a:pt x="2433797" y="-18251"/>
                          <a:pt x="2674620" y="0"/>
                        </a:cubicBezTo>
                        <a:cubicBezTo>
                          <a:pt x="2915443" y="18251"/>
                          <a:pt x="3205923" y="-1443"/>
                          <a:pt x="3429000" y="0"/>
                        </a:cubicBezTo>
                        <a:cubicBezTo>
                          <a:pt x="3429442" y="4516"/>
                          <a:pt x="3428173" y="12266"/>
                          <a:pt x="3429000" y="18288"/>
                        </a:cubicBezTo>
                        <a:cubicBezTo>
                          <a:pt x="3221081" y="48608"/>
                          <a:pt x="3088001" y="8066"/>
                          <a:pt x="2811780" y="18288"/>
                        </a:cubicBezTo>
                        <a:cubicBezTo>
                          <a:pt x="2535559" y="28510"/>
                          <a:pt x="2481355" y="24898"/>
                          <a:pt x="2228850" y="18288"/>
                        </a:cubicBezTo>
                        <a:cubicBezTo>
                          <a:pt x="1976345" y="11679"/>
                          <a:pt x="1807520" y="48356"/>
                          <a:pt x="1543050" y="18288"/>
                        </a:cubicBezTo>
                        <a:cubicBezTo>
                          <a:pt x="1278580" y="-11780"/>
                          <a:pt x="1181944" y="5123"/>
                          <a:pt x="925830" y="18288"/>
                        </a:cubicBezTo>
                        <a:cubicBezTo>
                          <a:pt x="669716" y="31453"/>
                          <a:pt x="410304" y="34815"/>
                          <a:pt x="0" y="18288"/>
                        </a:cubicBezTo>
                        <a:cubicBezTo>
                          <a:pt x="-306" y="11477"/>
                          <a:pt x="485" y="4355"/>
                          <a:pt x="0" y="0"/>
                        </a:cubicBezTo>
                        <a:close/>
                      </a:path>
                      <a:path w="3429000" h="18288" stroke="0" extrusionOk="0">
                        <a:moveTo>
                          <a:pt x="0" y="0"/>
                        </a:moveTo>
                        <a:cubicBezTo>
                          <a:pt x="174095" y="-12874"/>
                          <a:pt x="443087" y="-14090"/>
                          <a:pt x="617220" y="0"/>
                        </a:cubicBezTo>
                        <a:cubicBezTo>
                          <a:pt x="791353" y="14090"/>
                          <a:pt x="1072677" y="8451"/>
                          <a:pt x="1200150" y="0"/>
                        </a:cubicBezTo>
                        <a:cubicBezTo>
                          <a:pt x="1327623" y="-8451"/>
                          <a:pt x="1526638" y="19866"/>
                          <a:pt x="1817370" y="0"/>
                        </a:cubicBezTo>
                        <a:cubicBezTo>
                          <a:pt x="2108102" y="-19866"/>
                          <a:pt x="2221289" y="26161"/>
                          <a:pt x="2503170" y="0"/>
                        </a:cubicBezTo>
                        <a:cubicBezTo>
                          <a:pt x="2785051" y="-26161"/>
                          <a:pt x="3022134" y="39178"/>
                          <a:pt x="3429000" y="0"/>
                        </a:cubicBezTo>
                        <a:cubicBezTo>
                          <a:pt x="3429577" y="4624"/>
                          <a:pt x="3429819" y="11191"/>
                          <a:pt x="3429000" y="18288"/>
                        </a:cubicBezTo>
                        <a:cubicBezTo>
                          <a:pt x="3103464" y="593"/>
                          <a:pt x="2887909" y="22940"/>
                          <a:pt x="2743200" y="18288"/>
                        </a:cubicBezTo>
                        <a:cubicBezTo>
                          <a:pt x="2598491" y="13636"/>
                          <a:pt x="2362615" y="10656"/>
                          <a:pt x="1988820" y="18288"/>
                        </a:cubicBezTo>
                        <a:cubicBezTo>
                          <a:pt x="1615025" y="25920"/>
                          <a:pt x="1580494" y="3693"/>
                          <a:pt x="1405890" y="18288"/>
                        </a:cubicBezTo>
                        <a:cubicBezTo>
                          <a:pt x="1231286" y="32884"/>
                          <a:pt x="885259" y="-16285"/>
                          <a:pt x="651510" y="18288"/>
                        </a:cubicBezTo>
                        <a:cubicBezTo>
                          <a:pt x="417761" y="52861"/>
                          <a:pt x="138362" y="-13856"/>
                          <a:pt x="0" y="18288"/>
                        </a:cubicBezTo>
                        <a:cubicBezTo>
                          <a:pt x="-171" y="12755"/>
                          <a:pt x="-690" y="7930"/>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61D09DFB-0C86-AA9C-AF9D-CC5F78E539FE}"/>
              </a:ext>
            </a:extLst>
          </p:cNvPr>
          <p:cNvPicPr>
            <a:picLocks noChangeAspect="1"/>
          </p:cNvPicPr>
          <p:nvPr/>
        </p:nvPicPr>
        <p:blipFill>
          <a:blip r:embed="rId5"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3" name="Picture 2">
            <a:extLst>
              <a:ext uri="{FF2B5EF4-FFF2-40B4-BE49-F238E27FC236}">
                <a16:creationId xmlns:a16="http://schemas.microsoft.com/office/drawing/2014/main" id="{30F665F1-C506-46B3-81DF-B4C49AB8C02F}"/>
              </a:ext>
            </a:extLst>
          </p:cNvPr>
          <p:cNvPicPr>
            <a:picLocks noChangeAspect="1"/>
          </p:cNvPicPr>
          <p:nvPr/>
        </p:nvPicPr>
        <p:blipFill>
          <a:blip r:embed="rId6"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4" name="Footer Placeholder 2">
            <a:extLst>
              <a:ext uri="{FF2B5EF4-FFF2-40B4-BE49-F238E27FC236}">
                <a16:creationId xmlns:a16="http://schemas.microsoft.com/office/drawing/2014/main" id="{7A90996C-3DF1-78EC-9B4F-E9EE2243F751}"/>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52023A67-7A8F-0FF1-8FD0-7E64EFEFF49C}"/>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794604" y="-1108988"/>
            <a:ext cx="5384871"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a:p>
        </p:txBody>
      </p:sp>
      <p:sp>
        <p:nvSpPr>
          <p:cNvPr id="2" name="Title 1"/>
          <p:cNvSpPr>
            <a:spLocks noGrp="1"/>
          </p:cNvSpPr>
          <p:nvPr>
            <p:ph type="title"/>
          </p:nvPr>
        </p:nvSpPr>
        <p:spPr>
          <a:xfrm>
            <a:off x="630934" y="673770"/>
            <a:ext cx="2733367" cy="2414488"/>
          </a:xfrm>
        </p:spPr>
        <p:txBody>
          <a:bodyPr vert="horz" lIns="91440" tIns="45720" rIns="91440" bIns="45720" rtlCol="0" anchor="t">
            <a:normAutofit/>
          </a:bodyPr>
          <a:lstStyle/>
          <a:p>
            <a:pPr defTabSz="914400"/>
            <a:r>
              <a:rPr lang="en-US" kern="1200" dirty="0">
                <a:solidFill>
                  <a:srgbClr val="FFFFFF"/>
                </a:solidFill>
                <a:latin typeface="+mj-lt"/>
                <a:ea typeface="+mj-ea"/>
                <a:cs typeface="+mj-cs"/>
              </a:rPr>
              <a:t>Marginal social benefits and marginal social costs</a:t>
            </a:r>
          </a:p>
        </p:txBody>
      </p:sp>
      <p:sp>
        <p:nvSpPr>
          <p:cNvPr id="14" name="TextBox 5"/>
          <p:cNvSpPr txBox="1"/>
          <p:nvPr/>
        </p:nvSpPr>
        <p:spPr>
          <a:xfrm>
            <a:off x="4571999" y="882315"/>
            <a:ext cx="3941065" cy="5294647"/>
          </a:xfrm>
          <a:prstGeom prst="rect">
            <a:avLst/>
          </a:prstGeom>
        </p:spPr>
        <p:txBody>
          <a:bodyPr vert="horz" lIns="91440" tIns="45720" rIns="91440" bIns="45720" rtlCol="0">
            <a:normAutofit/>
          </a:bodyPr>
          <a:lstStyle/>
          <a:p>
            <a:pPr marL="285750" indent="-228600">
              <a:lnSpc>
                <a:spcPct val="90000"/>
              </a:lnSpc>
              <a:buFont typeface="Arial" panose="020B0604020202020204" pitchFamily="34" charset="0"/>
              <a:buChar char="•"/>
            </a:pPr>
            <a:r>
              <a:rPr lang="en-US" sz="1300" b="1" dirty="0"/>
              <a:t>Marginal social benefits </a:t>
            </a:r>
            <a:r>
              <a:rPr lang="en-US" sz="1300" dirty="0"/>
              <a:t>(MSB) are those benefits of consuming or producing an additional unit of goods or services that are received by society.  This will include marginal private benefits.</a:t>
            </a:r>
          </a:p>
          <a:p>
            <a:pPr marL="285750" indent="-228600">
              <a:lnSpc>
                <a:spcPct val="90000"/>
              </a:lnSpc>
              <a:buFont typeface="Arial" panose="020B0604020202020204" pitchFamily="34" charset="0"/>
              <a:buChar char="•"/>
            </a:pPr>
            <a:r>
              <a:rPr lang="en-US" sz="1300" dirty="0"/>
              <a:t>MSB = MPB + MEB.</a:t>
            </a:r>
          </a:p>
          <a:p>
            <a:pPr marL="285750" indent="-228600">
              <a:lnSpc>
                <a:spcPct val="90000"/>
              </a:lnSpc>
              <a:buFont typeface="Arial" panose="020B0604020202020204" pitchFamily="34" charset="0"/>
              <a:buChar char="•"/>
            </a:pPr>
            <a:endParaRPr lang="en-US" sz="1300" b="1" dirty="0"/>
          </a:p>
          <a:p>
            <a:pPr marL="285750" indent="-228600">
              <a:lnSpc>
                <a:spcPct val="90000"/>
              </a:lnSpc>
              <a:buFont typeface="Arial" panose="020B0604020202020204" pitchFamily="34" charset="0"/>
              <a:buChar char="•"/>
            </a:pPr>
            <a:r>
              <a:rPr lang="en-US" sz="1300" b="1" dirty="0"/>
              <a:t>Marginal social costs </a:t>
            </a:r>
            <a:r>
              <a:rPr lang="en-US" sz="1300" dirty="0"/>
              <a:t>(MSC) are those costs of consuming or producing an additional unit of goods or services that are paid for by society.  This will include marginal private costs.</a:t>
            </a:r>
          </a:p>
          <a:p>
            <a:pPr marL="285750" indent="-228600">
              <a:lnSpc>
                <a:spcPct val="90000"/>
              </a:lnSpc>
              <a:buFont typeface="Arial" panose="020B0604020202020204" pitchFamily="34" charset="0"/>
              <a:buChar char="•"/>
            </a:pPr>
            <a:r>
              <a:rPr lang="en-US" sz="1300" dirty="0"/>
              <a:t>MSC = MPC + MEC.</a:t>
            </a:r>
          </a:p>
          <a:p>
            <a:pPr marL="285750" lvl="0" indent="-228600">
              <a:lnSpc>
                <a:spcPct val="90000"/>
              </a:lnSpc>
              <a:spcBef>
                <a:spcPts val="750"/>
              </a:spcBef>
              <a:buFont typeface="Arial" panose="020B0604020202020204" pitchFamily="34" charset="0"/>
              <a:buChar char="•"/>
            </a:pPr>
            <a:r>
              <a:rPr lang="en-US" sz="1300" dirty="0"/>
              <a:t>We can use </a:t>
            </a:r>
            <a:r>
              <a:rPr lang="en-US" sz="1300" b="1" dirty="0"/>
              <a:t>marginal social benefits (MSB) </a:t>
            </a:r>
            <a:r>
              <a:rPr lang="en-US" sz="1300" dirty="0"/>
              <a:t>and </a:t>
            </a:r>
            <a:r>
              <a:rPr lang="en-US" sz="1300" b="1" dirty="0"/>
              <a:t>marginal social costs (MSC) </a:t>
            </a:r>
            <a:r>
              <a:rPr lang="en-US" sz="1300" dirty="0"/>
              <a:t>to enhance our understanding of externalities</a:t>
            </a:r>
          </a:p>
          <a:p>
            <a:pPr marL="285750" lvl="0" indent="-228600">
              <a:lnSpc>
                <a:spcPct val="90000"/>
              </a:lnSpc>
              <a:spcBef>
                <a:spcPts val="750"/>
              </a:spcBef>
              <a:buFont typeface="Arial" panose="020B0604020202020204" pitchFamily="34" charset="0"/>
              <a:buChar char="•"/>
            </a:pPr>
            <a:r>
              <a:rPr lang="en-US" sz="1300" dirty="0"/>
              <a:t>MSB includes MPB but also the additional benefits to society of consuming or producing one extra unit</a:t>
            </a:r>
          </a:p>
          <a:p>
            <a:pPr marL="514350" lvl="1" indent="-228600">
              <a:lnSpc>
                <a:spcPct val="90000"/>
              </a:lnSpc>
              <a:spcBef>
                <a:spcPts val="375"/>
              </a:spcBef>
              <a:buFont typeface="Arial" panose="020B0604020202020204" pitchFamily="34" charset="0"/>
              <a:buChar char="•"/>
            </a:pPr>
            <a:r>
              <a:rPr lang="en-US" sz="1300" dirty="0"/>
              <a:t>We call these </a:t>
            </a:r>
            <a:r>
              <a:rPr lang="en-US" sz="1300" b="1" dirty="0"/>
              <a:t>marginal external benefits (MEB)</a:t>
            </a:r>
          </a:p>
          <a:p>
            <a:pPr marL="285750" lvl="0" indent="-228600">
              <a:lnSpc>
                <a:spcPct val="90000"/>
              </a:lnSpc>
              <a:spcBef>
                <a:spcPts val="750"/>
              </a:spcBef>
              <a:buFont typeface="Arial" panose="020B0604020202020204" pitchFamily="34" charset="0"/>
              <a:buChar char="•"/>
            </a:pPr>
            <a:r>
              <a:rPr lang="en-US" sz="1300" dirty="0"/>
              <a:t>MSC includes MPC but also the additional costs to society of consuming or producing one extra unit</a:t>
            </a:r>
          </a:p>
          <a:p>
            <a:pPr marL="514350" lvl="1" indent="-228600">
              <a:lnSpc>
                <a:spcPct val="90000"/>
              </a:lnSpc>
              <a:spcBef>
                <a:spcPts val="375"/>
              </a:spcBef>
              <a:buFont typeface="Arial" panose="020B0604020202020204" pitchFamily="34" charset="0"/>
              <a:buChar char="•"/>
            </a:pPr>
            <a:r>
              <a:rPr lang="en-US" sz="1300" dirty="0"/>
              <a:t>We call these </a:t>
            </a:r>
            <a:r>
              <a:rPr lang="en-US" sz="1300" b="1" dirty="0"/>
              <a:t>marginal external costs (MEC)</a:t>
            </a:r>
            <a:endParaRPr lang="en-US" sz="1300" dirty="0"/>
          </a:p>
          <a:p>
            <a:pPr indent="-228600">
              <a:lnSpc>
                <a:spcPct val="90000"/>
              </a:lnSpc>
              <a:buFont typeface="Arial" panose="020B0604020202020204" pitchFamily="34" charset="0"/>
              <a:buChar char="•"/>
            </a:pPr>
            <a:endParaRPr lang="en-US" sz="1300" dirty="0"/>
          </a:p>
          <a:p>
            <a:pPr indent="-228600">
              <a:lnSpc>
                <a:spcPct val="90000"/>
              </a:lnSpc>
              <a:buFont typeface="Arial" panose="020B0604020202020204" pitchFamily="34" charset="0"/>
              <a:buChar char="•"/>
            </a:pPr>
            <a:endParaRPr lang="en-US" sz="1300" dirty="0"/>
          </a:p>
        </p:txBody>
      </p:sp>
      <p:pic>
        <p:nvPicPr>
          <p:cNvPr id="3" name="Picture 2">
            <a:extLst>
              <a:ext uri="{FF2B5EF4-FFF2-40B4-BE49-F238E27FC236}">
                <a16:creationId xmlns:a16="http://schemas.microsoft.com/office/drawing/2014/main" id="{3C4E96ED-94AF-8AA2-8011-45C10A10D10A}"/>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4" name="Picture 3">
            <a:extLst>
              <a:ext uri="{FF2B5EF4-FFF2-40B4-BE49-F238E27FC236}">
                <a16:creationId xmlns:a16="http://schemas.microsoft.com/office/drawing/2014/main" id="{4E41EBBB-5069-025C-012D-97EB8B0EA0FA}"/>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5" name="Footer Placeholder 2">
            <a:extLst>
              <a:ext uri="{FF2B5EF4-FFF2-40B4-BE49-F238E27FC236}">
                <a16:creationId xmlns:a16="http://schemas.microsoft.com/office/drawing/2014/main" id="{F2C0879B-843D-F7FE-8017-ED3C9CE9DCCB}"/>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0880C1AC-CC8D-0A11-2ED1-E5F8D2B1B4BF}"/>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1741821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82600" y="1698171"/>
            <a:ext cx="2971546" cy="4516360"/>
          </a:xfrm>
        </p:spPr>
        <p:txBody>
          <a:bodyPr anchor="t">
            <a:normAutofit/>
          </a:bodyPr>
          <a:lstStyle/>
          <a:p>
            <a:r>
              <a:rPr lang="en-GB" sz="3100" dirty="0"/>
              <a:t>Markets operate where MPB = MPC</a:t>
            </a:r>
          </a:p>
        </p:txBody>
      </p:sp>
      <p:sp>
        <p:nvSpPr>
          <p:cNvPr id="10" name="Rectangle 9">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25642" y="741074"/>
            <a:ext cx="687472" cy="51560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12651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7826041" y="-81546"/>
            <a:ext cx="1827638" cy="1032742"/>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Rectangle 15">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7909679" y="502817"/>
            <a:ext cx="645368" cy="484026"/>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3802515" y="1698170"/>
            <a:ext cx="4858884" cy="4516361"/>
          </a:xfrm>
        </p:spPr>
        <p:txBody>
          <a:bodyPr>
            <a:normAutofit/>
          </a:bodyPr>
          <a:lstStyle/>
          <a:p>
            <a:r>
              <a:rPr lang="en-GB" sz="1700" dirty="0"/>
              <a:t>In a market economy the economic unit only considers the private costs or benefits of its activities</a:t>
            </a:r>
          </a:p>
          <a:p>
            <a:r>
              <a:rPr lang="en-GB" sz="1700" dirty="0"/>
              <a:t>Consumers and producers will operate in a market where:</a:t>
            </a:r>
          </a:p>
          <a:p>
            <a:pPr lvl="1"/>
            <a:r>
              <a:rPr lang="en-GB" sz="1700" dirty="0"/>
              <a:t>MPB = MPC</a:t>
            </a:r>
          </a:p>
          <a:p>
            <a:r>
              <a:rPr lang="en-GB" sz="1700" dirty="0"/>
              <a:t>This will lead to the maximisation of private benefit</a:t>
            </a:r>
          </a:p>
          <a:p>
            <a:r>
              <a:rPr lang="en-GB" sz="1700" dirty="0"/>
              <a:t>If MPB &lt; MPC then consumers can achieve additional benefit from consuming more goods and services</a:t>
            </a:r>
          </a:p>
          <a:p>
            <a:r>
              <a:rPr lang="en-GB" sz="1700" dirty="0"/>
              <a:t>If MPB &gt; MPC then producers can achieve additional profits by increasing supply</a:t>
            </a:r>
          </a:p>
          <a:p>
            <a:r>
              <a:rPr lang="en-GB" sz="1700" dirty="0"/>
              <a:t>When MPB = MPC the market is in equilibrium</a:t>
            </a:r>
          </a:p>
        </p:txBody>
      </p:sp>
      <p:sp>
        <p:nvSpPr>
          <p:cNvPr id="18" name="Isosceles Triangle 17">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86567" y="6115501"/>
            <a:ext cx="1120885"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Isosceles Triangle 19">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75472" y="6453143"/>
            <a:ext cx="611178"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3">
            <a:extLst>
              <a:ext uri="{FF2B5EF4-FFF2-40B4-BE49-F238E27FC236}">
                <a16:creationId xmlns:a16="http://schemas.microsoft.com/office/drawing/2014/main" id="{5EA5ACF8-C0F0-39D3-62FA-8E0FCBC9439D}"/>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5" name="Picture 4">
            <a:extLst>
              <a:ext uri="{FF2B5EF4-FFF2-40B4-BE49-F238E27FC236}">
                <a16:creationId xmlns:a16="http://schemas.microsoft.com/office/drawing/2014/main" id="{80C7C85C-9D85-DD33-B6AC-FF5FA4402032}"/>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6" name="Footer Placeholder 2">
            <a:extLst>
              <a:ext uri="{FF2B5EF4-FFF2-40B4-BE49-F238E27FC236}">
                <a16:creationId xmlns:a16="http://schemas.microsoft.com/office/drawing/2014/main" id="{CE59C0D5-C841-37FB-E17F-B2052FDCF41E}"/>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705B8E65-82E0-54A9-5144-075F906F8015}"/>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1536424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2FB12AE-71D1-47FD-9AC3-EE2C074245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82601" y="621792"/>
            <a:ext cx="3742417" cy="5413248"/>
          </a:xfrm>
        </p:spPr>
        <p:txBody>
          <a:bodyPr>
            <a:normAutofit/>
          </a:bodyPr>
          <a:lstStyle/>
          <a:p>
            <a:r>
              <a:rPr lang="en-GB" sz="3100" dirty="0"/>
              <a:t>Why externalities lead to market failure</a:t>
            </a:r>
          </a:p>
        </p:txBody>
      </p:sp>
      <p:sp>
        <p:nvSpPr>
          <p:cNvPr id="10" name="Freeform: Shape 9">
            <a:extLst>
              <a:ext uri="{FF2B5EF4-FFF2-40B4-BE49-F238E27FC236}">
                <a16:creationId xmlns:a16="http://schemas.microsoft.com/office/drawing/2014/main" id="{64853C7E-3CBA-4464-865F-6044D94B1B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22038" y="3077763"/>
            <a:ext cx="1345385" cy="501308"/>
          </a:xfrm>
          <a:custGeom>
            <a:avLst/>
            <a:gdLst>
              <a:gd name="connsiteX0" fmla="*/ 0 w 1345385"/>
              <a:gd name="connsiteY0" fmla="*/ 668410 h 668410"/>
              <a:gd name="connsiteX1" fmla="*/ 672692 w 1345385"/>
              <a:gd name="connsiteY1" fmla="*/ 0 h 668410"/>
              <a:gd name="connsiteX2" fmla="*/ 1345385 w 1345385"/>
              <a:gd name="connsiteY2" fmla="*/ 668410 h 668410"/>
            </a:gdLst>
            <a:ahLst/>
            <a:cxnLst>
              <a:cxn ang="0">
                <a:pos x="connsiteX0" y="connsiteY0"/>
              </a:cxn>
              <a:cxn ang="0">
                <a:pos x="connsiteX1" y="connsiteY1"/>
              </a:cxn>
              <a:cxn ang="0">
                <a:pos x="connsiteX2" y="connsiteY2"/>
              </a:cxn>
            </a:cxnLst>
            <a:rect l="l" t="t" r="r" b="b"/>
            <a:pathLst>
              <a:path w="1345385" h="668410">
                <a:moveTo>
                  <a:pt x="0" y="668410"/>
                </a:moveTo>
                <a:lnTo>
                  <a:pt x="672692" y="0"/>
                </a:lnTo>
                <a:lnTo>
                  <a:pt x="1345385" y="668410"/>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Rectangle 11">
            <a:extLst>
              <a:ext uri="{FF2B5EF4-FFF2-40B4-BE49-F238E27FC236}">
                <a16:creationId xmlns:a16="http://schemas.microsoft.com/office/drawing/2014/main" id="{55EFEC59-B929-4851-9DEF-9106F27979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343" y="2812571"/>
            <a:ext cx="418137" cy="313603"/>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C132392-D5FF-4588-8FA1-5BAD77BF64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81627" y="4124955"/>
            <a:ext cx="476502" cy="635336"/>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C7EAC045-695C-4E73-9B7C-AFD6FB22DA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627391" y="4621062"/>
            <a:ext cx="168260" cy="224347"/>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Isosceles Triangle 17">
            <a:extLst>
              <a:ext uri="{FF2B5EF4-FFF2-40B4-BE49-F238E27FC236}">
                <a16:creationId xmlns:a16="http://schemas.microsoft.com/office/drawing/2014/main" id="{404A7A3A-BEAE-4BC6-A163-5D0E5F8C46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100000">
            <a:off x="7631757" y="5597890"/>
            <a:ext cx="2237205" cy="1481975"/>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12ED3B7D-405D-4DFA-8608-B6DE746718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179492" y="5385682"/>
            <a:ext cx="841505" cy="631129"/>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4572000" y="643466"/>
            <a:ext cx="4089399" cy="5571065"/>
          </a:xfrm>
          <a:noFill/>
        </p:spPr>
        <p:txBody>
          <a:bodyPr anchor="ctr">
            <a:normAutofit/>
          </a:bodyPr>
          <a:lstStyle/>
          <a:p>
            <a:r>
              <a:rPr lang="en-GB" sz="1700" dirty="0"/>
              <a:t>Both negative and positive externalities lead to market failure because the private consumer or producer is not paying for, or receiving, the full cost or benefit of the economic activity.</a:t>
            </a:r>
          </a:p>
          <a:p>
            <a:r>
              <a:rPr lang="en-GB" sz="1700" dirty="0"/>
              <a:t>In a market economy the economic unit only considers the private costs or benefits of its activities</a:t>
            </a:r>
          </a:p>
          <a:p>
            <a:r>
              <a:rPr lang="en-GB" sz="1700" dirty="0"/>
              <a:t>However, this does not take into account social benefits and costs</a:t>
            </a:r>
          </a:p>
          <a:p>
            <a:r>
              <a:rPr lang="en-GB" sz="1700" dirty="0"/>
              <a:t>Externalities can be broken down into the following four categories:</a:t>
            </a:r>
          </a:p>
          <a:p>
            <a:pPr lvl="1">
              <a:spcBef>
                <a:spcPts val="1200"/>
              </a:spcBef>
            </a:pPr>
            <a:r>
              <a:rPr lang="en-GB" sz="1700" dirty="0"/>
              <a:t>Negative production externalities</a:t>
            </a:r>
          </a:p>
          <a:p>
            <a:pPr lvl="1">
              <a:spcBef>
                <a:spcPts val="1200"/>
              </a:spcBef>
            </a:pPr>
            <a:r>
              <a:rPr lang="en-GB" sz="1700" dirty="0"/>
              <a:t>Negative consumption externalities</a:t>
            </a:r>
          </a:p>
          <a:p>
            <a:pPr lvl="1">
              <a:spcBef>
                <a:spcPts val="1200"/>
              </a:spcBef>
            </a:pPr>
            <a:r>
              <a:rPr lang="en-GB" sz="1700" dirty="0"/>
              <a:t>Positive production externalities</a:t>
            </a:r>
          </a:p>
          <a:p>
            <a:pPr lvl="1">
              <a:spcBef>
                <a:spcPts val="1200"/>
              </a:spcBef>
            </a:pPr>
            <a:r>
              <a:rPr lang="en-GB" sz="1700" dirty="0"/>
              <a:t>Positive consumption externalities</a:t>
            </a:r>
          </a:p>
          <a:p>
            <a:endParaRPr lang="en-GB" sz="1700" dirty="0"/>
          </a:p>
          <a:p>
            <a:endParaRPr lang="en-GB" sz="1700" b="1" dirty="0"/>
          </a:p>
          <a:p>
            <a:endParaRPr lang="en-GB" sz="1700" dirty="0"/>
          </a:p>
          <a:p>
            <a:pPr marL="914400" lvl="2" indent="0">
              <a:buNone/>
            </a:pPr>
            <a:endParaRPr lang="en-GB" sz="1700" dirty="0"/>
          </a:p>
        </p:txBody>
      </p:sp>
      <p:pic>
        <p:nvPicPr>
          <p:cNvPr id="4" name="Picture 3">
            <a:extLst>
              <a:ext uri="{FF2B5EF4-FFF2-40B4-BE49-F238E27FC236}">
                <a16:creationId xmlns:a16="http://schemas.microsoft.com/office/drawing/2014/main" id="{6288371A-F6B6-2B48-4A23-8F8E3E704C37}"/>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5" name="Picture 4">
            <a:extLst>
              <a:ext uri="{FF2B5EF4-FFF2-40B4-BE49-F238E27FC236}">
                <a16:creationId xmlns:a16="http://schemas.microsoft.com/office/drawing/2014/main" id="{CC787619-6ABF-D485-C66A-EE08A6D1E0F6}"/>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6" name="Footer Placeholder 2">
            <a:extLst>
              <a:ext uri="{FF2B5EF4-FFF2-40B4-BE49-F238E27FC236}">
                <a16:creationId xmlns:a16="http://schemas.microsoft.com/office/drawing/2014/main" id="{876CFE99-3637-4721-A39F-500015114399}"/>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F661E57D-FFE9-D9CD-1A7B-4E2522FF41D5}"/>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3566328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3" name="Slide Background">
            <a:extLst>
              <a:ext uri="{FF2B5EF4-FFF2-40B4-BE49-F238E27FC236}">
                <a16:creationId xmlns:a16="http://schemas.microsoft.com/office/drawing/2014/main" id="{AF6CB648-9554-488A-B457-99CAAD1DA5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55" name="Rectangle 54">
            <a:extLst>
              <a:ext uri="{FF2B5EF4-FFF2-40B4-BE49-F238E27FC236}">
                <a16:creationId xmlns:a16="http://schemas.microsoft.com/office/drawing/2014/main" id="{E3ADCBE7-9330-1CDA-00EB-CDD12DB722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90"/>
            <a:ext cx="9143999" cy="1733407"/>
          </a:xfrm>
          <a:prstGeom prst="rect">
            <a:avLst/>
          </a:prstGeom>
          <a:ln>
            <a:noFill/>
          </a:ln>
          <a:effectLst>
            <a:outerShdw blurRad="254000" dist="38100" dir="5460000" sx="94000" sy="94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71351" y="240241"/>
            <a:ext cx="8070041" cy="1228299"/>
          </a:xfrm>
        </p:spPr>
        <p:txBody>
          <a:bodyPr vert="horz" lIns="91440" tIns="45720" rIns="91440" bIns="45720" rtlCol="0" anchor="ctr">
            <a:normAutofit/>
          </a:bodyPr>
          <a:lstStyle/>
          <a:p>
            <a:pPr defTabSz="914400"/>
            <a:r>
              <a:rPr lang="en-US" sz="3500" kern="1200">
                <a:solidFill>
                  <a:schemeClr val="tx1"/>
                </a:solidFill>
                <a:latin typeface="+mj-lt"/>
                <a:ea typeface="+mj-ea"/>
                <a:cs typeface="+mj-cs"/>
              </a:rPr>
              <a:t>Negative production externalities</a:t>
            </a:r>
          </a:p>
        </p:txBody>
      </p:sp>
      <p:sp>
        <p:nvSpPr>
          <p:cNvPr id="37" name="Rectangle 36">
            <a:extLst>
              <a:ext uri="{FF2B5EF4-FFF2-40B4-BE49-F238E27FC236}">
                <a16:creationId xmlns:a16="http://schemas.microsoft.com/office/drawing/2014/main" id="{66DD4670-3B1C-9A52-CFB8-190559EE38A7}"/>
              </a:ext>
            </a:extLst>
          </p:cNvPr>
          <p:cNvSpPr/>
          <p:nvPr/>
        </p:nvSpPr>
        <p:spPr>
          <a:xfrm>
            <a:off x="107504" y="2452862"/>
            <a:ext cx="8949684" cy="2943824"/>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TextBox 35">
            <a:extLst>
              <a:ext uri="{FF2B5EF4-FFF2-40B4-BE49-F238E27FC236}">
                <a16:creationId xmlns:a16="http://schemas.microsoft.com/office/drawing/2014/main" id="{6BD27699-ED74-11BD-E169-781019AD47E6}"/>
              </a:ext>
            </a:extLst>
          </p:cNvPr>
          <p:cNvSpPr txBox="1"/>
          <p:nvPr/>
        </p:nvSpPr>
        <p:spPr>
          <a:xfrm>
            <a:off x="125447" y="2452862"/>
            <a:ext cx="5094992" cy="2943824"/>
          </a:xfrm>
          <a:prstGeom prst="rect">
            <a:avLst/>
          </a:prstGeom>
        </p:spPr>
        <p:txBody>
          <a:bodyPr vert="horz" lIns="91440" tIns="45720" rIns="91440" bIns="45720" rtlCol="0" anchor="ctr">
            <a:normAutofit/>
          </a:bodyPr>
          <a:lstStyle/>
          <a:p>
            <a:pPr marL="285750" lvl="0" indent="-228600">
              <a:lnSpc>
                <a:spcPct val="90000"/>
              </a:lnSpc>
              <a:spcAft>
                <a:spcPts val="600"/>
              </a:spcAft>
              <a:buFont typeface="Arial" panose="020B0604020202020204" pitchFamily="34" charset="0"/>
              <a:buChar char="•"/>
            </a:pPr>
            <a:r>
              <a:rPr lang="en-US" sz="1200" dirty="0"/>
              <a:t>The firm’s optimal level of output is Q.  Society’s optimal level of output is Q1.  Therefore, the firm is </a:t>
            </a:r>
            <a:r>
              <a:rPr lang="en-US" sz="1200" b="1" dirty="0"/>
              <a:t>overproducing</a:t>
            </a:r>
            <a:r>
              <a:rPr lang="en-US" sz="1200" dirty="0"/>
              <a:t> by Q – Q1.</a:t>
            </a:r>
          </a:p>
          <a:p>
            <a:pPr marL="285750" lvl="0" indent="-228600">
              <a:lnSpc>
                <a:spcPct val="90000"/>
              </a:lnSpc>
              <a:spcAft>
                <a:spcPts val="600"/>
              </a:spcAft>
              <a:buFont typeface="Arial" panose="020B0604020202020204" pitchFamily="34" charset="0"/>
              <a:buChar char="•"/>
            </a:pPr>
            <a:r>
              <a:rPr lang="en-US" sz="1200" dirty="0"/>
              <a:t>Price is too low and output too high. There is </a:t>
            </a:r>
            <a:r>
              <a:rPr lang="en-US" sz="1200" b="1" dirty="0"/>
              <a:t>allocative inefficiency</a:t>
            </a:r>
            <a:r>
              <a:rPr lang="en-US" sz="1200" dirty="0"/>
              <a:t>.</a:t>
            </a:r>
          </a:p>
          <a:p>
            <a:pPr marL="285750" lvl="0" indent="-228600">
              <a:lnSpc>
                <a:spcPct val="90000"/>
              </a:lnSpc>
              <a:spcAft>
                <a:spcPts val="600"/>
              </a:spcAft>
              <a:buFont typeface="Arial" panose="020B0604020202020204" pitchFamily="34" charset="0"/>
              <a:buChar char="•"/>
            </a:pPr>
            <a:r>
              <a:rPr lang="en-US" sz="1200" dirty="0"/>
              <a:t>In the diagram, the  supply curve S takes into account the cost to the firm of producing the product i.e. the private cost.  </a:t>
            </a:r>
          </a:p>
          <a:p>
            <a:pPr marL="285750" lvl="0" indent="-228600">
              <a:lnSpc>
                <a:spcPct val="90000"/>
              </a:lnSpc>
              <a:spcAft>
                <a:spcPts val="600"/>
              </a:spcAft>
              <a:buFont typeface="Arial" panose="020B0604020202020204" pitchFamily="34" charset="0"/>
              <a:buChar char="•"/>
            </a:pPr>
            <a:r>
              <a:rPr lang="en-US" sz="1200" dirty="0"/>
              <a:t>If we include the cost to society the supply curve would shift up and to the left (S1) as the costs to society of a negative externality will be greater than the costs to the producer.</a:t>
            </a:r>
          </a:p>
          <a:p>
            <a:pPr marL="285750" lvl="0" indent="-228600">
              <a:lnSpc>
                <a:spcPct val="90000"/>
              </a:lnSpc>
              <a:spcAft>
                <a:spcPts val="600"/>
              </a:spcAft>
              <a:buFont typeface="Arial" panose="020B0604020202020204" pitchFamily="34" charset="0"/>
              <a:buChar char="•"/>
            </a:pPr>
            <a:r>
              <a:rPr lang="en-US" sz="1200" dirty="0"/>
              <a:t>If social costs were included i.e. the full costs, then we would operate where S1 = D at P1Q1.  </a:t>
            </a:r>
          </a:p>
          <a:p>
            <a:pPr marL="285750" lvl="0" indent="-228600">
              <a:lnSpc>
                <a:spcPct val="90000"/>
              </a:lnSpc>
              <a:spcAft>
                <a:spcPts val="600"/>
              </a:spcAft>
              <a:buFont typeface="Arial" panose="020B0604020202020204" pitchFamily="34" charset="0"/>
              <a:buChar char="•"/>
            </a:pPr>
            <a:r>
              <a:rPr lang="en-US" sz="1200" dirty="0"/>
              <a:t>The cost to society (or </a:t>
            </a:r>
            <a:r>
              <a:rPr lang="en-US" sz="1200" b="1" dirty="0"/>
              <a:t>welfare loss</a:t>
            </a:r>
            <a:r>
              <a:rPr lang="en-US" sz="1200" dirty="0"/>
              <a:t>) can be seen by the blue shaded area.  This measures the difference between the social cost and private cost at output levels between Q and Q1.</a:t>
            </a:r>
          </a:p>
          <a:p>
            <a:pPr indent="-228600">
              <a:lnSpc>
                <a:spcPct val="90000"/>
              </a:lnSpc>
              <a:spcAft>
                <a:spcPts val="600"/>
              </a:spcAft>
              <a:buFont typeface="Arial" panose="020B0604020202020204" pitchFamily="34" charset="0"/>
              <a:buChar char="•"/>
            </a:pPr>
            <a:endParaRPr lang="en-US" sz="1200" dirty="0"/>
          </a:p>
        </p:txBody>
      </p:sp>
      <p:grpSp>
        <p:nvGrpSpPr>
          <p:cNvPr id="3" name="Group 2"/>
          <p:cNvGrpSpPr/>
          <p:nvPr/>
        </p:nvGrpSpPr>
        <p:grpSpPr>
          <a:xfrm>
            <a:off x="4860032" y="2623155"/>
            <a:ext cx="4438399" cy="2606045"/>
            <a:chOff x="1933549" y="1930908"/>
            <a:chExt cx="4176464" cy="2694648"/>
          </a:xfrm>
        </p:grpSpPr>
        <p:cxnSp>
          <p:nvCxnSpPr>
            <p:cNvPr id="9" name="Straight Connector 8"/>
            <p:cNvCxnSpPr/>
            <p:nvPr/>
          </p:nvCxnSpPr>
          <p:spPr>
            <a:xfrm>
              <a:off x="2708064" y="2198210"/>
              <a:ext cx="0" cy="2065747"/>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708064" y="4263957"/>
              <a:ext cx="2541547"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TextBox 10"/>
            <p:cNvSpPr txBox="1">
              <a:spLocks noChangeArrowheads="1"/>
            </p:cNvSpPr>
            <p:nvPr/>
          </p:nvSpPr>
          <p:spPr bwMode="auto">
            <a:xfrm>
              <a:off x="1933549" y="2206271"/>
              <a:ext cx="7745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defTabSz="841248" eaLnBrk="1" hangingPunct="1">
                <a:spcAft>
                  <a:spcPts val="600"/>
                </a:spcAft>
              </a:pPr>
              <a:r>
                <a:rPr lang="en-GB" sz="1104" kern="1200">
                  <a:solidFill>
                    <a:schemeClr val="tx1"/>
                  </a:solidFill>
                  <a:latin typeface="Arial" charset="0"/>
                  <a:ea typeface="+mn-ea"/>
                  <a:cs typeface="+mn-cs"/>
                </a:rPr>
                <a:t>Price</a:t>
              </a:r>
              <a:endParaRPr lang="en-US" sz="1200"/>
            </a:p>
          </p:txBody>
        </p:sp>
        <p:sp>
          <p:nvSpPr>
            <p:cNvPr id="12" name="TextBox 11"/>
            <p:cNvSpPr txBox="1">
              <a:spLocks noChangeArrowheads="1"/>
            </p:cNvSpPr>
            <p:nvPr/>
          </p:nvSpPr>
          <p:spPr bwMode="auto">
            <a:xfrm>
              <a:off x="4740957" y="4348557"/>
              <a:ext cx="136905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defTabSz="841248" eaLnBrk="1" hangingPunct="1">
                <a:spcAft>
                  <a:spcPts val="600"/>
                </a:spcAft>
              </a:pPr>
              <a:r>
                <a:rPr lang="en-GB" sz="1104" kern="1200">
                  <a:solidFill>
                    <a:schemeClr val="tx1"/>
                  </a:solidFill>
                  <a:latin typeface="Arial" charset="0"/>
                  <a:ea typeface="+mn-ea"/>
                  <a:cs typeface="+mn-cs"/>
                </a:rPr>
                <a:t>Quantity</a:t>
              </a:r>
              <a:endParaRPr lang="en-US" sz="1200"/>
            </a:p>
          </p:txBody>
        </p:sp>
        <p:sp>
          <p:nvSpPr>
            <p:cNvPr id="13" name="TextBox 12"/>
            <p:cNvSpPr txBox="1">
              <a:spLocks noChangeArrowheads="1"/>
            </p:cNvSpPr>
            <p:nvPr/>
          </p:nvSpPr>
          <p:spPr bwMode="auto">
            <a:xfrm>
              <a:off x="4726202" y="3662320"/>
              <a:ext cx="76255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defTabSz="841248" eaLnBrk="1" hangingPunct="1">
                <a:spcAft>
                  <a:spcPts val="600"/>
                </a:spcAft>
              </a:pPr>
              <a:r>
                <a:rPr lang="en-GB" sz="1104" kern="1200">
                  <a:solidFill>
                    <a:schemeClr val="tx1"/>
                  </a:solidFill>
                  <a:latin typeface="Arial" charset="0"/>
                  <a:ea typeface="+mn-ea"/>
                  <a:cs typeface="+mn-cs"/>
                </a:rPr>
                <a:t>D  </a:t>
              </a:r>
              <a:endParaRPr lang="en-US" sz="1200"/>
            </a:p>
          </p:txBody>
        </p:sp>
        <p:cxnSp>
          <p:nvCxnSpPr>
            <p:cNvPr id="14" name="Straight Connector 13"/>
            <p:cNvCxnSpPr/>
            <p:nvPr/>
          </p:nvCxnSpPr>
          <p:spPr>
            <a:xfrm>
              <a:off x="3313935" y="2390668"/>
              <a:ext cx="1681375" cy="129624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988434" y="2894772"/>
              <a:ext cx="5180" cy="136291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18" name="TextBox 17"/>
            <p:cNvSpPr txBox="1">
              <a:spLocks noChangeArrowheads="1"/>
            </p:cNvSpPr>
            <p:nvPr/>
          </p:nvSpPr>
          <p:spPr bwMode="auto">
            <a:xfrm>
              <a:off x="3743907" y="4257682"/>
              <a:ext cx="46985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defTabSz="841248" eaLnBrk="1" hangingPunct="1">
                <a:spcAft>
                  <a:spcPts val="600"/>
                </a:spcAft>
              </a:pPr>
              <a:r>
                <a:rPr lang="en-GB" sz="1104" kern="1200">
                  <a:solidFill>
                    <a:schemeClr val="tx1"/>
                  </a:solidFill>
                  <a:latin typeface="Arial" charset="0"/>
                  <a:ea typeface="+mn-ea"/>
                  <a:cs typeface="+mn-cs"/>
                </a:rPr>
                <a:t>Q1</a:t>
              </a:r>
              <a:endParaRPr lang="en-US" sz="1200"/>
            </a:p>
          </p:txBody>
        </p:sp>
        <p:cxnSp>
          <p:nvCxnSpPr>
            <p:cNvPr id="19" name="Straight Connector 18"/>
            <p:cNvCxnSpPr/>
            <p:nvPr/>
          </p:nvCxnSpPr>
          <p:spPr>
            <a:xfrm flipV="1">
              <a:off x="3313935" y="2144447"/>
              <a:ext cx="1348998" cy="150065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TextBox 19"/>
            <p:cNvSpPr txBox="1">
              <a:spLocks noChangeArrowheads="1"/>
            </p:cNvSpPr>
            <p:nvPr/>
          </p:nvSpPr>
          <p:spPr bwMode="auto">
            <a:xfrm>
              <a:off x="4339874" y="1930908"/>
              <a:ext cx="134966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defTabSz="841248" eaLnBrk="1" hangingPunct="1">
                <a:spcAft>
                  <a:spcPts val="600"/>
                </a:spcAft>
              </a:pPr>
              <a:r>
                <a:rPr lang="en-GB" sz="1104" kern="1200">
                  <a:solidFill>
                    <a:schemeClr val="tx1"/>
                  </a:solidFill>
                  <a:latin typeface="Arial" charset="0"/>
                  <a:ea typeface="+mn-ea"/>
                  <a:cs typeface="+mn-cs"/>
                </a:rPr>
                <a:t>S1 = MSC</a:t>
              </a:r>
              <a:endParaRPr lang="en-US" sz="1200"/>
            </a:p>
          </p:txBody>
        </p:sp>
        <p:cxnSp>
          <p:nvCxnSpPr>
            <p:cNvPr id="23" name="Straight Connector 22"/>
            <p:cNvCxnSpPr/>
            <p:nvPr/>
          </p:nvCxnSpPr>
          <p:spPr>
            <a:xfrm>
              <a:off x="4293996" y="2530429"/>
              <a:ext cx="0" cy="1727253"/>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24" name="TextBox 23"/>
            <p:cNvSpPr txBox="1">
              <a:spLocks noChangeArrowheads="1"/>
            </p:cNvSpPr>
            <p:nvPr/>
          </p:nvSpPr>
          <p:spPr bwMode="auto">
            <a:xfrm>
              <a:off x="4059066" y="4257682"/>
              <a:ext cx="46985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defTabSz="841248" eaLnBrk="1" hangingPunct="1">
                <a:spcAft>
                  <a:spcPts val="600"/>
                </a:spcAft>
              </a:pPr>
              <a:r>
                <a:rPr lang="en-GB" sz="1104" kern="1200">
                  <a:solidFill>
                    <a:schemeClr val="tx1"/>
                  </a:solidFill>
                  <a:latin typeface="Arial" charset="0"/>
                  <a:ea typeface="+mn-ea"/>
                  <a:cs typeface="+mn-cs"/>
                </a:rPr>
                <a:t>Q</a:t>
              </a:r>
              <a:endParaRPr lang="en-US" sz="1200"/>
            </a:p>
          </p:txBody>
        </p:sp>
        <p:cxnSp>
          <p:nvCxnSpPr>
            <p:cNvPr id="26" name="Straight Connector 25"/>
            <p:cNvCxnSpPr/>
            <p:nvPr/>
          </p:nvCxnSpPr>
          <p:spPr>
            <a:xfrm flipV="1">
              <a:off x="3470155" y="2530429"/>
              <a:ext cx="1637324" cy="126707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8" name="TextBox 27"/>
            <p:cNvSpPr txBox="1">
              <a:spLocks noChangeArrowheads="1"/>
            </p:cNvSpPr>
            <p:nvPr/>
          </p:nvSpPr>
          <p:spPr bwMode="auto">
            <a:xfrm>
              <a:off x="4924910" y="2329381"/>
              <a:ext cx="112768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defTabSz="841248" eaLnBrk="1" hangingPunct="1">
                <a:spcAft>
                  <a:spcPts val="600"/>
                </a:spcAft>
              </a:pPr>
              <a:r>
                <a:rPr lang="en-GB" sz="1104" kern="1200">
                  <a:solidFill>
                    <a:schemeClr val="tx1"/>
                  </a:solidFill>
                  <a:latin typeface="Arial" charset="0"/>
                  <a:ea typeface="+mn-ea"/>
                  <a:cs typeface="+mn-cs"/>
                </a:rPr>
                <a:t>S = MPC</a:t>
              </a:r>
              <a:endParaRPr lang="en-US" sz="1200"/>
            </a:p>
          </p:txBody>
        </p:sp>
        <p:sp>
          <p:nvSpPr>
            <p:cNvPr id="38" name="Isosceles Triangle 37"/>
            <p:cNvSpPr/>
            <p:nvPr/>
          </p:nvSpPr>
          <p:spPr>
            <a:xfrm rot="13449855" flipV="1">
              <a:off x="4102918" y="2701268"/>
              <a:ext cx="364341" cy="380421"/>
            </a:xfrm>
            <a:custGeom>
              <a:avLst/>
              <a:gdLst>
                <a:gd name="connsiteX0" fmla="*/ 0 w 392298"/>
                <a:gd name="connsiteY0" fmla="*/ 394151 h 394151"/>
                <a:gd name="connsiteX1" fmla="*/ 392298 w 392298"/>
                <a:gd name="connsiteY1" fmla="*/ 0 h 394151"/>
                <a:gd name="connsiteX2" fmla="*/ 392298 w 392298"/>
                <a:gd name="connsiteY2" fmla="*/ 394151 h 394151"/>
                <a:gd name="connsiteX3" fmla="*/ 0 w 392298"/>
                <a:gd name="connsiteY3" fmla="*/ 394151 h 394151"/>
                <a:gd name="connsiteX0" fmla="*/ 0 w 392298"/>
                <a:gd name="connsiteY0" fmla="*/ 394151 h 419151"/>
                <a:gd name="connsiteX1" fmla="*/ 392298 w 392298"/>
                <a:gd name="connsiteY1" fmla="*/ 0 h 419151"/>
                <a:gd name="connsiteX2" fmla="*/ 379525 w 392298"/>
                <a:gd name="connsiteY2" fmla="*/ 419151 h 419151"/>
                <a:gd name="connsiteX3" fmla="*/ 0 w 392298"/>
                <a:gd name="connsiteY3" fmla="*/ 394151 h 419151"/>
                <a:gd name="connsiteX0" fmla="*/ 0 w 379525"/>
                <a:gd name="connsiteY0" fmla="*/ 369151 h 394151"/>
                <a:gd name="connsiteX1" fmla="*/ 379525 w 379525"/>
                <a:gd name="connsiteY1" fmla="*/ 0 h 394151"/>
                <a:gd name="connsiteX2" fmla="*/ 379525 w 379525"/>
                <a:gd name="connsiteY2" fmla="*/ 394151 h 394151"/>
                <a:gd name="connsiteX3" fmla="*/ 0 w 379525"/>
                <a:gd name="connsiteY3" fmla="*/ 369151 h 394151"/>
                <a:gd name="connsiteX0" fmla="*/ 0 w 379525"/>
                <a:gd name="connsiteY0" fmla="*/ 344262 h 369262"/>
                <a:gd name="connsiteX1" fmla="*/ 354197 w 379525"/>
                <a:gd name="connsiteY1" fmla="*/ 0 h 369262"/>
                <a:gd name="connsiteX2" fmla="*/ 379525 w 379525"/>
                <a:gd name="connsiteY2" fmla="*/ 369262 h 369262"/>
                <a:gd name="connsiteX3" fmla="*/ 0 w 379525"/>
                <a:gd name="connsiteY3" fmla="*/ 344262 h 369262"/>
                <a:gd name="connsiteX0" fmla="*/ 0 w 354307"/>
                <a:gd name="connsiteY0" fmla="*/ 331926 h 369262"/>
                <a:gd name="connsiteX1" fmla="*/ 328979 w 354307"/>
                <a:gd name="connsiteY1" fmla="*/ 0 h 369262"/>
                <a:gd name="connsiteX2" fmla="*/ 354307 w 354307"/>
                <a:gd name="connsiteY2" fmla="*/ 369262 h 369262"/>
                <a:gd name="connsiteX3" fmla="*/ 0 w 354307"/>
                <a:gd name="connsiteY3" fmla="*/ 331926 h 369262"/>
                <a:gd name="connsiteX0" fmla="*/ 0 w 379197"/>
                <a:gd name="connsiteY0" fmla="*/ 306598 h 369262"/>
                <a:gd name="connsiteX1" fmla="*/ 353869 w 379197"/>
                <a:gd name="connsiteY1" fmla="*/ 0 h 369262"/>
                <a:gd name="connsiteX2" fmla="*/ 379197 w 379197"/>
                <a:gd name="connsiteY2" fmla="*/ 369262 h 369262"/>
                <a:gd name="connsiteX3" fmla="*/ 0 w 379197"/>
                <a:gd name="connsiteY3" fmla="*/ 306598 h 369262"/>
                <a:gd name="connsiteX0" fmla="*/ 0 w 361394"/>
                <a:gd name="connsiteY0" fmla="*/ 324713 h 369262"/>
                <a:gd name="connsiteX1" fmla="*/ 336066 w 361394"/>
                <a:gd name="connsiteY1" fmla="*/ 0 h 369262"/>
                <a:gd name="connsiteX2" fmla="*/ 361394 w 361394"/>
                <a:gd name="connsiteY2" fmla="*/ 369262 h 369262"/>
                <a:gd name="connsiteX3" fmla="*/ 0 w 361394"/>
                <a:gd name="connsiteY3" fmla="*/ 324713 h 369262"/>
                <a:gd name="connsiteX0" fmla="*/ 0 w 439190"/>
                <a:gd name="connsiteY0" fmla="*/ 352270 h 369262"/>
                <a:gd name="connsiteX1" fmla="*/ 413862 w 439190"/>
                <a:gd name="connsiteY1" fmla="*/ 0 h 369262"/>
                <a:gd name="connsiteX2" fmla="*/ 439190 w 439190"/>
                <a:gd name="connsiteY2" fmla="*/ 369262 h 369262"/>
                <a:gd name="connsiteX3" fmla="*/ 0 w 439190"/>
                <a:gd name="connsiteY3" fmla="*/ 352270 h 369262"/>
                <a:gd name="connsiteX0" fmla="*/ 0 w 427229"/>
                <a:gd name="connsiteY0" fmla="*/ 352270 h 380266"/>
                <a:gd name="connsiteX1" fmla="*/ 413862 w 427229"/>
                <a:gd name="connsiteY1" fmla="*/ 0 h 380266"/>
                <a:gd name="connsiteX2" fmla="*/ 427229 w 427229"/>
                <a:gd name="connsiteY2" fmla="*/ 380266 h 380266"/>
                <a:gd name="connsiteX3" fmla="*/ 0 w 427229"/>
                <a:gd name="connsiteY3" fmla="*/ 352270 h 380266"/>
                <a:gd name="connsiteX0" fmla="*/ 0 w 413862"/>
                <a:gd name="connsiteY0" fmla="*/ 352270 h 369298"/>
                <a:gd name="connsiteX1" fmla="*/ 413862 w 413862"/>
                <a:gd name="connsiteY1" fmla="*/ 0 h 369298"/>
                <a:gd name="connsiteX2" fmla="*/ 403269 w 413862"/>
                <a:gd name="connsiteY2" fmla="*/ 369298 h 369298"/>
                <a:gd name="connsiteX3" fmla="*/ 0 w 413862"/>
                <a:gd name="connsiteY3" fmla="*/ 352270 h 369298"/>
              </a:gdLst>
              <a:ahLst/>
              <a:cxnLst>
                <a:cxn ang="0">
                  <a:pos x="connsiteX0" y="connsiteY0"/>
                </a:cxn>
                <a:cxn ang="0">
                  <a:pos x="connsiteX1" y="connsiteY1"/>
                </a:cxn>
                <a:cxn ang="0">
                  <a:pos x="connsiteX2" y="connsiteY2"/>
                </a:cxn>
                <a:cxn ang="0">
                  <a:pos x="connsiteX3" y="connsiteY3"/>
                </a:cxn>
              </a:cxnLst>
              <a:rect l="l" t="t" r="r" b="b"/>
              <a:pathLst>
                <a:path w="413862" h="369298">
                  <a:moveTo>
                    <a:pt x="0" y="352270"/>
                  </a:moveTo>
                  <a:lnTo>
                    <a:pt x="413862" y="0"/>
                  </a:lnTo>
                  <a:lnTo>
                    <a:pt x="403269" y="369298"/>
                  </a:lnTo>
                  <a:lnTo>
                    <a:pt x="0" y="352270"/>
                  </a:lnTo>
                  <a:close/>
                </a:path>
              </a:pathLst>
            </a:custGeom>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cxnSp>
          <p:nvCxnSpPr>
            <p:cNvPr id="40" name="Straight Connector 39"/>
            <p:cNvCxnSpPr>
              <a:stCxn id="38" idx="0"/>
            </p:cNvCxnSpPr>
            <p:nvPr/>
          </p:nvCxnSpPr>
          <p:spPr>
            <a:xfrm flipH="1">
              <a:off x="2639077" y="3142264"/>
              <a:ext cx="1656389" cy="56587"/>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H="1">
              <a:off x="2755871" y="2902648"/>
              <a:ext cx="1210759"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47" name="TextBox 46"/>
            <p:cNvSpPr txBox="1">
              <a:spLocks noChangeArrowheads="1"/>
            </p:cNvSpPr>
            <p:nvPr/>
          </p:nvSpPr>
          <p:spPr bwMode="auto">
            <a:xfrm>
              <a:off x="2276806" y="2779537"/>
              <a:ext cx="45837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defTabSz="841248" eaLnBrk="1" hangingPunct="1">
                <a:spcAft>
                  <a:spcPts val="600"/>
                </a:spcAft>
              </a:pPr>
              <a:r>
                <a:rPr lang="en-GB" sz="1104" kern="1200">
                  <a:solidFill>
                    <a:schemeClr val="tx1"/>
                  </a:solidFill>
                  <a:latin typeface="Arial" charset="0"/>
                  <a:ea typeface="+mn-ea"/>
                  <a:cs typeface="+mn-cs"/>
                </a:rPr>
                <a:t>P1</a:t>
              </a:r>
              <a:endParaRPr lang="en-US" sz="1200"/>
            </a:p>
          </p:txBody>
        </p:sp>
        <p:sp>
          <p:nvSpPr>
            <p:cNvPr id="48" name="TextBox 47"/>
            <p:cNvSpPr txBox="1">
              <a:spLocks noChangeArrowheads="1"/>
            </p:cNvSpPr>
            <p:nvPr/>
          </p:nvSpPr>
          <p:spPr bwMode="auto">
            <a:xfrm>
              <a:off x="2276806" y="3067848"/>
              <a:ext cx="45837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defTabSz="841248" eaLnBrk="1" hangingPunct="1">
                <a:spcAft>
                  <a:spcPts val="600"/>
                </a:spcAft>
              </a:pPr>
              <a:r>
                <a:rPr lang="en-GB" sz="1104" kern="1200">
                  <a:solidFill>
                    <a:schemeClr val="tx1"/>
                  </a:solidFill>
                  <a:latin typeface="Arial" charset="0"/>
                  <a:ea typeface="+mn-ea"/>
                  <a:cs typeface="+mn-cs"/>
                </a:rPr>
                <a:t>P</a:t>
              </a:r>
              <a:endParaRPr lang="en-US" sz="1200"/>
            </a:p>
          </p:txBody>
        </p:sp>
      </p:grpSp>
      <p:pic>
        <p:nvPicPr>
          <p:cNvPr id="4" name="Picture 3">
            <a:extLst>
              <a:ext uri="{FF2B5EF4-FFF2-40B4-BE49-F238E27FC236}">
                <a16:creationId xmlns:a16="http://schemas.microsoft.com/office/drawing/2014/main" id="{A106DF18-92ED-7481-CA79-66124DCD1A2A}"/>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5" name="Picture 4">
            <a:extLst>
              <a:ext uri="{FF2B5EF4-FFF2-40B4-BE49-F238E27FC236}">
                <a16:creationId xmlns:a16="http://schemas.microsoft.com/office/drawing/2014/main" id="{8952D535-60DC-8C9D-EBA3-BB0280C0CFE6}"/>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6" name="Footer Placeholder 2">
            <a:extLst>
              <a:ext uri="{FF2B5EF4-FFF2-40B4-BE49-F238E27FC236}">
                <a16:creationId xmlns:a16="http://schemas.microsoft.com/office/drawing/2014/main" id="{C7FB4722-EABA-8681-A6BE-CD0C1A001B57}"/>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BDF099C1-E1E0-B604-A3E5-78FAE9F4CD23}"/>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20285368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0767397E-A80C-039D-A904-9AE5EF8234CD}"/>
              </a:ext>
            </a:extLst>
          </p:cNvPr>
          <p:cNvSpPr/>
          <p:nvPr/>
        </p:nvSpPr>
        <p:spPr>
          <a:xfrm>
            <a:off x="-108520" y="1611866"/>
            <a:ext cx="9361040" cy="4625446"/>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1298923" y="286303"/>
            <a:ext cx="7886700" cy="1325563"/>
          </a:xfrm>
        </p:spPr>
        <p:txBody>
          <a:bodyPr>
            <a:normAutofit/>
          </a:bodyPr>
          <a:lstStyle/>
          <a:p>
            <a:r>
              <a:rPr lang="en-GB" sz="2400" dirty="0"/>
              <a:t>Positive production externalities</a:t>
            </a:r>
          </a:p>
        </p:txBody>
      </p:sp>
      <p:sp>
        <p:nvSpPr>
          <p:cNvPr id="5" name="TextBox 4"/>
          <p:cNvSpPr txBox="1"/>
          <p:nvPr/>
        </p:nvSpPr>
        <p:spPr>
          <a:xfrm>
            <a:off x="80875" y="1825350"/>
            <a:ext cx="1835696" cy="4154984"/>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pPr marL="0" lvl="1" algn="ctr"/>
            <a:r>
              <a:rPr lang="en-GB" sz="1400" b="1" dirty="0">
                <a:solidFill>
                  <a:srgbClr val="FFC000"/>
                </a:solidFill>
              </a:rPr>
              <a:t>Positive production externalities </a:t>
            </a:r>
            <a:r>
              <a:rPr lang="en-GB" sz="1400" dirty="0"/>
              <a:t>occur when the activities of producers lead to benefits for a third party that are not included in the price of the economic activity.</a:t>
            </a:r>
          </a:p>
          <a:p>
            <a:pPr marL="0" lvl="1" algn="ctr"/>
            <a:endParaRPr lang="en-GB" sz="1400" dirty="0">
              <a:solidFill>
                <a:srgbClr val="7030A0"/>
              </a:solidFill>
            </a:endParaRPr>
          </a:p>
          <a:p>
            <a:pPr marL="0" lvl="1" algn="ctr"/>
            <a:r>
              <a:rPr lang="en-GB" sz="1400" b="1" dirty="0">
                <a:solidFill>
                  <a:srgbClr val="FFC000"/>
                </a:solidFill>
              </a:rPr>
              <a:t>Welfare gain </a:t>
            </a:r>
            <a:r>
              <a:rPr lang="en-GB" sz="1400" dirty="0"/>
              <a:t>can be defined as a situation where the social cost is lower than the private cost and society gains as it does not have to pay for the difference.</a:t>
            </a:r>
            <a:endParaRPr lang="en-GB" sz="1400" b="1" dirty="0"/>
          </a:p>
          <a:p>
            <a:endParaRPr lang="en-GB" sz="1200" dirty="0"/>
          </a:p>
        </p:txBody>
      </p:sp>
      <p:sp>
        <p:nvSpPr>
          <p:cNvPr id="35" name="TextBox 34"/>
          <p:cNvSpPr txBox="1"/>
          <p:nvPr/>
        </p:nvSpPr>
        <p:spPr>
          <a:xfrm>
            <a:off x="5971379" y="1782154"/>
            <a:ext cx="3110977" cy="3108543"/>
          </a:xfrm>
          <a:prstGeom prst="rect">
            <a:avLst/>
          </a:prstGeom>
          <a:solidFill>
            <a:schemeClr val="bg1"/>
          </a:solidFill>
          <a:ln>
            <a:solidFill>
              <a:schemeClr val="tx1"/>
            </a:solidFill>
          </a:ln>
        </p:spPr>
        <p:txBody>
          <a:bodyPr wrap="square" rtlCol="0">
            <a:spAutoFit/>
          </a:bodyPr>
          <a:lstStyle/>
          <a:p>
            <a:r>
              <a:rPr lang="en-GB" sz="1400" dirty="0"/>
              <a:t>S</a:t>
            </a:r>
            <a:r>
              <a:rPr lang="en-GB" sz="1200" dirty="0"/>
              <a:t>1</a:t>
            </a:r>
            <a:r>
              <a:rPr lang="en-GB" sz="1400" dirty="0"/>
              <a:t> is down and to the right of S as the costs to society of a positive externality will be less than the costs to the producer.</a:t>
            </a:r>
          </a:p>
          <a:p>
            <a:endParaRPr lang="en-GB" sz="1400" dirty="0"/>
          </a:p>
          <a:p>
            <a:r>
              <a:rPr lang="en-GB" sz="1400" dirty="0"/>
              <a:t>If social costs were included i.e. the full costs, then we would operate where S</a:t>
            </a:r>
            <a:r>
              <a:rPr lang="en-GB" sz="1200" dirty="0"/>
              <a:t>1</a:t>
            </a:r>
            <a:r>
              <a:rPr lang="en-GB" sz="1400" dirty="0"/>
              <a:t> = D at P</a:t>
            </a:r>
            <a:r>
              <a:rPr lang="en-GB" sz="1200" dirty="0"/>
              <a:t>1</a:t>
            </a:r>
            <a:r>
              <a:rPr lang="en-GB" sz="1400" dirty="0"/>
              <a:t>Q</a:t>
            </a:r>
            <a:r>
              <a:rPr lang="en-GB" sz="1200" dirty="0"/>
              <a:t>1</a:t>
            </a:r>
            <a:r>
              <a:rPr lang="en-GB" sz="1400" dirty="0"/>
              <a:t>.  </a:t>
            </a:r>
          </a:p>
          <a:p>
            <a:endParaRPr lang="en-GB" sz="1400" dirty="0"/>
          </a:p>
          <a:p>
            <a:r>
              <a:rPr lang="en-GB" sz="1400" dirty="0"/>
              <a:t>The benefit to society (or </a:t>
            </a:r>
            <a:r>
              <a:rPr lang="en-GB" sz="1400" b="1" dirty="0">
                <a:solidFill>
                  <a:srgbClr val="00B0F0"/>
                </a:solidFill>
              </a:rPr>
              <a:t>welfare gain</a:t>
            </a:r>
            <a:r>
              <a:rPr lang="en-GB" sz="1400" dirty="0"/>
              <a:t>) can be seen by the blue shaded area.  This measures the difference between the social cost and private cost at output levels between Q and Q</a:t>
            </a:r>
            <a:r>
              <a:rPr lang="en-GB" sz="1200" dirty="0"/>
              <a:t>1</a:t>
            </a:r>
            <a:r>
              <a:rPr lang="en-GB" sz="1400" dirty="0"/>
              <a:t>.</a:t>
            </a:r>
          </a:p>
        </p:txBody>
      </p:sp>
      <p:grpSp>
        <p:nvGrpSpPr>
          <p:cNvPr id="3" name="Group 2"/>
          <p:cNvGrpSpPr/>
          <p:nvPr/>
        </p:nvGrpSpPr>
        <p:grpSpPr>
          <a:xfrm>
            <a:off x="1864513" y="2249790"/>
            <a:ext cx="4074372" cy="2481109"/>
            <a:chOff x="1987949" y="2152323"/>
            <a:chExt cx="4074372" cy="2481109"/>
          </a:xfrm>
        </p:grpSpPr>
        <p:cxnSp>
          <p:nvCxnSpPr>
            <p:cNvPr id="9" name="Straight Connector 8"/>
            <p:cNvCxnSpPr/>
            <p:nvPr/>
          </p:nvCxnSpPr>
          <p:spPr>
            <a:xfrm>
              <a:off x="2743531" y="2206086"/>
              <a:ext cx="0" cy="2065747"/>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743531" y="4271833"/>
              <a:ext cx="247942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TextBox 10"/>
            <p:cNvSpPr txBox="1">
              <a:spLocks noChangeArrowheads="1"/>
            </p:cNvSpPr>
            <p:nvPr/>
          </p:nvSpPr>
          <p:spPr bwMode="auto">
            <a:xfrm>
              <a:off x="1987949" y="2214147"/>
              <a:ext cx="7555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t>Price</a:t>
              </a:r>
              <a:endParaRPr lang="en-US" sz="1200" dirty="0"/>
            </a:p>
          </p:txBody>
        </p:sp>
        <p:sp>
          <p:nvSpPr>
            <p:cNvPr id="12" name="TextBox 11"/>
            <p:cNvSpPr txBox="1">
              <a:spLocks noChangeArrowheads="1"/>
            </p:cNvSpPr>
            <p:nvPr/>
          </p:nvSpPr>
          <p:spPr bwMode="auto">
            <a:xfrm>
              <a:off x="4726731" y="4356433"/>
              <a:ext cx="133559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t>Quantity</a:t>
              </a:r>
              <a:endParaRPr lang="en-US" sz="1200" dirty="0"/>
            </a:p>
          </p:txBody>
        </p:sp>
        <p:sp>
          <p:nvSpPr>
            <p:cNvPr id="13" name="TextBox 12"/>
            <p:cNvSpPr txBox="1">
              <a:spLocks noChangeArrowheads="1"/>
            </p:cNvSpPr>
            <p:nvPr/>
          </p:nvSpPr>
          <p:spPr bwMode="auto">
            <a:xfrm>
              <a:off x="4380831" y="3652974"/>
              <a:ext cx="127490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t>D </a:t>
              </a:r>
              <a:endParaRPr lang="en-US" sz="1200" dirty="0"/>
            </a:p>
          </p:txBody>
        </p:sp>
        <p:cxnSp>
          <p:nvCxnSpPr>
            <p:cNvPr id="14" name="Straight Connector 13"/>
            <p:cNvCxnSpPr/>
            <p:nvPr/>
          </p:nvCxnSpPr>
          <p:spPr>
            <a:xfrm>
              <a:off x="3334592" y="2398544"/>
              <a:ext cx="1640274" cy="129624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992603" y="2902648"/>
              <a:ext cx="5053" cy="136291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18" name="TextBox 17"/>
            <p:cNvSpPr txBox="1">
              <a:spLocks noChangeArrowheads="1"/>
            </p:cNvSpPr>
            <p:nvPr/>
          </p:nvSpPr>
          <p:spPr bwMode="auto">
            <a:xfrm>
              <a:off x="3754054" y="4265558"/>
              <a:ext cx="45837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t>Q</a:t>
              </a:r>
              <a:endParaRPr lang="en-US" sz="1200" dirty="0"/>
            </a:p>
          </p:txBody>
        </p:sp>
        <p:cxnSp>
          <p:nvCxnSpPr>
            <p:cNvPr id="19" name="Straight Connector 18"/>
            <p:cNvCxnSpPr/>
            <p:nvPr/>
          </p:nvCxnSpPr>
          <p:spPr>
            <a:xfrm flipV="1">
              <a:off x="3334592" y="2152323"/>
              <a:ext cx="1316022" cy="150065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38" idx="2"/>
              <a:endCxn id="24" idx="0"/>
            </p:cNvCxnSpPr>
            <p:nvPr/>
          </p:nvCxnSpPr>
          <p:spPr>
            <a:xfrm flipH="1">
              <a:off x="4290696" y="3160561"/>
              <a:ext cx="10599" cy="1104997"/>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24" name="TextBox 23"/>
            <p:cNvSpPr txBox="1">
              <a:spLocks noChangeArrowheads="1"/>
            </p:cNvSpPr>
            <p:nvPr/>
          </p:nvSpPr>
          <p:spPr bwMode="auto">
            <a:xfrm>
              <a:off x="4061509" y="4265558"/>
              <a:ext cx="45837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t>Q1</a:t>
              </a:r>
              <a:endParaRPr lang="en-US" sz="1200" dirty="0"/>
            </a:p>
          </p:txBody>
        </p:sp>
        <p:cxnSp>
          <p:nvCxnSpPr>
            <p:cNvPr id="26" name="Straight Connector 25"/>
            <p:cNvCxnSpPr/>
            <p:nvPr/>
          </p:nvCxnSpPr>
          <p:spPr>
            <a:xfrm flipV="1">
              <a:off x="3486993" y="2538305"/>
              <a:ext cx="1597300" cy="126707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38" name="Isosceles Triangle 37"/>
            <p:cNvSpPr/>
            <p:nvPr/>
          </p:nvSpPr>
          <p:spPr>
            <a:xfrm rot="2850930" flipV="1">
              <a:off x="3817873" y="2947772"/>
              <a:ext cx="402168" cy="397385"/>
            </a:xfrm>
            <a:custGeom>
              <a:avLst/>
              <a:gdLst>
                <a:gd name="connsiteX0" fmla="*/ 0 w 392298"/>
                <a:gd name="connsiteY0" fmla="*/ 394151 h 394151"/>
                <a:gd name="connsiteX1" fmla="*/ 392298 w 392298"/>
                <a:gd name="connsiteY1" fmla="*/ 0 h 394151"/>
                <a:gd name="connsiteX2" fmla="*/ 392298 w 392298"/>
                <a:gd name="connsiteY2" fmla="*/ 394151 h 394151"/>
                <a:gd name="connsiteX3" fmla="*/ 0 w 392298"/>
                <a:gd name="connsiteY3" fmla="*/ 394151 h 394151"/>
                <a:gd name="connsiteX0" fmla="*/ 0 w 392298"/>
                <a:gd name="connsiteY0" fmla="*/ 394151 h 419151"/>
                <a:gd name="connsiteX1" fmla="*/ 392298 w 392298"/>
                <a:gd name="connsiteY1" fmla="*/ 0 h 419151"/>
                <a:gd name="connsiteX2" fmla="*/ 379525 w 392298"/>
                <a:gd name="connsiteY2" fmla="*/ 419151 h 419151"/>
                <a:gd name="connsiteX3" fmla="*/ 0 w 392298"/>
                <a:gd name="connsiteY3" fmla="*/ 394151 h 419151"/>
                <a:gd name="connsiteX0" fmla="*/ 0 w 379525"/>
                <a:gd name="connsiteY0" fmla="*/ 369151 h 394151"/>
                <a:gd name="connsiteX1" fmla="*/ 379525 w 379525"/>
                <a:gd name="connsiteY1" fmla="*/ 0 h 394151"/>
                <a:gd name="connsiteX2" fmla="*/ 379525 w 379525"/>
                <a:gd name="connsiteY2" fmla="*/ 394151 h 394151"/>
                <a:gd name="connsiteX3" fmla="*/ 0 w 379525"/>
                <a:gd name="connsiteY3" fmla="*/ 369151 h 394151"/>
                <a:gd name="connsiteX0" fmla="*/ 0 w 379525"/>
                <a:gd name="connsiteY0" fmla="*/ 344262 h 369262"/>
                <a:gd name="connsiteX1" fmla="*/ 354197 w 379525"/>
                <a:gd name="connsiteY1" fmla="*/ 0 h 369262"/>
                <a:gd name="connsiteX2" fmla="*/ 379525 w 379525"/>
                <a:gd name="connsiteY2" fmla="*/ 369262 h 369262"/>
                <a:gd name="connsiteX3" fmla="*/ 0 w 379525"/>
                <a:gd name="connsiteY3" fmla="*/ 344262 h 369262"/>
                <a:gd name="connsiteX0" fmla="*/ 0 w 354307"/>
                <a:gd name="connsiteY0" fmla="*/ 331926 h 369262"/>
                <a:gd name="connsiteX1" fmla="*/ 328979 w 354307"/>
                <a:gd name="connsiteY1" fmla="*/ 0 h 369262"/>
                <a:gd name="connsiteX2" fmla="*/ 354307 w 354307"/>
                <a:gd name="connsiteY2" fmla="*/ 369262 h 369262"/>
                <a:gd name="connsiteX3" fmla="*/ 0 w 354307"/>
                <a:gd name="connsiteY3" fmla="*/ 331926 h 369262"/>
                <a:gd name="connsiteX0" fmla="*/ 0 w 379197"/>
                <a:gd name="connsiteY0" fmla="*/ 306598 h 369262"/>
                <a:gd name="connsiteX1" fmla="*/ 353869 w 379197"/>
                <a:gd name="connsiteY1" fmla="*/ 0 h 369262"/>
                <a:gd name="connsiteX2" fmla="*/ 379197 w 379197"/>
                <a:gd name="connsiteY2" fmla="*/ 369262 h 369262"/>
                <a:gd name="connsiteX3" fmla="*/ 0 w 379197"/>
                <a:gd name="connsiteY3" fmla="*/ 306598 h 369262"/>
                <a:gd name="connsiteX0" fmla="*/ 0 w 361394"/>
                <a:gd name="connsiteY0" fmla="*/ 324713 h 369262"/>
                <a:gd name="connsiteX1" fmla="*/ 336066 w 361394"/>
                <a:gd name="connsiteY1" fmla="*/ 0 h 369262"/>
                <a:gd name="connsiteX2" fmla="*/ 361394 w 361394"/>
                <a:gd name="connsiteY2" fmla="*/ 369262 h 369262"/>
                <a:gd name="connsiteX3" fmla="*/ 0 w 361394"/>
                <a:gd name="connsiteY3" fmla="*/ 324713 h 369262"/>
                <a:gd name="connsiteX0" fmla="*/ 0 w 439190"/>
                <a:gd name="connsiteY0" fmla="*/ 352270 h 369262"/>
                <a:gd name="connsiteX1" fmla="*/ 413862 w 439190"/>
                <a:gd name="connsiteY1" fmla="*/ 0 h 369262"/>
                <a:gd name="connsiteX2" fmla="*/ 439190 w 439190"/>
                <a:gd name="connsiteY2" fmla="*/ 369262 h 369262"/>
                <a:gd name="connsiteX3" fmla="*/ 0 w 439190"/>
                <a:gd name="connsiteY3" fmla="*/ 352270 h 369262"/>
                <a:gd name="connsiteX0" fmla="*/ 0 w 427229"/>
                <a:gd name="connsiteY0" fmla="*/ 352270 h 380266"/>
                <a:gd name="connsiteX1" fmla="*/ 413862 w 427229"/>
                <a:gd name="connsiteY1" fmla="*/ 0 h 380266"/>
                <a:gd name="connsiteX2" fmla="*/ 427229 w 427229"/>
                <a:gd name="connsiteY2" fmla="*/ 380266 h 380266"/>
                <a:gd name="connsiteX3" fmla="*/ 0 w 427229"/>
                <a:gd name="connsiteY3" fmla="*/ 352270 h 380266"/>
                <a:gd name="connsiteX0" fmla="*/ 0 w 413862"/>
                <a:gd name="connsiteY0" fmla="*/ 352270 h 369298"/>
                <a:gd name="connsiteX1" fmla="*/ 413862 w 413862"/>
                <a:gd name="connsiteY1" fmla="*/ 0 h 369298"/>
                <a:gd name="connsiteX2" fmla="*/ 403269 w 413862"/>
                <a:gd name="connsiteY2" fmla="*/ 369298 h 369298"/>
                <a:gd name="connsiteX3" fmla="*/ 0 w 413862"/>
                <a:gd name="connsiteY3" fmla="*/ 352270 h 369298"/>
                <a:gd name="connsiteX0" fmla="*/ 0 w 403269"/>
                <a:gd name="connsiteY0" fmla="*/ 331265 h 348293"/>
                <a:gd name="connsiteX1" fmla="*/ 362589 w 403269"/>
                <a:gd name="connsiteY1" fmla="*/ 0 h 348293"/>
                <a:gd name="connsiteX2" fmla="*/ 403269 w 403269"/>
                <a:gd name="connsiteY2" fmla="*/ 348293 h 348293"/>
                <a:gd name="connsiteX3" fmla="*/ 0 w 403269"/>
                <a:gd name="connsiteY3" fmla="*/ 331265 h 348293"/>
                <a:gd name="connsiteX0" fmla="*/ 0 w 403269"/>
                <a:gd name="connsiteY0" fmla="*/ 324749 h 341777"/>
                <a:gd name="connsiteX1" fmla="*/ 381129 w 403269"/>
                <a:gd name="connsiteY1" fmla="*/ 0 h 341777"/>
                <a:gd name="connsiteX2" fmla="*/ 403269 w 403269"/>
                <a:gd name="connsiteY2" fmla="*/ 341777 h 341777"/>
                <a:gd name="connsiteX3" fmla="*/ 0 w 403269"/>
                <a:gd name="connsiteY3" fmla="*/ 324749 h 341777"/>
                <a:gd name="connsiteX0" fmla="*/ 0 w 402168"/>
                <a:gd name="connsiteY0" fmla="*/ 324749 h 364805"/>
                <a:gd name="connsiteX1" fmla="*/ 381129 w 402168"/>
                <a:gd name="connsiteY1" fmla="*/ 0 h 364805"/>
                <a:gd name="connsiteX2" fmla="*/ 402168 w 402168"/>
                <a:gd name="connsiteY2" fmla="*/ 364805 h 364805"/>
                <a:gd name="connsiteX3" fmla="*/ 0 w 402168"/>
                <a:gd name="connsiteY3" fmla="*/ 324749 h 364805"/>
              </a:gdLst>
              <a:ahLst/>
              <a:cxnLst>
                <a:cxn ang="0">
                  <a:pos x="connsiteX0" y="connsiteY0"/>
                </a:cxn>
                <a:cxn ang="0">
                  <a:pos x="connsiteX1" y="connsiteY1"/>
                </a:cxn>
                <a:cxn ang="0">
                  <a:pos x="connsiteX2" y="connsiteY2"/>
                </a:cxn>
                <a:cxn ang="0">
                  <a:pos x="connsiteX3" y="connsiteY3"/>
                </a:cxn>
              </a:cxnLst>
              <a:rect l="l" t="t" r="r" b="b"/>
              <a:pathLst>
                <a:path w="402168" h="364805">
                  <a:moveTo>
                    <a:pt x="0" y="324749"/>
                  </a:moveTo>
                  <a:lnTo>
                    <a:pt x="381129" y="0"/>
                  </a:lnTo>
                  <a:lnTo>
                    <a:pt x="402168" y="364805"/>
                  </a:lnTo>
                  <a:lnTo>
                    <a:pt x="0" y="324749"/>
                  </a:lnTo>
                  <a:close/>
                </a:path>
              </a:pathLst>
            </a:custGeom>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p>
          </p:txBody>
        </p:sp>
        <p:cxnSp>
          <p:nvCxnSpPr>
            <p:cNvPr id="40" name="Straight Connector 39"/>
            <p:cNvCxnSpPr>
              <a:stCxn id="38" idx="2"/>
              <a:endCxn id="48" idx="3"/>
            </p:cNvCxnSpPr>
            <p:nvPr/>
          </p:nvCxnSpPr>
          <p:spPr>
            <a:xfrm flipH="1">
              <a:off x="2735179" y="3160561"/>
              <a:ext cx="1566116" cy="45787"/>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H="1">
              <a:off x="2755871" y="2902648"/>
              <a:ext cx="1265910"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47" name="TextBox 46"/>
            <p:cNvSpPr txBox="1">
              <a:spLocks noChangeArrowheads="1"/>
            </p:cNvSpPr>
            <p:nvPr/>
          </p:nvSpPr>
          <p:spPr bwMode="auto">
            <a:xfrm>
              <a:off x="2276806" y="2779537"/>
              <a:ext cx="45837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t>P</a:t>
              </a:r>
              <a:endParaRPr lang="en-US" sz="1200" dirty="0"/>
            </a:p>
          </p:txBody>
        </p:sp>
        <p:sp>
          <p:nvSpPr>
            <p:cNvPr id="48" name="TextBox 47"/>
            <p:cNvSpPr txBox="1">
              <a:spLocks noChangeArrowheads="1"/>
            </p:cNvSpPr>
            <p:nvPr/>
          </p:nvSpPr>
          <p:spPr bwMode="auto">
            <a:xfrm>
              <a:off x="2276806" y="3067848"/>
              <a:ext cx="45837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t>P1</a:t>
              </a:r>
              <a:endParaRPr lang="en-US" sz="1200" dirty="0"/>
            </a:p>
          </p:txBody>
        </p:sp>
      </p:grpSp>
      <p:sp>
        <p:nvSpPr>
          <p:cNvPr id="29" name="TextBox 28"/>
          <p:cNvSpPr txBox="1">
            <a:spLocks noChangeArrowheads="1"/>
          </p:cNvSpPr>
          <p:nvPr/>
        </p:nvSpPr>
        <p:spPr bwMode="auto">
          <a:xfrm>
            <a:off x="4712661" y="2319113"/>
            <a:ext cx="134966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t>S1 = MSC</a:t>
            </a:r>
            <a:endParaRPr lang="en-US" sz="1200" dirty="0"/>
          </a:p>
        </p:txBody>
      </p:sp>
      <p:sp>
        <p:nvSpPr>
          <p:cNvPr id="30" name="TextBox 29"/>
          <p:cNvSpPr txBox="1">
            <a:spLocks noChangeArrowheads="1"/>
          </p:cNvSpPr>
          <p:nvPr/>
        </p:nvSpPr>
        <p:spPr bwMode="auto">
          <a:xfrm>
            <a:off x="4253013" y="1906102"/>
            <a:ext cx="112768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t>S = MPC</a:t>
            </a:r>
            <a:endParaRPr lang="en-US" sz="1200" dirty="0"/>
          </a:p>
        </p:txBody>
      </p:sp>
      <p:sp>
        <p:nvSpPr>
          <p:cNvPr id="31" name="TextBox 30"/>
          <p:cNvSpPr txBox="1"/>
          <p:nvPr/>
        </p:nvSpPr>
        <p:spPr>
          <a:xfrm>
            <a:off x="2078907" y="4962052"/>
            <a:ext cx="4896541" cy="1169551"/>
          </a:xfrm>
          <a:prstGeom prst="rect">
            <a:avLst/>
          </a:prstGeom>
          <a:solidFill>
            <a:schemeClr val="bg1"/>
          </a:solidFill>
          <a:ln>
            <a:solidFill>
              <a:schemeClr val="tx1"/>
            </a:solidFill>
          </a:ln>
        </p:spPr>
        <p:txBody>
          <a:bodyPr wrap="square" rtlCol="0">
            <a:spAutoFit/>
          </a:bodyPr>
          <a:lstStyle/>
          <a:p>
            <a:r>
              <a:rPr lang="en-GB" sz="1400" dirty="0"/>
              <a:t>The firm’s optimal level of output is Q.  Society’s optimal level of output is Q</a:t>
            </a:r>
            <a:r>
              <a:rPr lang="en-GB" sz="1200" dirty="0"/>
              <a:t>1</a:t>
            </a:r>
            <a:r>
              <a:rPr lang="en-GB" sz="1400" dirty="0"/>
              <a:t>.  Therefore, the firm is </a:t>
            </a:r>
            <a:r>
              <a:rPr lang="en-GB" sz="1400" b="1" dirty="0">
                <a:solidFill>
                  <a:srgbClr val="00B0F0"/>
                </a:solidFill>
              </a:rPr>
              <a:t>underproducing</a:t>
            </a:r>
            <a:r>
              <a:rPr lang="en-GB" sz="1400" dirty="0"/>
              <a:t> by Q – Q</a:t>
            </a:r>
            <a:r>
              <a:rPr lang="en-GB" sz="1200" dirty="0"/>
              <a:t>1</a:t>
            </a:r>
            <a:r>
              <a:rPr lang="en-GB" sz="1400" dirty="0"/>
              <a:t>.</a:t>
            </a:r>
          </a:p>
          <a:p>
            <a:endParaRPr lang="en-GB" sz="1400" dirty="0"/>
          </a:p>
          <a:p>
            <a:r>
              <a:rPr lang="en-GB" sz="1400" dirty="0"/>
              <a:t>Price is too high and output too low.  There is </a:t>
            </a:r>
            <a:r>
              <a:rPr lang="en-GB" sz="1400" b="1" dirty="0">
                <a:solidFill>
                  <a:srgbClr val="00B0F0"/>
                </a:solidFill>
              </a:rPr>
              <a:t>allocative inefficiency</a:t>
            </a:r>
            <a:r>
              <a:rPr lang="en-GB" sz="1400" dirty="0"/>
              <a:t>.</a:t>
            </a:r>
          </a:p>
        </p:txBody>
      </p:sp>
      <p:pic>
        <p:nvPicPr>
          <p:cNvPr id="4" name="Picture 3">
            <a:extLst>
              <a:ext uri="{FF2B5EF4-FFF2-40B4-BE49-F238E27FC236}">
                <a16:creationId xmlns:a16="http://schemas.microsoft.com/office/drawing/2014/main" id="{F77D8D59-1556-24AD-8C26-4E0F8F05598F}"/>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7" name="Picture 6">
            <a:extLst>
              <a:ext uri="{FF2B5EF4-FFF2-40B4-BE49-F238E27FC236}">
                <a16:creationId xmlns:a16="http://schemas.microsoft.com/office/drawing/2014/main" id="{FDCF4C3D-7CAC-6AAE-FBBF-DB2D414BF731}"/>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8" name="Footer Placeholder 2">
            <a:extLst>
              <a:ext uri="{FF2B5EF4-FFF2-40B4-BE49-F238E27FC236}">
                <a16:creationId xmlns:a16="http://schemas.microsoft.com/office/drawing/2014/main" id="{7D385DED-7143-318C-DAE2-D23D8588BBDC}"/>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CE9FD06D-88A0-F51E-68B8-1C9AD5A5C8D1}"/>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29810435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E8CD1E6-58FA-A217-4EA4-89297BD35152}"/>
              </a:ext>
            </a:extLst>
          </p:cNvPr>
          <p:cNvSpPr/>
          <p:nvPr/>
        </p:nvSpPr>
        <p:spPr>
          <a:xfrm>
            <a:off x="1584176" y="1268761"/>
            <a:ext cx="7308304" cy="5256584"/>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1564754" y="196787"/>
            <a:ext cx="7886700" cy="1325563"/>
          </a:xfrm>
        </p:spPr>
        <p:txBody>
          <a:bodyPr>
            <a:normAutofit/>
          </a:bodyPr>
          <a:lstStyle/>
          <a:p>
            <a:r>
              <a:rPr lang="en-GB" sz="2400" dirty="0"/>
              <a:t>Negative consumption externalities</a:t>
            </a:r>
          </a:p>
        </p:txBody>
      </p:sp>
      <p:sp>
        <p:nvSpPr>
          <p:cNvPr id="5" name="TextBox 4"/>
          <p:cNvSpPr txBox="1"/>
          <p:nvPr/>
        </p:nvSpPr>
        <p:spPr>
          <a:xfrm>
            <a:off x="1785555" y="1521108"/>
            <a:ext cx="2557681" cy="138499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0" lvl="1" algn="ctr"/>
            <a:r>
              <a:rPr lang="en-GB" sz="1400" b="1" dirty="0">
                <a:solidFill>
                  <a:srgbClr val="FFC000"/>
                </a:solidFill>
              </a:rPr>
              <a:t>Negative consumption externalities </a:t>
            </a:r>
            <a:r>
              <a:rPr lang="en-GB" sz="1400" dirty="0"/>
              <a:t>occur when the activities of consumers lead to a loss of benefit to a third party that are not included in the price of the economic activity.</a:t>
            </a:r>
          </a:p>
        </p:txBody>
      </p:sp>
      <p:sp>
        <p:nvSpPr>
          <p:cNvPr id="35" name="TextBox 34"/>
          <p:cNvSpPr txBox="1"/>
          <p:nvPr/>
        </p:nvSpPr>
        <p:spPr>
          <a:xfrm>
            <a:off x="1785555" y="3246077"/>
            <a:ext cx="3269110" cy="3108543"/>
          </a:xfrm>
          <a:prstGeom prst="rect">
            <a:avLst/>
          </a:prstGeom>
          <a:solidFill>
            <a:schemeClr val="bg1"/>
          </a:solidFill>
          <a:ln>
            <a:solidFill>
              <a:schemeClr val="tx1"/>
            </a:solidFill>
          </a:ln>
        </p:spPr>
        <p:txBody>
          <a:bodyPr wrap="square" rtlCol="0">
            <a:spAutoFit/>
          </a:bodyPr>
          <a:lstStyle/>
          <a:p>
            <a:r>
              <a:rPr lang="en-GB" sz="1400" dirty="0"/>
              <a:t>The consumer gains the benefit of consuming a good or service on the demand curve D.</a:t>
            </a:r>
          </a:p>
          <a:p>
            <a:endParaRPr lang="en-GB" sz="1400" dirty="0"/>
          </a:p>
          <a:p>
            <a:r>
              <a:rPr lang="en-GB" sz="1400" dirty="0"/>
              <a:t>Social benefit is below and to the left of private benefit as the benefits to society of a negative externality will be lower than the benefits to the individual consumer.</a:t>
            </a:r>
          </a:p>
          <a:p>
            <a:endParaRPr lang="en-GB" sz="1400" dirty="0"/>
          </a:p>
          <a:p>
            <a:r>
              <a:rPr lang="en-GB" sz="1400" dirty="0"/>
              <a:t>A consumer will maximise its private benefit by consuming where S = D at PQ.</a:t>
            </a:r>
          </a:p>
          <a:p>
            <a:endParaRPr lang="en-GB" sz="1400" dirty="0"/>
          </a:p>
          <a:p>
            <a:r>
              <a:rPr lang="en-GB" sz="1400" dirty="0"/>
              <a:t>However, if social benefits were included, we would operate where S = D</a:t>
            </a:r>
            <a:r>
              <a:rPr lang="en-GB" sz="1200" dirty="0"/>
              <a:t>1</a:t>
            </a:r>
            <a:r>
              <a:rPr lang="en-GB" sz="1400" dirty="0"/>
              <a:t> at P</a:t>
            </a:r>
            <a:r>
              <a:rPr lang="en-GB" sz="1200" dirty="0"/>
              <a:t>1</a:t>
            </a:r>
            <a:r>
              <a:rPr lang="en-GB" sz="1400" dirty="0"/>
              <a:t>Q</a:t>
            </a:r>
            <a:r>
              <a:rPr lang="en-GB" sz="1200" dirty="0"/>
              <a:t>1</a:t>
            </a:r>
            <a:r>
              <a:rPr lang="en-GB" sz="1400" dirty="0"/>
              <a:t>.  </a:t>
            </a:r>
          </a:p>
        </p:txBody>
      </p:sp>
      <p:grpSp>
        <p:nvGrpSpPr>
          <p:cNvPr id="3" name="Group 2"/>
          <p:cNvGrpSpPr/>
          <p:nvPr/>
        </p:nvGrpSpPr>
        <p:grpSpPr>
          <a:xfrm>
            <a:off x="4422572" y="1268760"/>
            <a:ext cx="4074372" cy="2725502"/>
            <a:chOff x="1951641" y="1889247"/>
            <a:chExt cx="4074372" cy="2725502"/>
          </a:xfrm>
        </p:grpSpPr>
        <p:cxnSp>
          <p:nvCxnSpPr>
            <p:cNvPr id="9" name="Straight Connector 8"/>
            <p:cNvCxnSpPr/>
            <p:nvPr/>
          </p:nvCxnSpPr>
          <p:spPr>
            <a:xfrm>
              <a:off x="2707223" y="2187403"/>
              <a:ext cx="0" cy="2065747"/>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707223" y="4253150"/>
              <a:ext cx="247942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TextBox 10"/>
            <p:cNvSpPr txBox="1">
              <a:spLocks noChangeArrowheads="1"/>
            </p:cNvSpPr>
            <p:nvPr/>
          </p:nvSpPr>
          <p:spPr bwMode="auto">
            <a:xfrm>
              <a:off x="1951641" y="2195464"/>
              <a:ext cx="7555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t>Price</a:t>
              </a:r>
              <a:endParaRPr lang="en-US" sz="1200" dirty="0"/>
            </a:p>
          </p:txBody>
        </p:sp>
        <p:sp>
          <p:nvSpPr>
            <p:cNvPr id="12" name="TextBox 11"/>
            <p:cNvSpPr txBox="1">
              <a:spLocks noChangeArrowheads="1"/>
            </p:cNvSpPr>
            <p:nvPr/>
          </p:nvSpPr>
          <p:spPr bwMode="auto">
            <a:xfrm>
              <a:off x="4690423" y="4337750"/>
              <a:ext cx="133559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t>Quantity</a:t>
              </a:r>
              <a:endParaRPr lang="en-US" sz="1200" dirty="0"/>
            </a:p>
          </p:txBody>
        </p:sp>
        <p:sp>
          <p:nvSpPr>
            <p:cNvPr id="13" name="TextBox 12"/>
            <p:cNvSpPr txBox="1">
              <a:spLocks noChangeArrowheads="1"/>
            </p:cNvSpPr>
            <p:nvPr/>
          </p:nvSpPr>
          <p:spPr bwMode="auto">
            <a:xfrm>
              <a:off x="4603020" y="3656057"/>
              <a:ext cx="9050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t>D1 = MSB</a:t>
              </a:r>
              <a:endParaRPr lang="en-US" sz="1200" dirty="0"/>
            </a:p>
          </p:txBody>
        </p:sp>
        <p:cxnSp>
          <p:nvCxnSpPr>
            <p:cNvPr id="14" name="Straight Connector 13"/>
            <p:cNvCxnSpPr/>
            <p:nvPr/>
          </p:nvCxnSpPr>
          <p:spPr>
            <a:xfrm>
              <a:off x="3178680" y="2524154"/>
              <a:ext cx="1511743" cy="112735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839595" y="3026289"/>
              <a:ext cx="5053" cy="1220586"/>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18" name="TextBox 17"/>
            <p:cNvSpPr txBox="1">
              <a:spLocks noChangeArrowheads="1"/>
            </p:cNvSpPr>
            <p:nvPr/>
          </p:nvSpPr>
          <p:spPr bwMode="auto">
            <a:xfrm>
              <a:off x="3607529" y="4246875"/>
              <a:ext cx="45837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t>Q1</a:t>
              </a:r>
              <a:endParaRPr lang="en-US" sz="1200" dirty="0"/>
            </a:p>
          </p:txBody>
        </p:sp>
        <p:cxnSp>
          <p:nvCxnSpPr>
            <p:cNvPr id="19" name="Straight Connector 18"/>
            <p:cNvCxnSpPr/>
            <p:nvPr/>
          </p:nvCxnSpPr>
          <p:spPr>
            <a:xfrm flipV="1">
              <a:off x="3298284" y="2133640"/>
              <a:ext cx="1316022" cy="150065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TextBox 19"/>
            <p:cNvSpPr txBox="1">
              <a:spLocks noChangeArrowheads="1"/>
            </p:cNvSpPr>
            <p:nvPr/>
          </p:nvSpPr>
          <p:spPr bwMode="auto">
            <a:xfrm>
              <a:off x="4350722" y="1889247"/>
              <a:ext cx="67940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t>S</a:t>
              </a:r>
              <a:endParaRPr lang="en-US" sz="1200" dirty="0"/>
            </a:p>
          </p:txBody>
        </p:sp>
        <p:cxnSp>
          <p:nvCxnSpPr>
            <p:cNvPr id="23" name="Straight Connector 22"/>
            <p:cNvCxnSpPr/>
            <p:nvPr/>
          </p:nvCxnSpPr>
          <p:spPr>
            <a:xfrm>
              <a:off x="4065902" y="2760197"/>
              <a:ext cx="0" cy="1479658"/>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24" name="TextBox 23"/>
            <p:cNvSpPr txBox="1">
              <a:spLocks noChangeArrowheads="1"/>
            </p:cNvSpPr>
            <p:nvPr/>
          </p:nvSpPr>
          <p:spPr bwMode="auto">
            <a:xfrm>
              <a:off x="3856972" y="4253433"/>
              <a:ext cx="45837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t>Q</a:t>
              </a:r>
              <a:endParaRPr lang="en-US" sz="1200" dirty="0"/>
            </a:p>
          </p:txBody>
        </p:sp>
        <p:cxnSp>
          <p:nvCxnSpPr>
            <p:cNvPr id="26" name="Straight Connector 25"/>
            <p:cNvCxnSpPr/>
            <p:nvPr/>
          </p:nvCxnSpPr>
          <p:spPr>
            <a:xfrm>
              <a:off x="3203959" y="2300118"/>
              <a:ext cx="1723886" cy="92015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8" name="TextBox 27"/>
            <p:cNvSpPr txBox="1">
              <a:spLocks noChangeArrowheads="1"/>
            </p:cNvSpPr>
            <p:nvPr/>
          </p:nvSpPr>
          <p:spPr bwMode="auto">
            <a:xfrm>
              <a:off x="4788024" y="3224009"/>
              <a:ext cx="85043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t>D = MPB</a:t>
              </a:r>
              <a:endParaRPr lang="en-US" sz="1200" dirty="0"/>
            </a:p>
          </p:txBody>
        </p:sp>
        <p:sp>
          <p:nvSpPr>
            <p:cNvPr id="38" name="Isosceles Triangle 37"/>
            <p:cNvSpPr/>
            <p:nvPr/>
          </p:nvSpPr>
          <p:spPr>
            <a:xfrm rot="13496220" flipV="1">
              <a:off x="3919505" y="2853142"/>
              <a:ext cx="307130" cy="304083"/>
            </a:xfrm>
            <a:custGeom>
              <a:avLst/>
              <a:gdLst>
                <a:gd name="connsiteX0" fmla="*/ 0 w 392298"/>
                <a:gd name="connsiteY0" fmla="*/ 394151 h 394151"/>
                <a:gd name="connsiteX1" fmla="*/ 392298 w 392298"/>
                <a:gd name="connsiteY1" fmla="*/ 0 h 394151"/>
                <a:gd name="connsiteX2" fmla="*/ 392298 w 392298"/>
                <a:gd name="connsiteY2" fmla="*/ 394151 h 394151"/>
                <a:gd name="connsiteX3" fmla="*/ 0 w 392298"/>
                <a:gd name="connsiteY3" fmla="*/ 394151 h 394151"/>
                <a:gd name="connsiteX0" fmla="*/ 0 w 392298"/>
                <a:gd name="connsiteY0" fmla="*/ 394151 h 419151"/>
                <a:gd name="connsiteX1" fmla="*/ 392298 w 392298"/>
                <a:gd name="connsiteY1" fmla="*/ 0 h 419151"/>
                <a:gd name="connsiteX2" fmla="*/ 379525 w 392298"/>
                <a:gd name="connsiteY2" fmla="*/ 419151 h 419151"/>
                <a:gd name="connsiteX3" fmla="*/ 0 w 392298"/>
                <a:gd name="connsiteY3" fmla="*/ 394151 h 419151"/>
                <a:gd name="connsiteX0" fmla="*/ 0 w 379525"/>
                <a:gd name="connsiteY0" fmla="*/ 369151 h 394151"/>
                <a:gd name="connsiteX1" fmla="*/ 379525 w 379525"/>
                <a:gd name="connsiteY1" fmla="*/ 0 h 394151"/>
                <a:gd name="connsiteX2" fmla="*/ 379525 w 379525"/>
                <a:gd name="connsiteY2" fmla="*/ 394151 h 394151"/>
                <a:gd name="connsiteX3" fmla="*/ 0 w 379525"/>
                <a:gd name="connsiteY3" fmla="*/ 369151 h 394151"/>
                <a:gd name="connsiteX0" fmla="*/ 0 w 379525"/>
                <a:gd name="connsiteY0" fmla="*/ 344262 h 369262"/>
                <a:gd name="connsiteX1" fmla="*/ 354197 w 379525"/>
                <a:gd name="connsiteY1" fmla="*/ 0 h 369262"/>
                <a:gd name="connsiteX2" fmla="*/ 379525 w 379525"/>
                <a:gd name="connsiteY2" fmla="*/ 369262 h 369262"/>
                <a:gd name="connsiteX3" fmla="*/ 0 w 379525"/>
                <a:gd name="connsiteY3" fmla="*/ 344262 h 369262"/>
                <a:gd name="connsiteX0" fmla="*/ 0 w 354307"/>
                <a:gd name="connsiteY0" fmla="*/ 331926 h 369262"/>
                <a:gd name="connsiteX1" fmla="*/ 328979 w 354307"/>
                <a:gd name="connsiteY1" fmla="*/ 0 h 369262"/>
                <a:gd name="connsiteX2" fmla="*/ 354307 w 354307"/>
                <a:gd name="connsiteY2" fmla="*/ 369262 h 369262"/>
                <a:gd name="connsiteX3" fmla="*/ 0 w 354307"/>
                <a:gd name="connsiteY3" fmla="*/ 331926 h 369262"/>
                <a:gd name="connsiteX0" fmla="*/ 0 w 379197"/>
                <a:gd name="connsiteY0" fmla="*/ 306598 h 369262"/>
                <a:gd name="connsiteX1" fmla="*/ 353869 w 379197"/>
                <a:gd name="connsiteY1" fmla="*/ 0 h 369262"/>
                <a:gd name="connsiteX2" fmla="*/ 379197 w 379197"/>
                <a:gd name="connsiteY2" fmla="*/ 369262 h 369262"/>
                <a:gd name="connsiteX3" fmla="*/ 0 w 379197"/>
                <a:gd name="connsiteY3" fmla="*/ 306598 h 369262"/>
                <a:gd name="connsiteX0" fmla="*/ 0 w 361394"/>
                <a:gd name="connsiteY0" fmla="*/ 324713 h 369262"/>
                <a:gd name="connsiteX1" fmla="*/ 336066 w 361394"/>
                <a:gd name="connsiteY1" fmla="*/ 0 h 369262"/>
                <a:gd name="connsiteX2" fmla="*/ 361394 w 361394"/>
                <a:gd name="connsiteY2" fmla="*/ 369262 h 369262"/>
                <a:gd name="connsiteX3" fmla="*/ 0 w 361394"/>
                <a:gd name="connsiteY3" fmla="*/ 324713 h 369262"/>
                <a:gd name="connsiteX0" fmla="*/ 0 w 439190"/>
                <a:gd name="connsiteY0" fmla="*/ 352270 h 369262"/>
                <a:gd name="connsiteX1" fmla="*/ 413862 w 439190"/>
                <a:gd name="connsiteY1" fmla="*/ 0 h 369262"/>
                <a:gd name="connsiteX2" fmla="*/ 439190 w 439190"/>
                <a:gd name="connsiteY2" fmla="*/ 369262 h 369262"/>
                <a:gd name="connsiteX3" fmla="*/ 0 w 439190"/>
                <a:gd name="connsiteY3" fmla="*/ 352270 h 369262"/>
                <a:gd name="connsiteX0" fmla="*/ 0 w 427229"/>
                <a:gd name="connsiteY0" fmla="*/ 352270 h 380266"/>
                <a:gd name="connsiteX1" fmla="*/ 413862 w 427229"/>
                <a:gd name="connsiteY1" fmla="*/ 0 h 380266"/>
                <a:gd name="connsiteX2" fmla="*/ 427229 w 427229"/>
                <a:gd name="connsiteY2" fmla="*/ 380266 h 380266"/>
                <a:gd name="connsiteX3" fmla="*/ 0 w 427229"/>
                <a:gd name="connsiteY3" fmla="*/ 352270 h 380266"/>
                <a:gd name="connsiteX0" fmla="*/ 0 w 413862"/>
                <a:gd name="connsiteY0" fmla="*/ 352270 h 369298"/>
                <a:gd name="connsiteX1" fmla="*/ 413862 w 413862"/>
                <a:gd name="connsiteY1" fmla="*/ 0 h 369298"/>
                <a:gd name="connsiteX2" fmla="*/ 403269 w 413862"/>
                <a:gd name="connsiteY2" fmla="*/ 369298 h 369298"/>
                <a:gd name="connsiteX3" fmla="*/ 0 w 413862"/>
                <a:gd name="connsiteY3" fmla="*/ 352270 h 369298"/>
              </a:gdLst>
              <a:ahLst/>
              <a:cxnLst>
                <a:cxn ang="0">
                  <a:pos x="connsiteX0" y="connsiteY0"/>
                </a:cxn>
                <a:cxn ang="0">
                  <a:pos x="connsiteX1" y="connsiteY1"/>
                </a:cxn>
                <a:cxn ang="0">
                  <a:pos x="connsiteX2" y="connsiteY2"/>
                </a:cxn>
                <a:cxn ang="0">
                  <a:pos x="connsiteX3" y="connsiteY3"/>
                </a:cxn>
              </a:cxnLst>
              <a:rect l="l" t="t" r="r" b="b"/>
              <a:pathLst>
                <a:path w="413862" h="369298">
                  <a:moveTo>
                    <a:pt x="0" y="352270"/>
                  </a:moveTo>
                  <a:lnTo>
                    <a:pt x="413862" y="0"/>
                  </a:lnTo>
                  <a:lnTo>
                    <a:pt x="403269" y="369298"/>
                  </a:lnTo>
                  <a:lnTo>
                    <a:pt x="0" y="352270"/>
                  </a:lnTo>
                  <a:close/>
                </a:path>
              </a:pathLst>
            </a:custGeom>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p>
          </p:txBody>
        </p:sp>
        <p:cxnSp>
          <p:nvCxnSpPr>
            <p:cNvPr id="40" name="Straight Connector 39"/>
            <p:cNvCxnSpPr/>
            <p:nvPr/>
          </p:nvCxnSpPr>
          <p:spPr>
            <a:xfrm flipH="1">
              <a:off x="2706332" y="3011896"/>
              <a:ext cx="1150641"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H="1">
              <a:off x="2706332" y="2770761"/>
              <a:ext cx="1334936"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47" name="TextBox 46"/>
            <p:cNvSpPr txBox="1">
              <a:spLocks noChangeArrowheads="1"/>
            </p:cNvSpPr>
            <p:nvPr/>
          </p:nvSpPr>
          <p:spPr bwMode="auto">
            <a:xfrm>
              <a:off x="2285363" y="2883364"/>
              <a:ext cx="45837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t>P1</a:t>
              </a:r>
              <a:endParaRPr lang="en-US" sz="1200" dirty="0"/>
            </a:p>
          </p:txBody>
        </p:sp>
        <p:sp>
          <p:nvSpPr>
            <p:cNvPr id="48" name="TextBox 47"/>
            <p:cNvSpPr txBox="1">
              <a:spLocks noChangeArrowheads="1"/>
            </p:cNvSpPr>
            <p:nvPr/>
          </p:nvSpPr>
          <p:spPr bwMode="auto">
            <a:xfrm>
              <a:off x="2285362" y="2663368"/>
              <a:ext cx="45837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t>P</a:t>
              </a:r>
              <a:endParaRPr lang="en-US" sz="1200" dirty="0"/>
            </a:p>
          </p:txBody>
        </p:sp>
      </p:grpSp>
      <p:sp>
        <p:nvSpPr>
          <p:cNvPr id="6" name="TextBox 5"/>
          <p:cNvSpPr txBox="1"/>
          <p:nvPr/>
        </p:nvSpPr>
        <p:spPr>
          <a:xfrm>
            <a:off x="5253786" y="4077072"/>
            <a:ext cx="3514281" cy="2246769"/>
          </a:xfrm>
          <a:prstGeom prst="rect">
            <a:avLst/>
          </a:prstGeom>
          <a:solidFill>
            <a:schemeClr val="bg1"/>
          </a:solidFill>
          <a:ln>
            <a:solidFill>
              <a:schemeClr val="tx1"/>
            </a:solidFill>
          </a:ln>
        </p:spPr>
        <p:txBody>
          <a:bodyPr wrap="square" rtlCol="0">
            <a:spAutoFit/>
          </a:bodyPr>
          <a:lstStyle/>
          <a:p>
            <a:r>
              <a:rPr lang="en-GB" sz="1400" dirty="0"/>
              <a:t>The consumer’s optimal level of output is Q.  Society’s optimal level of output is Q</a:t>
            </a:r>
            <a:r>
              <a:rPr lang="en-GB" sz="1200" dirty="0"/>
              <a:t>1</a:t>
            </a:r>
            <a:r>
              <a:rPr lang="en-GB" sz="1400" dirty="0"/>
              <a:t>.  Therefore, the consumer is </a:t>
            </a:r>
            <a:r>
              <a:rPr lang="en-GB" sz="1400" b="1" dirty="0">
                <a:solidFill>
                  <a:srgbClr val="00B0F0"/>
                </a:solidFill>
              </a:rPr>
              <a:t>overconsuming</a:t>
            </a:r>
            <a:r>
              <a:rPr lang="en-GB" sz="1400" dirty="0"/>
              <a:t> by Q – Q</a:t>
            </a:r>
            <a:r>
              <a:rPr lang="en-GB" sz="1200" dirty="0"/>
              <a:t>1</a:t>
            </a:r>
            <a:r>
              <a:rPr lang="en-GB" sz="1400" dirty="0"/>
              <a:t>.</a:t>
            </a:r>
          </a:p>
          <a:p>
            <a:endParaRPr lang="en-GB" sz="1400" dirty="0"/>
          </a:p>
          <a:p>
            <a:r>
              <a:rPr lang="en-GB" sz="1400" dirty="0"/>
              <a:t>The loss of benefit to society (or welfare loss) can be seen by the blue shaded area.  This measures the difference between social benefit and private benefit at output levels between Q and Q</a:t>
            </a:r>
            <a:r>
              <a:rPr lang="en-GB" sz="1200" dirty="0"/>
              <a:t>1</a:t>
            </a:r>
            <a:r>
              <a:rPr lang="en-GB" sz="1400" dirty="0"/>
              <a:t>.</a:t>
            </a:r>
          </a:p>
        </p:txBody>
      </p:sp>
      <p:pic>
        <p:nvPicPr>
          <p:cNvPr id="7" name="Picture 6">
            <a:extLst>
              <a:ext uri="{FF2B5EF4-FFF2-40B4-BE49-F238E27FC236}">
                <a16:creationId xmlns:a16="http://schemas.microsoft.com/office/drawing/2014/main" id="{2AF54392-C0E6-8745-ABEF-B41D0CFCECD7}"/>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8" name="Picture 7">
            <a:extLst>
              <a:ext uri="{FF2B5EF4-FFF2-40B4-BE49-F238E27FC236}">
                <a16:creationId xmlns:a16="http://schemas.microsoft.com/office/drawing/2014/main" id="{F65024ED-75A6-6142-E78F-95806862AF24}"/>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15" name="Footer Placeholder 2">
            <a:extLst>
              <a:ext uri="{FF2B5EF4-FFF2-40B4-BE49-F238E27FC236}">
                <a16:creationId xmlns:a16="http://schemas.microsoft.com/office/drawing/2014/main" id="{D2EEDAC3-FBEE-48B3-3C96-046B52201EBF}"/>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A1E1969E-9477-DD16-78A9-26C3992A4717}"/>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23978519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EFB7504-9684-4FC8-4019-F953016AA120}"/>
              </a:ext>
            </a:extLst>
          </p:cNvPr>
          <p:cNvSpPr/>
          <p:nvPr/>
        </p:nvSpPr>
        <p:spPr>
          <a:xfrm>
            <a:off x="92778" y="1705274"/>
            <a:ext cx="8871710" cy="4604046"/>
          </a:xfrm>
          <a:prstGeom prst="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1471465" y="215507"/>
            <a:ext cx="7886700" cy="1325563"/>
          </a:xfrm>
        </p:spPr>
        <p:txBody>
          <a:bodyPr>
            <a:normAutofit/>
          </a:bodyPr>
          <a:lstStyle/>
          <a:p>
            <a:r>
              <a:rPr lang="en-GB" sz="2400" dirty="0"/>
              <a:t>Positive consumption externalities</a:t>
            </a:r>
          </a:p>
        </p:txBody>
      </p:sp>
      <p:sp>
        <p:nvSpPr>
          <p:cNvPr id="5" name="TextBox 4"/>
          <p:cNvSpPr txBox="1"/>
          <p:nvPr/>
        </p:nvSpPr>
        <p:spPr>
          <a:xfrm>
            <a:off x="92778" y="1705274"/>
            <a:ext cx="5369706" cy="4508927"/>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lvl="1"/>
            <a:r>
              <a:rPr lang="en-GB" sz="1400" b="1" dirty="0">
                <a:solidFill>
                  <a:srgbClr val="002060"/>
                </a:solidFill>
              </a:rPr>
              <a:t>Positive consumption externalities </a:t>
            </a:r>
            <a:r>
              <a:rPr lang="en-GB" sz="1400" dirty="0"/>
              <a:t>occur when the activities of consumers lead to benefits to a third party that are not included in the price of the economic activity.</a:t>
            </a:r>
          </a:p>
          <a:p>
            <a:endParaRPr lang="en-GB" sz="500" dirty="0"/>
          </a:p>
          <a:p>
            <a:r>
              <a:rPr lang="en-GB" sz="1400" dirty="0"/>
              <a:t>The consumer’s optimal level of output is Q.  Society’s optimal level of output is Q</a:t>
            </a:r>
            <a:r>
              <a:rPr lang="en-GB" sz="1200" dirty="0"/>
              <a:t>1</a:t>
            </a:r>
            <a:r>
              <a:rPr lang="en-GB" sz="1400" dirty="0"/>
              <a:t>.  Therefore, society is benefiting over and above the individual consumer by Q – Q</a:t>
            </a:r>
            <a:r>
              <a:rPr lang="en-GB" sz="1200" dirty="0"/>
              <a:t>1</a:t>
            </a:r>
            <a:r>
              <a:rPr lang="en-GB" sz="1400" dirty="0"/>
              <a:t>. The consumer is </a:t>
            </a:r>
            <a:r>
              <a:rPr lang="en-GB" sz="1400" b="1" dirty="0">
                <a:solidFill>
                  <a:srgbClr val="0070C0"/>
                </a:solidFill>
              </a:rPr>
              <a:t>under consuming</a:t>
            </a:r>
            <a:r>
              <a:rPr lang="en-GB" sz="1400" dirty="0">
                <a:solidFill>
                  <a:srgbClr val="0070C0"/>
                </a:solidFill>
              </a:rPr>
              <a:t>. </a:t>
            </a:r>
          </a:p>
          <a:p>
            <a:endParaRPr lang="en-GB" sz="600" dirty="0"/>
          </a:p>
          <a:p>
            <a:r>
              <a:rPr lang="en-GB" sz="1400" dirty="0"/>
              <a:t>The benefit to society (or welfare gain) can be seen by the blue shaded area.  This measures the difference between social benefit and private benefit at output levels between Q and Q</a:t>
            </a:r>
            <a:r>
              <a:rPr lang="en-GB" sz="1200" dirty="0"/>
              <a:t>1</a:t>
            </a:r>
            <a:r>
              <a:rPr lang="en-GB" sz="1400" dirty="0"/>
              <a:t>.</a:t>
            </a:r>
          </a:p>
          <a:p>
            <a:endParaRPr lang="en-GB" sz="600" dirty="0"/>
          </a:p>
          <a:p>
            <a:r>
              <a:rPr lang="en-GB" sz="1400" dirty="0"/>
              <a:t>The consumer gains the benefit of consuming a good or service on the demand curve D.</a:t>
            </a:r>
          </a:p>
          <a:p>
            <a:endParaRPr lang="en-GB" sz="600" dirty="0"/>
          </a:p>
          <a:p>
            <a:r>
              <a:rPr lang="en-GB" sz="1400" dirty="0"/>
              <a:t>Social benefit is above and to the right of private benefit (D</a:t>
            </a:r>
            <a:r>
              <a:rPr lang="en-GB" sz="1200" dirty="0"/>
              <a:t>1</a:t>
            </a:r>
            <a:r>
              <a:rPr lang="en-GB" sz="1400" dirty="0"/>
              <a:t>) as the benefits to society of a positive externality will be greater than the benefits to the individual consumer.</a:t>
            </a:r>
          </a:p>
          <a:p>
            <a:endParaRPr lang="en-GB" sz="600" dirty="0"/>
          </a:p>
          <a:p>
            <a:r>
              <a:rPr lang="en-GB" sz="1400" dirty="0"/>
              <a:t>A consumer will maximise its private benefit by consuming where S = D at PQ.</a:t>
            </a:r>
          </a:p>
          <a:p>
            <a:endParaRPr lang="en-GB" sz="600" dirty="0"/>
          </a:p>
          <a:p>
            <a:r>
              <a:rPr lang="en-GB" sz="1400" dirty="0"/>
              <a:t>However, if social benefits were included, we would operate where S = D</a:t>
            </a:r>
            <a:r>
              <a:rPr lang="en-GB" sz="1200" dirty="0"/>
              <a:t>1</a:t>
            </a:r>
            <a:r>
              <a:rPr lang="en-GB" sz="1400" dirty="0"/>
              <a:t> at P</a:t>
            </a:r>
            <a:r>
              <a:rPr lang="en-GB" sz="1200" dirty="0"/>
              <a:t>1</a:t>
            </a:r>
            <a:r>
              <a:rPr lang="en-GB" sz="1400" dirty="0"/>
              <a:t>Q</a:t>
            </a:r>
            <a:r>
              <a:rPr lang="en-GB" sz="1200" dirty="0"/>
              <a:t>1</a:t>
            </a:r>
            <a:r>
              <a:rPr lang="en-GB" sz="1400" dirty="0"/>
              <a:t>.  </a:t>
            </a:r>
          </a:p>
        </p:txBody>
      </p:sp>
      <p:grpSp>
        <p:nvGrpSpPr>
          <p:cNvPr id="3" name="Group 2"/>
          <p:cNvGrpSpPr/>
          <p:nvPr/>
        </p:nvGrpSpPr>
        <p:grpSpPr>
          <a:xfrm>
            <a:off x="5069628" y="2626881"/>
            <a:ext cx="4074372" cy="2696552"/>
            <a:chOff x="1951641" y="1887419"/>
            <a:chExt cx="4074372" cy="2696552"/>
          </a:xfrm>
        </p:grpSpPr>
        <p:cxnSp>
          <p:nvCxnSpPr>
            <p:cNvPr id="9" name="Straight Connector 8"/>
            <p:cNvCxnSpPr/>
            <p:nvPr/>
          </p:nvCxnSpPr>
          <p:spPr>
            <a:xfrm>
              <a:off x="2707223" y="2187403"/>
              <a:ext cx="0" cy="2065747"/>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707223" y="4253150"/>
              <a:ext cx="247942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TextBox 10"/>
            <p:cNvSpPr txBox="1">
              <a:spLocks noChangeArrowheads="1"/>
            </p:cNvSpPr>
            <p:nvPr/>
          </p:nvSpPr>
          <p:spPr bwMode="auto">
            <a:xfrm>
              <a:off x="1951641" y="2195464"/>
              <a:ext cx="75558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Price</a:t>
              </a:r>
              <a:endParaRPr lang="en-US" sz="1000" dirty="0"/>
            </a:p>
          </p:txBody>
        </p:sp>
        <p:sp>
          <p:nvSpPr>
            <p:cNvPr id="12" name="TextBox 11"/>
            <p:cNvSpPr txBox="1">
              <a:spLocks noChangeArrowheads="1"/>
            </p:cNvSpPr>
            <p:nvPr/>
          </p:nvSpPr>
          <p:spPr bwMode="auto">
            <a:xfrm>
              <a:off x="4690423" y="4337750"/>
              <a:ext cx="133559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Quantity</a:t>
              </a:r>
              <a:endParaRPr lang="en-US" sz="1000" dirty="0"/>
            </a:p>
          </p:txBody>
        </p:sp>
        <p:sp>
          <p:nvSpPr>
            <p:cNvPr id="13" name="TextBox 12"/>
            <p:cNvSpPr txBox="1">
              <a:spLocks noChangeArrowheads="1"/>
            </p:cNvSpPr>
            <p:nvPr/>
          </p:nvSpPr>
          <p:spPr bwMode="auto">
            <a:xfrm>
              <a:off x="4690423" y="3596305"/>
              <a:ext cx="7243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D = MPB</a:t>
              </a:r>
              <a:endParaRPr lang="en-US" sz="1000" dirty="0"/>
            </a:p>
          </p:txBody>
        </p:sp>
        <p:cxnSp>
          <p:nvCxnSpPr>
            <p:cNvPr id="14" name="Straight Connector 13"/>
            <p:cNvCxnSpPr/>
            <p:nvPr/>
          </p:nvCxnSpPr>
          <p:spPr>
            <a:xfrm>
              <a:off x="3178680" y="2524154"/>
              <a:ext cx="1511743" cy="112735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839595" y="3026289"/>
              <a:ext cx="5053" cy="1220586"/>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18" name="TextBox 17"/>
            <p:cNvSpPr txBox="1">
              <a:spLocks noChangeArrowheads="1"/>
            </p:cNvSpPr>
            <p:nvPr/>
          </p:nvSpPr>
          <p:spPr bwMode="auto">
            <a:xfrm>
              <a:off x="3830795" y="4239855"/>
              <a:ext cx="45837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Q</a:t>
              </a:r>
              <a:r>
                <a:rPr lang="en-GB" sz="800" dirty="0"/>
                <a:t>1</a:t>
              </a:r>
              <a:endParaRPr lang="en-US" sz="1000" dirty="0"/>
            </a:p>
          </p:txBody>
        </p:sp>
        <p:cxnSp>
          <p:nvCxnSpPr>
            <p:cNvPr id="19" name="Straight Connector 18"/>
            <p:cNvCxnSpPr/>
            <p:nvPr/>
          </p:nvCxnSpPr>
          <p:spPr>
            <a:xfrm flipV="1">
              <a:off x="3298284" y="2133640"/>
              <a:ext cx="1316022" cy="150065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TextBox 19"/>
            <p:cNvSpPr txBox="1">
              <a:spLocks noChangeArrowheads="1"/>
            </p:cNvSpPr>
            <p:nvPr/>
          </p:nvSpPr>
          <p:spPr bwMode="auto">
            <a:xfrm>
              <a:off x="4404087" y="1887419"/>
              <a:ext cx="59996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S</a:t>
              </a:r>
              <a:endParaRPr lang="en-US" sz="1000" dirty="0"/>
            </a:p>
          </p:txBody>
        </p:sp>
        <p:cxnSp>
          <p:nvCxnSpPr>
            <p:cNvPr id="23" name="Straight Connector 22"/>
            <p:cNvCxnSpPr/>
            <p:nvPr/>
          </p:nvCxnSpPr>
          <p:spPr>
            <a:xfrm>
              <a:off x="4065902" y="2760197"/>
              <a:ext cx="0" cy="1479658"/>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24" name="TextBox 23"/>
            <p:cNvSpPr txBox="1">
              <a:spLocks noChangeArrowheads="1"/>
            </p:cNvSpPr>
            <p:nvPr/>
          </p:nvSpPr>
          <p:spPr bwMode="auto">
            <a:xfrm>
              <a:off x="3627785" y="4245267"/>
              <a:ext cx="45837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Q</a:t>
              </a:r>
              <a:endParaRPr lang="en-US" sz="800" dirty="0"/>
            </a:p>
          </p:txBody>
        </p:sp>
        <p:cxnSp>
          <p:nvCxnSpPr>
            <p:cNvPr id="26" name="Straight Connector 25"/>
            <p:cNvCxnSpPr/>
            <p:nvPr/>
          </p:nvCxnSpPr>
          <p:spPr>
            <a:xfrm>
              <a:off x="3203959" y="2300118"/>
              <a:ext cx="1723886" cy="92015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8" name="TextBox 27"/>
            <p:cNvSpPr txBox="1">
              <a:spLocks noChangeArrowheads="1"/>
            </p:cNvSpPr>
            <p:nvPr/>
          </p:nvSpPr>
          <p:spPr bwMode="auto">
            <a:xfrm>
              <a:off x="4848988" y="3184616"/>
              <a:ext cx="87514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D</a:t>
              </a:r>
              <a:r>
                <a:rPr lang="en-GB" sz="800" dirty="0"/>
                <a:t>1 </a:t>
              </a:r>
              <a:r>
                <a:rPr lang="en-GB" sz="1000" dirty="0"/>
                <a:t>= MSB</a:t>
              </a:r>
              <a:endParaRPr lang="en-US" sz="1000" dirty="0"/>
            </a:p>
          </p:txBody>
        </p:sp>
        <p:sp>
          <p:nvSpPr>
            <p:cNvPr id="38" name="Isosceles Triangle 37"/>
            <p:cNvSpPr/>
            <p:nvPr/>
          </p:nvSpPr>
          <p:spPr>
            <a:xfrm rot="2699217" flipV="1">
              <a:off x="3737940" y="2640160"/>
              <a:ext cx="258244" cy="329305"/>
            </a:xfrm>
            <a:custGeom>
              <a:avLst/>
              <a:gdLst>
                <a:gd name="connsiteX0" fmla="*/ 0 w 392298"/>
                <a:gd name="connsiteY0" fmla="*/ 394151 h 394151"/>
                <a:gd name="connsiteX1" fmla="*/ 392298 w 392298"/>
                <a:gd name="connsiteY1" fmla="*/ 0 h 394151"/>
                <a:gd name="connsiteX2" fmla="*/ 392298 w 392298"/>
                <a:gd name="connsiteY2" fmla="*/ 394151 h 394151"/>
                <a:gd name="connsiteX3" fmla="*/ 0 w 392298"/>
                <a:gd name="connsiteY3" fmla="*/ 394151 h 394151"/>
                <a:gd name="connsiteX0" fmla="*/ 0 w 392298"/>
                <a:gd name="connsiteY0" fmla="*/ 394151 h 419151"/>
                <a:gd name="connsiteX1" fmla="*/ 392298 w 392298"/>
                <a:gd name="connsiteY1" fmla="*/ 0 h 419151"/>
                <a:gd name="connsiteX2" fmla="*/ 379525 w 392298"/>
                <a:gd name="connsiteY2" fmla="*/ 419151 h 419151"/>
                <a:gd name="connsiteX3" fmla="*/ 0 w 392298"/>
                <a:gd name="connsiteY3" fmla="*/ 394151 h 419151"/>
                <a:gd name="connsiteX0" fmla="*/ 0 w 379525"/>
                <a:gd name="connsiteY0" fmla="*/ 369151 h 394151"/>
                <a:gd name="connsiteX1" fmla="*/ 379525 w 379525"/>
                <a:gd name="connsiteY1" fmla="*/ 0 h 394151"/>
                <a:gd name="connsiteX2" fmla="*/ 379525 w 379525"/>
                <a:gd name="connsiteY2" fmla="*/ 394151 h 394151"/>
                <a:gd name="connsiteX3" fmla="*/ 0 w 379525"/>
                <a:gd name="connsiteY3" fmla="*/ 369151 h 394151"/>
                <a:gd name="connsiteX0" fmla="*/ 0 w 379525"/>
                <a:gd name="connsiteY0" fmla="*/ 344262 h 369262"/>
                <a:gd name="connsiteX1" fmla="*/ 354197 w 379525"/>
                <a:gd name="connsiteY1" fmla="*/ 0 h 369262"/>
                <a:gd name="connsiteX2" fmla="*/ 379525 w 379525"/>
                <a:gd name="connsiteY2" fmla="*/ 369262 h 369262"/>
                <a:gd name="connsiteX3" fmla="*/ 0 w 379525"/>
                <a:gd name="connsiteY3" fmla="*/ 344262 h 369262"/>
                <a:gd name="connsiteX0" fmla="*/ 0 w 354307"/>
                <a:gd name="connsiteY0" fmla="*/ 331926 h 369262"/>
                <a:gd name="connsiteX1" fmla="*/ 328979 w 354307"/>
                <a:gd name="connsiteY1" fmla="*/ 0 h 369262"/>
                <a:gd name="connsiteX2" fmla="*/ 354307 w 354307"/>
                <a:gd name="connsiteY2" fmla="*/ 369262 h 369262"/>
                <a:gd name="connsiteX3" fmla="*/ 0 w 354307"/>
                <a:gd name="connsiteY3" fmla="*/ 331926 h 369262"/>
                <a:gd name="connsiteX0" fmla="*/ 0 w 379197"/>
                <a:gd name="connsiteY0" fmla="*/ 306598 h 369262"/>
                <a:gd name="connsiteX1" fmla="*/ 353869 w 379197"/>
                <a:gd name="connsiteY1" fmla="*/ 0 h 369262"/>
                <a:gd name="connsiteX2" fmla="*/ 379197 w 379197"/>
                <a:gd name="connsiteY2" fmla="*/ 369262 h 369262"/>
                <a:gd name="connsiteX3" fmla="*/ 0 w 379197"/>
                <a:gd name="connsiteY3" fmla="*/ 306598 h 369262"/>
                <a:gd name="connsiteX0" fmla="*/ 0 w 361394"/>
                <a:gd name="connsiteY0" fmla="*/ 324713 h 369262"/>
                <a:gd name="connsiteX1" fmla="*/ 336066 w 361394"/>
                <a:gd name="connsiteY1" fmla="*/ 0 h 369262"/>
                <a:gd name="connsiteX2" fmla="*/ 361394 w 361394"/>
                <a:gd name="connsiteY2" fmla="*/ 369262 h 369262"/>
                <a:gd name="connsiteX3" fmla="*/ 0 w 361394"/>
                <a:gd name="connsiteY3" fmla="*/ 324713 h 369262"/>
                <a:gd name="connsiteX0" fmla="*/ 0 w 439190"/>
                <a:gd name="connsiteY0" fmla="*/ 352270 h 369262"/>
                <a:gd name="connsiteX1" fmla="*/ 413862 w 439190"/>
                <a:gd name="connsiteY1" fmla="*/ 0 h 369262"/>
                <a:gd name="connsiteX2" fmla="*/ 439190 w 439190"/>
                <a:gd name="connsiteY2" fmla="*/ 369262 h 369262"/>
                <a:gd name="connsiteX3" fmla="*/ 0 w 439190"/>
                <a:gd name="connsiteY3" fmla="*/ 352270 h 369262"/>
                <a:gd name="connsiteX0" fmla="*/ 0 w 427229"/>
                <a:gd name="connsiteY0" fmla="*/ 352270 h 380266"/>
                <a:gd name="connsiteX1" fmla="*/ 413862 w 427229"/>
                <a:gd name="connsiteY1" fmla="*/ 0 h 380266"/>
                <a:gd name="connsiteX2" fmla="*/ 427229 w 427229"/>
                <a:gd name="connsiteY2" fmla="*/ 380266 h 380266"/>
                <a:gd name="connsiteX3" fmla="*/ 0 w 427229"/>
                <a:gd name="connsiteY3" fmla="*/ 352270 h 380266"/>
                <a:gd name="connsiteX0" fmla="*/ 0 w 413862"/>
                <a:gd name="connsiteY0" fmla="*/ 352270 h 369298"/>
                <a:gd name="connsiteX1" fmla="*/ 413862 w 413862"/>
                <a:gd name="connsiteY1" fmla="*/ 0 h 369298"/>
                <a:gd name="connsiteX2" fmla="*/ 403269 w 413862"/>
                <a:gd name="connsiteY2" fmla="*/ 369298 h 369298"/>
                <a:gd name="connsiteX3" fmla="*/ 0 w 413862"/>
                <a:gd name="connsiteY3" fmla="*/ 352270 h 369298"/>
                <a:gd name="connsiteX0" fmla="*/ 0 w 382123"/>
                <a:gd name="connsiteY0" fmla="*/ 299935 h 369298"/>
                <a:gd name="connsiteX1" fmla="*/ 382123 w 382123"/>
                <a:gd name="connsiteY1" fmla="*/ 0 h 369298"/>
                <a:gd name="connsiteX2" fmla="*/ 371530 w 382123"/>
                <a:gd name="connsiteY2" fmla="*/ 369298 h 369298"/>
                <a:gd name="connsiteX3" fmla="*/ 0 w 382123"/>
                <a:gd name="connsiteY3" fmla="*/ 299935 h 369298"/>
                <a:gd name="connsiteX0" fmla="*/ 0 w 421816"/>
                <a:gd name="connsiteY0" fmla="*/ 293401 h 362764"/>
                <a:gd name="connsiteX1" fmla="*/ 421816 w 421816"/>
                <a:gd name="connsiteY1" fmla="*/ 0 h 362764"/>
                <a:gd name="connsiteX2" fmla="*/ 371530 w 421816"/>
                <a:gd name="connsiteY2" fmla="*/ 362764 h 362764"/>
                <a:gd name="connsiteX3" fmla="*/ 0 w 421816"/>
                <a:gd name="connsiteY3" fmla="*/ 293401 h 362764"/>
                <a:gd name="connsiteX0" fmla="*/ 0 w 390059"/>
                <a:gd name="connsiteY0" fmla="*/ 306477 h 362764"/>
                <a:gd name="connsiteX1" fmla="*/ 390059 w 390059"/>
                <a:gd name="connsiteY1" fmla="*/ 0 h 362764"/>
                <a:gd name="connsiteX2" fmla="*/ 339773 w 390059"/>
                <a:gd name="connsiteY2" fmla="*/ 362764 h 362764"/>
                <a:gd name="connsiteX3" fmla="*/ 0 w 390059"/>
                <a:gd name="connsiteY3" fmla="*/ 306477 h 362764"/>
                <a:gd name="connsiteX0" fmla="*/ -1 w 350374"/>
                <a:gd name="connsiteY0" fmla="*/ 273763 h 362764"/>
                <a:gd name="connsiteX1" fmla="*/ 350374 w 350374"/>
                <a:gd name="connsiteY1" fmla="*/ 0 h 362764"/>
                <a:gd name="connsiteX2" fmla="*/ 300088 w 350374"/>
                <a:gd name="connsiteY2" fmla="*/ 362764 h 362764"/>
                <a:gd name="connsiteX3" fmla="*/ -1 w 350374"/>
                <a:gd name="connsiteY3" fmla="*/ 273763 h 362764"/>
                <a:gd name="connsiteX0" fmla="*/ 0 w 318626"/>
                <a:gd name="connsiteY0" fmla="*/ 260674 h 349675"/>
                <a:gd name="connsiteX1" fmla="*/ 318626 w 318626"/>
                <a:gd name="connsiteY1" fmla="*/ 0 h 349675"/>
                <a:gd name="connsiteX2" fmla="*/ 300089 w 318626"/>
                <a:gd name="connsiteY2" fmla="*/ 349675 h 349675"/>
                <a:gd name="connsiteX3" fmla="*/ 0 w 318626"/>
                <a:gd name="connsiteY3" fmla="*/ 260674 h 349675"/>
                <a:gd name="connsiteX0" fmla="*/ 0 w 318622"/>
                <a:gd name="connsiteY0" fmla="*/ 273758 h 362759"/>
                <a:gd name="connsiteX1" fmla="*/ 318622 w 318622"/>
                <a:gd name="connsiteY1" fmla="*/ 0 h 362759"/>
                <a:gd name="connsiteX2" fmla="*/ 300089 w 318622"/>
                <a:gd name="connsiteY2" fmla="*/ 362759 h 362759"/>
                <a:gd name="connsiteX3" fmla="*/ 0 w 318622"/>
                <a:gd name="connsiteY3" fmla="*/ 273758 h 362759"/>
                <a:gd name="connsiteX0" fmla="*/ 0 w 326566"/>
                <a:gd name="connsiteY0" fmla="*/ 254136 h 343137"/>
                <a:gd name="connsiteX1" fmla="*/ 326566 w 326566"/>
                <a:gd name="connsiteY1" fmla="*/ 0 h 343137"/>
                <a:gd name="connsiteX2" fmla="*/ 300089 w 326566"/>
                <a:gd name="connsiteY2" fmla="*/ 343137 h 343137"/>
                <a:gd name="connsiteX3" fmla="*/ 0 w 326566"/>
                <a:gd name="connsiteY3" fmla="*/ 254136 h 343137"/>
              </a:gdLst>
              <a:ahLst/>
              <a:cxnLst>
                <a:cxn ang="0">
                  <a:pos x="connsiteX0" y="connsiteY0"/>
                </a:cxn>
                <a:cxn ang="0">
                  <a:pos x="connsiteX1" y="connsiteY1"/>
                </a:cxn>
                <a:cxn ang="0">
                  <a:pos x="connsiteX2" y="connsiteY2"/>
                </a:cxn>
                <a:cxn ang="0">
                  <a:pos x="connsiteX3" y="connsiteY3"/>
                </a:cxn>
              </a:cxnLst>
              <a:rect l="l" t="t" r="r" b="b"/>
              <a:pathLst>
                <a:path w="326566" h="343137">
                  <a:moveTo>
                    <a:pt x="0" y="254136"/>
                  </a:moveTo>
                  <a:lnTo>
                    <a:pt x="326566" y="0"/>
                  </a:lnTo>
                  <a:lnTo>
                    <a:pt x="300089" y="343137"/>
                  </a:lnTo>
                  <a:lnTo>
                    <a:pt x="0" y="254136"/>
                  </a:lnTo>
                  <a:close/>
                </a:path>
              </a:pathLst>
            </a:custGeom>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p>
          </p:txBody>
        </p:sp>
        <p:cxnSp>
          <p:nvCxnSpPr>
            <p:cNvPr id="40" name="Straight Connector 39"/>
            <p:cNvCxnSpPr/>
            <p:nvPr/>
          </p:nvCxnSpPr>
          <p:spPr>
            <a:xfrm flipH="1">
              <a:off x="2706332" y="3011896"/>
              <a:ext cx="1150641"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H="1">
              <a:off x="2706332" y="2770761"/>
              <a:ext cx="1334936"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47" name="TextBox 46"/>
            <p:cNvSpPr txBox="1">
              <a:spLocks noChangeArrowheads="1"/>
            </p:cNvSpPr>
            <p:nvPr/>
          </p:nvSpPr>
          <p:spPr bwMode="auto">
            <a:xfrm>
              <a:off x="2248850" y="2665977"/>
              <a:ext cx="45837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P</a:t>
              </a:r>
              <a:r>
                <a:rPr lang="en-GB" sz="800" dirty="0"/>
                <a:t>1</a:t>
              </a:r>
              <a:endParaRPr lang="en-US" sz="1000" dirty="0"/>
            </a:p>
          </p:txBody>
        </p:sp>
        <p:sp>
          <p:nvSpPr>
            <p:cNvPr id="48" name="TextBox 47"/>
            <p:cNvSpPr txBox="1">
              <a:spLocks noChangeArrowheads="1"/>
            </p:cNvSpPr>
            <p:nvPr/>
          </p:nvSpPr>
          <p:spPr bwMode="auto">
            <a:xfrm>
              <a:off x="2248850" y="2903178"/>
              <a:ext cx="45837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P</a:t>
              </a:r>
              <a:endParaRPr lang="en-US" sz="800" dirty="0"/>
            </a:p>
          </p:txBody>
        </p:sp>
      </p:grpSp>
      <p:pic>
        <p:nvPicPr>
          <p:cNvPr id="6" name="Picture 5">
            <a:extLst>
              <a:ext uri="{FF2B5EF4-FFF2-40B4-BE49-F238E27FC236}">
                <a16:creationId xmlns:a16="http://schemas.microsoft.com/office/drawing/2014/main" id="{B1B0C428-5D24-21E0-8A38-FA449F356EC0}"/>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7" name="Picture 6">
            <a:extLst>
              <a:ext uri="{FF2B5EF4-FFF2-40B4-BE49-F238E27FC236}">
                <a16:creationId xmlns:a16="http://schemas.microsoft.com/office/drawing/2014/main" id="{B9266F93-096B-675E-DA7B-01C272C30D98}"/>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8" name="Footer Placeholder 2">
            <a:extLst>
              <a:ext uri="{FF2B5EF4-FFF2-40B4-BE49-F238E27FC236}">
                <a16:creationId xmlns:a16="http://schemas.microsoft.com/office/drawing/2014/main" id="{C6E6DEBD-E98F-4B4D-603E-E0FA7F54CA1A}"/>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8B22CDCF-3BF8-8DA5-CF19-4E133F480196}"/>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18485935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2D8174A-7151-CAEA-F8F7-BEBC989C4C62}"/>
              </a:ext>
            </a:extLst>
          </p:cNvPr>
          <p:cNvSpPr/>
          <p:nvPr/>
        </p:nvSpPr>
        <p:spPr>
          <a:xfrm>
            <a:off x="1349272" y="1916832"/>
            <a:ext cx="7543208" cy="4320480"/>
          </a:xfrm>
          <a:prstGeom prst="rect">
            <a:avLst/>
          </a:prstGeom>
          <a:solidFill>
            <a:srgbClr val="00B0F0"/>
          </a:solid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1349272" y="239896"/>
            <a:ext cx="7886700" cy="1325563"/>
          </a:xfrm>
        </p:spPr>
        <p:txBody>
          <a:bodyPr>
            <a:normAutofit/>
          </a:bodyPr>
          <a:lstStyle/>
          <a:p>
            <a:r>
              <a:rPr lang="en-GB" sz="2400" dirty="0"/>
              <a:t>Marginal private and social cost and benefit curves</a:t>
            </a:r>
          </a:p>
        </p:txBody>
      </p:sp>
      <p:grpSp>
        <p:nvGrpSpPr>
          <p:cNvPr id="3" name="Group 2"/>
          <p:cNvGrpSpPr/>
          <p:nvPr/>
        </p:nvGrpSpPr>
        <p:grpSpPr>
          <a:xfrm>
            <a:off x="3707904" y="2002513"/>
            <a:ext cx="5870412" cy="4068868"/>
            <a:chOff x="2233432" y="1963736"/>
            <a:chExt cx="3595210" cy="2522340"/>
          </a:xfrm>
        </p:grpSpPr>
        <p:cxnSp>
          <p:nvCxnSpPr>
            <p:cNvPr id="9" name="Straight Connector 8"/>
            <p:cNvCxnSpPr/>
            <p:nvPr/>
          </p:nvCxnSpPr>
          <p:spPr>
            <a:xfrm>
              <a:off x="2707223" y="2187403"/>
              <a:ext cx="0" cy="2065747"/>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707223" y="4253150"/>
              <a:ext cx="247942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TextBox 10"/>
            <p:cNvSpPr txBox="1">
              <a:spLocks noChangeArrowheads="1"/>
            </p:cNvSpPr>
            <p:nvPr/>
          </p:nvSpPr>
          <p:spPr bwMode="auto">
            <a:xfrm>
              <a:off x="2233432" y="2195464"/>
              <a:ext cx="473791" cy="152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a:t>
              </a:r>
              <a:endParaRPr lang="en-US" sz="1000" dirty="0"/>
            </a:p>
          </p:txBody>
        </p:sp>
        <p:sp>
          <p:nvSpPr>
            <p:cNvPr id="12" name="TextBox 11"/>
            <p:cNvSpPr txBox="1">
              <a:spLocks noChangeArrowheads="1"/>
            </p:cNvSpPr>
            <p:nvPr/>
          </p:nvSpPr>
          <p:spPr bwMode="auto">
            <a:xfrm>
              <a:off x="4493052" y="4333441"/>
              <a:ext cx="1335590" cy="152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Output</a:t>
              </a:r>
              <a:endParaRPr lang="en-US" sz="1000" dirty="0"/>
            </a:p>
          </p:txBody>
        </p:sp>
        <p:sp>
          <p:nvSpPr>
            <p:cNvPr id="13" name="TextBox 12"/>
            <p:cNvSpPr txBox="1">
              <a:spLocks noChangeArrowheads="1"/>
            </p:cNvSpPr>
            <p:nvPr/>
          </p:nvSpPr>
          <p:spPr bwMode="auto">
            <a:xfrm>
              <a:off x="4493052" y="3596305"/>
              <a:ext cx="724392" cy="152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MPB</a:t>
              </a:r>
              <a:endParaRPr lang="en-US" sz="1000" dirty="0"/>
            </a:p>
          </p:txBody>
        </p:sp>
        <p:cxnSp>
          <p:nvCxnSpPr>
            <p:cNvPr id="14" name="Straight Connector 13"/>
            <p:cNvCxnSpPr/>
            <p:nvPr/>
          </p:nvCxnSpPr>
          <p:spPr>
            <a:xfrm>
              <a:off x="3178680" y="2524154"/>
              <a:ext cx="1511743" cy="112735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a:spLocks noChangeArrowheads="1"/>
            </p:cNvSpPr>
            <p:nvPr/>
          </p:nvSpPr>
          <p:spPr bwMode="auto">
            <a:xfrm>
              <a:off x="3830795" y="4239855"/>
              <a:ext cx="458373" cy="152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Q</a:t>
              </a:r>
              <a:r>
                <a:rPr lang="en-GB" sz="800" dirty="0"/>
                <a:t>E</a:t>
              </a:r>
              <a:endParaRPr lang="en-US" sz="1000" dirty="0"/>
            </a:p>
          </p:txBody>
        </p:sp>
        <p:cxnSp>
          <p:nvCxnSpPr>
            <p:cNvPr id="19" name="Straight Connector 18"/>
            <p:cNvCxnSpPr/>
            <p:nvPr/>
          </p:nvCxnSpPr>
          <p:spPr>
            <a:xfrm flipV="1">
              <a:off x="2994173" y="2116371"/>
              <a:ext cx="1498879" cy="119447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TextBox 19"/>
            <p:cNvSpPr txBox="1">
              <a:spLocks noChangeArrowheads="1"/>
            </p:cNvSpPr>
            <p:nvPr/>
          </p:nvSpPr>
          <p:spPr bwMode="auto">
            <a:xfrm>
              <a:off x="4330964" y="1963736"/>
              <a:ext cx="599962" cy="152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MSC </a:t>
              </a:r>
              <a:endParaRPr lang="en-US" sz="1000" dirty="0"/>
            </a:p>
          </p:txBody>
        </p:sp>
        <p:cxnSp>
          <p:nvCxnSpPr>
            <p:cNvPr id="23" name="Straight Connector 22"/>
            <p:cNvCxnSpPr/>
            <p:nvPr/>
          </p:nvCxnSpPr>
          <p:spPr>
            <a:xfrm>
              <a:off x="4059981" y="3220276"/>
              <a:ext cx="5921" cy="1019579"/>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3203959" y="2300118"/>
              <a:ext cx="1723886" cy="92015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8" name="TextBox 27"/>
            <p:cNvSpPr txBox="1">
              <a:spLocks noChangeArrowheads="1"/>
            </p:cNvSpPr>
            <p:nvPr/>
          </p:nvSpPr>
          <p:spPr bwMode="auto">
            <a:xfrm>
              <a:off x="4619492" y="3175481"/>
              <a:ext cx="875140" cy="152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MSB</a:t>
              </a:r>
              <a:endParaRPr lang="en-US" sz="1000" dirty="0"/>
            </a:p>
          </p:txBody>
        </p:sp>
        <p:sp>
          <p:nvSpPr>
            <p:cNvPr id="41" name="TextBox 40"/>
            <p:cNvSpPr txBox="1">
              <a:spLocks noChangeArrowheads="1"/>
            </p:cNvSpPr>
            <p:nvPr/>
          </p:nvSpPr>
          <p:spPr bwMode="auto">
            <a:xfrm>
              <a:off x="3598114" y="4239855"/>
              <a:ext cx="458373" cy="152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Q</a:t>
              </a:r>
              <a:r>
                <a:rPr lang="en-GB" sz="800" dirty="0"/>
                <a:t>1</a:t>
              </a:r>
              <a:endParaRPr lang="en-US" sz="1000" dirty="0"/>
            </a:p>
          </p:txBody>
        </p:sp>
      </p:grpSp>
      <p:cxnSp>
        <p:nvCxnSpPr>
          <p:cNvPr id="30" name="Straight Connector 29"/>
          <p:cNvCxnSpPr/>
          <p:nvPr/>
        </p:nvCxnSpPr>
        <p:spPr>
          <a:xfrm flipV="1">
            <a:off x="5506340" y="3036095"/>
            <a:ext cx="2888872" cy="162155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34" name="TextBox 33"/>
          <p:cNvSpPr txBox="1">
            <a:spLocks noChangeArrowheads="1"/>
          </p:cNvSpPr>
          <p:nvPr/>
        </p:nvSpPr>
        <p:spPr bwMode="auto">
          <a:xfrm>
            <a:off x="8080447" y="2748789"/>
            <a:ext cx="979644" cy="246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MPC </a:t>
            </a:r>
            <a:endParaRPr lang="en-US" sz="1000" dirty="0"/>
          </a:p>
        </p:txBody>
      </p:sp>
      <p:sp>
        <p:nvSpPr>
          <p:cNvPr id="25" name="TextBox 24"/>
          <p:cNvSpPr txBox="1"/>
          <p:nvPr/>
        </p:nvSpPr>
        <p:spPr>
          <a:xfrm>
            <a:off x="1463386" y="2262255"/>
            <a:ext cx="2521708" cy="3539430"/>
          </a:xfrm>
          <a:prstGeom prst="rect">
            <a:avLst/>
          </a:prstGeom>
          <a:noFill/>
        </p:spPr>
        <p:txBody>
          <a:bodyPr wrap="square" rtlCol="0">
            <a:spAutoFit/>
          </a:bodyPr>
          <a:lstStyle/>
          <a:p>
            <a:pPr algn="ctr"/>
            <a:r>
              <a:rPr lang="en-GB" sz="1400" dirty="0"/>
              <a:t>The diagram shows the marginal private and social benefit curves and the marginal private and social cost curves.</a:t>
            </a:r>
          </a:p>
          <a:p>
            <a:pPr algn="ctr"/>
            <a:endParaRPr lang="en-GB" sz="1400" dirty="0"/>
          </a:p>
          <a:p>
            <a:pPr algn="ctr"/>
            <a:r>
              <a:rPr lang="en-GB" sz="1400" dirty="0"/>
              <a:t>Market equilibrium occurs at an output of  QE. </a:t>
            </a:r>
          </a:p>
          <a:p>
            <a:pPr algn="ctr"/>
            <a:endParaRPr lang="en-GB" sz="1400" dirty="0"/>
          </a:p>
          <a:p>
            <a:pPr algn="ctr"/>
            <a:r>
              <a:rPr lang="en-GB" sz="1400" dirty="0"/>
              <a:t>The allocation of resources  can be improved by increasing price and reducing output so that MSB = MSC at Q1.</a:t>
            </a:r>
          </a:p>
          <a:p>
            <a:pPr algn="ctr"/>
            <a:endParaRPr lang="en-GB" sz="1400" dirty="0"/>
          </a:p>
          <a:p>
            <a:pPr algn="ctr"/>
            <a:r>
              <a:rPr lang="en-GB" sz="1400" dirty="0"/>
              <a:t>The optimal allocation of resources to society is where MSB = MSC. </a:t>
            </a:r>
          </a:p>
        </p:txBody>
      </p:sp>
      <p:cxnSp>
        <p:nvCxnSpPr>
          <p:cNvPr id="37" name="Straight Connector 36"/>
          <p:cNvCxnSpPr/>
          <p:nvPr/>
        </p:nvCxnSpPr>
        <p:spPr>
          <a:xfrm>
            <a:off x="6316146" y="3199046"/>
            <a:ext cx="0" cy="2475148"/>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54457983-08EC-ECC1-9DB5-81CCBCEA1131}"/>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6" name="Picture 5">
            <a:extLst>
              <a:ext uri="{FF2B5EF4-FFF2-40B4-BE49-F238E27FC236}">
                <a16:creationId xmlns:a16="http://schemas.microsoft.com/office/drawing/2014/main" id="{362BDE89-25ED-FE86-83D9-0EBF97B49486}"/>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7" name="Footer Placeholder 2">
            <a:extLst>
              <a:ext uri="{FF2B5EF4-FFF2-40B4-BE49-F238E27FC236}">
                <a16:creationId xmlns:a16="http://schemas.microsoft.com/office/drawing/2014/main" id="{628695DB-BC29-EFAD-E745-BE254F1B285C}"/>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F9E7EB9B-BC77-4119-6A8F-B851AC760866}"/>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8558261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Rectangle 2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2" y="1914808"/>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39858" y="1683756"/>
            <a:ext cx="2336449" cy="2396359"/>
          </a:xfrm>
        </p:spPr>
        <p:txBody>
          <a:bodyPr anchor="b">
            <a:normAutofit/>
          </a:bodyPr>
          <a:lstStyle/>
          <a:p>
            <a:pPr algn="r"/>
            <a:r>
              <a:rPr lang="en-GB" sz="3500">
                <a:solidFill>
                  <a:srgbClr val="FFFFFF"/>
                </a:solidFill>
              </a:rPr>
              <a:t>Activity</a:t>
            </a:r>
          </a:p>
        </p:txBody>
      </p:sp>
      <p:graphicFrame>
        <p:nvGraphicFramePr>
          <p:cNvPr id="7" name="Content Placeholder 2">
            <a:extLst>
              <a:ext uri="{FF2B5EF4-FFF2-40B4-BE49-F238E27FC236}">
                <a16:creationId xmlns:a16="http://schemas.microsoft.com/office/drawing/2014/main" id="{CC4B9415-8271-3D4A-946D-E6B5FAB1F7D9}"/>
              </a:ext>
            </a:extLst>
          </p:cNvPr>
          <p:cNvGraphicFramePr>
            <a:graphicFrameLocks noGrp="1"/>
          </p:cNvGraphicFramePr>
          <p:nvPr>
            <p:ph idx="1"/>
            <p:extLst>
              <p:ext uri="{D42A27DB-BD31-4B8C-83A1-F6EECF244321}">
                <p14:modId xmlns:p14="http://schemas.microsoft.com/office/powerpoint/2010/main" val="4219893444"/>
              </p:ext>
            </p:extLst>
          </p:nvPr>
        </p:nvGraphicFramePr>
        <p:xfrm>
          <a:off x="3678789" y="750440"/>
          <a:ext cx="5000124"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a:extLst>
              <a:ext uri="{FF2B5EF4-FFF2-40B4-BE49-F238E27FC236}">
                <a16:creationId xmlns:a16="http://schemas.microsoft.com/office/drawing/2014/main" id="{BC92D6B0-FED1-9066-476E-7CD745CD83FC}"/>
              </a:ext>
            </a:extLst>
          </p:cNvPr>
          <p:cNvPicPr>
            <a:picLocks noChangeAspect="1"/>
          </p:cNvPicPr>
          <p:nvPr/>
        </p:nvPicPr>
        <p:blipFill>
          <a:blip r:embed="rId7"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4" name="Picture 3">
            <a:extLst>
              <a:ext uri="{FF2B5EF4-FFF2-40B4-BE49-F238E27FC236}">
                <a16:creationId xmlns:a16="http://schemas.microsoft.com/office/drawing/2014/main" id="{C7AAE2E3-79F8-2A7E-9BCB-94F618354C9F}"/>
              </a:ext>
            </a:extLst>
          </p:cNvPr>
          <p:cNvPicPr>
            <a:picLocks noChangeAspect="1"/>
          </p:cNvPicPr>
          <p:nvPr/>
        </p:nvPicPr>
        <p:blipFill>
          <a:blip r:embed="rId8"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5" name="Footer Placeholder 2">
            <a:extLst>
              <a:ext uri="{FF2B5EF4-FFF2-40B4-BE49-F238E27FC236}">
                <a16:creationId xmlns:a16="http://schemas.microsoft.com/office/drawing/2014/main" id="{59E9BF17-3D19-8085-D14C-1BF8FE72E001}"/>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F5D6C042-D5A8-592C-B558-20E9C5349A76}"/>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23777807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7">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8650" y="365125"/>
            <a:ext cx="4168866" cy="1325563"/>
          </a:xfrm>
        </p:spPr>
        <p:txBody>
          <a:bodyPr>
            <a:normAutofit/>
          </a:bodyPr>
          <a:lstStyle/>
          <a:p>
            <a:r>
              <a:rPr lang="en-GB"/>
              <a:t>Why externalities lead to market failure</a:t>
            </a:r>
          </a:p>
        </p:txBody>
      </p:sp>
      <p:sp>
        <p:nvSpPr>
          <p:cNvPr id="26" name="Freeform: Shape 9">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56521" y="1"/>
            <a:ext cx="851299"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628650" y="1825625"/>
            <a:ext cx="4168866" cy="4351338"/>
          </a:xfrm>
        </p:spPr>
        <p:txBody>
          <a:bodyPr>
            <a:normAutofit/>
          </a:bodyPr>
          <a:lstStyle/>
          <a:p>
            <a:r>
              <a:rPr lang="en-GB" sz="1400" dirty="0"/>
              <a:t>The social optimum position occurs where MSB = MSC.</a:t>
            </a:r>
          </a:p>
          <a:p>
            <a:r>
              <a:rPr lang="en-GB" sz="1400" dirty="0"/>
              <a:t>The divergence between private costs and benefits and social costs and benefits leads to government intervention.</a:t>
            </a:r>
          </a:p>
          <a:p>
            <a:r>
              <a:rPr lang="en-GB" sz="1400" dirty="0"/>
              <a:t>In order to eliminate externalities as a market failure the market needs to operate where MSB = MSC</a:t>
            </a:r>
          </a:p>
          <a:p>
            <a:r>
              <a:rPr lang="en-GB" sz="1400" dirty="0"/>
              <a:t>As can be seen with our look at four types of externalities this is unlikely to happen</a:t>
            </a:r>
          </a:p>
          <a:p>
            <a:r>
              <a:rPr lang="en-GB" sz="1400" dirty="0"/>
              <a:t>Economic units will look to operate where MPB = MPC</a:t>
            </a:r>
          </a:p>
          <a:p>
            <a:r>
              <a:rPr lang="en-GB" sz="1400" dirty="0"/>
              <a:t>Society will benefit where MSB = MSC</a:t>
            </a:r>
          </a:p>
          <a:p>
            <a:r>
              <a:rPr lang="en-GB" sz="1400" dirty="0"/>
              <a:t>Neither producers or consumers will take into account the needs of society</a:t>
            </a:r>
          </a:p>
          <a:p>
            <a:r>
              <a:rPr lang="en-GB" sz="1400" dirty="0"/>
              <a:t>This is where the government steps in</a:t>
            </a:r>
          </a:p>
          <a:p>
            <a:endParaRPr lang="en-GB" sz="1400" b="1" dirty="0"/>
          </a:p>
          <a:p>
            <a:endParaRPr lang="en-GB" sz="1400" dirty="0"/>
          </a:p>
          <a:p>
            <a:pPr marL="914400" lvl="2" indent="0">
              <a:buNone/>
            </a:pPr>
            <a:endParaRPr lang="en-GB" sz="1400" dirty="0"/>
          </a:p>
        </p:txBody>
      </p:sp>
      <p:sp>
        <p:nvSpPr>
          <p:cNvPr id="27" name="Oval 11">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982" y="2624479"/>
            <a:ext cx="609320"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Block Arc 13">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85863" y="1516981"/>
            <a:ext cx="2387600" cy="17907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Freeform: Shape 15">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982" y="0"/>
            <a:ext cx="1736438"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30" name="Straight Connector 17">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79347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31" name="Freeform: Shape 19">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54162" y="4112081"/>
            <a:ext cx="889838"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2" name="Arc 21">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4565205" y="4145122"/>
            <a:ext cx="3062574"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982" y="4962670"/>
            <a:ext cx="1982514"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1B4C5345-2BEC-73C1-2E1A-25E2DF67071C}"/>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5" name="Picture 4">
            <a:extLst>
              <a:ext uri="{FF2B5EF4-FFF2-40B4-BE49-F238E27FC236}">
                <a16:creationId xmlns:a16="http://schemas.microsoft.com/office/drawing/2014/main" id="{DAAADCE6-8062-2797-9C57-C3928DABA9F1}"/>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6" name="Footer Placeholder 2">
            <a:extLst>
              <a:ext uri="{FF2B5EF4-FFF2-40B4-BE49-F238E27FC236}">
                <a16:creationId xmlns:a16="http://schemas.microsoft.com/office/drawing/2014/main" id="{A0890409-DEE8-64F2-A797-4F287890C10C}"/>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1950ACBB-0ED1-068D-A708-C0ADFA9F5FF3}"/>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386693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614166"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608608"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466344" y="1161288"/>
            <a:ext cx="2702052" cy="4526280"/>
          </a:xfrm>
        </p:spPr>
        <p:txBody>
          <a:bodyPr>
            <a:normAutofit/>
          </a:bodyPr>
          <a:lstStyle/>
          <a:p>
            <a:r>
              <a:rPr lang="en-GB" sz="3500"/>
              <a:t>Recall</a:t>
            </a:r>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96012"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E64AEB8D-699F-B115-8BFF-78E226CBE41C}"/>
              </a:ext>
            </a:extLst>
          </p:cNvPr>
          <p:cNvGraphicFramePr>
            <a:graphicFrameLocks noGrp="1"/>
          </p:cNvGraphicFramePr>
          <p:nvPr>
            <p:ph idx="1"/>
            <p:extLst>
              <p:ext uri="{D42A27DB-BD31-4B8C-83A1-F6EECF244321}">
                <p14:modId xmlns:p14="http://schemas.microsoft.com/office/powerpoint/2010/main" val="3833437122"/>
              </p:ext>
            </p:extLst>
          </p:nvPr>
        </p:nvGraphicFramePr>
        <p:xfrm>
          <a:off x="3977640" y="676656"/>
          <a:ext cx="4773168" cy="5513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a:extLst>
              <a:ext uri="{FF2B5EF4-FFF2-40B4-BE49-F238E27FC236}">
                <a16:creationId xmlns:a16="http://schemas.microsoft.com/office/drawing/2014/main" id="{F03460EA-E982-B5D1-04A1-FBD48A5A9FA3}"/>
              </a:ext>
            </a:extLst>
          </p:cNvPr>
          <p:cNvPicPr>
            <a:picLocks noChangeAspect="1"/>
          </p:cNvPicPr>
          <p:nvPr/>
        </p:nvPicPr>
        <p:blipFill>
          <a:blip r:embed="rId7"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4" name="Picture 3">
            <a:extLst>
              <a:ext uri="{FF2B5EF4-FFF2-40B4-BE49-F238E27FC236}">
                <a16:creationId xmlns:a16="http://schemas.microsoft.com/office/drawing/2014/main" id="{F4311A57-66A1-C739-79B0-F45DBAD4718D}"/>
              </a:ext>
            </a:extLst>
          </p:cNvPr>
          <p:cNvPicPr>
            <a:picLocks noChangeAspect="1"/>
          </p:cNvPicPr>
          <p:nvPr/>
        </p:nvPicPr>
        <p:blipFill>
          <a:blip r:embed="rId8"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6" name="Footer Placeholder 2">
            <a:extLst>
              <a:ext uri="{FF2B5EF4-FFF2-40B4-BE49-F238E27FC236}">
                <a16:creationId xmlns:a16="http://schemas.microsoft.com/office/drawing/2014/main" id="{C239E445-04F4-9515-CDA0-C1F971A0A68F}"/>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01BD0C53-7ED3-8155-5935-D30AC97C4C52}"/>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41481726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FC9BE17-9A7B-462D-AE50-3D87773873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422B2F5B-2938-F4EB-4441-7B133D54B489}"/>
              </a:ext>
            </a:extLst>
          </p:cNvPr>
          <p:cNvPicPr>
            <a:picLocks noChangeAspect="1"/>
          </p:cNvPicPr>
          <p:nvPr/>
        </p:nvPicPr>
        <p:blipFill rotWithShape="1">
          <a:blip r:embed="rId3"/>
          <a:srcRect l="6538" t="8523" r="48015" b="6250"/>
          <a:stretch/>
        </p:blipFill>
        <p:spPr>
          <a:xfrm>
            <a:off x="2642616" y="10"/>
            <a:ext cx="6501384" cy="6857990"/>
          </a:xfrm>
          <a:prstGeom prst="rect">
            <a:avLst/>
          </a:prstGeom>
        </p:spPr>
      </p:pic>
      <p:sp>
        <p:nvSpPr>
          <p:cNvPr id="11" name="Rectangle 10">
            <a:extLst>
              <a:ext uri="{FF2B5EF4-FFF2-40B4-BE49-F238E27FC236}">
                <a16:creationId xmlns:a16="http://schemas.microsoft.com/office/drawing/2014/main" id="{3EBE8569-6AEC-4B8C-8D53-2DE337CDBA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1745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278320" y="1161288"/>
            <a:ext cx="2578608" cy="1124712"/>
          </a:xfrm>
        </p:spPr>
        <p:txBody>
          <a:bodyPr anchor="b">
            <a:normAutofit/>
          </a:bodyPr>
          <a:lstStyle/>
          <a:p>
            <a:r>
              <a:rPr lang="en-GB" sz="2400" dirty="0"/>
              <a:t>Plenary – Explain the answer</a:t>
            </a:r>
          </a:p>
        </p:txBody>
      </p:sp>
      <p:sp>
        <p:nvSpPr>
          <p:cNvPr id="13" name="Rectangle 12">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87775" y="674370"/>
            <a:ext cx="73152" cy="4114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5" name="Rectangle 14">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183" y="2443480"/>
            <a:ext cx="2475738" cy="9144"/>
          </a:xfrm>
          <a:prstGeom prst="rect">
            <a:avLst/>
          </a:prstGeom>
          <a:solidFill>
            <a:srgbClr val="D5D5D5"/>
          </a:solidFill>
          <a:ln w="3175">
            <a:solidFill>
              <a:srgbClr val="D5D5D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p:cNvSpPr>
            <a:spLocks noGrp="1"/>
          </p:cNvSpPr>
          <p:nvPr>
            <p:ph idx="1"/>
          </p:nvPr>
        </p:nvSpPr>
        <p:spPr>
          <a:xfrm>
            <a:off x="278320" y="2718054"/>
            <a:ext cx="2579180" cy="3207258"/>
          </a:xfrm>
        </p:spPr>
        <p:txBody>
          <a:bodyPr anchor="t">
            <a:normAutofit/>
          </a:bodyPr>
          <a:lstStyle/>
          <a:p>
            <a:pPr marL="0" indent="0">
              <a:buNone/>
            </a:pPr>
            <a:r>
              <a:rPr lang="en-GB" sz="1500"/>
              <a:t>Negative externalities exist when</a:t>
            </a:r>
          </a:p>
          <a:p>
            <a:pPr>
              <a:buFont typeface="+mj-lt"/>
              <a:buAutoNum type="alphaLcParenR"/>
            </a:pPr>
            <a:r>
              <a:rPr lang="en-GB" sz="1500"/>
              <a:t> Social costs and private costs are the same</a:t>
            </a:r>
          </a:p>
          <a:p>
            <a:pPr>
              <a:buFont typeface="+mj-lt"/>
              <a:buAutoNum type="alphaLcParenR"/>
            </a:pPr>
            <a:r>
              <a:rPr lang="en-GB" sz="1500"/>
              <a:t> Social costs and private costs are different</a:t>
            </a:r>
          </a:p>
          <a:p>
            <a:pPr>
              <a:buFont typeface="+mj-lt"/>
              <a:buAutoNum type="alphaLcParenR"/>
            </a:pPr>
            <a:r>
              <a:rPr lang="en-GB" sz="1500"/>
              <a:t> Social benefits and private benefits are the same</a:t>
            </a:r>
          </a:p>
          <a:p>
            <a:pPr>
              <a:buFont typeface="+mj-lt"/>
              <a:buAutoNum type="alphaLcParenR"/>
            </a:pPr>
            <a:r>
              <a:rPr lang="en-GB" sz="1500"/>
              <a:t> Social benefits and private benefits are different</a:t>
            </a:r>
          </a:p>
          <a:p>
            <a:pPr>
              <a:buFont typeface="+mj-lt"/>
              <a:buAutoNum type="alphaLcParenR"/>
            </a:pPr>
            <a:endParaRPr lang="en-GB" sz="1500"/>
          </a:p>
          <a:p>
            <a:pPr>
              <a:buFont typeface="+mj-lt"/>
              <a:buAutoNum type="alphaLcParenR"/>
            </a:pPr>
            <a:endParaRPr lang="en-GB" sz="1500"/>
          </a:p>
        </p:txBody>
      </p:sp>
      <p:pic>
        <p:nvPicPr>
          <p:cNvPr id="4" name="Picture 3">
            <a:extLst>
              <a:ext uri="{FF2B5EF4-FFF2-40B4-BE49-F238E27FC236}">
                <a16:creationId xmlns:a16="http://schemas.microsoft.com/office/drawing/2014/main" id="{3D66D986-7094-1185-83D4-70876725874A}"/>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6" name="Picture 5">
            <a:extLst>
              <a:ext uri="{FF2B5EF4-FFF2-40B4-BE49-F238E27FC236}">
                <a16:creationId xmlns:a16="http://schemas.microsoft.com/office/drawing/2014/main" id="{2D955DC8-DC19-FAEA-6607-0A6981F73E42}"/>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7" name="Footer Placeholder 2">
            <a:extLst>
              <a:ext uri="{FF2B5EF4-FFF2-40B4-BE49-F238E27FC236}">
                <a16:creationId xmlns:a16="http://schemas.microsoft.com/office/drawing/2014/main" id="{3E32D12E-D1E0-65B2-DEF4-72DAC944B647}"/>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FC691AA2-68E3-23F7-F13B-67206D3B6E7D}"/>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38619276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6AFAFA"/>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29938" y="354471"/>
            <a:ext cx="7886700" cy="1325563"/>
          </a:xfrm>
        </p:spPr>
        <p:txBody>
          <a:bodyPr>
            <a:normAutofit/>
          </a:bodyPr>
          <a:lstStyle/>
          <a:p>
            <a:r>
              <a:rPr lang="en-GB" sz="2400" dirty="0"/>
              <a:t>Plenary – Explain the answer</a:t>
            </a:r>
          </a:p>
        </p:txBody>
      </p:sp>
      <p:grpSp>
        <p:nvGrpSpPr>
          <p:cNvPr id="5" name="Group 4"/>
          <p:cNvGrpSpPr/>
          <p:nvPr/>
        </p:nvGrpSpPr>
        <p:grpSpPr>
          <a:xfrm>
            <a:off x="1835696" y="2027137"/>
            <a:ext cx="4209167" cy="3671681"/>
            <a:chOff x="2370526" y="2042075"/>
            <a:chExt cx="5870412" cy="4068868"/>
          </a:xfrm>
        </p:grpSpPr>
        <p:cxnSp>
          <p:nvCxnSpPr>
            <p:cNvPr id="9" name="Straight Connector 8"/>
            <p:cNvCxnSpPr/>
            <p:nvPr/>
          </p:nvCxnSpPr>
          <p:spPr>
            <a:xfrm>
              <a:off x="3144152" y="2402879"/>
              <a:ext cx="0" cy="3332323"/>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144152" y="5735203"/>
              <a:ext cx="4048503"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TextBox 10"/>
            <p:cNvSpPr txBox="1">
              <a:spLocks noChangeArrowheads="1"/>
            </p:cNvSpPr>
            <p:nvPr/>
          </p:nvSpPr>
          <p:spPr bwMode="auto">
            <a:xfrm>
              <a:off x="2370526" y="2415883"/>
              <a:ext cx="773626" cy="246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a:t>
              </a:r>
              <a:endParaRPr lang="en-US" sz="1000" dirty="0"/>
            </a:p>
          </p:txBody>
        </p:sp>
        <p:sp>
          <p:nvSpPr>
            <p:cNvPr id="12" name="TextBox 11"/>
            <p:cNvSpPr txBox="1">
              <a:spLocks noChangeArrowheads="1"/>
            </p:cNvSpPr>
            <p:nvPr/>
          </p:nvSpPr>
          <p:spPr bwMode="auto">
            <a:xfrm>
              <a:off x="6060130" y="5864723"/>
              <a:ext cx="2180808" cy="246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Output</a:t>
              </a:r>
              <a:endParaRPr lang="en-US" sz="1000" dirty="0"/>
            </a:p>
          </p:txBody>
        </p:sp>
        <p:sp>
          <p:nvSpPr>
            <p:cNvPr id="13" name="TextBox 12"/>
            <p:cNvSpPr txBox="1">
              <a:spLocks noChangeArrowheads="1"/>
            </p:cNvSpPr>
            <p:nvPr/>
          </p:nvSpPr>
          <p:spPr bwMode="auto">
            <a:xfrm>
              <a:off x="6060130" y="4675625"/>
              <a:ext cx="1182818" cy="246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MPB</a:t>
              </a:r>
              <a:endParaRPr lang="en-US" sz="1000" dirty="0"/>
            </a:p>
          </p:txBody>
        </p:sp>
        <p:cxnSp>
          <p:nvCxnSpPr>
            <p:cNvPr id="14" name="Straight Connector 13"/>
            <p:cNvCxnSpPr/>
            <p:nvPr/>
          </p:nvCxnSpPr>
          <p:spPr>
            <a:xfrm>
              <a:off x="3913967" y="2946103"/>
              <a:ext cx="2468438" cy="181857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a:spLocks noChangeArrowheads="1"/>
            </p:cNvSpPr>
            <p:nvPr/>
          </p:nvSpPr>
          <p:spPr bwMode="auto">
            <a:xfrm>
              <a:off x="4978768" y="5713756"/>
              <a:ext cx="748451" cy="246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Q</a:t>
              </a:r>
              <a:r>
                <a:rPr lang="en-GB" sz="800" dirty="0"/>
                <a:t>E</a:t>
              </a:r>
              <a:endParaRPr lang="en-US" sz="1000" dirty="0"/>
            </a:p>
          </p:txBody>
        </p:sp>
        <p:cxnSp>
          <p:nvCxnSpPr>
            <p:cNvPr id="19" name="Straight Connector 18"/>
            <p:cNvCxnSpPr/>
            <p:nvPr/>
          </p:nvCxnSpPr>
          <p:spPr>
            <a:xfrm flipV="1">
              <a:off x="3612696" y="2288295"/>
              <a:ext cx="2447433" cy="192684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TextBox 19"/>
            <p:cNvSpPr txBox="1">
              <a:spLocks noChangeArrowheads="1"/>
            </p:cNvSpPr>
            <p:nvPr/>
          </p:nvSpPr>
          <p:spPr bwMode="auto">
            <a:xfrm>
              <a:off x="5795466" y="2042075"/>
              <a:ext cx="979644" cy="246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MSC </a:t>
              </a:r>
              <a:endParaRPr lang="en-US" sz="1000" dirty="0"/>
            </a:p>
          </p:txBody>
        </p:sp>
        <p:cxnSp>
          <p:nvCxnSpPr>
            <p:cNvPr id="23" name="Straight Connector 22"/>
            <p:cNvCxnSpPr/>
            <p:nvPr/>
          </p:nvCxnSpPr>
          <p:spPr>
            <a:xfrm>
              <a:off x="5352993" y="4069040"/>
              <a:ext cx="9668" cy="1644716"/>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3955244" y="2584704"/>
              <a:ext cx="2814834" cy="1484337"/>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8" name="TextBox 27"/>
            <p:cNvSpPr txBox="1">
              <a:spLocks noChangeArrowheads="1"/>
            </p:cNvSpPr>
            <p:nvPr/>
          </p:nvSpPr>
          <p:spPr bwMode="auto">
            <a:xfrm>
              <a:off x="6266586" y="3996780"/>
              <a:ext cx="1428966" cy="246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MSB</a:t>
              </a:r>
              <a:endParaRPr lang="en-US" sz="1000" dirty="0"/>
            </a:p>
          </p:txBody>
        </p:sp>
        <p:cxnSp>
          <p:nvCxnSpPr>
            <p:cNvPr id="30" name="Straight Connector 29"/>
            <p:cNvCxnSpPr/>
            <p:nvPr/>
          </p:nvCxnSpPr>
          <p:spPr>
            <a:xfrm flipV="1">
              <a:off x="4168962" y="3075657"/>
              <a:ext cx="2888872" cy="162155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34" name="TextBox 33"/>
            <p:cNvSpPr txBox="1">
              <a:spLocks noChangeArrowheads="1"/>
            </p:cNvSpPr>
            <p:nvPr/>
          </p:nvSpPr>
          <p:spPr bwMode="auto">
            <a:xfrm>
              <a:off x="6743069" y="2788351"/>
              <a:ext cx="979644" cy="246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MPC </a:t>
              </a:r>
              <a:endParaRPr lang="en-US" sz="1000" dirty="0"/>
            </a:p>
          </p:txBody>
        </p:sp>
      </p:grpSp>
      <p:sp>
        <p:nvSpPr>
          <p:cNvPr id="6" name="TextBox 5"/>
          <p:cNvSpPr txBox="1"/>
          <p:nvPr/>
        </p:nvSpPr>
        <p:spPr>
          <a:xfrm>
            <a:off x="6044863" y="2249322"/>
            <a:ext cx="2703601" cy="1200329"/>
          </a:xfrm>
          <a:prstGeom prst="rect">
            <a:avLst/>
          </a:prstGeom>
          <a:noFill/>
        </p:spPr>
        <p:txBody>
          <a:bodyPr wrap="square" rtlCol="0">
            <a:spAutoFit/>
          </a:bodyPr>
          <a:lstStyle/>
          <a:p>
            <a:r>
              <a:rPr lang="en-GB" dirty="0"/>
              <a:t>Market equilibrium occurs at an output of Q</a:t>
            </a:r>
            <a:r>
              <a:rPr lang="en-GB" sz="1600" dirty="0"/>
              <a:t>E</a:t>
            </a:r>
            <a:r>
              <a:rPr lang="en-GB" dirty="0"/>
              <a:t>.  What point will best improve the allocation of resources?</a:t>
            </a:r>
          </a:p>
        </p:txBody>
      </p:sp>
      <p:sp>
        <p:nvSpPr>
          <p:cNvPr id="24" name="TextBox 23"/>
          <p:cNvSpPr txBox="1">
            <a:spLocks noChangeArrowheads="1"/>
          </p:cNvSpPr>
          <p:nvPr/>
        </p:nvSpPr>
        <p:spPr bwMode="auto">
          <a:xfrm>
            <a:off x="3451550" y="2799638"/>
            <a:ext cx="53665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A</a:t>
            </a:r>
            <a:endParaRPr lang="en-US" sz="1000" dirty="0"/>
          </a:p>
        </p:txBody>
      </p:sp>
      <p:sp>
        <p:nvSpPr>
          <p:cNvPr id="27" name="TextBox 26"/>
          <p:cNvSpPr txBox="1">
            <a:spLocks noChangeArrowheads="1"/>
          </p:cNvSpPr>
          <p:nvPr/>
        </p:nvSpPr>
        <p:spPr bwMode="auto">
          <a:xfrm>
            <a:off x="4175619" y="3203430"/>
            <a:ext cx="53665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B</a:t>
            </a:r>
            <a:endParaRPr lang="en-US" sz="1000" dirty="0"/>
          </a:p>
        </p:txBody>
      </p:sp>
      <p:sp>
        <p:nvSpPr>
          <p:cNvPr id="29" name="TextBox 28"/>
          <p:cNvSpPr txBox="1">
            <a:spLocks noChangeArrowheads="1"/>
          </p:cNvSpPr>
          <p:nvPr/>
        </p:nvSpPr>
        <p:spPr bwMode="auto">
          <a:xfrm>
            <a:off x="3132302" y="3326540"/>
            <a:ext cx="53665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C</a:t>
            </a:r>
            <a:endParaRPr lang="en-US" sz="1000" dirty="0"/>
          </a:p>
        </p:txBody>
      </p:sp>
      <p:sp>
        <p:nvSpPr>
          <p:cNvPr id="31" name="TextBox 30"/>
          <p:cNvSpPr txBox="1">
            <a:spLocks noChangeArrowheads="1"/>
          </p:cNvSpPr>
          <p:nvPr/>
        </p:nvSpPr>
        <p:spPr bwMode="auto">
          <a:xfrm>
            <a:off x="3892555" y="3733127"/>
            <a:ext cx="53665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D</a:t>
            </a:r>
            <a:endParaRPr lang="en-US" sz="1000" dirty="0"/>
          </a:p>
        </p:txBody>
      </p:sp>
      <p:pic>
        <p:nvPicPr>
          <p:cNvPr id="3" name="Picture 2">
            <a:extLst>
              <a:ext uri="{FF2B5EF4-FFF2-40B4-BE49-F238E27FC236}">
                <a16:creationId xmlns:a16="http://schemas.microsoft.com/office/drawing/2014/main" id="{AB1D1F57-5957-1EBE-5658-41AEF65CF0A1}"/>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4" name="Picture 3">
            <a:extLst>
              <a:ext uri="{FF2B5EF4-FFF2-40B4-BE49-F238E27FC236}">
                <a16:creationId xmlns:a16="http://schemas.microsoft.com/office/drawing/2014/main" id="{3A88C610-271A-BF67-364D-E152C9DB7565}"/>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7" name="Footer Placeholder 2">
            <a:extLst>
              <a:ext uri="{FF2B5EF4-FFF2-40B4-BE49-F238E27FC236}">
                <a16:creationId xmlns:a16="http://schemas.microsoft.com/office/drawing/2014/main" id="{A0F5CEBE-AB90-E2FD-A7E7-A54DFC95825D}"/>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DAA68F92-2DDA-3B39-6F88-28A7CDADFAF9}"/>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992030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FC9BE17-9A7B-462D-AE50-3D87773873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6CA3E34B-6ACA-398F-B48A-69AE9FA1D7C3}"/>
              </a:ext>
            </a:extLst>
          </p:cNvPr>
          <p:cNvPicPr>
            <a:picLocks noChangeAspect="1"/>
          </p:cNvPicPr>
          <p:nvPr/>
        </p:nvPicPr>
        <p:blipFill rotWithShape="1">
          <a:blip r:embed="rId3"/>
          <a:srcRect l="6538" t="8523" r="48015" b="6250"/>
          <a:stretch/>
        </p:blipFill>
        <p:spPr>
          <a:xfrm>
            <a:off x="2642616" y="10"/>
            <a:ext cx="6501384" cy="6857990"/>
          </a:xfrm>
          <a:prstGeom prst="rect">
            <a:avLst/>
          </a:prstGeom>
        </p:spPr>
      </p:pic>
      <p:sp>
        <p:nvSpPr>
          <p:cNvPr id="11" name="Rectangle 10">
            <a:extLst>
              <a:ext uri="{FF2B5EF4-FFF2-40B4-BE49-F238E27FC236}">
                <a16:creationId xmlns:a16="http://schemas.microsoft.com/office/drawing/2014/main" id="{3EBE8569-6AEC-4B8C-8D53-2DE337CDBA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1745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278320" y="1161288"/>
            <a:ext cx="2578608" cy="1124712"/>
          </a:xfrm>
        </p:spPr>
        <p:txBody>
          <a:bodyPr anchor="b">
            <a:normAutofit/>
          </a:bodyPr>
          <a:lstStyle/>
          <a:p>
            <a:r>
              <a:rPr lang="en-GB" sz="2400" dirty="0">
                <a:latin typeface="+mn-lt"/>
              </a:rPr>
              <a:t>Plenary – Explain the answer</a:t>
            </a:r>
          </a:p>
        </p:txBody>
      </p:sp>
      <p:sp>
        <p:nvSpPr>
          <p:cNvPr id="13" name="Rectangle 12">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87775" y="674370"/>
            <a:ext cx="73152" cy="4114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5" name="Rectangle 14">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183" y="2443480"/>
            <a:ext cx="2475738" cy="9144"/>
          </a:xfrm>
          <a:prstGeom prst="rect">
            <a:avLst/>
          </a:prstGeom>
          <a:solidFill>
            <a:srgbClr val="D5D5D5"/>
          </a:solidFill>
          <a:ln w="3175">
            <a:solidFill>
              <a:srgbClr val="D5D5D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p:cNvSpPr>
            <a:spLocks noGrp="1"/>
          </p:cNvSpPr>
          <p:nvPr>
            <p:ph idx="1"/>
          </p:nvPr>
        </p:nvSpPr>
        <p:spPr>
          <a:xfrm>
            <a:off x="278320" y="2718054"/>
            <a:ext cx="2579180" cy="3207258"/>
          </a:xfrm>
        </p:spPr>
        <p:txBody>
          <a:bodyPr anchor="t">
            <a:normAutofit/>
          </a:bodyPr>
          <a:lstStyle/>
          <a:p>
            <a:pPr marL="0" indent="0">
              <a:buNone/>
            </a:pPr>
            <a:r>
              <a:rPr lang="en-GB" sz="1500"/>
              <a:t>Demerit goods are likely to be over provided because</a:t>
            </a:r>
          </a:p>
          <a:p>
            <a:pPr>
              <a:buFont typeface="+mj-lt"/>
              <a:buAutoNum type="alphaLcParenR"/>
            </a:pPr>
            <a:r>
              <a:rPr lang="en-GB" sz="1500"/>
              <a:t> Private benefits &gt; social benefits</a:t>
            </a:r>
          </a:p>
          <a:p>
            <a:pPr>
              <a:buFont typeface="+mj-lt"/>
              <a:buAutoNum type="alphaLcParenR"/>
            </a:pPr>
            <a:r>
              <a:rPr lang="en-GB" sz="1500"/>
              <a:t> Private costs &gt; social costs</a:t>
            </a:r>
          </a:p>
          <a:p>
            <a:pPr>
              <a:buFont typeface="+mj-lt"/>
              <a:buAutoNum type="alphaLcParenR"/>
            </a:pPr>
            <a:r>
              <a:rPr lang="en-GB" sz="1500"/>
              <a:t> Private costs &gt; private benefits</a:t>
            </a:r>
          </a:p>
          <a:p>
            <a:pPr>
              <a:buFont typeface="+mj-lt"/>
              <a:buAutoNum type="alphaLcParenR"/>
            </a:pPr>
            <a:r>
              <a:rPr lang="en-GB" sz="1500"/>
              <a:t> Social costs &gt; social benefits</a:t>
            </a:r>
          </a:p>
          <a:p>
            <a:pPr marL="0" indent="0">
              <a:buNone/>
            </a:pPr>
            <a:endParaRPr lang="en-GB" sz="1500"/>
          </a:p>
        </p:txBody>
      </p:sp>
      <p:pic>
        <p:nvPicPr>
          <p:cNvPr id="4" name="Picture 3">
            <a:extLst>
              <a:ext uri="{FF2B5EF4-FFF2-40B4-BE49-F238E27FC236}">
                <a16:creationId xmlns:a16="http://schemas.microsoft.com/office/drawing/2014/main" id="{C372F32B-B348-73B9-F284-41E81C9BE16C}"/>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6" name="Picture 5">
            <a:extLst>
              <a:ext uri="{FF2B5EF4-FFF2-40B4-BE49-F238E27FC236}">
                <a16:creationId xmlns:a16="http://schemas.microsoft.com/office/drawing/2014/main" id="{47EF1079-F779-2C46-9466-627D974D2097}"/>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7" name="Footer Placeholder 2">
            <a:extLst>
              <a:ext uri="{FF2B5EF4-FFF2-40B4-BE49-F238E27FC236}">
                <a16:creationId xmlns:a16="http://schemas.microsoft.com/office/drawing/2014/main" id="{81CD9F88-C851-724B-A118-3375246631B3}"/>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C95D91B4-F58A-DEC2-E096-62E43CFEEA90}"/>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3488770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264D464-898B-4908-88FD-33A83D6ED6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799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8650" y="365126"/>
            <a:ext cx="7356447" cy="1146176"/>
          </a:xfrm>
        </p:spPr>
        <p:txBody>
          <a:bodyPr>
            <a:normAutofit/>
          </a:bodyPr>
          <a:lstStyle/>
          <a:p>
            <a:r>
              <a:rPr lang="en-GB">
                <a:solidFill>
                  <a:schemeClr val="bg1"/>
                </a:solidFill>
              </a:rPr>
              <a:t>Task – Wider Reading</a:t>
            </a:r>
          </a:p>
        </p:txBody>
      </p:sp>
      <p:sp>
        <p:nvSpPr>
          <p:cNvPr id="10" name="Freeform: Shape 9">
            <a:extLst>
              <a:ext uri="{FF2B5EF4-FFF2-40B4-BE49-F238E27FC236}">
                <a16:creationId xmlns:a16="http://schemas.microsoft.com/office/drawing/2014/main" id="{F0BC1D9E-4401-4EC0-88FD-ED103CB570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50502" y="2"/>
            <a:ext cx="893498" cy="1511301"/>
          </a:xfrm>
          <a:custGeom>
            <a:avLst/>
            <a:gdLst>
              <a:gd name="connsiteX0" fmla="*/ 697617 w 1191330"/>
              <a:gd name="connsiteY0" fmla="*/ 0 h 1511301"/>
              <a:gd name="connsiteX1" fmla="*/ 1191330 w 1191330"/>
              <a:gd name="connsiteY1" fmla="*/ 0 h 1511301"/>
              <a:gd name="connsiteX2" fmla="*/ 1191330 w 1191330"/>
              <a:gd name="connsiteY2" fmla="*/ 1511301 h 1511301"/>
              <a:gd name="connsiteX3" fmla="*/ 0 w 1191330"/>
              <a:gd name="connsiteY3" fmla="*/ 1511301 h 1511301"/>
            </a:gdLst>
            <a:ahLst/>
            <a:cxnLst>
              <a:cxn ang="0">
                <a:pos x="connsiteX0" y="connsiteY0"/>
              </a:cxn>
              <a:cxn ang="0">
                <a:pos x="connsiteX1" y="connsiteY1"/>
              </a:cxn>
              <a:cxn ang="0">
                <a:pos x="connsiteX2" y="connsiteY2"/>
              </a:cxn>
              <a:cxn ang="0">
                <a:pos x="connsiteX3" y="connsiteY3"/>
              </a:cxn>
            </a:cxnLst>
            <a:rect l="l" t="t" r="r" b="b"/>
            <a:pathLst>
              <a:path w="1191330" h="1511301">
                <a:moveTo>
                  <a:pt x="697617" y="0"/>
                </a:moveTo>
                <a:lnTo>
                  <a:pt x="1191330" y="0"/>
                </a:lnTo>
                <a:lnTo>
                  <a:pt x="1191330" y="1511301"/>
                </a:lnTo>
                <a:lnTo>
                  <a:pt x="0" y="15113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Freeform: Shape 11">
            <a:extLst>
              <a:ext uri="{FF2B5EF4-FFF2-40B4-BE49-F238E27FC236}">
                <a16:creationId xmlns:a16="http://schemas.microsoft.com/office/drawing/2014/main" id="{B0AAF7C9-094E-400C-A428-F6C2262F65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0688"/>
            <a:ext cx="8064990" cy="5167312"/>
          </a:xfrm>
          <a:custGeom>
            <a:avLst/>
            <a:gdLst>
              <a:gd name="connsiteX0" fmla="*/ 0 w 10753320"/>
              <a:gd name="connsiteY0" fmla="*/ 0 h 5167312"/>
              <a:gd name="connsiteX1" fmla="*/ 9680943 w 10753320"/>
              <a:gd name="connsiteY1" fmla="*/ 0 h 5167312"/>
              <a:gd name="connsiteX2" fmla="*/ 9680223 w 10753320"/>
              <a:gd name="connsiteY2" fmla="*/ 952 h 5167312"/>
              <a:gd name="connsiteX3" fmla="*/ 10753320 w 10753320"/>
              <a:gd name="connsiteY3" fmla="*/ 952 h 5167312"/>
              <a:gd name="connsiteX4" fmla="*/ 8359441 w 10753320"/>
              <a:gd name="connsiteY4" fmla="*/ 5167312 h 5167312"/>
              <a:gd name="connsiteX5" fmla="*/ 4821866 w 10753320"/>
              <a:gd name="connsiteY5" fmla="*/ 5167312 h 5167312"/>
              <a:gd name="connsiteX6" fmla="*/ 4821866 w 10753320"/>
              <a:gd name="connsiteY6" fmla="*/ 5166360 h 5167312"/>
              <a:gd name="connsiteX7" fmla="*/ 0 w 10753320"/>
              <a:gd name="connsiteY7" fmla="*/ 5166360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53320" h="5167312">
                <a:moveTo>
                  <a:pt x="0" y="0"/>
                </a:moveTo>
                <a:lnTo>
                  <a:pt x="9680943" y="0"/>
                </a:lnTo>
                <a:lnTo>
                  <a:pt x="9680223" y="952"/>
                </a:lnTo>
                <a:lnTo>
                  <a:pt x="10753320" y="952"/>
                </a:lnTo>
                <a:lnTo>
                  <a:pt x="8359441" y="5167312"/>
                </a:lnTo>
                <a:lnTo>
                  <a:pt x="4821866" y="5167312"/>
                </a:lnTo>
                <a:lnTo>
                  <a:pt x="4821866" y="5166360"/>
                </a:lnTo>
                <a:lnTo>
                  <a:pt x="0" y="516636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628650" y="2055811"/>
            <a:ext cx="5486400" cy="4121152"/>
          </a:xfrm>
        </p:spPr>
        <p:txBody>
          <a:bodyPr>
            <a:normAutofit/>
          </a:bodyPr>
          <a:lstStyle/>
          <a:p>
            <a:r>
              <a:rPr lang="en-GB" dirty="0"/>
              <a:t>There is debate regarding the best way to control pollution</a:t>
            </a:r>
          </a:p>
          <a:p>
            <a:r>
              <a:rPr lang="en-GB" dirty="0"/>
              <a:t>Some commentators believe that there should be a tax on carbon emissions</a:t>
            </a:r>
          </a:p>
          <a:p>
            <a:r>
              <a:rPr lang="en-GB" dirty="0"/>
              <a:t>Others believe that a permit to pollute system is more effective</a:t>
            </a:r>
          </a:p>
          <a:p>
            <a:endParaRPr lang="en-GB" dirty="0"/>
          </a:p>
          <a:p>
            <a:r>
              <a:rPr lang="en-GB" dirty="0">
                <a:hlinkClick r:id="rId3"/>
              </a:rPr>
              <a:t>https://www.bbc.co.uk/news/av/business-35995651</a:t>
            </a:r>
            <a:endParaRPr lang="en-GB" dirty="0"/>
          </a:p>
          <a:p>
            <a:r>
              <a:rPr lang="en-GB" dirty="0">
                <a:hlinkClick r:id="rId4"/>
              </a:rPr>
              <a:t>https://www.theguardian.com/environment/carbon-tax</a:t>
            </a:r>
            <a:endParaRPr lang="en-GB" dirty="0"/>
          </a:p>
          <a:p>
            <a:endParaRPr lang="en-GB" dirty="0"/>
          </a:p>
        </p:txBody>
      </p:sp>
      <p:sp>
        <p:nvSpPr>
          <p:cNvPr id="14" name="Freeform: Shape 13">
            <a:extLst>
              <a:ext uri="{FF2B5EF4-FFF2-40B4-BE49-F238E27FC236}">
                <a16:creationId xmlns:a16="http://schemas.microsoft.com/office/drawing/2014/main" id="{6200B311-3585-4069-AAC6-CD443FA5B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2989" y="1690688"/>
            <a:ext cx="2751011" cy="5167312"/>
          </a:xfrm>
          <a:custGeom>
            <a:avLst/>
            <a:gdLst>
              <a:gd name="connsiteX0" fmla="*/ 2391664 w 3668014"/>
              <a:gd name="connsiteY0" fmla="*/ 0 h 5167312"/>
              <a:gd name="connsiteX1" fmla="*/ 3668014 w 3668014"/>
              <a:gd name="connsiteY1" fmla="*/ 0 h 5167312"/>
              <a:gd name="connsiteX2" fmla="*/ 3668014 w 3668014"/>
              <a:gd name="connsiteY2" fmla="*/ 5167312 h 5167312"/>
              <a:gd name="connsiteX3" fmla="*/ 0 w 3668014"/>
              <a:gd name="connsiteY3" fmla="*/ 5167312 h 5167312"/>
              <a:gd name="connsiteX4" fmla="*/ 2393879 w 3668014"/>
              <a:gd name="connsiteY4" fmla="*/ 952 h 5167312"/>
              <a:gd name="connsiteX5" fmla="*/ 2391664 w 3668014"/>
              <a:gd name="connsiteY5"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68014" h="5167312">
                <a:moveTo>
                  <a:pt x="2391664" y="0"/>
                </a:moveTo>
                <a:lnTo>
                  <a:pt x="3668014" y="0"/>
                </a:lnTo>
                <a:lnTo>
                  <a:pt x="3668014" y="5167312"/>
                </a:lnTo>
                <a:lnTo>
                  <a:pt x="0" y="5167312"/>
                </a:lnTo>
                <a:lnTo>
                  <a:pt x="2393879" y="952"/>
                </a:lnTo>
                <a:lnTo>
                  <a:pt x="2391664"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3">
            <a:extLst>
              <a:ext uri="{FF2B5EF4-FFF2-40B4-BE49-F238E27FC236}">
                <a16:creationId xmlns:a16="http://schemas.microsoft.com/office/drawing/2014/main" id="{BF9A443F-3CFC-66EA-FF0C-7AC8AE79B419}"/>
              </a:ext>
            </a:extLst>
          </p:cNvPr>
          <p:cNvPicPr>
            <a:picLocks noChangeAspect="1"/>
          </p:cNvPicPr>
          <p:nvPr/>
        </p:nvPicPr>
        <p:blipFill>
          <a:blip r:embed="rId5"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5" name="Picture 4">
            <a:extLst>
              <a:ext uri="{FF2B5EF4-FFF2-40B4-BE49-F238E27FC236}">
                <a16:creationId xmlns:a16="http://schemas.microsoft.com/office/drawing/2014/main" id="{B8B12662-3F36-AF22-5F68-0017F37FEFE7}"/>
              </a:ext>
            </a:extLst>
          </p:cNvPr>
          <p:cNvPicPr>
            <a:picLocks noChangeAspect="1"/>
          </p:cNvPicPr>
          <p:nvPr/>
        </p:nvPicPr>
        <p:blipFill>
          <a:blip r:embed="rId6"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6" name="Footer Placeholder 2">
            <a:extLst>
              <a:ext uri="{FF2B5EF4-FFF2-40B4-BE49-F238E27FC236}">
                <a16:creationId xmlns:a16="http://schemas.microsoft.com/office/drawing/2014/main" id="{6D338778-D6B5-3727-5108-84291BD6B337}"/>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295E0679-F50B-889C-E402-F7DB7FBEA5F8}"/>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3432223391"/>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8650" y="557188"/>
            <a:ext cx="7886700" cy="1133499"/>
          </a:xfrm>
        </p:spPr>
        <p:txBody>
          <a:bodyPr>
            <a:normAutofit/>
          </a:bodyPr>
          <a:lstStyle/>
          <a:p>
            <a:pPr algn="ctr"/>
            <a:r>
              <a:rPr lang="en-GB" sz="4500"/>
              <a:t>Starter</a:t>
            </a:r>
          </a:p>
        </p:txBody>
      </p:sp>
      <p:graphicFrame>
        <p:nvGraphicFramePr>
          <p:cNvPr id="5" name="Content Placeholder 2">
            <a:extLst>
              <a:ext uri="{FF2B5EF4-FFF2-40B4-BE49-F238E27FC236}">
                <a16:creationId xmlns:a16="http://schemas.microsoft.com/office/drawing/2014/main" id="{6FACC60F-E582-E84C-8612-A252DC667A7E}"/>
              </a:ext>
            </a:extLst>
          </p:cNvPr>
          <p:cNvGraphicFramePr>
            <a:graphicFrameLocks noGrp="1"/>
          </p:cNvGraphicFramePr>
          <p:nvPr>
            <p:ph idx="1"/>
            <p:extLst>
              <p:ext uri="{D42A27DB-BD31-4B8C-83A1-F6EECF244321}">
                <p14:modId xmlns:p14="http://schemas.microsoft.com/office/powerpoint/2010/main" val="2736556134"/>
              </p:ext>
            </p:extLst>
          </p:nvPr>
        </p:nvGraphicFramePr>
        <p:xfrm>
          <a:off x="628650" y="1828800"/>
          <a:ext cx="78867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a:extLst>
              <a:ext uri="{FF2B5EF4-FFF2-40B4-BE49-F238E27FC236}">
                <a16:creationId xmlns:a16="http://schemas.microsoft.com/office/drawing/2014/main" id="{F66BBA8E-27DF-28CF-AC24-B11204B55167}"/>
              </a:ext>
            </a:extLst>
          </p:cNvPr>
          <p:cNvPicPr>
            <a:picLocks noChangeAspect="1"/>
          </p:cNvPicPr>
          <p:nvPr/>
        </p:nvPicPr>
        <p:blipFill>
          <a:blip r:embed="rId7"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4" name="Picture 3">
            <a:extLst>
              <a:ext uri="{FF2B5EF4-FFF2-40B4-BE49-F238E27FC236}">
                <a16:creationId xmlns:a16="http://schemas.microsoft.com/office/drawing/2014/main" id="{6D0D6246-A939-8D0C-ECB8-FA9D71AFC257}"/>
              </a:ext>
            </a:extLst>
          </p:cNvPr>
          <p:cNvPicPr>
            <a:picLocks noChangeAspect="1"/>
          </p:cNvPicPr>
          <p:nvPr/>
        </p:nvPicPr>
        <p:blipFill>
          <a:blip r:embed="rId8"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6" name="Footer Placeholder 2">
            <a:extLst>
              <a:ext uri="{FF2B5EF4-FFF2-40B4-BE49-F238E27FC236}">
                <a16:creationId xmlns:a16="http://schemas.microsoft.com/office/drawing/2014/main" id="{7D6929F5-268B-189B-5827-C4019CDB52E4}"/>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7B682C6B-483A-0374-AFD4-E4DD4E703BA2}"/>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1312772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8">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0">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282117" y="-253670"/>
            <a:ext cx="137072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668730" y="422146"/>
            <a:ext cx="484026"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7532611" y="655140"/>
            <a:ext cx="515604"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7017482" y="0"/>
            <a:ext cx="2126518"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Isosceles Triangle 18">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982258" y="6115501"/>
            <a:ext cx="1120884"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descr="https://s3-eu-west-1.amazonaws.com/t2u-transforms/914c6ec116810a5ea1cd0ae03ff0a123/externalities_overview_8181d809be2f9121eaacadc3524fbfce.jpg"/>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82600" y="1374076"/>
            <a:ext cx="8178799" cy="4109846"/>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21" name="Isosceles Triangle 20">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703060" y="6453143"/>
            <a:ext cx="611177"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4FA4660A-9AAC-0C91-7F75-83B138506779}"/>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3" name="Picture 2">
            <a:extLst>
              <a:ext uri="{FF2B5EF4-FFF2-40B4-BE49-F238E27FC236}">
                <a16:creationId xmlns:a16="http://schemas.microsoft.com/office/drawing/2014/main" id="{91F807F4-5BAF-1BF9-F324-0EF8E4B76A7F}"/>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5" name="Footer Placeholder 2">
            <a:extLst>
              <a:ext uri="{FF2B5EF4-FFF2-40B4-BE49-F238E27FC236}">
                <a16:creationId xmlns:a16="http://schemas.microsoft.com/office/drawing/2014/main" id="{61B87B3F-105A-E6EE-C921-26A0B052A358}"/>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C71314DE-7B1F-E249-5D51-65CEDAA0B783}"/>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3114462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1"/>
          <p:cNvSpPr>
            <a:spLocks noGrp="1"/>
          </p:cNvSpPr>
          <p:nvPr>
            <p:ph type="title"/>
          </p:nvPr>
        </p:nvSpPr>
        <p:spPr>
          <a:xfrm>
            <a:off x="482600" y="321734"/>
            <a:ext cx="8178799" cy="1135737"/>
          </a:xfrm>
        </p:spPr>
        <p:txBody>
          <a:bodyPr>
            <a:normAutofit/>
          </a:bodyPr>
          <a:lstStyle/>
          <a:p>
            <a:r>
              <a:rPr lang="en-GB" sz="3100"/>
              <a:t>Learning objectives</a:t>
            </a:r>
          </a:p>
        </p:txBody>
      </p:sp>
      <p:sp>
        <p:nvSpPr>
          <p:cNvPr id="13" name="Rectangle 12">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08801" y="2200695"/>
            <a:ext cx="645368" cy="484026"/>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Isosceles Triangle 14">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7400197" y="1502156"/>
            <a:ext cx="2532832" cy="954774"/>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28518" y="5230015"/>
            <a:ext cx="2017580" cy="760545"/>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60240" y="5789405"/>
            <a:ext cx="485578" cy="364184"/>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Content Placeholder 2">
            <a:extLst>
              <a:ext uri="{FF2B5EF4-FFF2-40B4-BE49-F238E27FC236}">
                <a16:creationId xmlns:a16="http://schemas.microsoft.com/office/drawing/2014/main" id="{14B34C7C-07A0-2E0C-63B7-FFA161350854}"/>
              </a:ext>
            </a:extLst>
          </p:cNvPr>
          <p:cNvGraphicFramePr>
            <a:graphicFrameLocks noGrp="1"/>
          </p:cNvGraphicFramePr>
          <p:nvPr>
            <p:ph idx="1"/>
            <p:extLst>
              <p:ext uri="{D42A27DB-BD31-4B8C-83A1-F6EECF244321}">
                <p14:modId xmlns:p14="http://schemas.microsoft.com/office/powerpoint/2010/main" val="543046479"/>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 name="Picture 1">
            <a:extLst>
              <a:ext uri="{FF2B5EF4-FFF2-40B4-BE49-F238E27FC236}">
                <a16:creationId xmlns:a16="http://schemas.microsoft.com/office/drawing/2014/main" id="{0985655C-5142-734F-8327-5260764DDADF}"/>
              </a:ext>
            </a:extLst>
          </p:cNvPr>
          <p:cNvPicPr>
            <a:picLocks noChangeAspect="1"/>
          </p:cNvPicPr>
          <p:nvPr/>
        </p:nvPicPr>
        <p:blipFill>
          <a:blip r:embed="rId7"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3" name="Picture 2">
            <a:extLst>
              <a:ext uri="{FF2B5EF4-FFF2-40B4-BE49-F238E27FC236}">
                <a16:creationId xmlns:a16="http://schemas.microsoft.com/office/drawing/2014/main" id="{09F2DC6F-D514-667E-0873-5B2901255F1D}"/>
              </a:ext>
            </a:extLst>
          </p:cNvPr>
          <p:cNvPicPr>
            <a:picLocks noChangeAspect="1"/>
          </p:cNvPicPr>
          <p:nvPr/>
        </p:nvPicPr>
        <p:blipFill>
          <a:blip r:embed="rId8"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4" name="Footer Placeholder 2">
            <a:extLst>
              <a:ext uri="{FF2B5EF4-FFF2-40B4-BE49-F238E27FC236}">
                <a16:creationId xmlns:a16="http://schemas.microsoft.com/office/drawing/2014/main" id="{EA911CB6-B1EA-33FB-82CF-21C2EB5AAD02}"/>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5F324C6-E724-A75C-7AF2-EF2B1A55B42F}"/>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39581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15125" y="1153572"/>
            <a:ext cx="2400300" cy="4461163"/>
          </a:xfrm>
        </p:spPr>
        <p:txBody>
          <a:bodyPr>
            <a:normAutofit/>
          </a:bodyPr>
          <a:lstStyle/>
          <a:p>
            <a:r>
              <a:rPr lang="en-GB">
                <a:solidFill>
                  <a:srgbClr val="FFFFFF"/>
                </a:solidFill>
              </a:rPr>
              <a:t>Marginal analysis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3335481" y="591344"/>
            <a:ext cx="5179868" cy="5585619"/>
          </a:xfrm>
        </p:spPr>
        <p:txBody>
          <a:bodyPr anchor="ctr">
            <a:normAutofit/>
          </a:bodyPr>
          <a:lstStyle/>
          <a:p>
            <a:r>
              <a:rPr lang="en-GB" dirty="0"/>
              <a:t>We can use </a:t>
            </a:r>
            <a:r>
              <a:rPr lang="en-GB" b="1" dirty="0"/>
              <a:t>marginal analysis </a:t>
            </a:r>
            <a:r>
              <a:rPr lang="en-GB" dirty="0"/>
              <a:t>to enhance our understanding of externalities</a:t>
            </a:r>
          </a:p>
          <a:p>
            <a:r>
              <a:rPr lang="en-GB" dirty="0"/>
              <a:t>Marginal analysis looks at the benefit or cost we receive from consuming or producing one more unit</a:t>
            </a:r>
          </a:p>
          <a:p>
            <a:pPr lvl="1"/>
            <a:r>
              <a:rPr lang="en-GB" b="1" dirty="0"/>
              <a:t>Marginal benefit </a:t>
            </a:r>
            <a:r>
              <a:rPr lang="en-GB" dirty="0"/>
              <a:t>is the benefit to a consumer of consuming one more unit of a good or service</a:t>
            </a:r>
          </a:p>
          <a:p>
            <a:pPr lvl="1"/>
            <a:r>
              <a:rPr lang="en-GB" b="1" dirty="0"/>
              <a:t>Marginal cost </a:t>
            </a:r>
            <a:r>
              <a:rPr lang="en-GB" dirty="0"/>
              <a:t>is the cost to a producer of producing one more unit of a good or service</a:t>
            </a:r>
          </a:p>
          <a:p>
            <a:pPr lvl="1"/>
            <a:endParaRPr lang="en-GB" b="1" dirty="0"/>
          </a:p>
          <a:p>
            <a:endParaRPr lang="en-GB" dirty="0"/>
          </a:p>
          <a:p>
            <a:pPr lvl="1"/>
            <a:endParaRPr lang="en-GB" dirty="0"/>
          </a:p>
          <a:p>
            <a:endParaRPr lang="en-GB" dirty="0"/>
          </a:p>
          <a:p>
            <a:endParaRPr lang="en-GB" dirty="0"/>
          </a:p>
        </p:txBody>
      </p:sp>
      <p:pic>
        <p:nvPicPr>
          <p:cNvPr id="4" name="Picture 3">
            <a:extLst>
              <a:ext uri="{FF2B5EF4-FFF2-40B4-BE49-F238E27FC236}">
                <a16:creationId xmlns:a16="http://schemas.microsoft.com/office/drawing/2014/main" id="{84B08E88-CFA9-0387-6B94-B7824DD90683}"/>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5" name="Picture 4">
            <a:extLst>
              <a:ext uri="{FF2B5EF4-FFF2-40B4-BE49-F238E27FC236}">
                <a16:creationId xmlns:a16="http://schemas.microsoft.com/office/drawing/2014/main" id="{52528F9B-C8DA-536C-2AE1-0B43F82CC1C9}"/>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6" name="Footer Placeholder 2">
            <a:extLst>
              <a:ext uri="{FF2B5EF4-FFF2-40B4-BE49-F238E27FC236}">
                <a16:creationId xmlns:a16="http://schemas.microsoft.com/office/drawing/2014/main" id="{1A07F61A-953B-AC4F-7EEC-6677E276A00B}"/>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3A7E2EC9-2097-27BD-4287-C7BA7D30C4E9}"/>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3833814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1680" y="365126"/>
            <a:ext cx="6823670" cy="1325563"/>
          </a:xfrm>
        </p:spPr>
        <p:txBody>
          <a:bodyPr>
            <a:normAutofit/>
          </a:bodyPr>
          <a:lstStyle/>
          <a:p>
            <a:r>
              <a:rPr lang="en-GB" sz="2400" dirty="0"/>
              <a:t>Demand is the same as marginal private benefit</a:t>
            </a:r>
          </a:p>
        </p:txBody>
      </p:sp>
      <p:graphicFrame>
        <p:nvGraphicFramePr>
          <p:cNvPr id="17" name="Content Placeholder 2">
            <a:extLst>
              <a:ext uri="{FF2B5EF4-FFF2-40B4-BE49-F238E27FC236}">
                <a16:creationId xmlns:a16="http://schemas.microsoft.com/office/drawing/2014/main" id="{55318B71-9C46-AA8A-24D8-8EBE0EE426BF}"/>
              </a:ext>
            </a:extLst>
          </p:cNvPr>
          <p:cNvGraphicFramePr>
            <a:graphicFrameLocks noGrp="1"/>
          </p:cNvGraphicFramePr>
          <p:nvPr>
            <p:ph idx="1"/>
            <p:extLst>
              <p:ext uri="{D42A27DB-BD31-4B8C-83A1-F6EECF244321}">
                <p14:modId xmlns:p14="http://schemas.microsoft.com/office/powerpoint/2010/main" val="193689691"/>
              </p:ext>
            </p:extLst>
          </p:nvPr>
        </p:nvGraphicFramePr>
        <p:xfrm>
          <a:off x="-265211" y="1879568"/>
          <a:ext cx="7387466" cy="41373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5" name="Group 4"/>
          <p:cNvGrpSpPr/>
          <p:nvPr/>
        </p:nvGrpSpPr>
        <p:grpSpPr>
          <a:xfrm>
            <a:off x="4575468" y="3178143"/>
            <a:ext cx="4363024" cy="2449489"/>
            <a:chOff x="577379" y="2205038"/>
            <a:chExt cx="7379171" cy="4204999"/>
          </a:xfrm>
        </p:grpSpPr>
        <p:cxnSp>
          <p:nvCxnSpPr>
            <p:cNvPr id="6" name="Straight Connector 5"/>
            <p:cNvCxnSpPr/>
            <p:nvPr/>
          </p:nvCxnSpPr>
          <p:spPr>
            <a:xfrm>
              <a:off x="1692275" y="2205038"/>
              <a:ext cx="0" cy="3527425"/>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692275" y="5732463"/>
              <a:ext cx="467995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8" name="TextBox 7"/>
            <p:cNvSpPr txBox="1">
              <a:spLocks noChangeArrowheads="1"/>
            </p:cNvSpPr>
            <p:nvPr/>
          </p:nvSpPr>
          <p:spPr bwMode="auto">
            <a:xfrm>
              <a:off x="577379" y="2237483"/>
              <a:ext cx="1041870" cy="669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Price</a:t>
              </a:r>
              <a:endParaRPr lang="en-US" sz="1000" dirty="0"/>
            </a:p>
          </p:txBody>
        </p:sp>
        <p:sp>
          <p:nvSpPr>
            <p:cNvPr id="9" name="TextBox 8"/>
            <p:cNvSpPr txBox="1">
              <a:spLocks noChangeArrowheads="1"/>
            </p:cNvSpPr>
            <p:nvPr/>
          </p:nvSpPr>
          <p:spPr bwMode="auto">
            <a:xfrm>
              <a:off x="5435600" y="5876924"/>
              <a:ext cx="2520950" cy="3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Quantity</a:t>
              </a:r>
              <a:endParaRPr lang="en-US" sz="1000" dirty="0"/>
            </a:p>
          </p:txBody>
        </p:sp>
        <p:sp>
          <p:nvSpPr>
            <p:cNvPr id="10" name="TextBox 9"/>
            <p:cNvSpPr txBox="1">
              <a:spLocks noChangeArrowheads="1"/>
            </p:cNvSpPr>
            <p:nvPr/>
          </p:nvSpPr>
          <p:spPr bwMode="auto">
            <a:xfrm>
              <a:off x="5441833" y="4618039"/>
              <a:ext cx="1254242" cy="669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D = MPB</a:t>
              </a:r>
              <a:endParaRPr lang="en-US" sz="1000" dirty="0"/>
            </a:p>
          </p:txBody>
        </p:sp>
        <p:cxnSp>
          <p:nvCxnSpPr>
            <p:cNvPr id="11" name="Straight Connector 10"/>
            <p:cNvCxnSpPr/>
            <p:nvPr/>
          </p:nvCxnSpPr>
          <p:spPr>
            <a:xfrm>
              <a:off x="2700338" y="2501900"/>
              <a:ext cx="2735262" cy="229552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692275" y="3649663"/>
              <a:ext cx="2374900"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067175" y="3649663"/>
              <a:ext cx="0" cy="208280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14" name="TextBox 13"/>
            <p:cNvSpPr txBox="1">
              <a:spLocks noChangeArrowheads="1"/>
            </p:cNvSpPr>
            <p:nvPr/>
          </p:nvSpPr>
          <p:spPr bwMode="auto">
            <a:xfrm>
              <a:off x="942740" y="3346418"/>
              <a:ext cx="898427" cy="669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£10</a:t>
              </a:r>
              <a:endParaRPr lang="en-US" sz="1000" dirty="0"/>
            </a:p>
          </p:txBody>
        </p:sp>
        <p:sp>
          <p:nvSpPr>
            <p:cNvPr id="15" name="TextBox 14"/>
            <p:cNvSpPr txBox="1">
              <a:spLocks noChangeArrowheads="1"/>
            </p:cNvSpPr>
            <p:nvPr/>
          </p:nvSpPr>
          <p:spPr bwMode="auto">
            <a:xfrm>
              <a:off x="3635375" y="5740401"/>
              <a:ext cx="865188" cy="669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50</a:t>
              </a:r>
              <a:endParaRPr lang="en-US" sz="1000" dirty="0"/>
            </a:p>
          </p:txBody>
        </p:sp>
      </p:grpSp>
      <p:pic>
        <p:nvPicPr>
          <p:cNvPr id="3" name="Picture 2">
            <a:extLst>
              <a:ext uri="{FF2B5EF4-FFF2-40B4-BE49-F238E27FC236}">
                <a16:creationId xmlns:a16="http://schemas.microsoft.com/office/drawing/2014/main" id="{53030F2D-D623-37BB-ED32-6DC5232B895A}"/>
              </a:ext>
            </a:extLst>
          </p:cNvPr>
          <p:cNvPicPr>
            <a:picLocks noChangeAspect="1"/>
          </p:cNvPicPr>
          <p:nvPr/>
        </p:nvPicPr>
        <p:blipFill>
          <a:blip r:embed="rId8"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4" name="Picture 3">
            <a:extLst>
              <a:ext uri="{FF2B5EF4-FFF2-40B4-BE49-F238E27FC236}">
                <a16:creationId xmlns:a16="http://schemas.microsoft.com/office/drawing/2014/main" id="{9E6B8F9A-5205-E3CF-AA5E-15BB09B83BC0}"/>
              </a:ext>
            </a:extLst>
          </p:cNvPr>
          <p:cNvPicPr>
            <a:picLocks noChangeAspect="1"/>
          </p:cNvPicPr>
          <p:nvPr/>
        </p:nvPicPr>
        <p:blipFill>
          <a:blip r:embed="rId9"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16" name="Footer Placeholder 2">
            <a:extLst>
              <a:ext uri="{FF2B5EF4-FFF2-40B4-BE49-F238E27FC236}">
                <a16:creationId xmlns:a16="http://schemas.microsoft.com/office/drawing/2014/main" id="{4169E778-5828-24EA-968C-767DFF4DF841}"/>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C23B90BA-A474-EA12-372F-E4EBC58B8774}"/>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3591443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8199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393555" y="620392"/>
            <a:ext cx="2856201" cy="5504688"/>
          </a:xfrm>
        </p:spPr>
        <p:txBody>
          <a:bodyPr>
            <a:normAutofit/>
          </a:bodyPr>
          <a:lstStyle/>
          <a:p>
            <a:r>
              <a:rPr lang="en-GB" sz="5200">
                <a:solidFill>
                  <a:schemeClr val="bg1"/>
                </a:solidFill>
              </a:rPr>
              <a:t>Price = Marginal Cost</a:t>
            </a:r>
          </a:p>
        </p:txBody>
      </p:sp>
      <p:graphicFrame>
        <p:nvGraphicFramePr>
          <p:cNvPr id="5" name="Content Placeholder 2">
            <a:extLst>
              <a:ext uri="{FF2B5EF4-FFF2-40B4-BE49-F238E27FC236}">
                <a16:creationId xmlns:a16="http://schemas.microsoft.com/office/drawing/2014/main" id="{38DBCC05-BA67-EC15-B4D2-2CD75D751694}"/>
              </a:ext>
            </a:extLst>
          </p:cNvPr>
          <p:cNvGraphicFramePr>
            <a:graphicFrameLocks noGrp="1"/>
          </p:cNvGraphicFramePr>
          <p:nvPr>
            <p:ph idx="1"/>
            <p:extLst>
              <p:ext uri="{D42A27DB-BD31-4B8C-83A1-F6EECF244321}">
                <p14:modId xmlns:p14="http://schemas.microsoft.com/office/powerpoint/2010/main" val="4244118537"/>
              </p:ext>
            </p:extLst>
          </p:nvPr>
        </p:nvGraphicFramePr>
        <p:xfrm>
          <a:off x="4101291" y="620392"/>
          <a:ext cx="4697730" cy="5504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a:extLst>
              <a:ext uri="{FF2B5EF4-FFF2-40B4-BE49-F238E27FC236}">
                <a16:creationId xmlns:a16="http://schemas.microsoft.com/office/drawing/2014/main" id="{63D2718F-7F7B-E1EB-A73E-66DFC7F6B0C7}"/>
              </a:ext>
            </a:extLst>
          </p:cNvPr>
          <p:cNvPicPr>
            <a:picLocks noChangeAspect="1"/>
          </p:cNvPicPr>
          <p:nvPr/>
        </p:nvPicPr>
        <p:blipFill>
          <a:blip r:embed="rId8"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4" name="Picture 3">
            <a:extLst>
              <a:ext uri="{FF2B5EF4-FFF2-40B4-BE49-F238E27FC236}">
                <a16:creationId xmlns:a16="http://schemas.microsoft.com/office/drawing/2014/main" id="{BA4086D7-7D4B-B793-3369-8470D0F87961}"/>
              </a:ext>
            </a:extLst>
          </p:cNvPr>
          <p:cNvPicPr>
            <a:picLocks noChangeAspect="1"/>
          </p:cNvPicPr>
          <p:nvPr/>
        </p:nvPicPr>
        <p:blipFill>
          <a:blip r:embed="rId9"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6" name="Footer Placeholder 2">
            <a:extLst>
              <a:ext uri="{FF2B5EF4-FFF2-40B4-BE49-F238E27FC236}">
                <a16:creationId xmlns:a16="http://schemas.microsoft.com/office/drawing/2014/main" id="{4C7C5426-0279-55E1-FC48-C50F4B84655A}"/>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94E4B26E-1D9F-A04F-C741-A0A31ADF8DCD}"/>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4190352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0077" y="260648"/>
            <a:ext cx="7134507" cy="566963"/>
          </a:xfrm>
        </p:spPr>
        <p:txBody>
          <a:bodyPr>
            <a:normAutofit/>
          </a:bodyPr>
          <a:lstStyle/>
          <a:p>
            <a:r>
              <a:rPr lang="en-GB" sz="2400" dirty="0"/>
              <a:t>Supply is the same as marginal private cost</a:t>
            </a:r>
          </a:p>
        </p:txBody>
      </p:sp>
      <p:graphicFrame>
        <p:nvGraphicFramePr>
          <p:cNvPr id="32" name="Content Placeholder 2">
            <a:extLst>
              <a:ext uri="{FF2B5EF4-FFF2-40B4-BE49-F238E27FC236}">
                <a16:creationId xmlns:a16="http://schemas.microsoft.com/office/drawing/2014/main" id="{64BCA7A1-7890-9D47-0C69-75E222969960}"/>
              </a:ext>
            </a:extLst>
          </p:cNvPr>
          <p:cNvGraphicFramePr>
            <a:graphicFrameLocks noGrp="1"/>
          </p:cNvGraphicFramePr>
          <p:nvPr>
            <p:ph idx="1"/>
          </p:nvPr>
        </p:nvGraphicFramePr>
        <p:xfrm>
          <a:off x="1615792" y="1177253"/>
          <a:ext cx="7128792" cy="26837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ectangle 2">
            <a:extLst>
              <a:ext uri="{FF2B5EF4-FFF2-40B4-BE49-F238E27FC236}">
                <a16:creationId xmlns:a16="http://schemas.microsoft.com/office/drawing/2014/main" id="{348E7120-8817-4E5B-BD62-D6DD1FA7A801}"/>
              </a:ext>
            </a:extLst>
          </p:cNvPr>
          <p:cNvSpPr/>
          <p:nvPr/>
        </p:nvSpPr>
        <p:spPr>
          <a:xfrm>
            <a:off x="1399523" y="4297633"/>
            <a:ext cx="7636973" cy="2376264"/>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0" name="Group 19"/>
          <p:cNvGrpSpPr/>
          <p:nvPr/>
        </p:nvGrpSpPr>
        <p:grpSpPr>
          <a:xfrm>
            <a:off x="5508104" y="4509119"/>
            <a:ext cx="3858967" cy="2076436"/>
            <a:chOff x="333807" y="2131366"/>
            <a:chExt cx="7622743" cy="4075820"/>
          </a:xfrm>
        </p:grpSpPr>
        <p:cxnSp>
          <p:nvCxnSpPr>
            <p:cNvPr id="21" name="Straight Connector 20"/>
            <p:cNvCxnSpPr/>
            <p:nvPr/>
          </p:nvCxnSpPr>
          <p:spPr>
            <a:xfrm>
              <a:off x="1692275" y="2205038"/>
              <a:ext cx="0" cy="3527425"/>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692275" y="5732463"/>
              <a:ext cx="467995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23" name="TextBox 22"/>
            <p:cNvSpPr txBox="1">
              <a:spLocks noChangeArrowheads="1"/>
            </p:cNvSpPr>
            <p:nvPr/>
          </p:nvSpPr>
          <p:spPr bwMode="auto">
            <a:xfrm>
              <a:off x="333807" y="2501899"/>
              <a:ext cx="1285444" cy="669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Price</a:t>
              </a:r>
              <a:endParaRPr lang="en-US" sz="1000" dirty="0"/>
            </a:p>
          </p:txBody>
        </p:sp>
        <p:sp>
          <p:nvSpPr>
            <p:cNvPr id="24" name="TextBox 23"/>
            <p:cNvSpPr txBox="1">
              <a:spLocks noChangeArrowheads="1"/>
            </p:cNvSpPr>
            <p:nvPr/>
          </p:nvSpPr>
          <p:spPr bwMode="auto">
            <a:xfrm>
              <a:off x="5435600" y="5876924"/>
              <a:ext cx="2520950" cy="3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Quantity</a:t>
              </a:r>
              <a:endParaRPr lang="en-US" sz="1000" dirty="0"/>
            </a:p>
          </p:txBody>
        </p:sp>
        <p:sp>
          <p:nvSpPr>
            <p:cNvPr id="25" name="TextBox 24"/>
            <p:cNvSpPr txBox="1">
              <a:spLocks noChangeArrowheads="1"/>
            </p:cNvSpPr>
            <p:nvPr/>
          </p:nvSpPr>
          <p:spPr bwMode="auto">
            <a:xfrm>
              <a:off x="5727942" y="2131366"/>
              <a:ext cx="1433355" cy="483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S = MPC</a:t>
              </a:r>
              <a:endParaRPr lang="en-US" sz="1000" dirty="0"/>
            </a:p>
          </p:txBody>
        </p:sp>
        <p:cxnSp>
          <p:nvCxnSpPr>
            <p:cNvPr id="26" name="Straight Connector 25"/>
            <p:cNvCxnSpPr/>
            <p:nvPr/>
          </p:nvCxnSpPr>
          <p:spPr>
            <a:xfrm flipV="1">
              <a:off x="2647757" y="2501899"/>
              <a:ext cx="3117925" cy="211614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1692275" y="3649663"/>
              <a:ext cx="2374900"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4067175" y="3649663"/>
              <a:ext cx="0" cy="208280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29" name="TextBox 28"/>
            <p:cNvSpPr txBox="1">
              <a:spLocks noChangeArrowheads="1"/>
            </p:cNvSpPr>
            <p:nvPr/>
          </p:nvSpPr>
          <p:spPr bwMode="auto">
            <a:xfrm>
              <a:off x="1187450" y="3394836"/>
              <a:ext cx="431800" cy="3302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P</a:t>
              </a:r>
              <a:endParaRPr lang="en-US" sz="1000" dirty="0"/>
            </a:p>
          </p:txBody>
        </p:sp>
        <p:sp>
          <p:nvSpPr>
            <p:cNvPr id="30" name="TextBox 29"/>
            <p:cNvSpPr txBox="1">
              <a:spLocks noChangeArrowheads="1"/>
            </p:cNvSpPr>
            <p:nvPr/>
          </p:nvSpPr>
          <p:spPr bwMode="auto">
            <a:xfrm>
              <a:off x="3635375" y="5740400"/>
              <a:ext cx="865188" cy="3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Q</a:t>
              </a:r>
              <a:endParaRPr lang="en-US" sz="1000" dirty="0"/>
            </a:p>
          </p:txBody>
        </p:sp>
      </p:grpSp>
      <p:sp>
        <p:nvSpPr>
          <p:cNvPr id="19" name="TextBox 18"/>
          <p:cNvSpPr txBox="1"/>
          <p:nvPr/>
        </p:nvSpPr>
        <p:spPr>
          <a:xfrm>
            <a:off x="1399523" y="4470103"/>
            <a:ext cx="4321334" cy="2031325"/>
          </a:xfrm>
          <a:prstGeom prst="rect">
            <a:avLst/>
          </a:prstGeom>
          <a:noFill/>
        </p:spPr>
        <p:txBody>
          <a:bodyPr wrap="square" rtlCol="0">
            <a:spAutoFit/>
          </a:bodyPr>
          <a:lstStyle/>
          <a:p>
            <a:pPr marL="285750" indent="-285750">
              <a:buFont typeface="Arial" panose="020B0604020202020204" pitchFamily="34" charset="0"/>
              <a:buChar char="•"/>
            </a:pPr>
            <a:r>
              <a:rPr lang="en-GB" sz="1400" dirty="0"/>
              <a:t>As cost increases a producer can only make a profit from an additional unit if price is higher or equal to the cost of producing that additional unit.</a:t>
            </a:r>
          </a:p>
          <a:p>
            <a:pPr marL="285750" indent="-285750">
              <a:buFont typeface="Arial" panose="020B0604020202020204" pitchFamily="34" charset="0"/>
              <a:buChar char="•"/>
            </a:pPr>
            <a:r>
              <a:rPr lang="en-GB" sz="1400" dirty="0"/>
              <a:t>The point at which a firm stops supplying is when the additional cost is higher than the price received for selling that additional unit.</a:t>
            </a:r>
          </a:p>
          <a:p>
            <a:pPr marL="285750" indent="-285750">
              <a:buFont typeface="Arial" panose="020B0604020202020204" pitchFamily="34" charset="0"/>
              <a:buChar char="•"/>
            </a:pPr>
            <a:r>
              <a:rPr lang="en-GB" sz="1400" dirty="0"/>
              <a:t>The marginal private cost curve therefore shows the relationship between costs, price and the quantity supplied of that product.</a:t>
            </a:r>
          </a:p>
        </p:txBody>
      </p:sp>
      <p:pic>
        <p:nvPicPr>
          <p:cNvPr id="4" name="Picture 3">
            <a:extLst>
              <a:ext uri="{FF2B5EF4-FFF2-40B4-BE49-F238E27FC236}">
                <a16:creationId xmlns:a16="http://schemas.microsoft.com/office/drawing/2014/main" id="{BC32940A-F61E-65D7-639F-EA2468707EC9}"/>
              </a:ext>
            </a:extLst>
          </p:cNvPr>
          <p:cNvPicPr>
            <a:picLocks noChangeAspect="1"/>
          </p:cNvPicPr>
          <p:nvPr/>
        </p:nvPicPr>
        <p:blipFill>
          <a:blip r:embed="rId8"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5" name="Picture 4">
            <a:extLst>
              <a:ext uri="{FF2B5EF4-FFF2-40B4-BE49-F238E27FC236}">
                <a16:creationId xmlns:a16="http://schemas.microsoft.com/office/drawing/2014/main" id="{B80BD21C-8EB9-9012-E04B-6D43417DCF73}"/>
              </a:ext>
            </a:extLst>
          </p:cNvPr>
          <p:cNvPicPr>
            <a:picLocks noChangeAspect="1"/>
          </p:cNvPicPr>
          <p:nvPr/>
        </p:nvPicPr>
        <p:blipFill>
          <a:blip r:embed="rId9" cstate="print">
            <a:alphaModFix amt="85000"/>
            <a:extLst>
              <a:ext uri="{28A0092B-C50C-407E-A947-70E740481C1C}">
                <a14:useLocalDpi xmlns:a14="http://schemas.microsoft.com/office/drawing/2010/main" val="0"/>
              </a:ext>
            </a:extLst>
          </a:blip>
          <a:stretch>
            <a:fillRect/>
          </a:stretch>
        </p:blipFill>
        <p:spPr>
          <a:xfrm>
            <a:off x="4283968" y="28867"/>
            <a:ext cx="933411" cy="375797"/>
          </a:xfrm>
          <a:prstGeom prst="rect">
            <a:avLst/>
          </a:prstGeom>
        </p:spPr>
      </p:pic>
      <p:sp>
        <p:nvSpPr>
          <p:cNvPr id="6" name="Footer Placeholder 2">
            <a:extLst>
              <a:ext uri="{FF2B5EF4-FFF2-40B4-BE49-F238E27FC236}">
                <a16:creationId xmlns:a16="http://schemas.microsoft.com/office/drawing/2014/main" id="{30DDF90F-33CF-305C-493E-0FB1739FC9D7}"/>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60275123-F4C2-CD04-D2A0-70308D930188}"/>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38081138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F4032C13F49FB47BF5EE4A5A6BF83A0" ma:contentTypeVersion="4" ma:contentTypeDescription="Create a new document." ma:contentTypeScope="" ma:versionID="627ce39c4e419775df0982b0470750b4">
  <xsd:schema xmlns:xsd="http://www.w3.org/2001/XMLSchema" xmlns:xs="http://www.w3.org/2001/XMLSchema" xmlns:p="http://schemas.microsoft.com/office/2006/metadata/properties" xmlns:ns2="52c89d63-6a20-4f5c-977c-79d31da25a80" targetNamespace="http://schemas.microsoft.com/office/2006/metadata/properties" ma:root="true" ma:fieldsID="9962f4622fd55fda8fa6f4dc93429848" ns2:_="">
    <xsd:import namespace="52c89d63-6a20-4f5c-977c-79d31da25a8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c89d63-6a20-4f5c-977c-79d31da25a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F07432F-E98D-4895-B18A-4B1A3055362C}">
  <ds:schemaRefs>
    <ds:schemaRef ds:uri="http://schemas.microsoft.com/sharepoint/v3/contenttype/forms"/>
  </ds:schemaRefs>
</ds:datastoreItem>
</file>

<file path=customXml/itemProps2.xml><?xml version="1.0" encoding="utf-8"?>
<ds:datastoreItem xmlns:ds="http://schemas.openxmlformats.org/officeDocument/2006/customXml" ds:itemID="{EE495694-B3B6-4FF4-AF99-3AF113693BEA}">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7330317D-A93F-457E-8149-E83CE5D7EE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c89d63-6a20-4f5c-977c-79d31da25a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2368</TotalTime>
  <Words>2767</Words>
  <Application>Microsoft Office PowerPoint</Application>
  <PresentationFormat>On-screen Show (4:3)</PresentationFormat>
  <Paragraphs>305</Paragraphs>
  <Slides>23</Slides>
  <Notes>18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Calibri Light</vt:lpstr>
      <vt:lpstr>Century Gothic</vt:lpstr>
      <vt:lpstr>gg sans</vt:lpstr>
      <vt:lpstr>Times New Roman</vt:lpstr>
      <vt:lpstr>Office Theme</vt:lpstr>
      <vt:lpstr>4.3.2 Externalities  4.3 Market failure across the economy</vt:lpstr>
      <vt:lpstr>Recall</vt:lpstr>
      <vt:lpstr>Starter</vt:lpstr>
      <vt:lpstr>PowerPoint Presentation</vt:lpstr>
      <vt:lpstr>Learning objectives</vt:lpstr>
      <vt:lpstr>Marginal analysis</vt:lpstr>
      <vt:lpstr>Demand is the same as marginal private benefit</vt:lpstr>
      <vt:lpstr>Price = Marginal Cost</vt:lpstr>
      <vt:lpstr>Supply is the same as marginal private cost</vt:lpstr>
      <vt:lpstr>Marginal social benefits and marginal social costs</vt:lpstr>
      <vt:lpstr>Markets operate where MPB = MPC</vt:lpstr>
      <vt:lpstr>Why externalities lead to market failure</vt:lpstr>
      <vt:lpstr>Negative production externalities</vt:lpstr>
      <vt:lpstr>Positive production externalities</vt:lpstr>
      <vt:lpstr>Negative consumption externalities</vt:lpstr>
      <vt:lpstr>Positive consumption externalities</vt:lpstr>
      <vt:lpstr>Marginal private and social cost and benefit curves</vt:lpstr>
      <vt:lpstr>Activity</vt:lpstr>
      <vt:lpstr>Why externalities lead to market failure</vt:lpstr>
      <vt:lpstr>Plenary – Explain the answer</vt:lpstr>
      <vt:lpstr>Plenary – Explain the answer</vt:lpstr>
      <vt:lpstr>Plenary – Explain the answer</vt:lpstr>
      <vt:lpstr>Task – Wider Reading</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dc:title>
  <dc:creator>Time2Resources</dc:creator>
  <cp:lastModifiedBy>Chezka Mae Madrona</cp:lastModifiedBy>
  <cp:revision>435</cp:revision>
  <dcterms:created xsi:type="dcterms:W3CDTF">2009-08-01T13:37:35Z</dcterms:created>
  <dcterms:modified xsi:type="dcterms:W3CDTF">2025-03-18T11:07:43Z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0x0101002F4032C13F49FB47BF5EE4A5A6BF83A0</vt:lpwstr>
  </property>
</Properties>
</file>