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1.xml" ContentType="application/vnd.openxmlformats-officedocument.presentationml.tags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4"/>
  </p:sldMasterIdLst>
  <p:notesMasterIdLst>
    <p:notesMasterId r:id="rId25"/>
  </p:notesMasterIdLst>
  <p:handoutMasterIdLst>
    <p:handoutMasterId r:id="rId26"/>
  </p:handoutMasterIdLst>
  <p:sldIdLst>
    <p:sldId id="256" r:id="rId5"/>
    <p:sldId id="297" r:id="rId6"/>
    <p:sldId id="296" r:id="rId7"/>
    <p:sldId id="257" r:id="rId8"/>
    <p:sldId id="261" r:id="rId9"/>
    <p:sldId id="262" r:id="rId10"/>
    <p:sldId id="298" r:id="rId11"/>
    <p:sldId id="295" r:id="rId12"/>
    <p:sldId id="263" r:id="rId13"/>
    <p:sldId id="264" r:id="rId14"/>
    <p:sldId id="265" r:id="rId15"/>
    <p:sldId id="269" r:id="rId16"/>
    <p:sldId id="270" r:id="rId17"/>
    <p:sldId id="271" r:id="rId18"/>
    <p:sldId id="272" r:id="rId19"/>
    <p:sldId id="273" r:id="rId20"/>
    <p:sldId id="267" r:id="rId21"/>
    <p:sldId id="268" r:id="rId22"/>
    <p:sldId id="258" r:id="rId23"/>
    <p:sldId id="29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090A5C-B284-4CEE-BC1D-513AC10356F0}" v="13" dt="2023-11-27T16:59:28.6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65" autoAdjust="0"/>
  </p:normalViewPr>
  <p:slideViewPr>
    <p:cSldViewPr>
      <p:cViewPr varScale="1">
        <p:scale>
          <a:sx n="121" d="100"/>
          <a:sy n="121" d="100"/>
        </p:scale>
        <p:origin x="70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 Thrilling" userId="1a0901c82f0d6655" providerId="LiveId" clId="{F2090A5C-B284-4CEE-BC1D-513AC10356F0}"/>
    <pc:docChg chg="undo custSel modSld modMainMaster">
      <pc:chgData name="Max Thrilling" userId="1a0901c82f0d6655" providerId="LiveId" clId="{F2090A5C-B284-4CEE-BC1D-513AC10356F0}" dt="2023-11-27T17:05:42.777" v="123" actId="20577"/>
      <pc:docMkLst>
        <pc:docMk/>
      </pc:docMkLst>
      <pc:sldChg chg="addSp delSp delDesignElem">
        <pc:chgData name="Max Thrilling" userId="1a0901c82f0d6655" providerId="LiveId" clId="{F2090A5C-B284-4CEE-BC1D-513AC10356F0}" dt="2023-11-27T16:53:58.101" v="20"/>
        <pc:sldMkLst>
          <pc:docMk/>
          <pc:sldMk cId="0" sldId="256"/>
        </pc:sldMkLst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0" sldId="256"/>
            <ac:spMk id="30" creationId="{59EF30C2-29AC-4A0D-BC0A-A679CF113EDD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0" sldId="256"/>
            <ac:spMk id="31" creationId="{9C682A1A-5B2D-4111-BBD6-620165633E5B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0" sldId="256"/>
            <ac:spMk id="33" creationId="{A04F1504-431A-4D86-9091-AE7E4B33376B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0" sldId="256"/>
            <ac:spMk id="34" creationId="{EA804283-B929-4503-802F-4585376E2B42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0" sldId="256"/>
            <ac:spMk id="35" creationId="{AD3811F5-514E-49A4-B382-673ED228A4CC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0" sldId="256"/>
            <ac:spMk id="36" creationId="{067AD921-1CEE-4C1B-9AA3-C66D908DDD14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0" sldId="256"/>
            <ac:spMk id="37" creationId="{C36A08F5-3B56-47C5-A371-9187BE56E1E5}"/>
          </ac:spMkLst>
        </pc:spChg>
        <pc:cxnChg chg="add del">
          <ac:chgData name="Max Thrilling" userId="1a0901c82f0d6655" providerId="LiveId" clId="{F2090A5C-B284-4CEE-BC1D-513AC10356F0}" dt="2023-11-27T16:53:58.101" v="20"/>
          <ac:cxnSpMkLst>
            <pc:docMk/>
            <pc:sldMk cId="0" sldId="256"/>
            <ac:cxnSpMk id="32" creationId="{266A0658-1CC4-4B0D-AAB7-A702286AFB03}"/>
          </ac:cxnSpMkLst>
        </pc:cxnChg>
      </pc:sldChg>
      <pc:sldChg chg="addSp delSp delDesignElem">
        <pc:chgData name="Max Thrilling" userId="1a0901c82f0d6655" providerId="LiveId" clId="{F2090A5C-B284-4CEE-BC1D-513AC10356F0}" dt="2023-11-27T16:53:58.101" v="20"/>
        <pc:sldMkLst>
          <pc:docMk/>
          <pc:sldMk cId="39581351" sldId="257"/>
        </pc:sldMkLst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39581351" sldId="257"/>
            <ac:spMk id="9" creationId="{C05CBC3C-2E5A-4839-8B9B-2E5A6ADF0F58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39581351" sldId="257"/>
            <ac:spMk id="11" creationId="{DB5B423A-57CC-4C58-AA26-8E2E862B03A0}"/>
          </ac:spMkLst>
        </pc:spChg>
      </pc:sldChg>
      <pc:sldChg chg="addSp delSp delDesignElem">
        <pc:chgData name="Max Thrilling" userId="1a0901c82f0d6655" providerId="LiveId" clId="{F2090A5C-B284-4CEE-BC1D-513AC10356F0}" dt="2023-11-27T16:53:58.101" v="20"/>
        <pc:sldMkLst>
          <pc:docMk/>
          <pc:sldMk cId="4137302140" sldId="258"/>
        </pc:sldMkLst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4137302140" sldId="258"/>
            <ac:spMk id="12" creationId="{C05CBC3C-2E5A-4839-8B9B-2E5A6ADF0F58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4137302140" sldId="258"/>
            <ac:spMk id="14" creationId="{DB5B423A-57CC-4C58-AA26-8E2E862B03A0}"/>
          </ac:spMkLst>
        </pc:spChg>
      </pc:sldChg>
      <pc:sldChg chg="addSp delSp delDesignElem">
        <pc:chgData name="Max Thrilling" userId="1a0901c82f0d6655" providerId="LiveId" clId="{F2090A5C-B284-4CEE-BC1D-513AC10356F0}" dt="2023-11-27T16:53:58.101" v="20"/>
        <pc:sldMkLst>
          <pc:docMk/>
          <pc:sldMk cId="2500186370" sldId="261"/>
        </pc:sldMkLst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2500186370" sldId="261"/>
            <ac:spMk id="6" creationId="{256B2C21-A230-48C0-8DF1-C46611373C44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2500186370" sldId="261"/>
            <ac:spMk id="9" creationId="{BACC6370-2D7E-4714-9D71-7542949D7D5D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2500186370" sldId="261"/>
            <ac:spMk id="13" creationId="{3847E18C-932D-4C95-AABA-FEC7C9499AD7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2500186370" sldId="261"/>
            <ac:spMk id="15" creationId="{3150CB11-0C61-439E-910F-5787759E72A0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2500186370" sldId="261"/>
            <ac:spMk id="17" creationId="{43F8A58B-5155-44CE-A5FF-7647B47D0A7A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2500186370" sldId="261"/>
            <ac:spMk id="19" creationId="{443F2ACA-E6D6-4028-82DD-F03C262D5DE6}"/>
          </ac:spMkLst>
        </pc:spChg>
      </pc:sldChg>
      <pc:sldChg chg="addSp modSp mod setBg">
        <pc:chgData name="Max Thrilling" userId="1a0901c82f0d6655" providerId="LiveId" clId="{F2090A5C-B284-4CEE-BC1D-513AC10356F0}" dt="2023-11-27T17:00:00.358" v="103" actId="33524"/>
        <pc:sldMkLst>
          <pc:docMk/>
          <pc:sldMk cId="1110065624" sldId="262"/>
        </pc:sldMkLst>
        <pc:spChg chg="mod">
          <ac:chgData name="Max Thrilling" userId="1a0901c82f0d6655" providerId="LiveId" clId="{F2090A5C-B284-4CEE-BC1D-513AC10356F0}" dt="2023-11-27T16:54:08.196" v="21" actId="26606"/>
          <ac:spMkLst>
            <pc:docMk/>
            <pc:sldMk cId="1110065624" sldId="262"/>
            <ac:spMk id="2" creationId="{00000000-0000-0000-0000-000000000000}"/>
          </ac:spMkLst>
        </pc:spChg>
        <pc:spChg chg="add mod ord">
          <ac:chgData name="Max Thrilling" userId="1a0901c82f0d6655" providerId="LiveId" clId="{F2090A5C-B284-4CEE-BC1D-513AC10356F0}" dt="2023-11-27T16:56:01.125" v="58" actId="207"/>
          <ac:spMkLst>
            <pc:docMk/>
            <pc:sldMk cId="1110065624" sldId="262"/>
            <ac:spMk id="3" creationId="{3C1BED95-1A52-6EE4-47E0-ABCEA9869A39}"/>
          </ac:spMkLst>
        </pc:spChg>
        <pc:spChg chg="mod ord">
          <ac:chgData name="Max Thrilling" userId="1a0901c82f0d6655" providerId="LiveId" clId="{F2090A5C-B284-4CEE-BC1D-513AC10356F0}" dt="2023-11-27T17:00:00.358" v="103" actId="33524"/>
          <ac:spMkLst>
            <pc:docMk/>
            <pc:sldMk cId="1110065624" sldId="262"/>
            <ac:spMk id="6" creationId="{00000000-0000-0000-0000-000000000000}"/>
          </ac:spMkLst>
        </pc:spChg>
        <pc:spChg chg="mod">
          <ac:chgData name="Max Thrilling" userId="1a0901c82f0d6655" providerId="LiveId" clId="{F2090A5C-B284-4CEE-BC1D-513AC10356F0}" dt="2023-11-27T16:55:10.028" v="50" actId="14100"/>
          <ac:spMkLst>
            <pc:docMk/>
            <pc:sldMk cId="1110065624" sldId="262"/>
            <ac:spMk id="10" creationId="{00000000-0000-0000-0000-000000000000}"/>
          </ac:spMkLst>
        </pc:spChg>
        <pc:spChg chg="mod">
          <ac:chgData name="Max Thrilling" userId="1a0901c82f0d6655" providerId="LiveId" clId="{F2090A5C-B284-4CEE-BC1D-513AC10356F0}" dt="2023-11-27T16:55:10.028" v="50" actId="14100"/>
          <ac:spMkLst>
            <pc:docMk/>
            <pc:sldMk cId="1110065624" sldId="262"/>
            <ac:spMk id="11" creationId="{00000000-0000-0000-0000-000000000000}"/>
          </ac:spMkLst>
        </pc:spChg>
        <pc:spChg chg="mod">
          <ac:chgData name="Max Thrilling" userId="1a0901c82f0d6655" providerId="LiveId" clId="{F2090A5C-B284-4CEE-BC1D-513AC10356F0}" dt="2023-11-27T16:55:10.028" v="50" actId="14100"/>
          <ac:spMkLst>
            <pc:docMk/>
            <pc:sldMk cId="1110065624" sldId="262"/>
            <ac:spMk id="12" creationId="{00000000-0000-0000-0000-000000000000}"/>
          </ac:spMkLst>
        </pc:spChg>
        <pc:spChg chg="mod">
          <ac:chgData name="Max Thrilling" userId="1a0901c82f0d6655" providerId="LiveId" clId="{F2090A5C-B284-4CEE-BC1D-513AC10356F0}" dt="2023-11-27T16:55:10.028" v="50" actId="14100"/>
          <ac:spMkLst>
            <pc:docMk/>
            <pc:sldMk cId="1110065624" sldId="262"/>
            <ac:spMk id="15" creationId="{00000000-0000-0000-0000-000000000000}"/>
          </ac:spMkLst>
        </pc:spChg>
        <pc:spChg chg="mod">
          <ac:chgData name="Max Thrilling" userId="1a0901c82f0d6655" providerId="LiveId" clId="{F2090A5C-B284-4CEE-BC1D-513AC10356F0}" dt="2023-11-27T16:55:10.028" v="50" actId="14100"/>
          <ac:spMkLst>
            <pc:docMk/>
            <pc:sldMk cId="1110065624" sldId="262"/>
            <ac:spMk id="17" creationId="{00000000-0000-0000-0000-000000000000}"/>
          </ac:spMkLst>
        </pc:spChg>
        <pc:spChg chg="mod">
          <ac:chgData name="Max Thrilling" userId="1a0901c82f0d6655" providerId="LiveId" clId="{F2090A5C-B284-4CEE-BC1D-513AC10356F0}" dt="2023-11-27T16:55:10.028" v="50" actId="14100"/>
          <ac:spMkLst>
            <pc:docMk/>
            <pc:sldMk cId="1110065624" sldId="262"/>
            <ac:spMk id="19" creationId="{00000000-0000-0000-0000-000000000000}"/>
          </ac:spMkLst>
        </pc:spChg>
        <pc:spChg chg="mod">
          <ac:chgData name="Max Thrilling" userId="1a0901c82f0d6655" providerId="LiveId" clId="{F2090A5C-B284-4CEE-BC1D-513AC10356F0}" dt="2023-11-27T16:55:10.028" v="50" actId="14100"/>
          <ac:spMkLst>
            <pc:docMk/>
            <pc:sldMk cId="1110065624" sldId="262"/>
            <ac:spMk id="21" creationId="{00000000-0000-0000-0000-000000000000}"/>
          </ac:spMkLst>
        </pc:spChg>
        <pc:spChg chg="mod">
          <ac:chgData name="Max Thrilling" userId="1a0901c82f0d6655" providerId="LiveId" clId="{F2090A5C-B284-4CEE-BC1D-513AC10356F0}" dt="2023-11-27T16:55:10.028" v="50" actId="14100"/>
          <ac:spMkLst>
            <pc:docMk/>
            <pc:sldMk cId="1110065624" sldId="262"/>
            <ac:spMk id="22" creationId="{00000000-0000-0000-0000-000000000000}"/>
          </ac:spMkLst>
        </pc:spChg>
        <pc:spChg chg="mod">
          <ac:chgData name="Max Thrilling" userId="1a0901c82f0d6655" providerId="LiveId" clId="{F2090A5C-B284-4CEE-BC1D-513AC10356F0}" dt="2023-11-27T16:55:10.028" v="50" actId="14100"/>
          <ac:spMkLst>
            <pc:docMk/>
            <pc:sldMk cId="1110065624" sldId="262"/>
            <ac:spMk id="25" creationId="{00000000-0000-0000-0000-000000000000}"/>
          </ac:spMkLst>
        </pc:spChg>
        <pc:spChg chg="mod">
          <ac:chgData name="Max Thrilling" userId="1a0901c82f0d6655" providerId="LiveId" clId="{F2090A5C-B284-4CEE-BC1D-513AC10356F0}" dt="2023-11-27T16:55:10.028" v="50" actId="14100"/>
          <ac:spMkLst>
            <pc:docMk/>
            <pc:sldMk cId="1110065624" sldId="262"/>
            <ac:spMk id="26" creationId="{00000000-0000-0000-0000-000000000000}"/>
          </ac:spMkLst>
        </pc:spChg>
        <pc:spChg chg="add">
          <ac:chgData name="Max Thrilling" userId="1a0901c82f0d6655" providerId="LiveId" clId="{F2090A5C-B284-4CEE-BC1D-513AC10356F0}" dt="2023-11-27T16:54:08.196" v="21" actId="26606"/>
          <ac:spMkLst>
            <pc:docMk/>
            <pc:sldMk cId="1110065624" sldId="262"/>
            <ac:spMk id="31" creationId="{743AA782-23D1-4521-8CAD-47662984AA08}"/>
          </ac:spMkLst>
        </pc:spChg>
        <pc:spChg chg="add">
          <ac:chgData name="Max Thrilling" userId="1a0901c82f0d6655" providerId="LiveId" clId="{F2090A5C-B284-4CEE-BC1D-513AC10356F0}" dt="2023-11-27T16:54:08.196" v="21" actId="26606"/>
          <ac:spMkLst>
            <pc:docMk/>
            <pc:sldMk cId="1110065624" sldId="262"/>
            <ac:spMk id="33" creationId="{71877DBC-BB60-40F0-AC93-2ACDBAAE60CE}"/>
          </ac:spMkLst>
        </pc:spChg>
        <pc:grpChg chg="add mod">
          <ac:chgData name="Max Thrilling" userId="1a0901c82f0d6655" providerId="LiveId" clId="{F2090A5C-B284-4CEE-BC1D-513AC10356F0}" dt="2023-11-27T16:55:44.700" v="56" actId="166"/>
          <ac:grpSpMkLst>
            <pc:docMk/>
            <pc:sldMk cId="1110065624" sldId="262"/>
            <ac:grpSpMk id="7" creationId="{00000000-0000-0000-0000-000000000000}"/>
          </ac:grpSpMkLst>
        </pc:grpChg>
        <pc:cxnChg chg="mod">
          <ac:chgData name="Max Thrilling" userId="1a0901c82f0d6655" providerId="LiveId" clId="{F2090A5C-B284-4CEE-BC1D-513AC10356F0}" dt="2023-11-27T16:55:10.028" v="50" actId="14100"/>
          <ac:cxnSpMkLst>
            <pc:docMk/>
            <pc:sldMk cId="1110065624" sldId="262"/>
            <ac:cxnSpMk id="8" creationId="{00000000-0000-0000-0000-000000000000}"/>
          </ac:cxnSpMkLst>
        </pc:cxnChg>
        <pc:cxnChg chg="mod">
          <ac:chgData name="Max Thrilling" userId="1a0901c82f0d6655" providerId="LiveId" clId="{F2090A5C-B284-4CEE-BC1D-513AC10356F0}" dt="2023-11-27T16:55:10.028" v="50" actId="14100"/>
          <ac:cxnSpMkLst>
            <pc:docMk/>
            <pc:sldMk cId="1110065624" sldId="262"/>
            <ac:cxnSpMk id="9" creationId="{00000000-0000-0000-0000-000000000000}"/>
          </ac:cxnSpMkLst>
        </pc:cxnChg>
        <pc:cxnChg chg="mod">
          <ac:chgData name="Max Thrilling" userId="1a0901c82f0d6655" providerId="LiveId" clId="{F2090A5C-B284-4CEE-BC1D-513AC10356F0}" dt="2023-11-27T16:55:10.028" v="50" actId="14100"/>
          <ac:cxnSpMkLst>
            <pc:docMk/>
            <pc:sldMk cId="1110065624" sldId="262"/>
            <ac:cxnSpMk id="13" creationId="{00000000-0000-0000-0000-000000000000}"/>
          </ac:cxnSpMkLst>
        </pc:cxnChg>
        <pc:cxnChg chg="mod">
          <ac:chgData name="Max Thrilling" userId="1a0901c82f0d6655" providerId="LiveId" clId="{F2090A5C-B284-4CEE-BC1D-513AC10356F0}" dt="2023-11-27T16:55:10.028" v="50" actId="14100"/>
          <ac:cxnSpMkLst>
            <pc:docMk/>
            <pc:sldMk cId="1110065624" sldId="262"/>
            <ac:cxnSpMk id="14" creationId="{00000000-0000-0000-0000-000000000000}"/>
          </ac:cxnSpMkLst>
        </pc:cxnChg>
        <pc:cxnChg chg="mod">
          <ac:chgData name="Max Thrilling" userId="1a0901c82f0d6655" providerId="LiveId" clId="{F2090A5C-B284-4CEE-BC1D-513AC10356F0}" dt="2023-11-27T16:55:10.028" v="50" actId="14100"/>
          <ac:cxnSpMkLst>
            <pc:docMk/>
            <pc:sldMk cId="1110065624" sldId="262"/>
            <ac:cxnSpMk id="16" creationId="{00000000-0000-0000-0000-000000000000}"/>
          </ac:cxnSpMkLst>
        </pc:cxnChg>
        <pc:cxnChg chg="mod">
          <ac:chgData name="Max Thrilling" userId="1a0901c82f0d6655" providerId="LiveId" clId="{F2090A5C-B284-4CEE-BC1D-513AC10356F0}" dt="2023-11-27T16:55:10.028" v="50" actId="14100"/>
          <ac:cxnSpMkLst>
            <pc:docMk/>
            <pc:sldMk cId="1110065624" sldId="262"/>
            <ac:cxnSpMk id="18" creationId="{00000000-0000-0000-0000-000000000000}"/>
          </ac:cxnSpMkLst>
        </pc:cxnChg>
        <pc:cxnChg chg="mod">
          <ac:chgData name="Max Thrilling" userId="1a0901c82f0d6655" providerId="LiveId" clId="{F2090A5C-B284-4CEE-BC1D-513AC10356F0}" dt="2023-11-27T16:55:10.028" v="50" actId="14100"/>
          <ac:cxnSpMkLst>
            <pc:docMk/>
            <pc:sldMk cId="1110065624" sldId="262"/>
            <ac:cxnSpMk id="20" creationId="{00000000-0000-0000-0000-000000000000}"/>
          </ac:cxnSpMkLst>
        </pc:cxnChg>
        <pc:cxnChg chg="mod">
          <ac:chgData name="Max Thrilling" userId="1a0901c82f0d6655" providerId="LiveId" clId="{F2090A5C-B284-4CEE-BC1D-513AC10356F0}" dt="2023-11-27T16:55:10.028" v="50" actId="14100"/>
          <ac:cxnSpMkLst>
            <pc:docMk/>
            <pc:sldMk cId="1110065624" sldId="262"/>
            <ac:cxnSpMk id="23" creationId="{00000000-0000-0000-0000-000000000000}"/>
          </ac:cxnSpMkLst>
        </pc:cxnChg>
        <pc:cxnChg chg="mod">
          <ac:chgData name="Max Thrilling" userId="1a0901c82f0d6655" providerId="LiveId" clId="{F2090A5C-B284-4CEE-BC1D-513AC10356F0}" dt="2023-11-27T16:55:10.028" v="50" actId="14100"/>
          <ac:cxnSpMkLst>
            <pc:docMk/>
            <pc:sldMk cId="1110065624" sldId="262"/>
            <ac:cxnSpMk id="24" creationId="{00000000-0000-0000-0000-000000000000}"/>
          </ac:cxnSpMkLst>
        </pc:cxnChg>
      </pc:sldChg>
      <pc:sldChg chg="addSp delSp modSp mod delDesignElem">
        <pc:chgData name="Max Thrilling" userId="1a0901c82f0d6655" providerId="LiveId" clId="{F2090A5C-B284-4CEE-BC1D-513AC10356F0}" dt="2023-11-27T16:56:38.589" v="62" actId="113"/>
        <pc:sldMkLst>
          <pc:docMk/>
          <pc:sldMk cId="2825835747" sldId="263"/>
        </pc:sldMkLst>
        <pc:spChg chg="mod">
          <ac:chgData name="Max Thrilling" userId="1a0901c82f0d6655" providerId="LiveId" clId="{F2090A5C-B284-4CEE-BC1D-513AC10356F0}" dt="2023-11-27T16:56:38.589" v="62" actId="113"/>
          <ac:spMkLst>
            <pc:docMk/>
            <pc:sldMk cId="2825835747" sldId="263"/>
            <ac:spMk id="3" creationId="{00000000-0000-0000-0000-000000000000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2825835747" sldId="263"/>
            <ac:spMk id="8" creationId="{9264D464-898B-4908-88FD-33A83D6ED64E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2825835747" sldId="263"/>
            <ac:spMk id="10" creationId="{F0BC1D9E-4401-4EC0-88FD-ED103CB570EA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2825835747" sldId="263"/>
            <ac:spMk id="12" creationId="{B0AAF7C9-094E-400C-A428-F6C2262F6527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2825835747" sldId="263"/>
            <ac:spMk id="14" creationId="{6200B311-3585-4069-AAC6-CD443FA5B8AD}"/>
          </ac:spMkLst>
        </pc:spChg>
      </pc:sldChg>
      <pc:sldChg chg="addSp modSp mod">
        <pc:chgData name="Max Thrilling" userId="1a0901c82f0d6655" providerId="LiveId" clId="{F2090A5C-B284-4CEE-BC1D-513AC10356F0}" dt="2023-11-27T16:59:28.616" v="102" actId="33524"/>
        <pc:sldMkLst>
          <pc:docMk/>
          <pc:sldMk cId="2998406246" sldId="264"/>
        </pc:sldMkLst>
        <pc:spChg chg="mod">
          <ac:chgData name="Max Thrilling" userId="1a0901c82f0d6655" providerId="LiveId" clId="{F2090A5C-B284-4CEE-BC1D-513AC10356F0}" dt="2023-11-27T16:53:58.101" v="20"/>
          <ac:spMkLst>
            <pc:docMk/>
            <pc:sldMk cId="2998406246" sldId="264"/>
            <ac:spMk id="2" creationId="{00000000-0000-0000-0000-000000000000}"/>
          </ac:spMkLst>
        </pc:spChg>
        <pc:spChg chg="add mod">
          <ac:chgData name="Max Thrilling" userId="1a0901c82f0d6655" providerId="LiveId" clId="{F2090A5C-B284-4CEE-BC1D-513AC10356F0}" dt="2023-11-27T16:58:01.776" v="73" actId="207"/>
          <ac:spMkLst>
            <pc:docMk/>
            <pc:sldMk cId="2998406246" sldId="264"/>
            <ac:spMk id="4" creationId="{B19AF91D-D9BC-D104-F709-357966BC66CB}"/>
          </ac:spMkLst>
        </pc:spChg>
        <pc:spChg chg="mod">
          <ac:chgData name="Max Thrilling" userId="1a0901c82f0d6655" providerId="LiveId" clId="{F2090A5C-B284-4CEE-BC1D-513AC10356F0}" dt="2023-11-27T16:58:20.857" v="78" actId="1076"/>
          <ac:spMkLst>
            <pc:docMk/>
            <pc:sldMk cId="2998406246" sldId="264"/>
            <ac:spMk id="10" creationId="{00000000-0000-0000-0000-000000000000}"/>
          </ac:spMkLst>
        </pc:spChg>
        <pc:spChg chg="mod">
          <ac:chgData name="Max Thrilling" userId="1a0901c82f0d6655" providerId="LiveId" clId="{F2090A5C-B284-4CEE-BC1D-513AC10356F0}" dt="2023-11-27T16:58:20.857" v="78" actId="1076"/>
          <ac:spMkLst>
            <pc:docMk/>
            <pc:sldMk cId="2998406246" sldId="264"/>
            <ac:spMk id="11" creationId="{00000000-0000-0000-0000-000000000000}"/>
          </ac:spMkLst>
        </pc:spChg>
        <pc:spChg chg="mod">
          <ac:chgData name="Max Thrilling" userId="1a0901c82f0d6655" providerId="LiveId" clId="{F2090A5C-B284-4CEE-BC1D-513AC10356F0}" dt="2023-11-27T16:58:30.234" v="81" actId="20577"/>
          <ac:spMkLst>
            <pc:docMk/>
            <pc:sldMk cId="2998406246" sldId="264"/>
            <ac:spMk id="12" creationId="{00000000-0000-0000-0000-000000000000}"/>
          </ac:spMkLst>
        </pc:spChg>
        <pc:spChg chg="mod">
          <ac:chgData name="Max Thrilling" userId="1a0901c82f0d6655" providerId="LiveId" clId="{F2090A5C-B284-4CEE-BC1D-513AC10356F0}" dt="2023-11-27T16:58:20.857" v="78" actId="1076"/>
          <ac:spMkLst>
            <pc:docMk/>
            <pc:sldMk cId="2998406246" sldId="264"/>
            <ac:spMk id="15" creationId="{00000000-0000-0000-0000-000000000000}"/>
          </ac:spMkLst>
        </pc:spChg>
        <pc:spChg chg="mod">
          <ac:chgData name="Max Thrilling" userId="1a0901c82f0d6655" providerId="LiveId" clId="{F2090A5C-B284-4CEE-BC1D-513AC10356F0}" dt="2023-11-27T16:58:34.643" v="84" actId="20577"/>
          <ac:spMkLst>
            <pc:docMk/>
            <pc:sldMk cId="2998406246" sldId="264"/>
            <ac:spMk id="17" creationId="{00000000-0000-0000-0000-000000000000}"/>
          </ac:spMkLst>
        </pc:spChg>
        <pc:spChg chg="mod">
          <ac:chgData name="Max Thrilling" userId="1a0901c82f0d6655" providerId="LiveId" clId="{F2090A5C-B284-4CEE-BC1D-513AC10356F0}" dt="2023-11-27T16:58:20.857" v="78" actId="1076"/>
          <ac:spMkLst>
            <pc:docMk/>
            <pc:sldMk cId="2998406246" sldId="264"/>
            <ac:spMk id="19" creationId="{00000000-0000-0000-0000-000000000000}"/>
          </ac:spMkLst>
        </pc:spChg>
        <pc:spChg chg="mod">
          <ac:chgData name="Max Thrilling" userId="1a0901c82f0d6655" providerId="LiveId" clId="{F2090A5C-B284-4CEE-BC1D-513AC10356F0}" dt="2023-11-27T16:58:20.857" v="78" actId="1076"/>
          <ac:spMkLst>
            <pc:docMk/>
            <pc:sldMk cId="2998406246" sldId="264"/>
            <ac:spMk id="21" creationId="{00000000-0000-0000-0000-000000000000}"/>
          </ac:spMkLst>
        </pc:spChg>
        <pc:spChg chg="mod">
          <ac:chgData name="Max Thrilling" userId="1a0901c82f0d6655" providerId="LiveId" clId="{F2090A5C-B284-4CEE-BC1D-513AC10356F0}" dt="2023-11-27T16:58:20.857" v="78" actId="1076"/>
          <ac:spMkLst>
            <pc:docMk/>
            <pc:sldMk cId="2998406246" sldId="264"/>
            <ac:spMk id="22" creationId="{00000000-0000-0000-0000-000000000000}"/>
          </ac:spMkLst>
        </pc:spChg>
        <pc:spChg chg="mod">
          <ac:chgData name="Max Thrilling" userId="1a0901c82f0d6655" providerId="LiveId" clId="{F2090A5C-B284-4CEE-BC1D-513AC10356F0}" dt="2023-11-27T16:58:20.857" v="78" actId="1076"/>
          <ac:spMkLst>
            <pc:docMk/>
            <pc:sldMk cId="2998406246" sldId="264"/>
            <ac:spMk id="25" creationId="{00000000-0000-0000-0000-000000000000}"/>
          </ac:spMkLst>
        </pc:spChg>
        <pc:spChg chg="mod">
          <ac:chgData name="Max Thrilling" userId="1a0901c82f0d6655" providerId="LiveId" clId="{F2090A5C-B284-4CEE-BC1D-513AC10356F0}" dt="2023-11-27T16:58:20.857" v="78" actId="1076"/>
          <ac:spMkLst>
            <pc:docMk/>
            <pc:sldMk cId="2998406246" sldId="264"/>
            <ac:spMk id="26" creationId="{00000000-0000-0000-0000-000000000000}"/>
          </ac:spMkLst>
        </pc:spChg>
        <pc:grpChg chg="mod">
          <ac:chgData name="Max Thrilling" userId="1a0901c82f0d6655" providerId="LiveId" clId="{F2090A5C-B284-4CEE-BC1D-513AC10356F0}" dt="2023-11-27T16:58:20.857" v="78" actId="1076"/>
          <ac:grpSpMkLst>
            <pc:docMk/>
            <pc:sldMk cId="2998406246" sldId="264"/>
            <ac:grpSpMk id="3" creationId="{00000000-0000-0000-0000-000000000000}"/>
          </ac:grpSpMkLst>
        </pc:grpChg>
        <pc:graphicFrameChg chg="mod ord modGraphic">
          <ac:chgData name="Max Thrilling" userId="1a0901c82f0d6655" providerId="LiveId" clId="{F2090A5C-B284-4CEE-BC1D-513AC10356F0}" dt="2023-11-27T16:59:28.616" v="102" actId="33524"/>
          <ac:graphicFrameMkLst>
            <pc:docMk/>
            <pc:sldMk cId="2998406246" sldId="264"/>
            <ac:graphicFrameMk id="28" creationId="{4D813F97-D951-D1BC-3D5B-CBC9831E1E3D}"/>
          </ac:graphicFrameMkLst>
        </pc:graphicFrameChg>
        <pc:cxnChg chg="mod">
          <ac:chgData name="Max Thrilling" userId="1a0901c82f0d6655" providerId="LiveId" clId="{F2090A5C-B284-4CEE-BC1D-513AC10356F0}" dt="2023-11-27T16:58:20.857" v="78" actId="1076"/>
          <ac:cxnSpMkLst>
            <pc:docMk/>
            <pc:sldMk cId="2998406246" sldId="264"/>
            <ac:cxnSpMk id="8" creationId="{00000000-0000-0000-0000-000000000000}"/>
          </ac:cxnSpMkLst>
        </pc:cxnChg>
        <pc:cxnChg chg="mod">
          <ac:chgData name="Max Thrilling" userId="1a0901c82f0d6655" providerId="LiveId" clId="{F2090A5C-B284-4CEE-BC1D-513AC10356F0}" dt="2023-11-27T16:58:20.857" v="78" actId="1076"/>
          <ac:cxnSpMkLst>
            <pc:docMk/>
            <pc:sldMk cId="2998406246" sldId="264"/>
            <ac:cxnSpMk id="9" creationId="{00000000-0000-0000-0000-000000000000}"/>
          </ac:cxnSpMkLst>
        </pc:cxnChg>
        <pc:cxnChg chg="mod">
          <ac:chgData name="Max Thrilling" userId="1a0901c82f0d6655" providerId="LiveId" clId="{F2090A5C-B284-4CEE-BC1D-513AC10356F0}" dt="2023-11-27T16:58:20.857" v="78" actId="1076"/>
          <ac:cxnSpMkLst>
            <pc:docMk/>
            <pc:sldMk cId="2998406246" sldId="264"/>
            <ac:cxnSpMk id="13" creationId="{00000000-0000-0000-0000-000000000000}"/>
          </ac:cxnSpMkLst>
        </pc:cxnChg>
        <pc:cxnChg chg="mod">
          <ac:chgData name="Max Thrilling" userId="1a0901c82f0d6655" providerId="LiveId" clId="{F2090A5C-B284-4CEE-BC1D-513AC10356F0}" dt="2023-11-27T16:58:20.857" v="78" actId="1076"/>
          <ac:cxnSpMkLst>
            <pc:docMk/>
            <pc:sldMk cId="2998406246" sldId="264"/>
            <ac:cxnSpMk id="14" creationId="{00000000-0000-0000-0000-000000000000}"/>
          </ac:cxnSpMkLst>
        </pc:cxnChg>
        <pc:cxnChg chg="mod">
          <ac:chgData name="Max Thrilling" userId="1a0901c82f0d6655" providerId="LiveId" clId="{F2090A5C-B284-4CEE-BC1D-513AC10356F0}" dt="2023-11-27T16:58:20.857" v="78" actId="1076"/>
          <ac:cxnSpMkLst>
            <pc:docMk/>
            <pc:sldMk cId="2998406246" sldId="264"/>
            <ac:cxnSpMk id="16" creationId="{00000000-0000-0000-0000-000000000000}"/>
          </ac:cxnSpMkLst>
        </pc:cxnChg>
        <pc:cxnChg chg="mod">
          <ac:chgData name="Max Thrilling" userId="1a0901c82f0d6655" providerId="LiveId" clId="{F2090A5C-B284-4CEE-BC1D-513AC10356F0}" dt="2023-11-27T16:58:20.857" v="78" actId="1076"/>
          <ac:cxnSpMkLst>
            <pc:docMk/>
            <pc:sldMk cId="2998406246" sldId="264"/>
            <ac:cxnSpMk id="18" creationId="{00000000-0000-0000-0000-000000000000}"/>
          </ac:cxnSpMkLst>
        </pc:cxnChg>
        <pc:cxnChg chg="mod">
          <ac:chgData name="Max Thrilling" userId="1a0901c82f0d6655" providerId="LiveId" clId="{F2090A5C-B284-4CEE-BC1D-513AC10356F0}" dt="2023-11-27T16:58:20.857" v="78" actId="1076"/>
          <ac:cxnSpMkLst>
            <pc:docMk/>
            <pc:sldMk cId="2998406246" sldId="264"/>
            <ac:cxnSpMk id="20" creationId="{00000000-0000-0000-0000-000000000000}"/>
          </ac:cxnSpMkLst>
        </pc:cxnChg>
        <pc:cxnChg chg="mod">
          <ac:chgData name="Max Thrilling" userId="1a0901c82f0d6655" providerId="LiveId" clId="{F2090A5C-B284-4CEE-BC1D-513AC10356F0}" dt="2023-11-27T16:58:20.857" v="78" actId="1076"/>
          <ac:cxnSpMkLst>
            <pc:docMk/>
            <pc:sldMk cId="2998406246" sldId="264"/>
            <ac:cxnSpMk id="23" creationId="{00000000-0000-0000-0000-000000000000}"/>
          </ac:cxnSpMkLst>
        </pc:cxnChg>
        <pc:cxnChg chg="mod">
          <ac:chgData name="Max Thrilling" userId="1a0901c82f0d6655" providerId="LiveId" clId="{F2090A5C-B284-4CEE-BC1D-513AC10356F0}" dt="2023-11-27T16:58:20.857" v="78" actId="1076"/>
          <ac:cxnSpMkLst>
            <pc:docMk/>
            <pc:sldMk cId="2998406246" sldId="264"/>
            <ac:cxnSpMk id="24" creationId="{00000000-0000-0000-0000-000000000000}"/>
          </ac:cxnSpMkLst>
        </pc:cxnChg>
      </pc:sldChg>
      <pc:sldChg chg="addSp delSp delDesignElem">
        <pc:chgData name="Max Thrilling" userId="1a0901c82f0d6655" providerId="LiveId" clId="{F2090A5C-B284-4CEE-BC1D-513AC10356F0}" dt="2023-11-27T16:53:58.101" v="20"/>
        <pc:sldMkLst>
          <pc:docMk/>
          <pc:sldMk cId="3852878456" sldId="265"/>
        </pc:sldMkLst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3852878456" sldId="265"/>
            <ac:spMk id="10" creationId="{6A84B152-3496-4C52-AF08-97AFFC09DD2C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3852878456" sldId="265"/>
            <ac:spMk id="12" creationId="{6B2ADB95-0FA3-4BD7-A8AC-89D014A83E5B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3852878456" sldId="265"/>
            <ac:spMk id="14" creationId="{C924DBCE-E731-4B22-8181-A39C1D86276C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3852878456" sldId="265"/>
            <ac:spMk id="16" creationId="{4CBF9756-6AC8-4C65-84DF-56FBFFA1D873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3852878456" sldId="265"/>
            <ac:spMk id="18" creationId="{2D385988-EAAF-4C27-AF8A-2BFBECAF3D4F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3852878456" sldId="265"/>
            <ac:spMk id="22" creationId="{B621D332-7329-4994-8836-C429A51B7549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3852878456" sldId="265"/>
            <ac:spMk id="24" creationId="{2D20F754-35A9-4508-BE3C-C59996D1437B}"/>
          </ac:spMkLst>
        </pc:spChg>
        <pc:cxnChg chg="add del">
          <ac:chgData name="Max Thrilling" userId="1a0901c82f0d6655" providerId="LiveId" clId="{F2090A5C-B284-4CEE-BC1D-513AC10356F0}" dt="2023-11-27T16:53:58.101" v="20"/>
          <ac:cxnSpMkLst>
            <pc:docMk/>
            <pc:sldMk cId="3852878456" sldId="265"/>
            <ac:cxnSpMk id="20" creationId="{43621FD4-D14D-45D5-9A57-9A2DE5EA59C0}"/>
          </ac:cxnSpMkLst>
        </pc:cxnChg>
      </pc:sldChg>
      <pc:sldChg chg="addSp delSp modSp mod delDesignElem">
        <pc:chgData name="Max Thrilling" userId="1a0901c82f0d6655" providerId="LiveId" clId="{F2090A5C-B284-4CEE-BC1D-513AC10356F0}" dt="2023-11-27T17:05:42.777" v="123" actId="20577"/>
        <pc:sldMkLst>
          <pc:docMk/>
          <pc:sldMk cId="1723204129" sldId="267"/>
        </pc:sldMkLst>
        <pc:spChg chg="mod">
          <ac:chgData name="Max Thrilling" userId="1a0901c82f0d6655" providerId="LiveId" clId="{F2090A5C-B284-4CEE-BC1D-513AC10356F0}" dt="2023-11-27T17:05:42.777" v="123" actId="20577"/>
          <ac:spMkLst>
            <pc:docMk/>
            <pc:sldMk cId="1723204129" sldId="267"/>
            <ac:spMk id="2" creationId="{00000000-0000-0000-0000-000000000000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1723204129" sldId="267"/>
            <ac:spMk id="8" creationId="{907EF6B7-1338-4443-8C46-6A318D952DFD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1723204129" sldId="267"/>
            <ac:spMk id="10" creationId="{DAAE4CDD-124C-4DCF-9584-B6033B545DD5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1723204129" sldId="267"/>
            <ac:spMk id="12" creationId="{081E4A58-353D-44AE-B2FC-2A74E2E400F7}"/>
          </ac:spMkLst>
        </pc:spChg>
      </pc:sldChg>
      <pc:sldChg chg="addSp delSp delDesignElem">
        <pc:chgData name="Max Thrilling" userId="1a0901c82f0d6655" providerId="LiveId" clId="{F2090A5C-B284-4CEE-BC1D-513AC10356F0}" dt="2023-11-27T16:53:58.101" v="20"/>
        <pc:sldMkLst>
          <pc:docMk/>
          <pc:sldMk cId="2035619386" sldId="268"/>
        </pc:sldMkLst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2035619386" sldId="268"/>
            <ac:spMk id="9" creationId="{8FC9BE17-9A7B-462D-AE50-3D8777387304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2035619386" sldId="268"/>
            <ac:spMk id="11" creationId="{3EBE8569-6AEC-4B8C-8D53-2DE337CDBA65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2035619386" sldId="268"/>
            <ac:spMk id="13" creationId="{55D4142C-5077-457F-A6AD-3FECFDB39685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2035619386" sldId="268"/>
            <ac:spMk id="15" creationId="{7A5F0580-5EE9-419F-96EE-B6529EF6E7D0}"/>
          </ac:spMkLst>
        </pc:spChg>
      </pc:sldChg>
      <pc:sldChg chg="addSp delSp delDesignElem">
        <pc:chgData name="Max Thrilling" userId="1a0901c82f0d6655" providerId="LiveId" clId="{F2090A5C-B284-4CEE-BC1D-513AC10356F0}" dt="2023-11-27T16:53:58.101" v="20"/>
        <pc:sldMkLst>
          <pc:docMk/>
          <pc:sldMk cId="3092442327" sldId="269"/>
        </pc:sldMkLst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3092442327" sldId="269"/>
            <ac:spMk id="8" creationId="{9264D464-898B-4908-88FD-33A83D6ED64E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3092442327" sldId="269"/>
            <ac:spMk id="26" creationId="{F0BC1D9E-4401-4EC0-88FD-ED103CB570EA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3092442327" sldId="269"/>
            <ac:spMk id="27" creationId="{B0AAF7C9-094E-400C-A428-F6C2262F6527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3092442327" sldId="269"/>
            <ac:spMk id="29" creationId="{6200B311-3585-4069-AAC6-CD443FA5B8AD}"/>
          </ac:spMkLst>
        </pc:spChg>
      </pc:sldChg>
      <pc:sldChg chg="addSp delSp delDesignElem">
        <pc:chgData name="Max Thrilling" userId="1a0901c82f0d6655" providerId="LiveId" clId="{F2090A5C-B284-4CEE-BC1D-513AC10356F0}" dt="2023-11-27T16:53:58.101" v="20"/>
        <pc:sldMkLst>
          <pc:docMk/>
          <pc:sldMk cId="705128279" sldId="270"/>
        </pc:sldMkLst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705128279" sldId="270"/>
            <ac:spMk id="9" creationId="{BACC6370-2D7E-4714-9D71-7542949D7D5D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705128279" sldId="270"/>
            <ac:spMk id="11" creationId="{256B2C21-A230-48C0-8DF1-C46611373C44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705128279" sldId="270"/>
            <ac:spMk id="13" creationId="{3847E18C-932D-4C95-AABA-FEC7C9499AD7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705128279" sldId="270"/>
            <ac:spMk id="15" creationId="{3150CB11-0C61-439E-910F-5787759E72A0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705128279" sldId="270"/>
            <ac:spMk id="17" creationId="{43F8A58B-5155-44CE-A5FF-7647B47D0A7A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705128279" sldId="270"/>
            <ac:spMk id="19" creationId="{443F2ACA-E6D6-4028-82DD-F03C262D5DE6}"/>
          </ac:spMkLst>
        </pc:spChg>
      </pc:sldChg>
      <pc:sldChg chg="addSp delSp modSp mod delDesignElem">
        <pc:chgData name="Max Thrilling" userId="1a0901c82f0d6655" providerId="LiveId" clId="{F2090A5C-B284-4CEE-BC1D-513AC10356F0}" dt="2023-11-27T17:03:10.001" v="107" actId="113"/>
        <pc:sldMkLst>
          <pc:docMk/>
          <pc:sldMk cId="2393340964" sldId="271"/>
        </pc:sldMkLst>
        <pc:spChg chg="mod">
          <ac:chgData name="Max Thrilling" userId="1a0901c82f0d6655" providerId="LiveId" clId="{F2090A5C-B284-4CEE-BC1D-513AC10356F0}" dt="2023-11-27T17:03:10.001" v="107" actId="113"/>
          <ac:spMkLst>
            <pc:docMk/>
            <pc:sldMk cId="2393340964" sldId="271"/>
            <ac:spMk id="3" creationId="{00000000-0000-0000-0000-000000000000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2393340964" sldId="271"/>
            <ac:spMk id="9" creationId="{6EBF06A5-4173-45DE-87B1-0791E098A374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2393340964" sldId="271"/>
            <ac:spMk id="11" creationId="{581DAA37-DAFB-47C9-9EE7-11C030BEC838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2393340964" sldId="271"/>
            <ac:spMk id="13" creationId="{F4CBD955-7E14-485C-919F-EC1D1B9BC25C}"/>
          </ac:spMkLst>
        </pc:spChg>
      </pc:sldChg>
      <pc:sldChg chg="addSp delSp delDesignElem">
        <pc:chgData name="Max Thrilling" userId="1a0901c82f0d6655" providerId="LiveId" clId="{F2090A5C-B284-4CEE-BC1D-513AC10356F0}" dt="2023-11-27T16:53:58.101" v="20"/>
        <pc:sldMkLst>
          <pc:docMk/>
          <pc:sldMk cId="4132184600" sldId="272"/>
        </pc:sldMkLst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4132184600" sldId="272"/>
            <ac:spMk id="8" creationId="{907EF6B7-1338-4443-8C46-6A318D952DFD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4132184600" sldId="272"/>
            <ac:spMk id="10" creationId="{DAAE4CDD-124C-4DCF-9584-B6033B545DD5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4132184600" sldId="272"/>
            <ac:spMk id="12" creationId="{081E4A58-353D-44AE-B2FC-2A74E2E400F7}"/>
          </ac:spMkLst>
        </pc:spChg>
      </pc:sldChg>
      <pc:sldChg chg="addSp delSp delDesignElem">
        <pc:chgData name="Max Thrilling" userId="1a0901c82f0d6655" providerId="LiveId" clId="{F2090A5C-B284-4CEE-BC1D-513AC10356F0}" dt="2023-11-27T16:53:58.101" v="20"/>
        <pc:sldMkLst>
          <pc:docMk/>
          <pc:sldMk cId="1800040262" sldId="273"/>
        </pc:sldMkLst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1800040262" sldId="273"/>
            <ac:spMk id="8" creationId="{F837543A-6020-4505-A233-C9DB4BF74011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1800040262" sldId="273"/>
            <ac:spMk id="16" creationId="{83BA5EF5-1FE9-4BF9-83BB-269BCDDF6156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1800040262" sldId="273"/>
            <ac:spMk id="17" creationId="{35B16301-FB18-48BA-A6DD-C37CAF6F9A18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1800040262" sldId="273"/>
            <ac:spMk id="20" creationId="{88853921-7BC9-4BDE-ACAB-133C683C82D6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1800040262" sldId="273"/>
            <ac:spMk id="21" creationId="{C3C0D90E-074A-4F52-9B11-B52BEF4BCBE5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1800040262" sldId="273"/>
            <ac:spMk id="22" creationId="{09192968-3AE7-4470-A61C-97294BB92731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1800040262" sldId="273"/>
            <ac:spMk id="23" creationId="{CABBD4C1-E6F8-46F6-8152-A8A97490BF4D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1800040262" sldId="273"/>
            <ac:spMk id="24" creationId="{3AB72E55-43E4-4356-BFE8-E2102CB0B505}"/>
          </ac:spMkLst>
        </pc:spChg>
        <pc:cxnChg chg="add del">
          <ac:chgData name="Max Thrilling" userId="1a0901c82f0d6655" providerId="LiveId" clId="{F2090A5C-B284-4CEE-BC1D-513AC10356F0}" dt="2023-11-27T16:53:58.101" v="20"/>
          <ac:cxnSpMkLst>
            <pc:docMk/>
            <pc:sldMk cId="1800040262" sldId="273"/>
            <ac:cxnSpMk id="18" creationId="{4B3BCACB-5880-460B-9606-8C433A9AF99D}"/>
          </ac:cxnSpMkLst>
        </pc:cxnChg>
      </pc:sldChg>
      <pc:sldChg chg="addSp delSp modSp mod delDesignElem">
        <pc:chgData name="Max Thrilling" userId="1a0901c82f0d6655" providerId="LiveId" clId="{F2090A5C-B284-4CEE-BC1D-513AC10356F0}" dt="2023-11-27T17:01:09.850" v="105" actId="113"/>
        <pc:sldMkLst>
          <pc:docMk/>
          <pc:sldMk cId="35614505" sldId="295"/>
        </pc:sldMkLst>
        <pc:spChg chg="mod">
          <ac:chgData name="Max Thrilling" userId="1a0901c82f0d6655" providerId="LiveId" clId="{F2090A5C-B284-4CEE-BC1D-513AC10356F0}" dt="2023-11-27T17:01:09.850" v="105" actId="113"/>
          <ac:spMkLst>
            <pc:docMk/>
            <pc:sldMk cId="35614505" sldId="295"/>
            <ac:spMk id="3" creationId="{00000000-0000-0000-0000-000000000000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35614505" sldId="295"/>
            <ac:spMk id="8" creationId="{F837543A-6020-4505-A233-C9DB4BF74011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35614505" sldId="295"/>
            <ac:spMk id="10" creationId="{35B16301-FB18-48BA-A6DD-C37CAF6F9A18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35614505" sldId="295"/>
            <ac:spMk id="12" creationId="{C3C0D90E-074A-4F52-9B11-B52BEF4BCBE5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35614505" sldId="295"/>
            <ac:spMk id="14" creationId="{CABBD4C1-E6F8-46F6-8152-A8A97490BF4D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35614505" sldId="295"/>
            <ac:spMk id="16" creationId="{83BA5EF5-1FE9-4BF9-83BB-269BCDDF6156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35614505" sldId="295"/>
            <ac:spMk id="20" creationId="{88853921-7BC9-4BDE-ACAB-133C683C82D6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35614505" sldId="295"/>
            <ac:spMk id="22" creationId="{09192968-3AE7-4470-A61C-97294BB92731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35614505" sldId="295"/>
            <ac:spMk id="24" creationId="{3AB72E55-43E4-4356-BFE8-E2102CB0B505}"/>
          </ac:spMkLst>
        </pc:spChg>
        <pc:cxnChg chg="add del">
          <ac:chgData name="Max Thrilling" userId="1a0901c82f0d6655" providerId="LiveId" clId="{F2090A5C-B284-4CEE-BC1D-513AC10356F0}" dt="2023-11-27T16:53:58.101" v="20"/>
          <ac:cxnSpMkLst>
            <pc:docMk/>
            <pc:sldMk cId="35614505" sldId="295"/>
            <ac:cxnSpMk id="18" creationId="{4B3BCACB-5880-460B-9606-8C433A9AF99D}"/>
          </ac:cxnSpMkLst>
        </pc:cxnChg>
      </pc:sldChg>
      <pc:sldChg chg="addSp delSp delDesignElem">
        <pc:chgData name="Max Thrilling" userId="1a0901c82f0d6655" providerId="LiveId" clId="{F2090A5C-B284-4CEE-BC1D-513AC10356F0}" dt="2023-11-27T16:53:58.101" v="20"/>
        <pc:sldMkLst>
          <pc:docMk/>
          <pc:sldMk cId="2216133862" sldId="296"/>
        </pc:sldMkLst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2216133862" sldId="296"/>
            <ac:spMk id="22" creationId="{AE2B703B-46F9-481A-A605-82E2A828C4FA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2216133862" sldId="296"/>
            <ac:spMk id="23" creationId="{F13BE4D7-0C3D-4906-B230-A1C5B4665CCF}"/>
          </ac:spMkLst>
        </pc:spChg>
      </pc:sldChg>
      <pc:sldChg chg="addSp delSp delDesignElem">
        <pc:chgData name="Max Thrilling" userId="1a0901c82f0d6655" providerId="LiveId" clId="{F2090A5C-B284-4CEE-BC1D-513AC10356F0}" dt="2023-11-27T16:53:58.101" v="20"/>
        <pc:sldMkLst>
          <pc:docMk/>
          <pc:sldMk cId="532241101" sldId="297"/>
        </pc:sldMkLst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532241101" sldId="297"/>
            <ac:spMk id="9" creationId="{BACC6370-2D7E-4714-9D71-7542949D7D5D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532241101" sldId="297"/>
            <ac:spMk id="11" creationId="{256B2C21-A230-48C0-8DF1-C46611373C44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532241101" sldId="297"/>
            <ac:spMk id="13" creationId="{3847E18C-932D-4C95-AABA-FEC7C9499AD7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532241101" sldId="297"/>
            <ac:spMk id="15" creationId="{3150CB11-0C61-439E-910F-5787759E72A0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532241101" sldId="297"/>
            <ac:spMk id="17" creationId="{43F8A58B-5155-44CE-A5FF-7647B47D0A7A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532241101" sldId="297"/>
            <ac:spMk id="19" creationId="{443F2ACA-E6D6-4028-82DD-F03C262D5DE6}"/>
          </ac:spMkLst>
        </pc:spChg>
      </pc:sldChg>
      <pc:sldChg chg="addSp delSp delDesignElem">
        <pc:chgData name="Max Thrilling" userId="1a0901c82f0d6655" providerId="LiveId" clId="{F2090A5C-B284-4CEE-BC1D-513AC10356F0}" dt="2023-11-27T16:53:58.101" v="20"/>
        <pc:sldMkLst>
          <pc:docMk/>
          <pc:sldMk cId="2400327853" sldId="298"/>
        </pc:sldMkLst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2400327853" sldId="298"/>
            <ac:spMk id="9" creationId="{AE2B703B-46F9-481A-A605-82E2A828C4FA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2400327853" sldId="298"/>
            <ac:spMk id="11" creationId="{F13BE4D7-0C3D-4906-B230-A1C5B4665CCF}"/>
          </ac:spMkLst>
        </pc:spChg>
      </pc:sldChg>
      <pc:sldChg chg="addSp delSp delDesignElem">
        <pc:chgData name="Max Thrilling" userId="1a0901c82f0d6655" providerId="LiveId" clId="{F2090A5C-B284-4CEE-BC1D-513AC10356F0}" dt="2023-11-27T16:53:58.101" v="20"/>
        <pc:sldMkLst>
          <pc:docMk/>
          <pc:sldMk cId="741992939" sldId="299"/>
        </pc:sldMkLst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741992939" sldId="299"/>
            <ac:spMk id="9" creationId="{F68B3F68-107C-434F-AA38-110D5EA91B85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741992939" sldId="299"/>
            <ac:spMk id="10" creationId="{BACC6370-2D7E-4714-9D71-7542949D7D5D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741992939" sldId="299"/>
            <ac:spMk id="14" creationId="{AAD0DBB9-1A4B-4391-81D4-CB19F9AB918A}"/>
          </ac:spMkLst>
        </pc:spChg>
        <pc:spChg chg="add del">
          <ac:chgData name="Max Thrilling" userId="1a0901c82f0d6655" providerId="LiveId" clId="{F2090A5C-B284-4CEE-BC1D-513AC10356F0}" dt="2023-11-27T16:53:58.101" v="20"/>
          <ac:spMkLst>
            <pc:docMk/>
            <pc:sldMk cId="741992939" sldId="299"/>
            <ac:spMk id="16" creationId="{063BBA22-50EA-4C4D-BE05-F1CE4E63AA56}"/>
          </ac:spMkLst>
        </pc:spChg>
      </pc:sldChg>
      <pc:sldMasterChg chg="addSp">
        <pc:chgData name="Max Thrilling" userId="1a0901c82f0d6655" providerId="LiveId" clId="{F2090A5C-B284-4CEE-BC1D-513AC10356F0}" dt="2023-11-27T16:53:54.424" v="19"/>
        <pc:sldMasterMkLst>
          <pc:docMk/>
          <pc:sldMasterMk cId="4143665915" sldId="2147483804"/>
        </pc:sldMasterMkLst>
        <pc:spChg chg="add">
          <ac:chgData name="Max Thrilling" userId="1a0901c82f0d6655" providerId="LiveId" clId="{F2090A5C-B284-4CEE-BC1D-513AC10356F0}" dt="2023-11-27T16:53:54.424" v="19"/>
          <ac:spMkLst>
            <pc:docMk/>
            <pc:sldMasterMk cId="4143665915" sldId="2147483804"/>
            <ac:spMk id="7" creationId="{BF48FED1-B019-36CC-D995-E5605F8BE9CD}"/>
          </ac:spMkLst>
        </pc:spChg>
      </pc:sldMasterChg>
    </pc:docChg>
  </pc:docChgLst>
</pc:chgInfo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59423F-E4C2-43BD-8559-AEC2A167B61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74AA8E8-8EC7-46FB-9AE1-07684191DF53}">
      <dgm:prSet/>
      <dgm:spPr/>
      <dgm:t>
        <a:bodyPr/>
        <a:lstStyle/>
        <a:p>
          <a:r>
            <a:rPr lang="en-GB"/>
            <a:t>What is the CMA?</a:t>
          </a:r>
          <a:endParaRPr lang="en-US"/>
        </a:p>
      </dgm:t>
    </dgm:pt>
    <dgm:pt modelId="{F479859F-3A61-4124-B203-4C6EAD235046}" type="parTrans" cxnId="{7F580299-2596-4854-B198-F8AFEDC08AED}">
      <dgm:prSet/>
      <dgm:spPr/>
      <dgm:t>
        <a:bodyPr/>
        <a:lstStyle/>
        <a:p>
          <a:endParaRPr lang="en-US"/>
        </a:p>
      </dgm:t>
    </dgm:pt>
    <dgm:pt modelId="{FBBA09EA-4FA1-4462-9BFA-9BC9FC51BEBA}" type="sibTrans" cxnId="{7F580299-2596-4854-B198-F8AFEDC08AED}">
      <dgm:prSet/>
      <dgm:spPr/>
      <dgm:t>
        <a:bodyPr/>
        <a:lstStyle/>
        <a:p>
          <a:endParaRPr lang="en-US"/>
        </a:p>
      </dgm:t>
    </dgm:pt>
    <dgm:pt modelId="{BBCDC9C8-CB28-4AC0-A19D-2AA976A2D584}">
      <dgm:prSet/>
      <dgm:spPr/>
      <dgm:t>
        <a:bodyPr/>
        <a:lstStyle/>
        <a:p>
          <a:r>
            <a:rPr lang="en-GB"/>
            <a:t>Why was the ASDA/Sainsbury’s merger blocked?</a:t>
          </a:r>
          <a:endParaRPr lang="en-US"/>
        </a:p>
      </dgm:t>
    </dgm:pt>
    <dgm:pt modelId="{789C31E3-80D4-40C2-8DA4-4423C9200423}" type="parTrans" cxnId="{4DD2BA3E-EAC8-4158-9551-9FE033879523}">
      <dgm:prSet/>
      <dgm:spPr/>
      <dgm:t>
        <a:bodyPr/>
        <a:lstStyle/>
        <a:p>
          <a:endParaRPr lang="en-US"/>
        </a:p>
      </dgm:t>
    </dgm:pt>
    <dgm:pt modelId="{14EE5FBE-2B53-454B-BF62-7395F7D62AA4}" type="sibTrans" cxnId="{4DD2BA3E-EAC8-4158-9551-9FE033879523}">
      <dgm:prSet/>
      <dgm:spPr/>
      <dgm:t>
        <a:bodyPr/>
        <a:lstStyle/>
        <a:p>
          <a:endParaRPr lang="en-US"/>
        </a:p>
      </dgm:t>
    </dgm:pt>
    <dgm:pt modelId="{F72A55D9-E926-4474-8BB7-3E4C3E089372}">
      <dgm:prSet/>
      <dgm:spPr/>
      <dgm:t>
        <a:bodyPr/>
        <a:lstStyle/>
        <a:p>
          <a:r>
            <a:rPr lang="en-GB"/>
            <a:t>Why is regulation essential in certain markets?</a:t>
          </a:r>
          <a:endParaRPr lang="en-US"/>
        </a:p>
      </dgm:t>
    </dgm:pt>
    <dgm:pt modelId="{18F8FF8D-BADF-475C-B05B-B860F5ABBDE8}" type="parTrans" cxnId="{CE061C50-3440-40D8-92B8-9E23A37110C2}">
      <dgm:prSet/>
      <dgm:spPr/>
      <dgm:t>
        <a:bodyPr/>
        <a:lstStyle/>
        <a:p>
          <a:endParaRPr lang="en-US"/>
        </a:p>
      </dgm:t>
    </dgm:pt>
    <dgm:pt modelId="{F9199F1D-0569-4833-A9D2-A3F1E1EC7E05}" type="sibTrans" cxnId="{CE061C50-3440-40D8-92B8-9E23A37110C2}">
      <dgm:prSet/>
      <dgm:spPr/>
      <dgm:t>
        <a:bodyPr/>
        <a:lstStyle/>
        <a:p>
          <a:endParaRPr lang="en-US"/>
        </a:p>
      </dgm:t>
    </dgm:pt>
    <dgm:pt modelId="{0416E8A7-6107-4AF4-8BFA-2902FBAF2E6E}" type="pres">
      <dgm:prSet presAssocID="{7759423F-E4C2-43BD-8559-AEC2A167B61C}" presName="linear" presStyleCnt="0">
        <dgm:presLayoutVars>
          <dgm:animLvl val="lvl"/>
          <dgm:resizeHandles val="exact"/>
        </dgm:presLayoutVars>
      </dgm:prSet>
      <dgm:spPr/>
    </dgm:pt>
    <dgm:pt modelId="{BFCAEEE1-1804-4FD1-8EBB-FB594C1C7FD9}" type="pres">
      <dgm:prSet presAssocID="{474AA8E8-8EC7-46FB-9AE1-07684191DF5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27717A0-B9A7-4158-B085-CB50EAD5E3FA}" type="pres">
      <dgm:prSet presAssocID="{FBBA09EA-4FA1-4462-9BFA-9BC9FC51BEBA}" presName="spacer" presStyleCnt="0"/>
      <dgm:spPr/>
    </dgm:pt>
    <dgm:pt modelId="{784E4C40-F1D7-46BB-8482-C79FF6C54680}" type="pres">
      <dgm:prSet presAssocID="{BBCDC9C8-CB28-4AC0-A19D-2AA976A2D58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759FABC-8B9A-4AB0-B73F-7CD49B6687C3}" type="pres">
      <dgm:prSet presAssocID="{14EE5FBE-2B53-454B-BF62-7395F7D62AA4}" presName="spacer" presStyleCnt="0"/>
      <dgm:spPr/>
    </dgm:pt>
    <dgm:pt modelId="{877C8D9B-6AC3-4376-AF10-944ECA4C2F3F}" type="pres">
      <dgm:prSet presAssocID="{F72A55D9-E926-4474-8BB7-3E4C3E08937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374C40E-1D04-4D1C-BBF1-BFFBEBFA1F11}" type="presOf" srcId="{F72A55D9-E926-4474-8BB7-3E4C3E089372}" destId="{877C8D9B-6AC3-4376-AF10-944ECA4C2F3F}" srcOrd="0" destOrd="0" presId="urn:microsoft.com/office/officeart/2005/8/layout/vList2"/>
    <dgm:cxn modelId="{4DD2BA3E-EAC8-4158-9551-9FE033879523}" srcId="{7759423F-E4C2-43BD-8559-AEC2A167B61C}" destId="{BBCDC9C8-CB28-4AC0-A19D-2AA976A2D584}" srcOrd="1" destOrd="0" parTransId="{789C31E3-80D4-40C2-8DA4-4423C9200423}" sibTransId="{14EE5FBE-2B53-454B-BF62-7395F7D62AA4}"/>
    <dgm:cxn modelId="{CE061C50-3440-40D8-92B8-9E23A37110C2}" srcId="{7759423F-E4C2-43BD-8559-AEC2A167B61C}" destId="{F72A55D9-E926-4474-8BB7-3E4C3E089372}" srcOrd="2" destOrd="0" parTransId="{18F8FF8D-BADF-475C-B05B-B860F5ABBDE8}" sibTransId="{F9199F1D-0569-4833-A9D2-A3F1E1EC7E05}"/>
    <dgm:cxn modelId="{7F580299-2596-4854-B198-F8AFEDC08AED}" srcId="{7759423F-E4C2-43BD-8559-AEC2A167B61C}" destId="{474AA8E8-8EC7-46FB-9AE1-07684191DF53}" srcOrd="0" destOrd="0" parTransId="{F479859F-3A61-4124-B203-4C6EAD235046}" sibTransId="{FBBA09EA-4FA1-4462-9BFA-9BC9FC51BEBA}"/>
    <dgm:cxn modelId="{018C17A0-82EF-4F68-9C1D-B25F40AAA553}" type="presOf" srcId="{BBCDC9C8-CB28-4AC0-A19D-2AA976A2D584}" destId="{784E4C40-F1D7-46BB-8482-C79FF6C54680}" srcOrd="0" destOrd="0" presId="urn:microsoft.com/office/officeart/2005/8/layout/vList2"/>
    <dgm:cxn modelId="{0DE341A6-241E-4034-B535-38C0079A62E9}" type="presOf" srcId="{7759423F-E4C2-43BD-8559-AEC2A167B61C}" destId="{0416E8A7-6107-4AF4-8BFA-2902FBAF2E6E}" srcOrd="0" destOrd="0" presId="urn:microsoft.com/office/officeart/2005/8/layout/vList2"/>
    <dgm:cxn modelId="{22E6EBB3-0CEC-4316-9F88-E9BE908DE25A}" type="presOf" srcId="{474AA8E8-8EC7-46FB-9AE1-07684191DF53}" destId="{BFCAEEE1-1804-4FD1-8EBB-FB594C1C7FD9}" srcOrd="0" destOrd="0" presId="urn:microsoft.com/office/officeart/2005/8/layout/vList2"/>
    <dgm:cxn modelId="{E02DFB85-FB9B-4A29-B3A1-8BBCD3F6B584}" type="presParOf" srcId="{0416E8A7-6107-4AF4-8BFA-2902FBAF2E6E}" destId="{BFCAEEE1-1804-4FD1-8EBB-FB594C1C7FD9}" srcOrd="0" destOrd="0" presId="urn:microsoft.com/office/officeart/2005/8/layout/vList2"/>
    <dgm:cxn modelId="{EB6AA6E5-6C6C-4FEF-91D8-89593990F692}" type="presParOf" srcId="{0416E8A7-6107-4AF4-8BFA-2902FBAF2E6E}" destId="{D27717A0-B9A7-4158-B085-CB50EAD5E3FA}" srcOrd="1" destOrd="0" presId="urn:microsoft.com/office/officeart/2005/8/layout/vList2"/>
    <dgm:cxn modelId="{CF3D51B1-B02F-4520-ACB5-FFB15F141814}" type="presParOf" srcId="{0416E8A7-6107-4AF4-8BFA-2902FBAF2E6E}" destId="{784E4C40-F1D7-46BB-8482-C79FF6C54680}" srcOrd="2" destOrd="0" presId="urn:microsoft.com/office/officeart/2005/8/layout/vList2"/>
    <dgm:cxn modelId="{9666FFDE-072D-4C21-BFEB-A483BE1A25A7}" type="presParOf" srcId="{0416E8A7-6107-4AF4-8BFA-2902FBAF2E6E}" destId="{2759FABC-8B9A-4AB0-B73F-7CD49B6687C3}" srcOrd="3" destOrd="0" presId="urn:microsoft.com/office/officeart/2005/8/layout/vList2"/>
    <dgm:cxn modelId="{F63E7095-3D9F-4583-BD04-F11DCE66DE3D}" type="presParOf" srcId="{0416E8A7-6107-4AF4-8BFA-2902FBAF2E6E}" destId="{877C8D9B-6AC3-4376-AF10-944ECA4C2F3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1934755-F6CB-41EC-98C7-3DB794E6435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6871441-F1EF-427F-A6AA-C18D97E7DC3B}">
      <dgm:prSet/>
      <dgm:spPr/>
      <dgm:t>
        <a:bodyPr/>
        <a:lstStyle/>
        <a:p>
          <a:pPr>
            <a:defRPr cap="all"/>
          </a:pPr>
          <a:r>
            <a:rPr lang="en-GB"/>
            <a:t>Name one key term you’ve learnt.</a:t>
          </a:r>
          <a:endParaRPr lang="en-US"/>
        </a:p>
      </dgm:t>
    </dgm:pt>
    <dgm:pt modelId="{AA0DCBFC-7B6D-4A0E-815E-9E866225B8C4}" type="parTrans" cxnId="{586F92F4-336E-4A94-A6F7-028C20E7EF9C}">
      <dgm:prSet/>
      <dgm:spPr/>
      <dgm:t>
        <a:bodyPr/>
        <a:lstStyle/>
        <a:p>
          <a:endParaRPr lang="en-US"/>
        </a:p>
      </dgm:t>
    </dgm:pt>
    <dgm:pt modelId="{FEA1CF1C-F616-44A1-83D9-183B08C08D44}" type="sibTrans" cxnId="{586F92F4-336E-4A94-A6F7-028C20E7EF9C}">
      <dgm:prSet/>
      <dgm:spPr/>
      <dgm:t>
        <a:bodyPr/>
        <a:lstStyle/>
        <a:p>
          <a:endParaRPr lang="en-US"/>
        </a:p>
      </dgm:t>
    </dgm:pt>
    <dgm:pt modelId="{B4767B78-D67C-471C-8B3F-6DBE291B96F8}">
      <dgm:prSet/>
      <dgm:spPr/>
      <dgm:t>
        <a:bodyPr/>
        <a:lstStyle/>
        <a:p>
          <a:pPr>
            <a:defRPr cap="all"/>
          </a:pPr>
          <a:r>
            <a:rPr lang="en-GB"/>
            <a:t>Name one key term you need to revise.</a:t>
          </a:r>
          <a:endParaRPr lang="en-US"/>
        </a:p>
      </dgm:t>
    </dgm:pt>
    <dgm:pt modelId="{E3D07DAE-661D-4FD7-B800-BDB5E9CA0505}" type="parTrans" cxnId="{ABBD4FE9-1F53-4142-B3D7-3E99B29B3A94}">
      <dgm:prSet/>
      <dgm:spPr/>
      <dgm:t>
        <a:bodyPr/>
        <a:lstStyle/>
        <a:p>
          <a:endParaRPr lang="en-US"/>
        </a:p>
      </dgm:t>
    </dgm:pt>
    <dgm:pt modelId="{D0DD03F4-9567-4BFE-8851-72BA7CE80E98}" type="sibTrans" cxnId="{ABBD4FE9-1F53-4142-B3D7-3E99B29B3A94}">
      <dgm:prSet/>
      <dgm:spPr/>
      <dgm:t>
        <a:bodyPr/>
        <a:lstStyle/>
        <a:p>
          <a:endParaRPr lang="en-US"/>
        </a:p>
      </dgm:t>
    </dgm:pt>
    <dgm:pt modelId="{5D51838F-EB6D-4745-8910-D989681352AB}">
      <dgm:prSet/>
      <dgm:spPr/>
      <dgm:t>
        <a:bodyPr/>
        <a:lstStyle/>
        <a:p>
          <a:pPr>
            <a:defRPr cap="all"/>
          </a:pPr>
          <a:r>
            <a:rPr lang="en-GB"/>
            <a:t>Explain what is meant merit and demerit goods?</a:t>
          </a:r>
          <a:endParaRPr lang="en-US"/>
        </a:p>
      </dgm:t>
    </dgm:pt>
    <dgm:pt modelId="{E0C9C453-9581-4CC3-BE49-C288BBC9C382}" type="parTrans" cxnId="{3420F317-FF22-4F9E-811C-3A4C1434CD45}">
      <dgm:prSet/>
      <dgm:spPr/>
      <dgm:t>
        <a:bodyPr/>
        <a:lstStyle/>
        <a:p>
          <a:endParaRPr lang="en-US"/>
        </a:p>
      </dgm:t>
    </dgm:pt>
    <dgm:pt modelId="{AAB1FAB8-1BEA-49B8-B3F4-65172BCB7785}" type="sibTrans" cxnId="{3420F317-FF22-4F9E-811C-3A4C1434CD45}">
      <dgm:prSet/>
      <dgm:spPr/>
      <dgm:t>
        <a:bodyPr/>
        <a:lstStyle/>
        <a:p>
          <a:endParaRPr lang="en-US"/>
        </a:p>
      </dgm:t>
    </dgm:pt>
    <dgm:pt modelId="{EB2EAC60-23E7-4CFF-8805-1A641AC8C28F}">
      <dgm:prSet/>
      <dgm:spPr/>
      <dgm:t>
        <a:bodyPr/>
        <a:lstStyle/>
        <a:p>
          <a:pPr>
            <a:defRPr cap="all"/>
          </a:pPr>
          <a:r>
            <a:rPr lang="en-GB"/>
            <a:t>Explain what is meant by market failure?</a:t>
          </a:r>
          <a:endParaRPr lang="en-US"/>
        </a:p>
      </dgm:t>
    </dgm:pt>
    <dgm:pt modelId="{D2D5D72B-3C68-4CCE-9067-800F8D8F348E}" type="parTrans" cxnId="{8EB640D0-7FA8-4986-9342-9E44E6D4903D}">
      <dgm:prSet/>
      <dgm:spPr/>
      <dgm:t>
        <a:bodyPr/>
        <a:lstStyle/>
        <a:p>
          <a:endParaRPr lang="en-US"/>
        </a:p>
      </dgm:t>
    </dgm:pt>
    <dgm:pt modelId="{7E8D8811-0B8E-45F5-B92F-B91DD8E0B9BA}" type="sibTrans" cxnId="{8EB640D0-7FA8-4986-9342-9E44E6D4903D}">
      <dgm:prSet/>
      <dgm:spPr/>
      <dgm:t>
        <a:bodyPr/>
        <a:lstStyle/>
        <a:p>
          <a:endParaRPr lang="en-US"/>
        </a:p>
      </dgm:t>
    </dgm:pt>
    <dgm:pt modelId="{DE31C2EB-07D6-4AF8-857D-533ED81E9B19}" type="pres">
      <dgm:prSet presAssocID="{C1934755-F6CB-41EC-98C7-3DB794E64352}" presName="root" presStyleCnt="0">
        <dgm:presLayoutVars>
          <dgm:dir/>
          <dgm:resizeHandles val="exact"/>
        </dgm:presLayoutVars>
      </dgm:prSet>
      <dgm:spPr/>
    </dgm:pt>
    <dgm:pt modelId="{F3FD370D-659E-4771-8E63-D36455B6DC9D}" type="pres">
      <dgm:prSet presAssocID="{B6871441-F1EF-427F-A6AA-C18D97E7DC3B}" presName="compNode" presStyleCnt="0"/>
      <dgm:spPr/>
    </dgm:pt>
    <dgm:pt modelId="{C3DF5892-B9BE-49AD-BBDB-A7AC431271CF}" type="pres">
      <dgm:prSet presAssocID="{B6871441-F1EF-427F-A6AA-C18D97E7DC3B}" presName="iconBgRect" presStyleLbl="bgShp" presStyleIdx="0" presStyleCnt="4"/>
      <dgm:spPr/>
    </dgm:pt>
    <dgm:pt modelId="{BFA0CC90-EEA8-41BB-A06F-BD2BC506CD6A}" type="pres">
      <dgm:prSet presAssocID="{B6871441-F1EF-427F-A6AA-C18D97E7DC3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52F57F8D-60E1-485B-B963-E02D947668E3}" type="pres">
      <dgm:prSet presAssocID="{B6871441-F1EF-427F-A6AA-C18D97E7DC3B}" presName="spaceRect" presStyleCnt="0"/>
      <dgm:spPr/>
    </dgm:pt>
    <dgm:pt modelId="{91B6FE83-1125-436F-AFCF-D2B3CCBB3837}" type="pres">
      <dgm:prSet presAssocID="{B6871441-F1EF-427F-A6AA-C18D97E7DC3B}" presName="textRect" presStyleLbl="revTx" presStyleIdx="0" presStyleCnt="4">
        <dgm:presLayoutVars>
          <dgm:chMax val="1"/>
          <dgm:chPref val="1"/>
        </dgm:presLayoutVars>
      </dgm:prSet>
      <dgm:spPr/>
    </dgm:pt>
    <dgm:pt modelId="{2316F749-66E9-46F9-8298-F079632C6CF7}" type="pres">
      <dgm:prSet presAssocID="{FEA1CF1C-F616-44A1-83D9-183B08C08D44}" presName="sibTrans" presStyleCnt="0"/>
      <dgm:spPr/>
    </dgm:pt>
    <dgm:pt modelId="{AFE08437-06E3-4F45-B8E7-EB046A4CEC1B}" type="pres">
      <dgm:prSet presAssocID="{B4767B78-D67C-471C-8B3F-6DBE291B96F8}" presName="compNode" presStyleCnt="0"/>
      <dgm:spPr/>
    </dgm:pt>
    <dgm:pt modelId="{73907692-5BF1-40AE-8B99-43971F66DFE5}" type="pres">
      <dgm:prSet presAssocID="{B4767B78-D67C-471C-8B3F-6DBE291B96F8}" presName="iconBgRect" presStyleLbl="bgShp" presStyleIdx="1" presStyleCnt="4"/>
      <dgm:spPr/>
    </dgm:pt>
    <dgm:pt modelId="{0E8E2D3B-B0A7-4DCE-87D7-3BCAFD21367F}" type="pres">
      <dgm:prSet presAssocID="{B4767B78-D67C-471C-8B3F-6DBE291B96F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C348135F-5D52-4157-B5FD-DE872F1C2CFB}" type="pres">
      <dgm:prSet presAssocID="{B4767B78-D67C-471C-8B3F-6DBE291B96F8}" presName="spaceRect" presStyleCnt="0"/>
      <dgm:spPr/>
    </dgm:pt>
    <dgm:pt modelId="{A5AC0AA1-5C29-486B-816E-B6A1163A38EA}" type="pres">
      <dgm:prSet presAssocID="{B4767B78-D67C-471C-8B3F-6DBE291B96F8}" presName="textRect" presStyleLbl="revTx" presStyleIdx="1" presStyleCnt="4">
        <dgm:presLayoutVars>
          <dgm:chMax val="1"/>
          <dgm:chPref val="1"/>
        </dgm:presLayoutVars>
      </dgm:prSet>
      <dgm:spPr/>
    </dgm:pt>
    <dgm:pt modelId="{13054872-1D4D-475C-B644-6F750014A703}" type="pres">
      <dgm:prSet presAssocID="{D0DD03F4-9567-4BFE-8851-72BA7CE80E98}" presName="sibTrans" presStyleCnt="0"/>
      <dgm:spPr/>
    </dgm:pt>
    <dgm:pt modelId="{EB2348CF-688B-4E43-9C7A-0DCD834A6B9F}" type="pres">
      <dgm:prSet presAssocID="{5D51838F-EB6D-4745-8910-D989681352AB}" presName="compNode" presStyleCnt="0"/>
      <dgm:spPr/>
    </dgm:pt>
    <dgm:pt modelId="{EE8029C6-6781-48F5-8510-D5564C0EDEC8}" type="pres">
      <dgm:prSet presAssocID="{5D51838F-EB6D-4745-8910-D989681352AB}" presName="iconBgRect" presStyleLbl="bgShp" presStyleIdx="2" presStyleCnt="4"/>
      <dgm:spPr/>
    </dgm:pt>
    <dgm:pt modelId="{A8AADE21-5655-402A-B667-8A769CB8A368}" type="pres">
      <dgm:prSet presAssocID="{5D51838F-EB6D-4745-8910-D989681352A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FBEADA61-0A16-4952-A723-63E6052A0CEB}" type="pres">
      <dgm:prSet presAssocID="{5D51838F-EB6D-4745-8910-D989681352AB}" presName="spaceRect" presStyleCnt="0"/>
      <dgm:spPr/>
    </dgm:pt>
    <dgm:pt modelId="{4C37ACE9-2819-4087-8E24-92260E58D3CE}" type="pres">
      <dgm:prSet presAssocID="{5D51838F-EB6D-4745-8910-D989681352AB}" presName="textRect" presStyleLbl="revTx" presStyleIdx="2" presStyleCnt="4">
        <dgm:presLayoutVars>
          <dgm:chMax val="1"/>
          <dgm:chPref val="1"/>
        </dgm:presLayoutVars>
      </dgm:prSet>
      <dgm:spPr/>
    </dgm:pt>
    <dgm:pt modelId="{CD05C99F-71DE-4880-9EC7-FF331D6CF39B}" type="pres">
      <dgm:prSet presAssocID="{AAB1FAB8-1BEA-49B8-B3F4-65172BCB7785}" presName="sibTrans" presStyleCnt="0"/>
      <dgm:spPr/>
    </dgm:pt>
    <dgm:pt modelId="{2EE28FBC-96EC-4657-909E-B047F36880FC}" type="pres">
      <dgm:prSet presAssocID="{EB2EAC60-23E7-4CFF-8805-1A641AC8C28F}" presName="compNode" presStyleCnt="0"/>
      <dgm:spPr/>
    </dgm:pt>
    <dgm:pt modelId="{1FC13962-B733-40A4-962D-666DFDA09F6B}" type="pres">
      <dgm:prSet presAssocID="{EB2EAC60-23E7-4CFF-8805-1A641AC8C28F}" presName="iconBgRect" presStyleLbl="bgShp" presStyleIdx="3" presStyleCnt="4"/>
      <dgm:spPr/>
    </dgm:pt>
    <dgm:pt modelId="{8653F4E2-E7BD-41EE-BCA4-457059B48E27}" type="pres">
      <dgm:prSet presAssocID="{EB2EAC60-23E7-4CFF-8805-1A641AC8C28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145E362B-F79D-449D-BBE2-58F55ADD7FA1}" type="pres">
      <dgm:prSet presAssocID="{EB2EAC60-23E7-4CFF-8805-1A641AC8C28F}" presName="spaceRect" presStyleCnt="0"/>
      <dgm:spPr/>
    </dgm:pt>
    <dgm:pt modelId="{17CA7805-828A-4530-8EFE-9BD489557A0C}" type="pres">
      <dgm:prSet presAssocID="{EB2EAC60-23E7-4CFF-8805-1A641AC8C28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8028511-3D56-441A-AB40-068807BD3638}" type="presOf" srcId="{C1934755-F6CB-41EC-98C7-3DB794E64352}" destId="{DE31C2EB-07D6-4AF8-857D-533ED81E9B19}" srcOrd="0" destOrd="0" presId="urn:microsoft.com/office/officeart/2018/5/layout/IconCircleLabelList"/>
    <dgm:cxn modelId="{3420F317-FF22-4F9E-811C-3A4C1434CD45}" srcId="{C1934755-F6CB-41EC-98C7-3DB794E64352}" destId="{5D51838F-EB6D-4745-8910-D989681352AB}" srcOrd="2" destOrd="0" parTransId="{E0C9C453-9581-4CC3-BE49-C288BBC9C382}" sibTransId="{AAB1FAB8-1BEA-49B8-B3F4-65172BCB7785}"/>
    <dgm:cxn modelId="{F817556F-2905-4D36-87C3-7104D424DFF2}" type="presOf" srcId="{EB2EAC60-23E7-4CFF-8805-1A641AC8C28F}" destId="{17CA7805-828A-4530-8EFE-9BD489557A0C}" srcOrd="0" destOrd="0" presId="urn:microsoft.com/office/officeart/2018/5/layout/IconCircleLabelList"/>
    <dgm:cxn modelId="{38BB35A4-DF3F-4971-9963-2334353DD04A}" type="presOf" srcId="{B6871441-F1EF-427F-A6AA-C18D97E7DC3B}" destId="{91B6FE83-1125-436F-AFCF-D2B3CCBB3837}" srcOrd="0" destOrd="0" presId="urn:microsoft.com/office/officeart/2018/5/layout/IconCircleLabelList"/>
    <dgm:cxn modelId="{E0C0EDB4-BEC3-4EED-AE33-B76E8C7B02C6}" type="presOf" srcId="{B4767B78-D67C-471C-8B3F-6DBE291B96F8}" destId="{A5AC0AA1-5C29-486B-816E-B6A1163A38EA}" srcOrd="0" destOrd="0" presId="urn:microsoft.com/office/officeart/2018/5/layout/IconCircleLabelList"/>
    <dgm:cxn modelId="{02DA11BC-E795-4941-9A04-39CAEF504635}" type="presOf" srcId="{5D51838F-EB6D-4745-8910-D989681352AB}" destId="{4C37ACE9-2819-4087-8E24-92260E58D3CE}" srcOrd="0" destOrd="0" presId="urn:microsoft.com/office/officeart/2018/5/layout/IconCircleLabelList"/>
    <dgm:cxn modelId="{8EB640D0-7FA8-4986-9342-9E44E6D4903D}" srcId="{C1934755-F6CB-41EC-98C7-3DB794E64352}" destId="{EB2EAC60-23E7-4CFF-8805-1A641AC8C28F}" srcOrd="3" destOrd="0" parTransId="{D2D5D72B-3C68-4CCE-9067-800F8D8F348E}" sibTransId="{7E8D8811-0B8E-45F5-B92F-B91DD8E0B9BA}"/>
    <dgm:cxn modelId="{ABBD4FE9-1F53-4142-B3D7-3E99B29B3A94}" srcId="{C1934755-F6CB-41EC-98C7-3DB794E64352}" destId="{B4767B78-D67C-471C-8B3F-6DBE291B96F8}" srcOrd="1" destOrd="0" parTransId="{E3D07DAE-661D-4FD7-B800-BDB5E9CA0505}" sibTransId="{D0DD03F4-9567-4BFE-8851-72BA7CE80E98}"/>
    <dgm:cxn modelId="{586F92F4-336E-4A94-A6F7-028C20E7EF9C}" srcId="{C1934755-F6CB-41EC-98C7-3DB794E64352}" destId="{B6871441-F1EF-427F-A6AA-C18D97E7DC3B}" srcOrd="0" destOrd="0" parTransId="{AA0DCBFC-7B6D-4A0E-815E-9E866225B8C4}" sibTransId="{FEA1CF1C-F616-44A1-83D9-183B08C08D44}"/>
    <dgm:cxn modelId="{8D564C74-6B51-4F94-98C3-C94626ADBD35}" type="presParOf" srcId="{DE31C2EB-07D6-4AF8-857D-533ED81E9B19}" destId="{F3FD370D-659E-4771-8E63-D36455B6DC9D}" srcOrd="0" destOrd="0" presId="urn:microsoft.com/office/officeart/2018/5/layout/IconCircleLabelList"/>
    <dgm:cxn modelId="{199E6BB0-9EF7-402F-B5E3-4A80D707113F}" type="presParOf" srcId="{F3FD370D-659E-4771-8E63-D36455B6DC9D}" destId="{C3DF5892-B9BE-49AD-BBDB-A7AC431271CF}" srcOrd="0" destOrd="0" presId="urn:microsoft.com/office/officeart/2018/5/layout/IconCircleLabelList"/>
    <dgm:cxn modelId="{EBC7A9D8-4C6D-4069-834A-1D212F7AD109}" type="presParOf" srcId="{F3FD370D-659E-4771-8E63-D36455B6DC9D}" destId="{BFA0CC90-EEA8-41BB-A06F-BD2BC506CD6A}" srcOrd="1" destOrd="0" presId="urn:microsoft.com/office/officeart/2018/5/layout/IconCircleLabelList"/>
    <dgm:cxn modelId="{9317AAD9-77B7-4959-9BEB-71CBA3687371}" type="presParOf" srcId="{F3FD370D-659E-4771-8E63-D36455B6DC9D}" destId="{52F57F8D-60E1-485B-B963-E02D947668E3}" srcOrd="2" destOrd="0" presId="urn:microsoft.com/office/officeart/2018/5/layout/IconCircleLabelList"/>
    <dgm:cxn modelId="{38BE9361-E1BE-440E-A0AD-2A46B98129A0}" type="presParOf" srcId="{F3FD370D-659E-4771-8E63-D36455B6DC9D}" destId="{91B6FE83-1125-436F-AFCF-D2B3CCBB3837}" srcOrd="3" destOrd="0" presId="urn:microsoft.com/office/officeart/2018/5/layout/IconCircleLabelList"/>
    <dgm:cxn modelId="{43C31687-497E-4053-8F39-AB76C37A857D}" type="presParOf" srcId="{DE31C2EB-07D6-4AF8-857D-533ED81E9B19}" destId="{2316F749-66E9-46F9-8298-F079632C6CF7}" srcOrd="1" destOrd="0" presId="urn:microsoft.com/office/officeart/2018/5/layout/IconCircleLabelList"/>
    <dgm:cxn modelId="{C1DC4683-C5AE-4962-82A5-4C587C04EA8C}" type="presParOf" srcId="{DE31C2EB-07D6-4AF8-857D-533ED81E9B19}" destId="{AFE08437-06E3-4F45-B8E7-EB046A4CEC1B}" srcOrd="2" destOrd="0" presId="urn:microsoft.com/office/officeart/2018/5/layout/IconCircleLabelList"/>
    <dgm:cxn modelId="{5CEA988F-6B06-434A-AFE1-B87EE0596F5F}" type="presParOf" srcId="{AFE08437-06E3-4F45-B8E7-EB046A4CEC1B}" destId="{73907692-5BF1-40AE-8B99-43971F66DFE5}" srcOrd="0" destOrd="0" presId="urn:microsoft.com/office/officeart/2018/5/layout/IconCircleLabelList"/>
    <dgm:cxn modelId="{85E85F96-9179-433B-9A43-8979914FC983}" type="presParOf" srcId="{AFE08437-06E3-4F45-B8E7-EB046A4CEC1B}" destId="{0E8E2D3B-B0A7-4DCE-87D7-3BCAFD21367F}" srcOrd="1" destOrd="0" presId="urn:microsoft.com/office/officeart/2018/5/layout/IconCircleLabelList"/>
    <dgm:cxn modelId="{9EDFFCB5-6332-4F16-9D53-097723EA4054}" type="presParOf" srcId="{AFE08437-06E3-4F45-B8E7-EB046A4CEC1B}" destId="{C348135F-5D52-4157-B5FD-DE872F1C2CFB}" srcOrd="2" destOrd="0" presId="urn:microsoft.com/office/officeart/2018/5/layout/IconCircleLabelList"/>
    <dgm:cxn modelId="{AEC16261-E547-4F2B-9752-D6A45EBB5217}" type="presParOf" srcId="{AFE08437-06E3-4F45-B8E7-EB046A4CEC1B}" destId="{A5AC0AA1-5C29-486B-816E-B6A1163A38EA}" srcOrd="3" destOrd="0" presId="urn:microsoft.com/office/officeart/2018/5/layout/IconCircleLabelList"/>
    <dgm:cxn modelId="{D6388E94-3D35-4E43-909B-C5E1C8AE450B}" type="presParOf" srcId="{DE31C2EB-07D6-4AF8-857D-533ED81E9B19}" destId="{13054872-1D4D-475C-B644-6F750014A703}" srcOrd="3" destOrd="0" presId="urn:microsoft.com/office/officeart/2018/5/layout/IconCircleLabelList"/>
    <dgm:cxn modelId="{363CD58C-F137-4086-AD93-FBCD018C5225}" type="presParOf" srcId="{DE31C2EB-07D6-4AF8-857D-533ED81E9B19}" destId="{EB2348CF-688B-4E43-9C7A-0DCD834A6B9F}" srcOrd="4" destOrd="0" presId="urn:microsoft.com/office/officeart/2018/5/layout/IconCircleLabelList"/>
    <dgm:cxn modelId="{7A55D152-45F6-4BF1-9B3F-D1C9059AB491}" type="presParOf" srcId="{EB2348CF-688B-4E43-9C7A-0DCD834A6B9F}" destId="{EE8029C6-6781-48F5-8510-D5564C0EDEC8}" srcOrd="0" destOrd="0" presId="urn:microsoft.com/office/officeart/2018/5/layout/IconCircleLabelList"/>
    <dgm:cxn modelId="{9D252CE8-F3EB-433B-94D4-CD49D4F889BA}" type="presParOf" srcId="{EB2348CF-688B-4E43-9C7A-0DCD834A6B9F}" destId="{A8AADE21-5655-402A-B667-8A769CB8A368}" srcOrd="1" destOrd="0" presId="urn:microsoft.com/office/officeart/2018/5/layout/IconCircleLabelList"/>
    <dgm:cxn modelId="{0F885E1C-2C89-461E-A1D4-545F76E0F1D2}" type="presParOf" srcId="{EB2348CF-688B-4E43-9C7A-0DCD834A6B9F}" destId="{FBEADA61-0A16-4952-A723-63E6052A0CEB}" srcOrd="2" destOrd="0" presId="urn:microsoft.com/office/officeart/2018/5/layout/IconCircleLabelList"/>
    <dgm:cxn modelId="{B2DB63E3-A52A-41BF-A00F-B5FC6F1CB8DE}" type="presParOf" srcId="{EB2348CF-688B-4E43-9C7A-0DCD834A6B9F}" destId="{4C37ACE9-2819-4087-8E24-92260E58D3CE}" srcOrd="3" destOrd="0" presId="urn:microsoft.com/office/officeart/2018/5/layout/IconCircleLabelList"/>
    <dgm:cxn modelId="{6C758B3C-E470-49BB-91CE-63EAF5A7506D}" type="presParOf" srcId="{DE31C2EB-07D6-4AF8-857D-533ED81E9B19}" destId="{CD05C99F-71DE-4880-9EC7-FF331D6CF39B}" srcOrd="5" destOrd="0" presId="urn:microsoft.com/office/officeart/2018/5/layout/IconCircleLabelList"/>
    <dgm:cxn modelId="{1CC31ED4-2A8C-4784-A46D-92E89C5247A1}" type="presParOf" srcId="{DE31C2EB-07D6-4AF8-857D-533ED81E9B19}" destId="{2EE28FBC-96EC-4657-909E-B047F36880FC}" srcOrd="6" destOrd="0" presId="urn:microsoft.com/office/officeart/2018/5/layout/IconCircleLabelList"/>
    <dgm:cxn modelId="{5D9B953D-1F90-4951-B600-76F7BB2CF7FA}" type="presParOf" srcId="{2EE28FBC-96EC-4657-909E-B047F36880FC}" destId="{1FC13962-B733-40A4-962D-666DFDA09F6B}" srcOrd="0" destOrd="0" presId="urn:microsoft.com/office/officeart/2018/5/layout/IconCircleLabelList"/>
    <dgm:cxn modelId="{9E00A66E-4184-4111-9EF1-14218F63AF86}" type="presParOf" srcId="{2EE28FBC-96EC-4657-909E-B047F36880FC}" destId="{8653F4E2-E7BD-41EE-BCA4-457059B48E27}" srcOrd="1" destOrd="0" presId="urn:microsoft.com/office/officeart/2018/5/layout/IconCircleLabelList"/>
    <dgm:cxn modelId="{1B97EC05-23E8-4182-BC7A-D182386C7D43}" type="presParOf" srcId="{2EE28FBC-96EC-4657-909E-B047F36880FC}" destId="{145E362B-F79D-449D-BBE2-58F55ADD7FA1}" srcOrd="2" destOrd="0" presId="urn:microsoft.com/office/officeart/2018/5/layout/IconCircleLabelList"/>
    <dgm:cxn modelId="{43DDCA79-D609-4B97-BAE8-FD24B2718AC2}" type="presParOf" srcId="{2EE28FBC-96EC-4657-909E-B047F36880FC}" destId="{17CA7805-828A-4530-8EFE-9BD489557A0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80133F-F8B0-4BA1-9003-1F611373E3D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F32C26D-CF99-4491-A731-926880853FD1}">
      <dgm:prSet/>
      <dgm:spPr/>
      <dgm:t>
        <a:bodyPr/>
        <a:lstStyle/>
        <a:p>
          <a:pPr>
            <a:defRPr cap="all"/>
          </a:pPr>
          <a:r>
            <a:rPr lang="en-GB" b="1"/>
            <a:t>Alcohol can only be bought by someone aged 18 or over.</a:t>
          </a:r>
          <a:endParaRPr lang="en-US"/>
        </a:p>
      </dgm:t>
    </dgm:pt>
    <dgm:pt modelId="{2CADEE89-9664-4742-8ED8-A8CD04326305}" type="parTrans" cxnId="{7285E927-22ED-43F9-B215-EFCBD7C8CC20}">
      <dgm:prSet/>
      <dgm:spPr/>
      <dgm:t>
        <a:bodyPr/>
        <a:lstStyle/>
        <a:p>
          <a:endParaRPr lang="en-US"/>
        </a:p>
      </dgm:t>
    </dgm:pt>
    <dgm:pt modelId="{E6FB7B96-EAC9-4A23-B1FC-ED964D867FAF}" type="sibTrans" cxnId="{7285E927-22ED-43F9-B215-EFCBD7C8CC20}">
      <dgm:prSet/>
      <dgm:spPr/>
      <dgm:t>
        <a:bodyPr/>
        <a:lstStyle/>
        <a:p>
          <a:endParaRPr lang="en-US"/>
        </a:p>
      </dgm:t>
    </dgm:pt>
    <dgm:pt modelId="{A2EC24E5-DF23-4FCF-9B7D-B45A7D49EA7E}">
      <dgm:prSet/>
      <dgm:spPr/>
      <dgm:t>
        <a:bodyPr/>
        <a:lstStyle/>
        <a:p>
          <a:pPr>
            <a:defRPr cap="all"/>
          </a:pPr>
          <a:r>
            <a:rPr lang="en-GB" b="1"/>
            <a:t>Alcohol should not be sold to anyone under the age of 21 without proof of ID.</a:t>
          </a:r>
          <a:endParaRPr lang="en-US"/>
        </a:p>
      </dgm:t>
    </dgm:pt>
    <dgm:pt modelId="{4A49DD39-A156-4A95-B283-4EA2DF87A917}" type="parTrans" cxnId="{6FC74DD6-B25E-4FFC-BFBA-C5B833A09759}">
      <dgm:prSet/>
      <dgm:spPr/>
      <dgm:t>
        <a:bodyPr/>
        <a:lstStyle/>
        <a:p>
          <a:endParaRPr lang="en-US"/>
        </a:p>
      </dgm:t>
    </dgm:pt>
    <dgm:pt modelId="{716708E4-BA99-4793-9D27-8DF9F16E982D}" type="sibTrans" cxnId="{6FC74DD6-B25E-4FFC-BFBA-C5B833A09759}">
      <dgm:prSet/>
      <dgm:spPr/>
      <dgm:t>
        <a:bodyPr/>
        <a:lstStyle/>
        <a:p>
          <a:endParaRPr lang="en-US"/>
        </a:p>
      </dgm:t>
    </dgm:pt>
    <dgm:pt modelId="{2D2CBF4D-E917-4E27-81FD-D25F1EEBDB3F}">
      <dgm:prSet/>
      <dgm:spPr/>
      <dgm:t>
        <a:bodyPr/>
        <a:lstStyle/>
        <a:p>
          <a:pPr>
            <a:defRPr cap="all"/>
          </a:pPr>
          <a:r>
            <a:rPr lang="en-GB" b="1"/>
            <a:t>Which one of these sentences is normative?</a:t>
          </a:r>
          <a:endParaRPr lang="en-US"/>
        </a:p>
      </dgm:t>
    </dgm:pt>
    <dgm:pt modelId="{6449B6E4-AF67-499A-BD87-F35172E7435E}" type="parTrans" cxnId="{79CEC9AC-6596-4662-8627-413ACCFE4148}">
      <dgm:prSet/>
      <dgm:spPr/>
      <dgm:t>
        <a:bodyPr/>
        <a:lstStyle/>
        <a:p>
          <a:endParaRPr lang="en-US"/>
        </a:p>
      </dgm:t>
    </dgm:pt>
    <dgm:pt modelId="{A74474E6-CBDB-4F57-8AE6-351012588C93}" type="sibTrans" cxnId="{79CEC9AC-6596-4662-8627-413ACCFE4148}">
      <dgm:prSet/>
      <dgm:spPr/>
      <dgm:t>
        <a:bodyPr/>
        <a:lstStyle/>
        <a:p>
          <a:endParaRPr lang="en-US"/>
        </a:p>
      </dgm:t>
    </dgm:pt>
    <dgm:pt modelId="{56655857-B85D-4C9C-ADDB-15D1578B2F03}" type="pres">
      <dgm:prSet presAssocID="{3480133F-F8B0-4BA1-9003-1F611373E3D7}" presName="root" presStyleCnt="0">
        <dgm:presLayoutVars>
          <dgm:dir/>
          <dgm:resizeHandles val="exact"/>
        </dgm:presLayoutVars>
      </dgm:prSet>
      <dgm:spPr/>
    </dgm:pt>
    <dgm:pt modelId="{9A7AD5B2-4EEB-4557-B8B8-370E6E4B15AE}" type="pres">
      <dgm:prSet presAssocID="{0F32C26D-CF99-4491-A731-926880853FD1}" presName="compNode" presStyleCnt="0"/>
      <dgm:spPr/>
    </dgm:pt>
    <dgm:pt modelId="{FDB66813-35F5-4A31-8977-BA4A19A8A9AA}" type="pres">
      <dgm:prSet presAssocID="{0F32C26D-CF99-4491-A731-926880853FD1}" presName="iconBgRect" presStyleLbl="bgShp" presStyleIdx="0" presStyleCnt="3"/>
      <dgm:spPr/>
    </dgm:pt>
    <dgm:pt modelId="{1942EFC3-B6EB-4EB3-9FDB-D63D60C432A0}" type="pres">
      <dgm:prSet presAssocID="{0F32C26D-CF99-4491-A731-926880853FD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e"/>
        </a:ext>
      </dgm:extLst>
    </dgm:pt>
    <dgm:pt modelId="{6D6CD099-900D-428C-8233-17CE771C4457}" type="pres">
      <dgm:prSet presAssocID="{0F32C26D-CF99-4491-A731-926880853FD1}" presName="spaceRect" presStyleCnt="0"/>
      <dgm:spPr/>
    </dgm:pt>
    <dgm:pt modelId="{74686D10-D172-4E5B-9769-1ADDB88F6467}" type="pres">
      <dgm:prSet presAssocID="{0F32C26D-CF99-4491-A731-926880853FD1}" presName="textRect" presStyleLbl="revTx" presStyleIdx="0" presStyleCnt="3">
        <dgm:presLayoutVars>
          <dgm:chMax val="1"/>
          <dgm:chPref val="1"/>
        </dgm:presLayoutVars>
      </dgm:prSet>
      <dgm:spPr/>
    </dgm:pt>
    <dgm:pt modelId="{6B087E05-28B1-4ADB-95E1-A82C31753192}" type="pres">
      <dgm:prSet presAssocID="{E6FB7B96-EAC9-4A23-B1FC-ED964D867FAF}" presName="sibTrans" presStyleCnt="0"/>
      <dgm:spPr/>
    </dgm:pt>
    <dgm:pt modelId="{47A1CD51-205E-46E8-AD7C-9151B1D41BC5}" type="pres">
      <dgm:prSet presAssocID="{A2EC24E5-DF23-4FCF-9B7D-B45A7D49EA7E}" presName="compNode" presStyleCnt="0"/>
      <dgm:spPr/>
    </dgm:pt>
    <dgm:pt modelId="{0CC04127-0E70-4DE9-BDEE-C49F0A4D56C7}" type="pres">
      <dgm:prSet presAssocID="{A2EC24E5-DF23-4FCF-9B7D-B45A7D49EA7E}" presName="iconBgRect" presStyleLbl="bgShp" presStyleIdx="1" presStyleCnt="3"/>
      <dgm:spPr/>
    </dgm:pt>
    <dgm:pt modelId="{451E189A-BFE4-481C-991B-EF3146977A36}" type="pres">
      <dgm:prSet presAssocID="{A2EC24E5-DF23-4FCF-9B7D-B45A7D49EA7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tini"/>
        </a:ext>
      </dgm:extLst>
    </dgm:pt>
    <dgm:pt modelId="{62CFF178-64B2-4C90-AB63-28E6B73FE084}" type="pres">
      <dgm:prSet presAssocID="{A2EC24E5-DF23-4FCF-9B7D-B45A7D49EA7E}" presName="spaceRect" presStyleCnt="0"/>
      <dgm:spPr/>
    </dgm:pt>
    <dgm:pt modelId="{1E77B716-E375-4DFC-9796-A40E183DAE29}" type="pres">
      <dgm:prSet presAssocID="{A2EC24E5-DF23-4FCF-9B7D-B45A7D49EA7E}" presName="textRect" presStyleLbl="revTx" presStyleIdx="1" presStyleCnt="3">
        <dgm:presLayoutVars>
          <dgm:chMax val="1"/>
          <dgm:chPref val="1"/>
        </dgm:presLayoutVars>
      </dgm:prSet>
      <dgm:spPr/>
    </dgm:pt>
    <dgm:pt modelId="{B6B32429-794D-4C82-8466-65920C6C60C6}" type="pres">
      <dgm:prSet presAssocID="{716708E4-BA99-4793-9D27-8DF9F16E982D}" presName="sibTrans" presStyleCnt="0"/>
      <dgm:spPr/>
    </dgm:pt>
    <dgm:pt modelId="{D39880CF-7951-4550-A4F0-5EE022E3FE3B}" type="pres">
      <dgm:prSet presAssocID="{2D2CBF4D-E917-4E27-81FD-D25F1EEBDB3F}" presName="compNode" presStyleCnt="0"/>
      <dgm:spPr/>
    </dgm:pt>
    <dgm:pt modelId="{B5741083-FBE3-4C75-BC37-185F8AE9330B}" type="pres">
      <dgm:prSet presAssocID="{2D2CBF4D-E917-4E27-81FD-D25F1EEBDB3F}" presName="iconBgRect" presStyleLbl="bgShp" presStyleIdx="2" presStyleCnt="3"/>
      <dgm:spPr/>
    </dgm:pt>
    <dgm:pt modelId="{D9BA3C73-D485-4649-8BF3-559D38CD774E}" type="pres">
      <dgm:prSet presAssocID="{2D2CBF4D-E917-4E27-81FD-D25F1EEBDB3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1DF93F41-4905-4782-8713-3F2EA6E0B96E}" type="pres">
      <dgm:prSet presAssocID="{2D2CBF4D-E917-4E27-81FD-D25F1EEBDB3F}" presName="spaceRect" presStyleCnt="0"/>
      <dgm:spPr/>
    </dgm:pt>
    <dgm:pt modelId="{D157BE0C-AF18-4D15-969A-0CE99443D53D}" type="pres">
      <dgm:prSet presAssocID="{2D2CBF4D-E917-4E27-81FD-D25F1EEBDB3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353FD24-122C-48B7-8040-73CAAE4D7C36}" type="presOf" srcId="{A2EC24E5-DF23-4FCF-9B7D-B45A7D49EA7E}" destId="{1E77B716-E375-4DFC-9796-A40E183DAE29}" srcOrd="0" destOrd="0" presId="urn:microsoft.com/office/officeart/2018/5/layout/IconCircleLabelList"/>
    <dgm:cxn modelId="{7285E927-22ED-43F9-B215-EFCBD7C8CC20}" srcId="{3480133F-F8B0-4BA1-9003-1F611373E3D7}" destId="{0F32C26D-CF99-4491-A731-926880853FD1}" srcOrd="0" destOrd="0" parTransId="{2CADEE89-9664-4742-8ED8-A8CD04326305}" sibTransId="{E6FB7B96-EAC9-4A23-B1FC-ED964D867FAF}"/>
    <dgm:cxn modelId="{C1719B6E-7E65-483A-955F-9A2EF3F6AED4}" type="presOf" srcId="{0F32C26D-CF99-4491-A731-926880853FD1}" destId="{74686D10-D172-4E5B-9769-1ADDB88F6467}" srcOrd="0" destOrd="0" presId="urn:microsoft.com/office/officeart/2018/5/layout/IconCircleLabelList"/>
    <dgm:cxn modelId="{A1C5159D-964E-4E43-96DC-DDF14051BC33}" type="presOf" srcId="{3480133F-F8B0-4BA1-9003-1F611373E3D7}" destId="{56655857-B85D-4C9C-ADDB-15D1578B2F03}" srcOrd="0" destOrd="0" presId="urn:microsoft.com/office/officeart/2018/5/layout/IconCircleLabelList"/>
    <dgm:cxn modelId="{79CEC9AC-6596-4662-8627-413ACCFE4148}" srcId="{3480133F-F8B0-4BA1-9003-1F611373E3D7}" destId="{2D2CBF4D-E917-4E27-81FD-D25F1EEBDB3F}" srcOrd="2" destOrd="0" parTransId="{6449B6E4-AF67-499A-BD87-F35172E7435E}" sibTransId="{A74474E6-CBDB-4F57-8AE6-351012588C93}"/>
    <dgm:cxn modelId="{6FC74DD6-B25E-4FFC-BFBA-C5B833A09759}" srcId="{3480133F-F8B0-4BA1-9003-1F611373E3D7}" destId="{A2EC24E5-DF23-4FCF-9B7D-B45A7D49EA7E}" srcOrd="1" destOrd="0" parTransId="{4A49DD39-A156-4A95-B283-4EA2DF87A917}" sibTransId="{716708E4-BA99-4793-9D27-8DF9F16E982D}"/>
    <dgm:cxn modelId="{870185E9-2A28-4997-B3CF-5715EAEAA39F}" type="presOf" srcId="{2D2CBF4D-E917-4E27-81FD-D25F1EEBDB3F}" destId="{D157BE0C-AF18-4D15-969A-0CE99443D53D}" srcOrd="0" destOrd="0" presId="urn:microsoft.com/office/officeart/2018/5/layout/IconCircleLabelList"/>
    <dgm:cxn modelId="{570F4B80-FDAE-4177-AE7F-3CC9534819AF}" type="presParOf" srcId="{56655857-B85D-4C9C-ADDB-15D1578B2F03}" destId="{9A7AD5B2-4EEB-4557-B8B8-370E6E4B15AE}" srcOrd="0" destOrd="0" presId="urn:microsoft.com/office/officeart/2018/5/layout/IconCircleLabelList"/>
    <dgm:cxn modelId="{ADCDC0EE-F7A6-4F88-9CCA-FC6014FC5441}" type="presParOf" srcId="{9A7AD5B2-4EEB-4557-B8B8-370E6E4B15AE}" destId="{FDB66813-35F5-4A31-8977-BA4A19A8A9AA}" srcOrd="0" destOrd="0" presId="urn:microsoft.com/office/officeart/2018/5/layout/IconCircleLabelList"/>
    <dgm:cxn modelId="{6B178C0E-EEE6-486B-B09F-D1F27A025DF5}" type="presParOf" srcId="{9A7AD5B2-4EEB-4557-B8B8-370E6E4B15AE}" destId="{1942EFC3-B6EB-4EB3-9FDB-D63D60C432A0}" srcOrd="1" destOrd="0" presId="urn:microsoft.com/office/officeart/2018/5/layout/IconCircleLabelList"/>
    <dgm:cxn modelId="{3ACB8CBC-6B6A-4F8A-8246-C234130EAB71}" type="presParOf" srcId="{9A7AD5B2-4EEB-4557-B8B8-370E6E4B15AE}" destId="{6D6CD099-900D-428C-8233-17CE771C4457}" srcOrd="2" destOrd="0" presId="urn:microsoft.com/office/officeart/2018/5/layout/IconCircleLabelList"/>
    <dgm:cxn modelId="{4CCF1AD1-6C25-41E9-8383-655A2784EB99}" type="presParOf" srcId="{9A7AD5B2-4EEB-4557-B8B8-370E6E4B15AE}" destId="{74686D10-D172-4E5B-9769-1ADDB88F6467}" srcOrd="3" destOrd="0" presId="urn:microsoft.com/office/officeart/2018/5/layout/IconCircleLabelList"/>
    <dgm:cxn modelId="{936C3B93-7634-4C70-8E56-A21E34A829AB}" type="presParOf" srcId="{56655857-B85D-4C9C-ADDB-15D1578B2F03}" destId="{6B087E05-28B1-4ADB-95E1-A82C31753192}" srcOrd="1" destOrd="0" presId="urn:microsoft.com/office/officeart/2018/5/layout/IconCircleLabelList"/>
    <dgm:cxn modelId="{1B1AAE19-7D22-4516-B6B6-08179ADE4AEA}" type="presParOf" srcId="{56655857-B85D-4C9C-ADDB-15D1578B2F03}" destId="{47A1CD51-205E-46E8-AD7C-9151B1D41BC5}" srcOrd="2" destOrd="0" presId="urn:microsoft.com/office/officeart/2018/5/layout/IconCircleLabelList"/>
    <dgm:cxn modelId="{8768532F-AD4A-4130-8FD0-08D17C103867}" type="presParOf" srcId="{47A1CD51-205E-46E8-AD7C-9151B1D41BC5}" destId="{0CC04127-0E70-4DE9-BDEE-C49F0A4D56C7}" srcOrd="0" destOrd="0" presId="urn:microsoft.com/office/officeart/2018/5/layout/IconCircleLabelList"/>
    <dgm:cxn modelId="{93817086-BBFA-48D7-880E-1961696B6FBC}" type="presParOf" srcId="{47A1CD51-205E-46E8-AD7C-9151B1D41BC5}" destId="{451E189A-BFE4-481C-991B-EF3146977A36}" srcOrd="1" destOrd="0" presId="urn:microsoft.com/office/officeart/2018/5/layout/IconCircleLabelList"/>
    <dgm:cxn modelId="{8EC55DC9-AB25-4FB2-9C3A-1255C4070FC0}" type="presParOf" srcId="{47A1CD51-205E-46E8-AD7C-9151B1D41BC5}" destId="{62CFF178-64B2-4C90-AB63-28E6B73FE084}" srcOrd="2" destOrd="0" presId="urn:microsoft.com/office/officeart/2018/5/layout/IconCircleLabelList"/>
    <dgm:cxn modelId="{933051DA-BD47-4DAB-906A-C1CCEE3292A0}" type="presParOf" srcId="{47A1CD51-205E-46E8-AD7C-9151B1D41BC5}" destId="{1E77B716-E375-4DFC-9796-A40E183DAE29}" srcOrd="3" destOrd="0" presId="urn:microsoft.com/office/officeart/2018/5/layout/IconCircleLabelList"/>
    <dgm:cxn modelId="{376AC514-6F73-4995-90E6-DFF68C97FC55}" type="presParOf" srcId="{56655857-B85D-4C9C-ADDB-15D1578B2F03}" destId="{B6B32429-794D-4C82-8466-65920C6C60C6}" srcOrd="3" destOrd="0" presId="urn:microsoft.com/office/officeart/2018/5/layout/IconCircleLabelList"/>
    <dgm:cxn modelId="{4B0AD342-42EF-46B6-887B-6500476BC540}" type="presParOf" srcId="{56655857-B85D-4C9C-ADDB-15D1578B2F03}" destId="{D39880CF-7951-4550-A4F0-5EE022E3FE3B}" srcOrd="4" destOrd="0" presId="urn:microsoft.com/office/officeart/2018/5/layout/IconCircleLabelList"/>
    <dgm:cxn modelId="{F0680288-8D59-4E9E-B5D3-8ABF109B9B63}" type="presParOf" srcId="{D39880CF-7951-4550-A4F0-5EE022E3FE3B}" destId="{B5741083-FBE3-4C75-BC37-185F8AE9330B}" srcOrd="0" destOrd="0" presId="urn:microsoft.com/office/officeart/2018/5/layout/IconCircleLabelList"/>
    <dgm:cxn modelId="{C0B22F05-CE9C-457A-B31B-FF7ED51F4510}" type="presParOf" srcId="{D39880CF-7951-4550-A4F0-5EE022E3FE3B}" destId="{D9BA3C73-D485-4649-8BF3-559D38CD774E}" srcOrd="1" destOrd="0" presId="urn:microsoft.com/office/officeart/2018/5/layout/IconCircleLabelList"/>
    <dgm:cxn modelId="{EE790B19-4BDC-4526-8277-2D76CF0EDDEB}" type="presParOf" srcId="{D39880CF-7951-4550-A4F0-5EE022E3FE3B}" destId="{1DF93F41-4905-4782-8713-3F2EA6E0B96E}" srcOrd="2" destOrd="0" presId="urn:microsoft.com/office/officeart/2018/5/layout/IconCircleLabelList"/>
    <dgm:cxn modelId="{3813EF2A-CF0B-4184-B55C-169007213FF2}" type="presParOf" srcId="{D39880CF-7951-4550-A4F0-5EE022E3FE3B}" destId="{D157BE0C-AF18-4D15-969A-0CE99443D53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B9A0C4-8B86-452D-92E6-844E9A752023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69AF85B-6FB6-47B7-9FE2-4E1A9AF4AC8E}">
      <dgm:prSet/>
      <dgm:spPr/>
      <dgm:t>
        <a:bodyPr/>
        <a:lstStyle/>
        <a:p>
          <a:r>
            <a:rPr lang="en-GB"/>
            <a:t>Are you able to explain the consequences of under-provision and under-consumption of merit and other goods and services.</a:t>
          </a:r>
          <a:endParaRPr lang="en-US"/>
        </a:p>
      </dgm:t>
    </dgm:pt>
    <dgm:pt modelId="{09E1738E-9DC3-435B-AAC9-1D13E7B58E94}" type="parTrans" cxnId="{7161ECEB-7CB6-4D73-8F4A-7D1D44DEC4FD}">
      <dgm:prSet/>
      <dgm:spPr/>
      <dgm:t>
        <a:bodyPr/>
        <a:lstStyle/>
        <a:p>
          <a:endParaRPr lang="en-US"/>
        </a:p>
      </dgm:t>
    </dgm:pt>
    <dgm:pt modelId="{7779F192-4D85-48F0-AC9A-6846999B3B08}" type="sibTrans" cxnId="{7161ECEB-7CB6-4D73-8F4A-7D1D44DEC4FD}">
      <dgm:prSet/>
      <dgm:spPr/>
      <dgm:t>
        <a:bodyPr/>
        <a:lstStyle/>
        <a:p>
          <a:endParaRPr lang="en-US"/>
        </a:p>
      </dgm:t>
    </dgm:pt>
    <dgm:pt modelId="{8FFD08B9-74E7-4CBE-8FA1-AD2C70AE09BB}">
      <dgm:prSet/>
      <dgm:spPr/>
      <dgm:t>
        <a:bodyPr/>
        <a:lstStyle/>
        <a:p>
          <a:r>
            <a:rPr lang="en-GB"/>
            <a:t>Are you able to explain positive and negative externalities.</a:t>
          </a:r>
          <a:endParaRPr lang="en-US"/>
        </a:p>
      </dgm:t>
    </dgm:pt>
    <dgm:pt modelId="{B38FD1B9-8433-4D68-976F-ADF1C882F75E}" type="parTrans" cxnId="{2F33A03C-4C23-4218-9727-C263425FF960}">
      <dgm:prSet/>
      <dgm:spPr/>
      <dgm:t>
        <a:bodyPr/>
        <a:lstStyle/>
        <a:p>
          <a:endParaRPr lang="en-US"/>
        </a:p>
      </dgm:t>
    </dgm:pt>
    <dgm:pt modelId="{64B7EB27-75C3-40D7-AFE8-4457ABA9B46C}" type="sibTrans" cxnId="{2F33A03C-4C23-4218-9727-C263425FF960}">
      <dgm:prSet/>
      <dgm:spPr/>
      <dgm:t>
        <a:bodyPr/>
        <a:lstStyle/>
        <a:p>
          <a:endParaRPr lang="en-US"/>
        </a:p>
      </dgm:t>
    </dgm:pt>
    <dgm:pt modelId="{6AF00B3B-31B0-4232-AB66-030D9CE4DB14}">
      <dgm:prSet/>
      <dgm:spPr/>
      <dgm:t>
        <a:bodyPr/>
        <a:lstStyle/>
        <a:p>
          <a:r>
            <a:rPr lang="en-GB"/>
            <a:t>Are you able to explain what Imperfect and asymmetric information is and the consequences of environmental change.</a:t>
          </a:r>
          <a:endParaRPr lang="en-US"/>
        </a:p>
      </dgm:t>
    </dgm:pt>
    <dgm:pt modelId="{44AA5835-1049-41D3-9B65-EE88CF14DB8C}" type="parTrans" cxnId="{90CA877C-0C4C-4C46-BE56-48651D94E64C}">
      <dgm:prSet/>
      <dgm:spPr/>
      <dgm:t>
        <a:bodyPr/>
        <a:lstStyle/>
        <a:p>
          <a:endParaRPr lang="en-US"/>
        </a:p>
      </dgm:t>
    </dgm:pt>
    <dgm:pt modelId="{4638D1D5-4ABD-484D-8E33-4E4297DF7617}" type="sibTrans" cxnId="{90CA877C-0C4C-4C46-BE56-48651D94E64C}">
      <dgm:prSet/>
      <dgm:spPr/>
      <dgm:t>
        <a:bodyPr/>
        <a:lstStyle/>
        <a:p>
          <a:endParaRPr lang="en-US"/>
        </a:p>
      </dgm:t>
    </dgm:pt>
    <dgm:pt modelId="{64FA7AB8-D0AE-4426-975A-FD1B1E7725E6}" type="pres">
      <dgm:prSet presAssocID="{B7B9A0C4-8B86-452D-92E6-844E9A752023}" presName="diagram" presStyleCnt="0">
        <dgm:presLayoutVars>
          <dgm:dir/>
          <dgm:resizeHandles val="exact"/>
        </dgm:presLayoutVars>
      </dgm:prSet>
      <dgm:spPr/>
    </dgm:pt>
    <dgm:pt modelId="{0F92EFC8-EFC7-4121-9B8C-430CFBEFE083}" type="pres">
      <dgm:prSet presAssocID="{A69AF85B-6FB6-47B7-9FE2-4E1A9AF4AC8E}" presName="node" presStyleLbl="node1" presStyleIdx="0" presStyleCnt="3">
        <dgm:presLayoutVars>
          <dgm:bulletEnabled val="1"/>
        </dgm:presLayoutVars>
      </dgm:prSet>
      <dgm:spPr/>
    </dgm:pt>
    <dgm:pt modelId="{20AE6AD5-BAFB-4E0D-8AC4-220671FA0E49}" type="pres">
      <dgm:prSet presAssocID="{7779F192-4D85-48F0-AC9A-6846999B3B08}" presName="sibTrans" presStyleCnt="0"/>
      <dgm:spPr/>
    </dgm:pt>
    <dgm:pt modelId="{58D5E3BE-6923-4184-B452-032C311B8D6A}" type="pres">
      <dgm:prSet presAssocID="{8FFD08B9-74E7-4CBE-8FA1-AD2C70AE09BB}" presName="node" presStyleLbl="node1" presStyleIdx="1" presStyleCnt="3">
        <dgm:presLayoutVars>
          <dgm:bulletEnabled val="1"/>
        </dgm:presLayoutVars>
      </dgm:prSet>
      <dgm:spPr/>
    </dgm:pt>
    <dgm:pt modelId="{E493C9E4-68C6-43F7-A385-0D0577F42454}" type="pres">
      <dgm:prSet presAssocID="{64B7EB27-75C3-40D7-AFE8-4457ABA9B46C}" presName="sibTrans" presStyleCnt="0"/>
      <dgm:spPr/>
    </dgm:pt>
    <dgm:pt modelId="{6E7F7378-4583-477F-A02D-F340BAC839CC}" type="pres">
      <dgm:prSet presAssocID="{6AF00B3B-31B0-4232-AB66-030D9CE4DB14}" presName="node" presStyleLbl="node1" presStyleIdx="2" presStyleCnt="3">
        <dgm:presLayoutVars>
          <dgm:bulletEnabled val="1"/>
        </dgm:presLayoutVars>
      </dgm:prSet>
      <dgm:spPr/>
    </dgm:pt>
  </dgm:ptLst>
  <dgm:cxnLst>
    <dgm:cxn modelId="{99DE262B-25FD-4BCC-911E-A8902E8F96F7}" type="presOf" srcId="{A69AF85B-6FB6-47B7-9FE2-4E1A9AF4AC8E}" destId="{0F92EFC8-EFC7-4121-9B8C-430CFBEFE083}" srcOrd="0" destOrd="0" presId="urn:microsoft.com/office/officeart/2005/8/layout/default"/>
    <dgm:cxn modelId="{2F33A03C-4C23-4218-9727-C263425FF960}" srcId="{B7B9A0C4-8B86-452D-92E6-844E9A752023}" destId="{8FFD08B9-74E7-4CBE-8FA1-AD2C70AE09BB}" srcOrd="1" destOrd="0" parTransId="{B38FD1B9-8433-4D68-976F-ADF1C882F75E}" sibTransId="{64B7EB27-75C3-40D7-AFE8-4457ABA9B46C}"/>
    <dgm:cxn modelId="{0008E96A-D017-4EF7-9ACA-C01CB3D9DD5A}" type="presOf" srcId="{B7B9A0C4-8B86-452D-92E6-844E9A752023}" destId="{64FA7AB8-D0AE-4426-975A-FD1B1E7725E6}" srcOrd="0" destOrd="0" presId="urn:microsoft.com/office/officeart/2005/8/layout/default"/>
    <dgm:cxn modelId="{65454153-718D-4CC7-BD75-B69FD1BF01F4}" type="presOf" srcId="{6AF00B3B-31B0-4232-AB66-030D9CE4DB14}" destId="{6E7F7378-4583-477F-A02D-F340BAC839CC}" srcOrd="0" destOrd="0" presId="urn:microsoft.com/office/officeart/2005/8/layout/default"/>
    <dgm:cxn modelId="{90CA877C-0C4C-4C46-BE56-48651D94E64C}" srcId="{B7B9A0C4-8B86-452D-92E6-844E9A752023}" destId="{6AF00B3B-31B0-4232-AB66-030D9CE4DB14}" srcOrd="2" destOrd="0" parTransId="{44AA5835-1049-41D3-9B65-EE88CF14DB8C}" sibTransId="{4638D1D5-4ABD-484D-8E33-4E4297DF7617}"/>
    <dgm:cxn modelId="{70CB5BAE-AC1D-44BF-9F69-267AAFD21781}" type="presOf" srcId="{8FFD08B9-74E7-4CBE-8FA1-AD2C70AE09BB}" destId="{58D5E3BE-6923-4184-B452-032C311B8D6A}" srcOrd="0" destOrd="0" presId="urn:microsoft.com/office/officeart/2005/8/layout/default"/>
    <dgm:cxn modelId="{7161ECEB-7CB6-4D73-8F4A-7D1D44DEC4FD}" srcId="{B7B9A0C4-8B86-452D-92E6-844E9A752023}" destId="{A69AF85B-6FB6-47B7-9FE2-4E1A9AF4AC8E}" srcOrd="0" destOrd="0" parTransId="{09E1738E-9DC3-435B-AAC9-1D13E7B58E94}" sibTransId="{7779F192-4D85-48F0-AC9A-6846999B3B08}"/>
    <dgm:cxn modelId="{D867F800-2970-4446-B126-963045F26CE6}" type="presParOf" srcId="{64FA7AB8-D0AE-4426-975A-FD1B1E7725E6}" destId="{0F92EFC8-EFC7-4121-9B8C-430CFBEFE083}" srcOrd="0" destOrd="0" presId="urn:microsoft.com/office/officeart/2005/8/layout/default"/>
    <dgm:cxn modelId="{05139EA3-0C6E-4836-AC0A-A1441B31CA96}" type="presParOf" srcId="{64FA7AB8-D0AE-4426-975A-FD1B1E7725E6}" destId="{20AE6AD5-BAFB-4E0D-8AC4-220671FA0E49}" srcOrd="1" destOrd="0" presId="urn:microsoft.com/office/officeart/2005/8/layout/default"/>
    <dgm:cxn modelId="{EA9BC0EB-39C9-4C3E-830C-ADDF0DC2563C}" type="presParOf" srcId="{64FA7AB8-D0AE-4426-975A-FD1B1E7725E6}" destId="{58D5E3BE-6923-4184-B452-032C311B8D6A}" srcOrd="2" destOrd="0" presId="urn:microsoft.com/office/officeart/2005/8/layout/default"/>
    <dgm:cxn modelId="{D7821035-5889-4568-9BFD-EB5062455F99}" type="presParOf" srcId="{64FA7AB8-D0AE-4426-975A-FD1B1E7725E6}" destId="{E493C9E4-68C6-43F7-A385-0D0577F42454}" srcOrd="3" destOrd="0" presId="urn:microsoft.com/office/officeart/2005/8/layout/default"/>
    <dgm:cxn modelId="{C14F46C6-FBE3-47EE-BB73-987A26AD5982}" type="presParOf" srcId="{64FA7AB8-D0AE-4426-975A-FD1B1E7725E6}" destId="{6E7F7378-4583-477F-A02D-F340BAC839C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39C5E5-0273-4C42-B586-1D787A4F93F6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2CAD254-267C-4CF2-AB69-C4C42AC64F4F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A </a:t>
          </a:r>
          <a:r>
            <a:rPr lang="en-GB" b="1" dirty="0">
              <a:solidFill>
                <a:schemeClr val="tx1"/>
              </a:solidFill>
            </a:rPr>
            <a:t>merit good </a:t>
          </a:r>
          <a:r>
            <a:rPr lang="en-GB" dirty="0">
              <a:solidFill>
                <a:schemeClr val="tx1"/>
              </a:solidFill>
            </a:rPr>
            <a:t>is one that is deemed to be beneficial for society but is under-provided by the market.  </a:t>
          </a:r>
          <a:endParaRPr lang="en-US" dirty="0">
            <a:solidFill>
              <a:schemeClr val="tx1"/>
            </a:solidFill>
          </a:endParaRPr>
        </a:p>
      </dgm:t>
    </dgm:pt>
    <dgm:pt modelId="{EDFED11C-10D4-41FE-B2F3-837F69ADD497}" type="parTrans" cxnId="{5EFC660B-CC21-480B-A9A2-6D9A1E76C33E}">
      <dgm:prSet/>
      <dgm:spPr/>
      <dgm:t>
        <a:bodyPr/>
        <a:lstStyle/>
        <a:p>
          <a:endParaRPr lang="en-US"/>
        </a:p>
      </dgm:t>
    </dgm:pt>
    <dgm:pt modelId="{86B17760-12F5-422B-9F70-57705EFFB639}" type="sibTrans" cxnId="{5EFC660B-CC21-480B-A9A2-6D9A1E76C33E}">
      <dgm:prSet/>
      <dgm:spPr/>
      <dgm:t>
        <a:bodyPr/>
        <a:lstStyle/>
        <a:p>
          <a:endParaRPr lang="en-US"/>
        </a:p>
      </dgm:t>
    </dgm:pt>
    <dgm:pt modelId="{8612B24F-21B7-4CB0-A283-782579022925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Therefore, the market fails to fully supply that good to meet the needs of society.</a:t>
          </a:r>
          <a:endParaRPr lang="en-US" dirty="0">
            <a:solidFill>
              <a:schemeClr val="tx1"/>
            </a:solidFill>
          </a:endParaRPr>
        </a:p>
      </dgm:t>
    </dgm:pt>
    <dgm:pt modelId="{4674F9AC-1DCC-4D04-8A46-2857E256388B}" type="parTrans" cxnId="{2C2B91DC-8C1A-4569-8276-7EFB12C37545}">
      <dgm:prSet/>
      <dgm:spPr/>
      <dgm:t>
        <a:bodyPr/>
        <a:lstStyle/>
        <a:p>
          <a:endParaRPr lang="en-US"/>
        </a:p>
      </dgm:t>
    </dgm:pt>
    <dgm:pt modelId="{8B34D0D8-1F50-4978-8250-20706D686D60}" type="sibTrans" cxnId="{2C2B91DC-8C1A-4569-8276-7EFB12C37545}">
      <dgm:prSet/>
      <dgm:spPr/>
      <dgm:t>
        <a:bodyPr/>
        <a:lstStyle/>
        <a:p>
          <a:endParaRPr lang="en-US"/>
        </a:p>
      </dgm:t>
    </dgm:pt>
    <dgm:pt modelId="{98B666F3-77CA-4DF4-8CE0-D4710824E5A2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Merit and demerit goods rely on value judgements.</a:t>
          </a:r>
          <a:endParaRPr lang="en-US" dirty="0">
            <a:solidFill>
              <a:schemeClr val="tx1"/>
            </a:solidFill>
          </a:endParaRPr>
        </a:p>
      </dgm:t>
    </dgm:pt>
    <dgm:pt modelId="{509EEDAA-B751-490B-845E-3DEDC2A4B8F8}" type="parTrans" cxnId="{C49CDE8F-5881-4E9F-B7EE-C128DC69FA33}">
      <dgm:prSet/>
      <dgm:spPr/>
      <dgm:t>
        <a:bodyPr/>
        <a:lstStyle/>
        <a:p>
          <a:endParaRPr lang="en-US"/>
        </a:p>
      </dgm:t>
    </dgm:pt>
    <dgm:pt modelId="{6E1A30AA-64C2-420C-8D93-1E2288663483}" type="sibTrans" cxnId="{C49CDE8F-5881-4E9F-B7EE-C128DC69FA33}">
      <dgm:prSet/>
      <dgm:spPr/>
      <dgm:t>
        <a:bodyPr/>
        <a:lstStyle/>
        <a:p>
          <a:endParaRPr lang="en-US"/>
        </a:p>
      </dgm:t>
    </dgm:pt>
    <dgm:pt modelId="{5C66B113-EA60-47DB-A1F3-2EE0EA10D747}">
      <dgm:prSet/>
      <dgm:spPr/>
      <dgm:t>
        <a:bodyPr/>
        <a:lstStyle/>
        <a:p>
          <a:r>
            <a:rPr lang="en-GB" b="1" dirty="0">
              <a:solidFill>
                <a:schemeClr val="tx1"/>
              </a:solidFill>
            </a:rPr>
            <a:t>Merit goods </a:t>
          </a:r>
          <a:r>
            <a:rPr lang="en-GB" dirty="0">
              <a:solidFill>
                <a:schemeClr val="tx1"/>
              </a:solidFill>
            </a:rPr>
            <a:t>suffer from under provision in the market</a:t>
          </a:r>
          <a:endParaRPr lang="en-US" dirty="0">
            <a:solidFill>
              <a:schemeClr val="tx1"/>
            </a:solidFill>
          </a:endParaRPr>
        </a:p>
      </dgm:t>
    </dgm:pt>
    <dgm:pt modelId="{7F60200C-A8BC-4C98-9C39-8FF56F72198D}" type="parTrans" cxnId="{ACF0D8F4-D8B4-4B43-AB4E-4C6E11243922}">
      <dgm:prSet/>
      <dgm:spPr/>
      <dgm:t>
        <a:bodyPr/>
        <a:lstStyle/>
        <a:p>
          <a:endParaRPr lang="en-US"/>
        </a:p>
      </dgm:t>
    </dgm:pt>
    <dgm:pt modelId="{D4219AC7-82E2-455E-A247-706D056808D9}" type="sibTrans" cxnId="{ACF0D8F4-D8B4-4B43-AB4E-4C6E11243922}">
      <dgm:prSet/>
      <dgm:spPr/>
      <dgm:t>
        <a:bodyPr/>
        <a:lstStyle/>
        <a:p>
          <a:endParaRPr lang="en-US"/>
        </a:p>
      </dgm:t>
    </dgm:pt>
    <dgm:pt modelId="{0B65A704-7F0F-40DA-B3ED-2FC8184F4EF7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Consumers lack perfect information and would under-consume products that society believes would benefit them</a:t>
          </a:r>
          <a:endParaRPr lang="en-US" dirty="0">
            <a:solidFill>
              <a:schemeClr val="tx1"/>
            </a:solidFill>
          </a:endParaRPr>
        </a:p>
      </dgm:t>
    </dgm:pt>
    <dgm:pt modelId="{3D92C2F1-1996-4EED-B117-979355D59B02}" type="parTrans" cxnId="{7070DB0E-94C0-41B1-9664-194EE3F738CA}">
      <dgm:prSet/>
      <dgm:spPr/>
      <dgm:t>
        <a:bodyPr/>
        <a:lstStyle/>
        <a:p>
          <a:endParaRPr lang="en-US"/>
        </a:p>
      </dgm:t>
    </dgm:pt>
    <dgm:pt modelId="{84CC066A-AB22-4C08-AA66-FAE90AE1627E}" type="sibTrans" cxnId="{7070DB0E-94C0-41B1-9664-194EE3F738CA}">
      <dgm:prSet/>
      <dgm:spPr/>
      <dgm:t>
        <a:bodyPr/>
        <a:lstStyle/>
        <a:p>
          <a:endParaRPr lang="en-US"/>
        </a:p>
      </dgm:t>
    </dgm:pt>
    <dgm:pt modelId="{9E053258-1132-46DE-8264-5F7AD875A39C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Health and education are typical examples of merit goods</a:t>
          </a:r>
          <a:endParaRPr lang="en-US" dirty="0">
            <a:solidFill>
              <a:schemeClr val="tx1"/>
            </a:solidFill>
          </a:endParaRPr>
        </a:p>
      </dgm:t>
    </dgm:pt>
    <dgm:pt modelId="{8F1FB687-F890-4746-9EE2-6E412048E030}" type="parTrans" cxnId="{E30EA893-44E9-410E-8458-7A4E18CF580E}">
      <dgm:prSet/>
      <dgm:spPr/>
      <dgm:t>
        <a:bodyPr/>
        <a:lstStyle/>
        <a:p>
          <a:endParaRPr lang="en-US"/>
        </a:p>
      </dgm:t>
    </dgm:pt>
    <dgm:pt modelId="{D8472021-F5ED-4045-88E3-4D92659567A1}" type="sibTrans" cxnId="{E30EA893-44E9-410E-8458-7A4E18CF580E}">
      <dgm:prSet/>
      <dgm:spPr/>
      <dgm:t>
        <a:bodyPr/>
        <a:lstStyle/>
        <a:p>
          <a:endParaRPr lang="en-US"/>
        </a:p>
      </dgm:t>
    </dgm:pt>
    <dgm:pt modelId="{0DBC667F-0C1E-46EF-82F8-A91CE83058C9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The under-consumption of merit goods leads to market failure</a:t>
          </a:r>
          <a:endParaRPr lang="en-US" dirty="0">
            <a:solidFill>
              <a:schemeClr val="tx1"/>
            </a:solidFill>
          </a:endParaRPr>
        </a:p>
      </dgm:t>
    </dgm:pt>
    <dgm:pt modelId="{F65E86D1-8527-4C75-8019-E6668FE6EBF6}" type="parTrans" cxnId="{36DC6917-D760-4676-B164-A5FBBCD671E9}">
      <dgm:prSet/>
      <dgm:spPr/>
      <dgm:t>
        <a:bodyPr/>
        <a:lstStyle/>
        <a:p>
          <a:endParaRPr lang="en-US"/>
        </a:p>
      </dgm:t>
    </dgm:pt>
    <dgm:pt modelId="{C2CC8BBE-4905-4E01-B1A9-CE28F32991E8}" type="sibTrans" cxnId="{36DC6917-D760-4676-B164-A5FBBCD671E9}">
      <dgm:prSet/>
      <dgm:spPr/>
      <dgm:t>
        <a:bodyPr/>
        <a:lstStyle/>
        <a:p>
          <a:endParaRPr lang="en-US"/>
        </a:p>
      </dgm:t>
    </dgm:pt>
    <dgm:pt modelId="{62A69999-660B-4342-8E5B-FCFC5A6F6500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The government intervene in the market in order to increase the supply of this type of good or service</a:t>
          </a:r>
          <a:endParaRPr lang="en-US" dirty="0">
            <a:solidFill>
              <a:schemeClr val="tx1"/>
            </a:solidFill>
          </a:endParaRPr>
        </a:p>
      </dgm:t>
    </dgm:pt>
    <dgm:pt modelId="{9EF3F9E7-0895-4320-94B4-836FE94D3502}" type="parTrans" cxnId="{5453B352-7828-44B7-9ABE-5B16E3EB9FA6}">
      <dgm:prSet/>
      <dgm:spPr/>
      <dgm:t>
        <a:bodyPr/>
        <a:lstStyle/>
        <a:p>
          <a:endParaRPr lang="en-US"/>
        </a:p>
      </dgm:t>
    </dgm:pt>
    <dgm:pt modelId="{9F34E7ED-0526-4A93-899D-9071209637FB}" type="sibTrans" cxnId="{5453B352-7828-44B7-9ABE-5B16E3EB9FA6}">
      <dgm:prSet/>
      <dgm:spPr/>
      <dgm:t>
        <a:bodyPr/>
        <a:lstStyle/>
        <a:p>
          <a:endParaRPr lang="en-US"/>
        </a:p>
      </dgm:t>
    </dgm:pt>
    <dgm:pt modelId="{97AF80DF-95BF-4A38-8946-449335EDF756}" type="pres">
      <dgm:prSet presAssocID="{D539C5E5-0273-4C42-B586-1D787A4F93F6}" presName="linear" presStyleCnt="0">
        <dgm:presLayoutVars>
          <dgm:animLvl val="lvl"/>
          <dgm:resizeHandles val="exact"/>
        </dgm:presLayoutVars>
      </dgm:prSet>
      <dgm:spPr/>
    </dgm:pt>
    <dgm:pt modelId="{7AE7CE2A-7753-4EF4-A9DD-E248DAB2E624}" type="pres">
      <dgm:prSet presAssocID="{62CAD254-267C-4CF2-AB69-C4C42AC64F4F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672AD0DA-3831-46B6-ACC7-073454339B69}" type="pres">
      <dgm:prSet presAssocID="{86B17760-12F5-422B-9F70-57705EFFB639}" presName="spacer" presStyleCnt="0"/>
      <dgm:spPr/>
    </dgm:pt>
    <dgm:pt modelId="{B9ABDAEA-530C-4426-A14E-550A6098A1F5}" type="pres">
      <dgm:prSet presAssocID="{8612B24F-21B7-4CB0-A283-782579022925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49AB328C-10D0-43CE-9C2B-DF28BC7DA61C}" type="pres">
      <dgm:prSet presAssocID="{8B34D0D8-1F50-4978-8250-20706D686D60}" presName="spacer" presStyleCnt="0"/>
      <dgm:spPr/>
    </dgm:pt>
    <dgm:pt modelId="{7239B542-0890-4044-98DA-2D5FC8F20989}" type="pres">
      <dgm:prSet presAssocID="{98B666F3-77CA-4DF4-8CE0-D4710824E5A2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94CD6CF8-DD42-4D6F-937C-84D2371369E9}" type="pres">
      <dgm:prSet presAssocID="{6E1A30AA-64C2-420C-8D93-1E2288663483}" presName="spacer" presStyleCnt="0"/>
      <dgm:spPr/>
    </dgm:pt>
    <dgm:pt modelId="{112E2A92-3885-4248-B9D2-BFB7E9A6CF20}" type="pres">
      <dgm:prSet presAssocID="{5C66B113-EA60-47DB-A1F3-2EE0EA10D747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E3232575-0432-425E-B222-69247C39338A}" type="pres">
      <dgm:prSet presAssocID="{D4219AC7-82E2-455E-A247-706D056808D9}" presName="spacer" presStyleCnt="0"/>
      <dgm:spPr/>
    </dgm:pt>
    <dgm:pt modelId="{36012E99-A177-48CC-90E9-A713F2660ED2}" type="pres">
      <dgm:prSet presAssocID="{0B65A704-7F0F-40DA-B3ED-2FC8184F4EF7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ADBABBF2-80C3-4AE1-BDC8-49BA72644C96}" type="pres">
      <dgm:prSet presAssocID="{84CC066A-AB22-4C08-AA66-FAE90AE1627E}" presName="spacer" presStyleCnt="0"/>
      <dgm:spPr/>
    </dgm:pt>
    <dgm:pt modelId="{27A23318-C465-4A4B-888A-D049CA68074E}" type="pres">
      <dgm:prSet presAssocID="{9E053258-1132-46DE-8264-5F7AD875A39C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AE0839F8-839B-454C-9960-1C3E6BA24A3A}" type="pres">
      <dgm:prSet presAssocID="{D8472021-F5ED-4045-88E3-4D92659567A1}" presName="spacer" presStyleCnt="0"/>
      <dgm:spPr/>
    </dgm:pt>
    <dgm:pt modelId="{7C55CCC1-25DC-4D71-819F-32DEF0C9AA2E}" type="pres">
      <dgm:prSet presAssocID="{0DBC667F-0C1E-46EF-82F8-A91CE83058C9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A50E1C4F-4440-4DE8-A9A5-5FA2E784D9BD}" type="pres">
      <dgm:prSet presAssocID="{C2CC8BBE-4905-4E01-B1A9-CE28F32991E8}" presName="spacer" presStyleCnt="0"/>
      <dgm:spPr/>
    </dgm:pt>
    <dgm:pt modelId="{DD24C2AD-45A9-4BBD-917C-6ADF0C5CD508}" type="pres">
      <dgm:prSet presAssocID="{62A69999-660B-4342-8E5B-FCFC5A6F6500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5EFC660B-CC21-480B-A9A2-6D9A1E76C33E}" srcId="{D539C5E5-0273-4C42-B586-1D787A4F93F6}" destId="{62CAD254-267C-4CF2-AB69-C4C42AC64F4F}" srcOrd="0" destOrd="0" parTransId="{EDFED11C-10D4-41FE-B2F3-837F69ADD497}" sibTransId="{86B17760-12F5-422B-9F70-57705EFFB639}"/>
    <dgm:cxn modelId="{7070DB0E-94C0-41B1-9664-194EE3F738CA}" srcId="{D539C5E5-0273-4C42-B586-1D787A4F93F6}" destId="{0B65A704-7F0F-40DA-B3ED-2FC8184F4EF7}" srcOrd="4" destOrd="0" parTransId="{3D92C2F1-1996-4EED-B117-979355D59B02}" sibTransId="{84CC066A-AB22-4C08-AA66-FAE90AE1627E}"/>
    <dgm:cxn modelId="{36DC6917-D760-4676-B164-A5FBBCD671E9}" srcId="{D539C5E5-0273-4C42-B586-1D787A4F93F6}" destId="{0DBC667F-0C1E-46EF-82F8-A91CE83058C9}" srcOrd="6" destOrd="0" parTransId="{F65E86D1-8527-4C75-8019-E6668FE6EBF6}" sibTransId="{C2CC8BBE-4905-4E01-B1A9-CE28F32991E8}"/>
    <dgm:cxn modelId="{92A0A01E-4D61-4E25-8081-51E4B1A8574C}" type="presOf" srcId="{62A69999-660B-4342-8E5B-FCFC5A6F6500}" destId="{DD24C2AD-45A9-4BBD-917C-6ADF0C5CD508}" srcOrd="0" destOrd="0" presId="urn:microsoft.com/office/officeart/2005/8/layout/vList2"/>
    <dgm:cxn modelId="{378BB771-8BEA-4C4F-AACC-496CD81ED414}" type="presOf" srcId="{D539C5E5-0273-4C42-B586-1D787A4F93F6}" destId="{97AF80DF-95BF-4A38-8946-449335EDF756}" srcOrd="0" destOrd="0" presId="urn:microsoft.com/office/officeart/2005/8/layout/vList2"/>
    <dgm:cxn modelId="{5453B352-7828-44B7-9ABE-5B16E3EB9FA6}" srcId="{D539C5E5-0273-4C42-B586-1D787A4F93F6}" destId="{62A69999-660B-4342-8E5B-FCFC5A6F6500}" srcOrd="7" destOrd="0" parTransId="{9EF3F9E7-0895-4320-94B4-836FE94D3502}" sibTransId="{9F34E7ED-0526-4A93-899D-9071209637FB}"/>
    <dgm:cxn modelId="{26F5E582-C0B0-4CBD-AAD6-C428EA48DFE2}" type="presOf" srcId="{0DBC667F-0C1E-46EF-82F8-A91CE83058C9}" destId="{7C55CCC1-25DC-4D71-819F-32DEF0C9AA2E}" srcOrd="0" destOrd="0" presId="urn:microsoft.com/office/officeart/2005/8/layout/vList2"/>
    <dgm:cxn modelId="{F8C97B8A-8725-40A0-878F-F148E31C2F68}" type="presOf" srcId="{5C66B113-EA60-47DB-A1F3-2EE0EA10D747}" destId="{112E2A92-3885-4248-B9D2-BFB7E9A6CF20}" srcOrd="0" destOrd="0" presId="urn:microsoft.com/office/officeart/2005/8/layout/vList2"/>
    <dgm:cxn modelId="{C49CDE8F-5881-4E9F-B7EE-C128DC69FA33}" srcId="{D539C5E5-0273-4C42-B586-1D787A4F93F6}" destId="{98B666F3-77CA-4DF4-8CE0-D4710824E5A2}" srcOrd="2" destOrd="0" parTransId="{509EEDAA-B751-490B-845E-3DEDC2A4B8F8}" sibTransId="{6E1A30AA-64C2-420C-8D93-1E2288663483}"/>
    <dgm:cxn modelId="{E30EA893-44E9-410E-8458-7A4E18CF580E}" srcId="{D539C5E5-0273-4C42-B586-1D787A4F93F6}" destId="{9E053258-1132-46DE-8264-5F7AD875A39C}" srcOrd="5" destOrd="0" parTransId="{8F1FB687-F890-4746-9EE2-6E412048E030}" sibTransId="{D8472021-F5ED-4045-88E3-4D92659567A1}"/>
    <dgm:cxn modelId="{F6EDBDA1-4857-4A7E-B4D5-8FA362B1CFC5}" type="presOf" srcId="{0B65A704-7F0F-40DA-B3ED-2FC8184F4EF7}" destId="{36012E99-A177-48CC-90E9-A713F2660ED2}" srcOrd="0" destOrd="0" presId="urn:microsoft.com/office/officeart/2005/8/layout/vList2"/>
    <dgm:cxn modelId="{159921A6-3DCB-447B-B691-24DEA46B8F86}" type="presOf" srcId="{8612B24F-21B7-4CB0-A283-782579022925}" destId="{B9ABDAEA-530C-4426-A14E-550A6098A1F5}" srcOrd="0" destOrd="0" presId="urn:microsoft.com/office/officeart/2005/8/layout/vList2"/>
    <dgm:cxn modelId="{1186AED2-0736-4B27-A01F-C620CBE3DAFE}" type="presOf" srcId="{9E053258-1132-46DE-8264-5F7AD875A39C}" destId="{27A23318-C465-4A4B-888A-D049CA68074E}" srcOrd="0" destOrd="0" presId="urn:microsoft.com/office/officeart/2005/8/layout/vList2"/>
    <dgm:cxn modelId="{970A7DDB-10C1-4F0E-9BBC-46103CE7DCEB}" type="presOf" srcId="{62CAD254-267C-4CF2-AB69-C4C42AC64F4F}" destId="{7AE7CE2A-7753-4EF4-A9DD-E248DAB2E624}" srcOrd="0" destOrd="0" presId="urn:microsoft.com/office/officeart/2005/8/layout/vList2"/>
    <dgm:cxn modelId="{2C2B91DC-8C1A-4569-8276-7EFB12C37545}" srcId="{D539C5E5-0273-4C42-B586-1D787A4F93F6}" destId="{8612B24F-21B7-4CB0-A283-782579022925}" srcOrd="1" destOrd="0" parTransId="{4674F9AC-1DCC-4D04-8A46-2857E256388B}" sibTransId="{8B34D0D8-1F50-4978-8250-20706D686D60}"/>
    <dgm:cxn modelId="{ACF0D8F4-D8B4-4B43-AB4E-4C6E11243922}" srcId="{D539C5E5-0273-4C42-B586-1D787A4F93F6}" destId="{5C66B113-EA60-47DB-A1F3-2EE0EA10D747}" srcOrd="3" destOrd="0" parTransId="{7F60200C-A8BC-4C98-9C39-8FF56F72198D}" sibTransId="{D4219AC7-82E2-455E-A247-706D056808D9}"/>
    <dgm:cxn modelId="{3E9343FF-7789-4B26-BA6A-2E7FF6D45492}" type="presOf" srcId="{98B666F3-77CA-4DF4-8CE0-D4710824E5A2}" destId="{7239B542-0890-4044-98DA-2D5FC8F20989}" srcOrd="0" destOrd="0" presId="urn:microsoft.com/office/officeart/2005/8/layout/vList2"/>
    <dgm:cxn modelId="{B7E3CF5F-B56B-47B0-A4FF-6CA3F016D787}" type="presParOf" srcId="{97AF80DF-95BF-4A38-8946-449335EDF756}" destId="{7AE7CE2A-7753-4EF4-A9DD-E248DAB2E624}" srcOrd="0" destOrd="0" presId="urn:microsoft.com/office/officeart/2005/8/layout/vList2"/>
    <dgm:cxn modelId="{080C846B-7369-4A45-AE14-4A7129F9F243}" type="presParOf" srcId="{97AF80DF-95BF-4A38-8946-449335EDF756}" destId="{672AD0DA-3831-46B6-ACC7-073454339B69}" srcOrd="1" destOrd="0" presId="urn:microsoft.com/office/officeart/2005/8/layout/vList2"/>
    <dgm:cxn modelId="{7BFC329B-85ED-4459-9EF5-A08FAD093190}" type="presParOf" srcId="{97AF80DF-95BF-4A38-8946-449335EDF756}" destId="{B9ABDAEA-530C-4426-A14E-550A6098A1F5}" srcOrd="2" destOrd="0" presId="urn:microsoft.com/office/officeart/2005/8/layout/vList2"/>
    <dgm:cxn modelId="{665B8924-C907-4121-8DA1-CD8C370E7A18}" type="presParOf" srcId="{97AF80DF-95BF-4A38-8946-449335EDF756}" destId="{49AB328C-10D0-43CE-9C2B-DF28BC7DA61C}" srcOrd="3" destOrd="0" presId="urn:microsoft.com/office/officeart/2005/8/layout/vList2"/>
    <dgm:cxn modelId="{27E9E055-6F8D-430F-B675-15EDFB0FB034}" type="presParOf" srcId="{97AF80DF-95BF-4A38-8946-449335EDF756}" destId="{7239B542-0890-4044-98DA-2D5FC8F20989}" srcOrd="4" destOrd="0" presId="urn:microsoft.com/office/officeart/2005/8/layout/vList2"/>
    <dgm:cxn modelId="{AABEFBAA-8A77-4B58-A3E5-D72CA9CCBDF3}" type="presParOf" srcId="{97AF80DF-95BF-4A38-8946-449335EDF756}" destId="{94CD6CF8-DD42-4D6F-937C-84D2371369E9}" srcOrd="5" destOrd="0" presId="urn:microsoft.com/office/officeart/2005/8/layout/vList2"/>
    <dgm:cxn modelId="{F9E3E0B8-0254-4ACD-9840-CB9FAEED9707}" type="presParOf" srcId="{97AF80DF-95BF-4A38-8946-449335EDF756}" destId="{112E2A92-3885-4248-B9D2-BFB7E9A6CF20}" srcOrd="6" destOrd="0" presId="urn:microsoft.com/office/officeart/2005/8/layout/vList2"/>
    <dgm:cxn modelId="{FFD5BF2D-7CE1-470A-B802-4CD0BF0EDA1E}" type="presParOf" srcId="{97AF80DF-95BF-4A38-8946-449335EDF756}" destId="{E3232575-0432-425E-B222-69247C39338A}" srcOrd="7" destOrd="0" presId="urn:microsoft.com/office/officeart/2005/8/layout/vList2"/>
    <dgm:cxn modelId="{6A230D1C-2CB1-4ED8-B868-219BE3E21B8A}" type="presParOf" srcId="{97AF80DF-95BF-4A38-8946-449335EDF756}" destId="{36012E99-A177-48CC-90E9-A713F2660ED2}" srcOrd="8" destOrd="0" presId="urn:microsoft.com/office/officeart/2005/8/layout/vList2"/>
    <dgm:cxn modelId="{6D66CFAC-52B8-4CDE-BB6F-6007A8F224DA}" type="presParOf" srcId="{97AF80DF-95BF-4A38-8946-449335EDF756}" destId="{ADBABBF2-80C3-4AE1-BDC8-49BA72644C96}" srcOrd="9" destOrd="0" presId="urn:microsoft.com/office/officeart/2005/8/layout/vList2"/>
    <dgm:cxn modelId="{8C902757-C413-4673-A13F-56CDF7C77BD7}" type="presParOf" srcId="{97AF80DF-95BF-4A38-8946-449335EDF756}" destId="{27A23318-C465-4A4B-888A-D049CA68074E}" srcOrd="10" destOrd="0" presId="urn:microsoft.com/office/officeart/2005/8/layout/vList2"/>
    <dgm:cxn modelId="{388361CC-7817-4BFA-A715-8068C3879EEA}" type="presParOf" srcId="{97AF80DF-95BF-4A38-8946-449335EDF756}" destId="{AE0839F8-839B-454C-9960-1C3E6BA24A3A}" srcOrd="11" destOrd="0" presId="urn:microsoft.com/office/officeart/2005/8/layout/vList2"/>
    <dgm:cxn modelId="{139ECC90-81F3-4932-8F6F-66286031A14E}" type="presParOf" srcId="{97AF80DF-95BF-4A38-8946-449335EDF756}" destId="{7C55CCC1-25DC-4D71-819F-32DEF0C9AA2E}" srcOrd="12" destOrd="0" presId="urn:microsoft.com/office/officeart/2005/8/layout/vList2"/>
    <dgm:cxn modelId="{E100F6C6-BE28-46A0-81DF-772F32573F5C}" type="presParOf" srcId="{97AF80DF-95BF-4A38-8946-449335EDF756}" destId="{A50E1C4F-4440-4DE8-A9A5-5FA2E784D9BD}" srcOrd="13" destOrd="0" presId="urn:microsoft.com/office/officeart/2005/8/layout/vList2"/>
    <dgm:cxn modelId="{3EC5BB88-043C-4CDF-8CE6-9C4D6D27BA88}" type="presParOf" srcId="{97AF80DF-95BF-4A38-8946-449335EDF756}" destId="{DD24C2AD-45A9-4BBD-917C-6ADF0C5CD508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F5B8F7-E59A-46BA-94CF-A2832877522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2778707-79A3-49CF-8077-67A4BEC4A292}">
      <dgm:prSet/>
      <dgm:spPr/>
      <dgm:t>
        <a:bodyPr/>
        <a:lstStyle/>
        <a:p>
          <a:r>
            <a:rPr lang="en-GB"/>
            <a:t>What is a merit and demerit good?</a:t>
          </a:r>
          <a:endParaRPr lang="en-US"/>
        </a:p>
      </dgm:t>
    </dgm:pt>
    <dgm:pt modelId="{9AA363D1-6D9B-482F-B6F1-20145C86E9C2}" type="parTrans" cxnId="{675931D7-46BD-4103-8E7A-BCD128E50BC2}">
      <dgm:prSet/>
      <dgm:spPr/>
      <dgm:t>
        <a:bodyPr/>
        <a:lstStyle/>
        <a:p>
          <a:endParaRPr lang="en-US"/>
        </a:p>
      </dgm:t>
    </dgm:pt>
    <dgm:pt modelId="{156A9E19-3163-4562-966D-01599BDEFBEA}" type="sibTrans" cxnId="{675931D7-46BD-4103-8E7A-BCD128E50BC2}">
      <dgm:prSet/>
      <dgm:spPr/>
      <dgm:t>
        <a:bodyPr/>
        <a:lstStyle/>
        <a:p>
          <a:endParaRPr lang="en-US"/>
        </a:p>
      </dgm:t>
    </dgm:pt>
    <dgm:pt modelId="{D80A4F75-3259-420D-AABA-851551459A42}">
      <dgm:prSet/>
      <dgm:spPr/>
      <dgm:t>
        <a:bodyPr/>
        <a:lstStyle/>
        <a:p>
          <a:r>
            <a:rPr lang="en-GB"/>
            <a:t>What are the features of each type of good?</a:t>
          </a:r>
          <a:endParaRPr lang="en-US"/>
        </a:p>
      </dgm:t>
    </dgm:pt>
    <dgm:pt modelId="{19E18914-F6C0-4C09-B169-4CBE7C7E4ACE}" type="parTrans" cxnId="{DD683B4A-A6AB-464E-AF70-6FE9F44535BB}">
      <dgm:prSet/>
      <dgm:spPr/>
      <dgm:t>
        <a:bodyPr/>
        <a:lstStyle/>
        <a:p>
          <a:endParaRPr lang="en-US"/>
        </a:p>
      </dgm:t>
    </dgm:pt>
    <dgm:pt modelId="{E6601228-0FAF-4773-B3F3-272ADAFF595C}" type="sibTrans" cxnId="{DD683B4A-A6AB-464E-AF70-6FE9F44535BB}">
      <dgm:prSet/>
      <dgm:spPr/>
      <dgm:t>
        <a:bodyPr/>
        <a:lstStyle/>
        <a:p>
          <a:endParaRPr lang="en-US"/>
        </a:p>
      </dgm:t>
    </dgm:pt>
    <dgm:pt modelId="{64A1D836-3728-4F46-8BEE-AEAEB56D1057}">
      <dgm:prSet/>
      <dgm:spPr/>
      <dgm:t>
        <a:bodyPr/>
        <a:lstStyle/>
        <a:p>
          <a:r>
            <a:rPr lang="en-GB"/>
            <a:t>What is market failure?</a:t>
          </a:r>
          <a:endParaRPr lang="en-US"/>
        </a:p>
      </dgm:t>
    </dgm:pt>
    <dgm:pt modelId="{97098CA5-DC32-4C03-9480-297799CE2657}" type="parTrans" cxnId="{1AAA3CF9-014E-417F-8160-83F31291C758}">
      <dgm:prSet/>
      <dgm:spPr/>
      <dgm:t>
        <a:bodyPr/>
        <a:lstStyle/>
        <a:p>
          <a:endParaRPr lang="en-US"/>
        </a:p>
      </dgm:t>
    </dgm:pt>
    <dgm:pt modelId="{65AFC9E3-4A4A-4E00-8702-E1B224C7297F}" type="sibTrans" cxnId="{1AAA3CF9-014E-417F-8160-83F31291C758}">
      <dgm:prSet/>
      <dgm:spPr/>
      <dgm:t>
        <a:bodyPr/>
        <a:lstStyle/>
        <a:p>
          <a:endParaRPr lang="en-US"/>
        </a:p>
      </dgm:t>
    </dgm:pt>
    <dgm:pt modelId="{B7654758-B16D-4B58-8E19-91E8A28A5AA7}">
      <dgm:prSet/>
      <dgm:spPr/>
      <dgm:t>
        <a:bodyPr/>
        <a:lstStyle/>
        <a:p>
          <a:r>
            <a:rPr lang="en-GB"/>
            <a:t>What do we do about market failure?</a:t>
          </a:r>
          <a:endParaRPr lang="en-US"/>
        </a:p>
      </dgm:t>
    </dgm:pt>
    <dgm:pt modelId="{B034A9AA-AF61-48E4-94AD-C6359C4D9ED9}" type="parTrans" cxnId="{3C4298EF-DF65-4DEA-B9B1-A8304EBCC07B}">
      <dgm:prSet/>
      <dgm:spPr/>
      <dgm:t>
        <a:bodyPr/>
        <a:lstStyle/>
        <a:p>
          <a:endParaRPr lang="en-US"/>
        </a:p>
      </dgm:t>
    </dgm:pt>
    <dgm:pt modelId="{E0FB4AD3-AB79-4B92-A472-E2D06153194F}" type="sibTrans" cxnId="{3C4298EF-DF65-4DEA-B9B1-A8304EBCC07B}">
      <dgm:prSet/>
      <dgm:spPr/>
      <dgm:t>
        <a:bodyPr/>
        <a:lstStyle/>
        <a:p>
          <a:endParaRPr lang="en-US"/>
        </a:p>
      </dgm:t>
    </dgm:pt>
    <dgm:pt modelId="{6142FD9E-BD16-4DB6-A118-91F9CBDFC56A}">
      <dgm:prSet/>
      <dgm:spPr/>
      <dgm:t>
        <a:bodyPr/>
        <a:lstStyle/>
        <a:p>
          <a:r>
            <a:rPr lang="en-GB"/>
            <a:t>What is meant by private benefit and social benefit?</a:t>
          </a:r>
          <a:endParaRPr lang="en-US"/>
        </a:p>
      </dgm:t>
    </dgm:pt>
    <dgm:pt modelId="{FC86D1ED-8395-442D-84CD-F7C492EC6027}" type="parTrans" cxnId="{12059721-FF87-4018-8246-0B59FFAC6EAF}">
      <dgm:prSet/>
      <dgm:spPr/>
      <dgm:t>
        <a:bodyPr/>
        <a:lstStyle/>
        <a:p>
          <a:endParaRPr lang="en-US"/>
        </a:p>
      </dgm:t>
    </dgm:pt>
    <dgm:pt modelId="{6FFA7489-CB8D-451B-BB7B-0391DFB91678}" type="sibTrans" cxnId="{12059721-FF87-4018-8246-0B59FFAC6EAF}">
      <dgm:prSet/>
      <dgm:spPr/>
      <dgm:t>
        <a:bodyPr/>
        <a:lstStyle/>
        <a:p>
          <a:endParaRPr lang="en-US"/>
        </a:p>
      </dgm:t>
    </dgm:pt>
    <dgm:pt modelId="{9D4A7857-0438-46C6-AF7A-8A852C2C6587}">
      <dgm:prSet/>
      <dgm:spPr/>
      <dgm:t>
        <a:bodyPr/>
        <a:lstStyle/>
        <a:p>
          <a:r>
            <a:rPr lang="en-GB"/>
            <a:t>What is meant by private cost and social cost?</a:t>
          </a:r>
          <a:endParaRPr lang="en-US"/>
        </a:p>
      </dgm:t>
    </dgm:pt>
    <dgm:pt modelId="{A71B4004-8858-46A1-9846-2EEDBA37B9BA}" type="parTrans" cxnId="{C1821BD5-73CB-41AC-9E21-3F93D4916461}">
      <dgm:prSet/>
      <dgm:spPr/>
      <dgm:t>
        <a:bodyPr/>
        <a:lstStyle/>
        <a:p>
          <a:endParaRPr lang="en-US"/>
        </a:p>
      </dgm:t>
    </dgm:pt>
    <dgm:pt modelId="{DDCC1E09-9E92-40BC-AC5E-C473A86FE80F}" type="sibTrans" cxnId="{C1821BD5-73CB-41AC-9E21-3F93D4916461}">
      <dgm:prSet/>
      <dgm:spPr/>
      <dgm:t>
        <a:bodyPr/>
        <a:lstStyle/>
        <a:p>
          <a:endParaRPr lang="en-US"/>
        </a:p>
      </dgm:t>
    </dgm:pt>
    <dgm:pt modelId="{342A4802-613D-418F-B67D-1654925EB3EF}" type="pres">
      <dgm:prSet presAssocID="{2EF5B8F7-E59A-46BA-94CF-A28328775221}" presName="diagram" presStyleCnt="0">
        <dgm:presLayoutVars>
          <dgm:dir/>
          <dgm:resizeHandles val="exact"/>
        </dgm:presLayoutVars>
      </dgm:prSet>
      <dgm:spPr/>
    </dgm:pt>
    <dgm:pt modelId="{202A7884-48D8-4183-9135-FA09997421F0}" type="pres">
      <dgm:prSet presAssocID="{E2778707-79A3-49CF-8077-67A4BEC4A292}" presName="node" presStyleLbl="node1" presStyleIdx="0" presStyleCnt="6">
        <dgm:presLayoutVars>
          <dgm:bulletEnabled val="1"/>
        </dgm:presLayoutVars>
      </dgm:prSet>
      <dgm:spPr/>
    </dgm:pt>
    <dgm:pt modelId="{AD52F6E6-826E-4A3C-A07F-710D7E259EC7}" type="pres">
      <dgm:prSet presAssocID="{156A9E19-3163-4562-966D-01599BDEFBEA}" presName="sibTrans" presStyleCnt="0"/>
      <dgm:spPr/>
    </dgm:pt>
    <dgm:pt modelId="{611AE129-E156-40A3-A4D0-D7A68CB08E46}" type="pres">
      <dgm:prSet presAssocID="{D80A4F75-3259-420D-AABA-851551459A42}" presName="node" presStyleLbl="node1" presStyleIdx="1" presStyleCnt="6">
        <dgm:presLayoutVars>
          <dgm:bulletEnabled val="1"/>
        </dgm:presLayoutVars>
      </dgm:prSet>
      <dgm:spPr/>
    </dgm:pt>
    <dgm:pt modelId="{244BC808-C079-4930-96A9-8E09545F9190}" type="pres">
      <dgm:prSet presAssocID="{E6601228-0FAF-4773-B3F3-272ADAFF595C}" presName="sibTrans" presStyleCnt="0"/>
      <dgm:spPr/>
    </dgm:pt>
    <dgm:pt modelId="{6092196D-BB87-43B4-95E3-84FEF2ED77EA}" type="pres">
      <dgm:prSet presAssocID="{64A1D836-3728-4F46-8BEE-AEAEB56D1057}" presName="node" presStyleLbl="node1" presStyleIdx="2" presStyleCnt="6">
        <dgm:presLayoutVars>
          <dgm:bulletEnabled val="1"/>
        </dgm:presLayoutVars>
      </dgm:prSet>
      <dgm:spPr/>
    </dgm:pt>
    <dgm:pt modelId="{48ECD1E1-679D-457E-8CC2-D333F85B8C19}" type="pres">
      <dgm:prSet presAssocID="{65AFC9E3-4A4A-4E00-8702-E1B224C7297F}" presName="sibTrans" presStyleCnt="0"/>
      <dgm:spPr/>
    </dgm:pt>
    <dgm:pt modelId="{A3FF9B2E-FCD3-41B3-8520-EA6605125184}" type="pres">
      <dgm:prSet presAssocID="{B7654758-B16D-4B58-8E19-91E8A28A5AA7}" presName="node" presStyleLbl="node1" presStyleIdx="3" presStyleCnt="6">
        <dgm:presLayoutVars>
          <dgm:bulletEnabled val="1"/>
        </dgm:presLayoutVars>
      </dgm:prSet>
      <dgm:spPr/>
    </dgm:pt>
    <dgm:pt modelId="{60FD7BD6-F4B6-4291-BA61-853DA00D4C87}" type="pres">
      <dgm:prSet presAssocID="{E0FB4AD3-AB79-4B92-A472-E2D06153194F}" presName="sibTrans" presStyleCnt="0"/>
      <dgm:spPr/>
    </dgm:pt>
    <dgm:pt modelId="{3DE3A1B6-3EC2-40CE-911F-52012A66C649}" type="pres">
      <dgm:prSet presAssocID="{6142FD9E-BD16-4DB6-A118-91F9CBDFC56A}" presName="node" presStyleLbl="node1" presStyleIdx="4" presStyleCnt="6">
        <dgm:presLayoutVars>
          <dgm:bulletEnabled val="1"/>
        </dgm:presLayoutVars>
      </dgm:prSet>
      <dgm:spPr/>
    </dgm:pt>
    <dgm:pt modelId="{A65DB6D6-E7C6-43A0-866F-318ABF32F643}" type="pres">
      <dgm:prSet presAssocID="{6FFA7489-CB8D-451B-BB7B-0391DFB91678}" presName="sibTrans" presStyleCnt="0"/>
      <dgm:spPr/>
    </dgm:pt>
    <dgm:pt modelId="{A99CF906-7817-4BCA-A1D4-E48DFB481C96}" type="pres">
      <dgm:prSet presAssocID="{9D4A7857-0438-46C6-AF7A-8A852C2C6587}" presName="node" presStyleLbl="node1" presStyleIdx="5" presStyleCnt="6">
        <dgm:presLayoutVars>
          <dgm:bulletEnabled val="1"/>
        </dgm:presLayoutVars>
      </dgm:prSet>
      <dgm:spPr/>
    </dgm:pt>
  </dgm:ptLst>
  <dgm:cxnLst>
    <dgm:cxn modelId="{FDC1B414-8D33-4493-8C63-968681DE26B7}" type="presOf" srcId="{9D4A7857-0438-46C6-AF7A-8A852C2C6587}" destId="{A99CF906-7817-4BCA-A1D4-E48DFB481C96}" srcOrd="0" destOrd="0" presId="urn:microsoft.com/office/officeart/2005/8/layout/default"/>
    <dgm:cxn modelId="{DB46241C-6612-4374-8329-008EAA0AC8F1}" type="presOf" srcId="{2EF5B8F7-E59A-46BA-94CF-A28328775221}" destId="{342A4802-613D-418F-B67D-1654925EB3EF}" srcOrd="0" destOrd="0" presId="urn:microsoft.com/office/officeart/2005/8/layout/default"/>
    <dgm:cxn modelId="{12059721-FF87-4018-8246-0B59FFAC6EAF}" srcId="{2EF5B8F7-E59A-46BA-94CF-A28328775221}" destId="{6142FD9E-BD16-4DB6-A118-91F9CBDFC56A}" srcOrd="4" destOrd="0" parTransId="{FC86D1ED-8395-442D-84CD-F7C492EC6027}" sibTransId="{6FFA7489-CB8D-451B-BB7B-0391DFB91678}"/>
    <dgm:cxn modelId="{94AAFC40-A964-4F4A-99D9-1242215D86CB}" type="presOf" srcId="{64A1D836-3728-4F46-8BEE-AEAEB56D1057}" destId="{6092196D-BB87-43B4-95E3-84FEF2ED77EA}" srcOrd="0" destOrd="0" presId="urn:microsoft.com/office/officeart/2005/8/layout/default"/>
    <dgm:cxn modelId="{E5A74E64-F6D3-47F6-AA4C-1816D920E0B0}" type="presOf" srcId="{D80A4F75-3259-420D-AABA-851551459A42}" destId="{611AE129-E156-40A3-A4D0-D7A68CB08E46}" srcOrd="0" destOrd="0" presId="urn:microsoft.com/office/officeart/2005/8/layout/default"/>
    <dgm:cxn modelId="{DD683B4A-A6AB-464E-AF70-6FE9F44535BB}" srcId="{2EF5B8F7-E59A-46BA-94CF-A28328775221}" destId="{D80A4F75-3259-420D-AABA-851551459A42}" srcOrd="1" destOrd="0" parTransId="{19E18914-F6C0-4C09-B169-4CBE7C7E4ACE}" sibTransId="{E6601228-0FAF-4773-B3F3-272ADAFF595C}"/>
    <dgm:cxn modelId="{2205D454-B659-479D-96EE-2B1A02F3279E}" type="presOf" srcId="{E2778707-79A3-49CF-8077-67A4BEC4A292}" destId="{202A7884-48D8-4183-9135-FA09997421F0}" srcOrd="0" destOrd="0" presId="urn:microsoft.com/office/officeart/2005/8/layout/default"/>
    <dgm:cxn modelId="{6D5DE65A-418B-4519-B153-D68D98CD5462}" type="presOf" srcId="{6142FD9E-BD16-4DB6-A118-91F9CBDFC56A}" destId="{3DE3A1B6-3EC2-40CE-911F-52012A66C649}" srcOrd="0" destOrd="0" presId="urn:microsoft.com/office/officeart/2005/8/layout/default"/>
    <dgm:cxn modelId="{8BD93EBE-0126-4E37-B1BD-F895EB32D668}" type="presOf" srcId="{B7654758-B16D-4B58-8E19-91E8A28A5AA7}" destId="{A3FF9B2E-FCD3-41B3-8520-EA6605125184}" srcOrd="0" destOrd="0" presId="urn:microsoft.com/office/officeart/2005/8/layout/default"/>
    <dgm:cxn modelId="{C1821BD5-73CB-41AC-9E21-3F93D4916461}" srcId="{2EF5B8F7-E59A-46BA-94CF-A28328775221}" destId="{9D4A7857-0438-46C6-AF7A-8A852C2C6587}" srcOrd="5" destOrd="0" parTransId="{A71B4004-8858-46A1-9846-2EEDBA37B9BA}" sibTransId="{DDCC1E09-9E92-40BC-AC5E-C473A86FE80F}"/>
    <dgm:cxn modelId="{675931D7-46BD-4103-8E7A-BCD128E50BC2}" srcId="{2EF5B8F7-E59A-46BA-94CF-A28328775221}" destId="{E2778707-79A3-49CF-8077-67A4BEC4A292}" srcOrd="0" destOrd="0" parTransId="{9AA363D1-6D9B-482F-B6F1-20145C86E9C2}" sibTransId="{156A9E19-3163-4562-966D-01599BDEFBEA}"/>
    <dgm:cxn modelId="{3C4298EF-DF65-4DEA-B9B1-A8304EBCC07B}" srcId="{2EF5B8F7-E59A-46BA-94CF-A28328775221}" destId="{B7654758-B16D-4B58-8E19-91E8A28A5AA7}" srcOrd="3" destOrd="0" parTransId="{B034A9AA-AF61-48E4-94AD-C6359C4D9ED9}" sibTransId="{E0FB4AD3-AB79-4B92-A472-E2D06153194F}"/>
    <dgm:cxn modelId="{1AAA3CF9-014E-417F-8160-83F31291C758}" srcId="{2EF5B8F7-E59A-46BA-94CF-A28328775221}" destId="{64A1D836-3728-4F46-8BEE-AEAEB56D1057}" srcOrd="2" destOrd="0" parTransId="{97098CA5-DC32-4C03-9480-297799CE2657}" sibTransId="{65AFC9E3-4A4A-4E00-8702-E1B224C7297F}"/>
    <dgm:cxn modelId="{F4B53940-BDA2-4BC2-AD86-0235449E2740}" type="presParOf" srcId="{342A4802-613D-418F-B67D-1654925EB3EF}" destId="{202A7884-48D8-4183-9135-FA09997421F0}" srcOrd="0" destOrd="0" presId="urn:microsoft.com/office/officeart/2005/8/layout/default"/>
    <dgm:cxn modelId="{B13ACAC5-5D50-4F6C-A92D-3B82429B3DCF}" type="presParOf" srcId="{342A4802-613D-418F-B67D-1654925EB3EF}" destId="{AD52F6E6-826E-4A3C-A07F-710D7E259EC7}" srcOrd="1" destOrd="0" presId="urn:microsoft.com/office/officeart/2005/8/layout/default"/>
    <dgm:cxn modelId="{222CD488-A7EB-452D-A201-9064E21F5D08}" type="presParOf" srcId="{342A4802-613D-418F-B67D-1654925EB3EF}" destId="{611AE129-E156-40A3-A4D0-D7A68CB08E46}" srcOrd="2" destOrd="0" presId="urn:microsoft.com/office/officeart/2005/8/layout/default"/>
    <dgm:cxn modelId="{A604F390-DA48-4F44-8E2B-DBD9E0067127}" type="presParOf" srcId="{342A4802-613D-418F-B67D-1654925EB3EF}" destId="{244BC808-C079-4930-96A9-8E09545F9190}" srcOrd="3" destOrd="0" presId="urn:microsoft.com/office/officeart/2005/8/layout/default"/>
    <dgm:cxn modelId="{290FDFD3-4C82-440C-B537-208F78ADE3CB}" type="presParOf" srcId="{342A4802-613D-418F-B67D-1654925EB3EF}" destId="{6092196D-BB87-43B4-95E3-84FEF2ED77EA}" srcOrd="4" destOrd="0" presId="urn:microsoft.com/office/officeart/2005/8/layout/default"/>
    <dgm:cxn modelId="{0E3BD137-7899-4473-87ED-BCADBB4F3C32}" type="presParOf" srcId="{342A4802-613D-418F-B67D-1654925EB3EF}" destId="{48ECD1E1-679D-457E-8CC2-D333F85B8C19}" srcOrd="5" destOrd="0" presId="urn:microsoft.com/office/officeart/2005/8/layout/default"/>
    <dgm:cxn modelId="{21039BD9-084E-48BF-9513-9A928A5192AF}" type="presParOf" srcId="{342A4802-613D-418F-B67D-1654925EB3EF}" destId="{A3FF9B2E-FCD3-41B3-8520-EA6605125184}" srcOrd="6" destOrd="0" presId="urn:microsoft.com/office/officeart/2005/8/layout/default"/>
    <dgm:cxn modelId="{2E6736EB-5089-47CB-8CE9-6400ADA672BC}" type="presParOf" srcId="{342A4802-613D-418F-B67D-1654925EB3EF}" destId="{60FD7BD6-F4B6-4291-BA61-853DA00D4C87}" srcOrd="7" destOrd="0" presId="urn:microsoft.com/office/officeart/2005/8/layout/default"/>
    <dgm:cxn modelId="{C6452723-D82A-4741-892C-86C34CD213CA}" type="presParOf" srcId="{342A4802-613D-418F-B67D-1654925EB3EF}" destId="{3DE3A1B6-3EC2-40CE-911F-52012A66C649}" srcOrd="8" destOrd="0" presId="urn:microsoft.com/office/officeart/2005/8/layout/default"/>
    <dgm:cxn modelId="{7164E7A5-FB17-45FA-AF6C-CED5C63ED821}" type="presParOf" srcId="{342A4802-613D-418F-B67D-1654925EB3EF}" destId="{A65DB6D6-E7C6-43A0-866F-318ABF32F643}" srcOrd="9" destOrd="0" presId="urn:microsoft.com/office/officeart/2005/8/layout/default"/>
    <dgm:cxn modelId="{53EF9C85-8DE5-495F-988A-7BA3BB1FC0F8}" type="presParOf" srcId="{342A4802-613D-418F-B67D-1654925EB3EF}" destId="{A99CF906-7817-4BCA-A1D4-E48DFB481C9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851381-16A6-40C4-B11D-63275DFC13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E95FA4-7171-4123-84B6-293E7D1E10B0}">
      <dgm:prSet custT="1"/>
      <dgm:spPr/>
      <dgm:t>
        <a:bodyPr/>
        <a:lstStyle/>
        <a:p>
          <a:r>
            <a:rPr lang="en-GB" sz="1600" dirty="0"/>
            <a:t>A </a:t>
          </a:r>
          <a:r>
            <a:rPr lang="en-GB" sz="1600" b="1" dirty="0"/>
            <a:t>demerit good </a:t>
          </a:r>
          <a:r>
            <a:rPr lang="en-GB" sz="1600" dirty="0"/>
            <a:t>is one that is deemed to be bad for society but is over provided by the market. </a:t>
          </a:r>
          <a:endParaRPr lang="en-US" sz="1600" dirty="0"/>
        </a:p>
      </dgm:t>
    </dgm:pt>
    <dgm:pt modelId="{5AB336EA-8AB9-467D-AE11-80CF3730AB3C}" type="parTrans" cxnId="{B1863782-EEC2-4FD2-93D8-A36D7AD1B922}">
      <dgm:prSet/>
      <dgm:spPr/>
      <dgm:t>
        <a:bodyPr/>
        <a:lstStyle/>
        <a:p>
          <a:endParaRPr lang="en-US" sz="2800"/>
        </a:p>
      </dgm:t>
    </dgm:pt>
    <dgm:pt modelId="{394349B3-14BE-4968-A4A3-0548A0DBC1EC}" type="sibTrans" cxnId="{B1863782-EEC2-4FD2-93D8-A36D7AD1B922}">
      <dgm:prSet/>
      <dgm:spPr/>
      <dgm:t>
        <a:bodyPr/>
        <a:lstStyle/>
        <a:p>
          <a:endParaRPr lang="en-US" sz="2800"/>
        </a:p>
      </dgm:t>
    </dgm:pt>
    <dgm:pt modelId="{3D297926-7F81-4874-A128-C5BB82A43714}">
      <dgm:prSet custT="1"/>
      <dgm:spPr/>
      <dgm:t>
        <a:bodyPr/>
        <a:lstStyle/>
        <a:p>
          <a:r>
            <a:rPr lang="en-GB" sz="1400" dirty="0"/>
            <a:t>There is a negative externality from providing the good so the government is likely to reduce or eliminate the supply of the good for the benefit of society.</a:t>
          </a:r>
          <a:endParaRPr lang="en-US" sz="1400" dirty="0"/>
        </a:p>
      </dgm:t>
    </dgm:pt>
    <dgm:pt modelId="{242C1042-BF7E-41CF-B8CE-9AF74AA79942}" type="parTrans" cxnId="{33AE90D4-99E6-407C-BF15-939426D17666}">
      <dgm:prSet/>
      <dgm:spPr/>
      <dgm:t>
        <a:bodyPr/>
        <a:lstStyle/>
        <a:p>
          <a:endParaRPr lang="en-US" sz="2800"/>
        </a:p>
      </dgm:t>
    </dgm:pt>
    <dgm:pt modelId="{5C4FDAB2-5B5F-4C52-A250-BC81B2099327}" type="sibTrans" cxnId="{33AE90D4-99E6-407C-BF15-939426D17666}">
      <dgm:prSet/>
      <dgm:spPr/>
      <dgm:t>
        <a:bodyPr/>
        <a:lstStyle/>
        <a:p>
          <a:endParaRPr lang="en-US" sz="2800"/>
        </a:p>
      </dgm:t>
    </dgm:pt>
    <dgm:pt modelId="{F1A1C16F-785D-4277-BDC7-EDC40689DDEA}">
      <dgm:prSet custT="1"/>
      <dgm:spPr/>
      <dgm:t>
        <a:bodyPr/>
        <a:lstStyle/>
        <a:p>
          <a:r>
            <a:rPr lang="en-GB" sz="1600" dirty="0"/>
            <a:t>The good is seen to be bad for society and is over-consumed by the market.</a:t>
          </a:r>
          <a:endParaRPr lang="en-US" sz="1600" dirty="0"/>
        </a:p>
      </dgm:t>
    </dgm:pt>
    <dgm:pt modelId="{8E9FC11A-5F60-473E-9549-053C9A8554A8}" type="parTrans" cxnId="{A54E6898-EB7F-4780-9161-471F020E4691}">
      <dgm:prSet/>
      <dgm:spPr/>
      <dgm:t>
        <a:bodyPr/>
        <a:lstStyle/>
        <a:p>
          <a:endParaRPr lang="en-US" sz="2800"/>
        </a:p>
      </dgm:t>
    </dgm:pt>
    <dgm:pt modelId="{9BF33963-D8EB-44A7-8DBA-A2F37A17BB5C}" type="sibTrans" cxnId="{A54E6898-EB7F-4780-9161-471F020E4691}">
      <dgm:prSet/>
      <dgm:spPr/>
      <dgm:t>
        <a:bodyPr/>
        <a:lstStyle/>
        <a:p>
          <a:endParaRPr lang="en-US" sz="2800"/>
        </a:p>
      </dgm:t>
    </dgm:pt>
    <dgm:pt modelId="{662B7925-3F4C-4E42-80DB-9AC94FF7EE32}">
      <dgm:prSet custT="1"/>
      <dgm:spPr/>
      <dgm:t>
        <a:bodyPr/>
        <a:lstStyle/>
        <a:p>
          <a:r>
            <a:rPr lang="en-GB" sz="1200" dirty="0"/>
            <a:t>This negative externality can be measured by the grey shaded area.  Individuals would demand Q of the good where their private benefit equals their private cost, but society would benefit from providing less at Q1 where social benefit equals social cost.</a:t>
          </a:r>
          <a:endParaRPr lang="en-US" sz="1200" dirty="0"/>
        </a:p>
      </dgm:t>
    </dgm:pt>
    <dgm:pt modelId="{5C735FFE-6A62-49C8-A941-95BDEBFD1A08}" type="parTrans" cxnId="{80D0F164-3FE5-4CD9-8419-78155DE2CE32}">
      <dgm:prSet/>
      <dgm:spPr/>
      <dgm:t>
        <a:bodyPr/>
        <a:lstStyle/>
        <a:p>
          <a:endParaRPr lang="en-US" sz="2800"/>
        </a:p>
      </dgm:t>
    </dgm:pt>
    <dgm:pt modelId="{0CDE6906-B2BF-4630-AF1F-65CC1261D051}" type="sibTrans" cxnId="{80D0F164-3FE5-4CD9-8419-78155DE2CE32}">
      <dgm:prSet/>
      <dgm:spPr/>
      <dgm:t>
        <a:bodyPr/>
        <a:lstStyle/>
        <a:p>
          <a:endParaRPr lang="en-US" sz="2800"/>
        </a:p>
      </dgm:t>
    </dgm:pt>
    <dgm:pt modelId="{74596D09-A040-4AE0-9860-E625D03E69A0}" type="pres">
      <dgm:prSet presAssocID="{7D851381-16A6-40C4-B11D-63275DFC13AF}" presName="linear" presStyleCnt="0">
        <dgm:presLayoutVars>
          <dgm:animLvl val="lvl"/>
          <dgm:resizeHandles val="exact"/>
        </dgm:presLayoutVars>
      </dgm:prSet>
      <dgm:spPr/>
    </dgm:pt>
    <dgm:pt modelId="{A014C974-94CD-492E-97BB-40349EFC9321}" type="pres">
      <dgm:prSet presAssocID="{4BE95FA4-7171-4123-84B6-293E7D1E10B0}" presName="parentText" presStyleLbl="node1" presStyleIdx="0" presStyleCnt="4" custLinFactNeighborX="-6311" custLinFactNeighborY="-31821">
        <dgm:presLayoutVars>
          <dgm:chMax val="0"/>
          <dgm:bulletEnabled val="1"/>
        </dgm:presLayoutVars>
      </dgm:prSet>
      <dgm:spPr/>
    </dgm:pt>
    <dgm:pt modelId="{5202FA22-84B3-4E61-AE78-B683550CE5EE}" type="pres">
      <dgm:prSet presAssocID="{394349B3-14BE-4968-A4A3-0548A0DBC1EC}" presName="spacer" presStyleCnt="0"/>
      <dgm:spPr/>
    </dgm:pt>
    <dgm:pt modelId="{85546C5D-1CC8-4B8B-B5B0-D76B31AF284C}" type="pres">
      <dgm:prSet presAssocID="{3D297926-7F81-4874-A128-C5BB82A4371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47965F2-B18D-4B36-8483-72DAED149A94}" type="pres">
      <dgm:prSet presAssocID="{5C4FDAB2-5B5F-4C52-A250-BC81B2099327}" presName="spacer" presStyleCnt="0"/>
      <dgm:spPr/>
    </dgm:pt>
    <dgm:pt modelId="{5D6A972C-C4F4-4A78-96F7-084BCAD763A0}" type="pres">
      <dgm:prSet presAssocID="{F1A1C16F-785D-4277-BDC7-EDC40689DDE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1B7A4F3-A449-4037-93B9-702B0D3DA78D}" type="pres">
      <dgm:prSet presAssocID="{9BF33963-D8EB-44A7-8DBA-A2F37A17BB5C}" presName="spacer" presStyleCnt="0"/>
      <dgm:spPr/>
    </dgm:pt>
    <dgm:pt modelId="{2BC47203-146A-4907-A7BF-FD34585E96E7}" type="pres">
      <dgm:prSet presAssocID="{662B7925-3F4C-4E42-80DB-9AC94FF7EE3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709B12D-E4FE-46FF-8D18-FB43EB8AAD52}" type="presOf" srcId="{F1A1C16F-785D-4277-BDC7-EDC40689DDEA}" destId="{5D6A972C-C4F4-4A78-96F7-084BCAD763A0}" srcOrd="0" destOrd="0" presId="urn:microsoft.com/office/officeart/2005/8/layout/vList2"/>
    <dgm:cxn modelId="{E2648E33-2269-4247-84BE-AD48E623F6E8}" type="presOf" srcId="{662B7925-3F4C-4E42-80DB-9AC94FF7EE32}" destId="{2BC47203-146A-4907-A7BF-FD34585E96E7}" srcOrd="0" destOrd="0" presId="urn:microsoft.com/office/officeart/2005/8/layout/vList2"/>
    <dgm:cxn modelId="{80D0F164-3FE5-4CD9-8419-78155DE2CE32}" srcId="{7D851381-16A6-40C4-B11D-63275DFC13AF}" destId="{662B7925-3F4C-4E42-80DB-9AC94FF7EE32}" srcOrd="3" destOrd="0" parTransId="{5C735FFE-6A62-49C8-A941-95BDEBFD1A08}" sibTransId="{0CDE6906-B2BF-4630-AF1F-65CC1261D051}"/>
    <dgm:cxn modelId="{B301BA77-4F3C-48E4-BB2C-A546EAFE0141}" type="presOf" srcId="{7D851381-16A6-40C4-B11D-63275DFC13AF}" destId="{74596D09-A040-4AE0-9860-E625D03E69A0}" srcOrd="0" destOrd="0" presId="urn:microsoft.com/office/officeart/2005/8/layout/vList2"/>
    <dgm:cxn modelId="{B1863782-EEC2-4FD2-93D8-A36D7AD1B922}" srcId="{7D851381-16A6-40C4-B11D-63275DFC13AF}" destId="{4BE95FA4-7171-4123-84B6-293E7D1E10B0}" srcOrd="0" destOrd="0" parTransId="{5AB336EA-8AB9-467D-AE11-80CF3730AB3C}" sibTransId="{394349B3-14BE-4968-A4A3-0548A0DBC1EC}"/>
    <dgm:cxn modelId="{A54E6898-EB7F-4780-9161-471F020E4691}" srcId="{7D851381-16A6-40C4-B11D-63275DFC13AF}" destId="{F1A1C16F-785D-4277-BDC7-EDC40689DDEA}" srcOrd="2" destOrd="0" parTransId="{8E9FC11A-5F60-473E-9549-053C9A8554A8}" sibTransId="{9BF33963-D8EB-44A7-8DBA-A2F37A17BB5C}"/>
    <dgm:cxn modelId="{F11C97BD-F935-43DF-AC08-7E2C29BB2FC8}" type="presOf" srcId="{4BE95FA4-7171-4123-84B6-293E7D1E10B0}" destId="{A014C974-94CD-492E-97BB-40349EFC9321}" srcOrd="0" destOrd="0" presId="urn:microsoft.com/office/officeart/2005/8/layout/vList2"/>
    <dgm:cxn modelId="{AE5A11C7-076C-414D-BAE8-5184CDF9FE44}" type="presOf" srcId="{3D297926-7F81-4874-A128-C5BB82A43714}" destId="{85546C5D-1CC8-4B8B-B5B0-D76B31AF284C}" srcOrd="0" destOrd="0" presId="urn:microsoft.com/office/officeart/2005/8/layout/vList2"/>
    <dgm:cxn modelId="{33AE90D4-99E6-407C-BF15-939426D17666}" srcId="{7D851381-16A6-40C4-B11D-63275DFC13AF}" destId="{3D297926-7F81-4874-A128-C5BB82A43714}" srcOrd="1" destOrd="0" parTransId="{242C1042-BF7E-41CF-B8CE-9AF74AA79942}" sibTransId="{5C4FDAB2-5B5F-4C52-A250-BC81B2099327}"/>
    <dgm:cxn modelId="{BD0341B5-C83E-40D7-A7F8-67ED3EC65041}" type="presParOf" srcId="{74596D09-A040-4AE0-9860-E625D03E69A0}" destId="{A014C974-94CD-492E-97BB-40349EFC9321}" srcOrd="0" destOrd="0" presId="urn:microsoft.com/office/officeart/2005/8/layout/vList2"/>
    <dgm:cxn modelId="{73E5DD20-4489-46D6-BD38-FB096ACE0390}" type="presParOf" srcId="{74596D09-A040-4AE0-9860-E625D03E69A0}" destId="{5202FA22-84B3-4E61-AE78-B683550CE5EE}" srcOrd="1" destOrd="0" presId="urn:microsoft.com/office/officeart/2005/8/layout/vList2"/>
    <dgm:cxn modelId="{D71940D1-858C-4237-BF5B-2F72E376220E}" type="presParOf" srcId="{74596D09-A040-4AE0-9860-E625D03E69A0}" destId="{85546C5D-1CC8-4B8B-B5B0-D76B31AF284C}" srcOrd="2" destOrd="0" presId="urn:microsoft.com/office/officeart/2005/8/layout/vList2"/>
    <dgm:cxn modelId="{CFC25783-610D-4C28-B88C-EC9F7B91E18C}" type="presParOf" srcId="{74596D09-A040-4AE0-9860-E625D03E69A0}" destId="{247965F2-B18D-4B36-8483-72DAED149A94}" srcOrd="3" destOrd="0" presId="urn:microsoft.com/office/officeart/2005/8/layout/vList2"/>
    <dgm:cxn modelId="{90C5A433-A180-4C40-94E2-02AD0378D0E0}" type="presParOf" srcId="{74596D09-A040-4AE0-9860-E625D03E69A0}" destId="{5D6A972C-C4F4-4A78-96F7-084BCAD763A0}" srcOrd="4" destOrd="0" presId="urn:microsoft.com/office/officeart/2005/8/layout/vList2"/>
    <dgm:cxn modelId="{D8EAC120-7449-4B8F-8A9A-D1BA2E0E89D6}" type="presParOf" srcId="{74596D09-A040-4AE0-9860-E625D03E69A0}" destId="{D1B7A4F3-A449-4037-93B9-702B0D3DA78D}" srcOrd="5" destOrd="0" presId="urn:microsoft.com/office/officeart/2005/8/layout/vList2"/>
    <dgm:cxn modelId="{7BFAB38D-3316-4548-BF3C-648CF37E188A}" type="presParOf" srcId="{74596D09-A040-4AE0-9860-E625D03E69A0}" destId="{2BC47203-146A-4907-A7BF-FD34585E96E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5E038F-2E3D-4017-853B-863651AC3FC1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3126773-E225-4DE5-BD42-EE736114BD7D}">
      <dgm:prSet/>
      <dgm:spPr/>
      <dgm:t>
        <a:bodyPr/>
        <a:lstStyle/>
        <a:p>
          <a:pPr>
            <a:defRPr cap="all"/>
          </a:pPr>
          <a:r>
            <a:rPr lang="en-GB"/>
            <a:t>Explain why junk food items such as McDonald’s burgers are classed as demerit goods.</a:t>
          </a:r>
          <a:endParaRPr lang="en-US"/>
        </a:p>
      </dgm:t>
    </dgm:pt>
    <dgm:pt modelId="{F737801F-D059-4BE8-915B-BF1071939C4F}" type="parTrans" cxnId="{01B1A1A8-95EC-4290-B165-5DCC90C53BAE}">
      <dgm:prSet/>
      <dgm:spPr/>
      <dgm:t>
        <a:bodyPr/>
        <a:lstStyle/>
        <a:p>
          <a:endParaRPr lang="en-US"/>
        </a:p>
      </dgm:t>
    </dgm:pt>
    <dgm:pt modelId="{04E68E31-A720-4496-AC98-223B668AB7F9}" type="sibTrans" cxnId="{01B1A1A8-95EC-4290-B165-5DCC90C53BAE}">
      <dgm:prSet/>
      <dgm:spPr/>
      <dgm:t>
        <a:bodyPr/>
        <a:lstStyle/>
        <a:p>
          <a:endParaRPr lang="en-US"/>
        </a:p>
      </dgm:t>
    </dgm:pt>
    <dgm:pt modelId="{70B5720C-F728-41E8-AFC4-93BEB566A424}">
      <dgm:prSet/>
      <dgm:spPr/>
      <dgm:t>
        <a:bodyPr/>
        <a:lstStyle/>
        <a:p>
          <a:pPr>
            <a:defRPr cap="all"/>
          </a:pPr>
          <a:r>
            <a:rPr lang="en-GB"/>
            <a:t>Explain why society deems it necessary to provide merit goods in an economy.</a:t>
          </a:r>
          <a:endParaRPr lang="en-US"/>
        </a:p>
      </dgm:t>
    </dgm:pt>
    <dgm:pt modelId="{0B747C8A-29CF-442D-9CC0-D48C7BC096A5}" type="parTrans" cxnId="{70A9F3BB-9633-4D94-A53D-D07AFFA2D75B}">
      <dgm:prSet/>
      <dgm:spPr/>
      <dgm:t>
        <a:bodyPr/>
        <a:lstStyle/>
        <a:p>
          <a:endParaRPr lang="en-US"/>
        </a:p>
      </dgm:t>
    </dgm:pt>
    <dgm:pt modelId="{2616210A-90DF-4C21-9DD9-5769B58F9904}" type="sibTrans" cxnId="{70A9F3BB-9633-4D94-A53D-D07AFFA2D75B}">
      <dgm:prSet/>
      <dgm:spPr/>
      <dgm:t>
        <a:bodyPr/>
        <a:lstStyle/>
        <a:p>
          <a:endParaRPr lang="en-US"/>
        </a:p>
      </dgm:t>
    </dgm:pt>
    <dgm:pt modelId="{6BDA70F4-D2D2-4476-B0F2-BCAA52C61E95}">
      <dgm:prSet/>
      <dgm:spPr/>
      <dgm:t>
        <a:bodyPr/>
        <a:lstStyle/>
        <a:p>
          <a:pPr>
            <a:defRPr cap="all"/>
          </a:pPr>
          <a:r>
            <a:rPr lang="en-GB"/>
            <a:t>Draw a diagram to show the benefits created for society by producing a merit good. </a:t>
          </a:r>
          <a:endParaRPr lang="en-US"/>
        </a:p>
      </dgm:t>
    </dgm:pt>
    <dgm:pt modelId="{C4FDC14C-F644-4717-BAFC-4A959AB1B1A0}" type="parTrans" cxnId="{85042423-2DEE-4899-83E3-1D05AF7F58CD}">
      <dgm:prSet/>
      <dgm:spPr/>
      <dgm:t>
        <a:bodyPr/>
        <a:lstStyle/>
        <a:p>
          <a:endParaRPr lang="en-US"/>
        </a:p>
      </dgm:t>
    </dgm:pt>
    <dgm:pt modelId="{037A53D3-DA15-4D4A-A030-C755B7685570}" type="sibTrans" cxnId="{85042423-2DEE-4899-83E3-1D05AF7F58CD}">
      <dgm:prSet/>
      <dgm:spPr/>
      <dgm:t>
        <a:bodyPr/>
        <a:lstStyle/>
        <a:p>
          <a:endParaRPr lang="en-US"/>
        </a:p>
      </dgm:t>
    </dgm:pt>
    <dgm:pt modelId="{A9C4E630-1E07-4FA1-9279-62414B67351F}">
      <dgm:prSet/>
      <dgm:spPr/>
      <dgm:t>
        <a:bodyPr/>
        <a:lstStyle/>
        <a:p>
          <a:pPr>
            <a:defRPr cap="all"/>
          </a:pPr>
          <a:r>
            <a:rPr lang="en-GB"/>
            <a:t>Draw a diagram to show the negative externalities created for society by producing a demerit good. </a:t>
          </a:r>
          <a:endParaRPr lang="en-US"/>
        </a:p>
      </dgm:t>
    </dgm:pt>
    <dgm:pt modelId="{5EB51DE6-28DA-469B-9A56-D7FF38FF053A}" type="parTrans" cxnId="{7823B9C5-19C8-4921-B063-C2A11677669A}">
      <dgm:prSet/>
      <dgm:spPr/>
      <dgm:t>
        <a:bodyPr/>
        <a:lstStyle/>
        <a:p>
          <a:endParaRPr lang="en-US"/>
        </a:p>
      </dgm:t>
    </dgm:pt>
    <dgm:pt modelId="{5F836B9D-372B-4033-BFC9-CB2A751FB435}" type="sibTrans" cxnId="{7823B9C5-19C8-4921-B063-C2A11677669A}">
      <dgm:prSet/>
      <dgm:spPr/>
      <dgm:t>
        <a:bodyPr/>
        <a:lstStyle/>
        <a:p>
          <a:endParaRPr lang="en-US"/>
        </a:p>
      </dgm:t>
    </dgm:pt>
    <dgm:pt modelId="{70737B7C-965D-43D4-9C14-6DF91443F78C}" type="pres">
      <dgm:prSet presAssocID="{F25E038F-2E3D-4017-853B-863651AC3FC1}" presName="root" presStyleCnt="0">
        <dgm:presLayoutVars>
          <dgm:dir/>
          <dgm:resizeHandles val="exact"/>
        </dgm:presLayoutVars>
      </dgm:prSet>
      <dgm:spPr/>
    </dgm:pt>
    <dgm:pt modelId="{EBE279C7-D35A-4894-ABE4-7368CB8649B1}" type="pres">
      <dgm:prSet presAssocID="{C3126773-E225-4DE5-BD42-EE736114BD7D}" presName="compNode" presStyleCnt="0"/>
      <dgm:spPr/>
    </dgm:pt>
    <dgm:pt modelId="{BF7163D7-5515-4BE0-A2ED-E0F79C2E6412}" type="pres">
      <dgm:prSet presAssocID="{C3126773-E225-4DE5-BD42-EE736114BD7D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EA370A18-6EE0-4906-B0D3-70B77AD4E908}" type="pres">
      <dgm:prSet presAssocID="{C3126773-E225-4DE5-BD42-EE736114BD7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rger and Drink"/>
        </a:ext>
      </dgm:extLst>
    </dgm:pt>
    <dgm:pt modelId="{33793C4F-8C09-4AE9-A35B-CE670FAB5E0C}" type="pres">
      <dgm:prSet presAssocID="{C3126773-E225-4DE5-BD42-EE736114BD7D}" presName="spaceRect" presStyleCnt="0"/>
      <dgm:spPr/>
    </dgm:pt>
    <dgm:pt modelId="{A3C4170C-9932-4945-BFA8-D70DE57165A5}" type="pres">
      <dgm:prSet presAssocID="{C3126773-E225-4DE5-BD42-EE736114BD7D}" presName="textRect" presStyleLbl="revTx" presStyleIdx="0" presStyleCnt="4">
        <dgm:presLayoutVars>
          <dgm:chMax val="1"/>
          <dgm:chPref val="1"/>
        </dgm:presLayoutVars>
      </dgm:prSet>
      <dgm:spPr/>
    </dgm:pt>
    <dgm:pt modelId="{F6F1BC16-7E8B-4DEE-AE23-D78D440C6296}" type="pres">
      <dgm:prSet presAssocID="{04E68E31-A720-4496-AC98-223B668AB7F9}" presName="sibTrans" presStyleCnt="0"/>
      <dgm:spPr/>
    </dgm:pt>
    <dgm:pt modelId="{81FDF57B-7E4F-461F-AC23-A2798FF19C01}" type="pres">
      <dgm:prSet presAssocID="{70B5720C-F728-41E8-AFC4-93BEB566A424}" presName="compNode" presStyleCnt="0"/>
      <dgm:spPr/>
    </dgm:pt>
    <dgm:pt modelId="{88605221-02F9-4FAC-8A2D-EB2D53AEF085}" type="pres">
      <dgm:prSet presAssocID="{70B5720C-F728-41E8-AFC4-93BEB566A424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677484E3-7D8E-4952-9D38-4FBF783889F4}" type="pres">
      <dgm:prSet presAssocID="{70B5720C-F728-41E8-AFC4-93BEB566A42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88527511-93B9-411A-963F-777588FE7E24}" type="pres">
      <dgm:prSet presAssocID="{70B5720C-F728-41E8-AFC4-93BEB566A424}" presName="spaceRect" presStyleCnt="0"/>
      <dgm:spPr/>
    </dgm:pt>
    <dgm:pt modelId="{A89526A6-73E8-47A9-A319-0AF3E565FCF1}" type="pres">
      <dgm:prSet presAssocID="{70B5720C-F728-41E8-AFC4-93BEB566A424}" presName="textRect" presStyleLbl="revTx" presStyleIdx="1" presStyleCnt="4">
        <dgm:presLayoutVars>
          <dgm:chMax val="1"/>
          <dgm:chPref val="1"/>
        </dgm:presLayoutVars>
      </dgm:prSet>
      <dgm:spPr/>
    </dgm:pt>
    <dgm:pt modelId="{2ADC81F0-7022-4B5E-89D8-99408E138C9E}" type="pres">
      <dgm:prSet presAssocID="{2616210A-90DF-4C21-9DD9-5769B58F9904}" presName="sibTrans" presStyleCnt="0"/>
      <dgm:spPr/>
    </dgm:pt>
    <dgm:pt modelId="{F65EB8BA-9E9B-44BF-BB4D-99FC3E1B3D71}" type="pres">
      <dgm:prSet presAssocID="{6BDA70F4-D2D2-4476-B0F2-BCAA52C61E95}" presName="compNode" presStyleCnt="0"/>
      <dgm:spPr/>
    </dgm:pt>
    <dgm:pt modelId="{8A6A2A62-1DD5-423E-B2FE-3B0DFAA748F2}" type="pres">
      <dgm:prSet presAssocID="{6BDA70F4-D2D2-4476-B0F2-BCAA52C61E95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5B1F7CD4-E29D-4A21-8F61-AEE1B7D1C1E4}" type="pres">
      <dgm:prSet presAssocID="{6BDA70F4-D2D2-4476-B0F2-BCAA52C61E9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5352F413-2594-4B6E-B07D-FEEE02E7F261}" type="pres">
      <dgm:prSet presAssocID="{6BDA70F4-D2D2-4476-B0F2-BCAA52C61E95}" presName="spaceRect" presStyleCnt="0"/>
      <dgm:spPr/>
    </dgm:pt>
    <dgm:pt modelId="{91E616C3-2689-4AD9-BCA4-39C3DB97B1D1}" type="pres">
      <dgm:prSet presAssocID="{6BDA70F4-D2D2-4476-B0F2-BCAA52C61E95}" presName="textRect" presStyleLbl="revTx" presStyleIdx="2" presStyleCnt="4">
        <dgm:presLayoutVars>
          <dgm:chMax val="1"/>
          <dgm:chPref val="1"/>
        </dgm:presLayoutVars>
      </dgm:prSet>
      <dgm:spPr/>
    </dgm:pt>
    <dgm:pt modelId="{1C4EC6E4-3C48-4CB4-A7A8-604BC19EAD14}" type="pres">
      <dgm:prSet presAssocID="{037A53D3-DA15-4D4A-A030-C755B7685570}" presName="sibTrans" presStyleCnt="0"/>
      <dgm:spPr/>
    </dgm:pt>
    <dgm:pt modelId="{B9BECF2C-D572-4FCB-A462-663589E502FC}" type="pres">
      <dgm:prSet presAssocID="{A9C4E630-1E07-4FA1-9279-62414B67351F}" presName="compNode" presStyleCnt="0"/>
      <dgm:spPr/>
    </dgm:pt>
    <dgm:pt modelId="{7D7410C0-A5B1-4878-9FDC-40DE314CE12D}" type="pres">
      <dgm:prSet presAssocID="{A9C4E630-1E07-4FA1-9279-62414B67351F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F19DFE95-3E1E-4379-B758-C23C057145DD}" type="pres">
      <dgm:prSet presAssocID="{A9C4E630-1E07-4FA1-9279-62414B67351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A9324FC4-94A1-4FFF-9CDA-1205BEF06E47}" type="pres">
      <dgm:prSet presAssocID="{A9C4E630-1E07-4FA1-9279-62414B67351F}" presName="spaceRect" presStyleCnt="0"/>
      <dgm:spPr/>
    </dgm:pt>
    <dgm:pt modelId="{1690AEB6-71A6-4109-84DE-26D74254B79F}" type="pres">
      <dgm:prSet presAssocID="{A9C4E630-1E07-4FA1-9279-62414B67351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5042423-2DEE-4899-83E3-1D05AF7F58CD}" srcId="{F25E038F-2E3D-4017-853B-863651AC3FC1}" destId="{6BDA70F4-D2D2-4476-B0F2-BCAA52C61E95}" srcOrd="2" destOrd="0" parTransId="{C4FDC14C-F644-4717-BAFC-4A959AB1B1A0}" sibTransId="{037A53D3-DA15-4D4A-A030-C755B7685570}"/>
    <dgm:cxn modelId="{AB508545-324A-48E0-8A91-30C86E0B4EBF}" type="presOf" srcId="{6BDA70F4-D2D2-4476-B0F2-BCAA52C61E95}" destId="{91E616C3-2689-4AD9-BCA4-39C3DB97B1D1}" srcOrd="0" destOrd="0" presId="urn:microsoft.com/office/officeart/2018/5/layout/IconLeafLabelList"/>
    <dgm:cxn modelId="{01B1A1A8-95EC-4290-B165-5DCC90C53BAE}" srcId="{F25E038F-2E3D-4017-853B-863651AC3FC1}" destId="{C3126773-E225-4DE5-BD42-EE736114BD7D}" srcOrd="0" destOrd="0" parTransId="{F737801F-D059-4BE8-915B-BF1071939C4F}" sibTransId="{04E68E31-A720-4496-AC98-223B668AB7F9}"/>
    <dgm:cxn modelId="{BFDCDAB3-7643-4A5F-912E-9330C0723E6B}" type="presOf" srcId="{C3126773-E225-4DE5-BD42-EE736114BD7D}" destId="{A3C4170C-9932-4945-BFA8-D70DE57165A5}" srcOrd="0" destOrd="0" presId="urn:microsoft.com/office/officeart/2018/5/layout/IconLeafLabelList"/>
    <dgm:cxn modelId="{70A9F3BB-9633-4D94-A53D-D07AFFA2D75B}" srcId="{F25E038F-2E3D-4017-853B-863651AC3FC1}" destId="{70B5720C-F728-41E8-AFC4-93BEB566A424}" srcOrd="1" destOrd="0" parTransId="{0B747C8A-29CF-442D-9CC0-D48C7BC096A5}" sibTransId="{2616210A-90DF-4C21-9DD9-5769B58F9904}"/>
    <dgm:cxn modelId="{247B38C2-F88D-436E-8C0E-D9B9EF3EFEAF}" type="presOf" srcId="{F25E038F-2E3D-4017-853B-863651AC3FC1}" destId="{70737B7C-965D-43D4-9C14-6DF91443F78C}" srcOrd="0" destOrd="0" presId="urn:microsoft.com/office/officeart/2018/5/layout/IconLeafLabelList"/>
    <dgm:cxn modelId="{7823B9C5-19C8-4921-B063-C2A11677669A}" srcId="{F25E038F-2E3D-4017-853B-863651AC3FC1}" destId="{A9C4E630-1E07-4FA1-9279-62414B67351F}" srcOrd="3" destOrd="0" parTransId="{5EB51DE6-28DA-469B-9A56-D7FF38FF053A}" sibTransId="{5F836B9D-372B-4033-BFC9-CB2A751FB435}"/>
    <dgm:cxn modelId="{202431E3-D2AF-4F36-B9B2-4FB22C55BE27}" type="presOf" srcId="{A9C4E630-1E07-4FA1-9279-62414B67351F}" destId="{1690AEB6-71A6-4109-84DE-26D74254B79F}" srcOrd="0" destOrd="0" presId="urn:microsoft.com/office/officeart/2018/5/layout/IconLeafLabelList"/>
    <dgm:cxn modelId="{12A78FFF-1EDE-411C-8E22-ACE1147B35CC}" type="presOf" srcId="{70B5720C-F728-41E8-AFC4-93BEB566A424}" destId="{A89526A6-73E8-47A9-A319-0AF3E565FCF1}" srcOrd="0" destOrd="0" presId="urn:microsoft.com/office/officeart/2018/5/layout/IconLeafLabelList"/>
    <dgm:cxn modelId="{95257321-EEB3-4E8A-8935-A44CC0FB4329}" type="presParOf" srcId="{70737B7C-965D-43D4-9C14-6DF91443F78C}" destId="{EBE279C7-D35A-4894-ABE4-7368CB8649B1}" srcOrd="0" destOrd="0" presId="urn:microsoft.com/office/officeart/2018/5/layout/IconLeafLabelList"/>
    <dgm:cxn modelId="{C8C4BD30-DBBF-439A-9B9A-39D229EF9F34}" type="presParOf" srcId="{EBE279C7-D35A-4894-ABE4-7368CB8649B1}" destId="{BF7163D7-5515-4BE0-A2ED-E0F79C2E6412}" srcOrd="0" destOrd="0" presId="urn:microsoft.com/office/officeart/2018/5/layout/IconLeafLabelList"/>
    <dgm:cxn modelId="{EBBDF221-515D-401F-9D3E-822DCF8FF94F}" type="presParOf" srcId="{EBE279C7-D35A-4894-ABE4-7368CB8649B1}" destId="{EA370A18-6EE0-4906-B0D3-70B77AD4E908}" srcOrd="1" destOrd="0" presId="urn:microsoft.com/office/officeart/2018/5/layout/IconLeafLabelList"/>
    <dgm:cxn modelId="{F0840192-2D27-436C-A459-D8AA5916F4F9}" type="presParOf" srcId="{EBE279C7-D35A-4894-ABE4-7368CB8649B1}" destId="{33793C4F-8C09-4AE9-A35B-CE670FAB5E0C}" srcOrd="2" destOrd="0" presId="urn:microsoft.com/office/officeart/2018/5/layout/IconLeafLabelList"/>
    <dgm:cxn modelId="{766299FC-DF5E-4D36-BDA1-4CBE18DFB140}" type="presParOf" srcId="{EBE279C7-D35A-4894-ABE4-7368CB8649B1}" destId="{A3C4170C-9932-4945-BFA8-D70DE57165A5}" srcOrd="3" destOrd="0" presId="urn:microsoft.com/office/officeart/2018/5/layout/IconLeafLabelList"/>
    <dgm:cxn modelId="{4F91FBAB-1F02-4E04-86C2-CD6D5F88E803}" type="presParOf" srcId="{70737B7C-965D-43D4-9C14-6DF91443F78C}" destId="{F6F1BC16-7E8B-4DEE-AE23-D78D440C6296}" srcOrd="1" destOrd="0" presId="urn:microsoft.com/office/officeart/2018/5/layout/IconLeafLabelList"/>
    <dgm:cxn modelId="{F7DD8872-F999-4F4C-8E91-84F5777F401E}" type="presParOf" srcId="{70737B7C-965D-43D4-9C14-6DF91443F78C}" destId="{81FDF57B-7E4F-461F-AC23-A2798FF19C01}" srcOrd="2" destOrd="0" presId="urn:microsoft.com/office/officeart/2018/5/layout/IconLeafLabelList"/>
    <dgm:cxn modelId="{49DFE6EA-A8A4-4A29-A0A1-3F87B39B33D2}" type="presParOf" srcId="{81FDF57B-7E4F-461F-AC23-A2798FF19C01}" destId="{88605221-02F9-4FAC-8A2D-EB2D53AEF085}" srcOrd="0" destOrd="0" presId="urn:microsoft.com/office/officeart/2018/5/layout/IconLeafLabelList"/>
    <dgm:cxn modelId="{2A512ACF-0420-4C91-ACC5-37CED953AACD}" type="presParOf" srcId="{81FDF57B-7E4F-461F-AC23-A2798FF19C01}" destId="{677484E3-7D8E-4952-9D38-4FBF783889F4}" srcOrd="1" destOrd="0" presId="urn:microsoft.com/office/officeart/2018/5/layout/IconLeafLabelList"/>
    <dgm:cxn modelId="{3707FFB8-F1DD-4662-A82B-F7F2BA6EAF0B}" type="presParOf" srcId="{81FDF57B-7E4F-461F-AC23-A2798FF19C01}" destId="{88527511-93B9-411A-963F-777588FE7E24}" srcOrd="2" destOrd="0" presId="urn:microsoft.com/office/officeart/2018/5/layout/IconLeafLabelList"/>
    <dgm:cxn modelId="{585EB7C2-D3BC-4A35-B552-2A7B896B963D}" type="presParOf" srcId="{81FDF57B-7E4F-461F-AC23-A2798FF19C01}" destId="{A89526A6-73E8-47A9-A319-0AF3E565FCF1}" srcOrd="3" destOrd="0" presId="urn:microsoft.com/office/officeart/2018/5/layout/IconLeafLabelList"/>
    <dgm:cxn modelId="{6B8D1FBE-6113-4E0E-BC2C-07E8EF28F410}" type="presParOf" srcId="{70737B7C-965D-43D4-9C14-6DF91443F78C}" destId="{2ADC81F0-7022-4B5E-89D8-99408E138C9E}" srcOrd="3" destOrd="0" presId="urn:microsoft.com/office/officeart/2018/5/layout/IconLeafLabelList"/>
    <dgm:cxn modelId="{25A9E1F0-5EBB-40E7-B219-1EE09377694F}" type="presParOf" srcId="{70737B7C-965D-43D4-9C14-6DF91443F78C}" destId="{F65EB8BA-9E9B-44BF-BB4D-99FC3E1B3D71}" srcOrd="4" destOrd="0" presId="urn:microsoft.com/office/officeart/2018/5/layout/IconLeafLabelList"/>
    <dgm:cxn modelId="{F2A9FB0C-DEC4-4FF7-A7A2-76878083A2C3}" type="presParOf" srcId="{F65EB8BA-9E9B-44BF-BB4D-99FC3E1B3D71}" destId="{8A6A2A62-1DD5-423E-B2FE-3B0DFAA748F2}" srcOrd="0" destOrd="0" presId="urn:microsoft.com/office/officeart/2018/5/layout/IconLeafLabelList"/>
    <dgm:cxn modelId="{C38D5439-958E-44C6-AF1A-1FA14B13434C}" type="presParOf" srcId="{F65EB8BA-9E9B-44BF-BB4D-99FC3E1B3D71}" destId="{5B1F7CD4-E29D-4A21-8F61-AEE1B7D1C1E4}" srcOrd="1" destOrd="0" presId="urn:microsoft.com/office/officeart/2018/5/layout/IconLeafLabelList"/>
    <dgm:cxn modelId="{2B8139E1-7D1C-46B0-9262-7421AF7FC8CD}" type="presParOf" srcId="{F65EB8BA-9E9B-44BF-BB4D-99FC3E1B3D71}" destId="{5352F413-2594-4B6E-B07D-FEEE02E7F261}" srcOrd="2" destOrd="0" presId="urn:microsoft.com/office/officeart/2018/5/layout/IconLeafLabelList"/>
    <dgm:cxn modelId="{F28DEBAB-93F4-4301-B93D-FF370F17AF40}" type="presParOf" srcId="{F65EB8BA-9E9B-44BF-BB4D-99FC3E1B3D71}" destId="{91E616C3-2689-4AD9-BCA4-39C3DB97B1D1}" srcOrd="3" destOrd="0" presId="urn:microsoft.com/office/officeart/2018/5/layout/IconLeafLabelList"/>
    <dgm:cxn modelId="{650F2429-B6AA-47BB-9D3C-4EFB02BE4C9F}" type="presParOf" srcId="{70737B7C-965D-43D4-9C14-6DF91443F78C}" destId="{1C4EC6E4-3C48-4CB4-A7A8-604BC19EAD14}" srcOrd="5" destOrd="0" presId="urn:microsoft.com/office/officeart/2018/5/layout/IconLeafLabelList"/>
    <dgm:cxn modelId="{FEB0AB98-0003-4F13-B9F4-3DB99A4E2FCF}" type="presParOf" srcId="{70737B7C-965D-43D4-9C14-6DF91443F78C}" destId="{B9BECF2C-D572-4FCB-A462-663589E502FC}" srcOrd="6" destOrd="0" presId="urn:microsoft.com/office/officeart/2018/5/layout/IconLeafLabelList"/>
    <dgm:cxn modelId="{54459CE5-9787-4CB4-8F1D-1EF3E1296EFB}" type="presParOf" srcId="{B9BECF2C-D572-4FCB-A462-663589E502FC}" destId="{7D7410C0-A5B1-4878-9FDC-40DE314CE12D}" srcOrd="0" destOrd="0" presId="urn:microsoft.com/office/officeart/2018/5/layout/IconLeafLabelList"/>
    <dgm:cxn modelId="{0BB95FB7-EF43-48D9-B25B-B415F2E50C1B}" type="presParOf" srcId="{B9BECF2C-D572-4FCB-A462-663589E502FC}" destId="{F19DFE95-3E1E-4379-B758-C23C057145DD}" srcOrd="1" destOrd="0" presId="urn:microsoft.com/office/officeart/2018/5/layout/IconLeafLabelList"/>
    <dgm:cxn modelId="{978662FB-EC1C-4118-8B5C-7473862A0647}" type="presParOf" srcId="{B9BECF2C-D572-4FCB-A462-663589E502FC}" destId="{A9324FC4-94A1-4FFF-9CDA-1205BEF06E47}" srcOrd="2" destOrd="0" presId="urn:microsoft.com/office/officeart/2018/5/layout/IconLeafLabelList"/>
    <dgm:cxn modelId="{455D2AE2-8E28-4AA4-8343-91D9B0DDD282}" type="presParOf" srcId="{B9BECF2C-D572-4FCB-A462-663589E502FC}" destId="{1690AEB6-71A6-4109-84DE-26D74254B79F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CCCFE3C-C876-48DE-BD45-9095614D8B5F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C9A5CA2-5BC2-4A45-8BDE-8FEC54289658}">
      <dgm:prSet/>
      <dgm:spPr/>
      <dgm:t>
        <a:bodyPr/>
        <a:lstStyle/>
        <a:p>
          <a:r>
            <a:rPr lang="en-GB" dirty="0"/>
            <a:t>Labour immobility can lead to structural unemployment as the result of the decline of a particular industry creating large scale unemployment in a geographical area.</a:t>
          </a:r>
          <a:endParaRPr lang="en-US" dirty="0"/>
        </a:p>
      </dgm:t>
    </dgm:pt>
    <dgm:pt modelId="{12CAE1C3-B2ED-44BE-88D4-32DF20B32435}" type="parTrans" cxnId="{2353FA08-766D-4E74-90D4-4FD9AADFFBB9}">
      <dgm:prSet/>
      <dgm:spPr/>
      <dgm:t>
        <a:bodyPr/>
        <a:lstStyle/>
        <a:p>
          <a:endParaRPr lang="en-US"/>
        </a:p>
      </dgm:t>
    </dgm:pt>
    <dgm:pt modelId="{3EF7069F-852A-495F-A9B7-3E71AD61EA3E}" type="sibTrans" cxnId="{2353FA08-766D-4E74-90D4-4FD9AADFFBB9}">
      <dgm:prSet/>
      <dgm:spPr/>
      <dgm:t>
        <a:bodyPr/>
        <a:lstStyle/>
        <a:p>
          <a:endParaRPr lang="en-US"/>
        </a:p>
      </dgm:t>
    </dgm:pt>
    <dgm:pt modelId="{93D81E1B-D039-4DD6-ABD6-BEF323F853E0}">
      <dgm:prSet/>
      <dgm:spPr/>
      <dgm:t>
        <a:bodyPr/>
        <a:lstStyle/>
        <a:p>
          <a:r>
            <a:rPr lang="en-GB" b="1" dirty="0"/>
            <a:t>Labour immobility </a:t>
          </a:r>
          <a:r>
            <a:rPr lang="en-GB" dirty="0"/>
            <a:t>can occur as a result of:</a:t>
          </a:r>
          <a:endParaRPr lang="en-US" dirty="0"/>
        </a:p>
      </dgm:t>
    </dgm:pt>
    <dgm:pt modelId="{B3761283-1151-4A91-8FB9-98BAE9A50380}" type="parTrans" cxnId="{EF9FADF9-ABC1-4942-B3CC-6E32AECA1D9F}">
      <dgm:prSet/>
      <dgm:spPr/>
      <dgm:t>
        <a:bodyPr/>
        <a:lstStyle/>
        <a:p>
          <a:endParaRPr lang="en-US"/>
        </a:p>
      </dgm:t>
    </dgm:pt>
    <dgm:pt modelId="{3DF0AE26-92C5-4DD4-95F3-5438022CCC72}" type="sibTrans" cxnId="{EF9FADF9-ABC1-4942-B3CC-6E32AECA1D9F}">
      <dgm:prSet/>
      <dgm:spPr/>
      <dgm:t>
        <a:bodyPr/>
        <a:lstStyle/>
        <a:p>
          <a:endParaRPr lang="en-US"/>
        </a:p>
      </dgm:t>
    </dgm:pt>
    <dgm:pt modelId="{F386881F-E2AE-45B2-B860-D48BA085A083}">
      <dgm:prSet/>
      <dgm:spPr/>
      <dgm:t>
        <a:bodyPr/>
        <a:lstStyle/>
        <a:p>
          <a:r>
            <a:rPr lang="en-GB" dirty="0"/>
            <a:t>Geographical immobility – where workers in an economy find it difficult to move from one region to another</a:t>
          </a:r>
          <a:endParaRPr lang="en-US" dirty="0"/>
        </a:p>
      </dgm:t>
    </dgm:pt>
    <dgm:pt modelId="{6F4BA2A6-4C06-4A40-A833-423D7C6DA3C0}" type="parTrans" cxnId="{A87F9324-E986-4D37-B0DF-80A4FA981B1B}">
      <dgm:prSet/>
      <dgm:spPr/>
      <dgm:t>
        <a:bodyPr/>
        <a:lstStyle/>
        <a:p>
          <a:endParaRPr lang="en-US"/>
        </a:p>
      </dgm:t>
    </dgm:pt>
    <dgm:pt modelId="{0D7903DA-08E2-44CA-ACA4-1971264AE196}" type="sibTrans" cxnId="{A87F9324-E986-4D37-B0DF-80A4FA981B1B}">
      <dgm:prSet/>
      <dgm:spPr/>
      <dgm:t>
        <a:bodyPr/>
        <a:lstStyle/>
        <a:p>
          <a:endParaRPr lang="en-US"/>
        </a:p>
      </dgm:t>
    </dgm:pt>
    <dgm:pt modelId="{8495BBE7-F0BC-4DF1-878E-52E4298D75B9}">
      <dgm:prSet/>
      <dgm:spPr/>
      <dgm:t>
        <a:bodyPr/>
        <a:lstStyle/>
        <a:p>
          <a:r>
            <a:rPr lang="en-GB" dirty="0"/>
            <a:t>This may occur due to:</a:t>
          </a:r>
          <a:endParaRPr lang="en-US" dirty="0"/>
        </a:p>
      </dgm:t>
    </dgm:pt>
    <dgm:pt modelId="{39A4116C-957A-4746-9111-D91E68066FBF}" type="parTrans" cxnId="{30EE039C-DE3E-4109-A2C0-FAEFC4D43D41}">
      <dgm:prSet/>
      <dgm:spPr/>
      <dgm:t>
        <a:bodyPr/>
        <a:lstStyle/>
        <a:p>
          <a:endParaRPr lang="en-US"/>
        </a:p>
      </dgm:t>
    </dgm:pt>
    <dgm:pt modelId="{C6B9FBC2-077F-42E9-BE22-8E4D5DA4814D}" type="sibTrans" cxnId="{30EE039C-DE3E-4109-A2C0-FAEFC4D43D41}">
      <dgm:prSet/>
      <dgm:spPr/>
      <dgm:t>
        <a:bodyPr/>
        <a:lstStyle/>
        <a:p>
          <a:endParaRPr lang="en-US"/>
        </a:p>
      </dgm:t>
    </dgm:pt>
    <dgm:pt modelId="{5A738487-4C4D-4793-914B-927D996E6DE7}">
      <dgm:prSet/>
      <dgm:spPr/>
      <dgm:t>
        <a:bodyPr/>
        <a:lstStyle/>
        <a:p>
          <a:r>
            <a:rPr lang="en-GB" dirty="0"/>
            <a:t>The cost of moving e.g. housing costs in London</a:t>
          </a:r>
          <a:endParaRPr lang="en-US" dirty="0"/>
        </a:p>
      </dgm:t>
    </dgm:pt>
    <dgm:pt modelId="{05AD7F9A-7C1A-4BA3-90F5-05ED42E861AC}" type="parTrans" cxnId="{3F2F3FF7-43FE-4E6D-8C42-4FAC79EE8D6A}">
      <dgm:prSet/>
      <dgm:spPr/>
      <dgm:t>
        <a:bodyPr/>
        <a:lstStyle/>
        <a:p>
          <a:endParaRPr lang="en-US"/>
        </a:p>
      </dgm:t>
    </dgm:pt>
    <dgm:pt modelId="{1C638FB5-0A40-46F2-B083-206D63F8A71F}" type="sibTrans" cxnId="{3F2F3FF7-43FE-4E6D-8C42-4FAC79EE8D6A}">
      <dgm:prSet/>
      <dgm:spPr/>
      <dgm:t>
        <a:bodyPr/>
        <a:lstStyle/>
        <a:p>
          <a:endParaRPr lang="en-US"/>
        </a:p>
      </dgm:t>
    </dgm:pt>
    <dgm:pt modelId="{07C6265B-9873-4612-A12D-8A64F5716FC2}">
      <dgm:prSet/>
      <dgm:spPr/>
      <dgm:t>
        <a:bodyPr/>
        <a:lstStyle/>
        <a:p>
          <a:r>
            <a:rPr lang="en-GB" dirty="0"/>
            <a:t>Imperfect information e.g. not being aware of jobs</a:t>
          </a:r>
          <a:endParaRPr lang="en-US" dirty="0"/>
        </a:p>
      </dgm:t>
    </dgm:pt>
    <dgm:pt modelId="{65542019-99DE-4DBA-B8B8-4F3CDEDC08D0}" type="parTrans" cxnId="{99F57FC4-227E-4D9D-B787-DBD76E29AE36}">
      <dgm:prSet/>
      <dgm:spPr/>
      <dgm:t>
        <a:bodyPr/>
        <a:lstStyle/>
        <a:p>
          <a:endParaRPr lang="en-US"/>
        </a:p>
      </dgm:t>
    </dgm:pt>
    <dgm:pt modelId="{D8900DE3-F090-4C18-9EC7-0B63D8D8D672}" type="sibTrans" cxnId="{99F57FC4-227E-4D9D-B787-DBD76E29AE36}">
      <dgm:prSet/>
      <dgm:spPr/>
      <dgm:t>
        <a:bodyPr/>
        <a:lstStyle/>
        <a:p>
          <a:endParaRPr lang="en-US"/>
        </a:p>
      </dgm:t>
    </dgm:pt>
    <dgm:pt modelId="{19518207-E032-4C28-ABC6-AECDEF438087}">
      <dgm:prSet/>
      <dgm:spPr/>
      <dgm:t>
        <a:bodyPr/>
        <a:lstStyle/>
        <a:p>
          <a:r>
            <a:rPr lang="en-GB" dirty="0"/>
            <a:t>Not wanting to move away from family and friends </a:t>
          </a:r>
          <a:endParaRPr lang="en-US" dirty="0"/>
        </a:p>
      </dgm:t>
    </dgm:pt>
    <dgm:pt modelId="{4F19E82E-3A4E-4C4C-8430-CAC17699C048}" type="parTrans" cxnId="{619083BC-0BC0-44B9-A099-2DB9AA9967CA}">
      <dgm:prSet/>
      <dgm:spPr/>
      <dgm:t>
        <a:bodyPr/>
        <a:lstStyle/>
        <a:p>
          <a:endParaRPr lang="en-US"/>
        </a:p>
      </dgm:t>
    </dgm:pt>
    <dgm:pt modelId="{EF34A2F2-2886-4470-AF41-725278CF5803}" type="sibTrans" cxnId="{619083BC-0BC0-44B9-A099-2DB9AA9967CA}">
      <dgm:prSet/>
      <dgm:spPr/>
      <dgm:t>
        <a:bodyPr/>
        <a:lstStyle/>
        <a:p>
          <a:endParaRPr lang="en-US"/>
        </a:p>
      </dgm:t>
    </dgm:pt>
    <dgm:pt modelId="{274A54E2-7B94-46D3-8671-A1895DAE7AAC}">
      <dgm:prSet/>
      <dgm:spPr/>
      <dgm:t>
        <a:bodyPr/>
        <a:lstStyle/>
        <a:p>
          <a:r>
            <a:rPr lang="en-GB" dirty="0"/>
            <a:t>Occupational immobility - workers are not equipped for different types of work e.g. a coal miner cannot easily transfer to become an accountant</a:t>
          </a:r>
          <a:endParaRPr lang="en-US" dirty="0"/>
        </a:p>
      </dgm:t>
    </dgm:pt>
    <dgm:pt modelId="{3714A3A6-216D-4701-B90A-C88A280FFA95}" type="parTrans" cxnId="{B8C042DC-E8A6-4C4A-9287-74AF0F7F3B31}">
      <dgm:prSet/>
      <dgm:spPr/>
      <dgm:t>
        <a:bodyPr/>
        <a:lstStyle/>
        <a:p>
          <a:endParaRPr lang="en-US"/>
        </a:p>
      </dgm:t>
    </dgm:pt>
    <dgm:pt modelId="{1A6B2EFF-0461-4E5D-987E-C30F7F5BCC83}" type="sibTrans" cxnId="{B8C042DC-E8A6-4C4A-9287-74AF0F7F3B31}">
      <dgm:prSet/>
      <dgm:spPr/>
      <dgm:t>
        <a:bodyPr/>
        <a:lstStyle/>
        <a:p>
          <a:endParaRPr lang="en-US"/>
        </a:p>
      </dgm:t>
    </dgm:pt>
    <dgm:pt modelId="{CB188CDE-E508-4F14-ADC2-1304941BA7E1}" type="pres">
      <dgm:prSet presAssocID="{ACCCFE3C-C876-48DE-BD45-9095614D8B5F}" presName="Name0" presStyleCnt="0">
        <dgm:presLayoutVars>
          <dgm:dir/>
          <dgm:animLvl val="lvl"/>
          <dgm:resizeHandles val="exact"/>
        </dgm:presLayoutVars>
      </dgm:prSet>
      <dgm:spPr/>
    </dgm:pt>
    <dgm:pt modelId="{A117B3C0-9400-495C-AC83-F91C817D3465}" type="pres">
      <dgm:prSet presAssocID="{93D81E1B-D039-4DD6-ABD6-BEF323F853E0}" presName="boxAndChildren" presStyleCnt="0"/>
      <dgm:spPr/>
    </dgm:pt>
    <dgm:pt modelId="{7102CB3B-9C6E-4192-80FD-DBBB78B618C3}" type="pres">
      <dgm:prSet presAssocID="{93D81E1B-D039-4DD6-ABD6-BEF323F853E0}" presName="parentTextBox" presStyleLbl="node1" presStyleIdx="0" presStyleCnt="2"/>
      <dgm:spPr/>
    </dgm:pt>
    <dgm:pt modelId="{4E7398D3-D916-4952-BA7C-1C0DDCB8057F}" type="pres">
      <dgm:prSet presAssocID="{93D81E1B-D039-4DD6-ABD6-BEF323F853E0}" presName="entireBox" presStyleLbl="node1" presStyleIdx="0" presStyleCnt="2"/>
      <dgm:spPr/>
    </dgm:pt>
    <dgm:pt modelId="{ECD3F78F-A5C9-4D32-9E56-49BFF532260E}" type="pres">
      <dgm:prSet presAssocID="{93D81E1B-D039-4DD6-ABD6-BEF323F853E0}" presName="descendantBox" presStyleCnt="0"/>
      <dgm:spPr/>
    </dgm:pt>
    <dgm:pt modelId="{D6FFF626-3339-47A7-9C0F-73D2BA608011}" type="pres">
      <dgm:prSet presAssocID="{F386881F-E2AE-45B2-B860-D48BA085A083}" presName="childTextBox" presStyleLbl="fgAccFollowNode1" presStyleIdx="0" presStyleCnt="3">
        <dgm:presLayoutVars>
          <dgm:bulletEnabled val="1"/>
        </dgm:presLayoutVars>
      </dgm:prSet>
      <dgm:spPr/>
    </dgm:pt>
    <dgm:pt modelId="{E9B64853-3471-4CCD-AB4C-1B757C4E859C}" type="pres">
      <dgm:prSet presAssocID="{8495BBE7-F0BC-4DF1-878E-52E4298D75B9}" presName="childTextBox" presStyleLbl="fgAccFollowNode1" presStyleIdx="1" presStyleCnt="3">
        <dgm:presLayoutVars>
          <dgm:bulletEnabled val="1"/>
        </dgm:presLayoutVars>
      </dgm:prSet>
      <dgm:spPr/>
    </dgm:pt>
    <dgm:pt modelId="{2860119F-B699-4B2A-B2A1-3CD70BFDB4C1}" type="pres">
      <dgm:prSet presAssocID="{274A54E2-7B94-46D3-8671-A1895DAE7AAC}" presName="childTextBox" presStyleLbl="fgAccFollowNode1" presStyleIdx="2" presStyleCnt="3">
        <dgm:presLayoutVars>
          <dgm:bulletEnabled val="1"/>
        </dgm:presLayoutVars>
      </dgm:prSet>
      <dgm:spPr/>
    </dgm:pt>
    <dgm:pt modelId="{0BCE484F-883C-46E8-9A66-E3A94372FCD6}" type="pres">
      <dgm:prSet presAssocID="{3EF7069F-852A-495F-A9B7-3E71AD61EA3E}" presName="sp" presStyleCnt="0"/>
      <dgm:spPr/>
    </dgm:pt>
    <dgm:pt modelId="{F9738A72-465F-433E-A036-7BF7A2650E75}" type="pres">
      <dgm:prSet presAssocID="{1C9A5CA2-5BC2-4A45-8BDE-8FEC54289658}" presName="arrowAndChildren" presStyleCnt="0"/>
      <dgm:spPr/>
    </dgm:pt>
    <dgm:pt modelId="{A36446B6-F63A-4EDA-9FF4-FD0C78EC1D34}" type="pres">
      <dgm:prSet presAssocID="{1C9A5CA2-5BC2-4A45-8BDE-8FEC54289658}" presName="parentTextArrow" presStyleLbl="node1" presStyleIdx="1" presStyleCnt="2"/>
      <dgm:spPr/>
    </dgm:pt>
  </dgm:ptLst>
  <dgm:cxnLst>
    <dgm:cxn modelId="{2353FA08-766D-4E74-90D4-4FD9AADFFBB9}" srcId="{ACCCFE3C-C876-48DE-BD45-9095614D8B5F}" destId="{1C9A5CA2-5BC2-4A45-8BDE-8FEC54289658}" srcOrd="0" destOrd="0" parTransId="{12CAE1C3-B2ED-44BE-88D4-32DF20B32435}" sibTransId="{3EF7069F-852A-495F-A9B7-3E71AD61EA3E}"/>
    <dgm:cxn modelId="{A87F9324-E986-4D37-B0DF-80A4FA981B1B}" srcId="{93D81E1B-D039-4DD6-ABD6-BEF323F853E0}" destId="{F386881F-E2AE-45B2-B860-D48BA085A083}" srcOrd="0" destOrd="0" parTransId="{6F4BA2A6-4C06-4A40-A833-423D7C6DA3C0}" sibTransId="{0D7903DA-08E2-44CA-ACA4-1971264AE196}"/>
    <dgm:cxn modelId="{E5BA8F25-9898-4AF1-BFBF-24C0290DA9B3}" type="presOf" srcId="{1C9A5CA2-5BC2-4A45-8BDE-8FEC54289658}" destId="{A36446B6-F63A-4EDA-9FF4-FD0C78EC1D34}" srcOrd="0" destOrd="0" presId="urn:microsoft.com/office/officeart/2005/8/layout/process4"/>
    <dgm:cxn modelId="{574C5E2A-B035-4C47-8496-D0312C07DE49}" type="presOf" srcId="{19518207-E032-4C28-ABC6-AECDEF438087}" destId="{E9B64853-3471-4CCD-AB4C-1B757C4E859C}" srcOrd="0" destOrd="3" presId="urn:microsoft.com/office/officeart/2005/8/layout/process4"/>
    <dgm:cxn modelId="{4FDB9637-112B-479F-9051-6528974023F8}" type="presOf" srcId="{07C6265B-9873-4612-A12D-8A64F5716FC2}" destId="{E9B64853-3471-4CCD-AB4C-1B757C4E859C}" srcOrd="0" destOrd="2" presId="urn:microsoft.com/office/officeart/2005/8/layout/process4"/>
    <dgm:cxn modelId="{B18A0B54-C679-4125-B5D9-84C3978813C1}" type="presOf" srcId="{F386881F-E2AE-45B2-B860-D48BA085A083}" destId="{D6FFF626-3339-47A7-9C0F-73D2BA608011}" srcOrd="0" destOrd="0" presId="urn:microsoft.com/office/officeart/2005/8/layout/process4"/>
    <dgm:cxn modelId="{84102055-2079-4FFB-A9CD-DB8536E404E2}" type="presOf" srcId="{274A54E2-7B94-46D3-8671-A1895DAE7AAC}" destId="{2860119F-B699-4B2A-B2A1-3CD70BFDB4C1}" srcOrd="0" destOrd="0" presId="urn:microsoft.com/office/officeart/2005/8/layout/process4"/>
    <dgm:cxn modelId="{227EB259-304A-4339-96BB-BC2968A4589A}" type="presOf" srcId="{93D81E1B-D039-4DD6-ABD6-BEF323F853E0}" destId="{7102CB3B-9C6E-4192-80FD-DBBB78B618C3}" srcOrd="0" destOrd="0" presId="urn:microsoft.com/office/officeart/2005/8/layout/process4"/>
    <dgm:cxn modelId="{B71A3F80-D687-4961-9114-1B646A7A61BC}" type="presOf" srcId="{8495BBE7-F0BC-4DF1-878E-52E4298D75B9}" destId="{E9B64853-3471-4CCD-AB4C-1B757C4E859C}" srcOrd="0" destOrd="0" presId="urn:microsoft.com/office/officeart/2005/8/layout/process4"/>
    <dgm:cxn modelId="{3CC05090-03B9-4308-A176-E8B5E677F805}" type="presOf" srcId="{5A738487-4C4D-4793-914B-927D996E6DE7}" destId="{E9B64853-3471-4CCD-AB4C-1B757C4E859C}" srcOrd="0" destOrd="1" presId="urn:microsoft.com/office/officeart/2005/8/layout/process4"/>
    <dgm:cxn modelId="{30EE039C-DE3E-4109-A2C0-FAEFC4D43D41}" srcId="{93D81E1B-D039-4DD6-ABD6-BEF323F853E0}" destId="{8495BBE7-F0BC-4DF1-878E-52E4298D75B9}" srcOrd="1" destOrd="0" parTransId="{39A4116C-957A-4746-9111-D91E68066FBF}" sibTransId="{C6B9FBC2-077F-42E9-BE22-8E4D5DA4814D}"/>
    <dgm:cxn modelId="{C5AEA8B7-F591-4DA3-9797-33A6035AE197}" type="presOf" srcId="{ACCCFE3C-C876-48DE-BD45-9095614D8B5F}" destId="{CB188CDE-E508-4F14-ADC2-1304941BA7E1}" srcOrd="0" destOrd="0" presId="urn:microsoft.com/office/officeart/2005/8/layout/process4"/>
    <dgm:cxn modelId="{619083BC-0BC0-44B9-A099-2DB9AA9967CA}" srcId="{8495BBE7-F0BC-4DF1-878E-52E4298D75B9}" destId="{19518207-E032-4C28-ABC6-AECDEF438087}" srcOrd="2" destOrd="0" parTransId="{4F19E82E-3A4E-4C4C-8430-CAC17699C048}" sibTransId="{EF34A2F2-2886-4470-AF41-725278CF5803}"/>
    <dgm:cxn modelId="{99F57FC4-227E-4D9D-B787-DBD76E29AE36}" srcId="{8495BBE7-F0BC-4DF1-878E-52E4298D75B9}" destId="{07C6265B-9873-4612-A12D-8A64F5716FC2}" srcOrd="1" destOrd="0" parTransId="{65542019-99DE-4DBA-B8B8-4F3CDEDC08D0}" sibTransId="{D8900DE3-F090-4C18-9EC7-0B63D8D8D672}"/>
    <dgm:cxn modelId="{B8C042DC-E8A6-4C4A-9287-74AF0F7F3B31}" srcId="{93D81E1B-D039-4DD6-ABD6-BEF323F853E0}" destId="{274A54E2-7B94-46D3-8671-A1895DAE7AAC}" srcOrd="2" destOrd="0" parTransId="{3714A3A6-216D-4701-B90A-C88A280FFA95}" sibTransId="{1A6B2EFF-0461-4E5D-987E-C30F7F5BCC83}"/>
    <dgm:cxn modelId="{3F2F3FF7-43FE-4E6D-8C42-4FAC79EE8D6A}" srcId="{8495BBE7-F0BC-4DF1-878E-52E4298D75B9}" destId="{5A738487-4C4D-4793-914B-927D996E6DE7}" srcOrd="0" destOrd="0" parTransId="{05AD7F9A-7C1A-4BA3-90F5-05ED42E861AC}" sibTransId="{1C638FB5-0A40-46F2-B083-206D63F8A71F}"/>
    <dgm:cxn modelId="{EF9FADF9-ABC1-4942-B3CC-6E32AECA1D9F}" srcId="{ACCCFE3C-C876-48DE-BD45-9095614D8B5F}" destId="{93D81E1B-D039-4DD6-ABD6-BEF323F853E0}" srcOrd="1" destOrd="0" parTransId="{B3761283-1151-4A91-8FB9-98BAE9A50380}" sibTransId="{3DF0AE26-92C5-4DD4-95F3-5438022CCC72}"/>
    <dgm:cxn modelId="{AAA1EFFF-D127-406E-B7EA-9B2D670905D6}" type="presOf" srcId="{93D81E1B-D039-4DD6-ABD6-BEF323F853E0}" destId="{4E7398D3-D916-4952-BA7C-1C0DDCB8057F}" srcOrd="1" destOrd="0" presId="urn:microsoft.com/office/officeart/2005/8/layout/process4"/>
    <dgm:cxn modelId="{CBEE6359-AFA5-4F5A-8E22-5B2A034C7B19}" type="presParOf" srcId="{CB188CDE-E508-4F14-ADC2-1304941BA7E1}" destId="{A117B3C0-9400-495C-AC83-F91C817D3465}" srcOrd="0" destOrd="0" presId="urn:microsoft.com/office/officeart/2005/8/layout/process4"/>
    <dgm:cxn modelId="{BA228D5C-BFC0-439B-BC80-168D3101EFD4}" type="presParOf" srcId="{A117B3C0-9400-495C-AC83-F91C817D3465}" destId="{7102CB3B-9C6E-4192-80FD-DBBB78B618C3}" srcOrd="0" destOrd="0" presId="urn:microsoft.com/office/officeart/2005/8/layout/process4"/>
    <dgm:cxn modelId="{877A9D91-2E0F-4D77-B9AC-9285E0E77FA6}" type="presParOf" srcId="{A117B3C0-9400-495C-AC83-F91C817D3465}" destId="{4E7398D3-D916-4952-BA7C-1C0DDCB8057F}" srcOrd="1" destOrd="0" presId="urn:microsoft.com/office/officeart/2005/8/layout/process4"/>
    <dgm:cxn modelId="{20F5AD61-CD4D-4EEA-9C5F-887FE33DF0D6}" type="presParOf" srcId="{A117B3C0-9400-495C-AC83-F91C817D3465}" destId="{ECD3F78F-A5C9-4D32-9E56-49BFF532260E}" srcOrd="2" destOrd="0" presId="urn:microsoft.com/office/officeart/2005/8/layout/process4"/>
    <dgm:cxn modelId="{F57C5351-F1D8-4172-B8C8-59344842010B}" type="presParOf" srcId="{ECD3F78F-A5C9-4D32-9E56-49BFF532260E}" destId="{D6FFF626-3339-47A7-9C0F-73D2BA608011}" srcOrd="0" destOrd="0" presId="urn:microsoft.com/office/officeart/2005/8/layout/process4"/>
    <dgm:cxn modelId="{78EF5A52-CD6F-4165-A0C0-81AC5C528716}" type="presParOf" srcId="{ECD3F78F-A5C9-4D32-9E56-49BFF532260E}" destId="{E9B64853-3471-4CCD-AB4C-1B757C4E859C}" srcOrd="1" destOrd="0" presId="urn:microsoft.com/office/officeart/2005/8/layout/process4"/>
    <dgm:cxn modelId="{3A800AE5-DCDB-4BAF-850E-DA24A01D58BD}" type="presParOf" srcId="{ECD3F78F-A5C9-4D32-9E56-49BFF532260E}" destId="{2860119F-B699-4B2A-B2A1-3CD70BFDB4C1}" srcOrd="2" destOrd="0" presId="urn:microsoft.com/office/officeart/2005/8/layout/process4"/>
    <dgm:cxn modelId="{E5D4604C-FD82-4C4A-B47A-2F259C34FE5B}" type="presParOf" srcId="{CB188CDE-E508-4F14-ADC2-1304941BA7E1}" destId="{0BCE484F-883C-46E8-9A66-E3A94372FCD6}" srcOrd="1" destOrd="0" presId="urn:microsoft.com/office/officeart/2005/8/layout/process4"/>
    <dgm:cxn modelId="{F4F68FF7-5704-4365-9029-54D1B7B64886}" type="presParOf" srcId="{CB188CDE-E508-4F14-ADC2-1304941BA7E1}" destId="{F9738A72-465F-433E-A036-7BF7A2650E75}" srcOrd="2" destOrd="0" presId="urn:microsoft.com/office/officeart/2005/8/layout/process4"/>
    <dgm:cxn modelId="{71F8BD23-AE6A-4FDC-B4AB-8E1A571E5FE2}" type="presParOf" srcId="{F9738A72-465F-433E-A036-7BF7A2650E75}" destId="{A36446B6-F63A-4EDA-9FF4-FD0C78EC1D3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50BAA79-293E-4877-91A7-25B25C3A3294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E5A6720-A3D1-4125-9398-008221962C22}">
      <dgm:prSet/>
      <dgm:spPr/>
      <dgm:t>
        <a:bodyPr/>
        <a:lstStyle/>
        <a:p>
          <a:r>
            <a:rPr lang="en-GB"/>
            <a:t>Global economic growth has had a significant impact on the environment</a:t>
          </a:r>
          <a:endParaRPr lang="en-US"/>
        </a:p>
      </dgm:t>
    </dgm:pt>
    <dgm:pt modelId="{411D1CEC-FACE-4E13-B06D-A2994F20BD57}" type="parTrans" cxnId="{F4262F09-555B-487A-94F5-5181C6C152A3}">
      <dgm:prSet/>
      <dgm:spPr/>
      <dgm:t>
        <a:bodyPr/>
        <a:lstStyle/>
        <a:p>
          <a:endParaRPr lang="en-US"/>
        </a:p>
      </dgm:t>
    </dgm:pt>
    <dgm:pt modelId="{387339BA-BAB9-4D83-88E7-CE25ED2B1B95}" type="sibTrans" cxnId="{F4262F09-555B-487A-94F5-5181C6C152A3}">
      <dgm:prSet/>
      <dgm:spPr/>
      <dgm:t>
        <a:bodyPr/>
        <a:lstStyle/>
        <a:p>
          <a:endParaRPr lang="en-US"/>
        </a:p>
      </dgm:t>
    </dgm:pt>
    <dgm:pt modelId="{B20915CC-A11F-4514-8C4B-4DD0EFADABDC}">
      <dgm:prSet/>
      <dgm:spPr/>
      <dgm:t>
        <a:bodyPr/>
        <a:lstStyle/>
        <a:p>
          <a:r>
            <a:rPr lang="en-GB"/>
            <a:t>High production levels have meant the extensive use of natural resources such as fossil fuels e.g. oil and coal and there has also been deforestation</a:t>
          </a:r>
          <a:endParaRPr lang="en-US"/>
        </a:p>
      </dgm:t>
    </dgm:pt>
    <dgm:pt modelId="{2E8DB7AE-0DA7-4BCA-99CB-23BD5E3578A4}" type="parTrans" cxnId="{7A1CEF82-3293-4039-866E-1C9FEE153DCA}">
      <dgm:prSet/>
      <dgm:spPr/>
      <dgm:t>
        <a:bodyPr/>
        <a:lstStyle/>
        <a:p>
          <a:endParaRPr lang="en-US"/>
        </a:p>
      </dgm:t>
    </dgm:pt>
    <dgm:pt modelId="{5282D0E3-DC40-4ED3-A71A-4D2C958DACCF}" type="sibTrans" cxnId="{7A1CEF82-3293-4039-866E-1C9FEE153DCA}">
      <dgm:prSet/>
      <dgm:spPr/>
      <dgm:t>
        <a:bodyPr/>
        <a:lstStyle/>
        <a:p>
          <a:endParaRPr lang="en-US"/>
        </a:p>
      </dgm:t>
    </dgm:pt>
    <dgm:pt modelId="{39ECE4AA-6380-4F20-9BDE-642BB64550EB}">
      <dgm:prSet/>
      <dgm:spPr/>
      <dgm:t>
        <a:bodyPr/>
        <a:lstStyle/>
        <a:p>
          <a:r>
            <a:rPr lang="en-GB"/>
            <a:t>Much of the production is unsustainable, using non-renewable resources</a:t>
          </a:r>
          <a:endParaRPr lang="en-US"/>
        </a:p>
      </dgm:t>
    </dgm:pt>
    <dgm:pt modelId="{028FCDC0-3590-47F8-9117-71CA8C804CB6}" type="parTrans" cxnId="{9533C98E-F86B-4D3E-A5B5-1D6635565482}">
      <dgm:prSet/>
      <dgm:spPr/>
      <dgm:t>
        <a:bodyPr/>
        <a:lstStyle/>
        <a:p>
          <a:endParaRPr lang="en-US"/>
        </a:p>
      </dgm:t>
    </dgm:pt>
    <dgm:pt modelId="{BAD2ADFD-4ACE-42CE-82E4-60EBB2B77A54}" type="sibTrans" cxnId="{9533C98E-F86B-4D3E-A5B5-1D6635565482}">
      <dgm:prSet/>
      <dgm:spPr/>
      <dgm:t>
        <a:bodyPr/>
        <a:lstStyle/>
        <a:p>
          <a:endParaRPr lang="en-US"/>
        </a:p>
      </dgm:t>
    </dgm:pt>
    <dgm:pt modelId="{51D9A25B-0E3F-4D88-B722-194C430B233F}">
      <dgm:prSet/>
      <dgm:spPr/>
      <dgm:t>
        <a:bodyPr/>
        <a:lstStyle/>
        <a:p>
          <a:r>
            <a:rPr lang="en-GB"/>
            <a:t>Social costs are not paid for by those creating the pollution</a:t>
          </a:r>
          <a:endParaRPr lang="en-US"/>
        </a:p>
      </dgm:t>
    </dgm:pt>
    <dgm:pt modelId="{8AAD9C54-7613-4BC6-A885-C02CC882B30B}" type="parTrans" cxnId="{983E5663-BD4B-49C0-A1E2-5A12548AD4A5}">
      <dgm:prSet/>
      <dgm:spPr/>
      <dgm:t>
        <a:bodyPr/>
        <a:lstStyle/>
        <a:p>
          <a:endParaRPr lang="en-US"/>
        </a:p>
      </dgm:t>
    </dgm:pt>
    <dgm:pt modelId="{8E38AABD-9C5C-4441-B2F9-7E16ACC709EB}" type="sibTrans" cxnId="{983E5663-BD4B-49C0-A1E2-5A12548AD4A5}">
      <dgm:prSet/>
      <dgm:spPr/>
      <dgm:t>
        <a:bodyPr/>
        <a:lstStyle/>
        <a:p>
          <a:endParaRPr lang="en-US"/>
        </a:p>
      </dgm:t>
    </dgm:pt>
    <dgm:pt modelId="{7E5264A3-18C2-4E6E-89A3-615B939E0953}">
      <dgm:prSet/>
      <dgm:spPr/>
      <dgm:t>
        <a:bodyPr/>
        <a:lstStyle/>
        <a:p>
          <a:r>
            <a:rPr lang="en-GB"/>
            <a:t>This has created negative externalities such as pollution and climate change</a:t>
          </a:r>
          <a:endParaRPr lang="en-US"/>
        </a:p>
      </dgm:t>
    </dgm:pt>
    <dgm:pt modelId="{B9ACE1CE-55AE-4B9C-A1A8-A700F0411EBF}" type="parTrans" cxnId="{D1279735-FC43-4E1A-B8DF-61048EB98EAD}">
      <dgm:prSet/>
      <dgm:spPr/>
      <dgm:t>
        <a:bodyPr/>
        <a:lstStyle/>
        <a:p>
          <a:endParaRPr lang="en-US"/>
        </a:p>
      </dgm:t>
    </dgm:pt>
    <dgm:pt modelId="{D24C1945-3BE2-4CC8-A50B-428536A64586}" type="sibTrans" cxnId="{D1279735-FC43-4E1A-B8DF-61048EB98EAD}">
      <dgm:prSet/>
      <dgm:spPr/>
      <dgm:t>
        <a:bodyPr/>
        <a:lstStyle/>
        <a:p>
          <a:endParaRPr lang="en-US"/>
        </a:p>
      </dgm:t>
    </dgm:pt>
    <dgm:pt modelId="{EAF09D61-6C89-46F1-B91F-24CA256B44A5}" type="pres">
      <dgm:prSet presAssocID="{D50BAA79-293E-4877-91A7-25B25C3A3294}" presName="outerComposite" presStyleCnt="0">
        <dgm:presLayoutVars>
          <dgm:chMax val="5"/>
          <dgm:dir/>
          <dgm:resizeHandles val="exact"/>
        </dgm:presLayoutVars>
      </dgm:prSet>
      <dgm:spPr/>
    </dgm:pt>
    <dgm:pt modelId="{008C80B2-300A-4375-85DD-32B0E27EEE95}" type="pres">
      <dgm:prSet presAssocID="{D50BAA79-293E-4877-91A7-25B25C3A3294}" presName="dummyMaxCanvas" presStyleCnt="0">
        <dgm:presLayoutVars/>
      </dgm:prSet>
      <dgm:spPr/>
    </dgm:pt>
    <dgm:pt modelId="{9F383D68-4BAA-4328-A986-8D18FA8503CA}" type="pres">
      <dgm:prSet presAssocID="{D50BAA79-293E-4877-91A7-25B25C3A3294}" presName="FiveNodes_1" presStyleLbl="node1" presStyleIdx="0" presStyleCnt="5">
        <dgm:presLayoutVars>
          <dgm:bulletEnabled val="1"/>
        </dgm:presLayoutVars>
      </dgm:prSet>
      <dgm:spPr/>
    </dgm:pt>
    <dgm:pt modelId="{E74CE511-A095-4892-B1A7-A1B58A8721FE}" type="pres">
      <dgm:prSet presAssocID="{D50BAA79-293E-4877-91A7-25B25C3A3294}" presName="FiveNodes_2" presStyleLbl="node1" presStyleIdx="1" presStyleCnt="5">
        <dgm:presLayoutVars>
          <dgm:bulletEnabled val="1"/>
        </dgm:presLayoutVars>
      </dgm:prSet>
      <dgm:spPr/>
    </dgm:pt>
    <dgm:pt modelId="{279D0F9F-0759-48F2-9C22-B4C3D46440A0}" type="pres">
      <dgm:prSet presAssocID="{D50BAA79-293E-4877-91A7-25B25C3A3294}" presName="FiveNodes_3" presStyleLbl="node1" presStyleIdx="2" presStyleCnt="5">
        <dgm:presLayoutVars>
          <dgm:bulletEnabled val="1"/>
        </dgm:presLayoutVars>
      </dgm:prSet>
      <dgm:spPr/>
    </dgm:pt>
    <dgm:pt modelId="{CAC5634B-BBE3-47A8-B720-15EABEA0D17B}" type="pres">
      <dgm:prSet presAssocID="{D50BAA79-293E-4877-91A7-25B25C3A3294}" presName="FiveNodes_4" presStyleLbl="node1" presStyleIdx="3" presStyleCnt="5">
        <dgm:presLayoutVars>
          <dgm:bulletEnabled val="1"/>
        </dgm:presLayoutVars>
      </dgm:prSet>
      <dgm:spPr/>
    </dgm:pt>
    <dgm:pt modelId="{906D9FEC-10F8-4003-A35F-ACC96C75F451}" type="pres">
      <dgm:prSet presAssocID="{D50BAA79-293E-4877-91A7-25B25C3A3294}" presName="FiveNodes_5" presStyleLbl="node1" presStyleIdx="4" presStyleCnt="5">
        <dgm:presLayoutVars>
          <dgm:bulletEnabled val="1"/>
        </dgm:presLayoutVars>
      </dgm:prSet>
      <dgm:spPr/>
    </dgm:pt>
    <dgm:pt modelId="{C3604449-F236-4AD1-A226-7E9C868D9158}" type="pres">
      <dgm:prSet presAssocID="{D50BAA79-293E-4877-91A7-25B25C3A3294}" presName="FiveConn_1-2" presStyleLbl="fgAccFollowNode1" presStyleIdx="0" presStyleCnt="4">
        <dgm:presLayoutVars>
          <dgm:bulletEnabled val="1"/>
        </dgm:presLayoutVars>
      </dgm:prSet>
      <dgm:spPr/>
    </dgm:pt>
    <dgm:pt modelId="{7C7AE519-2FAA-422B-B9EF-C7B2459815DE}" type="pres">
      <dgm:prSet presAssocID="{D50BAA79-293E-4877-91A7-25B25C3A3294}" presName="FiveConn_2-3" presStyleLbl="fgAccFollowNode1" presStyleIdx="1" presStyleCnt="4">
        <dgm:presLayoutVars>
          <dgm:bulletEnabled val="1"/>
        </dgm:presLayoutVars>
      </dgm:prSet>
      <dgm:spPr/>
    </dgm:pt>
    <dgm:pt modelId="{D33C2F07-1D7D-4E87-96AF-B338E9B52531}" type="pres">
      <dgm:prSet presAssocID="{D50BAA79-293E-4877-91A7-25B25C3A3294}" presName="FiveConn_3-4" presStyleLbl="fgAccFollowNode1" presStyleIdx="2" presStyleCnt="4">
        <dgm:presLayoutVars>
          <dgm:bulletEnabled val="1"/>
        </dgm:presLayoutVars>
      </dgm:prSet>
      <dgm:spPr/>
    </dgm:pt>
    <dgm:pt modelId="{DC94B838-E251-440A-83AF-3FD1AF08260B}" type="pres">
      <dgm:prSet presAssocID="{D50BAA79-293E-4877-91A7-25B25C3A3294}" presName="FiveConn_4-5" presStyleLbl="fgAccFollowNode1" presStyleIdx="3" presStyleCnt="4">
        <dgm:presLayoutVars>
          <dgm:bulletEnabled val="1"/>
        </dgm:presLayoutVars>
      </dgm:prSet>
      <dgm:spPr/>
    </dgm:pt>
    <dgm:pt modelId="{D6AD373D-6418-408B-89A1-F6756DA4FCE6}" type="pres">
      <dgm:prSet presAssocID="{D50BAA79-293E-4877-91A7-25B25C3A3294}" presName="FiveNodes_1_text" presStyleLbl="node1" presStyleIdx="4" presStyleCnt="5">
        <dgm:presLayoutVars>
          <dgm:bulletEnabled val="1"/>
        </dgm:presLayoutVars>
      </dgm:prSet>
      <dgm:spPr/>
    </dgm:pt>
    <dgm:pt modelId="{432C09CA-509F-4329-95E8-180F8FAB01CB}" type="pres">
      <dgm:prSet presAssocID="{D50BAA79-293E-4877-91A7-25B25C3A3294}" presName="FiveNodes_2_text" presStyleLbl="node1" presStyleIdx="4" presStyleCnt="5">
        <dgm:presLayoutVars>
          <dgm:bulletEnabled val="1"/>
        </dgm:presLayoutVars>
      </dgm:prSet>
      <dgm:spPr/>
    </dgm:pt>
    <dgm:pt modelId="{913ECA1B-00BF-4E13-8D84-FB3903223F81}" type="pres">
      <dgm:prSet presAssocID="{D50BAA79-293E-4877-91A7-25B25C3A3294}" presName="FiveNodes_3_text" presStyleLbl="node1" presStyleIdx="4" presStyleCnt="5">
        <dgm:presLayoutVars>
          <dgm:bulletEnabled val="1"/>
        </dgm:presLayoutVars>
      </dgm:prSet>
      <dgm:spPr/>
    </dgm:pt>
    <dgm:pt modelId="{8FDA0823-E6A3-4019-9B57-D22AF2ABF11C}" type="pres">
      <dgm:prSet presAssocID="{D50BAA79-293E-4877-91A7-25B25C3A3294}" presName="FiveNodes_4_text" presStyleLbl="node1" presStyleIdx="4" presStyleCnt="5">
        <dgm:presLayoutVars>
          <dgm:bulletEnabled val="1"/>
        </dgm:presLayoutVars>
      </dgm:prSet>
      <dgm:spPr/>
    </dgm:pt>
    <dgm:pt modelId="{238C26B2-A6A0-45A3-818B-20F31C433F88}" type="pres">
      <dgm:prSet presAssocID="{D50BAA79-293E-4877-91A7-25B25C3A3294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F4262F09-555B-487A-94F5-5181C6C152A3}" srcId="{D50BAA79-293E-4877-91A7-25B25C3A3294}" destId="{BE5A6720-A3D1-4125-9398-008221962C22}" srcOrd="0" destOrd="0" parTransId="{411D1CEC-FACE-4E13-B06D-A2994F20BD57}" sibTransId="{387339BA-BAB9-4D83-88E7-CE25ED2B1B95}"/>
    <dgm:cxn modelId="{CF03F014-F841-4DAA-B6DD-79876F2D2DCD}" type="presOf" srcId="{51D9A25B-0E3F-4D88-B722-194C430B233F}" destId="{8FDA0823-E6A3-4019-9B57-D22AF2ABF11C}" srcOrd="1" destOrd="0" presId="urn:microsoft.com/office/officeart/2005/8/layout/vProcess5"/>
    <dgm:cxn modelId="{E1314E27-B9A5-4289-9F03-49E5D81C36DA}" type="presOf" srcId="{D50BAA79-293E-4877-91A7-25B25C3A3294}" destId="{EAF09D61-6C89-46F1-B91F-24CA256B44A5}" srcOrd="0" destOrd="0" presId="urn:microsoft.com/office/officeart/2005/8/layout/vProcess5"/>
    <dgm:cxn modelId="{CDC4572C-2C39-44E3-9388-B4C4664D0CEE}" type="presOf" srcId="{5282D0E3-DC40-4ED3-A71A-4D2C958DACCF}" destId="{7C7AE519-2FAA-422B-B9EF-C7B2459815DE}" srcOrd="0" destOrd="0" presId="urn:microsoft.com/office/officeart/2005/8/layout/vProcess5"/>
    <dgm:cxn modelId="{D1279735-FC43-4E1A-B8DF-61048EB98EAD}" srcId="{D50BAA79-293E-4877-91A7-25B25C3A3294}" destId="{7E5264A3-18C2-4E6E-89A3-615B939E0953}" srcOrd="4" destOrd="0" parTransId="{B9ACE1CE-55AE-4B9C-A1A8-A700F0411EBF}" sibTransId="{D24C1945-3BE2-4CC8-A50B-428536A64586}"/>
    <dgm:cxn modelId="{C71C0342-C36B-4F63-9254-B7DDECD6A18E}" type="presOf" srcId="{B20915CC-A11F-4514-8C4B-4DD0EFADABDC}" destId="{432C09CA-509F-4329-95E8-180F8FAB01CB}" srcOrd="1" destOrd="0" presId="urn:microsoft.com/office/officeart/2005/8/layout/vProcess5"/>
    <dgm:cxn modelId="{983E5663-BD4B-49C0-A1E2-5A12548AD4A5}" srcId="{D50BAA79-293E-4877-91A7-25B25C3A3294}" destId="{51D9A25B-0E3F-4D88-B722-194C430B233F}" srcOrd="3" destOrd="0" parTransId="{8AAD9C54-7613-4BC6-A885-C02CC882B30B}" sibTransId="{8E38AABD-9C5C-4441-B2F9-7E16ACC709EB}"/>
    <dgm:cxn modelId="{78A29545-8789-446D-B4F1-DD3EE3061BEC}" type="presOf" srcId="{BE5A6720-A3D1-4125-9398-008221962C22}" destId="{D6AD373D-6418-408B-89A1-F6756DA4FCE6}" srcOrd="1" destOrd="0" presId="urn:microsoft.com/office/officeart/2005/8/layout/vProcess5"/>
    <dgm:cxn modelId="{CAEAC052-4325-43DF-92D9-098CE636822A}" type="presOf" srcId="{7E5264A3-18C2-4E6E-89A3-615B939E0953}" destId="{238C26B2-A6A0-45A3-818B-20F31C433F88}" srcOrd="1" destOrd="0" presId="urn:microsoft.com/office/officeart/2005/8/layout/vProcess5"/>
    <dgm:cxn modelId="{7A1CEF82-3293-4039-866E-1C9FEE153DCA}" srcId="{D50BAA79-293E-4877-91A7-25B25C3A3294}" destId="{B20915CC-A11F-4514-8C4B-4DD0EFADABDC}" srcOrd="1" destOrd="0" parTransId="{2E8DB7AE-0DA7-4BCA-99CB-23BD5E3578A4}" sibTransId="{5282D0E3-DC40-4ED3-A71A-4D2C958DACCF}"/>
    <dgm:cxn modelId="{CB1D6F86-4D28-4A8C-89CC-35CA274A44D4}" type="presOf" srcId="{8E38AABD-9C5C-4441-B2F9-7E16ACC709EB}" destId="{DC94B838-E251-440A-83AF-3FD1AF08260B}" srcOrd="0" destOrd="0" presId="urn:microsoft.com/office/officeart/2005/8/layout/vProcess5"/>
    <dgm:cxn modelId="{20F76088-DF00-4A1E-B964-312AC99E922B}" type="presOf" srcId="{51D9A25B-0E3F-4D88-B722-194C430B233F}" destId="{CAC5634B-BBE3-47A8-B720-15EABEA0D17B}" srcOrd="0" destOrd="0" presId="urn:microsoft.com/office/officeart/2005/8/layout/vProcess5"/>
    <dgm:cxn modelId="{9533C98E-F86B-4D3E-A5B5-1D6635565482}" srcId="{D50BAA79-293E-4877-91A7-25B25C3A3294}" destId="{39ECE4AA-6380-4F20-9BDE-642BB64550EB}" srcOrd="2" destOrd="0" parTransId="{028FCDC0-3590-47F8-9117-71CA8C804CB6}" sibTransId="{BAD2ADFD-4ACE-42CE-82E4-60EBB2B77A54}"/>
    <dgm:cxn modelId="{5ABFE29F-F206-4728-95D5-4780E84A0A5A}" type="presOf" srcId="{BE5A6720-A3D1-4125-9398-008221962C22}" destId="{9F383D68-4BAA-4328-A986-8D18FA8503CA}" srcOrd="0" destOrd="0" presId="urn:microsoft.com/office/officeart/2005/8/layout/vProcess5"/>
    <dgm:cxn modelId="{BB29E1A4-377A-4B83-8763-AC68B23929EC}" type="presOf" srcId="{387339BA-BAB9-4D83-88E7-CE25ED2B1B95}" destId="{C3604449-F236-4AD1-A226-7E9C868D9158}" srcOrd="0" destOrd="0" presId="urn:microsoft.com/office/officeart/2005/8/layout/vProcess5"/>
    <dgm:cxn modelId="{B20549B6-16F9-42E9-8BB3-19141DC66182}" type="presOf" srcId="{BAD2ADFD-4ACE-42CE-82E4-60EBB2B77A54}" destId="{D33C2F07-1D7D-4E87-96AF-B338E9B52531}" srcOrd="0" destOrd="0" presId="urn:microsoft.com/office/officeart/2005/8/layout/vProcess5"/>
    <dgm:cxn modelId="{1F41BABD-9B9E-498A-99C9-7241572B0B32}" type="presOf" srcId="{B20915CC-A11F-4514-8C4B-4DD0EFADABDC}" destId="{E74CE511-A095-4892-B1A7-A1B58A8721FE}" srcOrd="0" destOrd="0" presId="urn:microsoft.com/office/officeart/2005/8/layout/vProcess5"/>
    <dgm:cxn modelId="{01EB8AC9-B650-4D04-BA4F-EA01E5AB75BC}" type="presOf" srcId="{39ECE4AA-6380-4F20-9BDE-642BB64550EB}" destId="{279D0F9F-0759-48F2-9C22-B4C3D46440A0}" srcOrd="0" destOrd="0" presId="urn:microsoft.com/office/officeart/2005/8/layout/vProcess5"/>
    <dgm:cxn modelId="{8819F9D6-BACF-4EDD-8C6A-B3963307ED46}" type="presOf" srcId="{39ECE4AA-6380-4F20-9BDE-642BB64550EB}" destId="{913ECA1B-00BF-4E13-8D84-FB3903223F81}" srcOrd="1" destOrd="0" presId="urn:microsoft.com/office/officeart/2005/8/layout/vProcess5"/>
    <dgm:cxn modelId="{29C66CF4-82B6-45FE-A9C6-2A81A41E4A39}" type="presOf" srcId="{7E5264A3-18C2-4E6E-89A3-615B939E0953}" destId="{906D9FEC-10F8-4003-A35F-ACC96C75F451}" srcOrd="0" destOrd="0" presId="urn:microsoft.com/office/officeart/2005/8/layout/vProcess5"/>
    <dgm:cxn modelId="{DFD01805-8A83-4A48-B356-296F41ACB52A}" type="presParOf" srcId="{EAF09D61-6C89-46F1-B91F-24CA256B44A5}" destId="{008C80B2-300A-4375-85DD-32B0E27EEE95}" srcOrd="0" destOrd="0" presId="urn:microsoft.com/office/officeart/2005/8/layout/vProcess5"/>
    <dgm:cxn modelId="{ABBBE79C-FFDC-4264-B5CB-970F7C6835E2}" type="presParOf" srcId="{EAF09D61-6C89-46F1-B91F-24CA256B44A5}" destId="{9F383D68-4BAA-4328-A986-8D18FA8503CA}" srcOrd="1" destOrd="0" presId="urn:microsoft.com/office/officeart/2005/8/layout/vProcess5"/>
    <dgm:cxn modelId="{E8E81E31-5E67-4C83-975E-3594E95F435B}" type="presParOf" srcId="{EAF09D61-6C89-46F1-B91F-24CA256B44A5}" destId="{E74CE511-A095-4892-B1A7-A1B58A8721FE}" srcOrd="2" destOrd="0" presId="urn:microsoft.com/office/officeart/2005/8/layout/vProcess5"/>
    <dgm:cxn modelId="{5033F5A9-363B-46C5-84B9-7158A47C0D93}" type="presParOf" srcId="{EAF09D61-6C89-46F1-B91F-24CA256B44A5}" destId="{279D0F9F-0759-48F2-9C22-B4C3D46440A0}" srcOrd="3" destOrd="0" presId="urn:microsoft.com/office/officeart/2005/8/layout/vProcess5"/>
    <dgm:cxn modelId="{5F68A050-9F9D-445D-BC88-66263317790E}" type="presParOf" srcId="{EAF09D61-6C89-46F1-B91F-24CA256B44A5}" destId="{CAC5634B-BBE3-47A8-B720-15EABEA0D17B}" srcOrd="4" destOrd="0" presId="urn:microsoft.com/office/officeart/2005/8/layout/vProcess5"/>
    <dgm:cxn modelId="{53EE3301-814E-4267-94C4-637CF36E873F}" type="presParOf" srcId="{EAF09D61-6C89-46F1-B91F-24CA256B44A5}" destId="{906D9FEC-10F8-4003-A35F-ACC96C75F451}" srcOrd="5" destOrd="0" presId="urn:microsoft.com/office/officeart/2005/8/layout/vProcess5"/>
    <dgm:cxn modelId="{A175716F-BFB5-4392-8E84-7DAD9AB83CE0}" type="presParOf" srcId="{EAF09D61-6C89-46F1-B91F-24CA256B44A5}" destId="{C3604449-F236-4AD1-A226-7E9C868D9158}" srcOrd="6" destOrd="0" presId="urn:microsoft.com/office/officeart/2005/8/layout/vProcess5"/>
    <dgm:cxn modelId="{CC9BCE25-61E7-4738-90D1-22A7F45F3E57}" type="presParOf" srcId="{EAF09D61-6C89-46F1-B91F-24CA256B44A5}" destId="{7C7AE519-2FAA-422B-B9EF-C7B2459815DE}" srcOrd="7" destOrd="0" presId="urn:microsoft.com/office/officeart/2005/8/layout/vProcess5"/>
    <dgm:cxn modelId="{A48DDF5E-CA24-40AE-B5BE-A37DE309C012}" type="presParOf" srcId="{EAF09D61-6C89-46F1-B91F-24CA256B44A5}" destId="{D33C2F07-1D7D-4E87-96AF-B338E9B52531}" srcOrd="8" destOrd="0" presId="urn:microsoft.com/office/officeart/2005/8/layout/vProcess5"/>
    <dgm:cxn modelId="{06117F28-FC96-4362-AB3D-CD859F4009BA}" type="presParOf" srcId="{EAF09D61-6C89-46F1-B91F-24CA256B44A5}" destId="{DC94B838-E251-440A-83AF-3FD1AF08260B}" srcOrd="9" destOrd="0" presId="urn:microsoft.com/office/officeart/2005/8/layout/vProcess5"/>
    <dgm:cxn modelId="{B1021102-1829-4429-A8ED-752D9E32703B}" type="presParOf" srcId="{EAF09D61-6C89-46F1-B91F-24CA256B44A5}" destId="{D6AD373D-6418-408B-89A1-F6756DA4FCE6}" srcOrd="10" destOrd="0" presId="urn:microsoft.com/office/officeart/2005/8/layout/vProcess5"/>
    <dgm:cxn modelId="{83A8ECED-E81C-4F00-B301-3660E180937B}" type="presParOf" srcId="{EAF09D61-6C89-46F1-B91F-24CA256B44A5}" destId="{432C09CA-509F-4329-95E8-180F8FAB01CB}" srcOrd="11" destOrd="0" presId="urn:microsoft.com/office/officeart/2005/8/layout/vProcess5"/>
    <dgm:cxn modelId="{49F22581-6D42-4EDB-9A60-81F718180BDC}" type="presParOf" srcId="{EAF09D61-6C89-46F1-B91F-24CA256B44A5}" destId="{913ECA1B-00BF-4E13-8D84-FB3903223F81}" srcOrd="12" destOrd="0" presId="urn:microsoft.com/office/officeart/2005/8/layout/vProcess5"/>
    <dgm:cxn modelId="{22A20B4F-27E1-4625-B132-A3769310143E}" type="presParOf" srcId="{EAF09D61-6C89-46F1-B91F-24CA256B44A5}" destId="{8FDA0823-E6A3-4019-9B57-D22AF2ABF11C}" srcOrd="13" destOrd="0" presId="urn:microsoft.com/office/officeart/2005/8/layout/vProcess5"/>
    <dgm:cxn modelId="{AC1DD114-3942-4B29-823B-8EB8118554E3}" type="presParOf" srcId="{EAF09D61-6C89-46F1-B91F-24CA256B44A5}" destId="{238C26B2-A6A0-45A3-818B-20F31C433F8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AEEE1-1804-4FD1-8EBB-FB594C1C7FD9}">
      <dsp:nvSpPr>
        <dsp:cNvPr id="0" name=""/>
        <dsp:cNvSpPr/>
      </dsp:nvSpPr>
      <dsp:spPr>
        <a:xfrm>
          <a:off x="0" y="58542"/>
          <a:ext cx="5000124" cy="171942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What is the CMA?</a:t>
          </a:r>
          <a:endParaRPr lang="en-US" sz="3100" kern="1200"/>
        </a:p>
      </dsp:txBody>
      <dsp:txXfrm>
        <a:off x="83935" y="142477"/>
        <a:ext cx="4832254" cy="1551554"/>
      </dsp:txXfrm>
    </dsp:sp>
    <dsp:sp modelId="{784E4C40-F1D7-46BB-8482-C79FF6C54680}">
      <dsp:nvSpPr>
        <dsp:cNvPr id="0" name=""/>
        <dsp:cNvSpPr/>
      </dsp:nvSpPr>
      <dsp:spPr>
        <a:xfrm>
          <a:off x="0" y="1867247"/>
          <a:ext cx="5000124" cy="1719424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Why was the ASDA/Sainsbury’s merger blocked?</a:t>
          </a:r>
          <a:endParaRPr lang="en-US" sz="3100" kern="1200"/>
        </a:p>
      </dsp:txBody>
      <dsp:txXfrm>
        <a:off x="83935" y="1951182"/>
        <a:ext cx="4832254" cy="1551554"/>
      </dsp:txXfrm>
    </dsp:sp>
    <dsp:sp modelId="{877C8D9B-6AC3-4376-AF10-944ECA4C2F3F}">
      <dsp:nvSpPr>
        <dsp:cNvPr id="0" name=""/>
        <dsp:cNvSpPr/>
      </dsp:nvSpPr>
      <dsp:spPr>
        <a:xfrm>
          <a:off x="0" y="3675952"/>
          <a:ext cx="5000124" cy="1719424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Why is regulation essential in certain markets?</a:t>
          </a:r>
          <a:endParaRPr lang="en-US" sz="3100" kern="1200"/>
        </a:p>
      </dsp:txBody>
      <dsp:txXfrm>
        <a:off x="83935" y="3759887"/>
        <a:ext cx="4832254" cy="155155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F5892-B9BE-49AD-BBDB-A7AC431271CF}">
      <dsp:nvSpPr>
        <dsp:cNvPr id="0" name=""/>
        <dsp:cNvSpPr/>
      </dsp:nvSpPr>
      <dsp:spPr>
        <a:xfrm>
          <a:off x="376435" y="1016402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A0CC90-EEA8-41BB-A06F-BD2BC506CD6A}">
      <dsp:nvSpPr>
        <dsp:cNvPr id="0" name=""/>
        <dsp:cNvSpPr/>
      </dsp:nvSpPr>
      <dsp:spPr>
        <a:xfrm>
          <a:off x="610435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B6FE83-1125-436F-AFCF-D2B3CCBB3837}">
      <dsp:nvSpPr>
        <dsp:cNvPr id="0" name=""/>
        <dsp:cNvSpPr/>
      </dsp:nvSpPr>
      <dsp:spPr>
        <a:xfrm>
          <a:off x="25435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/>
            <a:t>Name one key term you’ve learnt.</a:t>
          </a:r>
          <a:endParaRPr lang="en-US" sz="1700" kern="1200"/>
        </a:p>
      </dsp:txBody>
      <dsp:txXfrm>
        <a:off x="25435" y="2456402"/>
        <a:ext cx="1800000" cy="720000"/>
      </dsp:txXfrm>
    </dsp:sp>
    <dsp:sp modelId="{73907692-5BF1-40AE-8B99-43971F66DFE5}">
      <dsp:nvSpPr>
        <dsp:cNvPr id="0" name=""/>
        <dsp:cNvSpPr/>
      </dsp:nvSpPr>
      <dsp:spPr>
        <a:xfrm>
          <a:off x="2491435" y="1016402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8E2D3B-B0A7-4DCE-87D7-3BCAFD21367F}">
      <dsp:nvSpPr>
        <dsp:cNvPr id="0" name=""/>
        <dsp:cNvSpPr/>
      </dsp:nvSpPr>
      <dsp:spPr>
        <a:xfrm>
          <a:off x="2725435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C0AA1-5C29-486B-816E-B6A1163A38EA}">
      <dsp:nvSpPr>
        <dsp:cNvPr id="0" name=""/>
        <dsp:cNvSpPr/>
      </dsp:nvSpPr>
      <dsp:spPr>
        <a:xfrm>
          <a:off x="2140435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/>
            <a:t>Name one key term you need to revise.</a:t>
          </a:r>
          <a:endParaRPr lang="en-US" sz="1700" kern="1200"/>
        </a:p>
      </dsp:txBody>
      <dsp:txXfrm>
        <a:off x="2140435" y="2456402"/>
        <a:ext cx="1800000" cy="720000"/>
      </dsp:txXfrm>
    </dsp:sp>
    <dsp:sp modelId="{EE8029C6-6781-48F5-8510-D5564C0EDEC8}">
      <dsp:nvSpPr>
        <dsp:cNvPr id="0" name=""/>
        <dsp:cNvSpPr/>
      </dsp:nvSpPr>
      <dsp:spPr>
        <a:xfrm>
          <a:off x="4606435" y="1016402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AADE21-5655-402A-B667-8A769CB8A368}">
      <dsp:nvSpPr>
        <dsp:cNvPr id="0" name=""/>
        <dsp:cNvSpPr/>
      </dsp:nvSpPr>
      <dsp:spPr>
        <a:xfrm>
          <a:off x="4840435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37ACE9-2819-4087-8E24-92260E58D3CE}">
      <dsp:nvSpPr>
        <dsp:cNvPr id="0" name=""/>
        <dsp:cNvSpPr/>
      </dsp:nvSpPr>
      <dsp:spPr>
        <a:xfrm>
          <a:off x="4255435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/>
            <a:t>Explain what is meant merit and demerit goods?</a:t>
          </a:r>
          <a:endParaRPr lang="en-US" sz="1700" kern="1200"/>
        </a:p>
      </dsp:txBody>
      <dsp:txXfrm>
        <a:off x="4255435" y="2456402"/>
        <a:ext cx="1800000" cy="720000"/>
      </dsp:txXfrm>
    </dsp:sp>
    <dsp:sp modelId="{1FC13962-B733-40A4-962D-666DFDA09F6B}">
      <dsp:nvSpPr>
        <dsp:cNvPr id="0" name=""/>
        <dsp:cNvSpPr/>
      </dsp:nvSpPr>
      <dsp:spPr>
        <a:xfrm>
          <a:off x="6721435" y="1016402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53F4E2-E7BD-41EE-BCA4-457059B48E27}">
      <dsp:nvSpPr>
        <dsp:cNvPr id="0" name=""/>
        <dsp:cNvSpPr/>
      </dsp:nvSpPr>
      <dsp:spPr>
        <a:xfrm>
          <a:off x="6955435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A7805-828A-4530-8EFE-9BD489557A0C}">
      <dsp:nvSpPr>
        <dsp:cNvPr id="0" name=""/>
        <dsp:cNvSpPr/>
      </dsp:nvSpPr>
      <dsp:spPr>
        <a:xfrm>
          <a:off x="6370435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/>
            <a:t>Explain what is meant by market failure?</a:t>
          </a:r>
          <a:endParaRPr lang="en-US" sz="1700" kern="1200"/>
        </a:p>
      </dsp:txBody>
      <dsp:txXfrm>
        <a:off x="6370435" y="2456402"/>
        <a:ext cx="18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66813-35F5-4A31-8977-BA4A19A8A9AA}">
      <dsp:nvSpPr>
        <dsp:cNvPr id="0" name=""/>
        <dsp:cNvSpPr/>
      </dsp:nvSpPr>
      <dsp:spPr>
        <a:xfrm>
          <a:off x="530099" y="893169"/>
          <a:ext cx="1406812" cy="1406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42EFC3-B6EB-4EB3-9FDB-D63D60C432A0}">
      <dsp:nvSpPr>
        <dsp:cNvPr id="0" name=""/>
        <dsp:cNvSpPr/>
      </dsp:nvSpPr>
      <dsp:spPr>
        <a:xfrm>
          <a:off x="829912" y="1192981"/>
          <a:ext cx="807187" cy="807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686D10-D172-4E5B-9769-1ADDB88F6467}">
      <dsp:nvSpPr>
        <dsp:cNvPr id="0" name=""/>
        <dsp:cNvSpPr/>
      </dsp:nvSpPr>
      <dsp:spPr>
        <a:xfrm>
          <a:off x="80381" y="2738169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300" b="1" kern="1200"/>
            <a:t>Alcohol can only be bought by someone aged 18 or over.</a:t>
          </a:r>
          <a:endParaRPr lang="en-US" sz="1300" kern="1200"/>
        </a:p>
      </dsp:txBody>
      <dsp:txXfrm>
        <a:off x="80381" y="2738169"/>
        <a:ext cx="2306250" cy="720000"/>
      </dsp:txXfrm>
    </dsp:sp>
    <dsp:sp modelId="{0CC04127-0E70-4DE9-BDEE-C49F0A4D56C7}">
      <dsp:nvSpPr>
        <dsp:cNvPr id="0" name=""/>
        <dsp:cNvSpPr/>
      </dsp:nvSpPr>
      <dsp:spPr>
        <a:xfrm>
          <a:off x="3239943" y="893169"/>
          <a:ext cx="1406812" cy="1406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1E189A-BFE4-481C-991B-EF3146977A36}">
      <dsp:nvSpPr>
        <dsp:cNvPr id="0" name=""/>
        <dsp:cNvSpPr/>
      </dsp:nvSpPr>
      <dsp:spPr>
        <a:xfrm>
          <a:off x="3539756" y="1192981"/>
          <a:ext cx="807187" cy="807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7B716-E375-4DFC-9796-A40E183DAE29}">
      <dsp:nvSpPr>
        <dsp:cNvPr id="0" name=""/>
        <dsp:cNvSpPr/>
      </dsp:nvSpPr>
      <dsp:spPr>
        <a:xfrm>
          <a:off x="2790224" y="2738169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300" b="1" kern="1200"/>
            <a:t>Alcohol should not be sold to anyone under the age of 21 without proof of ID.</a:t>
          </a:r>
          <a:endParaRPr lang="en-US" sz="1300" kern="1200"/>
        </a:p>
      </dsp:txBody>
      <dsp:txXfrm>
        <a:off x="2790224" y="2738169"/>
        <a:ext cx="2306250" cy="720000"/>
      </dsp:txXfrm>
    </dsp:sp>
    <dsp:sp modelId="{B5741083-FBE3-4C75-BC37-185F8AE9330B}">
      <dsp:nvSpPr>
        <dsp:cNvPr id="0" name=""/>
        <dsp:cNvSpPr/>
      </dsp:nvSpPr>
      <dsp:spPr>
        <a:xfrm>
          <a:off x="5949787" y="893169"/>
          <a:ext cx="1406812" cy="14068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BA3C73-D485-4649-8BF3-559D38CD774E}">
      <dsp:nvSpPr>
        <dsp:cNvPr id="0" name=""/>
        <dsp:cNvSpPr/>
      </dsp:nvSpPr>
      <dsp:spPr>
        <a:xfrm>
          <a:off x="6249600" y="1192981"/>
          <a:ext cx="807187" cy="807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7BE0C-AF18-4D15-969A-0CE99443D53D}">
      <dsp:nvSpPr>
        <dsp:cNvPr id="0" name=""/>
        <dsp:cNvSpPr/>
      </dsp:nvSpPr>
      <dsp:spPr>
        <a:xfrm>
          <a:off x="5500068" y="2738169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300" b="1" kern="1200"/>
            <a:t>Which one of these sentences is normative?</a:t>
          </a:r>
          <a:endParaRPr lang="en-US" sz="1300" kern="1200"/>
        </a:p>
      </dsp:txBody>
      <dsp:txXfrm>
        <a:off x="5500068" y="2738169"/>
        <a:ext cx="23062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2EFC8-EFC7-4121-9B8C-430CFBEFE083}">
      <dsp:nvSpPr>
        <dsp:cNvPr id="0" name=""/>
        <dsp:cNvSpPr/>
      </dsp:nvSpPr>
      <dsp:spPr>
        <a:xfrm>
          <a:off x="759731" y="225"/>
          <a:ext cx="2838883" cy="17033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Are you able to explain the consequences of under-provision and under-consumption of merit and other goods and services.</a:t>
          </a:r>
          <a:endParaRPr lang="en-US" sz="1900" kern="1200"/>
        </a:p>
      </dsp:txBody>
      <dsp:txXfrm>
        <a:off x="759731" y="225"/>
        <a:ext cx="2838883" cy="1703330"/>
      </dsp:txXfrm>
    </dsp:sp>
    <dsp:sp modelId="{58D5E3BE-6923-4184-B452-032C311B8D6A}">
      <dsp:nvSpPr>
        <dsp:cNvPr id="0" name=""/>
        <dsp:cNvSpPr/>
      </dsp:nvSpPr>
      <dsp:spPr>
        <a:xfrm>
          <a:off x="759731" y="1987444"/>
          <a:ext cx="2838883" cy="1703330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Are you able to explain positive and negative externalities.</a:t>
          </a:r>
          <a:endParaRPr lang="en-US" sz="1900" kern="1200"/>
        </a:p>
      </dsp:txBody>
      <dsp:txXfrm>
        <a:off x="759731" y="1987444"/>
        <a:ext cx="2838883" cy="1703330"/>
      </dsp:txXfrm>
    </dsp:sp>
    <dsp:sp modelId="{6E7F7378-4583-477F-A02D-F340BAC839CC}">
      <dsp:nvSpPr>
        <dsp:cNvPr id="0" name=""/>
        <dsp:cNvSpPr/>
      </dsp:nvSpPr>
      <dsp:spPr>
        <a:xfrm>
          <a:off x="759731" y="3974662"/>
          <a:ext cx="2838883" cy="1703330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Are you able to explain what Imperfect and asymmetric information is and the consequences of environmental change.</a:t>
          </a:r>
          <a:endParaRPr lang="en-US" sz="1900" kern="1200"/>
        </a:p>
      </dsp:txBody>
      <dsp:txXfrm>
        <a:off x="759731" y="3974662"/>
        <a:ext cx="2838883" cy="17033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7CE2A-7753-4EF4-A9DD-E248DAB2E624}">
      <dsp:nvSpPr>
        <dsp:cNvPr id="0" name=""/>
        <dsp:cNvSpPr/>
      </dsp:nvSpPr>
      <dsp:spPr>
        <a:xfrm>
          <a:off x="0" y="188959"/>
          <a:ext cx="5000124" cy="5967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A </a:t>
          </a:r>
          <a:r>
            <a:rPr lang="en-GB" sz="1500" b="1" kern="1200" dirty="0">
              <a:solidFill>
                <a:schemeClr val="tx1"/>
              </a:solidFill>
            </a:rPr>
            <a:t>merit good </a:t>
          </a:r>
          <a:r>
            <a:rPr lang="en-GB" sz="1500" kern="1200" dirty="0">
              <a:solidFill>
                <a:schemeClr val="tx1"/>
              </a:solidFill>
            </a:rPr>
            <a:t>is one that is deemed to be beneficial for society but is under-provided by the market.  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9128" y="218087"/>
        <a:ext cx="4941868" cy="538444"/>
      </dsp:txXfrm>
    </dsp:sp>
    <dsp:sp modelId="{B9ABDAEA-530C-4426-A14E-550A6098A1F5}">
      <dsp:nvSpPr>
        <dsp:cNvPr id="0" name=""/>
        <dsp:cNvSpPr/>
      </dsp:nvSpPr>
      <dsp:spPr>
        <a:xfrm>
          <a:off x="0" y="828859"/>
          <a:ext cx="5000124" cy="5967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Therefore, the market fails to fully supply that good to meet the needs of society.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9128" y="857987"/>
        <a:ext cx="4941868" cy="538444"/>
      </dsp:txXfrm>
    </dsp:sp>
    <dsp:sp modelId="{7239B542-0890-4044-98DA-2D5FC8F20989}">
      <dsp:nvSpPr>
        <dsp:cNvPr id="0" name=""/>
        <dsp:cNvSpPr/>
      </dsp:nvSpPr>
      <dsp:spPr>
        <a:xfrm>
          <a:off x="0" y="1468759"/>
          <a:ext cx="5000124" cy="5967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Merit and demerit goods rely on value judgements.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9128" y="1497887"/>
        <a:ext cx="4941868" cy="538444"/>
      </dsp:txXfrm>
    </dsp:sp>
    <dsp:sp modelId="{112E2A92-3885-4248-B9D2-BFB7E9A6CF20}">
      <dsp:nvSpPr>
        <dsp:cNvPr id="0" name=""/>
        <dsp:cNvSpPr/>
      </dsp:nvSpPr>
      <dsp:spPr>
        <a:xfrm>
          <a:off x="0" y="2108659"/>
          <a:ext cx="5000124" cy="5967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tx1"/>
              </a:solidFill>
            </a:rPr>
            <a:t>Merit goods </a:t>
          </a:r>
          <a:r>
            <a:rPr lang="en-GB" sz="1500" kern="1200" dirty="0">
              <a:solidFill>
                <a:schemeClr val="tx1"/>
              </a:solidFill>
            </a:rPr>
            <a:t>suffer from under provision in the market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9128" y="2137787"/>
        <a:ext cx="4941868" cy="538444"/>
      </dsp:txXfrm>
    </dsp:sp>
    <dsp:sp modelId="{36012E99-A177-48CC-90E9-A713F2660ED2}">
      <dsp:nvSpPr>
        <dsp:cNvPr id="0" name=""/>
        <dsp:cNvSpPr/>
      </dsp:nvSpPr>
      <dsp:spPr>
        <a:xfrm>
          <a:off x="0" y="2748559"/>
          <a:ext cx="5000124" cy="5967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Consumers lack perfect information and would under-consume products that society believes would benefit them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9128" y="2777687"/>
        <a:ext cx="4941868" cy="538444"/>
      </dsp:txXfrm>
    </dsp:sp>
    <dsp:sp modelId="{27A23318-C465-4A4B-888A-D049CA68074E}">
      <dsp:nvSpPr>
        <dsp:cNvPr id="0" name=""/>
        <dsp:cNvSpPr/>
      </dsp:nvSpPr>
      <dsp:spPr>
        <a:xfrm>
          <a:off x="0" y="3388460"/>
          <a:ext cx="5000124" cy="5967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Health and education are typical examples of merit goods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9128" y="3417588"/>
        <a:ext cx="4941868" cy="538444"/>
      </dsp:txXfrm>
    </dsp:sp>
    <dsp:sp modelId="{7C55CCC1-25DC-4D71-819F-32DEF0C9AA2E}">
      <dsp:nvSpPr>
        <dsp:cNvPr id="0" name=""/>
        <dsp:cNvSpPr/>
      </dsp:nvSpPr>
      <dsp:spPr>
        <a:xfrm>
          <a:off x="0" y="4028360"/>
          <a:ext cx="5000124" cy="5967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The under-consumption of merit goods leads to market failure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9128" y="4057488"/>
        <a:ext cx="4941868" cy="538444"/>
      </dsp:txXfrm>
    </dsp:sp>
    <dsp:sp modelId="{DD24C2AD-45A9-4BBD-917C-6ADF0C5CD508}">
      <dsp:nvSpPr>
        <dsp:cNvPr id="0" name=""/>
        <dsp:cNvSpPr/>
      </dsp:nvSpPr>
      <dsp:spPr>
        <a:xfrm>
          <a:off x="0" y="4668260"/>
          <a:ext cx="5000124" cy="5967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The government intervene in the market in order to increase the supply of this type of good or service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9128" y="4697388"/>
        <a:ext cx="4941868" cy="5384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A7884-48D8-4183-9135-FA09997421F0}">
      <dsp:nvSpPr>
        <dsp:cNvPr id="0" name=""/>
        <dsp:cNvSpPr/>
      </dsp:nvSpPr>
      <dsp:spPr>
        <a:xfrm>
          <a:off x="0" y="573683"/>
          <a:ext cx="2464593" cy="14787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What is a merit and demerit good?</a:t>
          </a:r>
          <a:endParaRPr lang="en-US" sz="2300" kern="1200"/>
        </a:p>
      </dsp:txBody>
      <dsp:txXfrm>
        <a:off x="0" y="573683"/>
        <a:ext cx="2464593" cy="1478756"/>
      </dsp:txXfrm>
    </dsp:sp>
    <dsp:sp modelId="{611AE129-E156-40A3-A4D0-D7A68CB08E46}">
      <dsp:nvSpPr>
        <dsp:cNvPr id="0" name=""/>
        <dsp:cNvSpPr/>
      </dsp:nvSpPr>
      <dsp:spPr>
        <a:xfrm>
          <a:off x="2711053" y="573683"/>
          <a:ext cx="2464593" cy="14787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What are the features of each type of good?</a:t>
          </a:r>
          <a:endParaRPr lang="en-US" sz="2300" kern="1200"/>
        </a:p>
      </dsp:txBody>
      <dsp:txXfrm>
        <a:off x="2711053" y="573683"/>
        <a:ext cx="2464593" cy="1478756"/>
      </dsp:txXfrm>
    </dsp:sp>
    <dsp:sp modelId="{6092196D-BB87-43B4-95E3-84FEF2ED77EA}">
      <dsp:nvSpPr>
        <dsp:cNvPr id="0" name=""/>
        <dsp:cNvSpPr/>
      </dsp:nvSpPr>
      <dsp:spPr>
        <a:xfrm>
          <a:off x="5422106" y="573683"/>
          <a:ext cx="2464593" cy="14787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What is market failure?</a:t>
          </a:r>
          <a:endParaRPr lang="en-US" sz="2300" kern="1200"/>
        </a:p>
      </dsp:txBody>
      <dsp:txXfrm>
        <a:off x="5422106" y="573683"/>
        <a:ext cx="2464593" cy="1478756"/>
      </dsp:txXfrm>
    </dsp:sp>
    <dsp:sp modelId="{A3FF9B2E-FCD3-41B3-8520-EA6605125184}">
      <dsp:nvSpPr>
        <dsp:cNvPr id="0" name=""/>
        <dsp:cNvSpPr/>
      </dsp:nvSpPr>
      <dsp:spPr>
        <a:xfrm>
          <a:off x="0" y="2298898"/>
          <a:ext cx="2464593" cy="14787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What do we do about market failure?</a:t>
          </a:r>
          <a:endParaRPr lang="en-US" sz="2300" kern="1200"/>
        </a:p>
      </dsp:txBody>
      <dsp:txXfrm>
        <a:off x="0" y="2298898"/>
        <a:ext cx="2464593" cy="1478756"/>
      </dsp:txXfrm>
    </dsp:sp>
    <dsp:sp modelId="{3DE3A1B6-3EC2-40CE-911F-52012A66C649}">
      <dsp:nvSpPr>
        <dsp:cNvPr id="0" name=""/>
        <dsp:cNvSpPr/>
      </dsp:nvSpPr>
      <dsp:spPr>
        <a:xfrm>
          <a:off x="2711053" y="2298898"/>
          <a:ext cx="2464593" cy="147875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What is meant by private benefit and social benefit?</a:t>
          </a:r>
          <a:endParaRPr lang="en-US" sz="2300" kern="1200"/>
        </a:p>
      </dsp:txBody>
      <dsp:txXfrm>
        <a:off x="2711053" y="2298898"/>
        <a:ext cx="2464593" cy="1478756"/>
      </dsp:txXfrm>
    </dsp:sp>
    <dsp:sp modelId="{A99CF906-7817-4BCA-A1D4-E48DFB481C96}">
      <dsp:nvSpPr>
        <dsp:cNvPr id="0" name=""/>
        <dsp:cNvSpPr/>
      </dsp:nvSpPr>
      <dsp:spPr>
        <a:xfrm>
          <a:off x="5422106" y="2298898"/>
          <a:ext cx="2464593" cy="14787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What is meant by private cost and social cost?</a:t>
          </a:r>
          <a:endParaRPr lang="en-US" sz="2300" kern="1200"/>
        </a:p>
      </dsp:txBody>
      <dsp:txXfrm>
        <a:off x="5422106" y="2298898"/>
        <a:ext cx="2464593" cy="14787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4C974-94CD-492E-97BB-40349EFC9321}">
      <dsp:nvSpPr>
        <dsp:cNvPr id="0" name=""/>
        <dsp:cNvSpPr/>
      </dsp:nvSpPr>
      <dsp:spPr>
        <a:xfrm>
          <a:off x="0" y="0"/>
          <a:ext cx="4244387" cy="929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 </a:t>
          </a:r>
          <a:r>
            <a:rPr lang="en-GB" sz="1600" b="1" kern="1200" dirty="0"/>
            <a:t>demerit good </a:t>
          </a:r>
          <a:r>
            <a:rPr lang="en-GB" sz="1600" kern="1200" dirty="0"/>
            <a:t>is one that is deemed to be bad for society but is over provided by the market. </a:t>
          </a:r>
          <a:endParaRPr lang="en-US" sz="1600" kern="1200" dirty="0"/>
        </a:p>
      </dsp:txBody>
      <dsp:txXfrm>
        <a:off x="45380" y="45380"/>
        <a:ext cx="4153627" cy="838849"/>
      </dsp:txXfrm>
    </dsp:sp>
    <dsp:sp modelId="{85546C5D-1CC8-4B8B-B5B0-D76B31AF284C}">
      <dsp:nvSpPr>
        <dsp:cNvPr id="0" name=""/>
        <dsp:cNvSpPr/>
      </dsp:nvSpPr>
      <dsp:spPr>
        <a:xfrm>
          <a:off x="0" y="943774"/>
          <a:ext cx="4244387" cy="929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There is a negative externality from providing the good so the government is likely to reduce or eliminate the supply of the good for the benefit of society.</a:t>
          </a:r>
          <a:endParaRPr lang="en-US" sz="1400" kern="1200" dirty="0"/>
        </a:p>
      </dsp:txBody>
      <dsp:txXfrm>
        <a:off x="45380" y="989154"/>
        <a:ext cx="4153627" cy="838849"/>
      </dsp:txXfrm>
    </dsp:sp>
    <dsp:sp modelId="{5D6A972C-C4F4-4A78-96F7-084BCAD763A0}">
      <dsp:nvSpPr>
        <dsp:cNvPr id="0" name=""/>
        <dsp:cNvSpPr/>
      </dsp:nvSpPr>
      <dsp:spPr>
        <a:xfrm>
          <a:off x="0" y="1886321"/>
          <a:ext cx="4244387" cy="929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The good is seen to be bad for society and is over-consumed by the market.</a:t>
          </a:r>
          <a:endParaRPr lang="en-US" sz="1600" kern="1200" dirty="0"/>
        </a:p>
      </dsp:txBody>
      <dsp:txXfrm>
        <a:off x="45380" y="1931701"/>
        <a:ext cx="4153627" cy="838849"/>
      </dsp:txXfrm>
    </dsp:sp>
    <dsp:sp modelId="{2BC47203-146A-4907-A7BF-FD34585E96E7}">
      <dsp:nvSpPr>
        <dsp:cNvPr id="0" name=""/>
        <dsp:cNvSpPr/>
      </dsp:nvSpPr>
      <dsp:spPr>
        <a:xfrm>
          <a:off x="0" y="2828868"/>
          <a:ext cx="4244387" cy="929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This negative externality can be measured by the grey shaded area.  Individuals would demand Q of the good where their private benefit equals their private cost, but society would benefit from providing less at Q1 where social benefit equals social cost.</a:t>
          </a:r>
          <a:endParaRPr lang="en-US" sz="1200" kern="1200" dirty="0"/>
        </a:p>
      </dsp:txBody>
      <dsp:txXfrm>
        <a:off x="45380" y="2874248"/>
        <a:ext cx="4153627" cy="8388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163D7-5515-4BE0-A2ED-E0F79C2E6412}">
      <dsp:nvSpPr>
        <dsp:cNvPr id="0" name=""/>
        <dsp:cNvSpPr/>
      </dsp:nvSpPr>
      <dsp:spPr>
        <a:xfrm>
          <a:off x="557206" y="288"/>
          <a:ext cx="1001496" cy="1001496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70A18-6EE0-4906-B0D3-70B77AD4E908}">
      <dsp:nvSpPr>
        <dsp:cNvPr id="0" name=""/>
        <dsp:cNvSpPr/>
      </dsp:nvSpPr>
      <dsp:spPr>
        <a:xfrm>
          <a:off x="770639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C4170C-9932-4945-BFA8-D70DE57165A5}">
      <dsp:nvSpPr>
        <dsp:cNvPr id="0" name=""/>
        <dsp:cNvSpPr/>
      </dsp:nvSpPr>
      <dsp:spPr>
        <a:xfrm>
          <a:off x="237055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Explain why junk food items such as McDonald’s burgers are classed as demerit goods.</a:t>
          </a:r>
          <a:endParaRPr lang="en-US" sz="1100" kern="1200"/>
        </a:p>
      </dsp:txBody>
      <dsp:txXfrm>
        <a:off x="237055" y="1313725"/>
        <a:ext cx="1641796" cy="656718"/>
      </dsp:txXfrm>
    </dsp:sp>
    <dsp:sp modelId="{88605221-02F9-4FAC-8A2D-EB2D53AEF085}">
      <dsp:nvSpPr>
        <dsp:cNvPr id="0" name=""/>
        <dsp:cNvSpPr/>
      </dsp:nvSpPr>
      <dsp:spPr>
        <a:xfrm>
          <a:off x="2486317" y="288"/>
          <a:ext cx="1001496" cy="1001496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7484E3-7D8E-4952-9D38-4FBF783889F4}">
      <dsp:nvSpPr>
        <dsp:cNvPr id="0" name=""/>
        <dsp:cNvSpPr/>
      </dsp:nvSpPr>
      <dsp:spPr>
        <a:xfrm>
          <a:off x="2699751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9526A6-73E8-47A9-A319-0AF3E565FCF1}">
      <dsp:nvSpPr>
        <dsp:cNvPr id="0" name=""/>
        <dsp:cNvSpPr/>
      </dsp:nvSpPr>
      <dsp:spPr>
        <a:xfrm>
          <a:off x="2166167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Explain why society deems it necessary to provide merit goods in an economy.</a:t>
          </a:r>
          <a:endParaRPr lang="en-US" sz="1100" kern="1200"/>
        </a:p>
      </dsp:txBody>
      <dsp:txXfrm>
        <a:off x="2166167" y="1313725"/>
        <a:ext cx="1641796" cy="656718"/>
      </dsp:txXfrm>
    </dsp:sp>
    <dsp:sp modelId="{8A6A2A62-1DD5-423E-B2FE-3B0DFAA748F2}">
      <dsp:nvSpPr>
        <dsp:cNvPr id="0" name=""/>
        <dsp:cNvSpPr/>
      </dsp:nvSpPr>
      <dsp:spPr>
        <a:xfrm>
          <a:off x="557206" y="2380893"/>
          <a:ext cx="1001496" cy="1001496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1F7CD4-E29D-4A21-8F61-AEE1B7D1C1E4}">
      <dsp:nvSpPr>
        <dsp:cNvPr id="0" name=""/>
        <dsp:cNvSpPr/>
      </dsp:nvSpPr>
      <dsp:spPr>
        <a:xfrm>
          <a:off x="770639" y="2594327"/>
          <a:ext cx="574628" cy="5746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E616C3-2689-4AD9-BCA4-39C3DB97B1D1}">
      <dsp:nvSpPr>
        <dsp:cNvPr id="0" name=""/>
        <dsp:cNvSpPr/>
      </dsp:nvSpPr>
      <dsp:spPr>
        <a:xfrm>
          <a:off x="237055" y="3694331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Draw a diagram to show the benefits created for society by producing a merit good. </a:t>
          </a:r>
          <a:endParaRPr lang="en-US" sz="1100" kern="1200"/>
        </a:p>
      </dsp:txBody>
      <dsp:txXfrm>
        <a:off x="237055" y="3694331"/>
        <a:ext cx="1641796" cy="656718"/>
      </dsp:txXfrm>
    </dsp:sp>
    <dsp:sp modelId="{7D7410C0-A5B1-4878-9FDC-40DE314CE12D}">
      <dsp:nvSpPr>
        <dsp:cNvPr id="0" name=""/>
        <dsp:cNvSpPr/>
      </dsp:nvSpPr>
      <dsp:spPr>
        <a:xfrm>
          <a:off x="2486317" y="2380893"/>
          <a:ext cx="1001496" cy="1001496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9DFE95-3E1E-4379-B758-C23C057145DD}">
      <dsp:nvSpPr>
        <dsp:cNvPr id="0" name=""/>
        <dsp:cNvSpPr/>
      </dsp:nvSpPr>
      <dsp:spPr>
        <a:xfrm>
          <a:off x="2699751" y="2594327"/>
          <a:ext cx="574628" cy="57462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90AEB6-71A6-4109-84DE-26D74254B79F}">
      <dsp:nvSpPr>
        <dsp:cNvPr id="0" name=""/>
        <dsp:cNvSpPr/>
      </dsp:nvSpPr>
      <dsp:spPr>
        <a:xfrm>
          <a:off x="2166167" y="3694331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Draw a diagram to show the negative externalities created for society by producing a demerit good. </a:t>
          </a:r>
          <a:endParaRPr lang="en-US" sz="1100" kern="1200"/>
        </a:p>
      </dsp:txBody>
      <dsp:txXfrm>
        <a:off x="2166167" y="3694331"/>
        <a:ext cx="1641796" cy="65671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398D3-D916-4952-BA7C-1C0DDCB8057F}">
      <dsp:nvSpPr>
        <dsp:cNvPr id="0" name=""/>
        <dsp:cNvSpPr/>
      </dsp:nvSpPr>
      <dsp:spPr>
        <a:xfrm>
          <a:off x="0" y="3291729"/>
          <a:ext cx="5000124" cy="21597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Labour immobility </a:t>
          </a:r>
          <a:r>
            <a:rPr lang="en-GB" sz="2300" kern="1200" dirty="0"/>
            <a:t>can occur as a result of:</a:t>
          </a:r>
          <a:endParaRPr lang="en-US" sz="2300" kern="1200" dirty="0"/>
        </a:p>
      </dsp:txBody>
      <dsp:txXfrm>
        <a:off x="0" y="3291729"/>
        <a:ext cx="5000124" cy="1166254"/>
      </dsp:txXfrm>
    </dsp:sp>
    <dsp:sp modelId="{D6FFF626-3339-47A7-9C0F-73D2BA608011}">
      <dsp:nvSpPr>
        <dsp:cNvPr id="0" name=""/>
        <dsp:cNvSpPr/>
      </dsp:nvSpPr>
      <dsp:spPr>
        <a:xfrm>
          <a:off x="2441" y="4414789"/>
          <a:ext cx="1665080" cy="99347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Geographical immobility – where workers in an economy find it difficult to move from one region to another</a:t>
          </a:r>
          <a:endParaRPr lang="en-US" sz="1000" kern="1200" dirty="0"/>
        </a:p>
      </dsp:txBody>
      <dsp:txXfrm>
        <a:off x="2441" y="4414789"/>
        <a:ext cx="1665080" cy="993476"/>
      </dsp:txXfrm>
    </dsp:sp>
    <dsp:sp modelId="{E9B64853-3471-4CCD-AB4C-1B757C4E859C}">
      <dsp:nvSpPr>
        <dsp:cNvPr id="0" name=""/>
        <dsp:cNvSpPr/>
      </dsp:nvSpPr>
      <dsp:spPr>
        <a:xfrm>
          <a:off x="1667521" y="4414789"/>
          <a:ext cx="1665080" cy="993476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This may occur due to:</a:t>
          </a:r>
          <a:endParaRPr lang="en-US" sz="10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kern="1200" dirty="0"/>
            <a:t>The cost of moving e.g. housing costs in London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kern="1200" dirty="0"/>
            <a:t>Imperfect information e.g. not being aware of jobs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kern="1200" dirty="0"/>
            <a:t>Not wanting to move away from family and friends </a:t>
          </a:r>
          <a:endParaRPr lang="en-US" sz="800" kern="1200" dirty="0"/>
        </a:p>
      </dsp:txBody>
      <dsp:txXfrm>
        <a:off x="1667521" y="4414789"/>
        <a:ext cx="1665080" cy="993476"/>
      </dsp:txXfrm>
    </dsp:sp>
    <dsp:sp modelId="{2860119F-B699-4B2A-B2A1-3CD70BFDB4C1}">
      <dsp:nvSpPr>
        <dsp:cNvPr id="0" name=""/>
        <dsp:cNvSpPr/>
      </dsp:nvSpPr>
      <dsp:spPr>
        <a:xfrm>
          <a:off x="3332602" y="4414789"/>
          <a:ext cx="1665080" cy="993476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Occupational immobility - workers are not equipped for different types of work e.g. a coal miner cannot easily transfer to become an accountant</a:t>
          </a:r>
          <a:endParaRPr lang="en-US" sz="1000" kern="1200" dirty="0"/>
        </a:p>
      </dsp:txBody>
      <dsp:txXfrm>
        <a:off x="3332602" y="4414789"/>
        <a:ext cx="1665080" cy="993476"/>
      </dsp:txXfrm>
    </dsp:sp>
    <dsp:sp modelId="{A36446B6-F63A-4EDA-9FF4-FD0C78EC1D34}">
      <dsp:nvSpPr>
        <dsp:cNvPr id="0" name=""/>
        <dsp:cNvSpPr/>
      </dsp:nvSpPr>
      <dsp:spPr>
        <a:xfrm rot="10800000">
          <a:off x="0" y="2459"/>
          <a:ext cx="5000124" cy="3321666"/>
        </a:xfrm>
        <a:prstGeom prst="upArrowCallou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Labour immobility can lead to structural unemployment as the result of the decline of a particular industry creating large scale unemployment in a geographical area.</a:t>
          </a:r>
          <a:endParaRPr lang="en-US" sz="2300" kern="1200" dirty="0"/>
        </a:p>
      </dsp:txBody>
      <dsp:txXfrm rot="10800000">
        <a:off x="0" y="2459"/>
        <a:ext cx="5000124" cy="21583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83D68-4BAA-4328-A986-8D18FA8503CA}">
      <dsp:nvSpPr>
        <dsp:cNvPr id="0" name=""/>
        <dsp:cNvSpPr/>
      </dsp:nvSpPr>
      <dsp:spPr>
        <a:xfrm>
          <a:off x="0" y="0"/>
          <a:ext cx="3355926" cy="10220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Global economic growth has had a significant impact on the environment</a:t>
          </a:r>
          <a:endParaRPr lang="en-US" sz="1200" kern="1200"/>
        </a:p>
      </dsp:txBody>
      <dsp:txXfrm>
        <a:off x="29936" y="29936"/>
        <a:ext cx="2133439" cy="962207"/>
      </dsp:txXfrm>
    </dsp:sp>
    <dsp:sp modelId="{E74CE511-A095-4892-B1A7-A1B58A8721FE}">
      <dsp:nvSpPr>
        <dsp:cNvPr id="0" name=""/>
        <dsp:cNvSpPr/>
      </dsp:nvSpPr>
      <dsp:spPr>
        <a:xfrm>
          <a:off x="250604" y="1164034"/>
          <a:ext cx="3355926" cy="10220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High production levels have meant the extensive use of natural resources such as fossil fuels e.g. oil and coal and there has also been deforestation</a:t>
          </a:r>
          <a:endParaRPr lang="en-US" sz="1200" kern="1200"/>
        </a:p>
      </dsp:txBody>
      <dsp:txXfrm>
        <a:off x="280540" y="1193970"/>
        <a:ext cx="2381097" cy="962207"/>
      </dsp:txXfrm>
    </dsp:sp>
    <dsp:sp modelId="{279D0F9F-0759-48F2-9C22-B4C3D46440A0}">
      <dsp:nvSpPr>
        <dsp:cNvPr id="0" name=""/>
        <dsp:cNvSpPr/>
      </dsp:nvSpPr>
      <dsp:spPr>
        <a:xfrm>
          <a:off x="501209" y="2328069"/>
          <a:ext cx="3355926" cy="10220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Much of the production is unsustainable, using non-renewable resources</a:t>
          </a:r>
          <a:endParaRPr lang="en-US" sz="1200" kern="1200"/>
        </a:p>
      </dsp:txBody>
      <dsp:txXfrm>
        <a:off x="531145" y="2358005"/>
        <a:ext cx="2381097" cy="962207"/>
      </dsp:txXfrm>
    </dsp:sp>
    <dsp:sp modelId="{CAC5634B-BBE3-47A8-B720-15EABEA0D17B}">
      <dsp:nvSpPr>
        <dsp:cNvPr id="0" name=""/>
        <dsp:cNvSpPr/>
      </dsp:nvSpPr>
      <dsp:spPr>
        <a:xfrm>
          <a:off x="751814" y="3492104"/>
          <a:ext cx="3355926" cy="10220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Social costs are not paid for by those creating the pollution</a:t>
          </a:r>
          <a:endParaRPr lang="en-US" sz="1200" kern="1200"/>
        </a:p>
      </dsp:txBody>
      <dsp:txXfrm>
        <a:off x="781750" y="3522040"/>
        <a:ext cx="2381097" cy="962207"/>
      </dsp:txXfrm>
    </dsp:sp>
    <dsp:sp modelId="{906D9FEC-10F8-4003-A35F-ACC96C75F451}">
      <dsp:nvSpPr>
        <dsp:cNvPr id="0" name=""/>
        <dsp:cNvSpPr/>
      </dsp:nvSpPr>
      <dsp:spPr>
        <a:xfrm>
          <a:off x="1002419" y="4656139"/>
          <a:ext cx="3355926" cy="102207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This has created negative externalities such as pollution and climate change</a:t>
          </a:r>
          <a:endParaRPr lang="en-US" sz="1200" kern="1200"/>
        </a:p>
      </dsp:txBody>
      <dsp:txXfrm>
        <a:off x="1032355" y="4686075"/>
        <a:ext cx="2381097" cy="962207"/>
      </dsp:txXfrm>
    </dsp:sp>
    <dsp:sp modelId="{C3604449-F236-4AD1-A226-7E9C868D9158}">
      <dsp:nvSpPr>
        <dsp:cNvPr id="0" name=""/>
        <dsp:cNvSpPr/>
      </dsp:nvSpPr>
      <dsp:spPr>
        <a:xfrm>
          <a:off x="2691574" y="746685"/>
          <a:ext cx="664351" cy="6643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2841053" y="746685"/>
        <a:ext cx="365393" cy="499924"/>
      </dsp:txXfrm>
    </dsp:sp>
    <dsp:sp modelId="{7C7AE519-2FAA-422B-B9EF-C7B2459815DE}">
      <dsp:nvSpPr>
        <dsp:cNvPr id="0" name=""/>
        <dsp:cNvSpPr/>
      </dsp:nvSpPr>
      <dsp:spPr>
        <a:xfrm>
          <a:off x="2942179" y="1910720"/>
          <a:ext cx="664351" cy="66435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3091658" y="1910720"/>
        <a:ext cx="365393" cy="499924"/>
      </dsp:txXfrm>
    </dsp:sp>
    <dsp:sp modelId="{D33C2F07-1D7D-4E87-96AF-B338E9B52531}">
      <dsp:nvSpPr>
        <dsp:cNvPr id="0" name=""/>
        <dsp:cNvSpPr/>
      </dsp:nvSpPr>
      <dsp:spPr>
        <a:xfrm>
          <a:off x="3192784" y="3057720"/>
          <a:ext cx="664351" cy="66435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3342263" y="3057720"/>
        <a:ext cx="365393" cy="499924"/>
      </dsp:txXfrm>
    </dsp:sp>
    <dsp:sp modelId="{DC94B838-E251-440A-83AF-3FD1AF08260B}">
      <dsp:nvSpPr>
        <dsp:cNvPr id="0" name=""/>
        <dsp:cNvSpPr/>
      </dsp:nvSpPr>
      <dsp:spPr>
        <a:xfrm>
          <a:off x="3443389" y="4233112"/>
          <a:ext cx="664351" cy="66435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3592868" y="4233112"/>
        <a:ext cx="365393" cy="499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821DF-053F-465B-8A3A-5CCB1C0BA598}" type="datetimeFigureOut">
              <a:rPr lang="en-US" smtClean="0"/>
              <a:pPr/>
              <a:t>3/18/2025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0150C-54B0-4ED9-BCD8-F1C664DC41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529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CEB2A-435C-40BD-A696-09D1F949D5C5}" type="datetimeFigureOut">
              <a:rPr lang="en-US" smtClean="0"/>
              <a:pPr/>
              <a:t>3/18/2025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C52F8-D14D-49FB-963A-D0594AB1E07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285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52F8-D14D-49FB-963A-D0594AB1E07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674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52F8-D14D-49FB-963A-D0594AB1E07D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52F8-D14D-49FB-963A-D0594AB1E07D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http://www.theguardian.com/education/2014/sep/30/graduate-into-underemployment</a:t>
            </a:r>
          </a:p>
          <a:p>
            <a:r>
              <a:rPr lang="en-GB" dirty="0"/>
              <a:t>https://www.tuc.org.uk/economic-issues/labour-market-and-economic-reports/labour-market/uk-near-bottom-eu-league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52F8-D14D-49FB-963A-D0594AB1E07D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52F8-D14D-49FB-963A-D0594AB1E07D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52F8-D14D-49FB-963A-D0594AB1E07D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http://www.bbc.co.uk/news/uk-23460937</a:t>
            </a:r>
          </a:p>
          <a:p>
            <a:r>
              <a:rPr lang="en-GB" dirty="0"/>
              <a:t>http://www.theguardian.com/sport/2015/jun/11/olympic-legacy-sport-participation-plummets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52F8-D14D-49FB-963A-D0594AB1E07D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http://www.bbc.co.uk/news/health-30934590</a:t>
            </a:r>
          </a:p>
          <a:p>
            <a:r>
              <a:rPr lang="en-GB" dirty="0"/>
              <a:t>http://www.bbc.co.uk/news/health-32417699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PB less than social</a:t>
            </a:r>
            <a:r>
              <a:rPr lang="en-GB" baseline="0" dirty="0"/>
              <a:t> as they have information failure. Irrational decision making.</a:t>
            </a:r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52F8-D14D-49FB-963A-D0594AB1E07D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52F8-D14D-49FB-963A-D0594AB1E07D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http://www.bbc.co.uk/news/magazine-23502892</a:t>
            </a:r>
          </a:p>
          <a:p>
            <a:r>
              <a:rPr lang="en-GB" dirty="0"/>
              <a:t>http://www.bbc.co.uk/news/health-32117019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52F8-D14D-49FB-963A-D0594AB1E07D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PRODUCER</a:t>
            </a:r>
            <a:r>
              <a:rPr lang="en-GB" baseline="0" dirty="0"/>
              <a:t> NOT SHARING INFO</a:t>
            </a:r>
          </a:p>
          <a:p>
            <a:endParaRPr lang="en-GB" baseline="0" dirty="0"/>
          </a:p>
          <a:p>
            <a:r>
              <a:rPr lang="en-GB" dirty="0"/>
              <a:t>Society</a:t>
            </a:r>
            <a:r>
              <a:rPr lang="en-GB" baseline="0" dirty="0"/>
              <a:t> wants at social optimum.</a:t>
            </a:r>
          </a:p>
          <a:p>
            <a:endParaRPr lang="en-GB" baseline="0" dirty="0"/>
          </a:p>
          <a:p>
            <a:r>
              <a:rPr lang="en-GB" baseline="0" dirty="0"/>
              <a:t>Over consumption and over production and thus welfare loss.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52F8-D14D-49FB-963A-D0594AB1E07D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52F8-D14D-49FB-963A-D0594AB1E07D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52F8-D14D-49FB-963A-D0594AB1E07D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52F8-D14D-49FB-963A-D0594AB1E07D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0689" y="2667896"/>
            <a:ext cx="6544661" cy="2589904"/>
          </a:xfrm>
          <a:noFill/>
          <a:ln w="76200">
            <a:noFill/>
          </a:ln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ln w="76200"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F35D-6C6B-48CF-9C04-9FC684A11D9A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9DCFC3D2-4269-45B9-B33B-0A1CDC1E15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89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159" y="365126"/>
            <a:ext cx="6576191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39158" y="1825625"/>
            <a:ext cx="6576192" cy="43513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F35D-6C6B-48CF-9C04-9FC684A11D9A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C3D2-4269-45B9-B33B-0A1CDC1E1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811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F35D-6C6B-48CF-9C04-9FC684A11D9A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C3D2-4269-45B9-B33B-0A1CDC1E1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275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9745" y="327584"/>
            <a:ext cx="6615605" cy="1325563"/>
          </a:xfrm>
          <a:ln w="76200">
            <a:noFill/>
          </a:ln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9744" y="1825625"/>
            <a:ext cx="6615606" cy="4351338"/>
          </a:xfrm>
          <a:ln w="76200">
            <a:noFill/>
          </a:ln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921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1634" y="1709739"/>
            <a:ext cx="6468953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1634" y="4589464"/>
            <a:ext cx="6468954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F35D-6C6B-48CF-9C04-9FC684A11D9A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C3D2-4269-45B9-B33B-0A1CDC1E1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588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F35D-6C6B-48CF-9C04-9FC684A11D9A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C3D2-4269-45B9-B33B-0A1CDC1E1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869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F35D-6C6B-48CF-9C04-9FC684A11D9A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C3D2-4269-45B9-B33B-0A1CDC1E1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481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2448" y="365126"/>
            <a:ext cx="666290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F35D-6C6B-48CF-9C04-9FC684A11D9A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C3D2-4269-45B9-B33B-0A1CDC1E1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476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F35D-6C6B-48CF-9C04-9FC684A11D9A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C3D2-4269-45B9-B33B-0A1CDC1E1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21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F35D-6C6B-48CF-9C04-9FC684A11D9A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C3D2-4269-45B9-B33B-0A1CDC1E1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298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F35D-6C6B-48CF-9C04-9FC684A11D9A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C3D2-4269-45B9-B33B-0A1CDC1E1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067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0689" y="365126"/>
            <a:ext cx="65446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0689" y="1825625"/>
            <a:ext cx="65446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2F35D-6C6B-48CF-9C04-9FC684A11D9A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FC3D2-4269-45B9-B33B-0A1CDC1E157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Box 21"/>
          <p:cNvSpPr txBox="1">
            <a:spLocks noChangeArrowheads="1"/>
          </p:cNvSpPr>
          <p:nvPr userDrawn="1"/>
        </p:nvSpPr>
        <p:spPr bwMode="auto">
          <a:xfrm rot="-5400000">
            <a:off x="-2811779" y="2811782"/>
            <a:ext cx="6858003" cy="1234437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7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Economics</a:t>
            </a:r>
            <a:endParaRPr kumimoji="0" lang="en-US" altLang="en-US" sz="4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59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iHjVeX3DK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hyperlink" Target="http://www.exampaperspractice.co.uk/" TargetMode="External"/><Relationship Id="rId4" Type="http://schemas.openxmlformats.org/officeDocument/2006/relationships/diagramLayout" Target="../diagrams/layout6.xml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hyperlink" Target="http://www.exampaperspractice.co.uk/" TargetMode="External"/><Relationship Id="rId4" Type="http://schemas.openxmlformats.org/officeDocument/2006/relationships/diagramLayout" Target="../diagrams/layout8.xml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hyperlink" Target="http://www.exampaperspractice.co.uk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hyperlink" Target="http://www.exampaperspractice.co.uk/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10" Type="http://schemas.openxmlformats.org/officeDocument/2006/relationships/hyperlink" Target="http://www.exampaperspractice.co.uk/" TargetMode="External"/><Relationship Id="rId4" Type="http://schemas.openxmlformats.org/officeDocument/2006/relationships/diagramLayout" Target="../diagrams/layout10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hyperlink" Target="http://www.exampaperspractice.co.uk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hyperlink" Target="http://www.exampaperspractice.co.uk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hyperlink" Target="http://www.exampaperspractice.co.uk/" TargetMode="External"/><Relationship Id="rId4" Type="http://schemas.openxmlformats.org/officeDocument/2006/relationships/diagramLayout" Target="../diagrams/layout4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hyperlink" Target="http://www.exampaperspractice.co.uk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1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0375" y="1087403"/>
            <a:ext cx="6143625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20140" y="2744662"/>
            <a:ext cx="494228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/>
            <a:r>
              <a:rPr lang="en-US" sz="2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4.3.1 Market failure in society </a:t>
            </a:r>
            <a:br>
              <a:rPr lang="en-US" sz="2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4.3 Market failure across the economy</a:t>
            </a:r>
            <a:br>
              <a:rPr lang="en-US" sz="2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>
                <a:solidFill>
                  <a:srgbClr val="FFFFFF"/>
                </a:solidFill>
                <a:latin typeface="+mj-lt"/>
                <a:ea typeface="+mj-ea"/>
                <a:cs typeface="+mj-cs"/>
                <a:hlinkClick r:id="rId3"/>
              </a:rPr>
              <a:t>https://www.youtube.com/watch?v=wiHjVeX3DKc</a:t>
            </a:r>
            <a:br>
              <a:rPr lang="en-US" sz="2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2" name="Straight Connector 15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680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: Shape 17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69261" y="1"/>
            <a:ext cx="1709806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4" name="Freeform: Shape 19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Oval 21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6783" y="514898"/>
            <a:ext cx="1795013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23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49740"/>
            <a:ext cx="889838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Arc 25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4333" y="4713856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788809-BA31-9ADA-C0F8-9EA01FD8C1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EF46A3-4E42-9832-D420-1F703DE227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5CCB8BB0-BEC3-01BA-067A-20DB8580D4CC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09664-BA64-6A17-0C43-77428476FDC3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+mn-lt"/>
              </a:rPr>
              <a:t>Demerit goods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211960" y="2836381"/>
            <a:ext cx="4074372" cy="2696552"/>
            <a:chOff x="1951641" y="1887419"/>
            <a:chExt cx="4074372" cy="269655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707223" y="2187403"/>
              <a:ext cx="0" cy="2065747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707223" y="4253150"/>
              <a:ext cx="247942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1951641" y="2195464"/>
              <a:ext cx="75558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sz="1000" dirty="0"/>
                <a:t>Price</a:t>
              </a:r>
              <a:endParaRPr lang="en-US" sz="1000" dirty="0"/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4690423" y="4337750"/>
              <a:ext cx="13355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sz="1000" dirty="0"/>
                <a:t>Quantity</a:t>
              </a:r>
              <a:endParaRPr lang="en-US" sz="1000" dirty="0"/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4647163" y="3608168"/>
              <a:ext cx="62805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sz="1000" dirty="0"/>
                <a:t>MSB</a:t>
              </a:r>
              <a:endParaRPr lang="en-US" sz="1000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3178680" y="2524154"/>
              <a:ext cx="1511743" cy="11273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839595" y="3026289"/>
              <a:ext cx="5053" cy="1220586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3607529" y="4246875"/>
              <a:ext cx="45837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sz="1000" dirty="0"/>
                <a:t>Q</a:t>
              </a:r>
              <a:r>
                <a:rPr lang="en-GB" sz="800" dirty="0"/>
                <a:t>1</a:t>
              </a:r>
              <a:endParaRPr lang="en-US" sz="10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3298284" y="2133640"/>
              <a:ext cx="1316022" cy="15006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4190487" y="1887419"/>
              <a:ext cx="91389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sz="1000" dirty="0"/>
                <a:t>S = MPC</a:t>
              </a:r>
              <a:endParaRPr lang="en-US" sz="1000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4065902" y="2760197"/>
              <a:ext cx="0" cy="1479658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3839595" y="4254145"/>
              <a:ext cx="45837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sz="1000" dirty="0"/>
                <a:t>Q</a:t>
              </a:r>
              <a:endParaRPr lang="en-US" sz="800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3203959" y="2300118"/>
              <a:ext cx="1723886" cy="92015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4843378" y="3152875"/>
              <a:ext cx="93111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sz="1000" dirty="0"/>
                <a:t>MPB</a:t>
              </a:r>
              <a:endParaRPr lang="en-US" sz="1000" dirty="0"/>
            </a:p>
          </p:txBody>
        </p:sp>
        <p:sp>
          <p:nvSpPr>
            <p:cNvPr id="22" name="Isosceles Triangle 37"/>
            <p:cNvSpPr/>
            <p:nvPr/>
          </p:nvSpPr>
          <p:spPr>
            <a:xfrm rot="13496220" flipV="1">
              <a:off x="3919505" y="2853142"/>
              <a:ext cx="307130" cy="304083"/>
            </a:xfrm>
            <a:custGeom>
              <a:avLst/>
              <a:gdLst>
                <a:gd name="connsiteX0" fmla="*/ 0 w 392298"/>
                <a:gd name="connsiteY0" fmla="*/ 394151 h 394151"/>
                <a:gd name="connsiteX1" fmla="*/ 392298 w 392298"/>
                <a:gd name="connsiteY1" fmla="*/ 0 h 394151"/>
                <a:gd name="connsiteX2" fmla="*/ 392298 w 392298"/>
                <a:gd name="connsiteY2" fmla="*/ 394151 h 394151"/>
                <a:gd name="connsiteX3" fmla="*/ 0 w 392298"/>
                <a:gd name="connsiteY3" fmla="*/ 394151 h 394151"/>
                <a:gd name="connsiteX0" fmla="*/ 0 w 392298"/>
                <a:gd name="connsiteY0" fmla="*/ 394151 h 419151"/>
                <a:gd name="connsiteX1" fmla="*/ 392298 w 392298"/>
                <a:gd name="connsiteY1" fmla="*/ 0 h 419151"/>
                <a:gd name="connsiteX2" fmla="*/ 379525 w 392298"/>
                <a:gd name="connsiteY2" fmla="*/ 419151 h 419151"/>
                <a:gd name="connsiteX3" fmla="*/ 0 w 392298"/>
                <a:gd name="connsiteY3" fmla="*/ 394151 h 419151"/>
                <a:gd name="connsiteX0" fmla="*/ 0 w 379525"/>
                <a:gd name="connsiteY0" fmla="*/ 369151 h 394151"/>
                <a:gd name="connsiteX1" fmla="*/ 379525 w 379525"/>
                <a:gd name="connsiteY1" fmla="*/ 0 h 394151"/>
                <a:gd name="connsiteX2" fmla="*/ 379525 w 379525"/>
                <a:gd name="connsiteY2" fmla="*/ 394151 h 394151"/>
                <a:gd name="connsiteX3" fmla="*/ 0 w 379525"/>
                <a:gd name="connsiteY3" fmla="*/ 369151 h 394151"/>
                <a:gd name="connsiteX0" fmla="*/ 0 w 379525"/>
                <a:gd name="connsiteY0" fmla="*/ 344262 h 369262"/>
                <a:gd name="connsiteX1" fmla="*/ 354197 w 379525"/>
                <a:gd name="connsiteY1" fmla="*/ 0 h 369262"/>
                <a:gd name="connsiteX2" fmla="*/ 379525 w 379525"/>
                <a:gd name="connsiteY2" fmla="*/ 369262 h 369262"/>
                <a:gd name="connsiteX3" fmla="*/ 0 w 379525"/>
                <a:gd name="connsiteY3" fmla="*/ 344262 h 369262"/>
                <a:gd name="connsiteX0" fmla="*/ 0 w 354307"/>
                <a:gd name="connsiteY0" fmla="*/ 331926 h 369262"/>
                <a:gd name="connsiteX1" fmla="*/ 328979 w 354307"/>
                <a:gd name="connsiteY1" fmla="*/ 0 h 369262"/>
                <a:gd name="connsiteX2" fmla="*/ 354307 w 354307"/>
                <a:gd name="connsiteY2" fmla="*/ 369262 h 369262"/>
                <a:gd name="connsiteX3" fmla="*/ 0 w 354307"/>
                <a:gd name="connsiteY3" fmla="*/ 331926 h 369262"/>
                <a:gd name="connsiteX0" fmla="*/ 0 w 379197"/>
                <a:gd name="connsiteY0" fmla="*/ 306598 h 369262"/>
                <a:gd name="connsiteX1" fmla="*/ 353869 w 379197"/>
                <a:gd name="connsiteY1" fmla="*/ 0 h 369262"/>
                <a:gd name="connsiteX2" fmla="*/ 379197 w 379197"/>
                <a:gd name="connsiteY2" fmla="*/ 369262 h 369262"/>
                <a:gd name="connsiteX3" fmla="*/ 0 w 379197"/>
                <a:gd name="connsiteY3" fmla="*/ 306598 h 369262"/>
                <a:gd name="connsiteX0" fmla="*/ 0 w 361394"/>
                <a:gd name="connsiteY0" fmla="*/ 324713 h 369262"/>
                <a:gd name="connsiteX1" fmla="*/ 336066 w 361394"/>
                <a:gd name="connsiteY1" fmla="*/ 0 h 369262"/>
                <a:gd name="connsiteX2" fmla="*/ 361394 w 361394"/>
                <a:gd name="connsiteY2" fmla="*/ 369262 h 369262"/>
                <a:gd name="connsiteX3" fmla="*/ 0 w 361394"/>
                <a:gd name="connsiteY3" fmla="*/ 324713 h 369262"/>
                <a:gd name="connsiteX0" fmla="*/ 0 w 439190"/>
                <a:gd name="connsiteY0" fmla="*/ 352270 h 369262"/>
                <a:gd name="connsiteX1" fmla="*/ 413862 w 439190"/>
                <a:gd name="connsiteY1" fmla="*/ 0 h 369262"/>
                <a:gd name="connsiteX2" fmla="*/ 439190 w 439190"/>
                <a:gd name="connsiteY2" fmla="*/ 369262 h 369262"/>
                <a:gd name="connsiteX3" fmla="*/ 0 w 439190"/>
                <a:gd name="connsiteY3" fmla="*/ 352270 h 369262"/>
                <a:gd name="connsiteX0" fmla="*/ 0 w 427229"/>
                <a:gd name="connsiteY0" fmla="*/ 352270 h 380266"/>
                <a:gd name="connsiteX1" fmla="*/ 413862 w 427229"/>
                <a:gd name="connsiteY1" fmla="*/ 0 h 380266"/>
                <a:gd name="connsiteX2" fmla="*/ 427229 w 427229"/>
                <a:gd name="connsiteY2" fmla="*/ 380266 h 380266"/>
                <a:gd name="connsiteX3" fmla="*/ 0 w 427229"/>
                <a:gd name="connsiteY3" fmla="*/ 352270 h 380266"/>
                <a:gd name="connsiteX0" fmla="*/ 0 w 413862"/>
                <a:gd name="connsiteY0" fmla="*/ 352270 h 369298"/>
                <a:gd name="connsiteX1" fmla="*/ 413862 w 413862"/>
                <a:gd name="connsiteY1" fmla="*/ 0 h 369298"/>
                <a:gd name="connsiteX2" fmla="*/ 403269 w 413862"/>
                <a:gd name="connsiteY2" fmla="*/ 369298 h 369298"/>
                <a:gd name="connsiteX3" fmla="*/ 0 w 413862"/>
                <a:gd name="connsiteY3" fmla="*/ 352270 h 36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862" h="369298">
                  <a:moveTo>
                    <a:pt x="0" y="352270"/>
                  </a:moveTo>
                  <a:lnTo>
                    <a:pt x="413862" y="0"/>
                  </a:lnTo>
                  <a:lnTo>
                    <a:pt x="403269" y="369298"/>
                  </a:lnTo>
                  <a:lnTo>
                    <a:pt x="0" y="3522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>
              <a:off x="2706332" y="3011896"/>
              <a:ext cx="1150641" cy="0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2706332" y="2770761"/>
              <a:ext cx="1334936" cy="0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>
              <a:spLocks noChangeArrowheads="1"/>
            </p:cNvSpPr>
            <p:nvPr/>
          </p:nvSpPr>
          <p:spPr bwMode="auto">
            <a:xfrm>
              <a:off x="2285363" y="2883364"/>
              <a:ext cx="45837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sz="1000" dirty="0"/>
                <a:t>P</a:t>
              </a:r>
              <a:r>
                <a:rPr lang="en-GB" sz="800" dirty="0"/>
                <a:t>1</a:t>
              </a:r>
              <a:endParaRPr lang="en-US" sz="1000" dirty="0"/>
            </a:p>
          </p:txBody>
        </p: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2285362" y="2663368"/>
              <a:ext cx="45837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sz="1000" dirty="0"/>
                <a:t>P</a:t>
              </a:r>
              <a:endParaRPr lang="en-US" sz="800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19AF91D-D9BC-D104-F709-357966BC66CB}"/>
              </a:ext>
            </a:extLst>
          </p:cNvPr>
          <p:cNvSpPr txBox="1"/>
          <p:nvPr/>
        </p:nvSpPr>
        <p:spPr>
          <a:xfrm>
            <a:off x="-108520" y="0"/>
            <a:ext cx="1417205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28" name="TextBox 5">
            <a:extLst>
              <a:ext uri="{FF2B5EF4-FFF2-40B4-BE49-F238E27FC236}">
                <a16:creationId xmlns:a16="http://schemas.microsoft.com/office/drawing/2014/main" id="{4D813F97-D951-D1BC-3D5B-CBC9831E1E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5506960"/>
              </p:ext>
            </p:extLst>
          </p:nvPr>
        </p:nvGraphicFramePr>
        <p:xfrm>
          <a:off x="97338" y="2405595"/>
          <a:ext cx="4244387" cy="3759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DC44E21-B1CF-9639-9D36-70537A3CBE0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0D64D3-CFBA-ECC9-F8D8-57781F233A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417FA4F-0483-093D-C256-071C4CF221CA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DDB452-C83F-C0DD-33F7-E4AECFE338F0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406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4045020" cy="1325563"/>
          </a:xfrm>
        </p:spPr>
        <p:txBody>
          <a:bodyPr>
            <a:normAutofit/>
          </a:bodyPr>
          <a:lstStyle/>
          <a:p>
            <a:r>
              <a:rPr lang="en-GB">
                <a:latin typeface="+mn-lt"/>
              </a:rPr>
              <a:t>Task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8992" y="1"/>
            <a:ext cx="866357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6138" y="3423959"/>
            <a:ext cx="473163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5587670" y="5166682"/>
            <a:ext cx="1376794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AC1731-CA83-37D8-9A4A-8708EDD0DB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64" r="38288" b="4"/>
          <a:stretch/>
        </p:blipFill>
        <p:spPr>
          <a:xfrm>
            <a:off x="5813981" y="1075239"/>
            <a:ext cx="3096452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2201" y="1"/>
            <a:ext cx="1550211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04058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7145" y="6033795"/>
            <a:ext cx="1493298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8772" y="5519196"/>
            <a:ext cx="1005228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1F963B9-E300-E61C-48ED-905D1B1B77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590221"/>
              </p:ext>
            </p:extLst>
          </p:nvPr>
        </p:nvGraphicFramePr>
        <p:xfrm>
          <a:off x="628650" y="1825625"/>
          <a:ext cx="404502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52878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64D464-898B-4908-88FD-33A83D6ED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56447" cy="1146176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  <a:latin typeface="+mn-lt"/>
              </a:rPr>
              <a:t>Factor immobility</a:t>
            </a:r>
          </a:p>
        </p:txBody>
      </p:sp>
      <p:sp>
        <p:nvSpPr>
          <p:cNvPr id="26" name="Freeform: Shape 9">
            <a:extLst>
              <a:ext uri="{FF2B5EF4-FFF2-40B4-BE49-F238E27FC236}">
                <a16:creationId xmlns:a16="http://schemas.microsoft.com/office/drawing/2014/main" id="{F0BC1D9E-4401-4EC0-88FD-ED103CB57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50502" y="2"/>
            <a:ext cx="893498" cy="1511301"/>
          </a:xfrm>
          <a:custGeom>
            <a:avLst/>
            <a:gdLst>
              <a:gd name="connsiteX0" fmla="*/ 697617 w 1191330"/>
              <a:gd name="connsiteY0" fmla="*/ 0 h 1511301"/>
              <a:gd name="connsiteX1" fmla="*/ 1191330 w 1191330"/>
              <a:gd name="connsiteY1" fmla="*/ 0 h 1511301"/>
              <a:gd name="connsiteX2" fmla="*/ 1191330 w 1191330"/>
              <a:gd name="connsiteY2" fmla="*/ 1511301 h 1511301"/>
              <a:gd name="connsiteX3" fmla="*/ 0 w 1191330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330" h="1511301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7" name="Freeform: Shape 11">
            <a:extLst>
              <a:ext uri="{FF2B5EF4-FFF2-40B4-BE49-F238E27FC236}">
                <a16:creationId xmlns:a16="http://schemas.microsoft.com/office/drawing/2014/main" id="{B0AAF7C9-094E-400C-A428-F6C2262F6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8064990" cy="5167312"/>
          </a:xfrm>
          <a:custGeom>
            <a:avLst/>
            <a:gdLst>
              <a:gd name="connsiteX0" fmla="*/ 0 w 10753320"/>
              <a:gd name="connsiteY0" fmla="*/ 0 h 5167312"/>
              <a:gd name="connsiteX1" fmla="*/ 9680943 w 10753320"/>
              <a:gd name="connsiteY1" fmla="*/ 0 h 5167312"/>
              <a:gd name="connsiteX2" fmla="*/ 9680223 w 10753320"/>
              <a:gd name="connsiteY2" fmla="*/ 952 h 5167312"/>
              <a:gd name="connsiteX3" fmla="*/ 10753320 w 10753320"/>
              <a:gd name="connsiteY3" fmla="*/ 952 h 5167312"/>
              <a:gd name="connsiteX4" fmla="*/ 8359441 w 10753320"/>
              <a:gd name="connsiteY4" fmla="*/ 5167312 h 5167312"/>
              <a:gd name="connsiteX5" fmla="*/ 4821866 w 10753320"/>
              <a:gd name="connsiteY5" fmla="*/ 5167312 h 5167312"/>
              <a:gd name="connsiteX6" fmla="*/ 4821866 w 10753320"/>
              <a:gd name="connsiteY6" fmla="*/ 5166360 h 5167312"/>
              <a:gd name="connsiteX7" fmla="*/ 0 w 10753320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320" h="5167312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628650" y="2055811"/>
            <a:ext cx="5486400" cy="4121152"/>
          </a:xfrm>
        </p:spPr>
        <p:txBody>
          <a:bodyPr>
            <a:normAutofit/>
          </a:bodyPr>
          <a:lstStyle/>
          <a:p>
            <a:endParaRPr lang="en-GB" b="1" dirty="0"/>
          </a:p>
          <a:p>
            <a:r>
              <a:rPr lang="en-GB" b="1" dirty="0"/>
              <a:t>Factor immobility </a:t>
            </a:r>
            <a:r>
              <a:rPr lang="en-GB" dirty="0"/>
              <a:t>occurs because it is difficult for factors of production to be put to alternative uses</a:t>
            </a:r>
          </a:p>
          <a:p>
            <a:r>
              <a:rPr lang="en-GB" dirty="0"/>
              <a:t>The immobility of factors of production can result in a misallocation of resources</a:t>
            </a:r>
          </a:p>
          <a:p>
            <a:r>
              <a:rPr lang="en-GB" dirty="0"/>
              <a:t>This leads to market failure</a:t>
            </a:r>
          </a:p>
          <a:p>
            <a:r>
              <a:rPr lang="en-GB" dirty="0"/>
              <a:t>Factor immobility can occur for:</a:t>
            </a:r>
          </a:p>
          <a:p>
            <a:pPr lvl="1"/>
            <a:r>
              <a:rPr lang="en-GB" sz="2100" dirty="0"/>
              <a:t>Labour</a:t>
            </a:r>
          </a:p>
          <a:p>
            <a:pPr lvl="1"/>
            <a:r>
              <a:rPr lang="en-GB" sz="2100" dirty="0"/>
              <a:t>Capital</a:t>
            </a:r>
          </a:p>
          <a:p>
            <a:pPr lvl="1"/>
            <a:r>
              <a:rPr lang="en-GB" sz="2100" dirty="0"/>
              <a:t>Land</a:t>
            </a:r>
          </a:p>
        </p:txBody>
      </p:sp>
      <p:sp>
        <p:nvSpPr>
          <p:cNvPr id="29" name="Freeform: Shape 13">
            <a:extLst>
              <a:ext uri="{FF2B5EF4-FFF2-40B4-BE49-F238E27FC236}">
                <a16:creationId xmlns:a16="http://schemas.microsoft.com/office/drawing/2014/main" id="{6200B311-3585-4069-AAC6-CD443FA5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2989" y="1690688"/>
            <a:ext cx="2751011" cy="5167312"/>
          </a:xfrm>
          <a:custGeom>
            <a:avLst/>
            <a:gdLst>
              <a:gd name="connsiteX0" fmla="*/ 2391664 w 3668014"/>
              <a:gd name="connsiteY0" fmla="*/ 0 h 5167312"/>
              <a:gd name="connsiteX1" fmla="*/ 3668014 w 3668014"/>
              <a:gd name="connsiteY1" fmla="*/ 0 h 5167312"/>
              <a:gd name="connsiteX2" fmla="*/ 3668014 w 3668014"/>
              <a:gd name="connsiteY2" fmla="*/ 5167312 h 5167312"/>
              <a:gd name="connsiteX3" fmla="*/ 0 w 3668014"/>
              <a:gd name="connsiteY3" fmla="*/ 5167312 h 5167312"/>
              <a:gd name="connsiteX4" fmla="*/ 2393879 w 3668014"/>
              <a:gd name="connsiteY4" fmla="*/ 952 h 5167312"/>
              <a:gd name="connsiteX5" fmla="*/ 2391664 w 366801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014" h="5167312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8B42FD-3CB4-3EFE-E38F-52F8938413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1474DE-AF92-F8C1-2517-BE17C5B99E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58062F3-E476-4555-D7FF-042A6385F175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827652-864C-2466-D03A-328DD6B4ABEB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442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3500">
                <a:solidFill>
                  <a:srgbClr val="FFFFFF"/>
                </a:solidFill>
                <a:latin typeface="+mn-lt"/>
              </a:rPr>
              <a:t>Immobility of labour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89180AE-E7C9-425F-831D-F1D7B1C309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602676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B658255-BE02-D8D8-588D-E16847F1C7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C5C4E0-EA85-CA0C-5C42-4BD9E18D159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629E6F2-B9D3-046E-C5F1-77D7A682A60B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A3F05B-C25C-A9B8-A36A-876339D3FFDD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28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rdboard boxes on conveyor belt">
            <a:extLst>
              <a:ext uri="{FF2B5EF4-FFF2-40B4-BE49-F238E27FC236}">
                <a16:creationId xmlns:a16="http://schemas.microsoft.com/office/drawing/2014/main" id="{F79F09F8-7638-EAA1-4597-58F379B991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23" r="18932" b="11"/>
          <a:stretch/>
        </p:blipFill>
        <p:spPr>
          <a:xfrm>
            <a:off x="5046546" y="1690688"/>
            <a:ext cx="4097454" cy="5167312"/>
          </a:xfrm>
          <a:custGeom>
            <a:avLst/>
            <a:gdLst/>
            <a:ahLst/>
            <a:cxnLst/>
            <a:rect l="l" t="t" r="r" b="b"/>
            <a:pathLst>
              <a:path w="5463273" h="5167312">
                <a:moveTo>
                  <a:pt x="2391664" y="0"/>
                </a:moveTo>
                <a:lnTo>
                  <a:pt x="2729598" y="0"/>
                </a:lnTo>
                <a:lnTo>
                  <a:pt x="3668014" y="0"/>
                </a:lnTo>
                <a:lnTo>
                  <a:pt x="5463273" y="0"/>
                </a:lnTo>
                <a:lnTo>
                  <a:pt x="5463273" y="5167310"/>
                </a:lnTo>
                <a:lnTo>
                  <a:pt x="3668014" y="516731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1DAA37-DAFB-47C9-9EE7-11C030BEC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6718546" cy="5167312"/>
          </a:xfrm>
          <a:custGeom>
            <a:avLst/>
            <a:gdLst>
              <a:gd name="connsiteX0" fmla="*/ 0 w 8958061"/>
              <a:gd name="connsiteY0" fmla="*/ 0 h 5167312"/>
              <a:gd name="connsiteX1" fmla="*/ 7885684 w 8958061"/>
              <a:gd name="connsiteY1" fmla="*/ 0 h 5167312"/>
              <a:gd name="connsiteX2" fmla="*/ 7884964 w 8958061"/>
              <a:gd name="connsiteY2" fmla="*/ 952 h 5167312"/>
              <a:gd name="connsiteX3" fmla="*/ 8958061 w 8958061"/>
              <a:gd name="connsiteY3" fmla="*/ 952 h 5167312"/>
              <a:gd name="connsiteX4" fmla="*/ 6564182 w 8958061"/>
              <a:gd name="connsiteY4" fmla="*/ 5167312 h 5167312"/>
              <a:gd name="connsiteX5" fmla="*/ 3026607 w 8958061"/>
              <a:gd name="connsiteY5" fmla="*/ 5167312 h 5167312"/>
              <a:gd name="connsiteX6" fmla="*/ 3026607 w 8958061"/>
              <a:gd name="connsiteY6" fmla="*/ 5166360 h 5167312"/>
              <a:gd name="connsiteX7" fmla="*/ 0 w 8958061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58061" h="5167312">
                <a:moveTo>
                  <a:pt x="0" y="0"/>
                </a:moveTo>
                <a:lnTo>
                  <a:pt x="7885684" y="0"/>
                </a:lnTo>
                <a:lnTo>
                  <a:pt x="7884964" y="952"/>
                </a:lnTo>
                <a:lnTo>
                  <a:pt x="8958061" y="952"/>
                </a:lnTo>
                <a:lnTo>
                  <a:pt x="6564182" y="5167312"/>
                </a:lnTo>
                <a:lnTo>
                  <a:pt x="3026607" y="5167312"/>
                </a:lnTo>
                <a:lnTo>
                  <a:pt x="3026607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65759"/>
            <a:ext cx="5827014" cy="1325880"/>
          </a:xfrm>
        </p:spPr>
        <p:txBody>
          <a:bodyPr anchor="ctr">
            <a:normAutofit/>
          </a:bodyPr>
          <a:lstStyle/>
          <a:p>
            <a:r>
              <a:rPr lang="en-GB">
                <a:solidFill>
                  <a:schemeClr val="bg1"/>
                </a:solidFill>
                <a:latin typeface="+mn-lt"/>
              </a:rPr>
              <a:t>Immobility of capital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4CBD955-7E14-485C-919F-EC1D1B9BC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4057" y="2"/>
            <a:ext cx="2239943" cy="1511301"/>
          </a:xfrm>
          <a:custGeom>
            <a:avLst/>
            <a:gdLst>
              <a:gd name="connsiteX0" fmla="*/ 697617 w 2986590"/>
              <a:gd name="connsiteY0" fmla="*/ 0 h 1511301"/>
              <a:gd name="connsiteX1" fmla="*/ 1096710 w 2986590"/>
              <a:gd name="connsiteY1" fmla="*/ 0 h 1511301"/>
              <a:gd name="connsiteX2" fmla="*/ 1191330 w 2986590"/>
              <a:gd name="connsiteY2" fmla="*/ 0 h 1511301"/>
              <a:gd name="connsiteX3" fmla="*/ 2986590 w 2986590"/>
              <a:gd name="connsiteY3" fmla="*/ 0 h 1511301"/>
              <a:gd name="connsiteX4" fmla="*/ 2986590 w 2986590"/>
              <a:gd name="connsiteY4" fmla="*/ 1511301 h 1511301"/>
              <a:gd name="connsiteX5" fmla="*/ 1191330 w 2986590"/>
              <a:gd name="connsiteY5" fmla="*/ 1511301 h 1511301"/>
              <a:gd name="connsiteX6" fmla="*/ 399093 w 2986590"/>
              <a:gd name="connsiteY6" fmla="*/ 1511301 h 1511301"/>
              <a:gd name="connsiteX7" fmla="*/ 0 w 2986590"/>
              <a:gd name="connsiteY7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6590" h="1511301">
                <a:moveTo>
                  <a:pt x="697617" y="0"/>
                </a:moveTo>
                <a:lnTo>
                  <a:pt x="1096710" y="0"/>
                </a:lnTo>
                <a:lnTo>
                  <a:pt x="1191330" y="0"/>
                </a:lnTo>
                <a:lnTo>
                  <a:pt x="2986590" y="0"/>
                </a:lnTo>
                <a:lnTo>
                  <a:pt x="2986590" y="1511301"/>
                </a:lnTo>
                <a:lnTo>
                  <a:pt x="1191330" y="1511301"/>
                </a:lnTo>
                <a:lnTo>
                  <a:pt x="399093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936" y="2209800"/>
            <a:ext cx="4415609" cy="4010025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GB" sz="1300" b="1" dirty="0">
              <a:solidFill>
                <a:srgbClr val="FF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300" b="1" dirty="0">
                <a:solidFill>
                  <a:srgbClr val="FFFFFF"/>
                </a:solidFill>
              </a:rPr>
              <a:t>Capital goods are those that are used in the production of other goods and services.  These will bring a stream of income in the future. </a:t>
            </a:r>
          </a:p>
          <a:p>
            <a:endParaRPr lang="en-GB" sz="1300" b="1" dirty="0">
              <a:solidFill>
                <a:srgbClr val="FFFFFF"/>
              </a:solidFill>
            </a:endParaRPr>
          </a:p>
          <a:p>
            <a:r>
              <a:rPr lang="en-GB" sz="1300" b="1" dirty="0">
                <a:solidFill>
                  <a:srgbClr val="FFFFFF"/>
                </a:solidFill>
              </a:rPr>
              <a:t>Capital immobility </a:t>
            </a:r>
            <a:r>
              <a:rPr lang="en-GB" sz="1300" dirty="0">
                <a:solidFill>
                  <a:srgbClr val="FFFFFF"/>
                </a:solidFill>
              </a:rPr>
              <a:t>can occur as a result of:</a:t>
            </a:r>
          </a:p>
          <a:p>
            <a:pPr lvl="1"/>
            <a:r>
              <a:rPr lang="en-GB" sz="1300" dirty="0">
                <a:solidFill>
                  <a:srgbClr val="FFFFFF"/>
                </a:solidFill>
              </a:rPr>
              <a:t>Rapid technological change</a:t>
            </a:r>
          </a:p>
          <a:p>
            <a:pPr lvl="2"/>
            <a:r>
              <a:rPr lang="en-GB" sz="1300" dirty="0">
                <a:solidFill>
                  <a:srgbClr val="FFFFFF"/>
                </a:solidFill>
              </a:rPr>
              <a:t>changing technology can make machinery obsolete</a:t>
            </a:r>
          </a:p>
          <a:p>
            <a:pPr lvl="2"/>
            <a:r>
              <a:rPr lang="en-GB" sz="1300" dirty="0">
                <a:solidFill>
                  <a:srgbClr val="FFFFFF"/>
                </a:solidFill>
              </a:rPr>
              <a:t>this leads to costs for the firm as they update capital equipment</a:t>
            </a:r>
          </a:p>
          <a:p>
            <a:pPr lvl="1"/>
            <a:r>
              <a:rPr lang="en-GB" sz="1300" dirty="0">
                <a:solidFill>
                  <a:srgbClr val="FFFFFF"/>
                </a:solidFill>
              </a:rPr>
              <a:t>Structural change in the economy</a:t>
            </a:r>
          </a:p>
          <a:p>
            <a:pPr lvl="2"/>
            <a:r>
              <a:rPr lang="en-GB" sz="1300" dirty="0">
                <a:solidFill>
                  <a:srgbClr val="FFFFFF"/>
                </a:solidFill>
              </a:rPr>
              <a:t>as the types of industry that make up the economy change so does the type of capital equipment needed</a:t>
            </a:r>
          </a:p>
          <a:p>
            <a:pPr lvl="2"/>
            <a:r>
              <a:rPr lang="en-GB" sz="1300" dirty="0">
                <a:solidFill>
                  <a:srgbClr val="FFFFFF"/>
                </a:solidFill>
              </a:rPr>
              <a:t>we are less likely to use specialist coal mining equipment nowadays and it is difficult to put this equipment to use elsewhere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0AFA39-94B8-3DFF-D8A9-ED60058653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511217-B435-44E3-D450-41C6B22944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89A3F4B-082F-99E7-AFA3-FB6BEB5773A5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268177-A588-0A21-C4C3-3EDA2CBF5152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40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  <a:latin typeface="+mn-lt"/>
              </a:rPr>
              <a:t>Immobility of land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Land encompasses all of the natural resources that come from the earth that are used in the production of goods or services.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Land immobility </a:t>
            </a:r>
            <a:r>
              <a:rPr lang="en-GB" dirty="0"/>
              <a:t>can occur as a result of: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The inability to change the use of land due to: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/>
              <a:t>Climate conditions where it is not possible to produce certain crops e.g. the UK finds it difficult to produce grapes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/>
              <a:t>It is almost impossible or not economically practical to move land from one area to another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/>
              <a:t>The EU subsidises the growing of certain foodstuff so farmers and fishermen continue to produce these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A5E3F2-69A4-DD6C-7ACC-85341BE27F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1E8A0D-BA27-16DD-6D98-0317C0D4F0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440569A4-12B7-5111-43BB-F6E53865224E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C7D3AB-8CF2-34EC-65D1-8DA722D4B0D1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184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4168866" cy="1325563"/>
          </a:xfrm>
        </p:spPr>
        <p:txBody>
          <a:bodyPr>
            <a:normAutofit/>
          </a:bodyPr>
          <a:lstStyle/>
          <a:p>
            <a:r>
              <a:rPr lang="en-GB">
                <a:latin typeface="+mn-lt"/>
              </a:rPr>
              <a:t>Factor immobility and market failure</a:t>
            </a:r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168866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Factor immobility can lead to a misallocation of resources and therefore market failure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If factors of production are immobile then markets will find it difficult to clear when there is a change in supply and demand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If demand increases but supply is fixed due to immobile factors then there will be distortions in the market and it will take time for market equilibrium to be reached</a:t>
            </a:r>
          </a:p>
        </p:txBody>
      </p:sp>
      <p:sp>
        <p:nvSpPr>
          <p:cNvPr id="21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2624479"/>
            <a:ext cx="609320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85863" y="1516981"/>
            <a:ext cx="2387600" cy="17907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0"/>
            <a:ext cx="1736438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9347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54162" y="4112081"/>
            <a:ext cx="889838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4565205" y="4145122"/>
            <a:ext cx="3062574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4962670"/>
            <a:ext cx="1982514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D3799F-9899-BE2C-E795-AC5021734E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3C446A-AC2C-6E10-F407-FDC6381AA9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FEB92EC-CA39-42F2-86F3-0A6597CB6BBF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1E27AC-B4F1-D452-867D-EB90B3FB8343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40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  <a:latin typeface="+mn-lt"/>
              </a:rPr>
              <a:t>Imperfect and asymmetric  information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defTabSz="45720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1400" b="1"/>
              <a:t>Perfect knowledge </a:t>
            </a:r>
            <a:r>
              <a:rPr lang="en-GB" sz="1400"/>
              <a:t>or</a:t>
            </a:r>
            <a:r>
              <a:rPr lang="en-GB" sz="1400" b="1"/>
              <a:t> perfect information</a:t>
            </a:r>
            <a:r>
              <a:rPr lang="en-GB" sz="1400"/>
              <a:t> is a theoretical concept which</a:t>
            </a:r>
            <a:r>
              <a:rPr lang="en-GB" sz="1400" b="1"/>
              <a:t> </a:t>
            </a:r>
            <a:r>
              <a:rPr lang="en-GB" sz="1400"/>
              <a:t>occurs when all consumers in a market are fully aware of price, quantity available and all other relevant information for all products when making buying decisions.</a:t>
            </a:r>
          </a:p>
          <a:p>
            <a:pPr defTabSz="45720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GB" sz="1400" b="1"/>
          </a:p>
          <a:p>
            <a:pPr defTabSz="45720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1400" b="1"/>
              <a:t>Information asymmetry </a:t>
            </a:r>
            <a:r>
              <a:rPr lang="en-GB" sz="1400"/>
              <a:t>occurs when some parties in a transaction have more information regarding the product than others.</a:t>
            </a:r>
            <a:r>
              <a:rPr lang="en-GB" sz="1400" b="1"/>
              <a:t> </a:t>
            </a:r>
            <a:r>
              <a:rPr lang="en-GB" sz="1400"/>
              <a:t> </a:t>
            </a:r>
            <a:endParaRPr lang="en-GB" sz="1400" b="1"/>
          </a:p>
          <a:p>
            <a:pPr>
              <a:buFont typeface="Arial" panose="020B0604020202020204" pitchFamily="34" charset="0"/>
              <a:buChar char="•"/>
            </a:pPr>
            <a:r>
              <a:rPr lang="en-GB" sz="1400" b="1"/>
              <a:t>Information failure </a:t>
            </a:r>
            <a:r>
              <a:rPr lang="en-GB" sz="1400"/>
              <a:t>is a type of market failure where consumers or producers: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/>
              <a:t>do not have </a:t>
            </a:r>
            <a:r>
              <a:rPr lang="en-GB" sz="1400" b="1"/>
              <a:t>perfect knowledge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/>
              <a:t>have </a:t>
            </a:r>
            <a:r>
              <a:rPr lang="en-GB" sz="1400" b="1"/>
              <a:t>asymmetric</a:t>
            </a:r>
            <a:r>
              <a:rPr lang="en-GB" sz="1400"/>
              <a:t> knowledge</a:t>
            </a:r>
          </a:p>
          <a:p>
            <a:pPr marL="60579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/>
              <a:t>This means that there is </a:t>
            </a:r>
            <a:r>
              <a:rPr lang="en-GB" sz="1400" b="1"/>
              <a:t>imperfect information</a:t>
            </a:r>
            <a:endParaRPr lang="en-GB" sz="1400"/>
          </a:p>
          <a:p>
            <a:pPr>
              <a:buFont typeface="Arial" panose="020B0604020202020204" pitchFamily="34" charset="0"/>
              <a:buChar char="•"/>
            </a:pPr>
            <a:r>
              <a:rPr lang="en-GB" sz="1400"/>
              <a:t>Without having full information about a product it is difficult for consumers and producers to make decisions regarding price, quality and other relevant factors when buying and selling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/>
              <a:t>This can lead to the under provision of merit goods and the over provision of demerit goods as people are ill-informed regarding the benefits or other wise of such goods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2FE3B4-6EEC-6D68-CB40-6D7F63C28B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61B6F8-D8A2-0440-BD82-801E53F671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F6CC50D-DDC4-3A9C-867B-5C5BAD360AF9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2BA29F-8347-2D07-2378-8A98464EFD82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204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hopping cart with boxes">
            <a:extLst>
              <a:ext uri="{FF2B5EF4-FFF2-40B4-BE49-F238E27FC236}">
                <a16:creationId xmlns:a16="http://schemas.microsoft.com/office/drawing/2014/main" id="{409CBD9D-9ED9-78FC-4825-B8823EE787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15" t="9090" r="18949" b="8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320" y="1161288"/>
            <a:ext cx="2578608" cy="1124712"/>
          </a:xfrm>
        </p:spPr>
        <p:txBody>
          <a:bodyPr anchor="b">
            <a:normAutofit/>
          </a:bodyPr>
          <a:lstStyle/>
          <a:p>
            <a:r>
              <a:rPr lang="en-GB" sz="2400" dirty="0">
                <a:latin typeface="+mn-lt"/>
              </a:rPr>
              <a:t>Task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320" y="2718054"/>
            <a:ext cx="3497573" cy="3207258"/>
          </a:xfrm>
        </p:spPr>
        <p:txBody>
          <a:bodyPr anchor="t">
            <a:normAutofit lnSpcReduction="10000"/>
          </a:bodyPr>
          <a:lstStyle/>
          <a:p>
            <a:pPr marL="342900" indent="-342900" defTabSz="457200"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</a:pPr>
            <a:endParaRPr lang="en-GB" sz="1600"/>
          </a:p>
          <a:p>
            <a:pPr marL="342900" indent="-342900" defTabSz="457200"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</a:pPr>
            <a:r>
              <a:rPr lang="en-GB" sz="1600"/>
              <a:t>Define the term information failure.</a:t>
            </a:r>
          </a:p>
          <a:p>
            <a:pPr marL="342900" indent="-342900" defTabSz="457200"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</a:pPr>
            <a:r>
              <a:rPr lang="en-GB" sz="1600"/>
              <a:t>Define the term perfect knowledge.</a:t>
            </a:r>
          </a:p>
          <a:p>
            <a:pPr marL="342900" indent="-342900" defTabSz="457200"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</a:pPr>
            <a:r>
              <a:rPr lang="en-GB" sz="1600"/>
              <a:t>Define the term asymmetric knowledge.</a:t>
            </a:r>
          </a:p>
          <a:p>
            <a:pPr marL="342900" indent="-342900" defTabSz="457200"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</a:pPr>
            <a:r>
              <a:rPr lang="en-GB" sz="1600"/>
              <a:t>Explain why there is likely to be information failure amongst consumers at supermarkets.</a:t>
            </a:r>
          </a:p>
          <a:p>
            <a:pPr marL="342900" indent="-342900" defTabSz="457200"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</a:pPr>
            <a:r>
              <a:rPr lang="en-GB" sz="1600"/>
              <a:t>Why don’t all economic agents have perfect knowledge regarding goods and services?</a:t>
            </a:r>
          </a:p>
          <a:p>
            <a:pPr marL="342900" indent="-342900" defTabSz="457200"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</a:pPr>
            <a:r>
              <a:rPr lang="en-GB" sz="1600"/>
              <a:t>Explain why merit goods may be under provided.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37069F-88B8-125C-DB45-3F918B20D6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CF2A04-B1E0-2249-1217-3B7805EA6A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137FC837-2B99-964D-4FCD-43EF63AB61D5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CFF1AF-41E4-01F8-72F4-E1B354A97AAE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619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912768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3770"/>
            <a:ext cx="2415246" cy="2027227"/>
          </a:xfrm>
        </p:spPr>
        <p:txBody>
          <a:bodyPr anchor="t">
            <a:normAutofit/>
          </a:bodyPr>
          <a:lstStyle/>
          <a:p>
            <a:r>
              <a:rPr lang="en-GB" sz="2900">
                <a:solidFill>
                  <a:srgbClr val="FFFFFF"/>
                </a:solidFill>
              </a:rPr>
              <a:t>Consequences of environmental change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25CF151C-9C94-2EA0-C7A8-1992CC7C57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168081"/>
              </p:ext>
            </p:extLst>
          </p:nvPr>
        </p:nvGraphicFramePr>
        <p:xfrm>
          <a:off x="4157004" y="541606"/>
          <a:ext cx="4358346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5C35A84-2F2C-87A0-A370-1E82693FDD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72E873-409C-01D5-339D-3C14EBAD0C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ECA06C5-1750-7750-1B9C-0E118B46492B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FB085B-8AEF-7485-9093-7DF3A25316CD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302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3500">
                <a:solidFill>
                  <a:srgbClr val="FFFFFF"/>
                </a:solidFill>
              </a:rPr>
              <a:t>Recall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88B213-6E20-3039-3103-B81BFE488B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731816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0F8E3A9-9CB5-FD56-0D5E-750C3F382F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922BE7-979D-A7C4-C461-B8FB5637D9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67D9FC8E-7055-BDE2-FA40-19150819FC2C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9851A8-ADFC-B00E-9D79-BE95225EF326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41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GB" sz="3500">
                <a:solidFill>
                  <a:srgbClr val="FFFFFF"/>
                </a:solidFill>
              </a:rPr>
              <a:t>Plenary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9CD245D-1F3D-7200-6C83-105F650C49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7396895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4A67AAB-BC9F-72F1-570E-F2A803A70A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158796-7E57-C3EC-9415-D0D713FC72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AD79A40-7B1F-DD37-433E-CEF134A415D4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383BB4-A6DF-48B8-3235-A7D0F2B73482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1992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9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/>
          </a:bodyPr>
          <a:lstStyle/>
          <a:p>
            <a:pPr algn="ctr"/>
            <a:r>
              <a:rPr lang="en-GB">
                <a:solidFill>
                  <a:srgbClr val="FFFFFF"/>
                </a:solidFill>
              </a:rPr>
              <a:t>Starter</a:t>
            </a:r>
          </a:p>
        </p:txBody>
      </p:sp>
      <p:sp>
        <p:nvSpPr>
          <p:cNvPr id="23" name="Rectangle: Rounded Corners 11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Content Placeholder 3">
            <a:extLst>
              <a:ext uri="{FF2B5EF4-FFF2-40B4-BE49-F238E27FC236}">
                <a16:creationId xmlns:a16="http://schemas.microsoft.com/office/drawing/2014/main" id="{C3C8E094-7194-4D26-165D-1CB4BD3BA2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600372"/>
              </p:ext>
            </p:extLst>
          </p:nvPr>
        </p:nvGraphicFramePr>
        <p:xfrm>
          <a:off x="628650" y="180091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B676EDB-24EE-898C-FD97-E0737CA1F2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40B01B-594C-A1CE-0703-96726FCC65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8E1822D-27F2-2850-CF39-CCC62B622453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FA42AB-1DC6-3DDC-7283-3C95E2DF9260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133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912768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3770"/>
            <a:ext cx="2415246" cy="2027227"/>
          </a:xfrm>
        </p:spPr>
        <p:txBody>
          <a:bodyPr anchor="t"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Learning 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0F252A-2F79-9267-8124-EB2A33C791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349901"/>
              </p:ext>
            </p:extLst>
          </p:nvPr>
        </p:nvGraphicFramePr>
        <p:xfrm>
          <a:off x="4157004" y="541606"/>
          <a:ext cx="4358346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09DE4E5-D3F6-4839-9BFB-6557E00143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C8E1FA-37E5-D97C-AB9E-6D8737C79E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8DEE5DE-F620-7506-771B-D0072B4D9E9C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1AECB8-F5A1-CD3A-0333-1848C9D5373F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1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3500">
                <a:solidFill>
                  <a:srgbClr val="FFFFFF"/>
                </a:solidFill>
                <a:latin typeface="+mn-lt"/>
              </a:rPr>
              <a:t>Merit goods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789EB8D-B357-555C-6F91-73C709FEB2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677771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2681EDA-F6CB-07ED-7E3B-2D6BEE2115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49B931-3992-8826-B397-77252BC18CC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F758C79-6543-CBFC-AE77-450080F8794B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E9358A-D375-1F24-88BD-7CC47714C5B1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86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640080"/>
            <a:ext cx="3614166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Merit goods</a:t>
            </a:r>
          </a:p>
        </p:txBody>
      </p:sp>
      <p:sp>
        <p:nvSpPr>
          <p:cNvPr id="3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372868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1BED95-1A52-6EE4-47E0-ABCEA9869A39}"/>
              </a:ext>
            </a:extLst>
          </p:cNvPr>
          <p:cNvSpPr/>
          <p:nvPr/>
        </p:nvSpPr>
        <p:spPr>
          <a:xfrm>
            <a:off x="260956" y="2875813"/>
            <a:ext cx="8009858" cy="3182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06558" y="3066867"/>
            <a:ext cx="3703677" cy="29166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171450" indent="-1714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 merit good will operate where social benefit is greater than private benefit.</a:t>
            </a:r>
          </a:p>
          <a:p>
            <a:pPr marL="171450" indent="-1714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There is a positive externality from providing the good, so the government is likely to intervene for the good of society.</a:t>
            </a:r>
          </a:p>
          <a:p>
            <a:pPr marL="171450" lvl="0" indent="-1714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The good is seen to provide benefits to society over and above those to the individual consumer i.e. there is an additional external benefit of providing the good.</a:t>
            </a:r>
          </a:p>
          <a:p>
            <a:pPr marL="171450" lvl="0" indent="-1714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This can be measured by the grey shaded area. Individuals would demand Q of the good where their private benefit equals their private cost. However, society would benefit from providing Q1 where social benefit equals social cost.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51920" y="3033520"/>
            <a:ext cx="4464496" cy="2843751"/>
            <a:chOff x="1951641" y="1887419"/>
            <a:chExt cx="4074372" cy="269655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707223" y="2187403"/>
              <a:ext cx="0" cy="2065747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707223" y="4253150"/>
              <a:ext cx="247942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1951641" y="2195464"/>
              <a:ext cx="75558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Aft>
                  <a:spcPts val="600"/>
                </a:spcAft>
              </a:pPr>
              <a:r>
                <a:rPr lang="en-GB"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rPr>
                <a:t>Price</a:t>
              </a:r>
              <a:endParaRPr lang="en-US" sz="1000"/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4690423" y="4337750"/>
              <a:ext cx="13355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Aft>
                  <a:spcPts val="600"/>
                </a:spcAft>
              </a:pPr>
              <a:r>
                <a:rPr lang="en-GB"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rPr>
                <a:t>Quantity</a:t>
              </a:r>
              <a:endParaRPr lang="en-US" sz="1000"/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4593593" y="3596305"/>
              <a:ext cx="94127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Aft>
                  <a:spcPts val="600"/>
                </a:spcAft>
              </a:pPr>
              <a:r>
                <a:rPr lang="en-GB"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rPr>
                <a:t>D MPB</a:t>
              </a:r>
              <a:endParaRPr lang="en-US" sz="100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3178680" y="2524154"/>
              <a:ext cx="1511743" cy="11273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839595" y="3026289"/>
              <a:ext cx="5053" cy="1220586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3830795" y="4239855"/>
              <a:ext cx="45837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Aft>
                  <a:spcPts val="600"/>
                </a:spcAft>
              </a:pPr>
              <a:r>
                <a:rPr lang="en-GB"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rPr>
                <a:t>Q</a:t>
              </a:r>
              <a:r>
                <a:rPr lang="en-GB"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rPr>
                <a:t>1</a:t>
              </a:r>
              <a:endParaRPr lang="en-US" sz="1000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3298284" y="2133640"/>
              <a:ext cx="1316022" cy="15006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4289168" y="1887419"/>
              <a:ext cx="91389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Aft>
                  <a:spcPts val="600"/>
                </a:spcAft>
              </a:pPr>
              <a:r>
                <a:rPr lang="en-GB"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rPr>
                <a:t>S = MPC</a:t>
              </a:r>
              <a:endParaRPr lang="en-US" sz="100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4065902" y="2760197"/>
              <a:ext cx="0" cy="1479658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3627785" y="4245267"/>
              <a:ext cx="45837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Aft>
                  <a:spcPts val="600"/>
                </a:spcAft>
              </a:pPr>
              <a:r>
                <a:rPr lang="en-GB"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rPr>
                <a:t>Q</a:t>
              </a:r>
              <a:endParaRPr lang="en-US" sz="80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3203959" y="2300118"/>
              <a:ext cx="1723886" cy="92015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4848988" y="3184616"/>
              <a:ext cx="84647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Aft>
                  <a:spcPts val="600"/>
                </a:spcAft>
              </a:pPr>
              <a:r>
                <a:rPr lang="en-GB"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rPr>
                <a:t>D</a:t>
              </a:r>
              <a:r>
                <a:rPr lang="en-GB"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rPr>
                <a:t>1 MSB</a:t>
              </a:r>
              <a:endParaRPr lang="en-US" sz="1000"/>
            </a:p>
          </p:txBody>
        </p:sp>
        <p:sp>
          <p:nvSpPr>
            <p:cNvPr id="22" name="Isosceles Triangle 37"/>
            <p:cNvSpPr/>
            <p:nvPr/>
          </p:nvSpPr>
          <p:spPr>
            <a:xfrm rot="2699217" flipV="1">
              <a:off x="3737940" y="2640160"/>
              <a:ext cx="258244" cy="329305"/>
            </a:xfrm>
            <a:custGeom>
              <a:avLst/>
              <a:gdLst>
                <a:gd name="connsiteX0" fmla="*/ 0 w 392298"/>
                <a:gd name="connsiteY0" fmla="*/ 394151 h 394151"/>
                <a:gd name="connsiteX1" fmla="*/ 392298 w 392298"/>
                <a:gd name="connsiteY1" fmla="*/ 0 h 394151"/>
                <a:gd name="connsiteX2" fmla="*/ 392298 w 392298"/>
                <a:gd name="connsiteY2" fmla="*/ 394151 h 394151"/>
                <a:gd name="connsiteX3" fmla="*/ 0 w 392298"/>
                <a:gd name="connsiteY3" fmla="*/ 394151 h 394151"/>
                <a:gd name="connsiteX0" fmla="*/ 0 w 392298"/>
                <a:gd name="connsiteY0" fmla="*/ 394151 h 419151"/>
                <a:gd name="connsiteX1" fmla="*/ 392298 w 392298"/>
                <a:gd name="connsiteY1" fmla="*/ 0 h 419151"/>
                <a:gd name="connsiteX2" fmla="*/ 379525 w 392298"/>
                <a:gd name="connsiteY2" fmla="*/ 419151 h 419151"/>
                <a:gd name="connsiteX3" fmla="*/ 0 w 392298"/>
                <a:gd name="connsiteY3" fmla="*/ 394151 h 419151"/>
                <a:gd name="connsiteX0" fmla="*/ 0 w 379525"/>
                <a:gd name="connsiteY0" fmla="*/ 369151 h 394151"/>
                <a:gd name="connsiteX1" fmla="*/ 379525 w 379525"/>
                <a:gd name="connsiteY1" fmla="*/ 0 h 394151"/>
                <a:gd name="connsiteX2" fmla="*/ 379525 w 379525"/>
                <a:gd name="connsiteY2" fmla="*/ 394151 h 394151"/>
                <a:gd name="connsiteX3" fmla="*/ 0 w 379525"/>
                <a:gd name="connsiteY3" fmla="*/ 369151 h 394151"/>
                <a:gd name="connsiteX0" fmla="*/ 0 w 379525"/>
                <a:gd name="connsiteY0" fmla="*/ 344262 h 369262"/>
                <a:gd name="connsiteX1" fmla="*/ 354197 w 379525"/>
                <a:gd name="connsiteY1" fmla="*/ 0 h 369262"/>
                <a:gd name="connsiteX2" fmla="*/ 379525 w 379525"/>
                <a:gd name="connsiteY2" fmla="*/ 369262 h 369262"/>
                <a:gd name="connsiteX3" fmla="*/ 0 w 379525"/>
                <a:gd name="connsiteY3" fmla="*/ 344262 h 369262"/>
                <a:gd name="connsiteX0" fmla="*/ 0 w 354307"/>
                <a:gd name="connsiteY0" fmla="*/ 331926 h 369262"/>
                <a:gd name="connsiteX1" fmla="*/ 328979 w 354307"/>
                <a:gd name="connsiteY1" fmla="*/ 0 h 369262"/>
                <a:gd name="connsiteX2" fmla="*/ 354307 w 354307"/>
                <a:gd name="connsiteY2" fmla="*/ 369262 h 369262"/>
                <a:gd name="connsiteX3" fmla="*/ 0 w 354307"/>
                <a:gd name="connsiteY3" fmla="*/ 331926 h 369262"/>
                <a:gd name="connsiteX0" fmla="*/ 0 w 379197"/>
                <a:gd name="connsiteY0" fmla="*/ 306598 h 369262"/>
                <a:gd name="connsiteX1" fmla="*/ 353869 w 379197"/>
                <a:gd name="connsiteY1" fmla="*/ 0 h 369262"/>
                <a:gd name="connsiteX2" fmla="*/ 379197 w 379197"/>
                <a:gd name="connsiteY2" fmla="*/ 369262 h 369262"/>
                <a:gd name="connsiteX3" fmla="*/ 0 w 379197"/>
                <a:gd name="connsiteY3" fmla="*/ 306598 h 369262"/>
                <a:gd name="connsiteX0" fmla="*/ 0 w 361394"/>
                <a:gd name="connsiteY0" fmla="*/ 324713 h 369262"/>
                <a:gd name="connsiteX1" fmla="*/ 336066 w 361394"/>
                <a:gd name="connsiteY1" fmla="*/ 0 h 369262"/>
                <a:gd name="connsiteX2" fmla="*/ 361394 w 361394"/>
                <a:gd name="connsiteY2" fmla="*/ 369262 h 369262"/>
                <a:gd name="connsiteX3" fmla="*/ 0 w 361394"/>
                <a:gd name="connsiteY3" fmla="*/ 324713 h 369262"/>
                <a:gd name="connsiteX0" fmla="*/ 0 w 439190"/>
                <a:gd name="connsiteY0" fmla="*/ 352270 h 369262"/>
                <a:gd name="connsiteX1" fmla="*/ 413862 w 439190"/>
                <a:gd name="connsiteY1" fmla="*/ 0 h 369262"/>
                <a:gd name="connsiteX2" fmla="*/ 439190 w 439190"/>
                <a:gd name="connsiteY2" fmla="*/ 369262 h 369262"/>
                <a:gd name="connsiteX3" fmla="*/ 0 w 439190"/>
                <a:gd name="connsiteY3" fmla="*/ 352270 h 369262"/>
                <a:gd name="connsiteX0" fmla="*/ 0 w 427229"/>
                <a:gd name="connsiteY0" fmla="*/ 352270 h 380266"/>
                <a:gd name="connsiteX1" fmla="*/ 413862 w 427229"/>
                <a:gd name="connsiteY1" fmla="*/ 0 h 380266"/>
                <a:gd name="connsiteX2" fmla="*/ 427229 w 427229"/>
                <a:gd name="connsiteY2" fmla="*/ 380266 h 380266"/>
                <a:gd name="connsiteX3" fmla="*/ 0 w 427229"/>
                <a:gd name="connsiteY3" fmla="*/ 352270 h 380266"/>
                <a:gd name="connsiteX0" fmla="*/ 0 w 413862"/>
                <a:gd name="connsiteY0" fmla="*/ 352270 h 369298"/>
                <a:gd name="connsiteX1" fmla="*/ 413862 w 413862"/>
                <a:gd name="connsiteY1" fmla="*/ 0 h 369298"/>
                <a:gd name="connsiteX2" fmla="*/ 403269 w 413862"/>
                <a:gd name="connsiteY2" fmla="*/ 369298 h 369298"/>
                <a:gd name="connsiteX3" fmla="*/ 0 w 413862"/>
                <a:gd name="connsiteY3" fmla="*/ 352270 h 369298"/>
                <a:gd name="connsiteX0" fmla="*/ 0 w 382123"/>
                <a:gd name="connsiteY0" fmla="*/ 299935 h 369298"/>
                <a:gd name="connsiteX1" fmla="*/ 382123 w 382123"/>
                <a:gd name="connsiteY1" fmla="*/ 0 h 369298"/>
                <a:gd name="connsiteX2" fmla="*/ 371530 w 382123"/>
                <a:gd name="connsiteY2" fmla="*/ 369298 h 369298"/>
                <a:gd name="connsiteX3" fmla="*/ 0 w 382123"/>
                <a:gd name="connsiteY3" fmla="*/ 299935 h 369298"/>
                <a:gd name="connsiteX0" fmla="*/ 0 w 421816"/>
                <a:gd name="connsiteY0" fmla="*/ 293401 h 362764"/>
                <a:gd name="connsiteX1" fmla="*/ 421816 w 421816"/>
                <a:gd name="connsiteY1" fmla="*/ 0 h 362764"/>
                <a:gd name="connsiteX2" fmla="*/ 371530 w 421816"/>
                <a:gd name="connsiteY2" fmla="*/ 362764 h 362764"/>
                <a:gd name="connsiteX3" fmla="*/ 0 w 421816"/>
                <a:gd name="connsiteY3" fmla="*/ 293401 h 362764"/>
                <a:gd name="connsiteX0" fmla="*/ 0 w 390059"/>
                <a:gd name="connsiteY0" fmla="*/ 306477 h 362764"/>
                <a:gd name="connsiteX1" fmla="*/ 390059 w 390059"/>
                <a:gd name="connsiteY1" fmla="*/ 0 h 362764"/>
                <a:gd name="connsiteX2" fmla="*/ 339773 w 390059"/>
                <a:gd name="connsiteY2" fmla="*/ 362764 h 362764"/>
                <a:gd name="connsiteX3" fmla="*/ 0 w 390059"/>
                <a:gd name="connsiteY3" fmla="*/ 306477 h 362764"/>
                <a:gd name="connsiteX0" fmla="*/ -1 w 350374"/>
                <a:gd name="connsiteY0" fmla="*/ 273763 h 362764"/>
                <a:gd name="connsiteX1" fmla="*/ 350374 w 350374"/>
                <a:gd name="connsiteY1" fmla="*/ 0 h 362764"/>
                <a:gd name="connsiteX2" fmla="*/ 300088 w 350374"/>
                <a:gd name="connsiteY2" fmla="*/ 362764 h 362764"/>
                <a:gd name="connsiteX3" fmla="*/ -1 w 350374"/>
                <a:gd name="connsiteY3" fmla="*/ 273763 h 362764"/>
                <a:gd name="connsiteX0" fmla="*/ 0 w 318626"/>
                <a:gd name="connsiteY0" fmla="*/ 260674 h 349675"/>
                <a:gd name="connsiteX1" fmla="*/ 318626 w 318626"/>
                <a:gd name="connsiteY1" fmla="*/ 0 h 349675"/>
                <a:gd name="connsiteX2" fmla="*/ 300089 w 318626"/>
                <a:gd name="connsiteY2" fmla="*/ 349675 h 349675"/>
                <a:gd name="connsiteX3" fmla="*/ 0 w 318626"/>
                <a:gd name="connsiteY3" fmla="*/ 260674 h 349675"/>
                <a:gd name="connsiteX0" fmla="*/ 0 w 318622"/>
                <a:gd name="connsiteY0" fmla="*/ 273758 h 362759"/>
                <a:gd name="connsiteX1" fmla="*/ 318622 w 318622"/>
                <a:gd name="connsiteY1" fmla="*/ 0 h 362759"/>
                <a:gd name="connsiteX2" fmla="*/ 300089 w 318622"/>
                <a:gd name="connsiteY2" fmla="*/ 362759 h 362759"/>
                <a:gd name="connsiteX3" fmla="*/ 0 w 318622"/>
                <a:gd name="connsiteY3" fmla="*/ 273758 h 362759"/>
                <a:gd name="connsiteX0" fmla="*/ 0 w 326566"/>
                <a:gd name="connsiteY0" fmla="*/ 254136 h 343137"/>
                <a:gd name="connsiteX1" fmla="*/ 326566 w 326566"/>
                <a:gd name="connsiteY1" fmla="*/ 0 h 343137"/>
                <a:gd name="connsiteX2" fmla="*/ 300089 w 326566"/>
                <a:gd name="connsiteY2" fmla="*/ 343137 h 343137"/>
                <a:gd name="connsiteX3" fmla="*/ 0 w 326566"/>
                <a:gd name="connsiteY3" fmla="*/ 254136 h 34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566" h="343137">
                  <a:moveTo>
                    <a:pt x="0" y="254136"/>
                  </a:moveTo>
                  <a:lnTo>
                    <a:pt x="326566" y="0"/>
                  </a:lnTo>
                  <a:lnTo>
                    <a:pt x="300089" y="343137"/>
                  </a:lnTo>
                  <a:lnTo>
                    <a:pt x="0" y="254136"/>
                  </a:lnTo>
                  <a:close/>
                </a:path>
              </a:pathLst>
            </a:cu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>
              <a:off x="2706332" y="3011896"/>
              <a:ext cx="1150641" cy="0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2706332" y="2770761"/>
              <a:ext cx="1334936" cy="0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>
              <a:spLocks noChangeArrowheads="1"/>
            </p:cNvSpPr>
            <p:nvPr/>
          </p:nvSpPr>
          <p:spPr bwMode="auto">
            <a:xfrm>
              <a:off x="2248850" y="2665977"/>
              <a:ext cx="45837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Aft>
                  <a:spcPts val="600"/>
                </a:spcAft>
              </a:pPr>
              <a:r>
                <a:rPr lang="en-GB"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rPr>
                <a:t>P</a:t>
              </a:r>
              <a:r>
                <a:rPr lang="en-GB" sz="8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rPr>
                <a:t>1</a:t>
              </a:r>
              <a:endParaRPr lang="en-US" sz="1000"/>
            </a:p>
          </p:txBody>
        </p: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2248850" y="2903178"/>
              <a:ext cx="45837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Aft>
                  <a:spcPts val="600"/>
                </a:spcAft>
              </a:pPr>
              <a:r>
                <a:rPr lang="en-GB"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rPr>
                <a:t>P</a:t>
              </a:r>
              <a:endParaRPr lang="en-US" sz="80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2CD8102-110C-3AA5-653F-7D52C15F9E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3BE810-8947-DEED-010D-65A507BB50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27" name="Footer Placeholder 2">
            <a:extLst>
              <a:ext uri="{FF2B5EF4-FFF2-40B4-BE49-F238E27FC236}">
                <a16:creationId xmlns:a16="http://schemas.microsoft.com/office/drawing/2014/main" id="{4349043A-2F71-C8C9-62AE-071E0B8DF5E0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97B42D9-9CD1-F169-1346-A13FED6DF593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65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/>
          </a:bodyPr>
          <a:lstStyle/>
          <a:p>
            <a:pPr algn="ctr"/>
            <a:r>
              <a:rPr lang="en-GB">
                <a:solidFill>
                  <a:srgbClr val="FFFFFF"/>
                </a:solidFill>
              </a:rPr>
              <a:t>Task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897E073-0127-CFB7-B6FA-554308074D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924166"/>
              </p:ext>
            </p:extLst>
          </p:nvPr>
        </p:nvGraphicFramePr>
        <p:xfrm>
          <a:off x="628650" y="180091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CF11941-C7E4-49AA-EAA6-8932EBFD73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32A665-9385-C2F4-28E7-B928961F47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281497A-6F69-B5D6-69BF-7B3772D562A8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14F91E-F54C-4553-A69C-530B1E530D6E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327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4168866" cy="1325563"/>
          </a:xfrm>
        </p:spPr>
        <p:txBody>
          <a:bodyPr>
            <a:normAutofit/>
          </a:bodyPr>
          <a:lstStyle/>
          <a:p>
            <a:r>
              <a:rPr lang="en-GB"/>
              <a:t>Externalities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168866" cy="4351338"/>
          </a:xfrm>
        </p:spPr>
        <p:txBody>
          <a:bodyPr>
            <a:normAutofit/>
          </a:bodyPr>
          <a:lstStyle/>
          <a:p>
            <a:endParaRPr lang="en-GB" sz="1700" b="1" dirty="0"/>
          </a:p>
          <a:p>
            <a:r>
              <a:rPr lang="en-GB" sz="1700" b="1" dirty="0"/>
              <a:t>Externalities</a:t>
            </a:r>
            <a:r>
              <a:rPr lang="en-GB" sz="1700" dirty="0"/>
              <a:t> are the costs and benefits to a third party created by economic agents when undertaking their activities</a:t>
            </a:r>
          </a:p>
          <a:p>
            <a:r>
              <a:rPr lang="en-GB" sz="1700" dirty="0"/>
              <a:t>Externalities can be </a:t>
            </a:r>
            <a:r>
              <a:rPr lang="en-GB" sz="1700" b="1" dirty="0"/>
              <a:t>negative </a:t>
            </a:r>
            <a:r>
              <a:rPr lang="en-GB" sz="1700" dirty="0"/>
              <a:t>or </a:t>
            </a:r>
            <a:r>
              <a:rPr lang="en-GB" sz="1700" b="1" dirty="0"/>
              <a:t>positive</a:t>
            </a:r>
          </a:p>
          <a:p>
            <a:pPr lvl="1"/>
            <a:r>
              <a:rPr lang="en-GB" sz="1700" b="1" dirty="0"/>
              <a:t>Negative externalities </a:t>
            </a:r>
            <a:r>
              <a:rPr lang="en-GB" sz="1700" dirty="0"/>
              <a:t>are those costs to a third party that are not included in the price of the economic activity</a:t>
            </a:r>
          </a:p>
          <a:p>
            <a:pPr lvl="1"/>
            <a:r>
              <a:rPr lang="en-GB" sz="1700" b="1" dirty="0"/>
              <a:t>Positive externalities </a:t>
            </a:r>
            <a:r>
              <a:rPr lang="en-GB" sz="1700" dirty="0"/>
              <a:t>are those benefits to a third party that are not included in the price of the economic activity</a:t>
            </a:r>
          </a:p>
          <a:p>
            <a:pPr lvl="1"/>
            <a:endParaRPr lang="en-GB" sz="1700" dirty="0"/>
          </a:p>
          <a:p>
            <a:endParaRPr lang="en-GB" sz="1700" b="1" dirty="0"/>
          </a:p>
          <a:p>
            <a:endParaRPr lang="en-GB" sz="1700" dirty="0"/>
          </a:p>
          <a:p>
            <a:pPr marL="914400" lvl="2" indent="0">
              <a:buNone/>
            </a:pPr>
            <a:endParaRPr lang="en-GB" sz="17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2624479"/>
            <a:ext cx="609320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85863" y="1516981"/>
            <a:ext cx="2387600" cy="17907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0"/>
            <a:ext cx="1736438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9347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54162" y="4112081"/>
            <a:ext cx="889838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4565205" y="4145122"/>
            <a:ext cx="3062574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4962670"/>
            <a:ext cx="1982514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78875F-BE71-39B7-1537-57DC7D34B1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A1D79D-A1C0-462D-B751-EC0D6B7C5C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A2D5FECA-732D-15ED-A144-99AC78083FE4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0B200B-201A-BDF4-01FE-916EC6590734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64D464-898B-4908-88FD-33A83D6ED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56447" cy="1146176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  <a:latin typeface="+mn-lt"/>
              </a:rPr>
              <a:t>Demerit goods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BC1D9E-4401-4EC0-88FD-ED103CB57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50502" y="2"/>
            <a:ext cx="893498" cy="1511301"/>
          </a:xfrm>
          <a:custGeom>
            <a:avLst/>
            <a:gdLst>
              <a:gd name="connsiteX0" fmla="*/ 697617 w 1191330"/>
              <a:gd name="connsiteY0" fmla="*/ 0 h 1511301"/>
              <a:gd name="connsiteX1" fmla="*/ 1191330 w 1191330"/>
              <a:gd name="connsiteY1" fmla="*/ 0 h 1511301"/>
              <a:gd name="connsiteX2" fmla="*/ 1191330 w 1191330"/>
              <a:gd name="connsiteY2" fmla="*/ 1511301 h 1511301"/>
              <a:gd name="connsiteX3" fmla="*/ 0 w 1191330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330" h="1511301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B0AAF7C9-094E-400C-A428-F6C2262F6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8064990" cy="5167312"/>
          </a:xfrm>
          <a:custGeom>
            <a:avLst/>
            <a:gdLst>
              <a:gd name="connsiteX0" fmla="*/ 0 w 10753320"/>
              <a:gd name="connsiteY0" fmla="*/ 0 h 5167312"/>
              <a:gd name="connsiteX1" fmla="*/ 9680943 w 10753320"/>
              <a:gd name="connsiteY1" fmla="*/ 0 h 5167312"/>
              <a:gd name="connsiteX2" fmla="*/ 9680223 w 10753320"/>
              <a:gd name="connsiteY2" fmla="*/ 952 h 5167312"/>
              <a:gd name="connsiteX3" fmla="*/ 10753320 w 10753320"/>
              <a:gd name="connsiteY3" fmla="*/ 952 h 5167312"/>
              <a:gd name="connsiteX4" fmla="*/ 8359441 w 10753320"/>
              <a:gd name="connsiteY4" fmla="*/ 5167312 h 5167312"/>
              <a:gd name="connsiteX5" fmla="*/ 4821866 w 10753320"/>
              <a:gd name="connsiteY5" fmla="*/ 5167312 h 5167312"/>
              <a:gd name="connsiteX6" fmla="*/ 4821866 w 10753320"/>
              <a:gd name="connsiteY6" fmla="*/ 5166360 h 5167312"/>
              <a:gd name="connsiteX7" fmla="*/ 0 w 10753320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320" h="5167312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55811"/>
            <a:ext cx="5486400" cy="4121152"/>
          </a:xfrm>
        </p:spPr>
        <p:txBody>
          <a:bodyPr>
            <a:normAutofit/>
          </a:bodyPr>
          <a:lstStyle/>
          <a:p>
            <a:pPr defTabSz="45720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1900" dirty="0"/>
              <a:t> A </a:t>
            </a:r>
            <a:r>
              <a:rPr lang="en-GB" sz="1900" b="1" dirty="0"/>
              <a:t>demerit good </a:t>
            </a:r>
            <a:r>
              <a:rPr lang="en-GB" sz="1900" dirty="0"/>
              <a:t>will operate where private benefit is greater than social benefit.</a:t>
            </a:r>
            <a:endParaRPr lang="en-GB" sz="19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900" b="1" dirty="0"/>
              <a:t> Demerit goods </a:t>
            </a:r>
            <a:r>
              <a:rPr lang="en-GB" sz="1900" dirty="0"/>
              <a:t>are over provided by the market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900" dirty="0"/>
              <a:t> These goods produce negative externalities which are deemed to be bad for society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900" dirty="0"/>
              <a:t> Drugs and cigarettes are typical examples of demerit goods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900" dirty="0"/>
              <a:t> The over-consumption of demerit goods leads to market failure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900" dirty="0"/>
              <a:t> The government intervene in the market in order to reduce or eliminate the supply of this type of good or service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00B311-3585-4069-AAC6-CD443FA5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2989" y="1690688"/>
            <a:ext cx="2751011" cy="5167312"/>
          </a:xfrm>
          <a:custGeom>
            <a:avLst/>
            <a:gdLst>
              <a:gd name="connsiteX0" fmla="*/ 2391664 w 3668014"/>
              <a:gd name="connsiteY0" fmla="*/ 0 h 5167312"/>
              <a:gd name="connsiteX1" fmla="*/ 3668014 w 3668014"/>
              <a:gd name="connsiteY1" fmla="*/ 0 h 5167312"/>
              <a:gd name="connsiteX2" fmla="*/ 3668014 w 3668014"/>
              <a:gd name="connsiteY2" fmla="*/ 5167312 h 5167312"/>
              <a:gd name="connsiteX3" fmla="*/ 0 w 3668014"/>
              <a:gd name="connsiteY3" fmla="*/ 5167312 h 5167312"/>
              <a:gd name="connsiteX4" fmla="*/ 2393879 w 3668014"/>
              <a:gd name="connsiteY4" fmla="*/ 952 h 5167312"/>
              <a:gd name="connsiteX5" fmla="*/ 2391664 w 366801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014" h="5167312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81A28E-2410-BCDE-803D-F4F9A5DA7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A5D06E-C473-53E8-5FD5-12534E6A7E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E7D550B-686F-867F-BCA6-76E40C167140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D8E6A4-6A2D-5D18-2FAA-91C8D29FEA30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835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032C13F49FB47BF5EE4A5A6BF83A0" ma:contentTypeVersion="4" ma:contentTypeDescription="Create a new document." ma:contentTypeScope="" ma:versionID="627ce39c4e419775df0982b0470750b4">
  <xsd:schema xmlns:xsd="http://www.w3.org/2001/XMLSchema" xmlns:xs="http://www.w3.org/2001/XMLSchema" xmlns:p="http://schemas.microsoft.com/office/2006/metadata/properties" xmlns:ns2="52c89d63-6a20-4f5c-977c-79d31da25a80" targetNamespace="http://schemas.microsoft.com/office/2006/metadata/properties" ma:root="true" ma:fieldsID="9962f4622fd55fda8fa6f4dc93429848" ns2:_="">
    <xsd:import namespace="52c89d63-6a20-4f5c-977c-79d31da25a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c89d63-6a20-4f5c-977c-79d31da25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552548-3C23-4A17-A8E6-9FA5ADD687D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A46EAB9-0ACD-4578-A2B4-1166585942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c89d63-6a20-4f5c-977c-79d31da25a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64D68B-FF3E-4054-A1B9-6D98BE9D7E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2399</TotalTime>
  <Words>2095</Words>
  <Application>Microsoft Office PowerPoint</Application>
  <PresentationFormat>On-screen Show (4:3)</PresentationFormat>
  <Paragraphs>217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gg sans</vt:lpstr>
      <vt:lpstr>Times New Roman</vt:lpstr>
      <vt:lpstr>Office Theme</vt:lpstr>
      <vt:lpstr>4.3.1 Market failure in society   4.3 Market failure across the economy  https://www.youtube.com/watch?v=wiHjVeX3DKc  </vt:lpstr>
      <vt:lpstr>Recall</vt:lpstr>
      <vt:lpstr>Starter</vt:lpstr>
      <vt:lpstr>Learning Objectives</vt:lpstr>
      <vt:lpstr>Merit goods</vt:lpstr>
      <vt:lpstr>Merit goods</vt:lpstr>
      <vt:lpstr>Task</vt:lpstr>
      <vt:lpstr>Externalities</vt:lpstr>
      <vt:lpstr>Demerit goods</vt:lpstr>
      <vt:lpstr>Demerit goods</vt:lpstr>
      <vt:lpstr>Task</vt:lpstr>
      <vt:lpstr>Factor immobility</vt:lpstr>
      <vt:lpstr>Immobility of labour</vt:lpstr>
      <vt:lpstr>Immobility of capital</vt:lpstr>
      <vt:lpstr>Immobility of land</vt:lpstr>
      <vt:lpstr>Factor immobility and market failure</vt:lpstr>
      <vt:lpstr>Imperfect and asymmetric  information</vt:lpstr>
      <vt:lpstr>Task</vt:lpstr>
      <vt:lpstr>Consequences of environmental change</vt:lpstr>
      <vt:lpstr>Plenary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1.1.1</dc:title>
  <dc:creator>Time2Resources</dc:creator>
  <cp:lastModifiedBy>Chezka Mae Madrona</cp:lastModifiedBy>
  <cp:revision>434</cp:revision>
  <dcterms:created xsi:type="dcterms:W3CDTF">2009-08-01T13:37:35Z</dcterms:created>
  <dcterms:modified xsi:type="dcterms:W3CDTF">2025-03-18T11:10:51Z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0x0101002F4032C13F49FB47BF5EE4A5A6BF83A0</vt:lpwstr>
  </property>
</Properties>
</file>