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6.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9.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30.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31.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4"/>
  </p:sldMasterIdLst>
  <p:sldIdLst>
    <p:sldId id="256" r:id="rId5"/>
    <p:sldId id="274" r:id="rId6"/>
    <p:sldId id="275" r:id="rId7"/>
    <p:sldId id="257" r:id="rId8"/>
    <p:sldId id="258" r:id="rId9"/>
    <p:sldId id="259" r:id="rId10"/>
    <p:sldId id="260" r:id="rId11"/>
    <p:sldId id="261" r:id="rId12"/>
    <p:sldId id="276" r:id="rId13"/>
    <p:sldId id="277" r:id="rId14"/>
    <p:sldId id="278" r:id="rId15"/>
    <p:sldId id="279" r:id="rId16"/>
    <p:sldId id="280" r:id="rId17"/>
    <p:sldId id="287" r:id="rId18"/>
    <p:sldId id="288" r:id="rId19"/>
    <p:sldId id="262" r:id="rId20"/>
    <p:sldId id="263" r:id="rId21"/>
    <p:sldId id="265" r:id="rId22"/>
    <p:sldId id="264" r:id="rId23"/>
    <p:sldId id="266" r:id="rId24"/>
    <p:sldId id="267" r:id="rId25"/>
    <p:sldId id="281" r:id="rId26"/>
    <p:sldId id="282" r:id="rId27"/>
    <p:sldId id="268" r:id="rId28"/>
    <p:sldId id="269" r:id="rId29"/>
    <p:sldId id="270" r:id="rId30"/>
    <p:sldId id="271" r:id="rId31"/>
    <p:sldId id="272" r:id="rId32"/>
    <p:sldId id="283" r:id="rId33"/>
    <p:sldId id="273" r:id="rId34"/>
    <p:sldId id="284" r:id="rId35"/>
    <p:sldId id="286" r:id="rId36"/>
    <p:sldId id="285"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A738D6-456D-4D9C-ACC8-5F5EE2FFBE64}" v="3" dt="2023-10-09T18:12:09.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Thrilling" userId="1a0901c82f0d6655" providerId="LiveId" clId="{E7A738D6-456D-4D9C-ACC8-5F5EE2FFBE64}"/>
    <pc:docChg chg="custSel modSld">
      <pc:chgData name="Max Thrilling" userId="1a0901c82f0d6655" providerId="LiveId" clId="{E7A738D6-456D-4D9C-ACC8-5F5EE2FFBE64}" dt="2023-10-11T14:03:25.597" v="99" actId="1038"/>
      <pc:docMkLst>
        <pc:docMk/>
      </pc:docMkLst>
      <pc:sldChg chg="addSp delSp delDesignElem">
        <pc:chgData name="Max Thrilling" userId="1a0901c82f0d6655" providerId="LiveId" clId="{E7A738D6-456D-4D9C-ACC8-5F5EE2FFBE64}" dt="2023-10-09T17:44:05.526" v="45"/>
        <pc:sldMkLst>
          <pc:docMk/>
          <pc:sldMk cId="1841487212" sldId="256"/>
        </pc:sldMkLst>
        <pc:spChg chg="add del">
          <ac:chgData name="Max Thrilling" userId="1a0901c82f0d6655" providerId="LiveId" clId="{E7A738D6-456D-4D9C-ACC8-5F5EE2FFBE64}" dt="2023-10-09T17:44:05.526" v="45"/>
          <ac:spMkLst>
            <pc:docMk/>
            <pc:sldMk cId="1841487212" sldId="256"/>
            <ac:spMk id="12" creationId="{C59AB4C8-9178-4F7A-8404-6890510B5917}"/>
          </ac:spMkLst>
        </pc:spChg>
        <pc:spChg chg="add del">
          <ac:chgData name="Max Thrilling" userId="1a0901c82f0d6655" providerId="LiveId" clId="{E7A738D6-456D-4D9C-ACC8-5F5EE2FFBE64}" dt="2023-10-09T17:44:05.526" v="45"/>
          <ac:spMkLst>
            <pc:docMk/>
            <pc:sldMk cId="1841487212" sldId="256"/>
            <ac:spMk id="17" creationId="{4CFDFB37-4BC7-42C6-915D-A6609139BFE7}"/>
          </ac:spMkLst>
        </pc:spChg>
      </pc:sldChg>
      <pc:sldChg chg="addSp delSp delDesignElem">
        <pc:chgData name="Max Thrilling" userId="1a0901c82f0d6655" providerId="LiveId" clId="{E7A738D6-456D-4D9C-ACC8-5F5EE2FFBE64}" dt="2023-10-09T17:44:05.526" v="45"/>
        <pc:sldMkLst>
          <pc:docMk/>
          <pc:sldMk cId="569813066" sldId="257"/>
        </pc:sldMkLst>
        <pc:spChg chg="add del">
          <ac:chgData name="Max Thrilling" userId="1a0901c82f0d6655" providerId="LiveId" clId="{E7A738D6-456D-4D9C-ACC8-5F5EE2FFBE64}" dt="2023-10-09T17:44:05.526" v="45"/>
          <ac:spMkLst>
            <pc:docMk/>
            <pc:sldMk cId="569813066" sldId="257"/>
            <ac:spMk id="8" creationId="{081EA652-8C6A-4E69-BEB9-170809474553}"/>
          </ac:spMkLst>
        </pc:spChg>
        <pc:spChg chg="add del">
          <ac:chgData name="Max Thrilling" userId="1a0901c82f0d6655" providerId="LiveId" clId="{E7A738D6-456D-4D9C-ACC8-5F5EE2FFBE64}" dt="2023-10-09T17:44:05.526" v="45"/>
          <ac:spMkLst>
            <pc:docMk/>
            <pc:sldMk cId="569813066" sldId="257"/>
            <ac:spMk id="10" creationId="{A4026A73-1F7F-49F2-B319-8CA3B3D53269}"/>
          </ac:spMkLst>
        </pc:spChg>
        <pc:spChg chg="add del">
          <ac:chgData name="Max Thrilling" userId="1a0901c82f0d6655" providerId="LiveId" clId="{E7A738D6-456D-4D9C-ACC8-5F5EE2FFBE64}" dt="2023-10-09T17:44:05.526" v="45"/>
          <ac:spMkLst>
            <pc:docMk/>
            <pc:sldMk cId="569813066" sldId="257"/>
            <ac:spMk id="12" creationId="{5298780A-33B9-4EA2-8F67-DE68AD62841B}"/>
          </ac:spMkLst>
        </pc:spChg>
        <pc:spChg chg="add del">
          <ac:chgData name="Max Thrilling" userId="1a0901c82f0d6655" providerId="LiveId" clId="{E7A738D6-456D-4D9C-ACC8-5F5EE2FFBE64}" dt="2023-10-09T17:44:05.526" v="45"/>
          <ac:spMkLst>
            <pc:docMk/>
            <pc:sldMk cId="569813066" sldId="257"/>
            <ac:spMk id="14" creationId="{7F488E8B-4E1E-4402-8935-D4E6C02615C7}"/>
          </ac:spMkLst>
        </pc:spChg>
        <pc:cxnChg chg="add del">
          <ac:chgData name="Max Thrilling" userId="1a0901c82f0d6655" providerId="LiveId" clId="{E7A738D6-456D-4D9C-ACC8-5F5EE2FFBE64}" dt="2023-10-09T17:44:05.526" v="45"/>
          <ac:cxnSpMkLst>
            <pc:docMk/>
            <pc:sldMk cId="569813066" sldId="257"/>
            <ac:cxnSpMk id="16" creationId="{23AAC9B5-8015-485C-ACF9-A750390E9A56}"/>
          </ac:cxnSpMkLst>
        </pc:cxnChg>
      </pc:sldChg>
      <pc:sldChg chg="addSp delSp delDesignElem">
        <pc:chgData name="Max Thrilling" userId="1a0901c82f0d6655" providerId="LiveId" clId="{E7A738D6-456D-4D9C-ACC8-5F5EE2FFBE64}" dt="2023-10-09T17:44:05.526" v="45"/>
        <pc:sldMkLst>
          <pc:docMk/>
          <pc:sldMk cId="1850836852" sldId="258"/>
        </pc:sldMkLst>
        <pc:spChg chg="add del">
          <ac:chgData name="Max Thrilling" userId="1a0901c82f0d6655" providerId="LiveId" clId="{E7A738D6-456D-4D9C-ACC8-5F5EE2FFBE64}" dt="2023-10-09T17:44:05.526" v="45"/>
          <ac:spMkLst>
            <pc:docMk/>
            <pc:sldMk cId="1850836852" sldId="258"/>
            <ac:spMk id="9" creationId="{B819A166-7571-4003-A6B8-B62034C3ED30}"/>
          </ac:spMkLst>
        </pc:spChg>
      </pc:sldChg>
      <pc:sldChg chg="addSp delSp delDesignElem">
        <pc:chgData name="Max Thrilling" userId="1a0901c82f0d6655" providerId="LiveId" clId="{E7A738D6-456D-4D9C-ACC8-5F5EE2FFBE64}" dt="2023-10-09T17:44:05.526" v="45"/>
        <pc:sldMkLst>
          <pc:docMk/>
          <pc:sldMk cId="2970111309" sldId="259"/>
        </pc:sldMkLst>
        <pc:spChg chg="add del">
          <ac:chgData name="Max Thrilling" userId="1a0901c82f0d6655" providerId="LiveId" clId="{E7A738D6-456D-4D9C-ACC8-5F5EE2FFBE64}" dt="2023-10-09T17:44:05.526" v="45"/>
          <ac:spMkLst>
            <pc:docMk/>
            <pc:sldMk cId="2970111309" sldId="259"/>
            <ac:spMk id="8" creationId="{081EA652-8C6A-4E69-BEB9-170809474553}"/>
          </ac:spMkLst>
        </pc:spChg>
        <pc:spChg chg="add del">
          <ac:chgData name="Max Thrilling" userId="1a0901c82f0d6655" providerId="LiveId" clId="{E7A738D6-456D-4D9C-ACC8-5F5EE2FFBE64}" dt="2023-10-09T17:44:05.526" v="45"/>
          <ac:spMkLst>
            <pc:docMk/>
            <pc:sldMk cId="2970111309" sldId="259"/>
            <ac:spMk id="10" creationId="{5298780A-33B9-4EA2-8F67-DE68AD62841B}"/>
          </ac:spMkLst>
        </pc:spChg>
        <pc:spChg chg="add del">
          <ac:chgData name="Max Thrilling" userId="1a0901c82f0d6655" providerId="LiveId" clId="{E7A738D6-456D-4D9C-ACC8-5F5EE2FFBE64}" dt="2023-10-09T17:44:05.526" v="45"/>
          <ac:spMkLst>
            <pc:docMk/>
            <pc:sldMk cId="2970111309" sldId="259"/>
            <ac:spMk id="12" creationId="{7F488E8B-4E1E-4402-8935-D4E6C02615C7}"/>
          </ac:spMkLst>
        </pc:spChg>
        <pc:cxnChg chg="add del">
          <ac:chgData name="Max Thrilling" userId="1a0901c82f0d6655" providerId="LiveId" clId="{E7A738D6-456D-4D9C-ACC8-5F5EE2FFBE64}" dt="2023-10-09T17:44:05.526" v="45"/>
          <ac:cxnSpMkLst>
            <pc:docMk/>
            <pc:sldMk cId="2970111309" sldId="259"/>
            <ac:cxnSpMk id="14" creationId="{23AAC9B5-8015-485C-ACF9-A750390E9A56}"/>
          </ac:cxnSpMkLst>
        </pc:cxnChg>
      </pc:sldChg>
      <pc:sldChg chg="addSp delSp delDesignElem">
        <pc:chgData name="Max Thrilling" userId="1a0901c82f0d6655" providerId="LiveId" clId="{E7A738D6-456D-4D9C-ACC8-5F5EE2FFBE64}" dt="2023-10-09T17:44:05.526" v="45"/>
        <pc:sldMkLst>
          <pc:docMk/>
          <pc:sldMk cId="1399592405" sldId="260"/>
        </pc:sldMkLst>
        <pc:spChg chg="add del">
          <ac:chgData name="Max Thrilling" userId="1a0901c82f0d6655" providerId="LiveId" clId="{E7A738D6-456D-4D9C-ACC8-5F5EE2FFBE64}" dt="2023-10-09T17:44:05.526" v="45"/>
          <ac:spMkLst>
            <pc:docMk/>
            <pc:sldMk cId="1399592405" sldId="260"/>
            <ac:spMk id="9" creationId="{BACC6370-2D7E-4714-9D71-7542949D7D5D}"/>
          </ac:spMkLst>
        </pc:spChg>
        <pc:spChg chg="add del">
          <ac:chgData name="Max Thrilling" userId="1a0901c82f0d6655" providerId="LiveId" clId="{E7A738D6-456D-4D9C-ACC8-5F5EE2FFBE64}" dt="2023-10-09T17:44:05.526" v="45"/>
          <ac:spMkLst>
            <pc:docMk/>
            <pc:sldMk cId="1399592405" sldId="260"/>
            <ac:spMk id="11" creationId="{F68B3F68-107C-434F-AA38-110D5EA91B85}"/>
          </ac:spMkLst>
        </pc:spChg>
        <pc:spChg chg="add del">
          <ac:chgData name="Max Thrilling" userId="1a0901c82f0d6655" providerId="LiveId" clId="{E7A738D6-456D-4D9C-ACC8-5F5EE2FFBE64}" dt="2023-10-09T17:44:05.526" v="45"/>
          <ac:spMkLst>
            <pc:docMk/>
            <pc:sldMk cId="1399592405" sldId="260"/>
            <ac:spMk id="13" creationId="{AAD0DBB9-1A4B-4391-81D4-CB19F9AB918A}"/>
          </ac:spMkLst>
        </pc:spChg>
        <pc:spChg chg="add del">
          <ac:chgData name="Max Thrilling" userId="1a0901c82f0d6655" providerId="LiveId" clId="{E7A738D6-456D-4D9C-ACC8-5F5EE2FFBE64}" dt="2023-10-09T17:44:05.526" v="45"/>
          <ac:spMkLst>
            <pc:docMk/>
            <pc:sldMk cId="1399592405" sldId="260"/>
            <ac:spMk id="15" creationId="{063BBA22-50EA-4C4D-BE05-F1CE4E63AA56}"/>
          </ac:spMkLst>
        </pc:spChg>
      </pc:sldChg>
      <pc:sldChg chg="addSp delSp delDesignElem">
        <pc:chgData name="Max Thrilling" userId="1a0901c82f0d6655" providerId="LiveId" clId="{E7A738D6-456D-4D9C-ACC8-5F5EE2FFBE64}" dt="2023-10-09T17:44:05.526" v="45"/>
        <pc:sldMkLst>
          <pc:docMk/>
          <pc:sldMk cId="891434424" sldId="261"/>
        </pc:sldMkLst>
        <pc:spChg chg="add del">
          <ac:chgData name="Max Thrilling" userId="1a0901c82f0d6655" providerId="LiveId" clId="{E7A738D6-456D-4D9C-ACC8-5F5EE2FFBE64}" dt="2023-10-09T17:44:05.526" v="45"/>
          <ac:spMkLst>
            <pc:docMk/>
            <pc:sldMk cId="891434424" sldId="261"/>
            <ac:spMk id="9" creationId="{BACC6370-2D7E-4714-9D71-7542949D7D5D}"/>
          </ac:spMkLst>
        </pc:spChg>
        <pc:spChg chg="add del">
          <ac:chgData name="Max Thrilling" userId="1a0901c82f0d6655" providerId="LiveId" clId="{E7A738D6-456D-4D9C-ACC8-5F5EE2FFBE64}" dt="2023-10-09T17:44:05.526" v="45"/>
          <ac:spMkLst>
            <pc:docMk/>
            <pc:sldMk cId="891434424" sldId="261"/>
            <ac:spMk id="11" creationId="{F68B3F68-107C-434F-AA38-110D5EA91B85}"/>
          </ac:spMkLst>
        </pc:spChg>
        <pc:spChg chg="add del">
          <ac:chgData name="Max Thrilling" userId="1a0901c82f0d6655" providerId="LiveId" clId="{E7A738D6-456D-4D9C-ACC8-5F5EE2FFBE64}" dt="2023-10-09T17:44:05.526" v="45"/>
          <ac:spMkLst>
            <pc:docMk/>
            <pc:sldMk cId="891434424" sldId="261"/>
            <ac:spMk id="13" creationId="{AAD0DBB9-1A4B-4391-81D4-CB19F9AB918A}"/>
          </ac:spMkLst>
        </pc:spChg>
        <pc:spChg chg="add del">
          <ac:chgData name="Max Thrilling" userId="1a0901c82f0d6655" providerId="LiveId" clId="{E7A738D6-456D-4D9C-ACC8-5F5EE2FFBE64}" dt="2023-10-09T17:44:05.526" v="45"/>
          <ac:spMkLst>
            <pc:docMk/>
            <pc:sldMk cId="891434424" sldId="261"/>
            <ac:spMk id="15" creationId="{063BBA22-50EA-4C4D-BE05-F1CE4E63AA56}"/>
          </ac:spMkLst>
        </pc:spChg>
      </pc:sldChg>
      <pc:sldChg chg="modSp mod">
        <pc:chgData name="Max Thrilling" userId="1a0901c82f0d6655" providerId="LiveId" clId="{E7A738D6-456D-4D9C-ACC8-5F5EE2FFBE64}" dt="2023-10-11T13:56:51.008" v="80" actId="27107"/>
        <pc:sldMkLst>
          <pc:docMk/>
          <pc:sldMk cId="200066853" sldId="262"/>
        </pc:sldMkLst>
        <pc:graphicFrameChg chg="mod modGraphic">
          <ac:chgData name="Max Thrilling" userId="1a0901c82f0d6655" providerId="LiveId" clId="{E7A738D6-456D-4D9C-ACC8-5F5EE2FFBE64}" dt="2023-10-11T13:56:51.008" v="80" actId="27107"/>
          <ac:graphicFrameMkLst>
            <pc:docMk/>
            <pc:sldMk cId="200066853" sldId="262"/>
            <ac:graphicFrameMk id="25" creationId="{0E59C0A9-1CC5-C7FC-0B7E-0B2DC43106BC}"/>
          </ac:graphicFrameMkLst>
        </pc:graphicFrameChg>
      </pc:sldChg>
      <pc:sldChg chg="addSp delSp modSp mod delDesignElem">
        <pc:chgData name="Max Thrilling" userId="1a0901c82f0d6655" providerId="LiveId" clId="{E7A738D6-456D-4D9C-ACC8-5F5EE2FFBE64}" dt="2023-10-09T17:45:09.241" v="63" actId="1076"/>
        <pc:sldMkLst>
          <pc:docMk/>
          <pc:sldMk cId="923060936" sldId="263"/>
        </pc:sldMkLst>
        <pc:spChg chg="mod">
          <ac:chgData name="Max Thrilling" userId="1a0901c82f0d6655" providerId="LiveId" clId="{E7A738D6-456D-4D9C-ACC8-5F5EE2FFBE64}" dt="2023-10-09T17:44:47.687" v="55" actId="1076"/>
          <ac:spMkLst>
            <pc:docMk/>
            <pc:sldMk cId="923060936" sldId="263"/>
            <ac:spMk id="2" creationId="{00000000-0000-0000-0000-000000000000}"/>
          </ac:spMkLst>
        </pc:spChg>
        <pc:spChg chg="mod">
          <ac:chgData name="Max Thrilling" userId="1a0901c82f0d6655" providerId="LiveId" clId="{E7A738D6-456D-4D9C-ACC8-5F5EE2FFBE64}" dt="2023-10-09T17:45:04.560" v="62" actId="27636"/>
          <ac:spMkLst>
            <pc:docMk/>
            <pc:sldMk cId="923060936" sldId="263"/>
            <ac:spMk id="3" creationId="{00000000-0000-0000-0000-000000000000}"/>
          </ac:spMkLst>
        </pc:spChg>
        <pc:spChg chg="add del">
          <ac:chgData name="Max Thrilling" userId="1a0901c82f0d6655" providerId="LiveId" clId="{E7A738D6-456D-4D9C-ACC8-5F5EE2FFBE64}" dt="2023-10-09T17:44:13.480" v="46" actId="26606"/>
          <ac:spMkLst>
            <pc:docMk/>
            <pc:sldMk cId="923060936" sldId="263"/>
            <ac:spMk id="79" creationId="{743AA782-23D1-4521-8CAD-47662984AA08}"/>
          </ac:spMkLst>
        </pc:spChg>
        <pc:spChg chg="add del">
          <ac:chgData name="Max Thrilling" userId="1a0901c82f0d6655" providerId="LiveId" clId="{E7A738D6-456D-4D9C-ACC8-5F5EE2FFBE64}" dt="2023-10-09T17:44:13.480" v="46" actId="26606"/>
          <ac:spMkLst>
            <pc:docMk/>
            <pc:sldMk cId="923060936" sldId="263"/>
            <ac:spMk id="81" creationId="{650D18FE-0824-4A46-B22C-A86B52E5780A}"/>
          </ac:spMkLst>
        </pc:spChg>
        <pc:spChg chg="add del">
          <ac:chgData name="Max Thrilling" userId="1a0901c82f0d6655" providerId="LiveId" clId="{E7A738D6-456D-4D9C-ACC8-5F5EE2FFBE64}" dt="2023-10-09T17:44:32.182" v="49" actId="26606"/>
          <ac:spMkLst>
            <pc:docMk/>
            <pc:sldMk cId="923060936" sldId="263"/>
            <ac:spMk id="86" creationId="{F821940F-7A1D-4ACC-85B4-A932898ABB37}"/>
          </ac:spMkLst>
        </pc:spChg>
        <pc:spChg chg="add del">
          <ac:chgData name="Max Thrilling" userId="1a0901c82f0d6655" providerId="LiveId" clId="{E7A738D6-456D-4D9C-ACC8-5F5EE2FFBE64}" dt="2023-10-09T17:44:32.182" v="49" actId="26606"/>
          <ac:spMkLst>
            <pc:docMk/>
            <pc:sldMk cId="923060936" sldId="263"/>
            <ac:spMk id="88" creationId="{16674508-81D3-48CF-96BF-7FC60EAA572A}"/>
          </ac:spMkLst>
        </pc:spChg>
        <pc:spChg chg="add">
          <ac:chgData name="Max Thrilling" userId="1a0901c82f0d6655" providerId="LiveId" clId="{E7A738D6-456D-4D9C-ACC8-5F5EE2FFBE64}" dt="2023-10-09T17:44:32.182" v="49" actId="26606"/>
          <ac:spMkLst>
            <pc:docMk/>
            <pc:sldMk cId="923060936" sldId="263"/>
            <ac:spMk id="93" creationId="{5AA03EDC-7067-4DFF-B672-541D016AAAB8}"/>
          </ac:spMkLst>
        </pc:spChg>
        <pc:spChg chg="add">
          <ac:chgData name="Max Thrilling" userId="1a0901c82f0d6655" providerId="LiveId" clId="{E7A738D6-456D-4D9C-ACC8-5F5EE2FFBE64}" dt="2023-10-09T17:44:32.182" v="49" actId="26606"/>
          <ac:spMkLst>
            <pc:docMk/>
            <pc:sldMk cId="923060936" sldId="263"/>
            <ac:spMk id="95" creationId="{0EBF3E39-B0BE-496A-8604-9007470FFA3A}"/>
          </ac:spMkLst>
        </pc:spChg>
        <pc:picChg chg="mod">
          <ac:chgData name="Max Thrilling" userId="1a0901c82f0d6655" providerId="LiveId" clId="{E7A738D6-456D-4D9C-ACC8-5F5EE2FFBE64}" dt="2023-10-09T17:45:09.241" v="63" actId="1076"/>
          <ac:picMkLst>
            <pc:docMk/>
            <pc:sldMk cId="923060936" sldId="263"/>
            <ac:picMk id="63" creationId="{61D1F25F-E971-CF34-8BF9-FDC61980875B}"/>
          </ac:picMkLst>
        </pc:picChg>
      </pc:sldChg>
      <pc:sldChg chg="addSp delSp modSp mod delDesignElem">
        <pc:chgData name="Max Thrilling" userId="1a0901c82f0d6655" providerId="LiveId" clId="{E7A738D6-456D-4D9C-ACC8-5F5EE2FFBE64}" dt="2023-10-09T17:47:40.155" v="70" actId="732"/>
        <pc:sldMkLst>
          <pc:docMk/>
          <pc:sldMk cId="861490406" sldId="264"/>
        </pc:sldMkLst>
        <pc:spChg chg="add del">
          <ac:chgData name="Max Thrilling" userId="1a0901c82f0d6655" providerId="LiveId" clId="{E7A738D6-456D-4D9C-ACC8-5F5EE2FFBE64}" dt="2023-10-09T17:44:05.526" v="45"/>
          <ac:spMkLst>
            <pc:docMk/>
            <pc:sldMk cId="861490406" sldId="264"/>
            <ac:spMk id="81" creationId="{7D07B7BC-3270-4CF3-A7AA-0937908AD58A}"/>
          </ac:spMkLst>
        </pc:spChg>
        <pc:grpChg chg="add del">
          <ac:chgData name="Max Thrilling" userId="1a0901c82f0d6655" providerId="LiveId" clId="{E7A738D6-456D-4D9C-ACC8-5F5EE2FFBE64}" dt="2023-10-09T17:44:05.526" v="45"/>
          <ac:grpSpMkLst>
            <pc:docMk/>
            <pc:sldMk cId="861490406" sldId="264"/>
            <ac:grpSpMk id="83" creationId="{3248F5E6-4377-481A-9615-8B26AF96A076}"/>
          </ac:grpSpMkLst>
        </pc:grpChg>
        <pc:grpChg chg="add del">
          <ac:chgData name="Max Thrilling" userId="1a0901c82f0d6655" providerId="LiveId" clId="{E7A738D6-456D-4D9C-ACC8-5F5EE2FFBE64}" dt="2023-10-09T17:44:05.526" v="45"/>
          <ac:grpSpMkLst>
            <pc:docMk/>
            <pc:sldMk cId="861490406" sldId="264"/>
            <ac:grpSpMk id="87" creationId="{E27AF472-EAE3-4572-AB69-B92BD10DBC6D}"/>
          </ac:grpSpMkLst>
        </pc:grpChg>
        <pc:picChg chg="mod modCrop">
          <ac:chgData name="Max Thrilling" userId="1a0901c82f0d6655" providerId="LiveId" clId="{E7A738D6-456D-4D9C-ACC8-5F5EE2FFBE64}" dt="2023-10-09T17:47:40.155" v="70" actId="732"/>
          <ac:picMkLst>
            <pc:docMk/>
            <pc:sldMk cId="861490406" sldId="264"/>
            <ac:picMk id="67" creationId="{C1DADF22-D180-B8BD-21FE-518357F6E701}"/>
          </ac:picMkLst>
        </pc:picChg>
      </pc:sldChg>
      <pc:sldChg chg="addSp delSp modSp mod delDesignElem">
        <pc:chgData name="Max Thrilling" userId="1a0901c82f0d6655" providerId="LiveId" clId="{E7A738D6-456D-4D9C-ACC8-5F5EE2FFBE64}" dt="2023-10-11T13:59:42.163" v="88" actId="1076"/>
        <pc:sldMkLst>
          <pc:docMk/>
          <pc:sldMk cId="1416133076" sldId="265"/>
        </pc:sldMkLst>
        <pc:spChg chg="mod">
          <ac:chgData name="Max Thrilling" userId="1a0901c82f0d6655" providerId="LiveId" clId="{E7A738D6-456D-4D9C-ACC8-5F5EE2FFBE64}" dt="2023-10-11T13:59:15.062" v="83" actId="1076"/>
          <ac:spMkLst>
            <pc:docMk/>
            <pc:sldMk cId="1416133076" sldId="265"/>
            <ac:spMk id="55" creationId="{0345D7C9-FF88-1B73-96CE-B88B37A26AE9}"/>
          </ac:spMkLst>
        </pc:spChg>
        <pc:spChg chg="mod">
          <ac:chgData name="Max Thrilling" userId="1a0901c82f0d6655" providerId="LiveId" clId="{E7A738D6-456D-4D9C-ACC8-5F5EE2FFBE64}" dt="2023-10-11T13:59:23.988" v="85" actId="14100"/>
          <ac:spMkLst>
            <pc:docMk/>
            <pc:sldMk cId="1416133076" sldId="265"/>
            <ac:spMk id="114" creationId="{D65FD63B-1FB0-3C02-979D-A60A30282DE9}"/>
          </ac:spMkLst>
        </pc:spChg>
        <pc:spChg chg="add del">
          <ac:chgData name="Max Thrilling" userId="1a0901c82f0d6655" providerId="LiveId" clId="{E7A738D6-456D-4D9C-ACC8-5F5EE2FFBE64}" dt="2023-10-09T17:45:42.459" v="64" actId="26606"/>
          <ac:spMkLst>
            <pc:docMk/>
            <pc:sldMk cId="1416133076" sldId="265"/>
            <ac:spMk id="119" creationId="{743AA782-23D1-4521-8CAD-47662984AA08}"/>
          </ac:spMkLst>
        </pc:spChg>
        <pc:spChg chg="add del">
          <ac:chgData name="Max Thrilling" userId="1a0901c82f0d6655" providerId="LiveId" clId="{E7A738D6-456D-4D9C-ACC8-5F5EE2FFBE64}" dt="2023-10-09T17:45:42.459" v="64" actId="26606"/>
          <ac:spMkLst>
            <pc:docMk/>
            <pc:sldMk cId="1416133076" sldId="265"/>
            <ac:spMk id="121" creationId="{650D18FE-0824-4A46-B22C-A86B52E5780A}"/>
          </ac:spMkLst>
        </pc:spChg>
        <pc:spChg chg="add">
          <ac:chgData name="Max Thrilling" userId="1a0901c82f0d6655" providerId="LiveId" clId="{E7A738D6-456D-4D9C-ACC8-5F5EE2FFBE64}" dt="2023-10-09T17:45:42.459" v="64" actId="26606"/>
          <ac:spMkLst>
            <pc:docMk/>
            <pc:sldMk cId="1416133076" sldId="265"/>
            <ac:spMk id="126" creationId="{131BAD53-4E89-4F62-BBB7-26359763ED39}"/>
          </ac:spMkLst>
        </pc:spChg>
        <pc:spChg chg="add">
          <ac:chgData name="Max Thrilling" userId="1a0901c82f0d6655" providerId="LiveId" clId="{E7A738D6-456D-4D9C-ACC8-5F5EE2FFBE64}" dt="2023-10-09T17:45:42.459" v="64" actId="26606"/>
          <ac:spMkLst>
            <pc:docMk/>
            <pc:sldMk cId="1416133076" sldId="265"/>
            <ac:spMk id="128" creationId="{62756DA2-40EB-4C6F-B962-5822FFB54FB6}"/>
          </ac:spMkLst>
        </pc:spChg>
        <pc:picChg chg="mod modCrop">
          <ac:chgData name="Max Thrilling" userId="1a0901c82f0d6655" providerId="LiveId" clId="{E7A738D6-456D-4D9C-ACC8-5F5EE2FFBE64}" dt="2023-10-11T13:59:42.163" v="88" actId="1076"/>
          <ac:picMkLst>
            <pc:docMk/>
            <pc:sldMk cId="1416133076" sldId="265"/>
            <ac:picMk id="113" creationId="{72774BC5-D206-F484-39E9-DFB7D501CA4B}"/>
          </ac:picMkLst>
        </pc:picChg>
      </pc:sldChg>
      <pc:sldChg chg="addSp delSp modSp mod delDesignElem">
        <pc:chgData name="Max Thrilling" userId="1a0901c82f0d6655" providerId="LiveId" clId="{E7A738D6-456D-4D9C-ACC8-5F5EE2FFBE64}" dt="2023-10-11T14:03:25.597" v="99" actId="1038"/>
        <pc:sldMkLst>
          <pc:docMk/>
          <pc:sldMk cId="2941193690" sldId="266"/>
        </pc:sldMkLst>
        <pc:spChg chg="mod">
          <ac:chgData name="Max Thrilling" userId="1a0901c82f0d6655" providerId="LiveId" clId="{E7A738D6-456D-4D9C-ACC8-5F5EE2FFBE64}" dt="2023-10-11T14:02:22.364" v="89" actId="26606"/>
          <ac:spMkLst>
            <pc:docMk/>
            <pc:sldMk cId="2941193690" sldId="266"/>
            <ac:spMk id="2" creationId="{00000000-0000-0000-0000-000000000000}"/>
          </ac:spMkLst>
        </pc:spChg>
        <pc:spChg chg="mod">
          <ac:chgData name="Max Thrilling" userId="1a0901c82f0d6655" providerId="LiveId" clId="{E7A738D6-456D-4D9C-ACC8-5F5EE2FFBE64}" dt="2023-10-11T14:02:50.538" v="93" actId="1076"/>
          <ac:spMkLst>
            <pc:docMk/>
            <pc:sldMk cId="2941193690" sldId="266"/>
            <ac:spMk id="3" creationId="{00000000-0000-0000-0000-000000000000}"/>
          </ac:spMkLst>
        </pc:spChg>
        <pc:spChg chg="add del">
          <ac:chgData name="Max Thrilling" userId="1a0901c82f0d6655" providerId="LiveId" clId="{E7A738D6-456D-4D9C-ACC8-5F5EE2FFBE64}" dt="2023-10-11T14:02:22.364" v="89" actId="26606"/>
          <ac:spMkLst>
            <pc:docMk/>
            <pc:sldMk cId="2941193690" sldId="266"/>
            <ac:spMk id="56" creationId="{05C7EBC3-4672-4DAB-81C2-58661FAFAED6}"/>
          </ac:spMkLst>
        </pc:spChg>
        <pc:spChg chg="add del">
          <ac:chgData name="Max Thrilling" userId="1a0901c82f0d6655" providerId="LiveId" clId="{E7A738D6-456D-4D9C-ACC8-5F5EE2FFBE64}" dt="2023-10-11T14:02:22.364" v="89" actId="26606"/>
          <ac:spMkLst>
            <pc:docMk/>
            <pc:sldMk cId="2941193690" sldId="266"/>
            <ac:spMk id="58" creationId="{40BF962F-4C6F-461E-86F2-C43F56CC939B}"/>
          </ac:spMkLst>
        </pc:spChg>
        <pc:spChg chg="add del">
          <ac:chgData name="Max Thrilling" userId="1a0901c82f0d6655" providerId="LiveId" clId="{E7A738D6-456D-4D9C-ACC8-5F5EE2FFBE64}" dt="2023-10-11T14:02:22.364" v="89" actId="26606"/>
          <ac:spMkLst>
            <pc:docMk/>
            <pc:sldMk cId="2941193690" sldId="266"/>
            <ac:spMk id="60" creationId="{2E94A4F7-38E4-45EA-8E2E-CE1B5766B4F1}"/>
          </ac:spMkLst>
        </pc:spChg>
        <pc:grpChg chg="add">
          <ac:chgData name="Max Thrilling" userId="1a0901c82f0d6655" providerId="LiveId" clId="{E7A738D6-456D-4D9C-ACC8-5F5EE2FFBE64}" dt="2023-10-11T14:02:22.364" v="89" actId="26606"/>
          <ac:grpSpMkLst>
            <pc:docMk/>
            <pc:sldMk cId="2941193690" sldId="266"/>
            <ac:grpSpMk id="65" creationId="{114ED94A-C85D-4CD3-4205-438D21CE6B38}"/>
          </ac:grpSpMkLst>
        </pc:grpChg>
        <pc:picChg chg="mod modCrop">
          <ac:chgData name="Max Thrilling" userId="1a0901c82f0d6655" providerId="LiveId" clId="{E7A738D6-456D-4D9C-ACC8-5F5EE2FFBE64}" dt="2023-10-11T14:03:25.597" v="99" actId="1038"/>
          <ac:picMkLst>
            <pc:docMk/>
            <pc:sldMk cId="2941193690" sldId="266"/>
            <ac:picMk id="42" creationId="{9DC2C9D4-F0E3-BAE0-6FA7-8E3E47964D8C}"/>
          </ac:picMkLst>
        </pc:picChg>
      </pc:sldChg>
      <pc:sldChg chg="addSp delSp delDesignElem">
        <pc:chgData name="Max Thrilling" userId="1a0901c82f0d6655" providerId="LiveId" clId="{E7A738D6-456D-4D9C-ACC8-5F5EE2FFBE64}" dt="2023-10-09T17:44:05.526" v="45"/>
        <pc:sldMkLst>
          <pc:docMk/>
          <pc:sldMk cId="3659095981" sldId="267"/>
        </pc:sldMkLst>
        <pc:spChg chg="add del">
          <ac:chgData name="Max Thrilling" userId="1a0901c82f0d6655" providerId="LiveId" clId="{E7A738D6-456D-4D9C-ACC8-5F5EE2FFBE64}" dt="2023-10-09T17:44:05.526" v="45"/>
          <ac:spMkLst>
            <pc:docMk/>
            <pc:sldMk cId="3659095981" sldId="267"/>
            <ac:spMk id="8" creationId="{081EA652-8C6A-4E69-BEB9-170809474553}"/>
          </ac:spMkLst>
        </pc:spChg>
        <pc:spChg chg="add del">
          <ac:chgData name="Max Thrilling" userId="1a0901c82f0d6655" providerId="LiveId" clId="{E7A738D6-456D-4D9C-ACC8-5F5EE2FFBE64}" dt="2023-10-09T17:44:05.526" v="45"/>
          <ac:spMkLst>
            <pc:docMk/>
            <pc:sldMk cId="3659095981" sldId="267"/>
            <ac:spMk id="10" creationId="{A4026A73-1F7F-49F2-B319-8CA3B3D53269}"/>
          </ac:spMkLst>
        </pc:spChg>
        <pc:spChg chg="add del">
          <ac:chgData name="Max Thrilling" userId="1a0901c82f0d6655" providerId="LiveId" clId="{E7A738D6-456D-4D9C-ACC8-5F5EE2FFBE64}" dt="2023-10-09T17:44:05.526" v="45"/>
          <ac:spMkLst>
            <pc:docMk/>
            <pc:sldMk cId="3659095981" sldId="267"/>
            <ac:spMk id="12" creationId="{5298780A-33B9-4EA2-8F67-DE68AD62841B}"/>
          </ac:spMkLst>
        </pc:spChg>
        <pc:spChg chg="add del">
          <ac:chgData name="Max Thrilling" userId="1a0901c82f0d6655" providerId="LiveId" clId="{E7A738D6-456D-4D9C-ACC8-5F5EE2FFBE64}" dt="2023-10-09T17:44:05.526" v="45"/>
          <ac:spMkLst>
            <pc:docMk/>
            <pc:sldMk cId="3659095981" sldId="267"/>
            <ac:spMk id="14" creationId="{7F488E8B-4E1E-4402-8935-D4E6C02615C7}"/>
          </ac:spMkLst>
        </pc:spChg>
        <pc:cxnChg chg="add del">
          <ac:chgData name="Max Thrilling" userId="1a0901c82f0d6655" providerId="LiveId" clId="{E7A738D6-456D-4D9C-ACC8-5F5EE2FFBE64}" dt="2023-10-09T17:44:05.526" v="45"/>
          <ac:cxnSpMkLst>
            <pc:docMk/>
            <pc:sldMk cId="3659095981" sldId="267"/>
            <ac:cxnSpMk id="16" creationId="{23AAC9B5-8015-485C-ACF9-A750390E9A56}"/>
          </ac:cxnSpMkLst>
        </pc:cxnChg>
      </pc:sldChg>
      <pc:sldChg chg="addSp delSp delDesignElem">
        <pc:chgData name="Max Thrilling" userId="1a0901c82f0d6655" providerId="LiveId" clId="{E7A738D6-456D-4D9C-ACC8-5F5EE2FFBE64}" dt="2023-10-09T17:44:05.526" v="45"/>
        <pc:sldMkLst>
          <pc:docMk/>
          <pc:sldMk cId="2342988149" sldId="268"/>
        </pc:sldMkLst>
        <pc:spChg chg="add del">
          <ac:chgData name="Max Thrilling" userId="1a0901c82f0d6655" providerId="LiveId" clId="{E7A738D6-456D-4D9C-ACC8-5F5EE2FFBE64}" dt="2023-10-09T17:44:05.526" v="45"/>
          <ac:spMkLst>
            <pc:docMk/>
            <pc:sldMk cId="2342988149" sldId="268"/>
            <ac:spMk id="10" creationId="{D1D34770-47A8-402C-AF23-2B653F2D88C1}"/>
          </ac:spMkLst>
        </pc:spChg>
      </pc:sldChg>
      <pc:sldChg chg="addSp delSp delDesignElem">
        <pc:chgData name="Max Thrilling" userId="1a0901c82f0d6655" providerId="LiveId" clId="{E7A738D6-456D-4D9C-ACC8-5F5EE2FFBE64}" dt="2023-10-09T17:44:05.526" v="45"/>
        <pc:sldMkLst>
          <pc:docMk/>
          <pc:sldMk cId="3876329078" sldId="269"/>
        </pc:sldMkLst>
        <pc:spChg chg="add del">
          <ac:chgData name="Max Thrilling" userId="1a0901c82f0d6655" providerId="LiveId" clId="{E7A738D6-456D-4D9C-ACC8-5F5EE2FFBE64}" dt="2023-10-09T17:44:05.526" v="45"/>
          <ac:spMkLst>
            <pc:docMk/>
            <pc:sldMk cId="3876329078" sldId="269"/>
            <ac:spMk id="8" creationId="{DBF61EA3-B236-439E-9C0B-340980D56BEE}"/>
          </ac:spMkLst>
        </pc:spChg>
        <pc:spChg chg="add del">
          <ac:chgData name="Max Thrilling" userId="1a0901c82f0d6655" providerId="LiveId" clId="{E7A738D6-456D-4D9C-ACC8-5F5EE2FFBE64}" dt="2023-10-09T17:44:05.526" v="45"/>
          <ac:spMkLst>
            <pc:docMk/>
            <pc:sldMk cId="3876329078" sldId="269"/>
            <ac:spMk id="14" creationId="{E659831F-0D9A-4C63-9EBB-8435B85A440F}"/>
          </ac:spMkLst>
        </pc:spChg>
        <pc:grpChg chg="add del">
          <ac:chgData name="Max Thrilling" userId="1a0901c82f0d6655" providerId="LiveId" clId="{E7A738D6-456D-4D9C-ACC8-5F5EE2FFBE64}" dt="2023-10-09T17:44:05.526" v="45"/>
          <ac:grpSpMkLst>
            <pc:docMk/>
            <pc:sldMk cId="3876329078" sldId="269"/>
            <ac:grpSpMk id="10" creationId="{28FAF094-D087-493F-8DF9-A486C2D6BBAA}"/>
          </ac:grpSpMkLst>
        </pc:grpChg>
      </pc:sldChg>
      <pc:sldChg chg="addSp delSp delDesignElem">
        <pc:chgData name="Max Thrilling" userId="1a0901c82f0d6655" providerId="LiveId" clId="{E7A738D6-456D-4D9C-ACC8-5F5EE2FFBE64}" dt="2023-10-09T17:44:05.526" v="45"/>
        <pc:sldMkLst>
          <pc:docMk/>
          <pc:sldMk cId="2105149684" sldId="270"/>
        </pc:sldMkLst>
        <pc:spChg chg="add del">
          <ac:chgData name="Max Thrilling" userId="1a0901c82f0d6655" providerId="LiveId" clId="{E7A738D6-456D-4D9C-ACC8-5F5EE2FFBE64}" dt="2023-10-09T17:44:05.526" v="45"/>
          <ac:spMkLst>
            <pc:docMk/>
            <pc:sldMk cId="2105149684" sldId="270"/>
            <ac:spMk id="10" creationId="{F13C74B1-5B17-4795-BED0-7140497B445A}"/>
          </ac:spMkLst>
        </pc:spChg>
        <pc:spChg chg="add del">
          <ac:chgData name="Max Thrilling" userId="1a0901c82f0d6655" providerId="LiveId" clId="{E7A738D6-456D-4D9C-ACC8-5F5EE2FFBE64}" dt="2023-10-09T17:44:05.526" v="45"/>
          <ac:spMkLst>
            <pc:docMk/>
            <pc:sldMk cId="2105149684" sldId="270"/>
            <ac:spMk id="12" creationId="{D4974D33-8DC5-464E-8C6D-BE58F0669C17}"/>
          </ac:spMkLst>
        </pc:spChg>
      </pc:sldChg>
      <pc:sldChg chg="addSp delSp delDesignElem">
        <pc:chgData name="Max Thrilling" userId="1a0901c82f0d6655" providerId="LiveId" clId="{E7A738D6-456D-4D9C-ACC8-5F5EE2FFBE64}" dt="2023-10-09T17:44:05.526" v="45"/>
        <pc:sldMkLst>
          <pc:docMk/>
          <pc:sldMk cId="3449458613" sldId="271"/>
        </pc:sldMkLst>
        <pc:spChg chg="add del">
          <ac:chgData name="Max Thrilling" userId="1a0901c82f0d6655" providerId="LiveId" clId="{E7A738D6-456D-4D9C-ACC8-5F5EE2FFBE64}" dt="2023-10-09T17:44:05.526" v="45"/>
          <ac:spMkLst>
            <pc:docMk/>
            <pc:sldMk cId="3449458613" sldId="271"/>
            <ac:spMk id="9" creationId="{BACC6370-2D7E-4714-9D71-7542949D7D5D}"/>
          </ac:spMkLst>
        </pc:spChg>
        <pc:spChg chg="add del">
          <ac:chgData name="Max Thrilling" userId="1a0901c82f0d6655" providerId="LiveId" clId="{E7A738D6-456D-4D9C-ACC8-5F5EE2FFBE64}" dt="2023-10-09T17:44:05.526" v="45"/>
          <ac:spMkLst>
            <pc:docMk/>
            <pc:sldMk cId="3449458613" sldId="271"/>
            <ac:spMk id="11" creationId="{F68B3F68-107C-434F-AA38-110D5EA91B85}"/>
          </ac:spMkLst>
        </pc:spChg>
        <pc:spChg chg="add del">
          <ac:chgData name="Max Thrilling" userId="1a0901c82f0d6655" providerId="LiveId" clId="{E7A738D6-456D-4D9C-ACC8-5F5EE2FFBE64}" dt="2023-10-09T17:44:05.526" v="45"/>
          <ac:spMkLst>
            <pc:docMk/>
            <pc:sldMk cId="3449458613" sldId="271"/>
            <ac:spMk id="13" creationId="{AAD0DBB9-1A4B-4391-81D4-CB19F9AB918A}"/>
          </ac:spMkLst>
        </pc:spChg>
        <pc:spChg chg="add del">
          <ac:chgData name="Max Thrilling" userId="1a0901c82f0d6655" providerId="LiveId" clId="{E7A738D6-456D-4D9C-ACC8-5F5EE2FFBE64}" dt="2023-10-09T17:44:05.526" v="45"/>
          <ac:spMkLst>
            <pc:docMk/>
            <pc:sldMk cId="3449458613" sldId="271"/>
            <ac:spMk id="15" creationId="{063BBA22-50EA-4C4D-BE05-F1CE4E63AA56}"/>
          </ac:spMkLst>
        </pc:spChg>
      </pc:sldChg>
      <pc:sldChg chg="addSp delSp delDesignElem">
        <pc:chgData name="Max Thrilling" userId="1a0901c82f0d6655" providerId="LiveId" clId="{E7A738D6-456D-4D9C-ACC8-5F5EE2FFBE64}" dt="2023-10-09T17:44:05.526" v="45"/>
        <pc:sldMkLst>
          <pc:docMk/>
          <pc:sldMk cId="1126298295" sldId="272"/>
        </pc:sldMkLst>
        <pc:spChg chg="add del">
          <ac:chgData name="Max Thrilling" userId="1a0901c82f0d6655" providerId="LiveId" clId="{E7A738D6-456D-4D9C-ACC8-5F5EE2FFBE64}" dt="2023-10-09T17:44:05.526" v="45"/>
          <ac:spMkLst>
            <pc:docMk/>
            <pc:sldMk cId="1126298295" sldId="272"/>
            <ac:spMk id="9" creationId="{B819A166-7571-4003-A6B8-B62034C3ED30}"/>
          </ac:spMkLst>
        </pc:spChg>
      </pc:sldChg>
      <pc:sldChg chg="addSp delSp delDesignElem">
        <pc:chgData name="Max Thrilling" userId="1a0901c82f0d6655" providerId="LiveId" clId="{E7A738D6-456D-4D9C-ACC8-5F5EE2FFBE64}" dt="2023-10-09T17:44:05.526" v="45"/>
        <pc:sldMkLst>
          <pc:docMk/>
          <pc:sldMk cId="1185412292" sldId="273"/>
        </pc:sldMkLst>
        <pc:spChg chg="add del">
          <ac:chgData name="Max Thrilling" userId="1a0901c82f0d6655" providerId="LiveId" clId="{E7A738D6-456D-4D9C-ACC8-5F5EE2FFBE64}" dt="2023-10-09T17:44:05.526" v="45"/>
          <ac:spMkLst>
            <pc:docMk/>
            <pc:sldMk cId="1185412292" sldId="273"/>
            <ac:spMk id="9" creationId="{1D63C574-BFD2-41A1-A567-B0C3CC7FDD4F}"/>
          </ac:spMkLst>
        </pc:spChg>
        <pc:spChg chg="add del">
          <ac:chgData name="Max Thrilling" userId="1a0901c82f0d6655" providerId="LiveId" clId="{E7A738D6-456D-4D9C-ACC8-5F5EE2FFBE64}" dt="2023-10-09T17:44:05.526" v="45"/>
          <ac:spMkLst>
            <pc:docMk/>
            <pc:sldMk cId="1185412292" sldId="273"/>
            <ac:spMk id="11" creationId="{E2A46BAB-8C31-42B2-90E8-B26DD3E81D37}"/>
          </ac:spMkLst>
        </pc:spChg>
        <pc:grpChg chg="add del">
          <ac:chgData name="Max Thrilling" userId="1a0901c82f0d6655" providerId="LiveId" clId="{E7A738D6-456D-4D9C-ACC8-5F5EE2FFBE64}" dt="2023-10-09T17:44:05.526" v="45"/>
          <ac:grpSpMkLst>
            <pc:docMk/>
            <pc:sldMk cId="1185412292" sldId="273"/>
            <ac:grpSpMk id="13" creationId="{B3F7A3C7-0737-4E57-B30E-8EEFE638B401}"/>
          </ac:grpSpMkLst>
        </pc:grpChg>
        <pc:grpChg chg="add del">
          <ac:chgData name="Max Thrilling" userId="1a0901c82f0d6655" providerId="LiveId" clId="{E7A738D6-456D-4D9C-ACC8-5F5EE2FFBE64}" dt="2023-10-09T17:44:05.526" v="45"/>
          <ac:grpSpMkLst>
            <pc:docMk/>
            <pc:sldMk cId="1185412292" sldId="273"/>
            <ac:grpSpMk id="17" creationId="{43F5E015-E085-4624-B431-B42414448684}"/>
          </ac:grpSpMkLst>
        </pc:grpChg>
      </pc:sldChg>
      <pc:sldChg chg="addSp delSp modSp delDesignElem">
        <pc:chgData name="Max Thrilling" userId="1a0901c82f0d6655" providerId="LiveId" clId="{E7A738D6-456D-4D9C-ACC8-5F5EE2FFBE64}" dt="2023-10-09T17:44:05.526" v="45"/>
        <pc:sldMkLst>
          <pc:docMk/>
          <pc:sldMk cId="2053509997" sldId="274"/>
        </pc:sldMkLst>
        <pc:spChg chg="mod">
          <ac:chgData name="Max Thrilling" userId="1a0901c82f0d6655" providerId="LiveId" clId="{E7A738D6-456D-4D9C-ACC8-5F5EE2FFBE64}" dt="2023-10-09T17:44:05.526" v="45"/>
          <ac:spMkLst>
            <pc:docMk/>
            <pc:sldMk cId="2053509997" sldId="274"/>
            <ac:spMk id="2" creationId="{00000000-0000-0000-0000-000000000000}"/>
          </ac:spMkLst>
        </pc:spChg>
        <pc:spChg chg="add del">
          <ac:chgData name="Max Thrilling" userId="1a0901c82f0d6655" providerId="LiveId" clId="{E7A738D6-456D-4D9C-ACC8-5F5EE2FFBE64}" dt="2023-10-09T17:44:05.526" v="45"/>
          <ac:spMkLst>
            <pc:docMk/>
            <pc:sldMk cId="2053509997" sldId="274"/>
            <ac:spMk id="14" creationId="{F13C74B1-5B17-4795-BED0-7140497B445A}"/>
          </ac:spMkLst>
        </pc:spChg>
        <pc:spChg chg="add del">
          <ac:chgData name="Max Thrilling" userId="1a0901c82f0d6655" providerId="LiveId" clId="{E7A738D6-456D-4D9C-ACC8-5F5EE2FFBE64}" dt="2023-10-09T17:44:05.526" v="45"/>
          <ac:spMkLst>
            <pc:docMk/>
            <pc:sldMk cId="2053509997" sldId="274"/>
            <ac:spMk id="16" creationId="{D4974D33-8DC5-464E-8C6D-BE58F0669C17}"/>
          </ac:spMkLst>
        </pc:spChg>
      </pc:sldChg>
      <pc:sldChg chg="addSp delSp modSp delDesignElem">
        <pc:chgData name="Max Thrilling" userId="1a0901c82f0d6655" providerId="LiveId" clId="{E7A738D6-456D-4D9C-ACC8-5F5EE2FFBE64}" dt="2023-10-09T17:44:05.526" v="45"/>
        <pc:sldMkLst>
          <pc:docMk/>
          <pc:sldMk cId="377623996" sldId="275"/>
        </pc:sldMkLst>
        <pc:spChg chg="mod">
          <ac:chgData name="Max Thrilling" userId="1a0901c82f0d6655" providerId="LiveId" clId="{E7A738D6-456D-4D9C-ACC8-5F5EE2FFBE64}" dt="2023-10-09T17:44:05.526" v="45"/>
          <ac:spMkLst>
            <pc:docMk/>
            <pc:sldMk cId="377623996" sldId="275"/>
            <ac:spMk id="2" creationId="{00000000-0000-0000-0000-000000000000}"/>
          </ac:spMkLst>
        </pc:spChg>
        <pc:spChg chg="add del">
          <ac:chgData name="Max Thrilling" userId="1a0901c82f0d6655" providerId="LiveId" clId="{E7A738D6-456D-4D9C-ACC8-5F5EE2FFBE64}" dt="2023-10-09T17:44:05.526" v="45"/>
          <ac:spMkLst>
            <pc:docMk/>
            <pc:sldMk cId="377623996" sldId="275"/>
            <ac:spMk id="14" creationId="{5FDF4720-5445-47BE-89FE-E40D1AE6F619}"/>
          </ac:spMkLst>
        </pc:spChg>
        <pc:spChg chg="add del">
          <ac:chgData name="Max Thrilling" userId="1a0901c82f0d6655" providerId="LiveId" clId="{E7A738D6-456D-4D9C-ACC8-5F5EE2FFBE64}" dt="2023-10-09T17:44:05.526" v="45"/>
          <ac:spMkLst>
            <pc:docMk/>
            <pc:sldMk cId="377623996" sldId="275"/>
            <ac:spMk id="16" creationId="{AC8710B4-A815-4082-9E4F-F13A0007090C}"/>
          </ac:spMkLst>
        </pc:spChg>
      </pc:sldChg>
      <pc:sldChg chg="addSp delSp modSp delDesignElem">
        <pc:chgData name="Max Thrilling" userId="1a0901c82f0d6655" providerId="LiveId" clId="{E7A738D6-456D-4D9C-ACC8-5F5EE2FFBE64}" dt="2023-10-09T17:44:05.526" v="45"/>
        <pc:sldMkLst>
          <pc:docMk/>
          <pc:sldMk cId="1968120719" sldId="276"/>
        </pc:sldMkLst>
        <pc:spChg chg="mod">
          <ac:chgData name="Max Thrilling" userId="1a0901c82f0d6655" providerId="LiveId" clId="{E7A738D6-456D-4D9C-ACC8-5F5EE2FFBE64}" dt="2023-10-09T17:44:05.526" v="45"/>
          <ac:spMkLst>
            <pc:docMk/>
            <pc:sldMk cId="1968120719" sldId="276"/>
            <ac:spMk id="2" creationId="{00000000-0000-0000-0000-000000000000}"/>
          </ac:spMkLst>
        </pc:spChg>
        <pc:spChg chg="add del">
          <ac:chgData name="Max Thrilling" userId="1a0901c82f0d6655" providerId="LiveId" clId="{E7A738D6-456D-4D9C-ACC8-5F5EE2FFBE64}" dt="2023-10-09T17:44:05.526" v="45"/>
          <ac:spMkLst>
            <pc:docMk/>
            <pc:sldMk cId="1968120719" sldId="276"/>
            <ac:spMk id="11" creationId="{D4974D33-8DC5-464E-8C6D-BE58F0669C17}"/>
          </ac:spMkLst>
        </pc:spChg>
        <pc:spChg chg="add del">
          <ac:chgData name="Max Thrilling" userId="1a0901c82f0d6655" providerId="LiveId" clId="{E7A738D6-456D-4D9C-ACC8-5F5EE2FFBE64}" dt="2023-10-09T17:44:05.526" v="45"/>
          <ac:spMkLst>
            <pc:docMk/>
            <pc:sldMk cId="1968120719" sldId="276"/>
            <ac:spMk id="14" creationId="{F13C74B1-5B17-4795-BED0-7140497B445A}"/>
          </ac:spMkLst>
        </pc:spChg>
      </pc:sldChg>
      <pc:sldChg chg="addSp delSp delDesignElem">
        <pc:chgData name="Max Thrilling" userId="1a0901c82f0d6655" providerId="LiveId" clId="{E7A738D6-456D-4D9C-ACC8-5F5EE2FFBE64}" dt="2023-10-09T17:44:05.526" v="45"/>
        <pc:sldMkLst>
          <pc:docMk/>
          <pc:sldMk cId="4199614026" sldId="277"/>
        </pc:sldMkLst>
        <pc:spChg chg="add del">
          <ac:chgData name="Max Thrilling" userId="1a0901c82f0d6655" providerId="LiveId" clId="{E7A738D6-456D-4D9C-ACC8-5F5EE2FFBE64}" dt="2023-10-09T17:44:05.526" v="45"/>
          <ac:spMkLst>
            <pc:docMk/>
            <pc:sldMk cId="4199614026" sldId="277"/>
            <ac:spMk id="6" creationId="{D4974D33-8DC5-464E-8C6D-BE58F0669C17}"/>
          </ac:spMkLst>
        </pc:spChg>
        <pc:spChg chg="add del">
          <ac:chgData name="Max Thrilling" userId="1a0901c82f0d6655" providerId="LiveId" clId="{E7A738D6-456D-4D9C-ACC8-5F5EE2FFBE64}" dt="2023-10-09T17:44:05.526" v="45"/>
          <ac:spMkLst>
            <pc:docMk/>
            <pc:sldMk cId="4199614026" sldId="277"/>
            <ac:spMk id="9" creationId="{F13C74B1-5B17-4795-BED0-7140497B445A}"/>
          </ac:spMkLst>
        </pc:spChg>
      </pc:sldChg>
      <pc:sldChg chg="addSp delSp modSp delDesignElem">
        <pc:chgData name="Max Thrilling" userId="1a0901c82f0d6655" providerId="LiveId" clId="{E7A738D6-456D-4D9C-ACC8-5F5EE2FFBE64}" dt="2023-10-09T17:44:05.526" v="45"/>
        <pc:sldMkLst>
          <pc:docMk/>
          <pc:sldMk cId="3549290746" sldId="278"/>
        </pc:sldMkLst>
        <pc:spChg chg="mod">
          <ac:chgData name="Max Thrilling" userId="1a0901c82f0d6655" providerId="LiveId" clId="{E7A738D6-456D-4D9C-ACC8-5F5EE2FFBE64}" dt="2023-10-09T17:44:05.526" v="45"/>
          <ac:spMkLst>
            <pc:docMk/>
            <pc:sldMk cId="3549290746" sldId="278"/>
            <ac:spMk id="2" creationId="{00000000-0000-0000-0000-000000000000}"/>
          </ac:spMkLst>
        </pc:spChg>
        <pc:spChg chg="add del">
          <ac:chgData name="Max Thrilling" userId="1a0901c82f0d6655" providerId="LiveId" clId="{E7A738D6-456D-4D9C-ACC8-5F5EE2FFBE64}" dt="2023-10-09T17:44:05.526" v="45"/>
          <ac:spMkLst>
            <pc:docMk/>
            <pc:sldMk cId="3549290746" sldId="278"/>
            <ac:spMk id="11" creationId="{D4974D33-8DC5-464E-8C6D-BE58F0669C17}"/>
          </ac:spMkLst>
        </pc:spChg>
        <pc:spChg chg="add del">
          <ac:chgData name="Max Thrilling" userId="1a0901c82f0d6655" providerId="LiveId" clId="{E7A738D6-456D-4D9C-ACC8-5F5EE2FFBE64}" dt="2023-10-09T17:44:05.526" v="45"/>
          <ac:spMkLst>
            <pc:docMk/>
            <pc:sldMk cId="3549290746" sldId="278"/>
            <ac:spMk id="14" creationId="{F13C74B1-5B17-4795-BED0-7140497B445A}"/>
          </ac:spMkLst>
        </pc:spChg>
      </pc:sldChg>
      <pc:sldChg chg="addSp delSp delDesignElem">
        <pc:chgData name="Max Thrilling" userId="1a0901c82f0d6655" providerId="LiveId" clId="{E7A738D6-456D-4D9C-ACC8-5F5EE2FFBE64}" dt="2023-10-09T17:44:05.526" v="45"/>
        <pc:sldMkLst>
          <pc:docMk/>
          <pc:sldMk cId="958373409" sldId="279"/>
        </pc:sldMkLst>
        <pc:spChg chg="add del">
          <ac:chgData name="Max Thrilling" userId="1a0901c82f0d6655" providerId="LiveId" clId="{E7A738D6-456D-4D9C-ACC8-5F5EE2FFBE64}" dt="2023-10-09T17:44:05.526" v="45"/>
          <ac:spMkLst>
            <pc:docMk/>
            <pc:sldMk cId="958373409" sldId="279"/>
            <ac:spMk id="9" creationId="{F13C74B1-5B17-4795-BED0-7140497B445A}"/>
          </ac:spMkLst>
        </pc:spChg>
        <pc:spChg chg="add del">
          <ac:chgData name="Max Thrilling" userId="1a0901c82f0d6655" providerId="LiveId" clId="{E7A738D6-456D-4D9C-ACC8-5F5EE2FFBE64}" dt="2023-10-09T17:44:05.526" v="45"/>
          <ac:spMkLst>
            <pc:docMk/>
            <pc:sldMk cId="958373409" sldId="279"/>
            <ac:spMk id="11" creationId="{D4974D33-8DC5-464E-8C6D-BE58F0669C17}"/>
          </ac:spMkLst>
        </pc:spChg>
      </pc:sldChg>
      <pc:sldChg chg="addSp delSp delDesignElem">
        <pc:chgData name="Max Thrilling" userId="1a0901c82f0d6655" providerId="LiveId" clId="{E7A738D6-456D-4D9C-ACC8-5F5EE2FFBE64}" dt="2023-10-09T17:44:05.526" v="45"/>
        <pc:sldMkLst>
          <pc:docMk/>
          <pc:sldMk cId="4092389813" sldId="280"/>
        </pc:sldMkLst>
        <pc:spChg chg="add del">
          <ac:chgData name="Max Thrilling" userId="1a0901c82f0d6655" providerId="LiveId" clId="{E7A738D6-456D-4D9C-ACC8-5F5EE2FFBE64}" dt="2023-10-09T17:44:05.526" v="45"/>
          <ac:spMkLst>
            <pc:docMk/>
            <pc:sldMk cId="4092389813" sldId="280"/>
            <ac:spMk id="14" creationId="{F13C74B1-5B17-4795-BED0-7140497B445A}"/>
          </ac:spMkLst>
        </pc:spChg>
        <pc:spChg chg="add del">
          <ac:chgData name="Max Thrilling" userId="1a0901c82f0d6655" providerId="LiveId" clId="{E7A738D6-456D-4D9C-ACC8-5F5EE2FFBE64}" dt="2023-10-09T17:44:05.526" v="45"/>
          <ac:spMkLst>
            <pc:docMk/>
            <pc:sldMk cId="4092389813" sldId="280"/>
            <ac:spMk id="16" creationId="{D4974D33-8DC5-464E-8C6D-BE58F0669C17}"/>
          </ac:spMkLst>
        </pc:spChg>
      </pc:sldChg>
      <pc:sldChg chg="addSp delSp modSp delDesignElem">
        <pc:chgData name="Max Thrilling" userId="1a0901c82f0d6655" providerId="LiveId" clId="{E7A738D6-456D-4D9C-ACC8-5F5EE2FFBE64}" dt="2023-10-09T17:44:05.526" v="45"/>
        <pc:sldMkLst>
          <pc:docMk/>
          <pc:sldMk cId="1563852653" sldId="281"/>
        </pc:sldMkLst>
        <pc:spChg chg="mod">
          <ac:chgData name="Max Thrilling" userId="1a0901c82f0d6655" providerId="LiveId" clId="{E7A738D6-456D-4D9C-ACC8-5F5EE2FFBE64}" dt="2023-10-09T17:44:05.526" v="45"/>
          <ac:spMkLst>
            <pc:docMk/>
            <pc:sldMk cId="1563852653" sldId="281"/>
            <ac:spMk id="2" creationId="{00000000-0000-0000-0000-000000000000}"/>
          </ac:spMkLst>
        </pc:spChg>
        <pc:spChg chg="add del">
          <ac:chgData name="Max Thrilling" userId="1a0901c82f0d6655" providerId="LiveId" clId="{E7A738D6-456D-4D9C-ACC8-5F5EE2FFBE64}" dt="2023-10-09T17:44:05.526" v="45"/>
          <ac:spMkLst>
            <pc:docMk/>
            <pc:sldMk cId="1563852653" sldId="281"/>
            <ac:spMk id="14" creationId="{D1D34770-47A8-402C-AF23-2B653F2D88C1}"/>
          </ac:spMkLst>
        </pc:spChg>
      </pc:sldChg>
      <pc:sldChg chg="addSp delSp delDesignElem">
        <pc:chgData name="Max Thrilling" userId="1a0901c82f0d6655" providerId="LiveId" clId="{E7A738D6-456D-4D9C-ACC8-5F5EE2FFBE64}" dt="2023-10-09T17:44:05.526" v="45"/>
        <pc:sldMkLst>
          <pc:docMk/>
          <pc:sldMk cId="4105875356" sldId="282"/>
        </pc:sldMkLst>
        <pc:spChg chg="add del">
          <ac:chgData name="Max Thrilling" userId="1a0901c82f0d6655" providerId="LiveId" clId="{E7A738D6-456D-4D9C-ACC8-5F5EE2FFBE64}" dt="2023-10-09T17:44:05.526" v="45"/>
          <ac:spMkLst>
            <pc:docMk/>
            <pc:sldMk cId="4105875356" sldId="282"/>
            <ac:spMk id="18" creationId="{B6CDA21F-E7AF-4C75-8395-33F58D5B0E45}"/>
          </ac:spMkLst>
        </pc:spChg>
        <pc:spChg chg="add del">
          <ac:chgData name="Max Thrilling" userId="1a0901c82f0d6655" providerId="LiveId" clId="{E7A738D6-456D-4D9C-ACC8-5F5EE2FFBE64}" dt="2023-10-09T17:44:05.526" v="45"/>
          <ac:spMkLst>
            <pc:docMk/>
            <pc:sldMk cId="4105875356" sldId="282"/>
            <ac:spMk id="25" creationId="{D5B0017B-2ECA-49AF-B397-DC140825DF8D}"/>
          </ac:spMkLst>
        </pc:spChg>
        <pc:grpChg chg="add del">
          <ac:chgData name="Max Thrilling" userId="1a0901c82f0d6655" providerId="LiveId" clId="{E7A738D6-456D-4D9C-ACC8-5F5EE2FFBE64}" dt="2023-10-09T17:44:05.526" v="45"/>
          <ac:grpSpMkLst>
            <pc:docMk/>
            <pc:sldMk cId="4105875356" sldId="282"/>
            <ac:grpSpMk id="20" creationId="{AE1C45F0-260A-458C-96ED-C1F6D2151219}"/>
          </ac:grpSpMkLst>
        </pc:grpChg>
        <pc:cxnChg chg="add del">
          <ac:chgData name="Max Thrilling" userId="1a0901c82f0d6655" providerId="LiveId" clId="{E7A738D6-456D-4D9C-ACC8-5F5EE2FFBE64}" dt="2023-10-09T17:44:05.526" v="45"/>
          <ac:cxnSpMkLst>
            <pc:docMk/>
            <pc:sldMk cId="4105875356" sldId="282"/>
            <ac:cxnSpMk id="27" creationId="{6CF1BAF6-AD41-4082-B212-8A1F9A2E8779}"/>
          </ac:cxnSpMkLst>
        </pc:cxnChg>
      </pc:sldChg>
      <pc:sldChg chg="addSp delSp modSp delDesignElem">
        <pc:chgData name="Max Thrilling" userId="1a0901c82f0d6655" providerId="LiveId" clId="{E7A738D6-456D-4D9C-ACC8-5F5EE2FFBE64}" dt="2023-10-09T17:44:05.526" v="45"/>
        <pc:sldMkLst>
          <pc:docMk/>
          <pc:sldMk cId="1765987721" sldId="283"/>
        </pc:sldMkLst>
        <pc:spChg chg="mod">
          <ac:chgData name="Max Thrilling" userId="1a0901c82f0d6655" providerId="LiveId" clId="{E7A738D6-456D-4D9C-ACC8-5F5EE2FFBE64}" dt="2023-10-09T17:44:05.526" v="45"/>
          <ac:spMkLst>
            <pc:docMk/>
            <pc:sldMk cId="1765987721" sldId="283"/>
            <ac:spMk id="2" creationId="{00000000-0000-0000-0000-000000000000}"/>
          </ac:spMkLst>
        </pc:spChg>
        <pc:spChg chg="add del">
          <ac:chgData name="Max Thrilling" userId="1a0901c82f0d6655" providerId="LiveId" clId="{E7A738D6-456D-4D9C-ACC8-5F5EE2FFBE64}" dt="2023-10-09T17:44:05.526" v="45"/>
          <ac:spMkLst>
            <pc:docMk/>
            <pc:sldMk cId="1765987721" sldId="283"/>
            <ac:spMk id="19" creationId="{7F57BEA8-497D-4AA8-8A18-BDCD696B25FE}"/>
          </ac:spMkLst>
        </pc:spChg>
        <pc:cxnChg chg="add del">
          <ac:chgData name="Max Thrilling" userId="1a0901c82f0d6655" providerId="LiveId" clId="{E7A738D6-456D-4D9C-ACC8-5F5EE2FFBE64}" dt="2023-10-09T17:44:05.526" v="45"/>
          <ac:cxnSpMkLst>
            <pc:docMk/>
            <pc:sldMk cId="1765987721" sldId="283"/>
            <ac:cxnSpMk id="17" creationId="{D2E961F1-4A28-4A5F-BBD4-6E400E5E6C75}"/>
          </ac:cxnSpMkLst>
        </pc:cxnChg>
        <pc:cxnChg chg="add del">
          <ac:chgData name="Max Thrilling" userId="1a0901c82f0d6655" providerId="LiveId" clId="{E7A738D6-456D-4D9C-ACC8-5F5EE2FFBE64}" dt="2023-10-09T17:44:05.526" v="45"/>
          <ac:cxnSpMkLst>
            <pc:docMk/>
            <pc:sldMk cId="1765987721" sldId="283"/>
            <ac:cxnSpMk id="21" creationId="{A82415D3-DDE5-4D63-8CB3-23A5EC581B27}"/>
          </ac:cxnSpMkLst>
        </pc:cxnChg>
        <pc:cxnChg chg="add del">
          <ac:chgData name="Max Thrilling" userId="1a0901c82f0d6655" providerId="LiveId" clId="{E7A738D6-456D-4D9C-ACC8-5F5EE2FFBE64}" dt="2023-10-09T17:44:05.526" v="45"/>
          <ac:cxnSpMkLst>
            <pc:docMk/>
            <pc:sldMk cId="1765987721" sldId="283"/>
            <ac:cxnSpMk id="23" creationId="{AD7193FB-6AE6-4B3B-8F89-56B55DD63B4D}"/>
          </ac:cxnSpMkLst>
        </pc:cxnChg>
      </pc:sldChg>
      <pc:sldChg chg="addSp delSp modSp delDesignElem">
        <pc:chgData name="Max Thrilling" userId="1a0901c82f0d6655" providerId="LiveId" clId="{E7A738D6-456D-4D9C-ACC8-5F5EE2FFBE64}" dt="2023-10-09T17:44:05.526" v="45"/>
        <pc:sldMkLst>
          <pc:docMk/>
          <pc:sldMk cId="3257510710" sldId="284"/>
        </pc:sldMkLst>
        <pc:spChg chg="mod">
          <ac:chgData name="Max Thrilling" userId="1a0901c82f0d6655" providerId="LiveId" clId="{E7A738D6-456D-4D9C-ACC8-5F5EE2FFBE64}" dt="2023-10-09T17:44:05.526" v="45"/>
          <ac:spMkLst>
            <pc:docMk/>
            <pc:sldMk cId="3257510710" sldId="284"/>
            <ac:spMk id="2" creationId="{00000000-0000-0000-0000-000000000000}"/>
          </ac:spMkLst>
        </pc:spChg>
        <pc:spChg chg="add del">
          <ac:chgData name="Max Thrilling" userId="1a0901c82f0d6655" providerId="LiveId" clId="{E7A738D6-456D-4D9C-ACC8-5F5EE2FFBE64}" dt="2023-10-09T17:44:05.526" v="45"/>
          <ac:spMkLst>
            <pc:docMk/>
            <pc:sldMk cId="3257510710" sldId="284"/>
            <ac:spMk id="11" creationId="{5E107275-3853-46FD-A241-DE4355A42675}"/>
          </ac:spMkLst>
        </pc:spChg>
        <pc:spChg chg="add del">
          <ac:chgData name="Max Thrilling" userId="1a0901c82f0d6655" providerId="LiveId" clId="{E7A738D6-456D-4D9C-ACC8-5F5EE2FFBE64}" dt="2023-10-09T17:44:05.526" v="45"/>
          <ac:spMkLst>
            <pc:docMk/>
            <pc:sldMk cId="3257510710" sldId="284"/>
            <ac:spMk id="14" creationId="{2E442304-DDBD-4F7B-8017-36BCC863FB40}"/>
          </ac:spMkLst>
        </pc:spChg>
      </pc:sldChg>
      <pc:sldChg chg="addSp delSp modSp delDesignElem">
        <pc:chgData name="Max Thrilling" userId="1a0901c82f0d6655" providerId="LiveId" clId="{E7A738D6-456D-4D9C-ACC8-5F5EE2FFBE64}" dt="2023-10-09T17:44:05.526" v="45"/>
        <pc:sldMkLst>
          <pc:docMk/>
          <pc:sldMk cId="257839517" sldId="285"/>
        </pc:sldMkLst>
        <pc:spChg chg="mod">
          <ac:chgData name="Max Thrilling" userId="1a0901c82f0d6655" providerId="LiveId" clId="{E7A738D6-456D-4D9C-ACC8-5F5EE2FFBE64}" dt="2023-10-09T17:44:05.526" v="45"/>
          <ac:spMkLst>
            <pc:docMk/>
            <pc:sldMk cId="257839517" sldId="285"/>
            <ac:spMk id="2" creationId="{00000000-0000-0000-0000-000000000000}"/>
          </ac:spMkLst>
        </pc:spChg>
        <pc:spChg chg="add del">
          <ac:chgData name="Max Thrilling" userId="1a0901c82f0d6655" providerId="LiveId" clId="{E7A738D6-456D-4D9C-ACC8-5F5EE2FFBE64}" dt="2023-10-09T17:44:05.526" v="45"/>
          <ac:spMkLst>
            <pc:docMk/>
            <pc:sldMk cId="257839517" sldId="285"/>
            <ac:spMk id="11" creationId="{5E107275-3853-46FD-A241-DE4355A42675}"/>
          </ac:spMkLst>
        </pc:spChg>
        <pc:spChg chg="add del">
          <ac:chgData name="Max Thrilling" userId="1a0901c82f0d6655" providerId="LiveId" clId="{E7A738D6-456D-4D9C-ACC8-5F5EE2FFBE64}" dt="2023-10-09T17:44:05.526" v="45"/>
          <ac:spMkLst>
            <pc:docMk/>
            <pc:sldMk cId="257839517" sldId="285"/>
            <ac:spMk id="14" creationId="{2E442304-DDBD-4F7B-8017-36BCC863FB40}"/>
          </ac:spMkLst>
        </pc:spChg>
      </pc:sldChg>
      <pc:sldChg chg="addSp delSp modSp delDesignElem">
        <pc:chgData name="Max Thrilling" userId="1a0901c82f0d6655" providerId="LiveId" clId="{E7A738D6-456D-4D9C-ACC8-5F5EE2FFBE64}" dt="2023-10-09T17:44:05.526" v="45"/>
        <pc:sldMkLst>
          <pc:docMk/>
          <pc:sldMk cId="1793603818" sldId="286"/>
        </pc:sldMkLst>
        <pc:spChg chg="mod">
          <ac:chgData name="Max Thrilling" userId="1a0901c82f0d6655" providerId="LiveId" clId="{E7A738D6-456D-4D9C-ACC8-5F5EE2FFBE64}" dt="2023-10-09T17:44:05.526" v="45"/>
          <ac:spMkLst>
            <pc:docMk/>
            <pc:sldMk cId="1793603818" sldId="286"/>
            <ac:spMk id="2" creationId="{00000000-0000-0000-0000-000000000000}"/>
          </ac:spMkLst>
        </pc:spChg>
        <pc:spChg chg="add del">
          <ac:chgData name="Max Thrilling" userId="1a0901c82f0d6655" providerId="LiveId" clId="{E7A738D6-456D-4D9C-ACC8-5F5EE2FFBE64}" dt="2023-10-09T17:44:05.526" v="45"/>
          <ac:spMkLst>
            <pc:docMk/>
            <pc:sldMk cId="1793603818" sldId="286"/>
            <ac:spMk id="11" creationId="{5E107275-3853-46FD-A241-DE4355A42675}"/>
          </ac:spMkLst>
        </pc:spChg>
        <pc:spChg chg="add del">
          <ac:chgData name="Max Thrilling" userId="1a0901c82f0d6655" providerId="LiveId" clId="{E7A738D6-456D-4D9C-ACC8-5F5EE2FFBE64}" dt="2023-10-09T17:44:05.526" v="45"/>
          <ac:spMkLst>
            <pc:docMk/>
            <pc:sldMk cId="1793603818" sldId="286"/>
            <ac:spMk id="14" creationId="{2E442304-DDBD-4F7B-8017-36BCC863FB4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63A7C-D8AB-4C90-BC23-8635B09F400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94AA5CD-031A-4FB8-BF46-B71675FEF218}">
      <dgm:prSet custT="1"/>
      <dgm:spPr/>
      <dgm:t>
        <a:bodyPr/>
        <a:lstStyle/>
        <a:p>
          <a:r>
            <a:rPr lang="en-GB" sz="2800" dirty="0">
              <a:solidFill>
                <a:schemeClr val="tx1"/>
              </a:solidFill>
            </a:rPr>
            <a:t>Protectionism is when a country takes action to protect its own industries by restricting trade with other countries</a:t>
          </a:r>
          <a:endParaRPr lang="en-US" sz="2800" dirty="0">
            <a:solidFill>
              <a:schemeClr val="tx1"/>
            </a:solidFill>
          </a:endParaRPr>
        </a:p>
      </dgm:t>
    </dgm:pt>
    <dgm:pt modelId="{69C9CDF5-A3AC-4905-9C30-F39991D02E21}" type="parTrans" cxnId="{94FC022C-1998-42BD-976D-4CA10ABB20AB}">
      <dgm:prSet/>
      <dgm:spPr/>
      <dgm:t>
        <a:bodyPr/>
        <a:lstStyle/>
        <a:p>
          <a:endParaRPr lang="en-US"/>
        </a:p>
      </dgm:t>
    </dgm:pt>
    <dgm:pt modelId="{6FF0408F-671A-46E0-8855-52B82B1E6DD8}" type="sibTrans" cxnId="{94FC022C-1998-42BD-976D-4CA10ABB20AB}">
      <dgm:prSet/>
      <dgm:spPr/>
      <dgm:t>
        <a:bodyPr/>
        <a:lstStyle/>
        <a:p>
          <a:endParaRPr lang="en-US"/>
        </a:p>
      </dgm:t>
    </dgm:pt>
    <dgm:pt modelId="{0437DC03-63CA-46D4-8CA1-A4C501E6CB27}">
      <dgm:prSet custT="1"/>
      <dgm:spPr/>
      <dgm:t>
        <a:bodyPr/>
        <a:lstStyle/>
        <a:p>
          <a:r>
            <a:rPr lang="en-GB" sz="2800" dirty="0">
              <a:solidFill>
                <a:schemeClr val="tx1"/>
              </a:solidFill>
            </a:rPr>
            <a:t>Through countries having a comparative advantage and empirical data it is clear that there are strong economic reasons for international trade to occur</a:t>
          </a:r>
          <a:endParaRPr lang="en-US" sz="2800" dirty="0">
            <a:solidFill>
              <a:schemeClr val="tx1"/>
            </a:solidFill>
          </a:endParaRPr>
        </a:p>
      </dgm:t>
    </dgm:pt>
    <dgm:pt modelId="{07190313-4765-4542-9039-07050863FB5B}" type="parTrans" cxnId="{BA8E5AAF-0C26-4E7C-929D-B3C3AA0A1A94}">
      <dgm:prSet/>
      <dgm:spPr/>
      <dgm:t>
        <a:bodyPr/>
        <a:lstStyle/>
        <a:p>
          <a:endParaRPr lang="en-US"/>
        </a:p>
      </dgm:t>
    </dgm:pt>
    <dgm:pt modelId="{D1B550BE-AEDB-4596-B06B-26A11A974019}" type="sibTrans" cxnId="{BA8E5AAF-0C26-4E7C-929D-B3C3AA0A1A94}">
      <dgm:prSet/>
      <dgm:spPr/>
      <dgm:t>
        <a:bodyPr/>
        <a:lstStyle/>
        <a:p>
          <a:endParaRPr lang="en-US"/>
        </a:p>
      </dgm:t>
    </dgm:pt>
    <dgm:pt modelId="{ECA5CBA9-46F1-41D7-B559-C226A2805200}">
      <dgm:prSet custT="1"/>
      <dgm:spPr/>
      <dgm:t>
        <a:bodyPr/>
        <a:lstStyle/>
        <a:p>
          <a:r>
            <a:rPr lang="en-GB" sz="2800" dirty="0">
              <a:solidFill>
                <a:schemeClr val="tx1"/>
              </a:solidFill>
            </a:rPr>
            <a:t>However, it can also be seen that developed and developing nations may benefit in different ways, or not at all</a:t>
          </a:r>
          <a:endParaRPr lang="en-US" sz="2800" dirty="0">
            <a:solidFill>
              <a:schemeClr val="tx1"/>
            </a:solidFill>
          </a:endParaRPr>
        </a:p>
      </dgm:t>
    </dgm:pt>
    <dgm:pt modelId="{F89AC37B-1002-443A-B474-EC8AE764F7A7}" type="parTrans" cxnId="{E0A8312E-94AA-406C-A77B-A9FEB7325CCF}">
      <dgm:prSet/>
      <dgm:spPr/>
      <dgm:t>
        <a:bodyPr/>
        <a:lstStyle/>
        <a:p>
          <a:endParaRPr lang="en-US"/>
        </a:p>
      </dgm:t>
    </dgm:pt>
    <dgm:pt modelId="{2A2C187B-D835-4D07-875F-7332CBF5E81B}" type="sibTrans" cxnId="{E0A8312E-94AA-406C-A77B-A9FEB7325CCF}">
      <dgm:prSet/>
      <dgm:spPr/>
      <dgm:t>
        <a:bodyPr/>
        <a:lstStyle/>
        <a:p>
          <a:endParaRPr lang="en-US"/>
        </a:p>
      </dgm:t>
    </dgm:pt>
    <dgm:pt modelId="{7C6FBAD0-6A99-4C88-AFAE-F1DB0CB0DFC9}">
      <dgm:prSet custT="1"/>
      <dgm:spPr/>
      <dgm:t>
        <a:bodyPr/>
        <a:lstStyle/>
        <a:p>
          <a:r>
            <a:rPr lang="en-GB" sz="2800" dirty="0">
              <a:solidFill>
                <a:schemeClr val="tx1"/>
              </a:solidFill>
            </a:rPr>
            <a:t>As a result, there are a number of arguments that might justify the implementation of protectionist measures</a:t>
          </a:r>
          <a:endParaRPr lang="en-US" sz="2800" dirty="0">
            <a:solidFill>
              <a:schemeClr val="tx1"/>
            </a:solidFill>
          </a:endParaRPr>
        </a:p>
      </dgm:t>
    </dgm:pt>
    <dgm:pt modelId="{1A523FC6-E82D-4E9B-AF98-475F3D25CCE8}" type="parTrans" cxnId="{A36163C7-5E81-4311-8966-61E06D89A50A}">
      <dgm:prSet/>
      <dgm:spPr/>
      <dgm:t>
        <a:bodyPr/>
        <a:lstStyle/>
        <a:p>
          <a:endParaRPr lang="en-US"/>
        </a:p>
      </dgm:t>
    </dgm:pt>
    <dgm:pt modelId="{B9E58511-5ACB-40A2-BA8E-1BEF4FC9123F}" type="sibTrans" cxnId="{A36163C7-5E81-4311-8966-61E06D89A50A}">
      <dgm:prSet/>
      <dgm:spPr/>
      <dgm:t>
        <a:bodyPr/>
        <a:lstStyle/>
        <a:p>
          <a:endParaRPr lang="en-US"/>
        </a:p>
      </dgm:t>
    </dgm:pt>
    <dgm:pt modelId="{0506A922-2C57-48A5-8C34-42969A2A535F}" type="pres">
      <dgm:prSet presAssocID="{13163A7C-D8AB-4C90-BC23-8635B09F4004}" presName="linear" presStyleCnt="0">
        <dgm:presLayoutVars>
          <dgm:animLvl val="lvl"/>
          <dgm:resizeHandles val="exact"/>
        </dgm:presLayoutVars>
      </dgm:prSet>
      <dgm:spPr/>
    </dgm:pt>
    <dgm:pt modelId="{C78553D7-E9B1-474F-835D-343EDCC4E20E}" type="pres">
      <dgm:prSet presAssocID="{194AA5CD-031A-4FB8-BF46-B71675FEF218}" presName="parentText" presStyleLbl="node1" presStyleIdx="0" presStyleCnt="4">
        <dgm:presLayoutVars>
          <dgm:chMax val="0"/>
          <dgm:bulletEnabled val="1"/>
        </dgm:presLayoutVars>
      </dgm:prSet>
      <dgm:spPr/>
    </dgm:pt>
    <dgm:pt modelId="{23824680-64AB-4BB1-8F2F-48C704B5011B}" type="pres">
      <dgm:prSet presAssocID="{6FF0408F-671A-46E0-8855-52B82B1E6DD8}" presName="spacer" presStyleCnt="0"/>
      <dgm:spPr/>
    </dgm:pt>
    <dgm:pt modelId="{B4058503-F752-4BBC-9E19-94A1DACC595E}" type="pres">
      <dgm:prSet presAssocID="{0437DC03-63CA-46D4-8CA1-A4C501E6CB27}" presName="parentText" presStyleLbl="node1" presStyleIdx="1" presStyleCnt="4">
        <dgm:presLayoutVars>
          <dgm:chMax val="0"/>
          <dgm:bulletEnabled val="1"/>
        </dgm:presLayoutVars>
      </dgm:prSet>
      <dgm:spPr/>
    </dgm:pt>
    <dgm:pt modelId="{FE65F650-84C4-4B8F-9590-26CDC44E2226}" type="pres">
      <dgm:prSet presAssocID="{D1B550BE-AEDB-4596-B06B-26A11A974019}" presName="spacer" presStyleCnt="0"/>
      <dgm:spPr/>
    </dgm:pt>
    <dgm:pt modelId="{11D4D868-21B0-4D90-A9CD-3D9DBCF73F19}" type="pres">
      <dgm:prSet presAssocID="{ECA5CBA9-46F1-41D7-B559-C226A2805200}" presName="parentText" presStyleLbl="node1" presStyleIdx="2" presStyleCnt="4">
        <dgm:presLayoutVars>
          <dgm:chMax val="0"/>
          <dgm:bulletEnabled val="1"/>
        </dgm:presLayoutVars>
      </dgm:prSet>
      <dgm:spPr/>
    </dgm:pt>
    <dgm:pt modelId="{C1BF983E-935A-4ACB-AFBA-B118123DFDB7}" type="pres">
      <dgm:prSet presAssocID="{2A2C187B-D835-4D07-875F-7332CBF5E81B}" presName="spacer" presStyleCnt="0"/>
      <dgm:spPr/>
    </dgm:pt>
    <dgm:pt modelId="{2B188BE5-8080-458B-BF6E-E5A98F6B9F83}" type="pres">
      <dgm:prSet presAssocID="{7C6FBAD0-6A99-4C88-AFAE-F1DB0CB0DFC9}" presName="parentText" presStyleLbl="node1" presStyleIdx="3" presStyleCnt="4">
        <dgm:presLayoutVars>
          <dgm:chMax val="0"/>
          <dgm:bulletEnabled val="1"/>
        </dgm:presLayoutVars>
      </dgm:prSet>
      <dgm:spPr/>
    </dgm:pt>
  </dgm:ptLst>
  <dgm:cxnLst>
    <dgm:cxn modelId="{245D0503-B12E-4F31-85F7-E5ACEF910698}" type="presOf" srcId="{13163A7C-D8AB-4C90-BC23-8635B09F4004}" destId="{0506A922-2C57-48A5-8C34-42969A2A535F}" srcOrd="0" destOrd="0" presId="urn:microsoft.com/office/officeart/2005/8/layout/vList2"/>
    <dgm:cxn modelId="{19D73C15-CFA4-42CA-83CB-AA882A4807C8}" type="presOf" srcId="{ECA5CBA9-46F1-41D7-B559-C226A2805200}" destId="{11D4D868-21B0-4D90-A9CD-3D9DBCF73F19}" srcOrd="0" destOrd="0" presId="urn:microsoft.com/office/officeart/2005/8/layout/vList2"/>
    <dgm:cxn modelId="{94FC022C-1998-42BD-976D-4CA10ABB20AB}" srcId="{13163A7C-D8AB-4C90-BC23-8635B09F4004}" destId="{194AA5CD-031A-4FB8-BF46-B71675FEF218}" srcOrd="0" destOrd="0" parTransId="{69C9CDF5-A3AC-4905-9C30-F39991D02E21}" sibTransId="{6FF0408F-671A-46E0-8855-52B82B1E6DD8}"/>
    <dgm:cxn modelId="{E0A8312E-94AA-406C-A77B-A9FEB7325CCF}" srcId="{13163A7C-D8AB-4C90-BC23-8635B09F4004}" destId="{ECA5CBA9-46F1-41D7-B559-C226A2805200}" srcOrd="2" destOrd="0" parTransId="{F89AC37B-1002-443A-B474-EC8AE764F7A7}" sibTransId="{2A2C187B-D835-4D07-875F-7332CBF5E81B}"/>
    <dgm:cxn modelId="{0382C36C-9B8C-4900-AE21-6F2EB528F62B}" type="presOf" srcId="{194AA5CD-031A-4FB8-BF46-B71675FEF218}" destId="{C78553D7-E9B1-474F-835D-343EDCC4E20E}" srcOrd="0" destOrd="0" presId="urn:microsoft.com/office/officeart/2005/8/layout/vList2"/>
    <dgm:cxn modelId="{F53FAF9D-FA88-4872-A192-0D8D3E778E6E}" type="presOf" srcId="{0437DC03-63CA-46D4-8CA1-A4C501E6CB27}" destId="{B4058503-F752-4BBC-9E19-94A1DACC595E}" srcOrd="0" destOrd="0" presId="urn:microsoft.com/office/officeart/2005/8/layout/vList2"/>
    <dgm:cxn modelId="{BA8E5AAF-0C26-4E7C-929D-B3C3AA0A1A94}" srcId="{13163A7C-D8AB-4C90-BC23-8635B09F4004}" destId="{0437DC03-63CA-46D4-8CA1-A4C501E6CB27}" srcOrd="1" destOrd="0" parTransId="{07190313-4765-4542-9039-07050863FB5B}" sibTransId="{D1B550BE-AEDB-4596-B06B-26A11A974019}"/>
    <dgm:cxn modelId="{A36163C7-5E81-4311-8966-61E06D89A50A}" srcId="{13163A7C-D8AB-4C90-BC23-8635B09F4004}" destId="{7C6FBAD0-6A99-4C88-AFAE-F1DB0CB0DFC9}" srcOrd="3" destOrd="0" parTransId="{1A523FC6-E82D-4E9B-AF98-475F3D25CCE8}" sibTransId="{B9E58511-5ACB-40A2-BA8E-1BEF4FC9123F}"/>
    <dgm:cxn modelId="{7BC6A2D8-11D9-44FB-A64E-DCC5F1BDC539}" type="presOf" srcId="{7C6FBAD0-6A99-4C88-AFAE-F1DB0CB0DFC9}" destId="{2B188BE5-8080-458B-BF6E-E5A98F6B9F83}" srcOrd="0" destOrd="0" presId="urn:microsoft.com/office/officeart/2005/8/layout/vList2"/>
    <dgm:cxn modelId="{BB895123-EA94-4DB4-97A5-5B56011D1D30}" type="presParOf" srcId="{0506A922-2C57-48A5-8C34-42969A2A535F}" destId="{C78553D7-E9B1-474F-835D-343EDCC4E20E}" srcOrd="0" destOrd="0" presId="urn:microsoft.com/office/officeart/2005/8/layout/vList2"/>
    <dgm:cxn modelId="{CDAD95A2-CBAA-42E1-9A82-49B4A502A352}" type="presParOf" srcId="{0506A922-2C57-48A5-8C34-42969A2A535F}" destId="{23824680-64AB-4BB1-8F2F-48C704B5011B}" srcOrd="1" destOrd="0" presId="urn:microsoft.com/office/officeart/2005/8/layout/vList2"/>
    <dgm:cxn modelId="{BCA68CFF-2E35-4C43-AE73-C3A7B3955AD3}" type="presParOf" srcId="{0506A922-2C57-48A5-8C34-42969A2A535F}" destId="{B4058503-F752-4BBC-9E19-94A1DACC595E}" srcOrd="2" destOrd="0" presId="urn:microsoft.com/office/officeart/2005/8/layout/vList2"/>
    <dgm:cxn modelId="{55617771-BFB9-4710-93C6-E1ECC36D35F2}" type="presParOf" srcId="{0506A922-2C57-48A5-8C34-42969A2A535F}" destId="{FE65F650-84C4-4B8F-9590-26CDC44E2226}" srcOrd="3" destOrd="0" presId="urn:microsoft.com/office/officeart/2005/8/layout/vList2"/>
    <dgm:cxn modelId="{5AD81332-8AC7-49D7-8F89-A4AB6503279D}" type="presParOf" srcId="{0506A922-2C57-48A5-8C34-42969A2A535F}" destId="{11D4D868-21B0-4D90-A9CD-3D9DBCF73F19}" srcOrd="4" destOrd="0" presId="urn:microsoft.com/office/officeart/2005/8/layout/vList2"/>
    <dgm:cxn modelId="{2D2FCCD3-19F7-4002-BBFF-54337F760B40}" type="presParOf" srcId="{0506A922-2C57-48A5-8C34-42969A2A535F}" destId="{C1BF983E-935A-4ACB-AFBA-B118123DFDB7}" srcOrd="5" destOrd="0" presId="urn:microsoft.com/office/officeart/2005/8/layout/vList2"/>
    <dgm:cxn modelId="{B7DA31F9-9407-41A6-A343-263E35B27EBA}" type="presParOf" srcId="{0506A922-2C57-48A5-8C34-42969A2A535F}" destId="{2B188BE5-8080-458B-BF6E-E5A98F6B9F8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9EC18EE-678F-46DE-99C9-4FFB7E8BDCDD}"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C847523D-7E30-4D69-99A9-D4737BB91AEB}">
      <dgm:prSet/>
      <dgm:spPr/>
      <dgm:t>
        <a:bodyPr/>
        <a:lstStyle/>
        <a:p>
          <a:r>
            <a:rPr lang="en-GB" b="0" i="0" baseline="0" dirty="0"/>
            <a:t>Explain what is meant by </a:t>
          </a:r>
          <a:r>
            <a:rPr lang="en-GB" b="1" i="0" baseline="0" dirty="0"/>
            <a:t>bilateral trade agreement</a:t>
          </a:r>
          <a:endParaRPr lang="en-US" dirty="0"/>
        </a:p>
      </dgm:t>
    </dgm:pt>
    <dgm:pt modelId="{F42256FB-8BD6-420E-9DF5-D2528146685F}" type="parTrans" cxnId="{96234C34-FCA7-40C1-9E8F-00F307E42871}">
      <dgm:prSet/>
      <dgm:spPr/>
      <dgm:t>
        <a:bodyPr/>
        <a:lstStyle/>
        <a:p>
          <a:endParaRPr lang="en-US"/>
        </a:p>
      </dgm:t>
    </dgm:pt>
    <dgm:pt modelId="{FBFEE89B-159F-41DF-AB29-A49DEB6165EC}" type="sibTrans" cxnId="{96234C34-FCA7-40C1-9E8F-00F307E42871}">
      <dgm:prSet/>
      <dgm:spPr/>
      <dgm:t>
        <a:bodyPr/>
        <a:lstStyle/>
        <a:p>
          <a:endParaRPr lang="en-US"/>
        </a:p>
      </dgm:t>
    </dgm:pt>
    <dgm:pt modelId="{D2102FE4-C763-40E7-BDE1-0A786EBFAD9A}">
      <dgm:prSet/>
      <dgm:spPr/>
      <dgm:t>
        <a:bodyPr/>
        <a:lstStyle/>
        <a:p>
          <a:r>
            <a:rPr lang="en-GB" dirty="0"/>
            <a:t>Find and explain an example of a bilateral trade agreement.</a:t>
          </a:r>
        </a:p>
      </dgm:t>
    </dgm:pt>
    <dgm:pt modelId="{E27BB284-2C0C-4CA2-9C1A-3B04961DBCF1}" type="parTrans" cxnId="{FF438D3C-559E-4007-95B6-7CA3518B6224}">
      <dgm:prSet/>
      <dgm:spPr/>
      <dgm:t>
        <a:bodyPr/>
        <a:lstStyle/>
        <a:p>
          <a:endParaRPr lang="en-US"/>
        </a:p>
      </dgm:t>
    </dgm:pt>
    <dgm:pt modelId="{D6CB8D16-73E6-4486-9C68-18644953696A}" type="sibTrans" cxnId="{FF438D3C-559E-4007-95B6-7CA3518B6224}">
      <dgm:prSet/>
      <dgm:spPr/>
      <dgm:t>
        <a:bodyPr/>
        <a:lstStyle/>
        <a:p>
          <a:endParaRPr lang="en-US"/>
        </a:p>
      </dgm:t>
    </dgm:pt>
    <dgm:pt modelId="{76618250-918C-4D30-8571-36D0646AC69C}">
      <dgm:prSet/>
      <dgm:spPr/>
      <dgm:t>
        <a:bodyPr/>
        <a:lstStyle/>
        <a:p>
          <a:r>
            <a:rPr lang="en-GB" dirty="0"/>
            <a:t>Sum up your findings</a:t>
          </a:r>
        </a:p>
      </dgm:t>
    </dgm:pt>
    <dgm:pt modelId="{4BAD147E-D625-4A5D-BD7C-765A17D444AD}" type="parTrans" cxnId="{93A58036-48F5-4555-8D6A-75EC93F99916}">
      <dgm:prSet/>
      <dgm:spPr/>
      <dgm:t>
        <a:bodyPr/>
        <a:lstStyle/>
        <a:p>
          <a:endParaRPr lang="en-GB"/>
        </a:p>
      </dgm:t>
    </dgm:pt>
    <dgm:pt modelId="{1539C656-FD7B-458E-AB3E-BB6AB2134A32}" type="sibTrans" cxnId="{93A58036-48F5-4555-8D6A-75EC93F99916}">
      <dgm:prSet/>
      <dgm:spPr/>
      <dgm:t>
        <a:bodyPr/>
        <a:lstStyle/>
        <a:p>
          <a:endParaRPr lang="en-GB"/>
        </a:p>
      </dgm:t>
    </dgm:pt>
    <dgm:pt modelId="{4BFC656A-2CC9-44A4-AA4D-9C8D15E358BB}" type="pres">
      <dgm:prSet presAssocID="{E9EC18EE-678F-46DE-99C9-4FFB7E8BDCDD}" presName="vert0" presStyleCnt="0">
        <dgm:presLayoutVars>
          <dgm:dir/>
          <dgm:animOne val="branch"/>
          <dgm:animLvl val="lvl"/>
        </dgm:presLayoutVars>
      </dgm:prSet>
      <dgm:spPr/>
    </dgm:pt>
    <dgm:pt modelId="{61958588-9531-4ADD-8BC1-332FC5E24CCE}" type="pres">
      <dgm:prSet presAssocID="{C847523D-7E30-4D69-99A9-D4737BB91AEB}" presName="thickLine" presStyleLbl="alignNode1" presStyleIdx="0" presStyleCnt="3"/>
      <dgm:spPr/>
    </dgm:pt>
    <dgm:pt modelId="{CED32649-2048-4DD1-B311-02F3D58257C1}" type="pres">
      <dgm:prSet presAssocID="{C847523D-7E30-4D69-99A9-D4737BB91AEB}" presName="horz1" presStyleCnt="0"/>
      <dgm:spPr/>
    </dgm:pt>
    <dgm:pt modelId="{65C6FD1D-D8E4-4243-A9ED-AA7DBCF9542B}" type="pres">
      <dgm:prSet presAssocID="{C847523D-7E30-4D69-99A9-D4737BB91AEB}" presName="tx1" presStyleLbl="revTx" presStyleIdx="0" presStyleCnt="3"/>
      <dgm:spPr/>
    </dgm:pt>
    <dgm:pt modelId="{F484230B-4F04-4D33-B5C0-B24E3949B470}" type="pres">
      <dgm:prSet presAssocID="{C847523D-7E30-4D69-99A9-D4737BB91AEB}" presName="vert1" presStyleCnt="0"/>
      <dgm:spPr/>
    </dgm:pt>
    <dgm:pt modelId="{5BC73508-5447-4BCD-A790-4C875EC9B4A8}" type="pres">
      <dgm:prSet presAssocID="{D2102FE4-C763-40E7-BDE1-0A786EBFAD9A}" presName="thickLine" presStyleLbl="alignNode1" presStyleIdx="1" presStyleCnt="3"/>
      <dgm:spPr/>
    </dgm:pt>
    <dgm:pt modelId="{18DD6900-9AA5-4281-A5E3-48BC8D8D3239}" type="pres">
      <dgm:prSet presAssocID="{D2102FE4-C763-40E7-BDE1-0A786EBFAD9A}" presName="horz1" presStyleCnt="0"/>
      <dgm:spPr/>
    </dgm:pt>
    <dgm:pt modelId="{DF78372A-E25B-4FF7-B31E-2AB6DC2D5C7D}" type="pres">
      <dgm:prSet presAssocID="{D2102FE4-C763-40E7-BDE1-0A786EBFAD9A}" presName="tx1" presStyleLbl="revTx" presStyleIdx="1" presStyleCnt="3"/>
      <dgm:spPr/>
    </dgm:pt>
    <dgm:pt modelId="{78A8AB16-4D69-4814-8672-BC8DA2086ECB}" type="pres">
      <dgm:prSet presAssocID="{D2102FE4-C763-40E7-BDE1-0A786EBFAD9A}" presName="vert1" presStyleCnt="0"/>
      <dgm:spPr/>
    </dgm:pt>
    <dgm:pt modelId="{91502A6C-F86B-44AC-B0A1-BD23F8F49C8B}" type="pres">
      <dgm:prSet presAssocID="{76618250-918C-4D30-8571-36D0646AC69C}" presName="thickLine" presStyleLbl="alignNode1" presStyleIdx="2" presStyleCnt="3"/>
      <dgm:spPr/>
    </dgm:pt>
    <dgm:pt modelId="{D35950C8-B236-420E-B692-FEE8C7B6020C}" type="pres">
      <dgm:prSet presAssocID="{76618250-918C-4D30-8571-36D0646AC69C}" presName="horz1" presStyleCnt="0"/>
      <dgm:spPr/>
    </dgm:pt>
    <dgm:pt modelId="{41B78E58-6613-4CAD-80FF-171F33E76C91}" type="pres">
      <dgm:prSet presAssocID="{76618250-918C-4D30-8571-36D0646AC69C}" presName="tx1" presStyleLbl="revTx" presStyleIdx="2" presStyleCnt="3"/>
      <dgm:spPr/>
    </dgm:pt>
    <dgm:pt modelId="{212F290D-8EB6-442C-8429-B00323D30FBC}" type="pres">
      <dgm:prSet presAssocID="{76618250-918C-4D30-8571-36D0646AC69C}" presName="vert1" presStyleCnt="0"/>
      <dgm:spPr/>
    </dgm:pt>
  </dgm:ptLst>
  <dgm:cxnLst>
    <dgm:cxn modelId="{006B0928-CD33-48AE-A6CA-B8AE5408451E}" type="presOf" srcId="{76618250-918C-4D30-8571-36D0646AC69C}" destId="{41B78E58-6613-4CAD-80FF-171F33E76C91}" srcOrd="0" destOrd="0" presId="urn:microsoft.com/office/officeart/2008/layout/LinedList"/>
    <dgm:cxn modelId="{96234C34-FCA7-40C1-9E8F-00F307E42871}" srcId="{E9EC18EE-678F-46DE-99C9-4FFB7E8BDCDD}" destId="{C847523D-7E30-4D69-99A9-D4737BB91AEB}" srcOrd="0" destOrd="0" parTransId="{F42256FB-8BD6-420E-9DF5-D2528146685F}" sibTransId="{FBFEE89B-159F-41DF-AB29-A49DEB6165EC}"/>
    <dgm:cxn modelId="{93A58036-48F5-4555-8D6A-75EC93F99916}" srcId="{E9EC18EE-678F-46DE-99C9-4FFB7E8BDCDD}" destId="{76618250-918C-4D30-8571-36D0646AC69C}" srcOrd="2" destOrd="0" parTransId="{4BAD147E-D625-4A5D-BD7C-765A17D444AD}" sibTransId="{1539C656-FD7B-458E-AB3E-BB6AB2134A32}"/>
    <dgm:cxn modelId="{FF438D3C-559E-4007-95B6-7CA3518B6224}" srcId="{E9EC18EE-678F-46DE-99C9-4FFB7E8BDCDD}" destId="{D2102FE4-C763-40E7-BDE1-0A786EBFAD9A}" srcOrd="1" destOrd="0" parTransId="{E27BB284-2C0C-4CA2-9C1A-3B04961DBCF1}" sibTransId="{D6CB8D16-73E6-4486-9C68-18644953696A}"/>
    <dgm:cxn modelId="{18B88D8A-06FB-4271-8F63-AEF6F21DA5A2}" type="presOf" srcId="{E9EC18EE-678F-46DE-99C9-4FFB7E8BDCDD}" destId="{4BFC656A-2CC9-44A4-AA4D-9C8D15E358BB}" srcOrd="0" destOrd="0" presId="urn:microsoft.com/office/officeart/2008/layout/LinedList"/>
    <dgm:cxn modelId="{74BC049D-A139-4F65-9EE6-9289BED0726D}" type="presOf" srcId="{C847523D-7E30-4D69-99A9-D4737BB91AEB}" destId="{65C6FD1D-D8E4-4243-A9ED-AA7DBCF9542B}" srcOrd="0" destOrd="0" presId="urn:microsoft.com/office/officeart/2008/layout/LinedList"/>
    <dgm:cxn modelId="{ED4484DC-3C59-46DA-98FE-44EB13C65418}" type="presOf" srcId="{D2102FE4-C763-40E7-BDE1-0A786EBFAD9A}" destId="{DF78372A-E25B-4FF7-B31E-2AB6DC2D5C7D}" srcOrd="0" destOrd="0" presId="urn:microsoft.com/office/officeart/2008/layout/LinedList"/>
    <dgm:cxn modelId="{7D581A2B-F1EA-41F2-A407-809DF2C728C4}" type="presParOf" srcId="{4BFC656A-2CC9-44A4-AA4D-9C8D15E358BB}" destId="{61958588-9531-4ADD-8BC1-332FC5E24CCE}" srcOrd="0" destOrd="0" presId="urn:microsoft.com/office/officeart/2008/layout/LinedList"/>
    <dgm:cxn modelId="{455F6F29-2002-4EE6-8B9C-8B8A81E5E557}" type="presParOf" srcId="{4BFC656A-2CC9-44A4-AA4D-9C8D15E358BB}" destId="{CED32649-2048-4DD1-B311-02F3D58257C1}" srcOrd="1" destOrd="0" presId="urn:microsoft.com/office/officeart/2008/layout/LinedList"/>
    <dgm:cxn modelId="{4DFFE508-AB87-4C69-A8CD-E17A3BB9721B}" type="presParOf" srcId="{CED32649-2048-4DD1-B311-02F3D58257C1}" destId="{65C6FD1D-D8E4-4243-A9ED-AA7DBCF9542B}" srcOrd="0" destOrd="0" presId="urn:microsoft.com/office/officeart/2008/layout/LinedList"/>
    <dgm:cxn modelId="{EA56B45F-39F7-4678-9A48-FD108E2D521E}" type="presParOf" srcId="{CED32649-2048-4DD1-B311-02F3D58257C1}" destId="{F484230B-4F04-4D33-B5C0-B24E3949B470}" srcOrd="1" destOrd="0" presId="urn:microsoft.com/office/officeart/2008/layout/LinedList"/>
    <dgm:cxn modelId="{2D1851C0-A669-4E75-92B3-E288D205DD01}" type="presParOf" srcId="{4BFC656A-2CC9-44A4-AA4D-9C8D15E358BB}" destId="{5BC73508-5447-4BCD-A790-4C875EC9B4A8}" srcOrd="2" destOrd="0" presId="urn:microsoft.com/office/officeart/2008/layout/LinedList"/>
    <dgm:cxn modelId="{ECF0B3CC-F3E2-46B1-BD41-580785C78695}" type="presParOf" srcId="{4BFC656A-2CC9-44A4-AA4D-9C8D15E358BB}" destId="{18DD6900-9AA5-4281-A5E3-48BC8D8D3239}" srcOrd="3" destOrd="0" presId="urn:microsoft.com/office/officeart/2008/layout/LinedList"/>
    <dgm:cxn modelId="{3E7CF336-F666-492A-B895-9911F90A38F9}" type="presParOf" srcId="{18DD6900-9AA5-4281-A5E3-48BC8D8D3239}" destId="{DF78372A-E25B-4FF7-B31E-2AB6DC2D5C7D}" srcOrd="0" destOrd="0" presId="urn:microsoft.com/office/officeart/2008/layout/LinedList"/>
    <dgm:cxn modelId="{A15EE48F-BC8D-4B99-BF98-FF4FB6646CDB}" type="presParOf" srcId="{18DD6900-9AA5-4281-A5E3-48BC8D8D3239}" destId="{78A8AB16-4D69-4814-8672-BC8DA2086ECB}" srcOrd="1" destOrd="0" presId="urn:microsoft.com/office/officeart/2008/layout/LinedList"/>
    <dgm:cxn modelId="{A1A14BED-5567-4452-AF87-D5279C8CFDAD}" type="presParOf" srcId="{4BFC656A-2CC9-44A4-AA4D-9C8D15E358BB}" destId="{91502A6C-F86B-44AC-B0A1-BD23F8F49C8B}" srcOrd="4" destOrd="0" presId="urn:microsoft.com/office/officeart/2008/layout/LinedList"/>
    <dgm:cxn modelId="{05063D8F-AFE4-4D8A-AD3F-122186724116}" type="presParOf" srcId="{4BFC656A-2CC9-44A4-AA4D-9C8D15E358BB}" destId="{D35950C8-B236-420E-B692-FEE8C7B6020C}" srcOrd="5" destOrd="0" presId="urn:microsoft.com/office/officeart/2008/layout/LinedList"/>
    <dgm:cxn modelId="{488D3D9D-0F8D-4DD9-88A2-237AB7DE3E21}" type="presParOf" srcId="{D35950C8-B236-420E-B692-FEE8C7B6020C}" destId="{41B78E58-6613-4CAD-80FF-171F33E76C91}" srcOrd="0" destOrd="0" presId="urn:microsoft.com/office/officeart/2008/layout/LinedList"/>
    <dgm:cxn modelId="{6951D8C2-F2DD-4E3C-8A04-7920DB96845E}" type="presParOf" srcId="{D35950C8-B236-420E-B692-FEE8C7B6020C}" destId="{212F290D-8EB6-442C-8429-B00323D30FB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EC18EE-678F-46DE-99C9-4FFB7E8BDCDD}"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00FF9D05-0B1A-4DB9-A2B0-220E9F6D006A}">
      <dgm:prSet custT="1"/>
      <dgm:spPr/>
      <dgm:t>
        <a:bodyPr/>
        <a:lstStyle/>
        <a:p>
          <a:pPr algn="ctr"/>
          <a:r>
            <a:rPr lang="en-GB" sz="4400" dirty="0"/>
            <a:t>Indonesia and Australia FTA Questions</a:t>
          </a:r>
        </a:p>
      </dgm:t>
    </dgm:pt>
    <dgm:pt modelId="{461E212F-4AB4-42E8-A704-17A249C7FE41}" type="parTrans" cxnId="{76DBAE75-1BC2-47CE-A417-6AD95F478FA9}">
      <dgm:prSet/>
      <dgm:spPr/>
      <dgm:t>
        <a:bodyPr/>
        <a:lstStyle/>
        <a:p>
          <a:endParaRPr lang="en-GB"/>
        </a:p>
      </dgm:t>
    </dgm:pt>
    <dgm:pt modelId="{464D5753-AC3F-4BC5-B651-B149B6F5A6E8}" type="sibTrans" cxnId="{76DBAE75-1BC2-47CE-A417-6AD95F478FA9}">
      <dgm:prSet/>
      <dgm:spPr/>
      <dgm:t>
        <a:bodyPr/>
        <a:lstStyle/>
        <a:p>
          <a:endParaRPr lang="en-GB"/>
        </a:p>
      </dgm:t>
    </dgm:pt>
    <dgm:pt modelId="{4BFC656A-2CC9-44A4-AA4D-9C8D15E358BB}" type="pres">
      <dgm:prSet presAssocID="{E9EC18EE-678F-46DE-99C9-4FFB7E8BDCDD}" presName="vert0" presStyleCnt="0">
        <dgm:presLayoutVars>
          <dgm:dir/>
          <dgm:animOne val="branch"/>
          <dgm:animLvl val="lvl"/>
        </dgm:presLayoutVars>
      </dgm:prSet>
      <dgm:spPr/>
    </dgm:pt>
    <dgm:pt modelId="{3C685539-5BB5-460A-92A4-5265685A1938}" type="pres">
      <dgm:prSet presAssocID="{00FF9D05-0B1A-4DB9-A2B0-220E9F6D006A}" presName="thickLine" presStyleLbl="alignNode1" presStyleIdx="0" presStyleCnt="1"/>
      <dgm:spPr/>
    </dgm:pt>
    <dgm:pt modelId="{F5C4A718-DCA1-445D-9779-0BD59CACF399}" type="pres">
      <dgm:prSet presAssocID="{00FF9D05-0B1A-4DB9-A2B0-220E9F6D006A}" presName="horz1" presStyleCnt="0"/>
      <dgm:spPr/>
    </dgm:pt>
    <dgm:pt modelId="{BD9CD1BB-784E-4418-A050-306BCB1D6F5B}" type="pres">
      <dgm:prSet presAssocID="{00FF9D05-0B1A-4DB9-A2B0-220E9F6D006A}" presName="tx1" presStyleLbl="revTx" presStyleIdx="0" presStyleCnt="1"/>
      <dgm:spPr/>
    </dgm:pt>
    <dgm:pt modelId="{5F0C182F-088C-46F0-BE09-B909EA158E92}" type="pres">
      <dgm:prSet presAssocID="{00FF9D05-0B1A-4DB9-A2B0-220E9F6D006A}" presName="vert1" presStyleCnt="0"/>
      <dgm:spPr/>
    </dgm:pt>
  </dgm:ptLst>
  <dgm:cxnLst>
    <dgm:cxn modelId="{76DBAE75-1BC2-47CE-A417-6AD95F478FA9}" srcId="{E9EC18EE-678F-46DE-99C9-4FFB7E8BDCDD}" destId="{00FF9D05-0B1A-4DB9-A2B0-220E9F6D006A}" srcOrd="0" destOrd="0" parTransId="{461E212F-4AB4-42E8-A704-17A249C7FE41}" sibTransId="{464D5753-AC3F-4BC5-B651-B149B6F5A6E8}"/>
    <dgm:cxn modelId="{18B88D8A-06FB-4271-8F63-AEF6F21DA5A2}" type="presOf" srcId="{E9EC18EE-678F-46DE-99C9-4FFB7E8BDCDD}" destId="{4BFC656A-2CC9-44A4-AA4D-9C8D15E358BB}" srcOrd="0" destOrd="0" presId="urn:microsoft.com/office/officeart/2008/layout/LinedList"/>
    <dgm:cxn modelId="{633745E7-64C0-4647-BB64-27E0802B3DAA}" type="presOf" srcId="{00FF9D05-0B1A-4DB9-A2B0-220E9F6D006A}" destId="{BD9CD1BB-784E-4418-A050-306BCB1D6F5B}" srcOrd="0" destOrd="0" presId="urn:microsoft.com/office/officeart/2008/layout/LinedList"/>
    <dgm:cxn modelId="{75C24179-6CB8-4692-B083-AB79B7D4C709}" type="presParOf" srcId="{4BFC656A-2CC9-44A4-AA4D-9C8D15E358BB}" destId="{3C685539-5BB5-460A-92A4-5265685A1938}" srcOrd="0" destOrd="0" presId="urn:microsoft.com/office/officeart/2008/layout/LinedList"/>
    <dgm:cxn modelId="{D8D82C96-5A95-49AB-BDF8-137A9100AD2C}" type="presParOf" srcId="{4BFC656A-2CC9-44A4-AA4D-9C8D15E358BB}" destId="{F5C4A718-DCA1-445D-9779-0BD59CACF399}" srcOrd="1" destOrd="0" presId="urn:microsoft.com/office/officeart/2008/layout/LinedList"/>
    <dgm:cxn modelId="{B6747C98-9746-4FAA-B481-0969FA3AAFE6}" type="presParOf" srcId="{F5C4A718-DCA1-445D-9779-0BD59CACF399}" destId="{BD9CD1BB-784E-4418-A050-306BCB1D6F5B}" srcOrd="0" destOrd="0" presId="urn:microsoft.com/office/officeart/2008/layout/LinedList"/>
    <dgm:cxn modelId="{9609798B-CEA0-40FE-B763-717E8EB787C6}" type="presParOf" srcId="{F5C4A718-DCA1-445D-9779-0BD59CACF399}" destId="{5F0C182F-088C-46F0-BE09-B909EA158E9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8E4003-1983-41C0-8D67-CB3E1ADDF4C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6ACC6DE-4ED3-43FD-A4C8-2B8AFBE4CD56}">
      <dgm:prSet/>
      <dgm:spPr/>
      <dgm:t>
        <a:bodyPr/>
        <a:lstStyle/>
        <a:p>
          <a:r>
            <a:rPr lang="en-US" b="0" i="0" baseline="0"/>
            <a:t>Define trade barriers.</a:t>
          </a:r>
          <a:endParaRPr lang="en-US"/>
        </a:p>
      </dgm:t>
    </dgm:pt>
    <dgm:pt modelId="{B2FF1AAC-46E4-40A3-A9AA-E850BA88EB7C}" type="parTrans" cxnId="{ECC86F80-A3FA-4CEC-839A-44FA7FD0E357}">
      <dgm:prSet/>
      <dgm:spPr/>
      <dgm:t>
        <a:bodyPr/>
        <a:lstStyle/>
        <a:p>
          <a:endParaRPr lang="en-US"/>
        </a:p>
      </dgm:t>
    </dgm:pt>
    <dgm:pt modelId="{A52F4151-447E-4F70-8212-64A4EDF5EC37}" type="sibTrans" cxnId="{ECC86F80-A3FA-4CEC-839A-44FA7FD0E357}">
      <dgm:prSet/>
      <dgm:spPr/>
      <dgm:t>
        <a:bodyPr/>
        <a:lstStyle/>
        <a:p>
          <a:endParaRPr lang="en-US"/>
        </a:p>
      </dgm:t>
    </dgm:pt>
    <dgm:pt modelId="{68843ABB-6962-451E-ABB3-48B18E860A40}">
      <dgm:prSet/>
      <dgm:spPr/>
      <dgm:t>
        <a:bodyPr/>
        <a:lstStyle/>
        <a:p>
          <a:r>
            <a:rPr lang="en-US"/>
            <a:t>What is protectionism</a:t>
          </a:r>
        </a:p>
      </dgm:t>
    </dgm:pt>
    <dgm:pt modelId="{56B12EFB-59E0-420B-9549-DDC44642D110}" type="parTrans" cxnId="{62DD6BD3-D391-4815-BD36-338F3A00D88F}">
      <dgm:prSet/>
      <dgm:spPr/>
      <dgm:t>
        <a:bodyPr/>
        <a:lstStyle/>
        <a:p>
          <a:endParaRPr lang="en-US"/>
        </a:p>
      </dgm:t>
    </dgm:pt>
    <dgm:pt modelId="{F17AAC84-72DB-4E4B-995D-B24DFC4D84D1}" type="sibTrans" cxnId="{62DD6BD3-D391-4815-BD36-338F3A00D88F}">
      <dgm:prSet/>
      <dgm:spPr/>
      <dgm:t>
        <a:bodyPr/>
        <a:lstStyle/>
        <a:p>
          <a:endParaRPr lang="en-US"/>
        </a:p>
      </dgm:t>
    </dgm:pt>
    <dgm:pt modelId="{376A3D7F-BC21-4C82-BA7D-B2F9DE5A5F6A}">
      <dgm:prSet/>
      <dgm:spPr/>
      <dgm:t>
        <a:bodyPr/>
        <a:lstStyle/>
        <a:p>
          <a:r>
            <a:rPr lang="en-US"/>
            <a:t>State 4 organizations that are involved in international trade negotiations</a:t>
          </a:r>
        </a:p>
      </dgm:t>
    </dgm:pt>
    <dgm:pt modelId="{56B46FA2-ED01-4090-BF04-BD75C5EBE2EF}" type="parTrans" cxnId="{AF597D9F-790E-4397-AA43-27BD80460D92}">
      <dgm:prSet/>
      <dgm:spPr/>
      <dgm:t>
        <a:bodyPr/>
        <a:lstStyle/>
        <a:p>
          <a:endParaRPr lang="en-US"/>
        </a:p>
      </dgm:t>
    </dgm:pt>
    <dgm:pt modelId="{8151EE98-FEC5-414C-A150-179FE5C4AF1B}" type="sibTrans" cxnId="{AF597D9F-790E-4397-AA43-27BD80460D92}">
      <dgm:prSet/>
      <dgm:spPr/>
      <dgm:t>
        <a:bodyPr/>
        <a:lstStyle/>
        <a:p>
          <a:endParaRPr lang="en-US"/>
        </a:p>
      </dgm:t>
    </dgm:pt>
    <dgm:pt modelId="{395EF770-D063-4A50-B1F3-96946DF407FE}" type="pres">
      <dgm:prSet presAssocID="{968E4003-1983-41C0-8D67-CB3E1ADDF4CE}" presName="linear" presStyleCnt="0">
        <dgm:presLayoutVars>
          <dgm:animLvl val="lvl"/>
          <dgm:resizeHandles val="exact"/>
        </dgm:presLayoutVars>
      </dgm:prSet>
      <dgm:spPr/>
    </dgm:pt>
    <dgm:pt modelId="{78A2EB1B-9231-4E7F-9E20-FFAB13C8C474}" type="pres">
      <dgm:prSet presAssocID="{06ACC6DE-4ED3-43FD-A4C8-2B8AFBE4CD56}" presName="parentText" presStyleLbl="node1" presStyleIdx="0" presStyleCnt="3">
        <dgm:presLayoutVars>
          <dgm:chMax val="0"/>
          <dgm:bulletEnabled val="1"/>
        </dgm:presLayoutVars>
      </dgm:prSet>
      <dgm:spPr/>
    </dgm:pt>
    <dgm:pt modelId="{1A4E512B-6270-4DF8-9C83-ADA21533BE6E}" type="pres">
      <dgm:prSet presAssocID="{A52F4151-447E-4F70-8212-64A4EDF5EC37}" presName="spacer" presStyleCnt="0"/>
      <dgm:spPr/>
    </dgm:pt>
    <dgm:pt modelId="{FF869709-6C04-41B4-B118-3F49037712D5}" type="pres">
      <dgm:prSet presAssocID="{68843ABB-6962-451E-ABB3-48B18E860A40}" presName="parentText" presStyleLbl="node1" presStyleIdx="1" presStyleCnt="3">
        <dgm:presLayoutVars>
          <dgm:chMax val="0"/>
          <dgm:bulletEnabled val="1"/>
        </dgm:presLayoutVars>
      </dgm:prSet>
      <dgm:spPr/>
    </dgm:pt>
    <dgm:pt modelId="{96AE8104-4CE4-475E-98A4-ED2CF3F264B4}" type="pres">
      <dgm:prSet presAssocID="{F17AAC84-72DB-4E4B-995D-B24DFC4D84D1}" presName="spacer" presStyleCnt="0"/>
      <dgm:spPr/>
    </dgm:pt>
    <dgm:pt modelId="{E43855D9-417A-4294-9DAD-07EC9F4B805C}" type="pres">
      <dgm:prSet presAssocID="{376A3D7F-BC21-4C82-BA7D-B2F9DE5A5F6A}" presName="parentText" presStyleLbl="node1" presStyleIdx="2" presStyleCnt="3">
        <dgm:presLayoutVars>
          <dgm:chMax val="0"/>
          <dgm:bulletEnabled val="1"/>
        </dgm:presLayoutVars>
      </dgm:prSet>
      <dgm:spPr/>
    </dgm:pt>
  </dgm:ptLst>
  <dgm:cxnLst>
    <dgm:cxn modelId="{37A70905-AC46-416C-A9E5-7ECCF26C093D}" type="presOf" srcId="{06ACC6DE-4ED3-43FD-A4C8-2B8AFBE4CD56}" destId="{78A2EB1B-9231-4E7F-9E20-FFAB13C8C474}" srcOrd="0" destOrd="0" presId="urn:microsoft.com/office/officeart/2005/8/layout/vList2"/>
    <dgm:cxn modelId="{748BE12D-F79D-4DA7-8076-A874FCEDFC3B}" type="presOf" srcId="{376A3D7F-BC21-4C82-BA7D-B2F9DE5A5F6A}" destId="{E43855D9-417A-4294-9DAD-07EC9F4B805C}" srcOrd="0" destOrd="0" presId="urn:microsoft.com/office/officeart/2005/8/layout/vList2"/>
    <dgm:cxn modelId="{ECC86F80-A3FA-4CEC-839A-44FA7FD0E357}" srcId="{968E4003-1983-41C0-8D67-CB3E1ADDF4CE}" destId="{06ACC6DE-4ED3-43FD-A4C8-2B8AFBE4CD56}" srcOrd="0" destOrd="0" parTransId="{B2FF1AAC-46E4-40A3-A9AA-E850BA88EB7C}" sibTransId="{A52F4151-447E-4F70-8212-64A4EDF5EC37}"/>
    <dgm:cxn modelId="{AF597D9F-790E-4397-AA43-27BD80460D92}" srcId="{968E4003-1983-41C0-8D67-CB3E1ADDF4CE}" destId="{376A3D7F-BC21-4C82-BA7D-B2F9DE5A5F6A}" srcOrd="2" destOrd="0" parTransId="{56B46FA2-ED01-4090-BF04-BD75C5EBE2EF}" sibTransId="{8151EE98-FEC5-414C-A150-179FE5C4AF1B}"/>
    <dgm:cxn modelId="{62DD6BD3-D391-4815-BD36-338F3A00D88F}" srcId="{968E4003-1983-41C0-8D67-CB3E1ADDF4CE}" destId="{68843ABB-6962-451E-ABB3-48B18E860A40}" srcOrd="1" destOrd="0" parTransId="{56B12EFB-59E0-420B-9549-DDC44642D110}" sibTransId="{F17AAC84-72DB-4E4B-995D-B24DFC4D84D1}"/>
    <dgm:cxn modelId="{804C2BD6-C151-4433-843E-11115983B9BD}" type="presOf" srcId="{968E4003-1983-41C0-8D67-CB3E1ADDF4CE}" destId="{395EF770-D063-4A50-B1F3-96946DF407FE}" srcOrd="0" destOrd="0" presId="urn:microsoft.com/office/officeart/2005/8/layout/vList2"/>
    <dgm:cxn modelId="{8BDEEFEB-1A0F-4831-B0F7-BF95599EDE8C}" type="presOf" srcId="{68843ABB-6962-451E-ABB3-48B18E860A40}" destId="{FF869709-6C04-41B4-B118-3F49037712D5}" srcOrd="0" destOrd="0" presId="urn:microsoft.com/office/officeart/2005/8/layout/vList2"/>
    <dgm:cxn modelId="{6DDA4B2E-1281-4545-A84D-EAD95E7E59A9}" type="presParOf" srcId="{395EF770-D063-4A50-B1F3-96946DF407FE}" destId="{78A2EB1B-9231-4E7F-9E20-FFAB13C8C474}" srcOrd="0" destOrd="0" presId="urn:microsoft.com/office/officeart/2005/8/layout/vList2"/>
    <dgm:cxn modelId="{5532CC43-951F-4D98-928F-FBE119414846}" type="presParOf" srcId="{395EF770-D063-4A50-B1F3-96946DF407FE}" destId="{1A4E512B-6270-4DF8-9C83-ADA21533BE6E}" srcOrd="1" destOrd="0" presId="urn:microsoft.com/office/officeart/2005/8/layout/vList2"/>
    <dgm:cxn modelId="{8866C77E-900B-4C46-A824-6549BCDCE7D7}" type="presParOf" srcId="{395EF770-D063-4A50-B1F3-96946DF407FE}" destId="{FF869709-6C04-41B4-B118-3F49037712D5}" srcOrd="2" destOrd="0" presId="urn:microsoft.com/office/officeart/2005/8/layout/vList2"/>
    <dgm:cxn modelId="{3ECAB171-EF60-436A-9FFA-AEDF00321FB0}" type="presParOf" srcId="{395EF770-D063-4A50-B1F3-96946DF407FE}" destId="{96AE8104-4CE4-475E-98A4-ED2CF3F264B4}" srcOrd="3" destOrd="0" presId="urn:microsoft.com/office/officeart/2005/8/layout/vList2"/>
    <dgm:cxn modelId="{64422F29-AA30-4997-8919-241898AFA3F1}" type="presParOf" srcId="{395EF770-D063-4A50-B1F3-96946DF407FE}" destId="{E43855D9-417A-4294-9DAD-07EC9F4B805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42DD43-809A-40D6-B8BE-A5700C4DA1C2}"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FF2956C9-2B70-4810-9E6E-45D6754DEE96}">
      <dgm:prSet/>
      <dgm:spPr/>
      <dgm:t>
        <a:bodyPr/>
        <a:lstStyle/>
        <a:p>
          <a:r>
            <a:rPr lang="en-GB" dirty="0"/>
            <a:t>Domestic employment</a:t>
          </a:r>
          <a:endParaRPr lang="en-US" dirty="0"/>
        </a:p>
      </dgm:t>
    </dgm:pt>
    <dgm:pt modelId="{7449B748-D31A-4CDF-9415-A0F991237A92}" type="parTrans" cxnId="{5EE32F37-9EFD-44A9-91C6-3BB4837C3D39}">
      <dgm:prSet/>
      <dgm:spPr/>
      <dgm:t>
        <a:bodyPr/>
        <a:lstStyle/>
        <a:p>
          <a:endParaRPr lang="en-US"/>
        </a:p>
      </dgm:t>
    </dgm:pt>
    <dgm:pt modelId="{8DD23BEA-FFC1-4152-A418-3ED38D9F3D54}" type="sibTrans" cxnId="{5EE32F37-9EFD-44A9-91C6-3BB4837C3D39}">
      <dgm:prSet/>
      <dgm:spPr/>
      <dgm:t>
        <a:bodyPr/>
        <a:lstStyle/>
        <a:p>
          <a:endParaRPr lang="en-US"/>
        </a:p>
      </dgm:t>
    </dgm:pt>
    <dgm:pt modelId="{0DA0A0F1-F7FD-40E2-9412-353EB49257D5}">
      <dgm:prSet/>
      <dgm:spPr/>
      <dgm:t>
        <a:bodyPr/>
        <a:lstStyle/>
        <a:p>
          <a:r>
            <a:rPr lang="en-GB" dirty="0"/>
            <a:t>Protectionist measures might help to protect domestic jobs if infant industries are allowed to grow or local businesses aren’t undercut by MNCs from developed countries</a:t>
          </a:r>
          <a:endParaRPr lang="en-US" dirty="0"/>
        </a:p>
      </dgm:t>
    </dgm:pt>
    <dgm:pt modelId="{DEEA149E-F111-4C3F-B5EA-8719FDA7BCBB}" type="parTrans" cxnId="{52D6717C-78D8-42B0-BA08-FF32008F2DEF}">
      <dgm:prSet/>
      <dgm:spPr/>
      <dgm:t>
        <a:bodyPr/>
        <a:lstStyle/>
        <a:p>
          <a:endParaRPr lang="en-US"/>
        </a:p>
      </dgm:t>
    </dgm:pt>
    <dgm:pt modelId="{9110D6E0-9B2E-42A9-A55B-16BABB3021B0}" type="sibTrans" cxnId="{52D6717C-78D8-42B0-BA08-FF32008F2DEF}">
      <dgm:prSet/>
      <dgm:spPr/>
      <dgm:t>
        <a:bodyPr/>
        <a:lstStyle/>
        <a:p>
          <a:endParaRPr lang="en-US"/>
        </a:p>
      </dgm:t>
    </dgm:pt>
    <dgm:pt modelId="{18A8D47F-80CC-44C2-A785-50FB471BBB70}">
      <dgm:prSet/>
      <dgm:spPr/>
      <dgm:t>
        <a:bodyPr/>
        <a:lstStyle/>
        <a:p>
          <a:r>
            <a:rPr lang="en-GB"/>
            <a:t>Externalities</a:t>
          </a:r>
          <a:endParaRPr lang="en-US"/>
        </a:p>
      </dgm:t>
    </dgm:pt>
    <dgm:pt modelId="{8FFB877D-338E-4710-8261-0B08802C5A9D}" type="parTrans" cxnId="{54CAD48C-BCBE-4E27-90B1-1FE4F69C8523}">
      <dgm:prSet/>
      <dgm:spPr/>
      <dgm:t>
        <a:bodyPr/>
        <a:lstStyle/>
        <a:p>
          <a:endParaRPr lang="en-US"/>
        </a:p>
      </dgm:t>
    </dgm:pt>
    <dgm:pt modelId="{988BDB7F-B587-4C15-A5C1-107CBE5E7EC9}" type="sibTrans" cxnId="{54CAD48C-BCBE-4E27-90B1-1FE4F69C8523}">
      <dgm:prSet/>
      <dgm:spPr/>
      <dgm:t>
        <a:bodyPr/>
        <a:lstStyle/>
        <a:p>
          <a:endParaRPr lang="en-US"/>
        </a:p>
      </dgm:t>
    </dgm:pt>
    <dgm:pt modelId="{7ED3382F-3BCA-4074-B4C0-330069B7C3A4}">
      <dgm:prSet/>
      <dgm:spPr/>
      <dgm:t>
        <a:bodyPr/>
        <a:lstStyle/>
        <a:p>
          <a:r>
            <a:rPr lang="en-GB" dirty="0"/>
            <a:t>Some goods, such as illegal drugs and weapons, may be considered to have significant harmful effects on society and should be blocked from domestic markets</a:t>
          </a:r>
          <a:endParaRPr lang="en-US" dirty="0"/>
        </a:p>
      </dgm:t>
    </dgm:pt>
    <dgm:pt modelId="{7AE65D74-AF14-4D8C-86CA-06BC962C8B1F}" type="parTrans" cxnId="{AC51E543-61D5-4F22-ABDE-6B87B5F3AD5F}">
      <dgm:prSet/>
      <dgm:spPr/>
      <dgm:t>
        <a:bodyPr/>
        <a:lstStyle/>
        <a:p>
          <a:endParaRPr lang="en-US"/>
        </a:p>
      </dgm:t>
    </dgm:pt>
    <dgm:pt modelId="{0D61DA16-AE9D-45FF-A5DF-1AD40BB090AC}" type="sibTrans" cxnId="{AC51E543-61D5-4F22-ABDE-6B87B5F3AD5F}">
      <dgm:prSet/>
      <dgm:spPr/>
      <dgm:t>
        <a:bodyPr/>
        <a:lstStyle/>
        <a:p>
          <a:endParaRPr lang="en-US"/>
        </a:p>
      </dgm:t>
    </dgm:pt>
    <dgm:pt modelId="{CEC9479D-377E-4CE6-8AB2-C303FF717A2E}">
      <dgm:prSet/>
      <dgm:spPr/>
      <dgm:t>
        <a:bodyPr/>
        <a:lstStyle/>
        <a:p>
          <a:r>
            <a:rPr lang="en-GB"/>
            <a:t>Balance of Payments</a:t>
          </a:r>
          <a:endParaRPr lang="en-US"/>
        </a:p>
      </dgm:t>
    </dgm:pt>
    <dgm:pt modelId="{EE86384F-78B4-4C15-B663-30A8359BEFE6}" type="parTrans" cxnId="{5CAFA957-FE44-47EC-BEC1-F07F160E8375}">
      <dgm:prSet/>
      <dgm:spPr/>
      <dgm:t>
        <a:bodyPr/>
        <a:lstStyle/>
        <a:p>
          <a:endParaRPr lang="en-US"/>
        </a:p>
      </dgm:t>
    </dgm:pt>
    <dgm:pt modelId="{FB6BDEF1-42A3-4C0A-A0B2-1CC9819B93C2}" type="sibTrans" cxnId="{5CAFA957-FE44-47EC-BEC1-F07F160E8375}">
      <dgm:prSet/>
      <dgm:spPr/>
      <dgm:t>
        <a:bodyPr/>
        <a:lstStyle/>
        <a:p>
          <a:endParaRPr lang="en-US"/>
        </a:p>
      </dgm:t>
    </dgm:pt>
    <dgm:pt modelId="{109B5D3C-217C-4EC1-8BF9-C564186D7795}">
      <dgm:prSet/>
      <dgm:spPr/>
      <dgm:t>
        <a:bodyPr/>
        <a:lstStyle/>
        <a:p>
          <a:r>
            <a:rPr lang="en-GB" dirty="0"/>
            <a:t>Placing restrictions on imports may help to reduce a balance of payments deficit on current account</a:t>
          </a:r>
          <a:endParaRPr lang="en-US" dirty="0"/>
        </a:p>
      </dgm:t>
    </dgm:pt>
    <dgm:pt modelId="{281D9103-A667-4E48-B444-F3FAA7697DE3}" type="parTrans" cxnId="{B61FFE02-D189-4533-BFD2-D964B54D0BB8}">
      <dgm:prSet/>
      <dgm:spPr/>
      <dgm:t>
        <a:bodyPr/>
        <a:lstStyle/>
        <a:p>
          <a:endParaRPr lang="en-US"/>
        </a:p>
      </dgm:t>
    </dgm:pt>
    <dgm:pt modelId="{1BBDBBDE-D0A0-420D-9883-ABDEA131F21A}" type="sibTrans" cxnId="{B61FFE02-D189-4533-BFD2-D964B54D0BB8}">
      <dgm:prSet/>
      <dgm:spPr/>
      <dgm:t>
        <a:bodyPr/>
        <a:lstStyle/>
        <a:p>
          <a:endParaRPr lang="en-US"/>
        </a:p>
      </dgm:t>
    </dgm:pt>
    <dgm:pt modelId="{A8DB8EFF-8B3C-487E-B17C-592F47FCD77A}" type="pres">
      <dgm:prSet presAssocID="{2342DD43-809A-40D6-B8BE-A5700C4DA1C2}" presName="Name0" presStyleCnt="0">
        <dgm:presLayoutVars>
          <dgm:dir/>
          <dgm:animLvl val="lvl"/>
          <dgm:resizeHandles val="exact"/>
        </dgm:presLayoutVars>
      </dgm:prSet>
      <dgm:spPr/>
    </dgm:pt>
    <dgm:pt modelId="{C4622DE1-EA0D-405C-8BE7-177F47B0761A}" type="pres">
      <dgm:prSet presAssocID="{FF2956C9-2B70-4810-9E6E-45D6754DEE96}" presName="linNode" presStyleCnt="0"/>
      <dgm:spPr/>
    </dgm:pt>
    <dgm:pt modelId="{25B9BDF6-F38E-4B04-83BB-49E795BA51B8}" type="pres">
      <dgm:prSet presAssocID="{FF2956C9-2B70-4810-9E6E-45D6754DEE96}" presName="parentText" presStyleLbl="node1" presStyleIdx="0" presStyleCnt="3">
        <dgm:presLayoutVars>
          <dgm:chMax val="1"/>
          <dgm:bulletEnabled val="1"/>
        </dgm:presLayoutVars>
      </dgm:prSet>
      <dgm:spPr/>
    </dgm:pt>
    <dgm:pt modelId="{E3D437B3-89CB-4A5C-A5D3-7C7CF268B87E}" type="pres">
      <dgm:prSet presAssocID="{FF2956C9-2B70-4810-9E6E-45D6754DEE96}" presName="descendantText" presStyleLbl="alignAccFollowNode1" presStyleIdx="0" presStyleCnt="3">
        <dgm:presLayoutVars>
          <dgm:bulletEnabled val="1"/>
        </dgm:presLayoutVars>
      </dgm:prSet>
      <dgm:spPr/>
    </dgm:pt>
    <dgm:pt modelId="{899D210A-EE7E-477F-94AB-F21EBD1109CD}" type="pres">
      <dgm:prSet presAssocID="{8DD23BEA-FFC1-4152-A418-3ED38D9F3D54}" presName="sp" presStyleCnt="0"/>
      <dgm:spPr/>
    </dgm:pt>
    <dgm:pt modelId="{194ED883-D5D5-478A-A1FA-6BE63819EA1D}" type="pres">
      <dgm:prSet presAssocID="{18A8D47F-80CC-44C2-A785-50FB471BBB70}" presName="linNode" presStyleCnt="0"/>
      <dgm:spPr/>
    </dgm:pt>
    <dgm:pt modelId="{5E5D6F01-AB30-4162-92B8-7E7A9FB9A3CB}" type="pres">
      <dgm:prSet presAssocID="{18A8D47F-80CC-44C2-A785-50FB471BBB70}" presName="parentText" presStyleLbl="node1" presStyleIdx="1" presStyleCnt="3">
        <dgm:presLayoutVars>
          <dgm:chMax val="1"/>
          <dgm:bulletEnabled val="1"/>
        </dgm:presLayoutVars>
      </dgm:prSet>
      <dgm:spPr/>
    </dgm:pt>
    <dgm:pt modelId="{03F1599B-5BC9-4665-80B5-ABF8BCD50C97}" type="pres">
      <dgm:prSet presAssocID="{18A8D47F-80CC-44C2-A785-50FB471BBB70}" presName="descendantText" presStyleLbl="alignAccFollowNode1" presStyleIdx="1" presStyleCnt="3">
        <dgm:presLayoutVars>
          <dgm:bulletEnabled val="1"/>
        </dgm:presLayoutVars>
      </dgm:prSet>
      <dgm:spPr/>
    </dgm:pt>
    <dgm:pt modelId="{98CB2064-F407-4FC1-9206-CF1666D6F9E6}" type="pres">
      <dgm:prSet presAssocID="{988BDB7F-B587-4C15-A5C1-107CBE5E7EC9}" presName="sp" presStyleCnt="0"/>
      <dgm:spPr/>
    </dgm:pt>
    <dgm:pt modelId="{E3A01B72-F348-4DE5-AFDB-3CC70AD5F8E6}" type="pres">
      <dgm:prSet presAssocID="{CEC9479D-377E-4CE6-8AB2-C303FF717A2E}" presName="linNode" presStyleCnt="0"/>
      <dgm:spPr/>
    </dgm:pt>
    <dgm:pt modelId="{49119834-C276-455C-8548-22CC913D8465}" type="pres">
      <dgm:prSet presAssocID="{CEC9479D-377E-4CE6-8AB2-C303FF717A2E}" presName="parentText" presStyleLbl="node1" presStyleIdx="2" presStyleCnt="3">
        <dgm:presLayoutVars>
          <dgm:chMax val="1"/>
          <dgm:bulletEnabled val="1"/>
        </dgm:presLayoutVars>
      </dgm:prSet>
      <dgm:spPr/>
    </dgm:pt>
    <dgm:pt modelId="{4455EDA3-9D55-4166-B049-99D4CF7380C1}" type="pres">
      <dgm:prSet presAssocID="{CEC9479D-377E-4CE6-8AB2-C303FF717A2E}" presName="descendantText" presStyleLbl="alignAccFollowNode1" presStyleIdx="2" presStyleCnt="3">
        <dgm:presLayoutVars>
          <dgm:bulletEnabled val="1"/>
        </dgm:presLayoutVars>
      </dgm:prSet>
      <dgm:spPr/>
    </dgm:pt>
  </dgm:ptLst>
  <dgm:cxnLst>
    <dgm:cxn modelId="{B61FFE02-D189-4533-BFD2-D964B54D0BB8}" srcId="{CEC9479D-377E-4CE6-8AB2-C303FF717A2E}" destId="{109B5D3C-217C-4EC1-8BF9-C564186D7795}" srcOrd="0" destOrd="0" parTransId="{281D9103-A667-4E48-B444-F3FAA7697DE3}" sibTransId="{1BBDBBDE-D0A0-420D-9883-ABDEA131F21A}"/>
    <dgm:cxn modelId="{9FB60608-1B62-47E1-BEAC-B80FE059B6B2}" type="presOf" srcId="{FF2956C9-2B70-4810-9E6E-45D6754DEE96}" destId="{25B9BDF6-F38E-4B04-83BB-49E795BA51B8}" srcOrd="0" destOrd="0" presId="urn:microsoft.com/office/officeart/2005/8/layout/vList5"/>
    <dgm:cxn modelId="{CB90421B-C574-4A56-BB4E-2695886F0EE7}" type="presOf" srcId="{CEC9479D-377E-4CE6-8AB2-C303FF717A2E}" destId="{49119834-C276-455C-8548-22CC913D8465}" srcOrd="0" destOrd="0" presId="urn:microsoft.com/office/officeart/2005/8/layout/vList5"/>
    <dgm:cxn modelId="{5EE32F37-9EFD-44A9-91C6-3BB4837C3D39}" srcId="{2342DD43-809A-40D6-B8BE-A5700C4DA1C2}" destId="{FF2956C9-2B70-4810-9E6E-45D6754DEE96}" srcOrd="0" destOrd="0" parTransId="{7449B748-D31A-4CDF-9415-A0F991237A92}" sibTransId="{8DD23BEA-FFC1-4152-A418-3ED38D9F3D54}"/>
    <dgm:cxn modelId="{B7E84D63-5EF9-47D0-AA36-063D3D2A4059}" type="presOf" srcId="{2342DD43-809A-40D6-B8BE-A5700C4DA1C2}" destId="{A8DB8EFF-8B3C-487E-B17C-592F47FCD77A}" srcOrd="0" destOrd="0" presId="urn:microsoft.com/office/officeart/2005/8/layout/vList5"/>
    <dgm:cxn modelId="{AC51E543-61D5-4F22-ABDE-6B87B5F3AD5F}" srcId="{18A8D47F-80CC-44C2-A785-50FB471BBB70}" destId="{7ED3382F-3BCA-4074-B4C0-330069B7C3A4}" srcOrd="0" destOrd="0" parTransId="{7AE65D74-AF14-4D8C-86CA-06BC962C8B1F}" sibTransId="{0D61DA16-AE9D-45FF-A5DF-1AD40BB090AC}"/>
    <dgm:cxn modelId="{E0F8076B-C2CA-4C1B-9AFC-F5E5A4BD0F90}" type="presOf" srcId="{0DA0A0F1-F7FD-40E2-9412-353EB49257D5}" destId="{E3D437B3-89CB-4A5C-A5D3-7C7CF268B87E}" srcOrd="0" destOrd="0" presId="urn:microsoft.com/office/officeart/2005/8/layout/vList5"/>
    <dgm:cxn modelId="{7D66F975-64C3-47CD-84C7-A3FA66C7572C}" type="presOf" srcId="{7ED3382F-3BCA-4074-B4C0-330069B7C3A4}" destId="{03F1599B-5BC9-4665-80B5-ABF8BCD50C97}" srcOrd="0" destOrd="0" presId="urn:microsoft.com/office/officeart/2005/8/layout/vList5"/>
    <dgm:cxn modelId="{5CAFA957-FE44-47EC-BEC1-F07F160E8375}" srcId="{2342DD43-809A-40D6-B8BE-A5700C4DA1C2}" destId="{CEC9479D-377E-4CE6-8AB2-C303FF717A2E}" srcOrd="2" destOrd="0" parTransId="{EE86384F-78B4-4C15-B663-30A8359BEFE6}" sibTransId="{FB6BDEF1-42A3-4C0A-A0B2-1CC9819B93C2}"/>
    <dgm:cxn modelId="{52D6717C-78D8-42B0-BA08-FF32008F2DEF}" srcId="{FF2956C9-2B70-4810-9E6E-45D6754DEE96}" destId="{0DA0A0F1-F7FD-40E2-9412-353EB49257D5}" srcOrd="0" destOrd="0" parTransId="{DEEA149E-F111-4C3F-B5EA-8719FDA7BCBB}" sibTransId="{9110D6E0-9B2E-42A9-A55B-16BABB3021B0}"/>
    <dgm:cxn modelId="{54CAD48C-BCBE-4E27-90B1-1FE4F69C8523}" srcId="{2342DD43-809A-40D6-B8BE-A5700C4DA1C2}" destId="{18A8D47F-80CC-44C2-A785-50FB471BBB70}" srcOrd="1" destOrd="0" parTransId="{8FFB877D-338E-4710-8261-0B08802C5A9D}" sibTransId="{988BDB7F-B587-4C15-A5C1-107CBE5E7EC9}"/>
    <dgm:cxn modelId="{BAD01997-1B1D-46B6-AF95-3B21118EE997}" type="presOf" srcId="{109B5D3C-217C-4EC1-8BF9-C564186D7795}" destId="{4455EDA3-9D55-4166-B049-99D4CF7380C1}" srcOrd="0" destOrd="0" presId="urn:microsoft.com/office/officeart/2005/8/layout/vList5"/>
    <dgm:cxn modelId="{3E581BD4-471A-471C-B68D-4D3F4E8EE2FA}" type="presOf" srcId="{18A8D47F-80CC-44C2-A785-50FB471BBB70}" destId="{5E5D6F01-AB30-4162-92B8-7E7A9FB9A3CB}" srcOrd="0" destOrd="0" presId="urn:microsoft.com/office/officeart/2005/8/layout/vList5"/>
    <dgm:cxn modelId="{03AEE74F-FBE1-4674-AB07-8E8EF2E91367}" type="presParOf" srcId="{A8DB8EFF-8B3C-487E-B17C-592F47FCD77A}" destId="{C4622DE1-EA0D-405C-8BE7-177F47B0761A}" srcOrd="0" destOrd="0" presId="urn:microsoft.com/office/officeart/2005/8/layout/vList5"/>
    <dgm:cxn modelId="{CF438356-C30C-4C20-8A95-5F3E955E1062}" type="presParOf" srcId="{C4622DE1-EA0D-405C-8BE7-177F47B0761A}" destId="{25B9BDF6-F38E-4B04-83BB-49E795BA51B8}" srcOrd="0" destOrd="0" presId="urn:microsoft.com/office/officeart/2005/8/layout/vList5"/>
    <dgm:cxn modelId="{392975C6-679C-49D7-878D-E257CFAB2213}" type="presParOf" srcId="{C4622DE1-EA0D-405C-8BE7-177F47B0761A}" destId="{E3D437B3-89CB-4A5C-A5D3-7C7CF268B87E}" srcOrd="1" destOrd="0" presId="urn:microsoft.com/office/officeart/2005/8/layout/vList5"/>
    <dgm:cxn modelId="{BA31DE62-CE5E-4EA8-BADC-AE96A66BB775}" type="presParOf" srcId="{A8DB8EFF-8B3C-487E-B17C-592F47FCD77A}" destId="{899D210A-EE7E-477F-94AB-F21EBD1109CD}" srcOrd="1" destOrd="0" presId="urn:microsoft.com/office/officeart/2005/8/layout/vList5"/>
    <dgm:cxn modelId="{40F90D60-5C0A-4F9B-9BC6-03FC8311AC98}" type="presParOf" srcId="{A8DB8EFF-8B3C-487E-B17C-592F47FCD77A}" destId="{194ED883-D5D5-478A-A1FA-6BE63819EA1D}" srcOrd="2" destOrd="0" presId="urn:microsoft.com/office/officeart/2005/8/layout/vList5"/>
    <dgm:cxn modelId="{16B8C87E-AAE4-4B05-9019-3DAA1F1EE881}" type="presParOf" srcId="{194ED883-D5D5-478A-A1FA-6BE63819EA1D}" destId="{5E5D6F01-AB30-4162-92B8-7E7A9FB9A3CB}" srcOrd="0" destOrd="0" presId="urn:microsoft.com/office/officeart/2005/8/layout/vList5"/>
    <dgm:cxn modelId="{805BEA10-CA29-4213-87B0-D3D42C1DF29E}" type="presParOf" srcId="{194ED883-D5D5-478A-A1FA-6BE63819EA1D}" destId="{03F1599B-5BC9-4665-80B5-ABF8BCD50C97}" srcOrd="1" destOrd="0" presId="urn:microsoft.com/office/officeart/2005/8/layout/vList5"/>
    <dgm:cxn modelId="{671244B2-9196-40AE-9814-F1FFF26841A3}" type="presParOf" srcId="{A8DB8EFF-8B3C-487E-B17C-592F47FCD77A}" destId="{98CB2064-F407-4FC1-9206-CF1666D6F9E6}" srcOrd="3" destOrd="0" presId="urn:microsoft.com/office/officeart/2005/8/layout/vList5"/>
    <dgm:cxn modelId="{EBF2B4D1-DA24-486E-AE3A-F6AF5260535E}" type="presParOf" srcId="{A8DB8EFF-8B3C-487E-B17C-592F47FCD77A}" destId="{E3A01B72-F348-4DE5-AFDB-3CC70AD5F8E6}" srcOrd="4" destOrd="0" presId="urn:microsoft.com/office/officeart/2005/8/layout/vList5"/>
    <dgm:cxn modelId="{F986C34B-94CC-49C6-B564-07FA5532087C}" type="presParOf" srcId="{E3A01B72-F348-4DE5-AFDB-3CC70AD5F8E6}" destId="{49119834-C276-455C-8548-22CC913D8465}" srcOrd="0" destOrd="0" presId="urn:microsoft.com/office/officeart/2005/8/layout/vList5"/>
    <dgm:cxn modelId="{6D94A294-D150-4CE0-A3A9-15474438551E}" type="presParOf" srcId="{E3A01B72-F348-4DE5-AFDB-3CC70AD5F8E6}" destId="{4455EDA3-9D55-4166-B049-99D4CF7380C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348390-91B8-4D2C-9727-1A0E9BE3375D}"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B068B293-4106-4E9E-8CE9-A6506930963F}">
      <dgm:prSet/>
      <dgm:spPr/>
      <dgm:t>
        <a:bodyPr/>
        <a:lstStyle/>
        <a:p>
          <a:r>
            <a:rPr lang="en-GB" dirty="0"/>
            <a:t>Tariffs</a:t>
          </a:r>
          <a:endParaRPr lang="en-US" dirty="0"/>
        </a:p>
      </dgm:t>
    </dgm:pt>
    <dgm:pt modelId="{0CC6BC0B-0D5E-40AF-98A2-ADA59B038940}" type="parTrans" cxnId="{CD54DC69-659D-46C9-83D1-8EF6027D5A43}">
      <dgm:prSet/>
      <dgm:spPr/>
      <dgm:t>
        <a:bodyPr/>
        <a:lstStyle/>
        <a:p>
          <a:endParaRPr lang="en-US"/>
        </a:p>
      </dgm:t>
    </dgm:pt>
    <dgm:pt modelId="{3DFCA4C3-ECC6-4CAF-A224-E132B6C00887}" type="sibTrans" cxnId="{CD54DC69-659D-46C9-83D1-8EF6027D5A43}">
      <dgm:prSet/>
      <dgm:spPr/>
      <dgm:t>
        <a:bodyPr/>
        <a:lstStyle/>
        <a:p>
          <a:endParaRPr lang="en-US"/>
        </a:p>
      </dgm:t>
    </dgm:pt>
    <dgm:pt modelId="{85A4134E-EEB0-4CC0-9D7E-8F32D105E35F}">
      <dgm:prSet/>
      <dgm:spPr/>
      <dgm:t>
        <a:bodyPr/>
        <a:lstStyle/>
        <a:p>
          <a:r>
            <a:rPr lang="en-GB" dirty="0"/>
            <a:t>Taxes placed on imported goods that are not applied to domestic goods</a:t>
          </a:r>
          <a:endParaRPr lang="en-US" dirty="0"/>
        </a:p>
      </dgm:t>
    </dgm:pt>
    <dgm:pt modelId="{AC89F898-23AB-4FD1-B5D1-521438BF00DA}" type="parTrans" cxnId="{8E74B983-B0A5-459B-A72B-F0B95E4B0033}">
      <dgm:prSet/>
      <dgm:spPr/>
      <dgm:t>
        <a:bodyPr/>
        <a:lstStyle/>
        <a:p>
          <a:endParaRPr lang="en-US"/>
        </a:p>
      </dgm:t>
    </dgm:pt>
    <dgm:pt modelId="{C57FA730-6237-4173-9BF8-35446F84ED8C}" type="sibTrans" cxnId="{8E74B983-B0A5-459B-A72B-F0B95E4B0033}">
      <dgm:prSet/>
      <dgm:spPr/>
      <dgm:t>
        <a:bodyPr/>
        <a:lstStyle/>
        <a:p>
          <a:endParaRPr lang="en-US"/>
        </a:p>
      </dgm:t>
    </dgm:pt>
    <dgm:pt modelId="{043F3492-D324-4150-BD6E-974D8ABEFFB2}">
      <dgm:prSet/>
      <dgm:spPr/>
      <dgm:t>
        <a:bodyPr/>
        <a:lstStyle/>
        <a:p>
          <a:r>
            <a:rPr lang="en-GB" dirty="0"/>
            <a:t>Consumers face a higher price</a:t>
          </a:r>
          <a:endParaRPr lang="en-US" dirty="0"/>
        </a:p>
      </dgm:t>
    </dgm:pt>
    <dgm:pt modelId="{7C60CF00-2022-458D-9D11-EEC6BDA69667}" type="parTrans" cxnId="{4AC0CD75-4510-4BFF-B8DB-B2F0CB12FDA7}">
      <dgm:prSet/>
      <dgm:spPr/>
      <dgm:t>
        <a:bodyPr/>
        <a:lstStyle/>
        <a:p>
          <a:endParaRPr lang="en-US"/>
        </a:p>
      </dgm:t>
    </dgm:pt>
    <dgm:pt modelId="{6200DA91-813C-4A60-BA8C-FFF2800EF762}" type="sibTrans" cxnId="{4AC0CD75-4510-4BFF-B8DB-B2F0CB12FDA7}">
      <dgm:prSet/>
      <dgm:spPr/>
      <dgm:t>
        <a:bodyPr/>
        <a:lstStyle/>
        <a:p>
          <a:endParaRPr lang="en-US"/>
        </a:p>
      </dgm:t>
    </dgm:pt>
    <dgm:pt modelId="{443E2DCA-5300-4400-8436-D25B7C4D5800}">
      <dgm:prSet/>
      <dgm:spPr/>
      <dgm:t>
        <a:bodyPr/>
        <a:lstStyle/>
        <a:p>
          <a:r>
            <a:rPr lang="en-GB" dirty="0"/>
            <a:t>However, domestic industries are protected from overseas competition</a:t>
          </a:r>
          <a:endParaRPr lang="en-US" dirty="0"/>
        </a:p>
      </dgm:t>
    </dgm:pt>
    <dgm:pt modelId="{1C27CAD2-D73A-4BC0-95F5-6ACC7AB6286E}" type="parTrans" cxnId="{CCED0946-E5C8-4AA1-9824-F24A7DF53B6D}">
      <dgm:prSet/>
      <dgm:spPr/>
      <dgm:t>
        <a:bodyPr/>
        <a:lstStyle/>
        <a:p>
          <a:endParaRPr lang="en-US"/>
        </a:p>
      </dgm:t>
    </dgm:pt>
    <dgm:pt modelId="{5D9DDA7B-9570-49A6-8799-4D348065063E}" type="sibTrans" cxnId="{CCED0946-E5C8-4AA1-9824-F24A7DF53B6D}">
      <dgm:prSet/>
      <dgm:spPr/>
      <dgm:t>
        <a:bodyPr/>
        <a:lstStyle/>
        <a:p>
          <a:endParaRPr lang="en-US"/>
        </a:p>
      </dgm:t>
    </dgm:pt>
    <dgm:pt modelId="{1C150429-ABE1-418C-8E71-0CBF55B4872F}">
      <dgm:prSet/>
      <dgm:spPr/>
      <dgm:t>
        <a:bodyPr/>
        <a:lstStyle/>
        <a:p>
          <a:r>
            <a:rPr lang="en-GB" dirty="0"/>
            <a:t>Import quotas</a:t>
          </a:r>
          <a:endParaRPr lang="en-US" dirty="0"/>
        </a:p>
      </dgm:t>
    </dgm:pt>
    <dgm:pt modelId="{122B5D7D-70D8-45E3-8383-9A4A6D7CEB02}" type="parTrans" cxnId="{153BF841-9330-48D1-922E-528D3FB59638}">
      <dgm:prSet/>
      <dgm:spPr/>
      <dgm:t>
        <a:bodyPr/>
        <a:lstStyle/>
        <a:p>
          <a:endParaRPr lang="en-US"/>
        </a:p>
      </dgm:t>
    </dgm:pt>
    <dgm:pt modelId="{E6E1A797-A19B-408A-BD75-AEF9B35EFD77}" type="sibTrans" cxnId="{153BF841-9330-48D1-922E-528D3FB59638}">
      <dgm:prSet/>
      <dgm:spPr/>
      <dgm:t>
        <a:bodyPr/>
        <a:lstStyle/>
        <a:p>
          <a:endParaRPr lang="en-US"/>
        </a:p>
      </dgm:t>
    </dgm:pt>
    <dgm:pt modelId="{94E11120-A1E4-4A8B-90BB-FC9E3638B2D0}">
      <dgm:prSet/>
      <dgm:spPr/>
      <dgm:t>
        <a:bodyPr/>
        <a:lstStyle/>
        <a:p>
          <a:r>
            <a:rPr lang="en-GB" dirty="0"/>
            <a:t>A physical limit on the volume of imports entering a country </a:t>
          </a:r>
          <a:endParaRPr lang="en-US" dirty="0"/>
        </a:p>
      </dgm:t>
    </dgm:pt>
    <dgm:pt modelId="{E0470052-8BA2-4BD8-A4A2-C8DD0D3C21EB}" type="parTrans" cxnId="{43EC24AA-13C5-400E-B17E-2725A23DCC66}">
      <dgm:prSet/>
      <dgm:spPr/>
      <dgm:t>
        <a:bodyPr/>
        <a:lstStyle/>
        <a:p>
          <a:endParaRPr lang="en-US"/>
        </a:p>
      </dgm:t>
    </dgm:pt>
    <dgm:pt modelId="{9380A6EA-D817-4905-8486-FFE573E287E0}" type="sibTrans" cxnId="{43EC24AA-13C5-400E-B17E-2725A23DCC66}">
      <dgm:prSet/>
      <dgm:spPr/>
      <dgm:t>
        <a:bodyPr/>
        <a:lstStyle/>
        <a:p>
          <a:endParaRPr lang="en-US"/>
        </a:p>
      </dgm:t>
    </dgm:pt>
    <dgm:pt modelId="{7E750640-58BE-4A9C-AAB7-A4D4C97ED241}">
      <dgm:prSet/>
      <dgm:spPr/>
      <dgm:t>
        <a:bodyPr/>
        <a:lstStyle/>
        <a:p>
          <a:r>
            <a:rPr lang="en-GB" dirty="0"/>
            <a:t>For example, Thailand has imposed a quota of 54,440 tonnes of corn on China</a:t>
          </a:r>
          <a:endParaRPr lang="en-US" dirty="0"/>
        </a:p>
      </dgm:t>
    </dgm:pt>
    <dgm:pt modelId="{6739E52C-5500-4DBC-A51D-61F51BAA131D}" type="parTrans" cxnId="{2B360C3A-9807-45A6-A78D-E3C1E020942E}">
      <dgm:prSet/>
      <dgm:spPr/>
      <dgm:t>
        <a:bodyPr/>
        <a:lstStyle/>
        <a:p>
          <a:endParaRPr lang="en-US"/>
        </a:p>
      </dgm:t>
    </dgm:pt>
    <dgm:pt modelId="{BEDC869F-874C-4776-823F-9B9D9D224AD5}" type="sibTrans" cxnId="{2B360C3A-9807-45A6-A78D-E3C1E020942E}">
      <dgm:prSet/>
      <dgm:spPr/>
      <dgm:t>
        <a:bodyPr/>
        <a:lstStyle/>
        <a:p>
          <a:endParaRPr lang="en-US"/>
        </a:p>
      </dgm:t>
    </dgm:pt>
    <dgm:pt modelId="{516E4CB4-BF7B-4AF1-9A19-AAB06F7B0F2D}" type="pres">
      <dgm:prSet presAssocID="{71348390-91B8-4D2C-9727-1A0E9BE3375D}" presName="Name0" presStyleCnt="0">
        <dgm:presLayoutVars>
          <dgm:dir/>
          <dgm:animLvl val="lvl"/>
          <dgm:resizeHandles val="exact"/>
        </dgm:presLayoutVars>
      </dgm:prSet>
      <dgm:spPr/>
    </dgm:pt>
    <dgm:pt modelId="{F02B7579-69BA-4141-9DB7-EA55ABFBF02C}" type="pres">
      <dgm:prSet presAssocID="{B068B293-4106-4E9E-8CE9-A6506930963F}" presName="composite" presStyleCnt="0"/>
      <dgm:spPr/>
    </dgm:pt>
    <dgm:pt modelId="{A9592143-23E5-459D-B360-C6B4734D64A5}" type="pres">
      <dgm:prSet presAssocID="{B068B293-4106-4E9E-8CE9-A6506930963F}" presName="parTx" presStyleLbl="alignNode1" presStyleIdx="0" presStyleCnt="2">
        <dgm:presLayoutVars>
          <dgm:chMax val="0"/>
          <dgm:chPref val="0"/>
          <dgm:bulletEnabled val="1"/>
        </dgm:presLayoutVars>
      </dgm:prSet>
      <dgm:spPr/>
    </dgm:pt>
    <dgm:pt modelId="{9E04D23C-52A5-4802-959A-840181DFA737}" type="pres">
      <dgm:prSet presAssocID="{B068B293-4106-4E9E-8CE9-A6506930963F}" presName="desTx" presStyleLbl="alignAccFollowNode1" presStyleIdx="0" presStyleCnt="2">
        <dgm:presLayoutVars>
          <dgm:bulletEnabled val="1"/>
        </dgm:presLayoutVars>
      </dgm:prSet>
      <dgm:spPr/>
    </dgm:pt>
    <dgm:pt modelId="{19741A30-9A2F-4F41-87FE-BFD46705C182}" type="pres">
      <dgm:prSet presAssocID="{3DFCA4C3-ECC6-4CAF-A224-E132B6C00887}" presName="space" presStyleCnt="0"/>
      <dgm:spPr/>
    </dgm:pt>
    <dgm:pt modelId="{94C45C49-0026-4961-B354-DE3794595E9C}" type="pres">
      <dgm:prSet presAssocID="{1C150429-ABE1-418C-8E71-0CBF55B4872F}" presName="composite" presStyleCnt="0"/>
      <dgm:spPr/>
    </dgm:pt>
    <dgm:pt modelId="{C218689F-2A51-462F-9625-0669B77A1156}" type="pres">
      <dgm:prSet presAssocID="{1C150429-ABE1-418C-8E71-0CBF55B4872F}" presName="parTx" presStyleLbl="alignNode1" presStyleIdx="1" presStyleCnt="2">
        <dgm:presLayoutVars>
          <dgm:chMax val="0"/>
          <dgm:chPref val="0"/>
          <dgm:bulletEnabled val="1"/>
        </dgm:presLayoutVars>
      </dgm:prSet>
      <dgm:spPr/>
    </dgm:pt>
    <dgm:pt modelId="{AD43B56F-D97F-4A24-9838-C0AFF9BDDD09}" type="pres">
      <dgm:prSet presAssocID="{1C150429-ABE1-418C-8E71-0CBF55B4872F}" presName="desTx" presStyleLbl="alignAccFollowNode1" presStyleIdx="1" presStyleCnt="2">
        <dgm:presLayoutVars>
          <dgm:bulletEnabled val="1"/>
        </dgm:presLayoutVars>
      </dgm:prSet>
      <dgm:spPr/>
    </dgm:pt>
  </dgm:ptLst>
  <dgm:cxnLst>
    <dgm:cxn modelId="{17903905-F431-4677-94F7-E1D71ACF4439}" type="presOf" srcId="{85A4134E-EEB0-4CC0-9D7E-8F32D105E35F}" destId="{9E04D23C-52A5-4802-959A-840181DFA737}" srcOrd="0" destOrd="0" presId="urn:microsoft.com/office/officeart/2005/8/layout/hList1"/>
    <dgm:cxn modelId="{2B360C3A-9807-45A6-A78D-E3C1E020942E}" srcId="{1C150429-ABE1-418C-8E71-0CBF55B4872F}" destId="{7E750640-58BE-4A9C-AAB7-A4D4C97ED241}" srcOrd="1" destOrd="0" parTransId="{6739E52C-5500-4DBC-A51D-61F51BAA131D}" sibTransId="{BEDC869F-874C-4776-823F-9B9D9D224AD5}"/>
    <dgm:cxn modelId="{153BF841-9330-48D1-922E-528D3FB59638}" srcId="{71348390-91B8-4D2C-9727-1A0E9BE3375D}" destId="{1C150429-ABE1-418C-8E71-0CBF55B4872F}" srcOrd="1" destOrd="0" parTransId="{122B5D7D-70D8-45E3-8383-9A4A6D7CEB02}" sibTransId="{E6E1A797-A19B-408A-BD75-AEF9B35EFD77}"/>
    <dgm:cxn modelId="{CCED0946-E5C8-4AA1-9824-F24A7DF53B6D}" srcId="{B068B293-4106-4E9E-8CE9-A6506930963F}" destId="{443E2DCA-5300-4400-8436-D25B7C4D5800}" srcOrd="2" destOrd="0" parTransId="{1C27CAD2-D73A-4BC0-95F5-6ACC7AB6286E}" sibTransId="{5D9DDA7B-9570-49A6-8799-4D348065063E}"/>
    <dgm:cxn modelId="{CD54DC69-659D-46C9-83D1-8EF6027D5A43}" srcId="{71348390-91B8-4D2C-9727-1A0E9BE3375D}" destId="{B068B293-4106-4E9E-8CE9-A6506930963F}" srcOrd="0" destOrd="0" parTransId="{0CC6BC0B-0D5E-40AF-98A2-ADA59B038940}" sibTransId="{3DFCA4C3-ECC6-4CAF-A224-E132B6C00887}"/>
    <dgm:cxn modelId="{27E5406D-AD14-4441-8472-1D555BCC140C}" type="presOf" srcId="{443E2DCA-5300-4400-8436-D25B7C4D5800}" destId="{9E04D23C-52A5-4802-959A-840181DFA737}" srcOrd="0" destOrd="2" presId="urn:microsoft.com/office/officeart/2005/8/layout/hList1"/>
    <dgm:cxn modelId="{9C85BF4E-94ED-4793-B7F7-43FFCCC0A44D}" type="presOf" srcId="{94E11120-A1E4-4A8B-90BB-FC9E3638B2D0}" destId="{AD43B56F-D97F-4A24-9838-C0AFF9BDDD09}" srcOrd="0" destOrd="0" presId="urn:microsoft.com/office/officeart/2005/8/layout/hList1"/>
    <dgm:cxn modelId="{4AC0CD75-4510-4BFF-B8DB-B2F0CB12FDA7}" srcId="{B068B293-4106-4E9E-8CE9-A6506930963F}" destId="{043F3492-D324-4150-BD6E-974D8ABEFFB2}" srcOrd="1" destOrd="0" parTransId="{7C60CF00-2022-458D-9D11-EEC6BDA69667}" sibTransId="{6200DA91-813C-4A60-BA8C-FFF2800EF762}"/>
    <dgm:cxn modelId="{A4204D82-739C-4AEE-9A6C-2F09D1BB639A}" type="presOf" srcId="{71348390-91B8-4D2C-9727-1A0E9BE3375D}" destId="{516E4CB4-BF7B-4AF1-9A19-AAB06F7B0F2D}" srcOrd="0" destOrd="0" presId="urn:microsoft.com/office/officeart/2005/8/layout/hList1"/>
    <dgm:cxn modelId="{AE427A82-4EEA-4F6E-AE03-F01E5749AEC0}" type="presOf" srcId="{B068B293-4106-4E9E-8CE9-A6506930963F}" destId="{A9592143-23E5-459D-B360-C6B4734D64A5}" srcOrd="0" destOrd="0" presId="urn:microsoft.com/office/officeart/2005/8/layout/hList1"/>
    <dgm:cxn modelId="{8E74B983-B0A5-459B-A72B-F0B95E4B0033}" srcId="{B068B293-4106-4E9E-8CE9-A6506930963F}" destId="{85A4134E-EEB0-4CC0-9D7E-8F32D105E35F}" srcOrd="0" destOrd="0" parTransId="{AC89F898-23AB-4FD1-B5D1-521438BF00DA}" sibTransId="{C57FA730-6237-4173-9BF8-35446F84ED8C}"/>
    <dgm:cxn modelId="{B0A16E9E-072F-4608-B753-BCB7AB77DC01}" type="presOf" srcId="{1C150429-ABE1-418C-8E71-0CBF55B4872F}" destId="{C218689F-2A51-462F-9625-0669B77A1156}" srcOrd="0" destOrd="0" presId="urn:microsoft.com/office/officeart/2005/8/layout/hList1"/>
    <dgm:cxn modelId="{43EC24AA-13C5-400E-B17E-2725A23DCC66}" srcId="{1C150429-ABE1-418C-8E71-0CBF55B4872F}" destId="{94E11120-A1E4-4A8B-90BB-FC9E3638B2D0}" srcOrd="0" destOrd="0" parTransId="{E0470052-8BA2-4BD8-A4A2-C8DD0D3C21EB}" sibTransId="{9380A6EA-D817-4905-8486-FFE573E287E0}"/>
    <dgm:cxn modelId="{F1CFF7B1-CB03-4101-A45F-AE0BAA5CDEB7}" type="presOf" srcId="{7E750640-58BE-4A9C-AAB7-A4D4C97ED241}" destId="{AD43B56F-D97F-4A24-9838-C0AFF9BDDD09}" srcOrd="0" destOrd="1" presId="urn:microsoft.com/office/officeart/2005/8/layout/hList1"/>
    <dgm:cxn modelId="{2DF8F3FC-BDD4-4763-96F4-0042BEB90501}" type="presOf" srcId="{043F3492-D324-4150-BD6E-974D8ABEFFB2}" destId="{9E04D23C-52A5-4802-959A-840181DFA737}" srcOrd="0" destOrd="1" presId="urn:microsoft.com/office/officeart/2005/8/layout/hList1"/>
    <dgm:cxn modelId="{1FC6775A-F43E-42FF-B0E5-95A8F87CAF5E}" type="presParOf" srcId="{516E4CB4-BF7B-4AF1-9A19-AAB06F7B0F2D}" destId="{F02B7579-69BA-4141-9DB7-EA55ABFBF02C}" srcOrd="0" destOrd="0" presId="urn:microsoft.com/office/officeart/2005/8/layout/hList1"/>
    <dgm:cxn modelId="{F16E91D4-63F6-4A1D-94F8-21F464E7B77D}" type="presParOf" srcId="{F02B7579-69BA-4141-9DB7-EA55ABFBF02C}" destId="{A9592143-23E5-459D-B360-C6B4734D64A5}" srcOrd="0" destOrd="0" presId="urn:microsoft.com/office/officeart/2005/8/layout/hList1"/>
    <dgm:cxn modelId="{08E4CD84-E1F0-4637-AF75-9335EF35EBCC}" type="presParOf" srcId="{F02B7579-69BA-4141-9DB7-EA55ABFBF02C}" destId="{9E04D23C-52A5-4802-959A-840181DFA737}" srcOrd="1" destOrd="0" presId="urn:microsoft.com/office/officeart/2005/8/layout/hList1"/>
    <dgm:cxn modelId="{B3D0BC68-4732-46EB-9712-3DE5ED7D4CDD}" type="presParOf" srcId="{516E4CB4-BF7B-4AF1-9A19-AAB06F7B0F2D}" destId="{19741A30-9A2F-4F41-87FE-BFD46705C182}" srcOrd="1" destOrd="0" presId="urn:microsoft.com/office/officeart/2005/8/layout/hList1"/>
    <dgm:cxn modelId="{92EB2AF3-7C45-45C5-8471-C1F6FDFD39C5}" type="presParOf" srcId="{516E4CB4-BF7B-4AF1-9A19-AAB06F7B0F2D}" destId="{94C45C49-0026-4961-B354-DE3794595E9C}" srcOrd="2" destOrd="0" presId="urn:microsoft.com/office/officeart/2005/8/layout/hList1"/>
    <dgm:cxn modelId="{5222E8DD-36C8-4F9C-9CDC-1A0CDBC3A069}" type="presParOf" srcId="{94C45C49-0026-4961-B354-DE3794595E9C}" destId="{C218689F-2A51-462F-9625-0669B77A1156}" srcOrd="0" destOrd="0" presId="urn:microsoft.com/office/officeart/2005/8/layout/hList1"/>
    <dgm:cxn modelId="{FC1FACA4-9F8F-4AD8-8D53-8A59B7D22E1A}" type="presParOf" srcId="{94C45C49-0026-4961-B354-DE3794595E9C}" destId="{AD43B56F-D97F-4A24-9838-C0AFF9BDDD0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0FB981-66AF-417A-8E4F-A3FEA8BD661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ACC99C6-9BD8-4E49-AC5B-FD93C349E164}">
      <dgm:prSet custT="1"/>
      <dgm:spPr/>
      <dgm:t>
        <a:bodyPr/>
        <a:lstStyle/>
        <a:p>
          <a:r>
            <a:rPr lang="en-GB" sz="1600" dirty="0"/>
            <a:t>Without international trade the domestic supply and demand curves show the market equilibrium price at P.</a:t>
          </a:r>
          <a:endParaRPr lang="en-US" sz="1600" dirty="0"/>
        </a:p>
      </dgm:t>
    </dgm:pt>
    <dgm:pt modelId="{CC5F7313-A1DF-4FC7-BF15-E5F515762D03}" type="parTrans" cxnId="{D8388BE3-3F78-4F03-9166-AE299E92D955}">
      <dgm:prSet/>
      <dgm:spPr/>
      <dgm:t>
        <a:bodyPr/>
        <a:lstStyle/>
        <a:p>
          <a:endParaRPr lang="en-US" sz="1400"/>
        </a:p>
      </dgm:t>
    </dgm:pt>
    <dgm:pt modelId="{233BB2DC-BA34-47E6-A63E-78DDA249E169}" type="sibTrans" cxnId="{D8388BE3-3F78-4F03-9166-AE299E92D955}">
      <dgm:prSet/>
      <dgm:spPr/>
      <dgm:t>
        <a:bodyPr/>
        <a:lstStyle/>
        <a:p>
          <a:endParaRPr lang="en-US" sz="1400"/>
        </a:p>
      </dgm:t>
    </dgm:pt>
    <dgm:pt modelId="{16AD433A-BA8D-410F-8ED8-657403E353A7}">
      <dgm:prSet custT="1"/>
      <dgm:spPr/>
      <dgm:t>
        <a:bodyPr/>
        <a:lstStyle/>
        <a:p>
          <a:r>
            <a:rPr lang="en-GB" sz="1600" dirty="0"/>
            <a:t>Consumer surplus is the difference between the price a consumer is willing to pay for a product and the price that they actually pay.</a:t>
          </a:r>
          <a:endParaRPr lang="en-US" sz="1600" dirty="0"/>
        </a:p>
      </dgm:t>
    </dgm:pt>
    <dgm:pt modelId="{A70207D3-8A77-47BC-A595-96848CCE1B5E}" type="parTrans" cxnId="{6DC9A8DA-EF62-41AF-8ED0-4E533692CA3A}">
      <dgm:prSet/>
      <dgm:spPr/>
      <dgm:t>
        <a:bodyPr/>
        <a:lstStyle/>
        <a:p>
          <a:endParaRPr lang="en-US" sz="1400"/>
        </a:p>
      </dgm:t>
    </dgm:pt>
    <dgm:pt modelId="{AE007D42-DB0D-4518-8A4D-C7451939E6C0}" type="sibTrans" cxnId="{6DC9A8DA-EF62-41AF-8ED0-4E533692CA3A}">
      <dgm:prSet/>
      <dgm:spPr/>
      <dgm:t>
        <a:bodyPr/>
        <a:lstStyle/>
        <a:p>
          <a:endParaRPr lang="en-US" sz="1400"/>
        </a:p>
      </dgm:t>
    </dgm:pt>
    <dgm:pt modelId="{BFE60004-85BC-4B85-B546-57FC3E8FDD13}">
      <dgm:prSet custT="1"/>
      <dgm:spPr/>
      <dgm:t>
        <a:bodyPr/>
        <a:lstStyle/>
        <a:p>
          <a:r>
            <a:rPr lang="en-GB" sz="1600" dirty="0"/>
            <a:t>Producer surplus is the difference between the price a producer is willing to supply a product at and the price actually received for the product.</a:t>
          </a:r>
          <a:endParaRPr lang="en-US" sz="1600" dirty="0"/>
        </a:p>
      </dgm:t>
    </dgm:pt>
    <dgm:pt modelId="{E44DA3E2-31E2-46C5-8F15-2E18C46896A0}" type="parTrans" cxnId="{38F70D15-E5E9-4B4B-8648-AE8F1C095CFA}">
      <dgm:prSet/>
      <dgm:spPr/>
      <dgm:t>
        <a:bodyPr/>
        <a:lstStyle/>
        <a:p>
          <a:endParaRPr lang="en-US" sz="1400"/>
        </a:p>
      </dgm:t>
    </dgm:pt>
    <dgm:pt modelId="{70381214-111B-42A4-B34B-2B05D4F45972}" type="sibTrans" cxnId="{38F70D15-E5E9-4B4B-8648-AE8F1C095CFA}">
      <dgm:prSet/>
      <dgm:spPr/>
      <dgm:t>
        <a:bodyPr/>
        <a:lstStyle/>
        <a:p>
          <a:endParaRPr lang="en-US" sz="1400"/>
        </a:p>
      </dgm:t>
    </dgm:pt>
    <dgm:pt modelId="{6AB7575F-50A7-48B6-B3EB-9D9970AB6F1C}">
      <dgm:prSet custT="1"/>
      <dgm:spPr/>
      <dgm:t>
        <a:bodyPr/>
        <a:lstStyle/>
        <a:p>
          <a:r>
            <a:rPr lang="en-GB" sz="1600" dirty="0"/>
            <a:t>Blue represents consumer surplus and green producer surplus without trade.</a:t>
          </a:r>
          <a:endParaRPr lang="en-US" sz="1600" dirty="0"/>
        </a:p>
      </dgm:t>
    </dgm:pt>
    <dgm:pt modelId="{90F0A9E0-D850-4DA3-925E-8C8E4B3C90A2}" type="parTrans" cxnId="{821ED735-D4BA-493E-AD7C-833543FC0286}">
      <dgm:prSet/>
      <dgm:spPr/>
      <dgm:t>
        <a:bodyPr/>
        <a:lstStyle/>
        <a:p>
          <a:endParaRPr lang="en-US" sz="1400"/>
        </a:p>
      </dgm:t>
    </dgm:pt>
    <dgm:pt modelId="{F5D8EF3C-F668-442A-9517-4437A3DC0FD7}" type="sibTrans" cxnId="{821ED735-D4BA-493E-AD7C-833543FC0286}">
      <dgm:prSet/>
      <dgm:spPr/>
      <dgm:t>
        <a:bodyPr/>
        <a:lstStyle/>
        <a:p>
          <a:endParaRPr lang="en-US" sz="1400"/>
        </a:p>
      </dgm:t>
    </dgm:pt>
    <dgm:pt modelId="{E7AC5C29-EF8E-4FE8-8BBB-0ED272C776A1}" type="pres">
      <dgm:prSet presAssocID="{D30FB981-66AF-417A-8E4F-A3FEA8BD6615}" presName="linear" presStyleCnt="0">
        <dgm:presLayoutVars>
          <dgm:animLvl val="lvl"/>
          <dgm:resizeHandles val="exact"/>
        </dgm:presLayoutVars>
      </dgm:prSet>
      <dgm:spPr/>
    </dgm:pt>
    <dgm:pt modelId="{3C573F23-9689-4380-884E-9C5576988EA1}" type="pres">
      <dgm:prSet presAssocID="{9ACC99C6-9BD8-4E49-AC5B-FD93C349E164}" presName="parentText" presStyleLbl="node1" presStyleIdx="0" presStyleCnt="4">
        <dgm:presLayoutVars>
          <dgm:chMax val="0"/>
          <dgm:bulletEnabled val="1"/>
        </dgm:presLayoutVars>
      </dgm:prSet>
      <dgm:spPr/>
    </dgm:pt>
    <dgm:pt modelId="{BA83990F-EDFC-44B2-9372-5618F1D0A096}" type="pres">
      <dgm:prSet presAssocID="{233BB2DC-BA34-47E6-A63E-78DDA249E169}" presName="spacer" presStyleCnt="0"/>
      <dgm:spPr/>
    </dgm:pt>
    <dgm:pt modelId="{D9D680F3-8C7D-4EA8-99E6-DD72B8C9166A}" type="pres">
      <dgm:prSet presAssocID="{16AD433A-BA8D-410F-8ED8-657403E353A7}" presName="parentText" presStyleLbl="node1" presStyleIdx="1" presStyleCnt="4" custLinFactNeighborY="20786">
        <dgm:presLayoutVars>
          <dgm:chMax val="0"/>
          <dgm:bulletEnabled val="1"/>
        </dgm:presLayoutVars>
      </dgm:prSet>
      <dgm:spPr/>
    </dgm:pt>
    <dgm:pt modelId="{E3AF90C3-5585-46A3-8C29-04E260602361}" type="pres">
      <dgm:prSet presAssocID="{AE007D42-DB0D-4518-8A4D-C7451939E6C0}" presName="spacer" presStyleCnt="0"/>
      <dgm:spPr/>
    </dgm:pt>
    <dgm:pt modelId="{C13EB4E0-49A6-4473-9DB0-856DFA6670A9}" type="pres">
      <dgm:prSet presAssocID="{BFE60004-85BC-4B85-B546-57FC3E8FDD13}" presName="parentText" presStyleLbl="node1" presStyleIdx="2" presStyleCnt="4">
        <dgm:presLayoutVars>
          <dgm:chMax val="0"/>
          <dgm:bulletEnabled val="1"/>
        </dgm:presLayoutVars>
      </dgm:prSet>
      <dgm:spPr/>
    </dgm:pt>
    <dgm:pt modelId="{09F354F7-A086-458D-A239-C8650A286BAE}" type="pres">
      <dgm:prSet presAssocID="{70381214-111B-42A4-B34B-2B05D4F45972}" presName="spacer" presStyleCnt="0"/>
      <dgm:spPr/>
    </dgm:pt>
    <dgm:pt modelId="{1B294985-C1AC-4095-B2AE-FE8613BBA147}" type="pres">
      <dgm:prSet presAssocID="{6AB7575F-50A7-48B6-B3EB-9D9970AB6F1C}" presName="parentText" presStyleLbl="node1" presStyleIdx="3" presStyleCnt="4">
        <dgm:presLayoutVars>
          <dgm:chMax val="0"/>
          <dgm:bulletEnabled val="1"/>
        </dgm:presLayoutVars>
      </dgm:prSet>
      <dgm:spPr/>
    </dgm:pt>
  </dgm:ptLst>
  <dgm:cxnLst>
    <dgm:cxn modelId="{38F70D15-E5E9-4B4B-8648-AE8F1C095CFA}" srcId="{D30FB981-66AF-417A-8E4F-A3FEA8BD6615}" destId="{BFE60004-85BC-4B85-B546-57FC3E8FDD13}" srcOrd="2" destOrd="0" parTransId="{E44DA3E2-31E2-46C5-8F15-2E18C46896A0}" sibTransId="{70381214-111B-42A4-B34B-2B05D4F45972}"/>
    <dgm:cxn modelId="{4715431D-3D78-4AAE-8B29-EF2FE288A02A}" type="presOf" srcId="{6AB7575F-50A7-48B6-B3EB-9D9970AB6F1C}" destId="{1B294985-C1AC-4095-B2AE-FE8613BBA147}" srcOrd="0" destOrd="0" presId="urn:microsoft.com/office/officeart/2005/8/layout/vList2"/>
    <dgm:cxn modelId="{821ED735-D4BA-493E-AD7C-833543FC0286}" srcId="{D30FB981-66AF-417A-8E4F-A3FEA8BD6615}" destId="{6AB7575F-50A7-48B6-B3EB-9D9970AB6F1C}" srcOrd="3" destOrd="0" parTransId="{90F0A9E0-D850-4DA3-925E-8C8E4B3C90A2}" sibTransId="{F5D8EF3C-F668-442A-9517-4437A3DC0FD7}"/>
    <dgm:cxn modelId="{6807DA4A-1AEA-4B81-8F45-FAC8944D4A2F}" type="presOf" srcId="{BFE60004-85BC-4B85-B546-57FC3E8FDD13}" destId="{C13EB4E0-49A6-4473-9DB0-856DFA6670A9}" srcOrd="0" destOrd="0" presId="urn:microsoft.com/office/officeart/2005/8/layout/vList2"/>
    <dgm:cxn modelId="{7D807B97-3FBC-4D38-B7EA-023158E13832}" type="presOf" srcId="{16AD433A-BA8D-410F-8ED8-657403E353A7}" destId="{D9D680F3-8C7D-4EA8-99E6-DD72B8C9166A}" srcOrd="0" destOrd="0" presId="urn:microsoft.com/office/officeart/2005/8/layout/vList2"/>
    <dgm:cxn modelId="{412840A3-F402-4D78-9FAD-6B03DF2793E7}" type="presOf" srcId="{D30FB981-66AF-417A-8E4F-A3FEA8BD6615}" destId="{E7AC5C29-EF8E-4FE8-8BBB-0ED272C776A1}" srcOrd="0" destOrd="0" presId="urn:microsoft.com/office/officeart/2005/8/layout/vList2"/>
    <dgm:cxn modelId="{4880BAC8-A67A-4190-93A8-C77672465F44}" type="presOf" srcId="{9ACC99C6-9BD8-4E49-AC5B-FD93C349E164}" destId="{3C573F23-9689-4380-884E-9C5576988EA1}" srcOrd="0" destOrd="0" presId="urn:microsoft.com/office/officeart/2005/8/layout/vList2"/>
    <dgm:cxn modelId="{6DC9A8DA-EF62-41AF-8ED0-4E533692CA3A}" srcId="{D30FB981-66AF-417A-8E4F-A3FEA8BD6615}" destId="{16AD433A-BA8D-410F-8ED8-657403E353A7}" srcOrd="1" destOrd="0" parTransId="{A70207D3-8A77-47BC-A595-96848CCE1B5E}" sibTransId="{AE007D42-DB0D-4518-8A4D-C7451939E6C0}"/>
    <dgm:cxn modelId="{D8388BE3-3F78-4F03-9166-AE299E92D955}" srcId="{D30FB981-66AF-417A-8E4F-A3FEA8BD6615}" destId="{9ACC99C6-9BD8-4E49-AC5B-FD93C349E164}" srcOrd="0" destOrd="0" parTransId="{CC5F7313-A1DF-4FC7-BF15-E5F515762D03}" sibTransId="{233BB2DC-BA34-47E6-A63E-78DDA249E169}"/>
    <dgm:cxn modelId="{985E51E5-4978-4E9D-96EE-C712C964B521}" type="presParOf" srcId="{E7AC5C29-EF8E-4FE8-8BBB-0ED272C776A1}" destId="{3C573F23-9689-4380-884E-9C5576988EA1}" srcOrd="0" destOrd="0" presId="urn:microsoft.com/office/officeart/2005/8/layout/vList2"/>
    <dgm:cxn modelId="{75CC1AF1-EF54-45A1-8C63-2A1713842448}" type="presParOf" srcId="{E7AC5C29-EF8E-4FE8-8BBB-0ED272C776A1}" destId="{BA83990F-EDFC-44B2-9372-5618F1D0A096}" srcOrd="1" destOrd="0" presId="urn:microsoft.com/office/officeart/2005/8/layout/vList2"/>
    <dgm:cxn modelId="{54AC6D90-A124-46E6-9A25-7E582DF0555F}" type="presParOf" srcId="{E7AC5C29-EF8E-4FE8-8BBB-0ED272C776A1}" destId="{D9D680F3-8C7D-4EA8-99E6-DD72B8C9166A}" srcOrd="2" destOrd="0" presId="urn:microsoft.com/office/officeart/2005/8/layout/vList2"/>
    <dgm:cxn modelId="{696177E5-B81D-40BD-B268-CC700A71EBAF}" type="presParOf" srcId="{E7AC5C29-EF8E-4FE8-8BBB-0ED272C776A1}" destId="{E3AF90C3-5585-46A3-8C29-04E260602361}" srcOrd="3" destOrd="0" presId="urn:microsoft.com/office/officeart/2005/8/layout/vList2"/>
    <dgm:cxn modelId="{55E86F41-1969-45E4-AFD5-64C8EFE1473B}" type="presParOf" srcId="{E7AC5C29-EF8E-4FE8-8BBB-0ED272C776A1}" destId="{C13EB4E0-49A6-4473-9DB0-856DFA6670A9}" srcOrd="4" destOrd="0" presId="urn:microsoft.com/office/officeart/2005/8/layout/vList2"/>
    <dgm:cxn modelId="{EDC2B8AD-3F01-44E9-8561-C93759261186}" type="presParOf" srcId="{E7AC5C29-EF8E-4FE8-8BBB-0ED272C776A1}" destId="{09F354F7-A086-458D-A239-C8650A286BAE}" srcOrd="5" destOrd="0" presId="urn:microsoft.com/office/officeart/2005/8/layout/vList2"/>
    <dgm:cxn modelId="{6716303A-36D7-4BED-B702-C9CB1673F8FC}" type="presParOf" srcId="{E7AC5C29-EF8E-4FE8-8BBB-0ED272C776A1}" destId="{1B294985-C1AC-4095-B2AE-FE8613BBA14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4F6708-75F0-4149-B90D-A384DB226F55}"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2DB26ABF-41DE-4C4B-8A4D-F0CEBFD142F1}">
      <dgm:prSet/>
      <dgm:spPr/>
      <dgm:t>
        <a:bodyPr/>
        <a:lstStyle/>
        <a:p>
          <a:r>
            <a:rPr lang="en-GB"/>
            <a:t>A country that operates under conditions of free trade will have a perfectly elastic world supply curve. Price will be P1, output Q1.</a:t>
          </a:r>
          <a:endParaRPr lang="en-US"/>
        </a:p>
      </dgm:t>
    </dgm:pt>
    <dgm:pt modelId="{D629477D-AF10-48E4-BFF1-B38D8DEF2AE7}" type="parTrans" cxnId="{3CCDDB0E-37C4-4433-AB15-BFFC9C49A68C}">
      <dgm:prSet/>
      <dgm:spPr/>
      <dgm:t>
        <a:bodyPr/>
        <a:lstStyle/>
        <a:p>
          <a:endParaRPr lang="en-US"/>
        </a:p>
      </dgm:t>
    </dgm:pt>
    <dgm:pt modelId="{4047B248-03E2-4A87-AE54-76EEC3E3632B}" type="sibTrans" cxnId="{3CCDDB0E-37C4-4433-AB15-BFFC9C49A68C}">
      <dgm:prSet/>
      <dgm:spPr/>
      <dgm:t>
        <a:bodyPr/>
        <a:lstStyle/>
        <a:p>
          <a:endParaRPr lang="en-US"/>
        </a:p>
      </dgm:t>
    </dgm:pt>
    <dgm:pt modelId="{2AA44DBE-C6E4-41FB-998A-7D8257D701C8}">
      <dgm:prSet/>
      <dgm:spPr/>
      <dgm:t>
        <a:bodyPr/>
        <a:lstStyle/>
        <a:p>
          <a:r>
            <a:rPr lang="en-GB"/>
            <a:t>Imposing quotas on imports will restrict world supply.</a:t>
          </a:r>
          <a:endParaRPr lang="en-US"/>
        </a:p>
      </dgm:t>
    </dgm:pt>
    <dgm:pt modelId="{C0617912-2C1E-4F81-A2F5-BCB7083567D7}" type="parTrans" cxnId="{F0FBC235-04C9-46B2-922E-6E36ED4A6260}">
      <dgm:prSet/>
      <dgm:spPr/>
      <dgm:t>
        <a:bodyPr/>
        <a:lstStyle/>
        <a:p>
          <a:endParaRPr lang="en-US"/>
        </a:p>
      </dgm:t>
    </dgm:pt>
    <dgm:pt modelId="{C0543C78-2211-41ED-A98F-ED4F6CEB18E4}" type="sibTrans" cxnId="{F0FBC235-04C9-46B2-922E-6E36ED4A6260}">
      <dgm:prSet/>
      <dgm:spPr/>
      <dgm:t>
        <a:bodyPr/>
        <a:lstStyle/>
        <a:p>
          <a:endParaRPr lang="en-US"/>
        </a:p>
      </dgm:t>
    </dgm:pt>
    <dgm:pt modelId="{852A2B96-8E00-4662-B9C7-EB39710DC40F}" type="pres">
      <dgm:prSet presAssocID="{054F6708-75F0-4149-B90D-A384DB226F55}" presName="linear" presStyleCnt="0">
        <dgm:presLayoutVars>
          <dgm:animLvl val="lvl"/>
          <dgm:resizeHandles val="exact"/>
        </dgm:presLayoutVars>
      </dgm:prSet>
      <dgm:spPr/>
    </dgm:pt>
    <dgm:pt modelId="{8C5AC34E-80A6-4127-AFCE-39E22B01556D}" type="pres">
      <dgm:prSet presAssocID="{2DB26ABF-41DE-4C4B-8A4D-F0CEBFD142F1}" presName="parentText" presStyleLbl="node1" presStyleIdx="0" presStyleCnt="2">
        <dgm:presLayoutVars>
          <dgm:chMax val="0"/>
          <dgm:bulletEnabled val="1"/>
        </dgm:presLayoutVars>
      </dgm:prSet>
      <dgm:spPr/>
    </dgm:pt>
    <dgm:pt modelId="{4D269928-4C1D-4D4E-A436-D5FA142445DC}" type="pres">
      <dgm:prSet presAssocID="{4047B248-03E2-4A87-AE54-76EEC3E3632B}" presName="spacer" presStyleCnt="0"/>
      <dgm:spPr/>
    </dgm:pt>
    <dgm:pt modelId="{8AD23B58-BE79-4DED-8B78-1441AE203E4B}" type="pres">
      <dgm:prSet presAssocID="{2AA44DBE-C6E4-41FB-998A-7D8257D701C8}" presName="parentText" presStyleLbl="node1" presStyleIdx="1" presStyleCnt="2">
        <dgm:presLayoutVars>
          <dgm:chMax val="0"/>
          <dgm:bulletEnabled val="1"/>
        </dgm:presLayoutVars>
      </dgm:prSet>
      <dgm:spPr/>
    </dgm:pt>
  </dgm:ptLst>
  <dgm:cxnLst>
    <dgm:cxn modelId="{3CCDDB0E-37C4-4433-AB15-BFFC9C49A68C}" srcId="{054F6708-75F0-4149-B90D-A384DB226F55}" destId="{2DB26ABF-41DE-4C4B-8A4D-F0CEBFD142F1}" srcOrd="0" destOrd="0" parTransId="{D629477D-AF10-48E4-BFF1-B38D8DEF2AE7}" sibTransId="{4047B248-03E2-4A87-AE54-76EEC3E3632B}"/>
    <dgm:cxn modelId="{F0FBC235-04C9-46B2-922E-6E36ED4A6260}" srcId="{054F6708-75F0-4149-B90D-A384DB226F55}" destId="{2AA44DBE-C6E4-41FB-998A-7D8257D701C8}" srcOrd="1" destOrd="0" parTransId="{C0617912-2C1E-4F81-A2F5-BCB7083567D7}" sibTransId="{C0543C78-2211-41ED-A98F-ED4F6CEB18E4}"/>
    <dgm:cxn modelId="{51ADC055-89C7-4678-9096-73A8CED25044}" type="presOf" srcId="{2AA44DBE-C6E4-41FB-998A-7D8257D701C8}" destId="{8AD23B58-BE79-4DED-8B78-1441AE203E4B}" srcOrd="0" destOrd="0" presId="urn:microsoft.com/office/officeart/2005/8/layout/vList2"/>
    <dgm:cxn modelId="{C28D7BC4-DD08-4C60-9DB6-AB4D274B82C6}" type="presOf" srcId="{054F6708-75F0-4149-B90D-A384DB226F55}" destId="{852A2B96-8E00-4662-B9C7-EB39710DC40F}" srcOrd="0" destOrd="0" presId="urn:microsoft.com/office/officeart/2005/8/layout/vList2"/>
    <dgm:cxn modelId="{AD2A79C8-53D7-473F-9813-0CA9E88C075F}" type="presOf" srcId="{2DB26ABF-41DE-4C4B-8A4D-F0CEBFD142F1}" destId="{8C5AC34E-80A6-4127-AFCE-39E22B01556D}" srcOrd="0" destOrd="0" presId="urn:microsoft.com/office/officeart/2005/8/layout/vList2"/>
    <dgm:cxn modelId="{BDECCF5D-49EB-4347-94BB-7AAB2FD15AC1}" type="presParOf" srcId="{852A2B96-8E00-4662-B9C7-EB39710DC40F}" destId="{8C5AC34E-80A6-4127-AFCE-39E22B01556D}" srcOrd="0" destOrd="0" presId="urn:microsoft.com/office/officeart/2005/8/layout/vList2"/>
    <dgm:cxn modelId="{FD534F9F-7F3B-4A02-8585-0301F0DCF27F}" type="presParOf" srcId="{852A2B96-8E00-4662-B9C7-EB39710DC40F}" destId="{4D269928-4C1D-4D4E-A436-D5FA142445DC}" srcOrd="1" destOrd="0" presId="urn:microsoft.com/office/officeart/2005/8/layout/vList2"/>
    <dgm:cxn modelId="{BCCA54E7-E4D8-4653-AFB4-531BDED62071}" type="presParOf" srcId="{852A2B96-8E00-4662-B9C7-EB39710DC40F}" destId="{8AD23B58-BE79-4DED-8B78-1441AE203E4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0C740B-A9D3-40D8-86DF-2F6726C4DBD6}" type="doc">
      <dgm:prSet loTypeId="urn:microsoft.com/office/officeart/2005/8/layout/vList2" loCatId="list" qsTypeId="urn:microsoft.com/office/officeart/2005/8/quickstyle/simple5" qsCatId="simple" csTypeId="urn:microsoft.com/office/officeart/2005/8/colors/colorful5" csCatId="colorful"/>
      <dgm:spPr/>
      <dgm:t>
        <a:bodyPr/>
        <a:lstStyle/>
        <a:p>
          <a:endParaRPr lang="en-US"/>
        </a:p>
      </dgm:t>
    </dgm:pt>
    <dgm:pt modelId="{431D9F77-B0DF-4CFF-9D6B-BA15EEC6EC1D}">
      <dgm:prSet/>
      <dgm:spPr/>
      <dgm:t>
        <a:bodyPr/>
        <a:lstStyle/>
        <a:p>
          <a:r>
            <a:rPr lang="en-GB"/>
            <a:t>The Group of 20 (G20) is a forum through which 20 leading countries can debate a wide range of international issues linked to international financial stability</a:t>
          </a:r>
          <a:endParaRPr lang="en-US"/>
        </a:p>
      </dgm:t>
    </dgm:pt>
    <dgm:pt modelId="{34EC7B13-5D4C-451A-B70C-FE22BA2101B6}" type="parTrans" cxnId="{AB16722E-AA6E-4C8F-9A72-DC490193E7C0}">
      <dgm:prSet/>
      <dgm:spPr/>
      <dgm:t>
        <a:bodyPr/>
        <a:lstStyle/>
        <a:p>
          <a:endParaRPr lang="en-US"/>
        </a:p>
      </dgm:t>
    </dgm:pt>
    <dgm:pt modelId="{5E2D1DF2-8C42-4B65-8563-5D2F6F1168E6}" type="sibTrans" cxnId="{AB16722E-AA6E-4C8F-9A72-DC490193E7C0}">
      <dgm:prSet/>
      <dgm:spPr/>
      <dgm:t>
        <a:bodyPr/>
        <a:lstStyle/>
        <a:p>
          <a:endParaRPr lang="en-US"/>
        </a:p>
      </dgm:t>
    </dgm:pt>
    <dgm:pt modelId="{0A07CF54-2DC6-484C-B281-BD18D9B5DF1D}">
      <dgm:prSet/>
      <dgm:spPr/>
      <dgm:t>
        <a:bodyPr/>
        <a:lstStyle/>
        <a:p>
          <a:r>
            <a:rPr lang="en-GB"/>
            <a:t>Its membership consists of 19 countries and the EU, together accounting for 80% of world trade</a:t>
          </a:r>
          <a:endParaRPr lang="en-US"/>
        </a:p>
      </dgm:t>
    </dgm:pt>
    <dgm:pt modelId="{B5E480D0-7A1E-4D06-9564-BD03B0C1A5F7}" type="parTrans" cxnId="{B3A51E57-AF35-4967-8809-0A46C5DC0695}">
      <dgm:prSet/>
      <dgm:spPr/>
      <dgm:t>
        <a:bodyPr/>
        <a:lstStyle/>
        <a:p>
          <a:endParaRPr lang="en-US"/>
        </a:p>
      </dgm:t>
    </dgm:pt>
    <dgm:pt modelId="{E73D71A5-BFE5-463C-9197-931DDC0F4225}" type="sibTrans" cxnId="{B3A51E57-AF35-4967-8809-0A46C5DC0695}">
      <dgm:prSet/>
      <dgm:spPr/>
      <dgm:t>
        <a:bodyPr/>
        <a:lstStyle/>
        <a:p>
          <a:endParaRPr lang="en-US"/>
        </a:p>
      </dgm:t>
    </dgm:pt>
    <dgm:pt modelId="{1E70F7D1-45BE-491F-AC22-A387F398D7FD}">
      <dgm:prSet/>
      <dgm:spPr/>
      <dgm:t>
        <a:bodyPr/>
        <a:lstStyle/>
        <a:p>
          <a:r>
            <a:rPr lang="en-GB"/>
            <a:t>It holds an annual summit, most recently held in China in 2016 and Germany in 2017</a:t>
          </a:r>
          <a:endParaRPr lang="en-US"/>
        </a:p>
      </dgm:t>
    </dgm:pt>
    <dgm:pt modelId="{5662835C-BD4E-4FD2-B9CB-8C4B4EFADC41}" type="parTrans" cxnId="{A2656DBF-A7E2-4968-B532-16307BC278F5}">
      <dgm:prSet/>
      <dgm:spPr/>
      <dgm:t>
        <a:bodyPr/>
        <a:lstStyle/>
        <a:p>
          <a:endParaRPr lang="en-US"/>
        </a:p>
      </dgm:t>
    </dgm:pt>
    <dgm:pt modelId="{DF641180-B7CA-4155-B356-F28431450F51}" type="sibTrans" cxnId="{A2656DBF-A7E2-4968-B532-16307BC278F5}">
      <dgm:prSet/>
      <dgm:spPr/>
      <dgm:t>
        <a:bodyPr/>
        <a:lstStyle/>
        <a:p>
          <a:endParaRPr lang="en-US"/>
        </a:p>
      </dgm:t>
    </dgm:pt>
    <dgm:pt modelId="{46C09919-BB54-467D-87E0-8CE21E49AA40}">
      <dgm:prSet/>
      <dgm:spPr/>
      <dgm:t>
        <a:bodyPr/>
        <a:lstStyle/>
        <a:p>
          <a:r>
            <a:rPr lang="en-GB"/>
            <a:t>G20 has been criticised for its exclusivity as most countries of the world have no direct say in its meetings</a:t>
          </a:r>
          <a:endParaRPr lang="en-US"/>
        </a:p>
      </dgm:t>
    </dgm:pt>
    <dgm:pt modelId="{144E79E6-B4CD-41CD-ACE0-A434003E6C88}" type="parTrans" cxnId="{4663D71C-50D9-4981-BEEF-3C1B25089C47}">
      <dgm:prSet/>
      <dgm:spPr/>
      <dgm:t>
        <a:bodyPr/>
        <a:lstStyle/>
        <a:p>
          <a:endParaRPr lang="en-US"/>
        </a:p>
      </dgm:t>
    </dgm:pt>
    <dgm:pt modelId="{34A85D9F-39A1-4ECB-9270-5391BE3E2FF1}" type="sibTrans" cxnId="{4663D71C-50D9-4981-BEEF-3C1B25089C47}">
      <dgm:prSet/>
      <dgm:spPr/>
      <dgm:t>
        <a:bodyPr/>
        <a:lstStyle/>
        <a:p>
          <a:endParaRPr lang="en-US"/>
        </a:p>
      </dgm:t>
    </dgm:pt>
    <dgm:pt modelId="{8E463720-981E-4F99-82CF-A2EF31108CE8}" type="pres">
      <dgm:prSet presAssocID="{510C740B-A9D3-40D8-86DF-2F6726C4DBD6}" presName="linear" presStyleCnt="0">
        <dgm:presLayoutVars>
          <dgm:animLvl val="lvl"/>
          <dgm:resizeHandles val="exact"/>
        </dgm:presLayoutVars>
      </dgm:prSet>
      <dgm:spPr/>
    </dgm:pt>
    <dgm:pt modelId="{D1A45ECB-1C83-4240-8C33-95E2BE7D9ADF}" type="pres">
      <dgm:prSet presAssocID="{431D9F77-B0DF-4CFF-9D6B-BA15EEC6EC1D}" presName="parentText" presStyleLbl="node1" presStyleIdx="0" presStyleCnt="4">
        <dgm:presLayoutVars>
          <dgm:chMax val="0"/>
          <dgm:bulletEnabled val="1"/>
        </dgm:presLayoutVars>
      </dgm:prSet>
      <dgm:spPr/>
    </dgm:pt>
    <dgm:pt modelId="{2014BE43-5377-4BC1-B3C5-9E73D5D10449}" type="pres">
      <dgm:prSet presAssocID="{5E2D1DF2-8C42-4B65-8563-5D2F6F1168E6}" presName="spacer" presStyleCnt="0"/>
      <dgm:spPr/>
    </dgm:pt>
    <dgm:pt modelId="{31160E8C-4012-4EAC-AC41-3BC53B981686}" type="pres">
      <dgm:prSet presAssocID="{0A07CF54-2DC6-484C-B281-BD18D9B5DF1D}" presName="parentText" presStyleLbl="node1" presStyleIdx="1" presStyleCnt="4">
        <dgm:presLayoutVars>
          <dgm:chMax val="0"/>
          <dgm:bulletEnabled val="1"/>
        </dgm:presLayoutVars>
      </dgm:prSet>
      <dgm:spPr/>
    </dgm:pt>
    <dgm:pt modelId="{ED846A2B-ED20-417F-8BA6-59D2E18256ED}" type="pres">
      <dgm:prSet presAssocID="{E73D71A5-BFE5-463C-9197-931DDC0F4225}" presName="spacer" presStyleCnt="0"/>
      <dgm:spPr/>
    </dgm:pt>
    <dgm:pt modelId="{262F06C0-2BC9-483C-A037-B34A3223AD19}" type="pres">
      <dgm:prSet presAssocID="{1E70F7D1-45BE-491F-AC22-A387F398D7FD}" presName="parentText" presStyleLbl="node1" presStyleIdx="2" presStyleCnt="4">
        <dgm:presLayoutVars>
          <dgm:chMax val="0"/>
          <dgm:bulletEnabled val="1"/>
        </dgm:presLayoutVars>
      </dgm:prSet>
      <dgm:spPr/>
    </dgm:pt>
    <dgm:pt modelId="{55AB00B5-E671-44AE-B7F2-72D567765C82}" type="pres">
      <dgm:prSet presAssocID="{DF641180-B7CA-4155-B356-F28431450F51}" presName="spacer" presStyleCnt="0"/>
      <dgm:spPr/>
    </dgm:pt>
    <dgm:pt modelId="{FC05471A-16B2-4911-8791-802D2E4B3908}" type="pres">
      <dgm:prSet presAssocID="{46C09919-BB54-467D-87E0-8CE21E49AA40}" presName="parentText" presStyleLbl="node1" presStyleIdx="3" presStyleCnt="4">
        <dgm:presLayoutVars>
          <dgm:chMax val="0"/>
          <dgm:bulletEnabled val="1"/>
        </dgm:presLayoutVars>
      </dgm:prSet>
      <dgm:spPr/>
    </dgm:pt>
  </dgm:ptLst>
  <dgm:cxnLst>
    <dgm:cxn modelId="{4663D71C-50D9-4981-BEEF-3C1B25089C47}" srcId="{510C740B-A9D3-40D8-86DF-2F6726C4DBD6}" destId="{46C09919-BB54-467D-87E0-8CE21E49AA40}" srcOrd="3" destOrd="0" parTransId="{144E79E6-B4CD-41CD-ACE0-A434003E6C88}" sibTransId="{34A85D9F-39A1-4ECB-9270-5391BE3E2FF1}"/>
    <dgm:cxn modelId="{AB16722E-AA6E-4C8F-9A72-DC490193E7C0}" srcId="{510C740B-A9D3-40D8-86DF-2F6726C4DBD6}" destId="{431D9F77-B0DF-4CFF-9D6B-BA15EEC6EC1D}" srcOrd="0" destOrd="0" parTransId="{34EC7B13-5D4C-451A-B70C-FE22BA2101B6}" sibTransId="{5E2D1DF2-8C42-4B65-8563-5D2F6F1168E6}"/>
    <dgm:cxn modelId="{2A15182F-8BE2-409E-AC94-7A6727040C2D}" type="presOf" srcId="{510C740B-A9D3-40D8-86DF-2F6726C4DBD6}" destId="{8E463720-981E-4F99-82CF-A2EF31108CE8}" srcOrd="0" destOrd="0" presId="urn:microsoft.com/office/officeart/2005/8/layout/vList2"/>
    <dgm:cxn modelId="{DEFBEA67-F54C-4CF8-B368-7FBE4B368BF4}" type="presOf" srcId="{431D9F77-B0DF-4CFF-9D6B-BA15EEC6EC1D}" destId="{D1A45ECB-1C83-4240-8C33-95E2BE7D9ADF}" srcOrd="0" destOrd="0" presId="urn:microsoft.com/office/officeart/2005/8/layout/vList2"/>
    <dgm:cxn modelId="{B3A51E57-AF35-4967-8809-0A46C5DC0695}" srcId="{510C740B-A9D3-40D8-86DF-2F6726C4DBD6}" destId="{0A07CF54-2DC6-484C-B281-BD18D9B5DF1D}" srcOrd="1" destOrd="0" parTransId="{B5E480D0-7A1E-4D06-9564-BD03B0C1A5F7}" sibTransId="{E73D71A5-BFE5-463C-9197-931DDC0F4225}"/>
    <dgm:cxn modelId="{1F2BBC99-9A5A-495F-9CB4-0BABA349EDF5}" type="presOf" srcId="{0A07CF54-2DC6-484C-B281-BD18D9B5DF1D}" destId="{31160E8C-4012-4EAC-AC41-3BC53B981686}" srcOrd="0" destOrd="0" presId="urn:microsoft.com/office/officeart/2005/8/layout/vList2"/>
    <dgm:cxn modelId="{0D73C4BB-7CFF-40AB-B293-ADACD979484B}" type="presOf" srcId="{46C09919-BB54-467D-87E0-8CE21E49AA40}" destId="{FC05471A-16B2-4911-8791-802D2E4B3908}" srcOrd="0" destOrd="0" presId="urn:microsoft.com/office/officeart/2005/8/layout/vList2"/>
    <dgm:cxn modelId="{A2656DBF-A7E2-4968-B532-16307BC278F5}" srcId="{510C740B-A9D3-40D8-86DF-2F6726C4DBD6}" destId="{1E70F7D1-45BE-491F-AC22-A387F398D7FD}" srcOrd="2" destOrd="0" parTransId="{5662835C-BD4E-4FD2-B9CB-8C4B4EFADC41}" sibTransId="{DF641180-B7CA-4155-B356-F28431450F51}"/>
    <dgm:cxn modelId="{13154AF6-AB59-4C26-AFC4-CC9FD250610E}" type="presOf" srcId="{1E70F7D1-45BE-491F-AC22-A387F398D7FD}" destId="{262F06C0-2BC9-483C-A037-B34A3223AD19}" srcOrd="0" destOrd="0" presId="urn:microsoft.com/office/officeart/2005/8/layout/vList2"/>
    <dgm:cxn modelId="{4BDEC241-6FE1-480A-883D-95C5EC05CC01}" type="presParOf" srcId="{8E463720-981E-4F99-82CF-A2EF31108CE8}" destId="{D1A45ECB-1C83-4240-8C33-95E2BE7D9ADF}" srcOrd="0" destOrd="0" presId="urn:microsoft.com/office/officeart/2005/8/layout/vList2"/>
    <dgm:cxn modelId="{6FDD0C7B-54AD-4449-8B2A-D4DF7B6AD1F3}" type="presParOf" srcId="{8E463720-981E-4F99-82CF-A2EF31108CE8}" destId="{2014BE43-5377-4BC1-B3C5-9E73D5D10449}" srcOrd="1" destOrd="0" presId="urn:microsoft.com/office/officeart/2005/8/layout/vList2"/>
    <dgm:cxn modelId="{C52B108F-76DE-451C-9FF4-01D35A42247C}" type="presParOf" srcId="{8E463720-981E-4F99-82CF-A2EF31108CE8}" destId="{31160E8C-4012-4EAC-AC41-3BC53B981686}" srcOrd="2" destOrd="0" presId="urn:microsoft.com/office/officeart/2005/8/layout/vList2"/>
    <dgm:cxn modelId="{CD45D62A-7355-4D5F-A8BF-CCC733804989}" type="presParOf" srcId="{8E463720-981E-4F99-82CF-A2EF31108CE8}" destId="{ED846A2B-ED20-417F-8BA6-59D2E18256ED}" srcOrd="3" destOrd="0" presId="urn:microsoft.com/office/officeart/2005/8/layout/vList2"/>
    <dgm:cxn modelId="{0BA931D1-08B4-4ADB-86A4-ABB92880A70D}" type="presParOf" srcId="{8E463720-981E-4F99-82CF-A2EF31108CE8}" destId="{262F06C0-2BC9-483C-A037-B34A3223AD19}" srcOrd="4" destOrd="0" presId="urn:microsoft.com/office/officeart/2005/8/layout/vList2"/>
    <dgm:cxn modelId="{13C3DE6A-3801-46D6-B8F1-6F898331ECFA}" type="presParOf" srcId="{8E463720-981E-4F99-82CF-A2EF31108CE8}" destId="{55AB00B5-E671-44AE-B7F2-72D567765C82}" srcOrd="5" destOrd="0" presId="urn:microsoft.com/office/officeart/2005/8/layout/vList2"/>
    <dgm:cxn modelId="{EB9CDF53-69AA-4F91-A44E-F92F35CDA888}" type="presParOf" srcId="{8E463720-981E-4F99-82CF-A2EF31108CE8}" destId="{FC05471A-16B2-4911-8791-802D2E4B3908}"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1DE35E-7767-4852-813F-AAC619E7E2AE}" type="doc">
      <dgm:prSet loTypeId="urn:microsoft.com/office/officeart/2005/8/layout/hierarchy3" loCatId="hierarchy" qsTypeId="urn:microsoft.com/office/officeart/2005/8/quickstyle/simple1" qsCatId="simple" csTypeId="urn:microsoft.com/office/officeart/2005/8/colors/colorful5" csCatId="colorful"/>
      <dgm:spPr/>
      <dgm:t>
        <a:bodyPr/>
        <a:lstStyle/>
        <a:p>
          <a:endParaRPr lang="en-US"/>
        </a:p>
      </dgm:t>
    </dgm:pt>
    <dgm:pt modelId="{F8C13EE5-21CE-4260-94F3-2D30909FAE7B}">
      <dgm:prSet/>
      <dgm:spPr/>
      <dgm:t>
        <a:bodyPr/>
        <a:lstStyle/>
        <a:p>
          <a:r>
            <a:rPr lang="en-GB"/>
            <a:t>The World Bank provides finance and other assistance e.g. expertise to developing countries </a:t>
          </a:r>
          <a:endParaRPr lang="en-US"/>
        </a:p>
      </dgm:t>
    </dgm:pt>
    <dgm:pt modelId="{D9D9D586-2AB8-4773-B388-FF8CFD9D0CA4}" type="parTrans" cxnId="{B53FA5AD-CE61-4481-AC2D-C300BB3F3775}">
      <dgm:prSet/>
      <dgm:spPr/>
      <dgm:t>
        <a:bodyPr/>
        <a:lstStyle/>
        <a:p>
          <a:endParaRPr lang="en-US"/>
        </a:p>
      </dgm:t>
    </dgm:pt>
    <dgm:pt modelId="{9D223E8E-6C36-4D70-96B4-82DF163EAC66}" type="sibTrans" cxnId="{B53FA5AD-CE61-4481-AC2D-C300BB3F3775}">
      <dgm:prSet/>
      <dgm:spPr/>
      <dgm:t>
        <a:bodyPr/>
        <a:lstStyle/>
        <a:p>
          <a:endParaRPr lang="en-US"/>
        </a:p>
      </dgm:t>
    </dgm:pt>
    <dgm:pt modelId="{C8A9C3F0-2DFA-4AC6-AD13-8999CEDFE3AB}">
      <dgm:prSet/>
      <dgm:spPr/>
      <dgm:t>
        <a:bodyPr/>
        <a:lstStyle/>
        <a:p>
          <a:r>
            <a:rPr lang="en-GB"/>
            <a:t>This takes a number of forms, including:</a:t>
          </a:r>
          <a:endParaRPr lang="en-US"/>
        </a:p>
      </dgm:t>
    </dgm:pt>
    <dgm:pt modelId="{70006468-E725-4DD4-9C60-B015659B127F}" type="parTrans" cxnId="{4B4357F3-33D8-4BA4-9066-83DDFC5DD0FF}">
      <dgm:prSet/>
      <dgm:spPr/>
      <dgm:t>
        <a:bodyPr/>
        <a:lstStyle/>
        <a:p>
          <a:endParaRPr lang="en-US"/>
        </a:p>
      </dgm:t>
    </dgm:pt>
    <dgm:pt modelId="{9F9BF5EE-1B27-4889-96B0-278A06B70710}" type="sibTrans" cxnId="{4B4357F3-33D8-4BA4-9066-83DDFC5DD0FF}">
      <dgm:prSet/>
      <dgm:spPr/>
      <dgm:t>
        <a:bodyPr/>
        <a:lstStyle/>
        <a:p>
          <a:endParaRPr lang="en-US"/>
        </a:p>
      </dgm:t>
    </dgm:pt>
    <dgm:pt modelId="{5178B57C-D41A-488C-849A-E5029048AFB6}">
      <dgm:prSet/>
      <dgm:spPr/>
      <dgm:t>
        <a:bodyPr/>
        <a:lstStyle/>
        <a:p>
          <a:r>
            <a:rPr lang="en-GB"/>
            <a:t>Low interest loans, credit and grants</a:t>
          </a:r>
          <a:endParaRPr lang="en-US"/>
        </a:p>
      </dgm:t>
    </dgm:pt>
    <dgm:pt modelId="{C78AE7DD-9012-4359-B11B-3488ECC84969}" type="parTrans" cxnId="{0E925010-367B-4DBC-9750-17AEB567AC2D}">
      <dgm:prSet/>
      <dgm:spPr/>
      <dgm:t>
        <a:bodyPr/>
        <a:lstStyle/>
        <a:p>
          <a:endParaRPr lang="en-US"/>
        </a:p>
      </dgm:t>
    </dgm:pt>
    <dgm:pt modelId="{9AD66862-FFAB-4085-8D75-4DC85FBF37A0}" type="sibTrans" cxnId="{0E925010-367B-4DBC-9750-17AEB567AC2D}">
      <dgm:prSet/>
      <dgm:spPr/>
      <dgm:t>
        <a:bodyPr/>
        <a:lstStyle/>
        <a:p>
          <a:endParaRPr lang="en-US"/>
        </a:p>
      </dgm:t>
    </dgm:pt>
    <dgm:pt modelId="{50565E4C-23C2-4F25-ABAC-A9FE70E6738F}">
      <dgm:prSet/>
      <dgm:spPr/>
      <dgm:t>
        <a:bodyPr/>
        <a:lstStyle/>
        <a:p>
          <a:r>
            <a:rPr lang="en-GB"/>
            <a:t>Investment in education, health infrastructure and an array of other areas that benefit social welfare </a:t>
          </a:r>
          <a:endParaRPr lang="en-US"/>
        </a:p>
      </dgm:t>
    </dgm:pt>
    <dgm:pt modelId="{D25B5D21-0E1E-47FB-A9B7-53149D4DEB2F}" type="parTrans" cxnId="{E120883B-F10F-4793-A1E0-93BE50AE018B}">
      <dgm:prSet/>
      <dgm:spPr/>
      <dgm:t>
        <a:bodyPr/>
        <a:lstStyle/>
        <a:p>
          <a:endParaRPr lang="en-US"/>
        </a:p>
      </dgm:t>
    </dgm:pt>
    <dgm:pt modelId="{61F114D1-82B6-4E30-9A3A-E76982463E7E}" type="sibTrans" cxnId="{E120883B-F10F-4793-A1E0-93BE50AE018B}">
      <dgm:prSet/>
      <dgm:spPr/>
      <dgm:t>
        <a:bodyPr/>
        <a:lstStyle/>
        <a:p>
          <a:endParaRPr lang="en-US"/>
        </a:p>
      </dgm:t>
    </dgm:pt>
    <dgm:pt modelId="{53316A30-0732-446B-BE12-B083647C6E0D}">
      <dgm:prSet/>
      <dgm:spPr/>
      <dgm:t>
        <a:bodyPr/>
        <a:lstStyle/>
        <a:p>
          <a:r>
            <a:rPr lang="en-GB"/>
            <a:t>It has set two specific goals to be achieved by 2030:</a:t>
          </a:r>
          <a:endParaRPr lang="en-US"/>
        </a:p>
      </dgm:t>
    </dgm:pt>
    <dgm:pt modelId="{777900E2-9503-499D-90A3-2381B9C45B72}" type="parTrans" cxnId="{D968BC23-D4A9-44B5-AB6F-E7584F8FF7E7}">
      <dgm:prSet/>
      <dgm:spPr/>
      <dgm:t>
        <a:bodyPr/>
        <a:lstStyle/>
        <a:p>
          <a:endParaRPr lang="en-US"/>
        </a:p>
      </dgm:t>
    </dgm:pt>
    <dgm:pt modelId="{30030DC4-0896-488A-9B11-208C652DE273}" type="sibTrans" cxnId="{D968BC23-D4A9-44B5-AB6F-E7584F8FF7E7}">
      <dgm:prSet/>
      <dgm:spPr/>
      <dgm:t>
        <a:bodyPr/>
        <a:lstStyle/>
        <a:p>
          <a:endParaRPr lang="en-US"/>
        </a:p>
      </dgm:t>
    </dgm:pt>
    <dgm:pt modelId="{A6145F7A-4962-4665-AC03-CAA5BD3A59B4}">
      <dgm:prSet/>
      <dgm:spPr/>
      <dgm:t>
        <a:bodyPr/>
        <a:lstStyle/>
        <a:p>
          <a:r>
            <a:rPr lang="en-GB"/>
            <a:t>To end extreme poverty, limiting the number of people who survive on $1.90 a day to 3% of the population</a:t>
          </a:r>
          <a:endParaRPr lang="en-US"/>
        </a:p>
      </dgm:t>
    </dgm:pt>
    <dgm:pt modelId="{D139F748-2E5F-4952-9C7A-D614649D890F}" type="parTrans" cxnId="{C44ED4D8-5CAD-4406-8776-B3F0093ADFA6}">
      <dgm:prSet/>
      <dgm:spPr/>
      <dgm:t>
        <a:bodyPr/>
        <a:lstStyle/>
        <a:p>
          <a:endParaRPr lang="en-US"/>
        </a:p>
      </dgm:t>
    </dgm:pt>
    <dgm:pt modelId="{B4E38B98-7679-48D1-B1D0-C4E11052EF5C}" type="sibTrans" cxnId="{C44ED4D8-5CAD-4406-8776-B3F0093ADFA6}">
      <dgm:prSet/>
      <dgm:spPr/>
      <dgm:t>
        <a:bodyPr/>
        <a:lstStyle/>
        <a:p>
          <a:endParaRPr lang="en-US"/>
        </a:p>
      </dgm:t>
    </dgm:pt>
    <dgm:pt modelId="{27120F1D-29DC-4179-8CE3-4A6A772CD66A}">
      <dgm:prSet/>
      <dgm:spPr/>
      <dgm:t>
        <a:bodyPr/>
        <a:lstStyle/>
        <a:p>
          <a:r>
            <a:rPr lang="en-GB"/>
            <a:t>Promoting shared prosperity by supporting income growth for the bottom 40% of people in all countries</a:t>
          </a:r>
          <a:endParaRPr lang="en-US"/>
        </a:p>
      </dgm:t>
    </dgm:pt>
    <dgm:pt modelId="{E7838E2B-E07F-4E75-8BEF-EAF328FB8AA5}" type="parTrans" cxnId="{A25F4CCC-29DE-4235-B128-DF6B13F20406}">
      <dgm:prSet/>
      <dgm:spPr/>
      <dgm:t>
        <a:bodyPr/>
        <a:lstStyle/>
        <a:p>
          <a:endParaRPr lang="en-US"/>
        </a:p>
      </dgm:t>
    </dgm:pt>
    <dgm:pt modelId="{819BBEA6-E291-4A26-9A24-BA39CB6B18D4}" type="sibTrans" cxnId="{A25F4CCC-29DE-4235-B128-DF6B13F20406}">
      <dgm:prSet/>
      <dgm:spPr/>
      <dgm:t>
        <a:bodyPr/>
        <a:lstStyle/>
        <a:p>
          <a:endParaRPr lang="en-US"/>
        </a:p>
      </dgm:t>
    </dgm:pt>
    <dgm:pt modelId="{84939295-6FAE-480D-80CB-531C24BCD6FC}" type="pres">
      <dgm:prSet presAssocID="{461DE35E-7767-4852-813F-AAC619E7E2AE}" presName="diagram" presStyleCnt="0">
        <dgm:presLayoutVars>
          <dgm:chPref val="1"/>
          <dgm:dir/>
          <dgm:animOne val="branch"/>
          <dgm:animLvl val="lvl"/>
          <dgm:resizeHandles/>
        </dgm:presLayoutVars>
      </dgm:prSet>
      <dgm:spPr/>
    </dgm:pt>
    <dgm:pt modelId="{C6653DEE-DD5B-4F78-884D-D0BA5EEFEA91}" type="pres">
      <dgm:prSet presAssocID="{F8C13EE5-21CE-4260-94F3-2D30909FAE7B}" presName="root" presStyleCnt="0"/>
      <dgm:spPr/>
    </dgm:pt>
    <dgm:pt modelId="{E9FEC35D-8DE0-46FD-A8D9-23675A7013D4}" type="pres">
      <dgm:prSet presAssocID="{F8C13EE5-21CE-4260-94F3-2D30909FAE7B}" presName="rootComposite" presStyleCnt="0"/>
      <dgm:spPr/>
    </dgm:pt>
    <dgm:pt modelId="{6BE2B6B1-8504-4931-B9AF-06E97FDB6E49}" type="pres">
      <dgm:prSet presAssocID="{F8C13EE5-21CE-4260-94F3-2D30909FAE7B}" presName="rootText" presStyleLbl="node1" presStyleIdx="0" presStyleCnt="3"/>
      <dgm:spPr/>
    </dgm:pt>
    <dgm:pt modelId="{D692E565-40ED-4FED-B285-ABE9EBAC9B37}" type="pres">
      <dgm:prSet presAssocID="{F8C13EE5-21CE-4260-94F3-2D30909FAE7B}" presName="rootConnector" presStyleLbl="node1" presStyleIdx="0" presStyleCnt="3"/>
      <dgm:spPr/>
    </dgm:pt>
    <dgm:pt modelId="{2A8DBFF4-F36A-4FCB-A213-5A890680D147}" type="pres">
      <dgm:prSet presAssocID="{F8C13EE5-21CE-4260-94F3-2D30909FAE7B}" presName="childShape" presStyleCnt="0"/>
      <dgm:spPr/>
    </dgm:pt>
    <dgm:pt modelId="{020F8A0B-E81E-456A-AF3C-E106BA902AA3}" type="pres">
      <dgm:prSet presAssocID="{C8A9C3F0-2DFA-4AC6-AD13-8999CEDFE3AB}" presName="root" presStyleCnt="0"/>
      <dgm:spPr/>
    </dgm:pt>
    <dgm:pt modelId="{06AB19A9-D643-4E2C-8B12-97B79B0B84CC}" type="pres">
      <dgm:prSet presAssocID="{C8A9C3F0-2DFA-4AC6-AD13-8999CEDFE3AB}" presName="rootComposite" presStyleCnt="0"/>
      <dgm:spPr/>
    </dgm:pt>
    <dgm:pt modelId="{C9EA117E-237F-406D-9FEB-8BCAC9031079}" type="pres">
      <dgm:prSet presAssocID="{C8A9C3F0-2DFA-4AC6-AD13-8999CEDFE3AB}" presName="rootText" presStyleLbl="node1" presStyleIdx="1" presStyleCnt="3"/>
      <dgm:spPr/>
    </dgm:pt>
    <dgm:pt modelId="{A75494E4-2465-4678-9A47-7C0597044997}" type="pres">
      <dgm:prSet presAssocID="{C8A9C3F0-2DFA-4AC6-AD13-8999CEDFE3AB}" presName="rootConnector" presStyleLbl="node1" presStyleIdx="1" presStyleCnt="3"/>
      <dgm:spPr/>
    </dgm:pt>
    <dgm:pt modelId="{8900A34A-10E0-4045-B02C-9BE4F666B51E}" type="pres">
      <dgm:prSet presAssocID="{C8A9C3F0-2DFA-4AC6-AD13-8999CEDFE3AB}" presName="childShape" presStyleCnt="0"/>
      <dgm:spPr/>
    </dgm:pt>
    <dgm:pt modelId="{5038C082-207E-4DE8-8723-6DE33344D0F1}" type="pres">
      <dgm:prSet presAssocID="{C78AE7DD-9012-4359-B11B-3488ECC84969}" presName="Name13" presStyleLbl="parChTrans1D2" presStyleIdx="0" presStyleCnt="4"/>
      <dgm:spPr/>
    </dgm:pt>
    <dgm:pt modelId="{A31E51CE-F274-4DAA-9B5F-CAF5C1C99E88}" type="pres">
      <dgm:prSet presAssocID="{5178B57C-D41A-488C-849A-E5029048AFB6}" presName="childText" presStyleLbl="bgAcc1" presStyleIdx="0" presStyleCnt="4">
        <dgm:presLayoutVars>
          <dgm:bulletEnabled val="1"/>
        </dgm:presLayoutVars>
      </dgm:prSet>
      <dgm:spPr/>
    </dgm:pt>
    <dgm:pt modelId="{5C6208CA-207C-456E-A791-88A1A83EE1C6}" type="pres">
      <dgm:prSet presAssocID="{D25B5D21-0E1E-47FB-A9B7-53149D4DEB2F}" presName="Name13" presStyleLbl="parChTrans1D2" presStyleIdx="1" presStyleCnt="4"/>
      <dgm:spPr/>
    </dgm:pt>
    <dgm:pt modelId="{71D53927-A3E1-4BC0-8D60-B2C3870F004D}" type="pres">
      <dgm:prSet presAssocID="{50565E4C-23C2-4F25-ABAC-A9FE70E6738F}" presName="childText" presStyleLbl="bgAcc1" presStyleIdx="1" presStyleCnt="4">
        <dgm:presLayoutVars>
          <dgm:bulletEnabled val="1"/>
        </dgm:presLayoutVars>
      </dgm:prSet>
      <dgm:spPr/>
    </dgm:pt>
    <dgm:pt modelId="{86162B12-76AF-47B6-8588-C5467DDF0D19}" type="pres">
      <dgm:prSet presAssocID="{53316A30-0732-446B-BE12-B083647C6E0D}" presName="root" presStyleCnt="0"/>
      <dgm:spPr/>
    </dgm:pt>
    <dgm:pt modelId="{B0760259-52C8-4FC5-9764-5EF65CDEACBB}" type="pres">
      <dgm:prSet presAssocID="{53316A30-0732-446B-BE12-B083647C6E0D}" presName="rootComposite" presStyleCnt="0"/>
      <dgm:spPr/>
    </dgm:pt>
    <dgm:pt modelId="{4FA24E7B-5B08-4067-94F4-A2D6543B3765}" type="pres">
      <dgm:prSet presAssocID="{53316A30-0732-446B-BE12-B083647C6E0D}" presName="rootText" presStyleLbl="node1" presStyleIdx="2" presStyleCnt="3"/>
      <dgm:spPr/>
    </dgm:pt>
    <dgm:pt modelId="{A5A2C2A4-EB69-4306-8449-D6EA8CDBF39A}" type="pres">
      <dgm:prSet presAssocID="{53316A30-0732-446B-BE12-B083647C6E0D}" presName="rootConnector" presStyleLbl="node1" presStyleIdx="2" presStyleCnt="3"/>
      <dgm:spPr/>
    </dgm:pt>
    <dgm:pt modelId="{5D8DE01B-5C20-44ED-8041-41B8FB5E6F7F}" type="pres">
      <dgm:prSet presAssocID="{53316A30-0732-446B-BE12-B083647C6E0D}" presName="childShape" presStyleCnt="0"/>
      <dgm:spPr/>
    </dgm:pt>
    <dgm:pt modelId="{CD8533BF-1841-496C-9226-FAD6E330F4A7}" type="pres">
      <dgm:prSet presAssocID="{D139F748-2E5F-4952-9C7A-D614649D890F}" presName="Name13" presStyleLbl="parChTrans1D2" presStyleIdx="2" presStyleCnt="4"/>
      <dgm:spPr/>
    </dgm:pt>
    <dgm:pt modelId="{4C07D31B-A595-4DC7-A5B4-7AF33D44C414}" type="pres">
      <dgm:prSet presAssocID="{A6145F7A-4962-4665-AC03-CAA5BD3A59B4}" presName="childText" presStyleLbl="bgAcc1" presStyleIdx="2" presStyleCnt="4">
        <dgm:presLayoutVars>
          <dgm:bulletEnabled val="1"/>
        </dgm:presLayoutVars>
      </dgm:prSet>
      <dgm:spPr/>
    </dgm:pt>
    <dgm:pt modelId="{5C91F5D1-8BEE-45DD-8D7F-5825CEC8D42A}" type="pres">
      <dgm:prSet presAssocID="{E7838E2B-E07F-4E75-8BEF-EAF328FB8AA5}" presName="Name13" presStyleLbl="parChTrans1D2" presStyleIdx="3" presStyleCnt="4"/>
      <dgm:spPr/>
    </dgm:pt>
    <dgm:pt modelId="{85F705B8-2F22-4C35-8D4A-4D27D7C6E825}" type="pres">
      <dgm:prSet presAssocID="{27120F1D-29DC-4179-8CE3-4A6A772CD66A}" presName="childText" presStyleLbl="bgAcc1" presStyleIdx="3" presStyleCnt="4">
        <dgm:presLayoutVars>
          <dgm:bulletEnabled val="1"/>
        </dgm:presLayoutVars>
      </dgm:prSet>
      <dgm:spPr/>
    </dgm:pt>
  </dgm:ptLst>
  <dgm:cxnLst>
    <dgm:cxn modelId="{15918300-F80A-4CE8-A83B-B17C411E5E4D}" type="presOf" srcId="{C8A9C3F0-2DFA-4AC6-AD13-8999CEDFE3AB}" destId="{C9EA117E-237F-406D-9FEB-8BCAC9031079}" srcOrd="0" destOrd="0" presId="urn:microsoft.com/office/officeart/2005/8/layout/hierarchy3"/>
    <dgm:cxn modelId="{0E925010-367B-4DBC-9750-17AEB567AC2D}" srcId="{C8A9C3F0-2DFA-4AC6-AD13-8999CEDFE3AB}" destId="{5178B57C-D41A-488C-849A-E5029048AFB6}" srcOrd="0" destOrd="0" parTransId="{C78AE7DD-9012-4359-B11B-3488ECC84969}" sibTransId="{9AD66862-FFAB-4085-8D75-4DC85FBF37A0}"/>
    <dgm:cxn modelId="{D968BC23-D4A9-44B5-AB6F-E7584F8FF7E7}" srcId="{461DE35E-7767-4852-813F-AAC619E7E2AE}" destId="{53316A30-0732-446B-BE12-B083647C6E0D}" srcOrd="2" destOrd="0" parTransId="{777900E2-9503-499D-90A3-2381B9C45B72}" sibTransId="{30030DC4-0896-488A-9B11-208C652DE273}"/>
    <dgm:cxn modelId="{CA0F8C35-87E0-4D3C-B85A-6816E9C554D9}" type="presOf" srcId="{5178B57C-D41A-488C-849A-E5029048AFB6}" destId="{A31E51CE-F274-4DAA-9B5F-CAF5C1C99E88}" srcOrd="0" destOrd="0" presId="urn:microsoft.com/office/officeart/2005/8/layout/hierarchy3"/>
    <dgm:cxn modelId="{E120883B-F10F-4793-A1E0-93BE50AE018B}" srcId="{C8A9C3F0-2DFA-4AC6-AD13-8999CEDFE3AB}" destId="{50565E4C-23C2-4F25-ABAC-A9FE70E6738F}" srcOrd="1" destOrd="0" parTransId="{D25B5D21-0E1E-47FB-A9B7-53149D4DEB2F}" sibTransId="{61F114D1-82B6-4E30-9A3A-E76982463E7E}"/>
    <dgm:cxn modelId="{291EAD3C-B66D-4638-972E-3421B446BAEF}" type="presOf" srcId="{D139F748-2E5F-4952-9C7A-D614649D890F}" destId="{CD8533BF-1841-496C-9226-FAD6E330F4A7}" srcOrd="0" destOrd="0" presId="urn:microsoft.com/office/officeart/2005/8/layout/hierarchy3"/>
    <dgm:cxn modelId="{8FA36650-9382-436C-8E60-610D7A68D6E0}" type="presOf" srcId="{50565E4C-23C2-4F25-ABAC-A9FE70E6738F}" destId="{71D53927-A3E1-4BC0-8D60-B2C3870F004D}" srcOrd="0" destOrd="0" presId="urn:microsoft.com/office/officeart/2005/8/layout/hierarchy3"/>
    <dgm:cxn modelId="{A3898250-C202-4551-9132-22D613A9BCFA}" type="presOf" srcId="{53316A30-0732-446B-BE12-B083647C6E0D}" destId="{A5A2C2A4-EB69-4306-8449-D6EA8CDBF39A}" srcOrd="1" destOrd="0" presId="urn:microsoft.com/office/officeart/2005/8/layout/hierarchy3"/>
    <dgm:cxn modelId="{874E6180-77CF-4517-BA16-A67E4A77ACD0}" type="presOf" srcId="{F8C13EE5-21CE-4260-94F3-2D30909FAE7B}" destId="{6BE2B6B1-8504-4931-B9AF-06E97FDB6E49}" srcOrd="0" destOrd="0" presId="urn:microsoft.com/office/officeart/2005/8/layout/hierarchy3"/>
    <dgm:cxn modelId="{EB4DD18B-2991-46B8-B00D-95771F793DA5}" type="presOf" srcId="{53316A30-0732-446B-BE12-B083647C6E0D}" destId="{4FA24E7B-5B08-4067-94F4-A2D6543B3765}" srcOrd="0" destOrd="0" presId="urn:microsoft.com/office/officeart/2005/8/layout/hierarchy3"/>
    <dgm:cxn modelId="{F3075592-00A3-4E47-9209-161A00F3CF31}" type="presOf" srcId="{A6145F7A-4962-4665-AC03-CAA5BD3A59B4}" destId="{4C07D31B-A595-4DC7-A5B4-7AF33D44C414}" srcOrd="0" destOrd="0" presId="urn:microsoft.com/office/officeart/2005/8/layout/hierarchy3"/>
    <dgm:cxn modelId="{BFF40793-4CA2-4E22-B7C1-3A69C15433FB}" type="presOf" srcId="{D25B5D21-0E1E-47FB-A9B7-53149D4DEB2F}" destId="{5C6208CA-207C-456E-A791-88A1A83EE1C6}" srcOrd="0" destOrd="0" presId="urn:microsoft.com/office/officeart/2005/8/layout/hierarchy3"/>
    <dgm:cxn modelId="{B53FA5AD-CE61-4481-AC2D-C300BB3F3775}" srcId="{461DE35E-7767-4852-813F-AAC619E7E2AE}" destId="{F8C13EE5-21CE-4260-94F3-2D30909FAE7B}" srcOrd="0" destOrd="0" parTransId="{D9D9D586-2AB8-4773-B388-FF8CFD9D0CA4}" sibTransId="{9D223E8E-6C36-4D70-96B4-82DF163EAC66}"/>
    <dgm:cxn modelId="{BBD224AF-F725-4F6D-AD03-5665C4A99845}" type="presOf" srcId="{C78AE7DD-9012-4359-B11B-3488ECC84969}" destId="{5038C082-207E-4DE8-8723-6DE33344D0F1}" srcOrd="0" destOrd="0" presId="urn:microsoft.com/office/officeart/2005/8/layout/hierarchy3"/>
    <dgm:cxn modelId="{1EAB3FBD-9BE3-4700-8765-500ED50E1D36}" type="presOf" srcId="{E7838E2B-E07F-4E75-8BEF-EAF328FB8AA5}" destId="{5C91F5D1-8BEE-45DD-8D7F-5825CEC8D42A}" srcOrd="0" destOrd="0" presId="urn:microsoft.com/office/officeart/2005/8/layout/hierarchy3"/>
    <dgm:cxn modelId="{A25F4CCC-29DE-4235-B128-DF6B13F20406}" srcId="{53316A30-0732-446B-BE12-B083647C6E0D}" destId="{27120F1D-29DC-4179-8CE3-4A6A772CD66A}" srcOrd="1" destOrd="0" parTransId="{E7838E2B-E07F-4E75-8BEF-EAF328FB8AA5}" sibTransId="{819BBEA6-E291-4A26-9A24-BA39CB6B18D4}"/>
    <dgm:cxn modelId="{C44ED4D8-5CAD-4406-8776-B3F0093ADFA6}" srcId="{53316A30-0732-446B-BE12-B083647C6E0D}" destId="{A6145F7A-4962-4665-AC03-CAA5BD3A59B4}" srcOrd="0" destOrd="0" parTransId="{D139F748-2E5F-4952-9C7A-D614649D890F}" sibTransId="{B4E38B98-7679-48D1-B1D0-C4E11052EF5C}"/>
    <dgm:cxn modelId="{8EB292E4-49B9-44FC-91B3-A7232BAC7CA8}" type="presOf" srcId="{C8A9C3F0-2DFA-4AC6-AD13-8999CEDFE3AB}" destId="{A75494E4-2465-4678-9A47-7C0597044997}" srcOrd="1" destOrd="0" presId="urn:microsoft.com/office/officeart/2005/8/layout/hierarchy3"/>
    <dgm:cxn modelId="{38C566E5-4065-422C-8D8D-2817FA1DB87F}" type="presOf" srcId="{27120F1D-29DC-4179-8CE3-4A6A772CD66A}" destId="{85F705B8-2F22-4C35-8D4A-4D27D7C6E825}" srcOrd="0" destOrd="0" presId="urn:microsoft.com/office/officeart/2005/8/layout/hierarchy3"/>
    <dgm:cxn modelId="{C1836FED-1409-4956-B937-EDB25EBBB0A4}" type="presOf" srcId="{F8C13EE5-21CE-4260-94F3-2D30909FAE7B}" destId="{D692E565-40ED-4FED-B285-ABE9EBAC9B37}" srcOrd="1" destOrd="0" presId="urn:microsoft.com/office/officeart/2005/8/layout/hierarchy3"/>
    <dgm:cxn modelId="{4B4357F3-33D8-4BA4-9066-83DDFC5DD0FF}" srcId="{461DE35E-7767-4852-813F-AAC619E7E2AE}" destId="{C8A9C3F0-2DFA-4AC6-AD13-8999CEDFE3AB}" srcOrd="1" destOrd="0" parTransId="{70006468-E725-4DD4-9C60-B015659B127F}" sibTransId="{9F9BF5EE-1B27-4889-96B0-278A06B70710}"/>
    <dgm:cxn modelId="{033016F5-1EF9-4500-B08B-6589D8FD9547}" type="presOf" srcId="{461DE35E-7767-4852-813F-AAC619E7E2AE}" destId="{84939295-6FAE-480D-80CB-531C24BCD6FC}" srcOrd="0" destOrd="0" presId="urn:microsoft.com/office/officeart/2005/8/layout/hierarchy3"/>
    <dgm:cxn modelId="{AADB92C7-2A7C-49E1-85E4-812741663E75}" type="presParOf" srcId="{84939295-6FAE-480D-80CB-531C24BCD6FC}" destId="{C6653DEE-DD5B-4F78-884D-D0BA5EEFEA91}" srcOrd="0" destOrd="0" presId="urn:microsoft.com/office/officeart/2005/8/layout/hierarchy3"/>
    <dgm:cxn modelId="{4D822950-1D41-4E9B-902F-E45A05A8BF85}" type="presParOf" srcId="{C6653DEE-DD5B-4F78-884D-D0BA5EEFEA91}" destId="{E9FEC35D-8DE0-46FD-A8D9-23675A7013D4}" srcOrd="0" destOrd="0" presId="urn:microsoft.com/office/officeart/2005/8/layout/hierarchy3"/>
    <dgm:cxn modelId="{BE80F22C-5E40-4F07-B944-FA29F8434877}" type="presParOf" srcId="{E9FEC35D-8DE0-46FD-A8D9-23675A7013D4}" destId="{6BE2B6B1-8504-4931-B9AF-06E97FDB6E49}" srcOrd="0" destOrd="0" presId="urn:microsoft.com/office/officeart/2005/8/layout/hierarchy3"/>
    <dgm:cxn modelId="{9D4E7F7E-DC22-4E75-A9BC-F9B5AFE26CB0}" type="presParOf" srcId="{E9FEC35D-8DE0-46FD-A8D9-23675A7013D4}" destId="{D692E565-40ED-4FED-B285-ABE9EBAC9B37}" srcOrd="1" destOrd="0" presId="urn:microsoft.com/office/officeart/2005/8/layout/hierarchy3"/>
    <dgm:cxn modelId="{205E7293-0F43-4F2A-9124-6EAB989F6757}" type="presParOf" srcId="{C6653DEE-DD5B-4F78-884D-D0BA5EEFEA91}" destId="{2A8DBFF4-F36A-4FCB-A213-5A890680D147}" srcOrd="1" destOrd="0" presId="urn:microsoft.com/office/officeart/2005/8/layout/hierarchy3"/>
    <dgm:cxn modelId="{75B25842-B056-4AC3-8FAA-5BA40DDE91A2}" type="presParOf" srcId="{84939295-6FAE-480D-80CB-531C24BCD6FC}" destId="{020F8A0B-E81E-456A-AF3C-E106BA902AA3}" srcOrd="1" destOrd="0" presId="urn:microsoft.com/office/officeart/2005/8/layout/hierarchy3"/>
    <dgm:cxn modelId="{788D233F-BC11-4053-A593-B7823E8ACCF8}" type="presParOf" srcId="{020F8A0B-E81E-456A-AF3C-E106BA902AA3}" destId="{06AB19A9-D643-4E2C-8B12-97B79B0B84CC}" srcOrd="0" destOrd="0" presId="urn:microsoft.com/office/officeart/2005/8/layout/hierarchy3"/>
    <dgm:cxn modelId="{76656879-BB90-4592-A327-F51DA80AB0E1}" type="presParOf" srcId="{06AB19A9-D643-4E2C-8B12-97B79B0B84CC}" destId="{C9EA117E-237F-406D-9FEB-8BCAC9031079}" srcOrd="0" destOrd="0" presId="urn:microsoft.com/office/officeart/2005/8/layout/hierarchy3"/>
    <dgm:cxn modelId="{EE03F2A0-576A-4311-97D5-F348624B5F73}" type="presParOf" srcId="{06AB19A9-D643-4E2C-8B12-97B79B0B84CC}" destId="{A75494E4-2465-4678-9A47-7C0597044997}" srcOrd="1" destOrd="0" presId="urn:microsoft.com/office/officeart/2005/8/layout/hierarchy3"/>
    <dgm:cxn modelId="{7A77669C-3E47-44F4-B49A-6FAC08DA6A42}" type="presParOf" srcId="{020F8A0B-E81E-456A-AF3C-E106BA902AA3}" destId="{8900A34A-10E0-4045-B02C-9BE4F666B51E}" srcOrd="1" destOrd="0" presId="urn:microsoft.com/office/officeart/2005/8/layout/hierarchy3"/>
    <dgm:cxn modelId="{FFAC26D7-4BE9-46F9-82C5-83B4F6585986}" type="presParOf" srcId="{8900A34A-10E0-4045-B02C-9BE4F666B51E}" destId="{5038C082-207E-4DE8-8723-6DE33344D0F1}" srcOrd="0" destOrd="0" presId="urn:microsoft.com/office/officeart/2005/8/layout/hierarchy3"/>
    <dgm:cxn modelId="{A0270DB7-FD5E-4B6D-A830-33778F79082D}" type="presParOf" srcId="{8900A34A-10E0-4045-B02C-9BE4F666B51E}" destId="{A31E51CE-F274-4DAA-9B5F-CAF5C1C99E88}" srcOrd="1" destOrd="0" presId="urn:microsoft.com/office/officeart/2005/8/layout/hierarchy3"/>
    <dgm:cxn modelId="{D7E4ABB2-67AC-4483-A207-59ABE2DEC0BB}" type="presParOf" srcId="{8900A34A-10E0-4045-B02C-9BE4F666B51E}" destId="{5C6208CA-207C-456E-A791-88A1A83EE1C6}" srcOrd="2" destOrd="0" presId="urn:microsoft.com/office/officeart/2005/8/layout/hierarchy3"/>
    <dgm:cxn modelId="{BEB6E82B-B835-4327-9191-9B91A6396E59}" type="presParOf" srcId="{8900A34A-10E0-4045-B02C-9BE4F666B51E}" destId="{71D53927-A3E1-4BC0-8D60-B2C3870F004D}" srcOrd="3" destOrd="0" presId="urn:microsoft.com/office/officeart/2005/8/layout/hierarchy3"/>
    <dgm:cxn modelId="{C2DAEE34-07B8-4150-9355-509714AA729D}" type="presParOf" srcId="{84939295-6FAE-480D-80CB-531C24BCD6FC}" destId="{86162B12-76AF-47B6-8588-C5467DDF0D19}" srcOrd="2" destOrd="0" presId="urn:microsoft.com/office/officeart/2005/8/layout/hierarchy3"/>
    <dgm:cxn modelId="{A763908E-6140-4EE5-BA0F-856B81FD3BF1}" type="presParOf" srcId="{86162B12-76AF-47B6-8588-C5467DDF0D19}" destId="{B0760259-52C8-4FC5-9764-5EF65CDEACBB}" srcOrd="0" destOrd="0" presId="urn:microsoft.com/office/officeart/2005/8/layout/hierarchy3"/>
    <dgm:cxn modelId="{3346D700-AFC7-4C8D-B656-9F4CD4AA0B97}" type="presParOf" srcId="{B0760259-52C8-4FC5-9764-5EF65CDEACBB}" destId="{4FA24E7B-5B08-4067-94F4-A2D6543B3765}" srcOrd="0" destOrd="0" presId="urn:microsoft.com/office/officeart/2005/8/layout/hierarchy3"/>
    <dgm:cxn modelId="{C1338B35-19ED-4DDE-9E46-98F5BD2B2575}" type="presParOf" srcId="{B0760259-52C8-4FC5-9764-5EF65CDEACBB}" destId="{A5A2C2A4-EB69-4306-8449-D6EA8CDBF39A}" srcOrd="1" destOrd="0" presId="urn:microsoft.com/office/officeart/2005/8/layout/hierarchy3"/>
    <dgm:cxn modelId="{B50E2B38-F88C-4370-A7F2-D3C2BE1735F6}" type="presParOf" srcId="{86162B12-76AF-47B6-8588-C5467DDF0D19}" destId="{5D8DE01B-5C20-44ED-8041-41B8FB5E6F7F}" srcOrd="1" destOrd="0" presId="urn:microsoft.com/office/officeart/2005/8/layout/hierarchy3"/>
    <dgm:cxn modelId="{389F59F6-7452-4EE8-95BF-00A0B77E3070}" type="presParOf" srcId="{5D8DE01B-5C20-44ED-8041-41B8FB5E6F7F}" destId="{CD8533BF-1841-496C-9226-FAD6E330F4A7}" srcOrd="0" destOrd="0" presId="urn:microsoft.com/office/officeart/2005/8/layout/hierarchy3"/>
    <dgm:cxn modelId="{7681EBC1-9C12-4EB0-8D59-6304C15A27B2}" type="presParOf" srcId="{5D8DE01B-5C20-44ED-8041-41B8FB5E6F7F}" destId="{4C07D31B-A595-4DC7-A5B4-7AF33D44C414}" srcOrd="1" destOrd="0" presId="urn:microsoft.com/office/officeart/2005/8/layout/hierarchy3"/>
    <dgm:cxn modelId="{E09C31FD-A141-4025-926C-759A67D3D939}" type="presParOf" srcId="{5D8DE01B-5C20-44ED-8041-41B8FB5E6F7F}" destId="{5C91F5D1-8BEE-45DD-8D7F-5825CEC8D42A}" srcOrd="2" destOrd="0" presId="urn:microsoft.com/office/officeart/2005/8/layout/hierarchy3"/>
    <dgm:cxn modelId="{A75D3FB1-A533-45C8-BCCC-DEE8216C4516}" type="presParOf" srcId="{5D8DE01B-5C20-44ED-8041-41B8FB5E6F7F}" destId="{85F705B8-2F22-4C35-8D4A-4D27D7C6E82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DFDF6E-04CB-494E-AA00-41F9E0AA5E0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A8E1F40-EA88-4A35-AEA5-404DF7C89BA3}">
      <dgm:prSet/>
      <dgm:spPr/>
      <dgm:t>
        <a:bodyPr/>
        <a:lstStyle/>
        <a:p>
          <a:r>
            <a:rPr lang="en-GB"/>
            <a:t>The International Monetary Fund (IMF) is comprised of 189 member countries that looks to promote monetary cooperation e.g. exchange rates and international payments and to facilitate trade globally</a:t>
          </a:r>
          <a:endParaRPr lang="en-US"/>
        </a:p>
      </dgm:t>
    </dgm:pt>
    <dgm:pt modelId="{424ABDEF-7E2F-40BC-9E15-602D4026DBA8}" type="parTrans" cxnId="{DD2E21B5-6D20-4E9C-BB20-B5F872F07FDF}">
      <dgm:prSet/>
      <dgm:spPr/>
      <dgm:t>
        <a:bodyPr/>
        <a:lstStyle/>
        <a:p>
          <a:endParaRPr lang="en-US"/>
        </a:p>
      </dgm:t>
    </dgm:pt>
    <dgm:pt modelId="{E404A42D-1989-41A3-8374-E88DB98AFEA5}" type="sibTrans" cxnId="{DD2E21B5-6D20-4E9C-BB20-B5F872F07FDF}">
      <dgm:prSet/>
      <dgm:spPr/>
      <dgm:t>
        <a:bodyPr/>
        <a:lstStyle/>
        <a:p>
          <a:endParaRPr lang="en-US"/>
        </a:p>
      </dgm:t>
    </dgm:pt>
    <dgm:pt modelId="{768609F0-E249-4BFC-81AA-4AA8222FC89F}">
      <dgm:prSet/>
      <dgm:spPr/>
      <dgm:t>
        <a:bodyPr/>
        <a:lstStyle/>
        <a:p>
          <a:r>
            <a:rPr lang="en-GB"/>
            <a:t>A key area is helping macroeconomic stability in developing countries</a:t>
          </a:r>
          <a:endParaRPr lang="en-US"/>
        </a:p>
      </dgm:t>
    </dgm:pt>
    <dgm:pt modelId="{7D3CB521-725E-4E30-8D5A-3882F990E5E4}" type="parTrans" cxnId="{BB3B2C0E-6C45-473E-B783-4FE126B54B2D}">
      <dgm:prSet/>
      <dgm:spPr/>
      <dgm:t>
        <a:bodyPr/>
        <a:lstStyle/>
        <a:p>
          <a:endParaRPr lang="en-US"/>
        </a:p>
      </dgm:t>
    </dgm:pt>
    <dgm:pt modelId="{D5AAACEC-6D52-4E96-A680-183136DA7B7A}" type="sibTrans" cxnId="{BB3B2C0E-6C45-473E-B783-4FE126B54B2D}">
      <dgm:prSet/>
      <dgm:spPr/>
      <dgm:t>
        <a:bodyPr/>
        <a:lstStyle/>
        <a:p>
          <a:endParaRPr lang="en-US"/>
        </a:p>
      </dgm:t>
    </dgm:pt>
    <dgm:pt modelId="{064B3B5D-9D72-44E4-BA77-2B51E5E49798}">
      <dgm:prSet/>
      <dgm:spPr/>
      <dgm:t>
        <a:bodyPr/>
        <a:lstStyle/>
        <a:p>
          <a:r>
            <a:rPr lang="en-GB"/>
            <a:t>This helps to promote economic growth and the reduction of poverty</a:t>
          </a:r>
          <a:endParaRPr lang="en-US"/>
        </a:p>
      </dgm:t>
    </dgm:pt>
    <dgm:pt modelId="{487B760C-1478-463D-B264-64E4680380E5}" type="parTrans" cxnId="{498D0E3C-4118-40F3-9966-AC82D2C334B8}">
      <dgm:prSet/>
      <dgm:spPr/>
      <dgm:t>
        <a:bodyPr/>
        <a:lstStyle/>
        <a:p>
          <a:endParaRPr lang="en-US"/>
        </a:p>
      </dgm:t>
    </dgm:pt>
    <dgm:pt modelId="{18BF4F6C-5C4E-4F6D-B850-C9FEE72D035B}" type="sibTrans" cxnId="{498D0E3C-4118-40F3-9966-AC82D2C334B8}">
      <dgm:prSet/>
      <dgm:spPr/>
      <dgm:t>
        <a:bodyPr/>
        <a:lstStyle/>
        <a:p>
          <a:endParaRPr lang="en-US"/>
        </a:p>
      </dgm:t>
    </dgm:pt>
    <dgm:pt modelId="{B1127992-9887-429E-8F52-F6D20CB7CB9B}" type="pres">
      <dgm:prSet presAssocID="{B0DFDF6E-04CB-494E-AA00-41F9E0AA5E0A}" presName="linear" presStyleCnt="0">
        <dgm:presLayoutVars>
          <dgm:animLvl val="lvl"/>
          <dgm:resizeHandles val="exact"/>
        </dgm:presLayoutVars>
      </dgm:prSet>
      <dgm:spPr/>
    </dgm:pt>
    <dgm:pt modelId="{4E3A9A7E-0315-41D8-AA68-7C9192EEAD9F}" type="pres">
      <dgm:prSet presAssocID="{CA8E1F40-EA88-4A35-AEA5-404DF7C89BA3}" presName="parentText" presStyleLbl="node1" presStyleIdx="0" presStyleCnt="3">
        <dgm:presLayoutVars>
          <dgm:chMax val="0"/>
          <dgm:bulletEnabled val="1"/>
        </dgm:presLayoutVars>
      </dgm:prSet>
      <dgm:spPr/>
    </dgm:pt>
    <dgm:pt modelId="{ECEC45B0-E64D-4B28-87D4-22C3B657BCBF}" type="pres">
      <dgm:prSet presAssocID="{E404A42D-1989-41A3-8374-E88DB98AFEA5}" presName="spacer" presStyleCnt="0"/>
      <dgm:spPr/>
    </dgm:pt>
    <dgm:pt modelId="{03439D7C-1706-4D53-A811-E3335D3B52E6}" type="pres">
      <dgm:prSet presAssocID="{768609F0-E249-4BFC-81AA-4AA8222FC89F}" presName="parentText" presStyleLbl="node1" presStyleIdx="1" presStyleCnt="3">
        <dgm:presLayoutVars>
          <dgm:chMax val="0"/>
          <dgm:bulletEnabled val="1"/>
        </dgm:presLayoutVars>
      </dgm:prSet>
      <dgm:spPr/>
    </dgm:pt>
    <dgm:pt modelId="{B76BEFB6-9755-4BAE-BCBE-D112FDF5A797}" type="pres">
      <dgm:prSet presAssocID="{D5AAACEC-6D52-4E96-A680-183136DA7B7A}" presName="spacer" presStyleCnt="0"/>
      <dgm:spPr/>
    </dgm:pt>
    <dgm:pt modelId="{E1603D7D-9BB5-4A76-8906-A84B3E5509B0}" type="pres">
      <dgm:prSet presAssocID="{064B3B5D-9D72-44E4-BA77-2B51E5E49798}" presName="parentText" presStyleLbl="node1" presStyleIdx="2" presStyleCnt="3">
        <dgm:presLayoutVars>
          <dgm:chMax val="0"/>
          <dgm:bulletEnabled val="1"/>
        </dgm:presLayoutVars>
      </dgm:prSet>
      <dgm:spPr/>
    </dgm:pt>
  </dgm:ptLst>
  <dgm:cxnLst>
    <dgm:cxn modelId="{18FDC902-1451-4C8D-94DB-421580CF7DCF}" type="presOf" srcId="{B0DFDF6E-04CB-494E-AA00-41F9E0AA5E0A}" destId="{B1127992-9887-429E-8F52-F6D20CB7CB9B}" srcOrd="0" destOrd="0" presId="urn:microsoft.com/office/officeart/2005/8/layout/vList2"/>
    <dgm:cxn modelId="{BB3B2C0E-6C45-473E-B783-4FE126B54B2D}" srcId="{B0DFDF6E-04CB-494E-AA00-41F9E0AA5E0A}" destId="{768609F0-E249-4BFC-81AA-4AA8222FC89F}" srcOrd="1" destOrd="0" parTransId="{7D3CB521-725E-4E30-8D5A-3882F990E5E4}" sibTransId="{D5AAACEC-6D52-4E96-A680-183136DA7B7A}"/>
    <dgm:cxn modelId="{F5DEFE21-05E5-450D-B8DA-0E42F50D1320}" type="presOf" srcId="{768609F0-E249-4BFC-81AA-4AA8222FC89F}" destId="{03439D7C-1706-4D53-A811-E3335D3B52E6}" srcOrd="0" destOrd="0" presId="urn:microsoft.com/office/officeart/2005/8/layout/vList2"/>
    <dgm:cxn modelId="{498D0E3C-4118-40F3-9966-AC82D2C334B8}" srcId="{B0DFDF6E-04CB-494E-AA00-41F9E0AA5E0A}" destId="{064B3B5D-9D72-44E4-BA77-2B51E5E49798}" srcOrd="2" destOrd="0" parTransId="{487B760C-1478-463D-B264-64E4680380E5}" sibTransId="{18BF4F6C-5C4E-4F6D-B850-C9FEE72D035B}"/>
    <dgm:cxn modelId="{DD2E21B5-6D20-4E9C-BB20-B5F872F07FDF}" srcId="{B0DFDF6E-04CB-494E-AA00-41F9E0AA5E0A}" destId="{CA8E1F40-EA88-4A35-AEA5-404DF7C89BA3}" srcOrd="0" destOrd="0" parTransId="{424ABDEF-7E2F-40BC-9E15-602D4026DBA8}" sibTransId="{E404A42D-1989-41A3-8374-E88DB98AFEA5}"/>
    <dgm:cxn modelId="{70DBD2D9-4B9E-403D-A68B-2017F1F65D9B}" type="presOf" srcId="{064B3B5D-9D72-44E4-BA77-2B51E5E49798}" destId="{E1603D7D-9BB5-4A76-8906-A84B3E5509B0}" srcOrd="0" destOrd="0" presId="urn:microsoft.com/office/officeart/2005/8/layout/vList2"/>
    <dgm:cxn modelId="{F62C6CF1-6D55-40D3-AD54-C316E4081761}" type="presOf" srcId="{CA8E1F40-EA88-4A35-AEA5-404DF7C89BA3}" destId="{4E3A9A7E-0315-41D8-AA68-7C9192EEAD9F}" srcOrd="0" destOrd="0" presId="urn:microsoft.com/office/officeart/2005/8/layout/vList2"/>
    <dgm:cxn modelId="{C9B46741-0E3A-433F-9F48-AAEA0AFE3D72}" type="presParOf" srcId="{B1127992-9887-429E-8F52-F6D20CB7CB9B}" destId="{4E3A9A7E-0315-41D8-AA68-7C9192EEAD9F}" srcOrd="0" destOrd="0" presId="urn:microsoft.com/office/officeart/2005/8/layout/vList2"/>
    <dgm:cxn modelId="{7824A039-63A0-4FDF-919C-D288BF0A7E1A}" type="presParOf" srcId="{B1127992-9887-429E-8F52-F6D20CB7CB9B}" destId="{ECEC45B0-E64D-4B28-87D4-22C3B657BCBF}" srcOrd="1" destOrd="0" presId="urn:microsoft.com/office/officeart/2005/8/layout/vList2"/>
    <dgm:cxn modelId="{90D2DA31-8BFF-4021-96AC-EA84CDC0430A}" type="presParOf" srcId="{B1127992-9887-429E-8F52-F6D20CB7CB9B}" destId="{03439D7C-1706-4D53-A811-E3335D3B52E6}" srcOrd="2" destOrd="0" presId="urn:microsoft.com/office/officeart/2005/8/layout/vList2"/>
    <dgm:cxn modelId="{39835365-122E-4724-A7B2-4694D6D954DC}" type="presParOf" srcId="{B1127992-9887-429E-8F52-F6D20CB7CB9B}" destId="{B76BEFB6-9755-4BAE-BCBE-D112FDF5A797}" srcOrd="3" destOrd="0" presId="urn:microsoft.com/office/officeart/2005/8/layout/vList2"/>
    <dgm:cxn modelId="{630E6979-1B22-4A9C-A87F-C9381396D091}" type="presParOf" srcId="{B1127992-9887-429E-8F52-F6D20CB7CB9B}" destId="{E1603D7D-9BB5-4A76-8906-A84B3E5509B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967A18-773E-43E1-BB85-859018E7ADEE}"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9EE397E0-A025-4BFA-8DAF-BF3C5D29C9F6}">
      <dgm:prSet/>
      <dgm:spPr/>
      <dgm:t>
        <a:bodyPr/>
        <a:lstStyle/>
        <a:p>
          <a:r>
            <a:rPr lang="en-GB"/>
            <a:t>Bilateral trading agreements take place between two countries or trading blocs</a:t>
          </a:r>
          <a:endParaRPr lang="en-US"/>
        </a:p>
      </dgm:t>
    </dgm:pt>
    <dgm:pt modelId="{60E58A8E-8B61-46E7-9AB7-F264FEA7E481}" type="parTrans" cxnId="{AA068594-CB7A-4532-B01F-389C89FFEE70}">
      <dgm:prSet/>
      <dgm:spPr/>
      <dgm:t>
        <a:bodyPr/>
        <a:lstStyle/>
        <a:p>
          <a:endParaRPr lang="en-US"/>
        </a:p>
      </dgm:t>
    </dgm:pt>
    <dgm:pt modelId="{D1BD8C2E-C5AA-4E91-93A4-0C465E7B4B61}" type="sibTrans" cxnId="{AA068594-CB7A-4532-B01F-389C89FFEE70}">
      <dgm:prSet/>
      <dgm:spPr/>
      <dgm:t>
        <a:bodyPr/>
        <a:lstStyle/>
        <a:p>
          <a:endParaRPr lang="en-US"/>
        </a:p>
      </dgm:t>
    </dgm:pt>
    <dgm:pt modelId="{CBE3AB39-3B60-4C5F-BADD-D05CBBB8ECB5}">
      <dgm:prSet/>
      <dgm:spPr/>
      <dgm:t>
        <a:bodyPr/>
        <a:lstStyle/>
        <a:p>
          <a:r>
            <a:rPr lang="en-GB"/>
            <a:t>Preferential trade agreements will take place that remove barriers to trade such as protectionist policies</a:t>
          </a:r>
          <a:endParaRPr lang="en-US"/>
        </a:p>
      </dgm:t>
    </dgm:pt>
    <dgm:pt modelId="{0B33A924-98CC-4E54-9BDA-B8140307C1E5}" type="parTrans" cxnId="{D195C1F3-E470-4ED1-B007-16EDF6D6F04E}">
      <dgm:prSet/>
      <dgm:spPr/>
      <dgm:t>
        <a:bodyPr/>
        <a:lstStyle/>
        <a:p>
          <a:endParaRPr lang="en-US"/>
        </a:p>
      </dgm:t>
    </dgm:pt>
    <dgm:pt modelId="{D2BC9174-9F47-4D83-BECF-D6972DAA19EB}" type="sibTrans" cxnId="{D195C1F3-E470-4ED1-B007-16EDF6D6F04E}">
      <dgm:prSet/>
      <dgm:spPr/>
      <dgm:t>
        <a:bodyPr/>
        <a:lstStyle/>
        <a:p>
          <a:endParaRPr lang="en-US"/>
        </a:p>
      </dgm:t>
    </dgm:pt>
    <dgm:pt modelId="{9FB7D659-F2D1-494B-A74C-C806732EE80C}">
      <dgm:prSet/>
      <dgm:spPr/>
      <dgm:t>
        <a:bodyPr/>
        <a:lstStyle/>
        <a:p>
          <a:r>
            <a:rPr lang="en-GB"/>
            <a:t>The UK is likely to negotiate bilateral trading agreements with a number of countries after Brexit</a:t>
          </a:r>
          <a:endParaRPr lang="en-US"/>
        </a:p>
      </dgm:t>
    </dgm:pt>
    <dgm:pt modelId="{E7BC4A93-61FD-4882-9C6E-DD26D22F8499}" type="parTrans" cxnId="{848F2F57-F735-4549-B871-17131AC11428}">
      <dgm:prSet/>
      <dgm:spPr/>
      <dgm:t>
        <a:bodyPr/>
        <a:lstStyle/>
        <a:p>
          <a:endParaRPr lang="en-US"/>
        </a:p>
      </dgm:t>
    </dgm:pt>
    <dgm:pt modelId="{254CE14A-B6F8-447E-9B62-467D6C2D96C5}" type="sibTrans" cxnId="{848F2F57-F735-4549-B871-17131AC11428}">
      <dgm:prSet/>
      <dgm:spPr/>
      <dgm:t>
        <a:bodyPr/>
        <a:lstStyle/>
        <a:p>
          <a:endParaRPr lang="en-US"/>
        </a:p>
      </dgm:t>
    </dgm:pt>
    <dgm:pt modelId="{5FC69BEC-DAC5-41E0-8CC9-BBF828511308}">
      <dgm:prSet/>
      <dgm:spPr/>
      <dgm:t>
        <a:bodyPr/>
        <a:lstStyle/>
        <a:p>
          <a:r>
            <a:rPr lang="en-GB"/>
            <a:t>As a member of the EU it could not do this as it had to adhere to membership rules</a:t>
          </a:r>
          <a:endParaRPr lang="en-US"/>
        </a:p>
      </dgm:t>
    </dgm:pt>
    <dgm:pt modelId="{9579A116-43D7-45B1-9408-0C5E48AF63A9}" type="parTrans" cxnId="{52F9E2D2-F9FA-452A-9497-8609365BF0C0}">
      <dgm:prSet/>
      <dgm:spPr/>
      <dgm:t>
        <a:bodyPr/>
        <a:lstStyle/>
        <a:p>
          <a:endParaRPr lang="en-US"/>
        </a:p>
      </dgm:t>
    </dgm:pt>
    <dgm:pt modelId="{6A09AF95-6F39-4565-9C28-8B9C5FCF9ECD}" type="sibTrans" cxnId="{52F9E2D2-F9FA-452A-9497-8609365BF0C0}">
      <dgm:prSet/>
      <dgm:spPr/>
      <dgm:t>
        <a:bodyPr/>
        <a:lstStyle/>
        <a:p>
          <a:endParaRPr lang="en-US"/>
        </a:p>
      </dgm:t>
    </dgm:pt>
    <dgm:pt modelId="{6F0C7E47-31CB-4362-8E5C-8E012D934D20}" type="pres">
      <dgm:prSet presAssocID="{7C967A18-773E-43E1-BB85-859018E7ADEE}" presName="matrix" presStyleCnt="0">
        <dgm:presLayoutVars>
          <dgm:chMax val="1"/>
          <dgm:dir/>
          <dgm:resizeHandles val="exact"/>
        </dgm:presLayoutVars>
      </dgm:prSet>
      <dgm:spPr/>
    </dgm:pt>
    <dgm:pt modelId="{54DD5EA0-4BB1-4554-BD1B-54CCCF22B354}" type="pres">
      <dgm:prSet presAssocID="{7C967A18-773E-43E1-BB85-859018E7ADEE}" presName="diamond" presStyleLbl="bgShp" presStyleIdx="0" presStyleCnt="1"/>
      <dgm:spPr/>
    </dgm:pt>
    <dgm:pt modelId="{43AE7C88-710E-49AA-8E74-720C8BFE9B35}" type="pres">
      <dgm:prSet presAssocID="{7C967A18-773E-43E1-BB85-859018E7ADEE}" presName="quad1" presStyleLbl="node1" presStyleIdx="0" presStyleCnt="4">
        <dgm:presLayoutVars>
          <dgm:chMax val="0"/>
          <dgm:chPref val="0"/>
          <dgm:bulletEnabled val="1"/>
        </dgm:presLayoutVars>
      </dgm:prSet>
      <dgm:spPr/>
    </dgm:pt>
    <dgm:pt modelId="{9B7FF1F2-7BE9-4253-91E4-52A03F9481B2}" type="pres">
      <dgm:prSet presAssocID="{7C967A18-773E-43E1-BB85-859018E7ADEE}" presName="quad2" presStyleLbl="node1" presStyleIdx="1" presStyleCnt="4">
        <dgm:presLayoutVars>
          <dgm:chMax val="0"/>
          <dgm:chPref val="0"/>
          <dgm:bulletEnabled val="1"/>
        </dgm:presLayoutVars>
      </dgm:prSet>
      <dgm:spPr/>
    </dgm:pt>
    <dgm:pt modelId="{17EE1648-CD9B-400A-AAB7-2DCD0CB5D9CC}" type="pres">
      <dgm:prSet presAssocID="{7C967A18-773E-43E1-BB85-859018E7ADEE}" presName="quad3" presStyleLbl="node1" presStyleIdx="2" presStyleCnt="4">
        <dgm:presLayoutVars>
          <dgm:chMax val="0"/>
          <dgm:chPref val="0"/>
          <dgm:bulletEnabled val="1"/>
        </dgm:presLayoutVars>
      </dgm:prSet>
      <dgm:spPr/>
    </dgm:pt>
    <dgm:pt modelId="{FC242959-CBA0-402E-B962-1400E2C32C51}" type="pres">
      <dgm:prSet presAssocID="{7C967A18-773E-43E1-BB85-859018E7ADEE}" presName="quad4" presStyleLbl="node1" presStyleIdx="3" presStyleCnt="4">
        <dgm:presLayoutVars>
          <dgm:chMax val="0"/>
          <dgm:chPref val="0"/>
          <dgm:bulletEnabled val="1"/>
        </dgm:presLayoutVars>
      </dgm:prSet>
      <dgm:spPr/>
    </dgm:pt>
  </dgm:ptLst>
  <dgm:cxnLst>
    <dgm:cxn modelId="{848F2F57-F735-4549-B871-17131AC11428}" srcId="{7C967A18-773E-43E1-BB85-859018E7ADEE}" destId="{9FB7D659-F2D1-494B-A74C-C806732EE80C}" srcOrd="2" destOrd="0" parTransId="{E7BC4A93-61FD-4882-9C6E-DD26D22F8499}" sibTransId="{254CE14A-B6F8-447E-9B62-467D6C2D96C5}"/>
    <dgm:cxn modelId="{B31A987A-F416-46A7-B349-6BA9EDCCC7B4}" type="presOf" srcId="{9EE397E0-A025-4BFA-8DAF-BF3C5D29C9F6}" destId="{43AE7C88-710E-49AA-8E74-720C8BFE9B35}" srcOrd="0" destOrd="0" presId="urn:microsoft.com/office/officeart/2005/8/layout/matrix3"/>
    <dgm:cxn modelId="{4D3E717E-1B46-42F7-A2D9-84EF25B3716B}" type="presOf" srcId="{5FC69BEC-DAC5-41E0-8CC9-BBF828511308}" destId="{FC242959-CBA0-402E-B962-1400E2C32C51}" srcOrd="0" destOrd="0" presId="urn:microsoft.com/office/officeart/2005/8/layout/matrix3"/>
    <dgm:cxn modelId="{AA068594-CB7A-4532-B01F-389C89FFEE70}" srcId="{7C967A18-773E-43E1-BB85-859018E7ADEE}" destId="{9EE397E0-A025-4BFA-8DAF-BF3C5D29C9F6}" srcOrd="0" destOrd="0" parTransId="{60E58A8E-8B61-46E7-9AB7-F264FEA7E481}" sibTransId="{D1BD8C2E-C5AA-4E91-93A4-0C465E7B4B61}"/>
    <dgm:cxn modelId="{85E2A6A3-5E08-4292-B9A8-FC369F484593}" type="presOf" srcId="{CBE3AB39-3B60-4C5F-BADD-D05CBBB8ECB5}" destId="{9B7FF1F2-7BE9-4253-91E4-52A03F9481B2}" srcOrd="0" destOrd="0" presId="urn:microsoft.com/office/officeart/2005/8/layout/matrix3"/>
    <dgm:cxn modelId="{CD6D11A4-29C1-4A5E-843E-E0F4EC101265}" type="presOf" srcId="{7C967A18-773E-43E1-BB85-859018E7ADEE}" destId="{6F0C7E47-31CB-4362-8E5C-8E012D934D20}" srcOrd="0" destOrd="0" presId="urn:microsoft.com/office/officeart/2005/8/layout/matrix3"/>
    <dgm:cxn modelId="{52F9E2D2-F9FA-452A-9497-8609365BF0C0}" srcId="{7C967A18-773E-43E1-BB85-859018E7ADEE}" destId="{5FC69BEC-DAC5-41E0-8CC9-BBF828511308}" srcOrd="3" destOrd="0" parTransId="{9579A116-43D7-45B1-9408-0C5E48AF63A9}" sibTransId="{6A09AF95-6F39-4565-9C28-8B9C5FCF9ECD}"/>
    <dgm:cxn modelId="{C3678DEC-10B0-4CCE-B199-EC2A67F2685E}" type="presOf" srcId="{9FB7D659-F2D1-494B-A74C-C806732EE80C}" destId="{17EE1648-CD9B-400A-AAB7-2DCD0CB5D9CC}" srcOrd="0" destOrd="0" presId="urn:microsoft.com/office/officeart/2005/8/layout/matrix3"/>
    <dgm:cxn modelId="{D195C1F3-E470-4ED1-B007-16EDF6D6F04E}" srcId="{7C967A18-773E-43E1-BB85-859018E7ADEE}" destId="{CBE3AB39-3B60-4C5F-BADD-D05CBBB8ECB5}" srcOrd="1" destOrd="0" parTransId="{0B33A924-98CC-4E54-9BDA-B8140307C1E5}" sibTransId="{D2BC9174-9F47-4D83-BECF-D6972DAA19EB}"/>
    <dgm:cxn modelId="{C518B750-B940-4CFE-B7B4-6D79712F696F}" type="presParOf" srcId="{6F0C7E47-31CB-4362-8E5C-8E012D934D20}" destId="{54DD5EA0-4BB1-4554-BD1B-54CCCF22B354}" srcOrd="0" destOrd="0" presId="urn:microsoft.com/office/officeart/2005/8/layout/matrix3"/>
    <dgm:cxn modelId="{4D504E6D-029F-4CEA-AF04-565A15BA2A50}" type="presParOf" srcId="{6F0C7E47-31CB-4362-8E5C-8E012D934D20}" destId="{43AE7C88-710E-49AA-8E74-720C8BFE9B35}" srcOrd="1" destOrd="0" presId="urn:microsoft.com/office/officeart/2005/8/layout/matrix3"/>
    <dgm:cxn modelId="{4B46AC16-5874-43DD-845F-2D25DAAAF0B9}" type="presParOf" srcId="{6F0C7E47-31CB-4362-8E5C-8E012D934D20}" destId="{9B7FF1F2-7BE9-4253-91E4-52A03F9481B2}" srcOrd="2" destOrd="0" presId="urn:microsoft.com/office/officeart/2005/8/layout/matrix3"/>
    <dgm:cxn modelId="{1DC3A182-5BDA-4C95-ADE1-35109666398B}" type="presParOf" srcId="{6F0C7E47-31CB-4362-8E5C-8E012D934D20}" destId="{17EE1648-CD9B-400A-AAB7-2DCD0CB5D9CC}" srcOrd="3" destOrd="0" presId="urn:microsoft.com/office/officeart/2005/8/layout/matrix3"/>
    <dgm:cxn modelId="{E6A620AD-BDE2-46A7-AF1B-9D09712AC06B}" type="presParOf" srcId="{6F0C7E47-31CB-4362-8E5C-8E012D934D20}" destId="{FC242959-CBA0-402E-B962-1400E2C32C51}"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553D7-E9B1-474F-835D-343EDCC4E20E}">
      <dsp:nvSpPr>
        <dsp:cNvPr id="0" name=""/>
        <dsp:cNvSpPr/>
      </dsp:nvSpPr>
      <dsp:spPr>
        <a:xfrm>
          <a:off x="0" y="1667"/>
          <a:ext cx="7098792" cy="170436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Protectionism is when a country takes action to protect its own industries by restricting trade with other countries</a:t>
          </a:r>
          <a:endParaRPr lang="en-US" sz="2800" kern="1200" dirty="0">
            <a:solidFill>
              <a:schemeClr val="tx1"/>
            </a:solidFill>
          </a:endParaRPr>
        </a:p>
      </dsp:txBody>
      <dsp:txXfrm>
        <a:off x="83200" y="84867"/>
        <a:ext cx="6932392" cy="1537963"/>
      </dsp:txXfrm>
    </dsp:sp>
    <dsp:sp modelId="{B4058503-F752-4BBC-9E19-94A1DACC595E}">
      <dsp:nvSpPr>
        <dsp:cNvPr id="0" name=""/>
        <dsp:cNvSpPr/>
      </dsp:nvSpPr>
      <dsp:spPr>
        <a:xfrm>
          <a:off x="0" y="1718434"/>
          <a:ext cx="7098792" cy="1704363"/>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Through countries having a comparative advantage and empirical data it is clear that there are strong economic reasons for international trade to occur</a:t>
          </a:r>
          <a:endParaRPr lang="en-US" sz="2800" kern="1200" dirty="0">
            <a:solidFill>
              <a:schemeClr val="tx1"/>
            </a:solidFill>
          </a:endParaRPr>
        </a:p>
      </dsp:txBody>
      <dsp:txXfrm>
        <a:off x="83200" y="1801634"/>
        <a:ext cx="6932392" cy="1537963"/>
      </dsp:txXfrm>
    </dsp:sp>
    <dsp:sp modelId="{11D4D868-21B0-4D90-A9CD-3D9DBCF73F19}">
      <dsp:nvSpPr>
        <dsp:cNvPr id="0" name=""/>
        <dsp:cNvSpPr/>
      </dsp:nvSpPr>
      <dsp:spPr>
        <a:xfrm>
          <a:off x="0" y="3435201"/>
          <a:ext cx="7098792" cy="1704363"/>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However, it can also be seen that developed and developing nations may benefit in different ways, or not at all</a:t>
          </a:r>
          <a:endParaRPr lang="en-US" sz="2800" kern="1200" dirty="0">
            <a:solidFill>
              <a:schemeClr val="tx1"/>
            </a:solidFill>
          </a:endParaRPr>
        </a:p>
      </dsp:txBody>
      <dsp:txXfrm>
        <a:off x="83200" y="3518401"/>
        <a:ext cx="6932392" cy="1537963"/>
      </dsp:txXfrm>
    </dsp:sp>
    <dsp:sp modelId="{2B188BE5-8080-458B-BF6E-E5A98F6B9F83}">
      <dsp:nvSpPr>
        <dsp:cNvPr id="0" name=""/>
        <dsp:cNvSpPr/>
      </dsp:nvSpPr>
      <dsp:spPr>
        <a:xfrm>
          <a:off x="0" y="5151968"/>
          <a:ext cx="7098792" cy="170436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As a result, there are a number of arguments that might justify the implementation of protectionist measures</a:t>
          </a:r>
          <a:endParaRPr lang="en-US" sz="2800" kern="1200" dirty="0">
            <a:solidFill>
              <a:schemeClr val="tx1"/>
            </a:solidFill>
          </a:endParaRPr>
        </a:p>
      </dsp:txBody>
      <dsp:txXfrm>
        <a:off x="83200" y="5235168"/>
        <a:ext cx="6932392" cy="15379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58588-9531-4ADD-8BC1-332FC5E24CCE}">
      <dsp:nvSpPr>
        <dsp:cNvPr id="0" name=""/>
        <dsp:cNvSpPr/>
      </dsp:nvSpPr>
      <dsp:spPr>
        <a:xfrm>
          <a:off x="0" y="270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6FD1D-D8E4-4243-A9ED-AA7DBCF9542B}">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b="0" i="0" kern="1200" baseline="0" dirty="0"/>
            <a:t>Explain what is meant by </a:t>
          </a:r>
          <a:r>
            <a:rPr lang="en-GB" sz="4100" b="1" i="0" kern="1200" baseline="0" dirty="0"/>
            <a:t>bilateral trade agreement</a:t>
          </a:r>
          <a:endParaRPr lang="en-US" sz="4100" kern="1200" dirty="0"/>
        </a:p>
      </dsp:txBody>
      <dsp:txXfrm>
        <a:off x="0" y="2703"/>
        <a:ext cx="6900512" cy="1843578"/>
      </dsp:txXfrm>
    </dsp:sp>
    <dsp:sp modelId="{5BC73508-5447-4BCD-A790-4C875EC9B4A8}">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78372A-E25B-4FF7-B31E-2AB6DC2D5C7D}">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dirty="0"/>
            <a:t>Find and explain an example of a bilateral trade agreement.</a:t>
          </a:r>
        </a:p>
      </dsp:txBody>
      <dsp:txXfrm>
        <a:off x="0" y="1846281"/>
        <a:ext cx="6900512" cy="1843578"/>
      </dsp:txXfrm>
    </dsp:sp>
    <dsp:sp modelId="{91502A6C-F86B-44AC-B0A1-BD23F8F49C8B}">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B78E58-6613-4CAD-80FF-171F33E76C91}">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dirty="0"/>
            <a:t>Sum up your findings</a:t>
          </a:r>
        </a:p>
      </dsp:txBody>
      <dsp:txXfrm>
        <a:off x="0" y="3689859"/>
        <a:ext cx="6900512" cy="18435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85539-5BB5-460A-92A4-5265685A1938}">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CD1BB-784E-4418-A050-306BCB1D6F5B}">
      <dsp:nvSpPr>
        <dsp:cNvPr id="0" name=""/>
        <dsp:cNvSpPr/>
      </dsp:nvSpPr>
      <dsp:spPr>
        <a:xfrm>
          <a:off x="0" y="0"/>
          <a:ext cx="6900512" cy="3720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ctr" defTabSz="1955800">
            <a:lnSpc>
              <a:spcPct val="90000"/>
            </a:lnSpc>
            <a:spcBef>
              <a:spcPct val="0"/>
            </a:spcBef>
            <a:spcAft>
              <a:spcPct val="35000"/>
            </a:spcAft>
            <a:buNone/>
          </a:pPr>
          <a:r>
            <a:rPr lang="en-GB" sz="4400" kern="1200" dirty="0"/>
            <a:t>Indonesia and Australia FTA Questions</a:t>
          </a:r>
        </a:p>
      </dsp:txBody>
      <dsp:txXfrm>
        <a:off x="0" y="0"/>
        <a:ext cx="6900512" cy="37208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2EB1B-9231-4E7F-9E20-FFAB13C8C474}">
      <dsp:nvSpPr>
        <dsp:cNvPr id="0" name=""/>
        <dsp:cNvSpPr/>
      </dsp:nvSpPr>
      <dsp:spPr>
        <a:xfrm>
          <a:off x="0" y="706635"/>
          <a:ext cx="6900512" cy="13109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baseline="0"/>
            <a:t>Define trade barriers.</a:t>
          </a:r>
          <a:endParaRPr lang="en-US" sz="3300" kern="1200"/>
        </a:p>
      </dsp:txBody>
      <dsp:txXfrm>
        <a:off x="63994" y="770629"/>
        <a:ext cx="6772524" cy="1182942"/>
      </dsp:txXfrm>
    </dsp:sp>
    <dsp:sp modelId="{FF869709-6C04-41B4-B118-3F49037712D5}">
      <dsp:nvSpPr>
        <dsp:cNvPr id="0" name=""/>
        <dsp:cNvSpPr/>
      </dsp:nvSpPr>
      <dsp:spPr>
        <a:xfrm>
          <a:off x="0" y="2112605"/>
          <a:ext cx="6900512" cy="131093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What is protectionism</a:t>
          </a:r>
        </a:p>
      </dsp:txBody>
      <dsp:txXfrm>
        <a:off x="63994" y="2176599"/>
        <a:ext cx="6772524" cy="1182942"/>
      </dsp:txXfrm>
    </dsp:sp>
    <dsp:sp modelId="{E43855D9-417A-4294-9DAD-07EC9F4B805C}">
      <dsp:nvSpPr>
        <dsp:cNvPr id="0" name=""/>
        <dsp:cNvSpPr/>
      </dsp:nvSpPr>
      <dsp:spPr>
        <a:xfrm>
          <a:off x="0" y="3518575"/>
          <a:ext cx="6900512" cy="13109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State 4 organizations that are involved in international trade negotiations</a:t>
          </a:r>
        </a:p>
      </dsp:txBody>
      <dsp:txXfrm>
        <a:off x="63994" y="3582569"/>
        <a:ext cx="6772524" cy="1182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437B3-89CB-4A5C-A5D3-7C7CF268B87E}">
      <dsp:nvSpPr>
        <dsp:cNvPr id="0" name=""/>
        <dsp:cNvSpPr/>
      </dsp:nvSpPr>
      <dsp:spPr>
        <a:xfrm rot="5400000">
          <a:off x="7609607" y="-3047670"/>
          <a:ext cx="1361904" cy="780288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Protectionist measures might help to protect domestic jobs if infant industries are allowed to grow or local businesses aren’t undercut by MNCs from developed countries</a:t>
          </a:r>
          <a:endParaRPr lang="en-US" sz="2400" kern="1200" dirty="0"/>
        </a:p>
      </dsp:txBody>
      <dsp:txXfrm rot="-5400000">
        <a:off x="4389120" y="239300"/>
        <a:ext cx="7736397" cy="1228938"/>
      </dsp:txXfrm>
    </dsp:sp>
    <dsp:sp modelId="{25B9BDF6-F38E-4B04-83BB-49E795BA51B8}">
      <dsp:nvSpPr>
        <dsp:cNvPr id="0" name=""/>
        <dsp:cNvSpPr/>
      </dsp:nvSpPr>
      <dsp:spPr>
        <a:xfrm>
          <a:off x="0" y="2579"/>
          <a:ext cx="4389120" cy="170238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GB" sz="4800" kern="1200" dirty="0"/>
            <a:t>Domestic employment</a:t>
          </a:r>
          <a:endParaRPr lang="en-US" sz="4800" kern="1200" dirty="0"/>
        </a:p>
      </dsp:txBody>
      <dsp:txXfrm>
        <a:off x="83103" y="85682"/>
        <a:ext cx="4222914" cy="1536175"/>
      </dsp:txXfrm>
    </dsp:sp>
    <dsp:sp modelId="{03F1599B-5BC9-4665-80B5-ABF8BCD50C97}">
      <dsp:nvSpPr>
        <dsp:cNvPr id="0" name=""/>
        <dsp:cNvSpPr/>
      </dsp:nvSpPr>
      <dsp:spPr>
        <a:xfrm rot="5400000">
          <a:off x="7609607" y="-1260170"/>
          <a:ext cx="1361904" cy="7802880"/>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Some goods, such as illegal drugs and weapons, may be considered to have significant harmful effects on society and should be blocked from domestic markets</a:t>
          </a:r>
          <a:endParaRPr lang="en-US" sz="2400" kern="1200" dirty="0"/>
        </a:p>
      </dsp:txBody>
      <dsp:txXfrm rot="-5400000">
        <a:off x="4389120" y="2026800"/>
        <a:ext cx="7736397" cy="1228938"/>
      </dsp:txXfrm>
    </dsp:sp>
    <dsp:sp modelId="{5E5D6F01-AB30-4162-92B8-7E7A9FB9A3CB}">
      <dsp:nvSpPr>
        <dsp:cNvPr id="0" name=""/>
        <dsp:cNvSpPr/>
      </dsp:nvSpPr>
      <dsp:spPr>
        <a:xfrm>
          <a:off x="0" y="1790079"/>
          <a:ext cx="4389120" cy="170238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GB" sz="4800" kern="1200"/>
            <a:t>Externalities</a:t>
          </a:r>
          <a:endParaRPr lang="en-US" sz="4800" kern="1200"/>
        </a:p>
      </dsp:txBody>
      <dsp:txXfrm>
        <a:off x="83103" y="1873182"/>
        <a:ext cx="4222914" cy="1536175"/>
      </dsp:txXfrm>
    </dsp:sp>
    <dsp:sp modelId="{4455EDA3-9D55-4166-B049-99D4CF7380C1}">
      <dsp:nvSpPr>
        <dsp:cNvPr id="0" name=""/>
        <dsp:cNvSpPr/>
      </dsp:nvSpPr>
      <dsp:spPr>
        <a:xfrm rot="5400000">
          <a:off x="7609607" y="527330"/>
          <a:ext cx="1361904" cy="780288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a:t>Placing restrictions on imports may help to reduce a balance of payments deficit on current account</a:t>
          </a:r>
          <a:endParaRPr lang="en-US" sz="2400" kern="1200" dirty="0"/>
        </a:p>
      </dsp:txBody>
      <dsp:txXfrm rot="-5400000">
        <a:off x="4389120" y="3814301"/>
        <a:ext cx="7736397" cy="1228938"/>
      </dsp:txXfrm>
    </dsp:sp>
    <dsp:sp modelId="{49119834-C276-455C-8548-22CC913D8465}">
      <dsp:nvSpPr>
        <dsp:cNvPr id="0" name=""/>
        <dsp:cNvSpPr/>
      </dsp:nvSpPr>
      <dsp:spPr>
        <a:xfrm>
          <a:off x="0" y="3577579"/>
          <a:ext cx="4389120" cy="170238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GB" sz="4800" kern="1200"/>
            <a:t>Balance of Payments</a:t>
          </a:r>
          <a:endParaRPr lang="en-US" sz="4800" kern="1200"/>
        </a:p>
      </dsp:txBody>
      <dsp:txXfrm>
        <a:off x="83103" y="3660682"/>
        <a:ext cx="4222914" cy="1536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92143-23E5-459D-B360-C6B4734D64A5}">
      <dsp:nvSpPr>
        <dsp:cNvPr id="0" name=""/>
        <dsp:cNvSpPr/>
      </dsp:nvSpPr>
      <dsp:spPr>
        <a:xfrm>
          <a:off x="59" y="218952"/>
          <a:ext cx="5697140" cy="921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GB" sz="3200" kern="1200" dirty="0"/>
            <a:t>Tariffs</a:t>
          </a:r>
          <a:endParaRPr lang="en-US" sz="3200" kern="1200" dirty="0"/>
        </a:p>
      </dsp:txBody>
      <dsp:txXfrm>
        <a:off x="59" y="218952"/>
        <a:ext cx="5697140" cy="921600"/>
      </dsp:txXfrm>
    </dsp:sp>
    <dsp:sp modelId="{9E04D23C-52A5-4802-959A-840181DFA737}">
      <dsp:nvSpPr>
        <dsp:cNvPr id="0" name=""/>
        <dsp:cNvSpPr/>
      </dsp:nvSpPr>
      <dsp:spPr>
        <a:xfrm>
          <a:off x="59" y="1140552"/>
          <a:ext cx="5697140" cy="377712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GB" sz="3200" kern="1200" dirty="0"/>
            <a:t>Taxes placed on imported goods that are not applied to domestic goods</a:t>
          </a:r>
          <a:endParaRPr lang="en-US" sz="3200" kern="1200" dirty="0"/>
        </a:p>
        <a:p>
          <a:pPr marL="285750" lvl="1" indent="-285750" algn="l" defTabSz="1422400">
            <a:lnSpc>
              <a:spcPct val="90000"/>
            </a:lnSpc>
            <a:spcBef>
              <a:spcPct val="0"/>
            </a:spcBef>
            <a:spcAft>
              <a:spcPct val="15000"/>
            </a:spcAft>
            <a:buChar char="•"/>
          </a:pPr>
          <a:r>
            <a:rPr lang="en-GB" sz="3200" kern="1200" dirty="0"/>
            <a:t>Consumers face a higher price</a:t>
          </a:r>
          <a:endParaRPr lang="en-US" sz="3200" kern="1200" dirty="0"/>
        </a:p>
        <a:p>
          <a:pPr marL="285750" lvl="1" indent="-285750" algn="l" defTabSz="1422400">
            <a:lnSpc>
              <a:spcPct val="90000"/>
            </a:lnSpc>
            <a:spcBef>
              <a:spcPct val="0"/>
            </a:spcBef>
            <a:spcAft>
              <a:spcPct val="15000"/>
            </a:spcAft>
            <a:buChar char="•"/>
          </a:pPr>
          <a:r>
            <a:rPr lang="en-GB" sz="3200" kern="1200" dirty="0"/>
            <a:t>However, domestic industries are protected from overseas competition</a:t>
          </a:r>
          <a:endParaRPr lang="en-US" sz="3200" kern="1200" dirty="0"/>
        </a:p>
      </dsp:txBody>
      <dsp:txXfrm>
        <a:off x="59" y="1140552"/>
        <a:ext cx="5697140" cy="3777120"/>
      </dsp:txXfrm>
    </dsp:sp>
    <dsp:sp modelId="{C218689F-2A51-462F-9625-0669B77A1156}">
      <dsp:nvSpPr>
        <dsp:cNvPr id="0" name=""/>
        <dsp:cNvSpPr/>
      </dsp:nvSpPr>
      <dsp:spPr>
        <a:xfrm>
          <a:off x="6494799" y="218952"/>
          <a:ext cx="5697140" cy="9216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GB" sz="3200" kern="1200" dirty="0"/>
            <a:t>Import quotas</a:t>
          </a:r>
          <a:endParaRPr lang="en-US" sz="3200" kern="1200" dirty="0"/>
        </a:p>
      </dsp:txBody>
      <dsp:txXfrm>
        <a:off x="6494799" y="218952"/>
        <a:ext cx="5697140" cy="921600"/>
      </dsp:txXfrm>
    </dsp:sp>
    <dsp:sp modelId="{AD43B56F-D97F-4A24-9838-C0AFF9BDDD09}">
      <dsp:nvSpPr>
        <dsp:cNvPr id="0" name=""/>
        <dsp:cNvSpPr/>
      </dsp:nvSpPr>
      <dsp:spPr>
        <a:xfrm>
          <a:off x="6494799" y="1140552"/>
          <a:ext cx="5697140" cy="377712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GB" sz="3200" kern="1200" dirty="0"/>
            <a:t>A physical limit on the volume of imports entering a country </a:t>
          </a:r>
          <a:endParaRPr lang="en-US" sz="3200" kern="1200" dirty="0"/>
        </a:p>
        <a:p>
          <a:pPr marL="285750" lvl="1" indent="-285750" algn="l" defTabSz="1422400">
            <a:lnSpc>
              <a:spcPct val="90000"/>
            </a:lnSpc>
            <a:spcBef>
              <a:spcPct val="0"/>
            </a:spcBef>
            <a:spcAft>
              <a:spcPct val="15000"/>
            </a:spcAft>
            <a:buChar char="•"/>
          </a:pPr>
          <a:r>
            <a:rPr lang="en-GB" sz="3200" kern="1200" dirty="0"/>
            <a:t>For example, Thailand has imposed a quota of 54,440 tonnes of corn on China</a:t>
          </a:r>
          <a:endParaRPr lang="en-US" sz="3200" kern="1200" dirty="0"/>
        </a:p>
      </dsp:txBody>
      <dsp:txXfrm>
        <a:off x="6494799" y="1140552"/>
        <a:ext cx="5697140" cy="3777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73F23-9689-4380-884E-9C5576988EA1}">
      <dsp:nvSpPr>
        <dsp:cNvPr id="0" name=""/>
        <dsp:cNvSpPr/>
      </dsp:nvSpPr>
      <dsp:spPr>
        <a:xfrm>
          <a:off x="0" y="16784"/>
          <a:ext cx="4208898"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Without international trade the domestic supply and demand curves show the market equilibrium price at P.</a:t>
          </a:r>
          <a:endParaRPr lang="en-US" sz="1600" kern="1200" dirty="0"/>
        </a:p>
      </dsp:txBody>
      <dsp:txXfrm>
        <a:off x="47519" y="64303"/>
        <a:ext cx="4113860" cy="878402"/>
      </dsp:txXfrm>
    </dsp:sp>
    <dsp:sp modelId="{D9D680F3-8C7D-4EA8-99E6-DD72B8C9166A}">
      <dsp:nvSpPr>
        <dsp:cNvPr id="0" name=""/>
        <dsp:cNvSpPr/>
      </dsp:nvSpPr>
      <dsp:spPr>
        <a:xfrm>
          <a:off x="0" y="1171113"/>
          <a:ext cx="4208898"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Consumer surplus is the difference between the price a consumer is willing to pay for a product and the price that they actually pay.</a:t>
          </a:r>
          <a:endParaRPr lang="en-US" sz="1600" kern="1200" dirty="0"/>
        </a:p>
      </dsp:txBody>
      <dsp:txXfrm>
        <a:off x="47519" y="1218632"/>
        <a:ext cx="4113860" cy="878402"/>
      </dsp:txXfrm>
    </dsp:sp>
    <dsp:sp modelId="{C13EB4E0-49A6-4473-9DB0-856DFA6670A9}">
      <dsp:nvSpPr>
        <dsp:cNvPr id="0" name=""/>
        <dsp:cNvSpPr/>
      </dsp:nvSpPr>
      <dsp:spPr>
        <a:xfrm>
          <a:off x="0" y="2263184"/>
          <a:ext cx="4208898"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Producer surplus is the difference between the price a producer is willing to supply a product at and the price actually received for the product.</a:t>
          </a:r>
          <a:endParaRPr lang="en-US" sz="1600" kern="1200" dirty="0"/>
        </a:p>
      </dsp:txBody>
      <dsp:txXfrm>
        <a:off x="47519" y="2310703"/>
        <a:ext cx="4113860" cy="878402"/>
      </dsp:txXfrm>
    </dsp:sp>
    <dsp:sp modelId="{1B294985-C1AC-4095-B2AE-FE8613BBA147}">
      <dsp:nvSpPr>
        <dsp:cNvPr id="0" name=""/>
        <dsp:cNvSpPr/>
      </dsp:nvSpPr>
      <dsp:spPr>
        <a:xfrm>
          <a:off x="0" y="3386384"/>
          <a:ext cx="4208898"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Blue represents consumer surplus and green producer surplus without trade.</a:t>
          </a:r>
          <a:endParaRPr lang="en-US" sz="1600" kern="1200" dirty="0"/>
        </a:p>
      </dsp:txBody>
      <dsp:txXfrm>
        <a:off x="47519" y="3433903"/>
        <a:ext cx="4113860" cy="8784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AC34E-80A6-4127-AFCE-39E22B01556D}">
      <dsp:nvSpPr>
        <dsp:cNvPr id="0" name=""/>
        <dsp:cNvSpPr/>
      </dsp:nvSpPr>
      <dsp:spPr>
        <a:xfrm>
          <a:off x="0" y="204141"/>
          <a:ext cx="4699459" cy="1712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A country that operates under conditions of free trade will have a perfectly elastic world supply curve. Price will be P1, output Q1.</a:t>
          </a:r>
          <a:endParaRPr lang="en-US" sz="2400" kern="1200"/>
        </a:p>
      </dsp:txBody>
      <dsp:txXfrm>
        <a:off x="83616" y="287757"/>
        <a:ext cx="4532227" cy="1545648"/>
      </dsp:txXfrm>
    </dsp:sp>
    <dsp:sp modelId="{8AD23B58-BE79-4DED-8B78-1441AE203E4B}">
      <dsp:nvSpPr>
        <dsp:cNvPr id="0" name=""/>
        <dsp:cNvSpPr/>
      </dsp:nvSpPr>
      <dsp:spPr>
        <a:xfrm>
          <a:off x="0" y="1986141"/>
          <a:ext cx="4699459" cy="171288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Imposing quotas on imports will restrict world supply.</a:t>
          </a:r>
          <a:endParaRPr lang="en-US" sz="2400" kern="1200"/>
        </a:p>
      </dsp:txBody>
      <dsp:txXfrm>
        <a:off x="83616" y="2069757"/>
        <a:ext cx="4532227" cy="1545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45ECB-1C83-4240-8C33-95E2BE7D9ADF}">
      <dsp:nvSpPr>
        <dsp:cNvPr id="0" name=""/>
        <dsp:cNvSpPr/>
      </dsp:nvSpPr>
      <dsp:spPr>
        <a:xfrm>
          <a:off x="0" y="35716"/>
          <a:ext cx="6002110" cy="8798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The Group of 20 (G20) is a forum through which 20 leading countries can debate a wide range of international issues linked to international financial stability</a:t>
          </a:r>
          <a:endParaRPr lang="en-US" sz="1600" kern="1200"/>
        </a:p>
      </dsp:txBody>
      <dsp:txXfrm>
        <a:off x="42950" y="78666"/>
        <a:ext cx="5916210" cy="793940"/>
      </dsp:txXfrm>
    </dsp:sp>
    <dsp:sp modelId="{31160E8C-4012-4EAC-AC41-3BC53B981686}">
      <dsp:nvSpPr>
        <dsp:cNvPr id="0" name=""/>
        <dsp:cNvSpPr/>
      </dsp:nvSpPr>
      <dsp:spPr>
        <a:xfrm>
          <a:off x="0" y="961636"/>
          <a:ext cx="6002110" cy="87984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Its membership consists of 19 countries and the EU, together accounting for 80% of world trade</a:t>
          </a:r>
          <a:endParaRPr lang="en-US" sz="1600" kern="1200"/>
        </a:p>
      </dsp:txBody>
      <dsp:txXfrm>
        <a:off x="42950" y="1004586"/>
        <a:ext cx="5916210" cy="793940"/>
      </dsp:txXfrm>
    </dsp:sp>
    <dsp:sp modelId="{262F06C0-2BC9-483C-A037-B34A3223AD19}">
      <dsp:nvSpPr>
        <dsp:cNvPr id="0" name=""/>
        <dsp:cNvSpPr/>
      </dsp:nvSpPr>
      <dsp:spPr>
        <a:xfrm>
          <a:off x="0" y="1887557"/>
          <a:ext cx="6002110" cy="87984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It holds an annual summit, most recently held in China in 2016 and Germany in 2017</a:t>
          </a:r>
          <a:endParaRPr lang="en-US" sz="1600" kern="1200"/>
        </a:p>
      </dsp:txBody>
      <dsp:txXfrm>
        <a:off x="42950" y="1930507"/>
        <a:ext cx="5916210" cy="793940"/>
      </dsp:txXfrm>
    </dsp:sp>
    <dsp:sp modelId="{FC05471A-16B2-4911-8791-802D2E4B3908}">
      <dsp:nvSpPr>
        <dsp:cNvPr id="0" name=""/>
        <dsp:cNvSpPr/>
      </dsp:nvSpPr>
      <dsp:spPr>
        <a:xfrm>
          <a:off x="0" y="2813477"/>
          <a:ext cx="6002110" cy="87984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G20 has been criticised for its exclusivity as most countries of the world have no direct say in its meetings</a:t>
          </a:r>
          <a:endParaRPr lang="en-US" sz="1600" kern="1200"/>
        </a:p>
      </dsp:txBody>
      <dsp:txXfrm>
        <a:off x="42950" y="2856427"/>
        <a:ext cx="5916210" cy="7939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2B6B1-8504-4931-B9AF-06E97FDB6E49}">
      <dsp:nvSpPr>
        <dsp:cNvPr id="0" name=""/>
        <dsp:cNvSpPr/>
      </dsp:nvSpPr>
      <dsp:spPr>
        <a:xfrm>
          <a:off x="1775505" y="497"/>
          <a:ext cx="2107662" cy="105383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a:t>The World Bank provides finance and other assistance e.g. expertise to developing countries </a:t>
          </a:r>
          <a:endParaRPr lang="en-US" sz="1500" kern="1200"/>
        </a:p>
      </dsp:txBody>
      <dsp:txXfrm>
        <a:off x="1806371" y="31363"/>
        <a:ext cx="2045930" cy="992099"/>
      </dsp:txXfrm>
    </dsp:sp>
    <dsp:sp modelId="{C9EA117E-237F-406D-9FEB-8BCAC9031079}">
      <dsp:nvSpPr>
        <dsp:cNvPr id="0" name=""/>
        <dsp:cNvSpPr/>
      </dsp:nvSpPr>
      <dsp:spPr>
        <a:xfrm>
          <a:off x="4410083" y="497"/>
          <a:ext cx="2107662" cy="105383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a:t>This takes a number of forms, including:</a:t>
          </a:r>
          <a:endParaRPr lang="en-US" sz="1500" kern="1200"/>
        </a:p>
      </dsp:txBody>
      <dsp:txXfrm>
        <a:off x="4440949" y="31363"/>
        <a:ext cx="2045930" cy="992099"/>
      </dsp:txXfrm>
    </dsp:sp>
    <dsp:sp modelId="{5038C082-207E-4DE8-8723-6DE33344D0F1}">
      <dsp:nvSpPr>
        <dsp:cNvPr id="0" name=""/>
        <dsp:cNvSpPr/>
      </dsp:nvSpPr>
      <dsp:spPr>
        <a:xfrm>
          <a:off x="4620849" y="1054329"/>
          <a:ext cx="210766" cy="790373"/>
        </a:xfrm>
        <a:custGeom>
          <a:avLst/>
          <a:gdLst/>
          <a:ahLst/>
          <a:cxnLst/>
          <a:rect l="0" t="0" r="0" b="0"/>
          <a:pathLst>
            <a:path>
              <a:moveTo>
                <a:pt x="0" y="0"/>
              </a:moveTo>
              <a:lnTo>
                <a:pt x="0" y="790373"/>
              </a:lnTo>
              <a:lnTo>
                <a:pt x="210766" y="79037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1E51CE-F274-4DAA-9B5F-CAF5C1C99E88}">
      <dsp:nvSpPr>
        <dsp:cNvPr id="0" name=""/>
        <dsp:cNvSpPr/>
      </dsp:nvSpPr>
      <dsp:spPr>
        <a:xfrm>
          <a:off x="4831615" y="1317786"/>
          <a:ext cx="1686129" cy="105383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a:t>Low interest loans, credit and grants</a:t>
          </a:r>
          <a:endParaRPr lang="en-US" sz="1200" kern="1200"/>
        </a:p>
      </dsp:txBody>
      <dsp:txXfrm>
        <a:off x="4862481" y="1348652"/>
        <a:ext cx="1624397" cy="992099"/>
      </dsp:txXfrm>
    </dsp:sp>
    <dsp:sp modelId="{5C6208CA-207C-456E-A791-88A1A83EE1C6}">
      <dsp:nvSpPr>
        <dsp:cNvPr id="0" name=""/>
        <dsp:cNvSpPr/>
      </dsp:nvSpPr>
      <dsp:spPr>
        <a:xfrm>
          <a:off x="4620849" y="1054329"/>
          <a:ext cx="210766" cy="2107662"/>
        </a:xfrm>
        <a:custGeom>
          <a:avLst/>
          <a:gdLst/>
          <a:ahLst/>
          <a:cxnLst/>
          <a:rect l="0" t="0" r="0" b="0"/>
          <a:pathLst>
            <a:path>
              <a:moveTo>
                <a:pt x="0" y="0"/>
              </a:moveTo>
              <a:lnTo>
                <a:pt x="0" y="2107662"/>
              </a:lnTo>
              <a:lnTo>
                <a:pt x="210766" y="210766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D53927-A3E1-4BC0-8D60-B2C3870F004D}">
      <dsp:nvSpPr>
        <dsp:cNvPr id="0" name=""/>
        <dsp:cNvSpPr/>
      </dsp:nvSpPr>
      <dsp:spPr>
        <a:xfrm>
          <a:off x="4831615" y="2635075"/>
          <a:ext cx="1686129" cy="105383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a:t>Investment in education, health infrastructure and an array of other areas that benefit social welfare </a:t>
          </a:r>
          <a:endParaRPr lang="en-US" sz="1200" kern="1200"/>
        </a:p>
      </dsp:txBody>
      <dsp:txXfrm>
        <a:off x="4862481" y="2665941"/>
        <a:ext cx="1624397" cy="992099"/>
      </dsp:txXfrm>
    </dsp:sp>
    <dsp:sp modelId="{4FA24E7B-5B08-4067-94F4-A2D6543B3765}">
      <dsp:nvSpPr>
        <dsp:cNvPr id="0" name=""/>
        <dsp:cNvSpPr/>
      </dsp:nvSpPr>
      <dsp:spPr>
        <a:xfrm>
          <a:off x="7044661" y="497"/>
          <a:ext cx="2107662" cy="105383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a:t>It has set two specific goals to be achieved by 2030:</a:t>
          </a:r>
          <a:endParaRPr lang="en-US" sz="1500" kern="1200"/>
        </a:p>
      </dsp:txBody>
      <dsp:txXfrm>
        <a:off x="7075527" y="31363"/>
        <a:ext cx="2045930" cy="992099"/>
      </dsp:txXfrm>
    </dsp:sp>
    <dsp:sp modelId="{CD8533BF-1841-496C-9226-FAD6E330F4A7}">
      <dsp:nvSpPr>
        <dsp:cNvPr id="0" name=""/>
        <dsp:cNvSpPr/>
      </dsp:nvSpPr>
      <dsp:spPr>
        <a:xfrm>
          <a:off x="7255427" y="1054329"/>
          <a:ext cx="210766" cy="790373"/>
        </a:xfrm>
        <a:custGeom>
          <a:avLst/>
          <a:gdLst/>
          <a:ahLst/>
          <a:cxnLst/>
          <a:rect l="0" t="0" r="0" b="0"/>
          <a:pathLst>
            <a:path>
              <a:moveTo>
                <a:pt x="0" y="0"/>
              </a:moveTo>
              <a:lnTo>
                <a:pt x="0" y="790373"/>
              </a:lnTo>
              <a:lnTo>
                <a:pt x="210766" y="79037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07D31B-A595-4DC7-A5B4-7AF33D44C414}">
      <dsp:nvSpPr>
        <dsp:cNvPr id="0" name=""/>
        <dsp:cNvSpPr/>
      </dsp:nvSpPr>
      <dsp:spPr>
        <a:xfrm>
          <a:off x="7466193" y="1317786"/>
          <a:ext cx="1686129" cy="105383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a:t>To end extreme poverty, limiting the number of people who survive on $1.90 a day to 3% of the population</a:t>
          </a:r>
          <a:endParaRPr lang="en-US" sz="1200" kern="1200"/>
        </a:p>
      </dsp:txBody>
      <dsp:txXfrm>
        <a:off x="7497059" y="1348652"/>
        <a:ext cx="1624397" cy="992099"/>
      </dsp:txXfrm>
    </dsp:sp>
    <dsp:sp modelId="{5C91F5D1-8BEE-45DD-8D7F-5825CEC8D42A}">
      <dsp:nvSpPr>
        <dsp:cNvPr id="0" name=""/>
        <dsp:cNvSpPr/>
      </dsp:nvSpPr>
      <dsp:spPr>
        <a:xfrm>
          <a:off x="7255427" y="1054329"/>
          <a:ext cx="210766" cy="2107662"/>
        </a:xfrm>
        <a:custGeom>
          <a:avLst/>
          <a:gdLst/>
          <a:ahLst/>
          <a:cxnLst/>
          <a:rect l="0" t="0" r="0" b="0"/>
          <a:pathLst>
            <a:path>
              <a:moveTo>
                <a:pt x="0" y="0"/>
              </a:moveTo>
              <a:lnTo>
                <a:pt x="0" y="2107662"/>
              </a:lnTo>
              <a:lnTo>
                <a:pt x="210766" y="210766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F705B8-2F22-4C35-8D4A-4D27D7C6E825}">
      <dsp:nvSpPr>
        <dsp:cNvPr id="0" name=""/>
        <dsp:cNvSpPr/>
      </dsp:nvSpPr>
      <dsp:spPr>
        <a:xfrm>
          <a:off x="7466193" y="2635075"/>
          <a:ext cx="1686129" cy="105383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a:t>Promoting shared prosperity by supporting income growth for the bottom 40% of people in all countries</a:t>
          </a:r>
          <a:endParaRPr lang="en-US" sz="1200" kern="1200"/>
        </a:p>
      </dsp:txBody>
      <dsp:txXfrm>
        <a:off x="7497059" y="2665941"/>
        <a:ext cx="1624397" cy="9920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A9A7E-0315-41D8-AA68-7C9192EEAD9F}">
      <dsp:nvSpPr>
        <dsp:cNvPr id="0" name=""/>
        <dsp:cNvSpPr/>
      </dsp:nvSpPr>
      <dsp:spPr>
        <a:xfrm>
          <a:off x="0" y="443708"/>
          <a:ext cx="6263640" cy="14987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The International Monetary Fund (IMF) is comprised of 189 member countries that looks to promote monetary cooperation e.g. exchange rates and international payments and to facilitate trade globally</a:t>
          </a:r>
          <a:endParaRPr lang="en-US" sz="2100" kern="1200"/>
        </a:p>
      </dsp:txBody>
      <dsp:txXfrm>
        <a:off x="73164" y="516872"/>
        <a:ext cx="6117312" cy="1352442"/>
      </dsp:txXfrm>
    </dsp:sp>
    <dsp:sp modelId="{03439D7C-1706-4D53-A811-E3335D3B52E6}">
      <dsp:nvSpPr>
        <dsp:cNvPr id="0" name=""/>
        <dsp:cNvSpPr/>
      </dsp:nvSpPr>
      <dsp:spPr>
        <a:xfrm>
          <a:off x="0" y="2002959"/>
          <a:ext cx="6263640" cy="149877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A key area is helping macroeconomic stability in developing countries</a:t>
          </a:r>
          <a:endParaRPr lang="en-US" sz="2100" kern="1200"/>
        </a:p>
      </dsp:txBody>
      <dsp:txXfrm>
        <a:off x="73164" y="2076123"/>
        <a:ext cx="6117312" cy="1352442"/>
      </dsp:txXfrm>
    </dsp:sp>
    <dsp:sp modelId="{E1603D7D-9BB5-4A76-8906-A84B3E5509B0}">
      <dsp:nvSpPr>
        <dsp:cNvPr id="0" name=""/>
        <dsp:cNvSpPr/>
      </dsp:nvSpPr>
      <dsp:spPr>
        <a:xfrm>
          <a:off x="0" y="3562209"/>
          <a:ext cx="6263640" cy="14987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This helps to promote economic growth and the reduction of poverty</a:t>
          </a:r>
          <a:endParaRPr lang="en-US" sz="2100" kern="1200"/>
        </a:p>
      </dsp:txBody>
      <dsp:txXfrm>
        <a:off x="73164" y="3635373"/>
        <a:ext cx="6117312" cy="13524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D5EA0-4BB1-4554-BD1B-54CCCF22B354}">
      <dsp:nvSpPr>
        <dsp:cNvPr id="0" name=""/>
        <dsp:cNvSpPr/>
      </dsp:nvSpPr>
      <dsp:spPr>
        <a:xfrm>
          <a:off x="0" y="18850"/>
          <a:ext cx="6367912" cy="6367912"/>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AE7C88-710E-49AA-8E74-720C8BFE9B35}">
      <dsp:nvSpPr>
        <dsp:cNvPr id="0" name=""/>
        <dsp:cNvSpPr/>
      </dsp:nvSpPr>
      <dsp:spPr>
        <a:xfrm>
          <a:off x="604951" y="623801"/>
          <a:ext cx="2483486" cy="24834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Bilateral trading agreements take place between two countries or trading blocs</a:t>
          </a:r>
          <a:endParaRPr lang="en-US" sz="2100" kern="1200"/>
        </a:p>
      </dsp:txBody>
      <dsp:txXfrm>
        <a:off x="726185" y="745035"/>
        <a:ext cx="2241018" cy="2241018"/>
      </dsp:txXfrm>
    </dsp:sp>
    <dsp:sp modelId="{9B7FF1F2-7BE9-4253-91E4-52A03F9481B2}">
      <dsp:nvSpPr>
        <dsp:cNvPr id="0" name=""/>
        <dsp:cNvSpPr/>
      </dsp:nvSpPr>
      <dsp:spPr>
        <a:xfrm>
          <a:off x="3279475" y="623801"/>
          <a:ext cx="2483486" cy="248348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Preferential trade agreements will take place that remove barriers to trade such as protectionist policies</a:t>
          </a:r>
          <a:endParaRPr lang="en-US" sz="2100" kern="1200"/>
        </a:p>
      </dsp:txBody>
      <dsp:txXfrm>
        <a:off x="3400709" y="745035"/>
        <a:ext cx="2241018" cy="2241018"/>
      </dsp:txXfrm>
    </dsp:sp>
    <dsp:sp modelId="{17EE1648-CD9B-400A-AAB7-2DCD0CB5D9CC}">
      <dsp:nvSpPr>
        <dsp:cNvPr id="0" name=""/>
        <dsp:cNvSpPr/>
      </dsp:nvSpPr>
      <dsp:spPr>
        <a:xfrm>
          <a:off x="604951" y="3298325"/>
          <a:ext cx="2483486" cy="248348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The UK is likely to negotiate bilateral trading agreements with a number of countries after Brexit</a:t>
          </a:r>
          <a:endParaRPr lang="en-US" sz="2100" kern="1200"/>
        </a:p>
      </dsp:txBody>
      <dsp:txXfrm>
        <a:off x="726185" y="3419559"/>
        <a:ext cx="2241018" cy="2241018"/>
      </dsp:txXfrm>
    </dsp:sp>
    <dsp:sp modelId="{FC242959-CBA0-402E-B962-1400E2C32C51}">
      <dsp:nvSpPr>
        <dsp:cNvPr id="0" name=""/>
        <dsp:cNvSpPr/>
      </dsp:nvSpPr>
      <dsp:spPr>
        <a:xfrm>
          <a:off x="3279475" y="3298325"/>
          <a:ext cx="2483486" cy="248348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As a member of the EU it could not do this as it had to adhere to membership rules</a:t>
          </a:r>
          <a:endParaRPr lang="en-US" sz="2100" kern="1200"/>
        </a:p>
      </dsp:txBody>
      <dsp:txXfrm>
        <a:off x="3400709" y="3419559"/>
        <a:ext cx="2241018" cy="22410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5225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76463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76718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2992" y="1825625"/>
            <a:ext cx="8820808" cy="4351338"/>
          </a:xfrm>
          <a:ln w="76200">
            <a:solidFill>
              <a:srgbClr val="FF0000"/>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4319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8234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024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18712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7633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8044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023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0595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25001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25592774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exampaperspractice.co.uk/" TargetMode="Externa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www.exampaperspractice.co.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hyperlink" Target="http://www.exampaperspractice.co.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http://www.exampaperspractice.co.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hyperlink" Target="http://www.exampaperspractice.co.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hyperlink" Target="http://www.exampaperspractice.co.uk/" TargetMode="External"/><Relationship Id="rId4" Type="http://schemas.openxmlformats.org/officeDocument/2006/relationships/diagramLayout" Target="../diagrams/layout4.xm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www.exampaperspractice.co.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www.exampaperspractice.co.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4.png"/><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QuickStyle" Target="../diagrams/quickStyle5.xml"/><Relationship Id="rId11" Type="http://schemas.openxmlformats.org/officeDocument/2006/relationships/hyperlink" Target="http://www.exampaperspractice.co.uk/" TargetMode="External"/><Relationship Id="rId5" Type="http://schemas.openxmlformats.org/officeDocument/2006/relationships/diagramLayout" Target="../diagrams/layout5.xml"/><Relationship Id="rId10" Type="http://schemas.openxmlformats.org/officeDocument/2006/relationships/image" Target="../media/image4.png"/><Relationship Id="rId4" Type="http://schemas.openxmlformats.org/officeDocument/2006/relationships/diagramData" Target="../diagrams/data5.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hyperlink" Target="http://www.exampaperspractice.co.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www.exampaperspractice.co.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hyperlink" Target="http://www.exampaperspractice.co.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7.jpeg"/><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diagramQuickStyle" Target="../diagrams/quickStyle6.xml"/><Relationship Id="rId11" Type="http://schemas.openxmlformats.org/officeDocument/2006/relationships/hyperlink" Target="http://www.exampaperspractice.co.uk/" TargetMode="External"/><Relationship Id="rId5" Type="http://schemas.openxmlformats.org/officeDocument/2006/relationships/diagramLayout" Target="../diagrams/layout6.xml"/><Relationship Id="rId10" Type="http://schemas.openxmlformats.org/officeDocument/2006/relationships/image" Target="../media/image4.png"/><Relationship Id="rId4" Type="http://schemas.openxmlformats.org/officeDocument/2006/relationships/diagramData" Target="../diagrams/data6.xml"/><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boell.de/en/2016/12/09/trade"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hyperlink" Target="http://www.exampaperspractice.co.uk/" TargetMode="External"/><Relationship Id="rId4" Type="http://schemas.openxmlformats.org/officeDocument/2006/relationships/diagramLayout" Target="../diagrams/layout7.xml"/><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hyperlink" Target="http://www.exampaperspractice.co.uk/" TargetMode="External"/><Relationship Id="rId4" Type="http://schemas.openxmlformats.org/officeDocument/2006/relationships/diagramLayout" Target="../diagrams/layout8.xml"/><Relationship Id="rId9"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27.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hyperlink" Target="http://www.exampaperspractice.co.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hyperlink" Target="http://www.exampaperspractice.co.uk/" TargetMode="External"/><Relationship Id="rId4" Type="http://schemas.openxmlformats.org/officeDocument/2006/relationships/diagramLayout" Target="../diagrams/layout9.xml"/><Relationship Id="rId9"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12.xml"/><Relationship Id="rId1" Type="http://schemas.openxmlformats.org/officeDocument/2006/relationships/tags" Target="../tags/tag29.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hyperlink" Target="http://www.exampaperspractice.co.uk/" TargetMode="External"/><Relationship Id="rId4" Type="http://schemas.openxmlformats.org/officeDocument/2006/relationships/diagramLayout" Target="../diagrams/layout10.xml"/><Relationship Id="rId9"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Layout" Target="../slideLayouts/slideLayout12.xml"/><Relationship Id="rId1" Type="http://schemas.openxmlformats.org/officeDocument/2006/relationships/tags" Target="../tags/tag30.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hyperlink" Target="http://www.exampaperspractice.co.uk/" TargetMode="External"/><Relationship Id="rId4" Type="http://schemas.openxmlformats.org/officeDocument/2006/relationships/diagramLayout" Target="../diagrams/layout11.xml"/><Relationship Id="rId9"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12.xml"/><Relationship Id="rId1" Type="http://schemas.openxmlformats.org/officeDocument/2006/relationships/tags" Target="../tags/tag31.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hyperlink" Target="http://www.exampaperspractice.co.uk/" TargetMode="External"/><Relationship Id="rId4" Type="http://schemas.openxmlformats.org/officeDocument/2006/relationships/diagramLayout" Target="../diagrams/layout12.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exampaperspractice.co.uk/" TargetMode="External"/><Relationship Id="rId4" Type="http://schemas.openxmlformats.org/officeDocument/2006/relationships/diagramLayout" Target="../diagrams/layout1.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www.exampaperspractice.co.uk/" TargetMode="External"/><Relationship Id="rId4" Type="http://schemas.openxmlformats.org/officeDocument/2006/relationships/diagramLayout" Target="../diagrams/layout2.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www.exampaperspractice.co.uk/" TargetMode="External"/><Relationship Id="rId4" Type="http://schemas.openxmlformats.org/officeDocument/2006/relationships/diagramLayout" Target="../diagrams/layout3.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hyperlink" Target="http://www.exampaperspractice.co.uk/" TargetMode="Externa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B174CE8C-0C58-47E3-B39B-E27F172175F3}"/>
              </a:ext>
            </a:extLst>
          </p:cNvPr>
          <p:cNvSpPr>
            <a:spLocks noGrp="1"/>
          </p:cNvSpPr>
          <p:nvPr>
            <p:ph type="ctrTitle"/>
          </p:nvPr>
        </p:nvSpPr>
        <p:spPr>
          <a:xfrm>
            <a:off x="638881" y="457201"/>
            <a:ext cx="10909640" cy="1832654"/>
          </a:xfrm>
        </p:spPr>
        <p:txBody>
          <a:bodyPr vert="horz" lIns="91440" tIns="45720" rIns="91440" bIns="45720" rtlCol="0" anchor="b">
            <a:normAutofit/>
          </a:bodyPr>
          <a:lstStyle/>
          <a:p>
            <a:r>
              <a:rPr lang="en-US" sz="5100" b="1" kern="1200" dirty="0">
                <a:latin typeface="+mj-lt"/>
                <a:ea typeface="+mj-ea"/>
                <a:cs typeface="+mj-cs"/>
              </a:rPr>
              <a:t>3.1.4 Trade policy and trade negotiations</a:t>
            </a:r>
            <a:br>
              <a:rPr lang="en-US" sz="5100" b="1" dirty="0"/>
            </a:br>
            <a:r>
              <a:rPr lang="en-US" sz="3600" dirty="0">
                <a:ea typeface="+mj-lt"/>
                <a:cs typeface="+mj-lt"/>
              </a:rPr>
              <a:t>3.3 </a:t>
            </a:r>
            <a:r>
              <a:rPr lang="en-GB" sz="3600" dirty="0">
                <a:ea typeface="+mj-lt"/>
                <a:cs typeface="+mj-lt"/>
              </a:rPr>
              <a:t>Globalisation</a:t>
            </a:r>
            <a:r>
              <a:rPr lang="en-US" sz="5100" dirty="0"/>
              <a:t> </a:t>
            </a:r>
            <a:endParaRPr lang="en-US" sz="5100" kern="1200" dirty="0">
              <a:latin typeface="+mj-lt"/>
              <a:cs typeface="Calibri Light"/>
            </a:endParaRPr>
          </a:p>
        </p:txBody>
      </p:sp>
      <p:sp>
        <p:nvSpPr>
          <p:cNvPr id="17"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Earth Globe Europe-Africa">
            <a:extLst>
              <a:ext uri="{FF2B5EF4-FFF2-40B4-BE49-F238E27FC236}">
                <a16:creationId xmlns:a16="http://schemas.microsoft.com/office/drawing/2014/main" id="{C1798270-20AF-AE31-3912-BE154AA9C1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43044" y="3124200"/>
            <a:ext cx="3102864" cy="3102864"/>
          </a:xfrm>
          <a:prstGeom prst="rect">
            <a:avLst/>
          </a:prstGeom>
        </p:spPr>
      </p:pic>
      <p:pic>
        <p:nvPicPr>
          <p:cNvPr id="2" name="Picture 1">
            <a:extLst>
              <a:ext uri="{FF2B5EF4-FFF2-40B4-BE49-F238E27FC236}">
                <a16:creationId xmlns:a16="http://schemas.microsoft.com/office/drawing/2014/main" id="{0D92FAD3-8405-25D2-8BA0-B1216496214B}"/>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3" name="Picture 2">
            <a:extLst>
              <a:ext uri="{FF2B5EF4-FFF2-40B4-BE49-F238E27FC236}">
                <a16:creationId xmlns:a16="http://schemas.microsoft.com/office/drawing/2014/main" id="{4254A5B9-0077-0A85-411E-D97DBAD68F95}"/>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4" name="Footer Placeholder 2">
            <a:extLst>
              <a:ext uri="{FF2B5EF4-FFF2-40B4-BE49-F238E27FC236}">
                <a16:creationId xmlns:a16="http://schemas.microsoft.com/office/drawing/2014/main" id="{46DFD67E-F94A-38DD-B5C5-E5F8B479A680}"/>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557DA37-F7D8-BF11-3978-64C8B944E865}"/>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84148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a:prstGeom prst="roundRect">
            <a:avLst/>
          </a:prstGeom>
        </p:spPr>
        <p:txBody>
          <a:bodyPr anchor="b">
            <a:normAutofit/>
          </a:bodyPr>
          <a:lstStyle/>
          <a:p>
            <a:r>
              <a:rPr lang="en-GB" sz="5400"/>
              <a:t>Activity 2</a:t>
            </a:r>
          </a:p>
        </p:txBody>
      </p:sp>
      <p:sp>
        <p:nvSpPr>
          <p:cNvPr id="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3FD331-C314-BE11-7CEA-B8BD19D9A1F2}"/>
              </a:ext>
            </a:extLst>
          </p:cNvPr>
          <p:cNvSpPr>
            <a:spLocks noGrp="1"/>
          </p:cNvSpPr>
          <p:nvPr>
            <p:ph idx="1"/>
          </p:nvPr>
        </p:nvSpPr>
        <p:spPr>
          <a:xfrm>
            <a:off x="640080" y="2872899"/>
            <a:ext cx="4243589" cy="3320668"/>
          </a:xfrm>
        </p:spPr>
        <p:txBody>
          <a:bodyPr vert="horz" lIns="91440" tIns="45720" rIns="91440" bIns="45720" rtlCol="0">
            <a:normAutofit/>
          </a:bodyPr>
          <a:lstStyle/>
          <a:p>
            <a:pPr>
              <a:buFont typeface="Arial,Sans-Serif" panose="020B0604020202020204" pitchFamily="34" charset="0"/>
            </a:pPr>
            <a:r>
              <a:rPr lang="en-US" sz="2200">
                <a:cs typeface="Calibri"/>
              </a:rPr>
              <a:t>Draw a supply and demand diagram to illustrate the previous activity</a:t>
            </a:r>
            <a:endParaRPr lang="en-US" sz="2200">
              <a:ea typeface="+mn-lt"/>
              <a:cs typeface="+mn-lt"/>
            </a:endParaRPr>
          </a:p>
          <a:p>
            <a:endParaRPr lang="en-US" sz="2200">
              <a:cs typeface="Calibri"/>
            </a:endParaRPr>
          </a:p>
        </p:txBody>
      </p:sp>
      <p:pic>
        <p:nvPicPr>
          <p:cNvPr id="5" name="Picture 4" descr="Pencil Crayons on a blue background">
            <a:extLst>
              <a:ext uri="{FF2B5EF4-FFF2-40B4-BE49-F238E27FC236}">
                <a16:creationId xmlns:a16="http://schemas.microsoft.com/office/drawing/2014/main" id="{B82AE9F7-8455-E391-76D8-AB942C6F5A6D}"/>
              </a:ext>
            </a:extLst>
          </p:cNvPr>
          <p:cNvPicPr>
            <a:picLocks noChangeAspect="1"/>
          </p:cNvPicPr>
          <p:nvPr/>
        </p:nvPicPr>
        <p:blipFill rotWithShape="1">
          <a:blip r:embed="rId3"/>
          <a:srcRect l="15903" r="8872" b="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83AF37B9-2137-339E-4873-9A9F83487596}"/>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7" name="Picture 6">
            <a:extLst>
              <a:ext uri="{FF2B5EF4-FFF2-40B4-BE49-F238E27FC236}">
                <a16:creationId xmlns:a16="http://schemas.microsoft.com/office/drawing/2014/main" id="{DBEE62AD-15C0-EBE2-B43A-4B24A3FCF683}"/>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8" name="Footer Placeholder 2">
            <a:extLst>
              <a:ext uri="{FF2B5EF4-FFF2-40B4-BE49-F238E27FC236}">
                <a16:creationId xmlns:a16="http://schemas.microsoft.com/office/drawing/2014/main" id="{58B8E3CE-9CD3-1B23-5493-110BE49209D4}"/>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F7E97C8-BD84-0207-7FE8-2B099AC81C4F}"/>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4199614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0080" y="325369"/>
            <a:ext cx="4368602" cy="1956841"/>
          </a:xfrm>
          <a:prstGeom prst="roundRect">
            <a:avLst/>
          </a:prstGeom>
        </p:spPr>
        <p:txBody>
          <a:bodyPr vert="horz" lIns="91440" tIns="45720" rIns="91440" bIns="45720" rtlCol="0" anchor="b">
            <a:normAutofit/>
          </a:bodyPr>
          <a:lstStyle/>
          <a:p>
            <a:r>
              <a:rPr lang="en-US" sz="5400"/>
              <a:t>Activity 3</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200" b="0" i="0" u="none" strike="noStrike" cap="none" spc="0" normalizeH="0" baseline="0" noProof="0">
                <a:ln>
                  <a:noFill/>
                </a:ln>
                <a:effectLst/>
                <a:uLnTx/>
                <a:uFillTx/>
              </a:rPr>
              <a:t>Explain how </a:t>
            </a:r>
            <a:r>
              <a:rPr kumimoji="0" lang="en-US" sz="2200" b="1" i="0" u="none" strike="noStrike" cap="none" spc="0" normalizeH="0" baseline="0" noProof="0">
                <a:ln>
                  <a:noFill/>
                </a:ln>
                <a:effectLst/>
                <a:uLnTx/>
                <a:uFillTx/>
              </a:rPr>
              <a:t>import quotas </a:t>
            </a:r>
            <a:r>
              <a:rPr kumimoji="0" lang="en-US" sz="2200" b="0" i="0" u="none" strike="noStrike" cap="none" spc="0" normalizeH="0" baseline="0" noProof="0">
                <a:ln>
                  <a:noFill/>
                </a:ln>
                <a:effectLst/>
                <a:uLnTx/>
                <a:uFillTx/>
              </a:rPr>
              <a:t>act as a trade barrier.</a:t>
            </a:r>
            <a:endParaRPr lang="en-US" sz="2200" b="0" i="0" u="none" strike="noStrike" cap="none" spc="0" normalizeH="0" baseline="0" noProof="0">
              <a:ln>
                <a:noFill/>
              </a:ln>
              <a:effectLst/>
              <a:uLnTx/>
              <a:uFillTx/>
            </a:endParaRPr>
          </a:p>
          <a:p>
            <a:pPr>
              <a:defRPr/>
            </a:pPr>
            <a:r>
              <a:rPr lang="en-US" sz="2200"/>
              <a:t>Draw a supply and demand diagram to illustrate this</a:t>
            </a:r>
          </a:p>
          <a:p>
            <a:pPr>
              <a:defRPr/>
            </a:pPr>
            <a:endParaRPr lang="en-US" sz="2200"/>
          </a:p>
        </p:txBody>
      </p:sp>
      <p:pic>
        <p:nvPicPr>
          <p:cNvPr id="10" name="Picture 9" descr="Top view of cubes connected with black lines">
            <a:extLst>
              <a:ext uri="{FF2B5EF4-FFF2-40B4-BE49-F238E27FC236}">
                <a16:creationId xmlns:a16="http://schemas.microsoft.com/office/drawing/2014/main" id="{61DCA985-EE4D-BA04-1B07-87E2DD1773EC}"/>
              </a:ext>
            </a:extLst>
          </p:cNvPr>
          <p:cNvPicPr>
            <a:picLocks noChangeAspect="1"/>
          </p:cNvPicPr>
          <p:nvPr/>
        </p:nvPicPr>
        <p:blipFill rotWithShape="1">
          <a:blip r:embed="rId3"/>
          <a:srcRect l="17539" r="7236" b="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FFF3B46A-69D4-20F7-B735-E3EBE8FB0A26}"/>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4" name="Picture 3">
            <a:extLst>
              <a:ext uri="{FF2B5EF4-FFF2-40B4-BE49-F238E27FC236}">
                <a16:creationId xmlns:a16="http://schemas.microsoft.com/office/drawing/2014/main" id="{4CDB5F4E-C043-7EF3-8D3E-9AEE4779DB1D}"/>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5" name="Footer Placeholder 2">
            <a:extLst>
              <a:ext uri="{FF2B5EF4-FFF2-40B4-BE49-F238E27FC236}">
                <a16:creationId xmlns:a16="http://schemas.microsoft.com/office/drawing/2014/main" id="{5B7E2C34-436D-D552-21F8-DF9061F99909}"/>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5A33949-18FB-00AD-29B6-590187D3AA34}"/>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549290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a:prstGeom prst="roundRect">
            <a:avLst/>
          </a:prstGeom>
        </p:spPr>
        <p:txBody>
          <a:bodyPr anchor="b">
            <a:normAutofit/>
          </a:bodyPr>
          <a:lstStyle/>
          <a:p>
            <a:r>
              <a:rPr lang="en-GB" sz="5400"/>
              <a:t>Activity 4</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FAB4E9-CD94-67F6-705F-23F78DB842DF}"/>
              </a:ext>
            </a:extLst>
          </p:cNvPr>
          <p:cNvSpPr>
            <a:spLocks noGrp="1"/>
          </p:cNvSpPr>
          <p:nvPr>
            <p:ph idx="1"/>
          </p:nvPr>
        </p:nvSpPr>
        <p:spPr>
          <a:xfrm>
            <a:off x="640080" y="2872899"/>
            <a:ext cx="4243589" cy="3320668"/>
          </a:xfrm>
        </p:spPr>
        <p:txBody>
          <a:bodyPr vert="horz" lIns="91440" tIns="45720" rIns="91440" bIns="45720" rtlCol="0">
            <a:normAutofit/>
          </a:bodyPr>
          <a:lstStyle/>
          <a:p>
            <a:pPr>
              <a:buFont typeface="Arial,Sans-Serif" panose="020B0604020202020204" pitchFamily="34" charset="0"/>
            </a:pPr>
            <a:r>
              <a:rPr lang="en-GB" sz="2200">
                <a:cs typeface="Calibri"/>
              </a:rPr>
              <a:t>Identify 3 other </a:t>
            </a:r>
            <a:r>
              <a:rPr lang="en-GB" sz="2200" b="1">
                <a:cs typeface="Calibri"/>
              </a:rPr>
              <a:t>trade barriers </a:t>
            </a:r>
            <a:r>
              <a:rPr lang="en-GB" sz="2200">
                <a:cs typeface="Calibri"/>
              </a:rPr>
              <a:t>and explain how each works</a:t>
            </a:r>
            <a:endParaRPr lang="en-GB" sz="2200">
              <a:ea typeface="+mn-lt"/>
              <a:cs typeface="+mn-lt"/>
            </a:endParaRPr>
          </a:p>
          <a:p>
            <a:endParaRPr lang="en-US" sz="2200">
              <a:cs typeface="Calibri"/>
            </a:endParaRPr>
          </a:p>
        </p:txBody>
      </p:sp>
      <p:pic>
        <p:nvPicPr>
          <p:cNvPr id="5" name="Picture 4" descr="Drawings on colourful paper">
            <a:extLst>
              <a:ext uri="{FF2B5EF4-FFF2-40B4-BE49-F238E27FC236}">
                <a16:creationId xmlns:a16="http://schemas.microsoft.com/office/drawing/2014/main" id="{D0B37A16-E5DC-AC58-D883-AE6B43F5F17C}"/>
              </a:ext>
            </a:extLst>
          </p:cNvPr>
          <p:cNvPicPr>
            <a:picLocks noChangeAspect="1"/>
          </p:cNvPicPr>
          <p:nvPr/>
        </p:nvPicPr>
        <p:blipFill rotWithShape="1">
          <a:blip r:embed="rId3"/>
          <a:srcRect l="3581" r="29565"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EFE22598-C669-3B97-4D33-1D3D4FB9967A}"/>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6" name="Picture 5">
            <a:extLst>
              <a:ext uri="{FF2B5EF4-FFF2-40B4-BE49-F238E27FC236}">
                <a16:creationId xmlns:a16="http://schemas.microsoft.com/office/drawing/2014/main" id="{39783564-4FE1-5573-A224-0EB88C13A847}"/>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7" name="Footer Placeholder 2">
            <a:extLst>
              <a:ext uri="{FF2B5EF4-FFF2-40B4-BE49-F238E27FC236}">
                <a16:creationId xmlns:a16="http://schemas.microsoft.com/office/drawing/2014/main" id="{DE22D10A-8131-F610-672F-DB7EE55C1FFA}"/>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7338DCE-AF3E-1E2B-4B68-BB1C45453387}"/>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95837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a:prstGeom prst="roundRect">
            <a:avLst/>
          </a:prstGeom>
        </p:spPr>
        <p:txBody>
          <a:bodyPr anchor="b">
            <a:normAutofit/>
          </a:bodyPr>
          <a:lstStyle/>
          <a:p>
            <a:r>
              <a:rPr lang="en-GB" sz="5400"/>
              <a:t>Activity 5</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48ED2B-A59D-5607-9494-702AC29D9136}"/>
              </a:ext>
            </a:extLst>
          </p:cNvPr>
          <p:cNvSpPr>
            <a:spLocks noGrp="1"/>
          </p:cNvSpPr>
          <p:nvPr>
            <p:ph idx="1"/>
          </p:nvPr>
        </p:nvSpPr>
        <p:spPr>
          <a:xfrm>
            <a:off x="640080" y="2872899"/>
            <a:ext cx="4243589" cy="3320668"/>
          </a:xfrm>
        </p:spPr>
        <p:txBody>
          <a:bodyPr>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effectLst/>
                <a:uLnTx/>
                <a:uFillTx/>
                <a:latin typeface="Calibri" panose="020F0502020204030204"/>
                <a:ea typeface="+mn-ea"/>
                <a:cs typeface="+mn-cs"/>
              </a:rPr>
              <a:t>For each of the previous barriers find a real world example to demonstrate them</a:t>
            </a:r>
            <a:endParaRPr kumimoji="0" lang="en-GB" sz="2200" b="1" i="0" u="none" strike="noStrike" kern="1200" cap="none" spc="0" normalizeH="0" baseline="0" noProof="0">
              <a:ln>
                <a:noFill/>
              </a:ln>
              <a:effectLst/>
              <a:uLnTx/>
              <a:uFillTx/>
              <a:latin typeface="Calibri" panose="020F0502020204030204"/>
              <a:ea typeface="+mn-ea"/>
              <a:cs typeface="+mn-cs"/>
            </a:endParaRPr>
          </a:p>
        </p:txBody>
      </p:sp>
      <p:pic>
        <p:nvPicPr>
          <p:cNvPr id="10" name="Picture 9" descr="A person holding a globe">
            <a:extLst>
              <a:ext uri="{FF2B5EF4-FFF2-40B4-BE49-F238E27FC236}">
                <a16:creationId xmlns:a16="http://schemas.microsoft.com/office/drawing/2014/main" id="{C8428499-15F4-A257-0E09-C18A8DC7BD34}"/>
              </a:ext>
            </a:extLst>
          </p:cNvPr>
          <p:cNvPicPr>
            <a:picLocks noChangeAspect="1"/>
          </p:cNvPicPr>
          <p:nvPr/>
        </p:nvPicPr>
        <p:blipFill rotWithShape="1">
          <a:blip r:embed="rId3"/>
          <a:srcRect l="20472" r="19922"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E6DAB265-6EEF-2421-6E7A-AFA9E7D6FD83}"/>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5" name="Picture 4">
            <a:extLst>
              <a:ext uri="{FF2B5EF4-FFF2-40B4-BE49-F238E27FC236}">
                <a16:creationId xmlns:a16="http://schemas.microsoft.com/office/drawing/2014/main" id="{7333FD10-CCC4-F678-74B6-C6D69324D239}"/>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6" name="Footer Placeholder 2">
            <a:extLst>
              <a:ext uri="{FF2B5EF4-FFF2-40B4-BE49-F238E27FC236}">
                <a16:creationId xmlns:a16="http://schemas.microsoft.com/office/drawing/2014/main" id="{2E887F31-8CA7-8278-D656-F48D677DB712}"/>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1CDE33D-531B-6C3F-136B-9F3652527B2F}"/>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4092389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3F2CEA-1E1B-4EC7-90ED-41195F99BED3}"/>
              </a:ext>
            </a:extLst>
          </p:cNvPr>
          <p:cNvSpPr>
            <a:spLocks noGrp="1"/>
          </p:cNvSpPr>
          <p:nvPr>
            <p:ph idx="1"/>
          </p:nvPr>
        </p:nvSpPr>
        <p:spPr>
          <a:xfrm>
            <a:off x="291830" y="428017"/>
            <a:ext cx="11061970" cy="5748946"/>
          </a:xfrm>
        </p:spPr>
        <p:txBody>
          <a:bodyPr>
            <a:normAutofit lnSpcReduction="10000"/>
          </a:bodyPr>
          <a:lstStyle/>
          <a:p>
            <a:r>
              <a:rPr lang="en-US" dirty="0"/>
              <a:t>The United Kingdom's fishing industry has been a focal point of debate and policy changes, particularly following its exit from the European Union. The post-Brexit UK fishing laws and protectionist measures have significant implications for both domestic and international stakeholders.</a:t>
            </a:r>
          </a:p>
          <a:p>
            <a:endParaRPr lang="en-US" dirty="0"/>
          </a:p>
          <a:p>
            <a:r>
              <a:rPr lang="en-US" dirty="0"/>
              <a:t>Exclusive Economic Zone (EEZ): With its newfound sovereignty over waters, the UK established an Exclusive Economic Zone (EEZ) extending up to 200 nautical miles from its coastlines. This move aimed to assert greater control over fishing activities within these waters.</a:t>
            </a:r>
          </a:p>
          <a:p>
            <a:endParaRPr lang="en-US" dirty="0"/>
          </a:p>
          <a:p>
            <a:r>
              <a:rPr lang="en-US" dirty="0"/>
              <a:t>Quota Allocation: The UK introduced a new quota allocation system, which prioritized British fishermen and sought to rebalance access to fishing grounds. This often meant reduced access for foreign vessels, particularly those from the EU.</a:t>
            </a:r>
          </a:p>
          <a:p>
            <a:endParaRPr lang="en-US" dirty="0"/>
          </a:p>
          <a:p>
            <a:endParaRPr lang="en-US" dirty="0"/>
          </a:p>
          <a:p>
            <a:endParaRPr lang="en-US" dirty="0"/>
          </a:p>
          <a:p>
            <a:endParaRPr lang="en-US" dirty="0"/>
          </a:p>
          <a:p>
            <a:endParaRPr lang="en-GB" dirty="0"/>
          </a:p>
        </p:txBody>
      </p:sp>
      <p:pic>
        <p:nvPicPr>
          <p:cNvPr id="2" name="Picture 1">
            <a:extLst>
              <a:ext uri="{FF2B5EF4-FFF2-40B4-BE49-F238E27FC236}">
                <a16:creationId xmlns:a16="http://schemas.microsoft.com/office/drawing/2014/main" id="{22D5DEF5-C884-606B-0F26-812221144706}"/>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4" name="Picture 3">
            <a:extLst>
              <a:ext uri="{FF2B5EF4-FFF2-40B4-BE49-F238E27FC236}">
                <a16:creationId xmlns:a16="http://schemas.microsoft.com/office/drawing/2014/main" id="{336B06BF-7FD9-F155-200B-B302054DA00A}"/>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5" name="Footer Placeholder 2">
            <a:extLst>
              <a:ext uri="{FF2B5EF4-FFF2-40B4-BE49-F238E27FC236}">
                <a16:creationId xmlns:a16="http://schemas.microsoft.com/office/drawing/2014/main" id="{7D491521-2418-91B0-B088-9CA64F79E96F}"/>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F392CBF-2D7E-3A48-F24D-09F75DE0ECF7}"/>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916136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35CBC-21D9-4251-A41D-4687B9793EB7}"/>
              </a:ext>
            </a:extLst>
          </p:cNvPr>
          <p:cNvSpPr>
            <a:spLocks noGrp="1"/>
          </p:cNvSpPr>
          <p:nvPr>
            <p:ph idx="1"/>
          </p:nvPr>
        </p:nvSpPr>
        <p:spPr>
          <a:xfrm>
            <a:off x="544749" y="739302"/>
            <a:ext cx="10809051" cy="5437661"/>
          </a:xfrm>
        </p:spPr>
        <p:txBody>
          <a:bodyPr>
            <a:normAutofit/>
          </a:bodyPr>
          <a:lstStyle/>
          <a:p>
            <a:endParaRPr lang="en-US" dirty="0"/>
          </a:p>
          <a:p>
            <a:r>
              <a:rPr lang="en-US" dirty="0"/>
              <a:t>Explain the concept of the Exclusive Economic Zone (EEZ) and its significance in the context of UK fishing laws. How does the establishment of an EEZ affect fishing rights and access to marine resources?</a:t>
            </a:r>
          </a:p>
          <a:p>
            <a:endParaRPr lang="en-US" dirty="0"/>
          </a:p>
          <a:p>
            <a:r>
              <a:rPr lang="en-US" dirty="0" err="1"/>
              <a:t>Analyse</a:t>
            </a:r>
            <a:r>
              <a:rPr lang="en-US" dirty="0"/>
              <a:t> the UK's quota allocation system and its objectives. Discuss the impact of this system on both UK and foreign fishermen, as well as the broader implications for the fishing industry.</a:t>
            </a:r>
          </a:p>
          <a:p>
            <a:endParaRPr lang="en-US" dirty="0"/>
          </a:p>
          <a:p>
            <a:endParaRPr lang="en-US" dirty="0"/>
          </a:p>
          <a:p>
            <a:endParaRPr lang="en-GB" dirty="0"/>
          </a:p>
        </p:txBody>
      </p:sp>
      <p:pic>
        <p:nvPicPr>
          <p:cNvPr id="2" name="Picture 1">
            <a:extLst>
              <a:ext uri="{FF2B5EF4-FFF2-40B4-BE49-F238E27FC236}">
                <a16:creationId xmlns:a16="http://schemas.microsoft.com/office/drawing/2014/main" id="{00D04777-D2E9-2B3A-7BED-6062F44AD9FC}"/>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4" name="Picture 3">
            <a:extLst>
              <a:ext uri="{FF2B5EF4-FFF2-40B4-BE49-F238E27FC236}">
                <a16:creationId xmlns:a16="http://schemas.microsoft.com/office/drawing/2014/main" id="{A3E03D12-C4B4-A757-7B04-C8335134A155}"/>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5" name="Footer Placeholder 2">
            <a:extLst>
              <a:ext uri="{FF2B5EF4-FFF2-40B4-BE49-F238E27FC236}">
                <a16:creationId xmlns:a16="http://schemas.microsoft.com/office/drawing/2014/main" id="{0EAA467F-D8E6-2F20-2D93-BAE877A816CC}"/>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90E270F-A681-7CCB-017C-965ACF9A667B}"/>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406160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131" y="214306"/>
            <a:ext cx="6754165" cy="970450"/>
          </a:xfrm>
        </p:spPr>
        <p:txBody>
          <a:bodyPr>
            <a:normAutofit fontScale="90000"/>
          </a:bodyPr>
          <a:lstStyle/>
          <a:p>
            <a:r>
              <a:rPr lang="en-GB" dirty="0"/>
              <a:t>Diagrammatic representation - tariffs</a:t>
            </a:r>
          </a:p>
        </p:txBody>
      </p:sp>
      <p:graphicFrame>
        <p:nvGraphicFramePr>
          <p:cNvPr id="25" name="Content Placeholder 2">
            <a:extLst>
              <a:ext uri="{FF2B5EF4-FFF2-40B4-BE49-F238E27FC236}">
                <a16:creationId xmlns:a16="http://schemas.microsoft.com/office/drawing/2014/main" id="{0E59C0A9-1CC5-C7FC-0B7E-0B2DC43106BC}"/>
              </a:ext>
            </a:extLst>
          </p:cNvPr>
          <p:cNvGraphicFramePr>
            <a:graphicFrameLocks noGrp="1"/>
          </p:cNvGraphicFramePr>
          <p:nvPr>
            <p:ph idx="1"/>
            <p:extLst>
              <p:ext uri="{D42A27DB-BD31-4B8C-83A1-F6EECF244321}">
                <p14:modId xmlns:p14="http://schemas.microsoft.com/office/powerpoint/2010/main" val="2056742836"/>
              </p:ext>
            </p:extLst>
          </p:nvPr>
        </p:nvGraphicFramePr>
        <p:xfrm>
          <a:off x="5307011" y="1683130"/>
          <a:ext cx="4208898" cy="4376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419323" y="1736520"/>
            <a:ext cx="6506772" cy="4674291"/>
            <a:chOff x="1089895" y="2415056"/>
            <a:chExt cx="5498329" cy="2549810"/>
          </a:xfrm>
        </p:grpSpPr>
        <p:grpSp>
          <p:nvGrpSpPr>
            <p:cNvPr id="6" name="Group 5"/>
            <p:cNvGrpSpPr/>
            <p:nvPr/>
          </p:nvGrpSpPr>
          <p:grpSpPr>
            <a:xfrm>
              <a:off x="1089895" y="2492896"/>
              <a:ext cx="5498329" cy="2471970"/>
              <a:chOff x="2040033" y="1951474"/>
              <a:chExt cx="5498329" cy="2471970"/>
            </a:xfrm>
          </p:grpSpPr>
          <p:cxnSp>
            <p:nvCxnSpPr>
              <p:cNvPr id="11" name="Straight Connector 10"/>
              <p:cNvCxnSpPr/>
              <p:nvPr/>
            </p:nvCxnSpPr>
            <p:spPr>
              <a:xfrm>
                <a:off x="2654604" y="2011487"/>
                <a:ext cx="0" cy="2065747"/>
              </a:xfrm>
              <a:prstGeom prst="line">
                <a:avLst/>
              </a:prstGeom>
              <a:noFill/>
              <a:ln w="28575" cap="flat" cmpd="sng" algn="ctr">
                <a:solidFill>
                  <a:srgbClr val="FEDD61"/>
                </a:solidFill>
                <a:prstDash val="solid"/>
              </a:ln>
              <a:effectLst/>
            </p:spPr>
          </p:cxnSp>
          <p:cxnSp>
            <p:nvCxnSpPr>
              <p:cNvPr id="12" name="Straight Connector 11"/>
              <p:cNvCxnSpPr/>
              <p:nvPr/>
            </p:nvCxnSpPr>
            <p:spPr>
              <a:xfrm>
                <a:off x="2654604" y="4077234"/>
                <a:ext cx="2901481" cy="0"/>
              </a:xfrm>
              <a:prstGeom prst="line">
                <a:avLst/>
              </a:prstGeom>
              <a:noFill/>
              <a:ln w="28575" cap="flat" cmpd="sng" algn="ctr">
                <a:solidFill>
                  <a:srgbClr val="FEDD61"/>
                </a:solidFill>
                <a:prstDash val="solid"/>
              </a:ln>
              <a:effectLst/>
            </p:spPr>
          </p:cxnSp>
          <p:sp>
            <p:nvSpPr>
              <p:cNvPr id="13" name="TextBox 12"/>
              <p:cNvSpPr txBox="1">
                <a:spLocks noChangeArrowheads="1"/>
              </p:cNvSpPr>
              <p:nvPr/>
            </p:nvSpPr>
            <p:spPr bwMode="auto">
              <a:xfrm>
                <a:off x="2040033" y="1951474"/>
                <a:ext cx="5354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rPr>
                  <a:t>Price</a:t>
                </a:r>
                <a:endParaRPr kumimoji="0" lang="en-US" sz="1100" b="0" i="0" u="none" strike="noStrike" kern="0" cap="none" spc="0" normalizeH="0" baseline="0" noProof="0" dirty="0">
                  <a:ln>
                    <a:noFill/>
                  </a:ln>
                  <a:solidFill>
                    <a:srgbClr val="000000"/>
                  </a:solidFill>
                  <a:effectLst/>
                  <a:uLnTx/>
                  <a:uFillTx/>
                  <a:latin typeface="Arial" charset="0"/>
                </a:endParaRPr>
              </a:p>
            </p:txBody>
          </p:sp>
          <p:sp>
            <p:nvSpPr>
              <p:cNvPr id="14" name="TextBox 13"/>
              <p:cNvSpPr txBox="1">
                <a:spLocks noChangeArrowheads="1"/>
              </p:cNvSpPr>
              <p:nvPr/>
            </p:nvSpPr>
            <p:spPr bwMode="auto">
              <a:xfrm>
                <a:off x="4529051" y="4161834"/>
                <a:ext cx="15629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latin typeface="Arial" charset="0"/>
                  </a:rPr>
                  <a:t>Quantity</a:t>
                </a:r>
                <a:endParaRPr kumimoji="0" lang="en-US" sz="1100" b="0" i="0" u="none" strike="noStrike" kern="0" cap="none" spc="0" normalizeH="0" baseline="0" noProof="0" dirty="0">
                  <a:ln>
                    <a:noFill/>
                  </a:ln>
                  <a:solidFill>
                    <a:srgbClr val="000000"/>
                  </a:solidFill>
                  <a:effectLst/>
                  <a:uLnTx/>
                  <a:uFillTx/>
                  <a:latin typeface="Arial" charset="0"/>
                </a:endParaRPr>
              </a:p>
            </p:txBody>
          </p:sp>
          <p:sp>
            <p:nvSpPr>
              <p:cNvPr id="15" name="TextBox 14"/>
              <p:cNvSpPr txBox="1">
                <a:spLocks noChangeArrowheads="1"/>
              </p:cNvSpPr>
              <p:nvPr/>
            </p:nvSpPr>
            <p:spPr bwMode="auto">
              <a:xfrm>
                <a:off x="5020669" y="2076565"/>
                <a:ext cx="28985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Arial" charset="0"/>
                </a:endParaRPr>
              </a:p>
            </p:txBody>
          </p:sp>
          <p:cxnSp>
            <p:nvCxnSpPr>
              <p:cNvPr id="16" name="Straight Connector 15"/>
              <p:cNvCxnSpPr>
                <a:endCxn id="15" idx="0"/>
              </p:cNvCxnSpPr>
              <p:nvPr/>
            </p:nvCxnSpPr>
            <p:spPr>
              <a:xfrm flipV="1">
                <a:off x="2654604" y="2076565"/>
                <a:ext cx="2510992" cy="2000671"/>
              </a:xfrm>
              <a:prstGeom prst="line">
                <a:avLst/>
              </a:prstGeom>
              <a:noFill/>
              <a:ln w="28575" cap="flat" cmpd="sng" algn="ctr">
                <a:solidFill>
                  <a:srgbClr val="FF0000"/>
                </a:solidFill>
                <a:prstDash val="solid"/>
              </a:ln>
              <a:effectLst/>
            </p:spPr>
          </p:cxnSp>
          <p:sp>
            <p:nvSpPr>
              <p:cNvPr id="17" name="TextBox 16"/>
              <p:cNvSpPr txBox="1">
                <a:spLocks noChangeArrowheads="1"/>
              </p:cNvSpPr>
              <p:nvPr/>
            </p:nvSpPr>
            <p:spPr bwMode="auto">
              <a:xfrm>
                <a:off x="2341622" y="2892935"/>
                <a:ext cx="2677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070C0"/>
                    </a:solidFill>
                    <a:effectLst/>
                    <a:uLnTx/>
                    <a:uFillTx/>
                    <a:latin typeface="Arial" charset="0"/>
                  </a:rPr>
                  <a:t>P</a:t>
                </a:r>
                <a:endParaRPr kumimoji="0" lang="en-US" sz="1100" b="1" i="0" u="none" strike="noStrike" kern="0" cap="none" spc="0" normalizeH="0" baseline="0" noProof="0" dirty="0">
                  <a:ln>
                    <a:noFill/>
                  </a:ln>
                  <a:solidFill>
                    <a:srgbClr val="0070C0"/>
                  </a:solidFill>
                  <a:effectLst/>
                  <a:uLnTx/>
                  <a:uFillTx/>
                  <a:latin typeface="Arial" charset="0"/>
                </a:endParaRPr>
              </a:p>
            </p:txBody>
          </p:sp>
          <p:sp>
            <p:nvSpPr>
              <p:cNvPr id="18" name="TextBox 17"/>
              <p:cNvSpPr txBox="1">
                <a:spLocks noChangeArrowheads="1"/>
              </p:cNvSpPr>
              <p:nvPr/>
            </p:nvSpPr>
            <p:spPr bwMode="auto">
              <a:xfrm>
                <a:off x="3667989" y="4077234"/>
                <a:ext cx="536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070C0"/>
                    </a:solidFill>
                    <a:effectLst/>
                    <a:uLnTx/>
                    <a:uFillTx/>
                    <a:latin typeface="Arial" charset="0"/>
                  </a:rPr>
                  <a:t>Q</a:t>
                </a:r>
                <a:endParaRPr kumimoji="0" lang="en-US" sz="1100" b="1" i="0" u="none" strike="noStrike" kern="0" cap="none" spc="0" normalizeH="0" baseline="0" noProof="0" dirty="0">
                  <a:ln>
                    <a:noFill/>
                  </a:ln>
                  <a:solidFill>
                    <a:srgbClr val="0070C0"/>
                  </a:solidFill>
                  <a:effectLst/>
                  <a:uLnTx/>
                  <a:uFillTx/>
                  <a:latin typeface="Arial" charset="0"/>
                </a:endParaRPr>
              </a:p>
            </p:txBody>
          </p:sp>
          <p:grpSp>
            <p:nvGrpSpPr>
              <p:cNvPr id="19" name="Group 18"/>
              <p:cNvGrpSpPr/>
              <p:nvPr/>
            </p:nvGrpSpPr>
            <p:grpSpPr>
              <a:xfrm>
                <a:off x="2654604" y="2017717"/>
                <a:ext cx="4883758" cy="2166144"/>
                <a:chOff x="460511" y="4062488"/>
                <a:chExt cx="4967874" cy="2166144"/>
              </a:xfrm>
            </p:grpSpPr>
            <p:cxnSp>
              <p:nvCxnSpPr>
                <p:cNvPr id="20" name="Straight Connector 19"/>
                <p:cNvCxnSpPr/>
                <p:nvPr/>
              </p:nvCxnSpPr>
              <p:spPr>
                <a:xfrm>
                  <a:off x="495775" y="4062488"/>
                  <a:ext cx="2574391" cy="2043033"/>
                </a:xfrm>
                <a:prstGeom prst="line">
                  <a:avLst/>
                </a:prstGeom>
                <a:noFill/>
                <a:ln w="28575" cap="flat" cmpd="sng" algn="ctr">
                  <a:solidFill>
                    <a:srgbClr val="FF0000"/>
                  </a:solidFill>
                  <a:prstDash val="solid"/>
                </a:ln>
                <a:effectLst/>
              </p:spPr>
            </p:cxnSp>
            <p:cxnSp>
              <p:nvCxnSpPr>
                <p:cNvPr id="21" name="Straight Connector 20"/>
                <p:cNvCxnSpPr/>
                <p:nvPr/>
              </p:nvCxnSpPr>
              <p:spPr>
                <a:xfrm>
                  <a:off x="460511" y="5082994"/>
                  <a:ext cx="1335556" cy="0"/>
                </a:xfrm>
                <a:prstGeom prst="line">
                  <a:avLst/>
                </a:prstGeom>
                <a:noFill/>
                <a:ln w="9525" cap="flat" cmpd="sng" algn="ctr">
                  <a:solidFill>
                    <a:srgbClr val="FEDD61"/>
                  </a:solidFill>
                  <a:prstDash val="dash"/>
                </a:ln>
                <a:effectLst/>
              </p:spPr>
            </p:cxnSp>
            <p:cxnSp>
              <p:nvCxnSpPr>
                <p:cNvPr id="22" name="Straight Connector 21"/>
                <p:cNvCxnSpPr/>
                <p:nvPr/>
              </p:nvCxnSpPr>
              <p:spPr>
                <a:xfrm>
                  <a:off x="1764170" y="5117671"/>
                  <a:ext cx="0" cy="1004334"/>
                </a:xfrm>
                <a:prstGeom prst="line">
                  <a:avLst/>
                </a:prstGeom>
                <a:noFill/>
                <a:ln w="9525" cap="flat" cmpd="sng" algn="ctr">
                  <a:solidFill>
                    <a:srgbClr val="FEDD61"/>
                  </a:solidFill>
                  <a:prstDash val="dash"/>
                </a:ln>
                <a:effectLst/>
              </p:spPr>
            </p:cxnSp>
            <p:sp>
              <p:nvSpPr>
                <p:cNvPr id="23" name="TextBox 22"/>
                <p:cNvSpPr txBox="1">
                  <a:spLocks noChangeArrowheads="1"/>
                </p:cNvSpPr>
                <p:nvPr/>
              </p:nvSpPr>
              <p:spPr bwMode="auto">
                <a:xfrm>
                  <a:off x="4917940" y="5982411"/>
                  <a:ext cx="5104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charset="0"/>
                  </a:endParaRPr>
                </a:p>
              </p:txBody>
            </p:sp>
          </p:grpSp>
        </p:grpSp>
        <p:sp>
          <p:nvSpPr>
            <p:cNvPr id="7" name="TextBox 6"/>
            <p:cNvSpPr txBox="1">
              <a:spLocks noChangeArrowheads="1"/>
            </p:cNvSpPr>
            <p:nvPr/>
          </p:nvSpPr>
          <p:spPr bwMode="auto">
            <a:xfrm>
              <a:off x="4223646" y="2415056"/>
              <a:ext cx="9964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0B050"/>
                  </a:solidFill>
                  <a:effectLst/>
                  <a:uLnTx/>
                  <a:uFillTx/>
                  <a:latin typeface="Arial" charset="0"/>
                </a:rPr>
                <a:t>Domestic S</a:t>
              </a:r>
              <a:endParaRPr kumimoji="0" lang="en-US" sz="1100" b="1" i="0" u="none" strike="noStrike" kern="0" cap="none" spc="0" normalizeH="0" baseline="0" noProof="0" dirty="0">
                <a:ln>
                  <a:noFill/>
                </a:ln>
                <a:solidFill>
                  <a:srgbClr val="00B050"/>
                </a:solidFill>
                <a:effectLst/>
                <a:uLnTx/>
                <a:uFillTx/>
                <a:latin typeface="Arial" charset="0"/>
              </a:endParaRPr>
            </a:p>
          </p:txBody>
        </p:sp>
        <p:sp>
          <p:nvSpPr>
            <p:cNvPr id="8" name="Right Triangle 7"/>
            <p:cNvSpPr/>
            <p:nvPr/>
          </p:nvSpPr>
          <p:spPr>
            <a:xfrm rot="48600000">
              <a:off x="1837899" y="3431203"/>
              <a:ext cx="1015964" cy="1283886"/>
            </a:xfrm>
            <a:prstGeom prst="rtTriangle">
              <a:avLst/>
            </a:prstGeom>
            <a:solidFill>
              <a:srgbClr val="00B050">
                <a:alpha val="31000"/>
              </a:srgbClr>
            </a:solidFill>
            <a:ln w="508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a:ea typeface="+mn-ea"/>
                <a:cs typeface="+mn-cs"/>
              </a:endParaRPr>
            </a:p>
          </p:txBody>
        </p:sp>
        <p:sp>
          <p:nvSpPr>
            <p:cNvPr id="9" name="Right Triangle 8"/>
            <p:cNvSpPr/>
            <p:nvPr/>
          </p:nvSpPr>
          <p:spPr>
            <a:xfrm rot="21600000">
              <a:off x="1709394" y="2558913"/>
              <a:ext cx="1281585" cy="1026735"/>
            </a:xfrm>
            <a:prstGeom prst="rtTriangle">
              <a:avLst/>
            </a:prstGeom>
            <a:solidFill>
              <a:srgbClr val="00B0F0">
                <a:alpha val="31000"/>
              </a:srgbClr>
            </a:solidFill>
            <a:ln w="508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a:ea typeface="+mn-ea"/>
                <a:cs typeface="+mn-cs"/>
              </a:endParaRPr>
            </a:p>
          </p:txBody>
        </p:sp>
        <p:sp>
          <p:nvSpPr>
            <p:cNvPr id="10" name="TextBox 9"/>
            <p:cNvSpPr txBox="1">
              <a:spLocks noChangeArrowheads="1"/>
            </p:cNvSpPr>
            <p:nvPr/>
          </p:nvSpPr>
          <p:spPr bwMode="auto">
            <a:xfrm>
              <a:off x="4054749" y="4307289"/>
              <a:ext cx="10871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00B050"/>
                  </a:solidFill>
                  <a:effectLst/>
                  <a:uLnTx/>
                  <a:uFillTx/>
                  <a:latin typeface="Arial" charset="0"/>
                </a:rPr>
                <a:t>Domestic D</a:t>
              </a:r>
              <a:endParaRPr kumimoji="0" lang="en-US" sz="1100" b="1" i="0" u="none" strike="noStrike" kern="0" cap="none" spc="0" normalizeH="0" baseline="0" noProof="0" dirty="0">
                <a:ln>
                  <a:noFill/>
                </a:ln>
                <a:solidFill>
                  <a:srgbClr val="00B050"/>
                </a:solidFill>
                <a:effectLst/>
                <a:uLnTx/>
                <a:uFillTx/>
                <a:latin typeface="Arial" charset="0"/>
              </a:endParaRPr>
            </a:p>
          </p:txBody>
        </p:sp>
      </p:grpSp>
      <p:pic>
        <p:nvPicPr>
          <p:cNvPr id="3" name="Picture 2">
            <a:extLst>
              <a:ext uri="{FF2B5EF4-FFF2-40B4-BE49-F238E27FC236}">
                <a16:creationId xmlns:a16="http://schemas.microsoft.com/office/drawing/2014/main" id="{CC24674A-4D53-96DF-616E-784350F43429}"/>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4" name="Picture 3">
            <a:extLst>
              <a:ext uri="{FF2B5EF4-FFF2-40B4-BE49-F238E27FC236}">
                <a16:creationId xmlns:a16="http://schemas.microsoft.com/office/drawing/2014/main" id="{E47D72B2-7A8E-7DED-145A-4C527D0E66B5}"/>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10623665" y="214306"/>
            <a:ext cx="933411" cy="375797"/>
          </a:xfrm>
          <a:prstGeom prst="rect">
            <a:avLst/>
          </a:prstGeom>
        </p:spPr>
      </p:pic>
      <p:sp>
        <p:nvSpPr>
          <p:cNvPr id="24" name="Footer Placeholder 2">
            <a:extLst>
              <a:ext uri="{FF2B5EF4-FFF2-40B4-BE49-F238E27FC236}">
                <a16:creationId xmlns:a16="http://schemas.microsoft.com/office/drawing/2014/main" id="{08564224-3F82-94D7-BCE1-8971E1DEF1B7}"/>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42650D8-AE24-7484-67D5-44335CE02A7B}"/>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00066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1202" y="0"/>
            <a:ext cx="4353116" cy="1474666"/>
          </a:xfrm>
        </p:spPr>
        <p:txBody>
          <a:bodyPr anchor="b">
            <a:normAutofit/>
          </a:bodyPr>
          <a:lstStyle/>
          <a:p>
            <a:pPr algn="ctr"/>
            <a:r>
              <a:rPr lang="en-GB" sz="3200" dirty="0">
                <a:solidFill>
                  <a:srgbClr val="595959"/>
                </a:solidFill>
              </a:rPr>
              <a:t>Diagrammatic representation - tariffs</a:t>
            </a:r>
          </a:p>
        </p:txBody>
      </p:sp>
      <p:sp>
        <p:nvSpPr>
          <p:cNvPr id="3" name="Content Placeholder 2"/>
          <p:cNvSpPr>
            <a:spLocks noGrp="1"/>
          </p:cNvSpPr>
          <p:nvPr>
            <p:ph idx="1"/>
          </p:nvPr>
        </p:nvSpPr>
        <p:spPr>
          <a:xfrm>
            <a:off x="2661920" y="1750959"/>
            <a:ext cx="3434080" cy="4507601"/>
          </a:xfrm>
        </p:spPr>
        <p:txBody>
          <a:bodyPr vert="horz" lIns="91440" tIns="45720" rIns="91440" bIns="45720" rtlCol="0" anchor="t">
            <a:normAutofit/>
          </a:bodyPr>
          <a:lstStyle/>
          <a:p>
            <a:pPr marL="0" indent="0">
              <a:buNone/>
            </a:pPr>
            <a:r>
              <a:rPr lang="en-GB" sz="1500" dirty="0">
                <a:solidFill>
                  <a:srgbClr val="595959"/>
                </a:solidFill>
              </a:rPr>
              <a:t>With international trade the price is lower at Pw as it can be imported from world markets.  At this price consumers demand QD0.  Domestic suppliers will supply Qso and QD0 – Qso will be imported. </a:t>
            </a:r>
          </a:p>
          <a:p>
            <a:pPr marL="0" indent="0">
              <a:buNone/>
            </a:pPr>
            <a:r>
              <a:rPr lang="en-GB" sz="1500" dirty="0">
                <a:solidFill>
                  <a:srgbClr val="595959"/>
                </a:solidFill>
              </a:rPr>
              <a:t>Consumer surplus has increased as shown by the blue triangle as the price has become cheaper due to imports. However, domestic producer surplus has decreased.</a:t>
            </a:r>
            <a:endParaRPr lang="en-GB" sz="1500" dirty="0">
              <a:solidFill>
                <a:srgbClr val="595959"/>
              </a:solidFill>
              <a:cs typeface="Calibri"/>
            </a:endParaRPr>
          </a:p>
          <a:p>
            <a:pPr marL="0" indent="0">
              <a:buNone/>
            </a:pPr>
            <a:r>
              <a:rPr lang="en-GB" sz="1500" dirty="0">
                <a:solidFill>
                  <a:srgbClr val="595959"/>
                </a:solidFill>
              </a:rPr>
              <a:t>The government wish to protect domestic suppliers from imports by placing a tariff on the product. This increases price to Pw1. Demand falls to QD1. Domestic supply Increases to QS1 and imports fall to QD1 - QS1.</a:t>
            </a:r>
            <a:endParaRPr lang="en-GB" sz="1500" dirty="0">
              <a:solidFill>
                <a:srgbClr val="595959"/>
              </a:solidFill>
              <a:cs typeface="Calibri"/>
            </a:endParaRPr>
          </a:p>
          <a:p>
            <a:pPr marL="0" indent="0">
              <a:buNone/>
            </a:pPr>
            <a:r>
              <a:rPr lang="en-GB" sz="1500" dirty="0">
                <a:solidFill>
                  <a:srgbClr val="595959"/>
                </a:solidFill>
              </a:rPr>
              <a:t>Consumer surplus has decreased as shown by the difference in size of the two blue triangles. </a:t>
            </a:r>
            <a:endParaRPr lang="en-GB" sz="1500" dirty="0">
              <a:solidFill>
                <a:srgbClr val="595959"/>
              </a:solidFill>
              <a:cs typeface="Calibri"/>
            </a:endParaRPr>
          </a:p>
        </p:txBody>
      </p:sp>
      <p:pic>
        <p:nvPicPr>
          <p:cNvPr id="63" name="Picture 63" descr="A picture containing chart&#10;&#10;Description automatically generated">
            <a:extLst>
              <a:ext uri="{FF2B5EF4-FFF2-40B4-BE49-F238E27FC236}">
                <a16:creationId xmlns:a16="http://schemas.microsoft.com/office/drawing/2014/main" id="{61D1F25F-E971-CF34-8BF9-FDC61980875B}"/>
              </a:ext>
            </a:extLst>
          </p:cNvPr>
          <p:cNvPicPr>
            <a:picLocks noChangeAspect="1"/>
          </p:cNvPicPr>
          <p:nvPr/>
        </p:nvPicPr>
        <p:blipFill rotWithShape="1">
          <a:blip r:embed="rId3"/>
          <a:srcRect l="19948" t="36344" r="43372" b="7312"/>
          <a:stretch/>
        </p:blipFill>
        <p:spPr>
          <a:xfrm>
            <a:off x="6096000" y="1750959"/>
            <a:ext cx="4797056" cy="4421241"/>
          </a:xfrm>
          <a:prstGeom prst="rect">
            <a:avLst/>
          </a:prstGeom>
        </p:spPr>
      </p:pic>
      <p:pic>
        <p:nvPicPr>
          <p:cNvPr id="4" name="Picture 3">
            <a:extLst>
              <a:ext uri="{FF2B5EF4-FFF2-40B4-BE49-F238E27FC236}">
                <a16:creationId xmlns:a16="http://schemas.microsoft.com/office/drawing/2014/main" id="{4DFB655D-4990-F868-6CBE-6D7EA8738C62}"/>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5" name="Picture 4">
            <a:extLst>
              <a:ext uri="{FF2B5EF4-FFF2-40B4-BE49-F238E27FC236}">
                <a16:creationId xmlns:a16="http://schemas.microsoft.com/office/drawing/2014/main" id="{FEC04621-260D-669B-C302-801C79F0E516}"/>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6" name="Footer Placeholder 2">
            <a:extLst>
              <a:ext uri="{FF2B5EF4-FFF2-40B4-BE49-F238E27FC236}">
                <a16:creationId xmlns:a16="http://schemas.microsoft.com/office/drawing/2014/main" id="{198DA8DB-E240-83D7-F9E9-B319B717BAEE}"/>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045BBFB-9D1D-09A7-0C4A-0C59A06FDE40}"/>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923060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Title 54">
            <a:extLst>
              <a:ext uri="{FF2B5EF4-FFF2-40B4-BE49-F238E27FC236}">
                <a16:creationId xmlns:a16="http://schemas.microsoft.com/office/drawing/2014/main" id="{0345D7C9-FF88-1B73-96CE-B88B37A26AE9}"/>
              </a:ext>
            </a:extLst>
          </p:cNvPr>
          <p:cNvSpPr>
            <a:spLocks noGrp="1"/>
          </p:cNvSpPr>
          <p:nvPr>
            <p:ph type="title"/>
          </p:nvPr>
        </p:nvSpPr>
        <p:spPr>
          <a:xfrm>
            <a:off x="0" y="-267353"/>
            <a:ext cx="6155141" cy="1237573"/>
          </a:xfrm>
        </p:spPr>
        <p:txBody>
          <a:bodyPr vert="horz" lIns="91440" tIns="45720" rIns="91440" bIns="45720" rtlCol="0" anchor="ctr">
            <a:normAutofit/>
          </a:bodyPr>
          <a:lstStyle/>
          <a:p>
            <a:r>
              <a:rPr lang="en-US" sz="3100" kern="1200" dirty="0">
                <a:solidFill>
                  <a:schemeClr val="tx1"/>
                </a:solidFill>
                <a:latin typeface="+mj-lt"/>
                <a:ea typeface="+mj-ea"/>
                <a:cs typeface="+mj-cs"/>
              </a:rPr>
              <a:t>Diagrammatic representation - tariffs</a:t>
            </a:r>
          </a:p>
        </p:txBody>
      </p:sp>
      <p:sp>
        <p:nvSpPr>
          <p:cNvPr id="114" name="TextBox 113">
            <a:extLst>
              <a:ext uri="{FF2B5EF4-FFF2-40B4-BE49-F238E27FC236}">
                <a16:creationId xmlns:a16="http://schemas.microsoft.com/office/drawing/2014/main" id="{D65FD63B-1FB0-3C02-979D-A60A30282DE9}"/>
              </a:ext>
            </a:extLst>
          </p:cNvPr>
          <p:cNvSpPr txBox="1"/>
          <p:nvPr/>
        </p:nvSpPr>
        <p:spPr>
          <a:xfrm>
            <a:off x="1757679" y="1158240"/>
            <a:ext cx="2819861" cy="519527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85750" indent="-285750" defTabSz="914400">
              <a:lnSpc>
                <a:spcPct val="90000"/>
              </a:lnSpc>
              <a:spcAft>
                <a:spcPts val="600"/>
              </a:spcAft>
              <a:buFont typeface="Arial" panose="020B0604020202020204" pitchFamily="34" charset="0"/>
              <a:buChar char="•"/>
            </a:pPr>
            <a:r>
              <a:rPr lang="en-US" sz="1700" dirty="0"/>
              <a:t>With trade, price is lower at Pw.  Producer surplus decreases to the amount shown by the green triangle.​</a:t>
            </a:r>
          </a:p>
          <a:p>
            <a:pPr marL="285750" indent="-285750" defTabSz="914400">
              <a:lnSpc>
                <a:spcPct val="90000"/>
              </a:lnSpc>
              <a:spcAft>
                <a:spcPts val="600"/>
              </a:spcAft>
              <a:buFont typeface="Arial" panose="020B0604020202020204" pitchFamily="34" charset="0"/>
              <a:buChar char="•"/>
            </a:pPr>
            <a:r>
              <a:rPr lang="en-US" sz="1700" dirty="0"/>
              <a:t>The tariff increased price to Pw1.​</a:t>
            </a:r>
          </a:p>
          <a:p>
            <a:pPr marL="285750" indent="-285750" defTabSz="914400">
              <a:lnSpc>
                <a:spcPct val="90000"/>
              </a:lnSpc>
              <a:spcAft>
                <a:spcPts val="600"/>
              </a:spcAft>
              <a:buFont typeface="Arial" panose="020B0604020202020204" pitchFamily="34" charset="0"/>
              <a:buChar char="•"/>
            </a:pPr>
            <a:r>
              <a:rPr lang="en-US" sz="1700" dirty="0"/>
              <a:t>Producer surplus has increased as shown by the green triangle.​</a:t>
            </a:r>
          </a:p>
          <a:p>
            <a:pPr marL="285750" indent="-285750" defTabSz="914400">
              <a:lnSpc>
                <a:spcPct val="90000"/>
              </a:lnSpc>
              <a:spcAft>
                <a:spcPts val="600"/>
              </a:spcAft>
              <a:buFont typeface="Arial" panose="020B0604020202020204" pitchFamily="34" charset="0"/>
              <a:buChar char="•"/>
            </a:pPr>
            <a:r>
              <a:rPr lang="en-US" sz="1700" dirty="0"/>
              <a:t>However, the fall in consumer surplus is greater than the increase in producer surplus so there is a welfare loss.​</a:t>
            </a:r>
          </a:p>
          <a:p>
            <a:pPr indent="-228600" defTabSz="914400">
              <a:lnSpc>
                <a:spcPct val="90000"/>
              </a:lnSpc>
              <a:spcAft>
                <a:spcPts val="600"/>
              </a:spcAft>
              <a:buFont typeface="Arial" panose="020B0604020202020204" pitchFamily="34" charset="0"/>
              <a:buChar char="•"/>
            </a:pPr>
            <a:endParaRPr lang="en-US" sz="1700" dirty="0"/>
          </a:p>
        </p:txBody>
      </p:sp>
      <p:pic>
        <p:nvPicPr>
          <p:cNvPr id="113" name="Picture 113" descr="Chart, radar chart&#10;&#10;Description automatically generated">
            <a:extLst>
              <a:ext uri="{FF2B5EF4-FFF2-40B4-BE49-F238E27FC236}">
                <a16:creationId xmlns:a16="http://schemas.microsoft.com/office/drawing/2014/main" id="{72774BC5-D206-F484-39E9-DFB7D501CA4B}"/>
              </a:ext>
            </a:extLst>
          </p:cNvPr>
          <p:cNvPicPr>
            <a:picLocks noGrp="1" noChangeAspect="1"/>
          </p:cNvPicPr>
          <p:nvPr>
            <p:ph idx="1"/>
          </p:nvPr>
        </p:nvPicPr>
        <p:blipFill rotWithShape="1">
          <a:blip r:embed="rId3"/>
          <a:srcRect l="22207" t="44633" r="46543" b="5650"/>
          <a:stretch/>
        </p:blipFill>
        <p:spPr>
          <a:xfrm>
            <a:off x="4328160" y="762115"/>
            <a:ext cx="5760721" cy="5476010"/>
          </a:xfrm>
          <a:prstGeom prst="rect">
            <a:avLst/>
          </a:prstGeom>
        </p:spPr>
      </p:pic>
      <p:pic>
        <p:nvPicPr>
          <p:cNvPr id="2" name="Picture 1">
            <a:extLst>
              <a:ext uri="{FF2B5EF4-FFF2-40B4-BE49-F238E27FC236}">
                <a16:creationId xmlns:a16="http://schemas.microsoft.com/office/drawing/2014/main" id="{49C32897-5FD9-6618-28BA-FC0CB27A931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3" name="Picture 2">
            <a:extLst>
              <a:ext uri="{FF2B5EF4-FFF2-40B4-BE49-F238E27FC236}">
                <a16:creationId xmlns:a16="http://schemas.microsoft.com/office/drawing/2014/main" id="{D8A08E22-7671-2583-642C-10ABEEF06A5F}"/>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10614700" y="163534"/>
            <a:ext cx="933411" cy="375797"/>
          </a:xfrm>
          <a:prstGeom prst="rect">
            <a:avLst/>
          </a:prstGeom>
        </p:spPr>
      </p:pic>
      <p:sp>
        <p:nvSpPr>
          <p:cNvPr id="4" name="Footer Placeholder 2">
            <a:extLst>
              <a:ext uri="{FF2B5EF4-FFF2-40B4-BE49-F238E27FC236}">
                <a16:creationId xmlns:a16="http://schemas.microsoft.com/office/drawing/2014/main" id="{04FF6E6D-DEF7-0685-88D9-97D15E1C264A}"/>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FA4B8FD-83AF-7499-A4F6-5B6C13FCD349}"/>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416133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3248F5E6-4377-481A-9615-8B26AF96A0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84" name="Color">
              <a:extLst>
                <a:ext uri="{FF2B5EF4-FFF2-40B4-BE49-F238E27FC236}">
                  <a16:creationId xmlns:a16="http://schemas.microsoft.com/office/drawing/2014/main" id="{D8552057-9E04-4499-916A-649BB6B51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Color">
              <a:extLst>
                <a:ext uri="{FF2B5EF4-FFF2-40B4-BE49-F238E27FC236}">
                  <a16:creationId xmlns:a16="http://schemas.microsoft.com/office/drawing/2014/main" id="{D1194A2F-4E63-4228-A833-4D86528EA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7" name="Picture 67">
            <a:extLst>
              <a:ext uri="{FF2B5EF4-FFF2-40B4-BE49-F238E27FC236}">
                <a16:creationId xmlns:a16="http://schemas.microsoft.com/office/drawing/2014/main" id="{C1DADF22-D180-B8BD-21FE-518357F6E701}"/>
              </a:ext>
            </a:extLst>
          </p:cNvPr>
          <p:cNvPicPr>
            <a:picLocks noChangeAspect="1"/>
          </p:cNvPicPr>
          <p:nvPr/>
        </p:nvPicPr>
        <p:blipFill rotWithShape="1">
          <a:blip r:embed="rId3"/>
          <a:srcRect l="43245" t="46049" r="26255" b="17984"/>
          <a:stretch/>
        </p:blipFill>
        <p:spPr>
          <a:xfrm>
            <a:off x="1242077" y="2452883"/>
            <a:ext cx="4814334" cy="3392169"/>
          </a:xfrm>
          <a:prstGeom prst="rect">
            <a:avLst/>
          </a:prstGeom>
        </p:spPr>
      </p:pic>
      <p:grpSp>
        <p:nvGrpSpPr>
          <p:cNvPr id="87" name="Group 8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88" name="Freeform: Shape 8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9" name="Freeform: Shape 8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0" name="Freeform: Shape 8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1" name="Freeform: Shape 9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2" name="Freeform: Shape 9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3" name="Freeform: Shape 9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4" name="Freeform: Shape 9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4" y="576072"/>
            <a:ext cx="10377484" cy="1546533"/>
          </a:xfrm>
        </p:spPr>
        <p:txBody>
          <a:bodyPr anchor="t">
            <a:normAutofit/>
          </a:bodyPr>
          <a:lstStyle/>
          <a:p>
            <a:r>
              <a:rPr lang="en-GB" sz="4800">
                <a:solidFill>
                  <a:schemeClr val="bg1"/>
                </a:solidFill>
              </a:rPr>
              <a:t>Diagrammatic representation - Quota</a:t>
            </a:r>
          </a:p>
        </p:txBody>
      </p:sp>
      <p:graphicFrame>
        <p:nvGraphicFramePr>
          <p:cNvPr id="12" name="Content Placeholder 2">
            <a:extLst>
              <a:ext uri="{FF2B5EF4-FFF2-40B4-BE49-F238E27FC236}">
                <a16:creationId xmlns:a16="http://schemas.microsoft.com/office/drawing/2014/main" id="{74DD8D9C-7767-6E72-6509-BA2888FBEDAB}"/>
              </a:ext>
            </a:extLst>
          </p:cNvPr>
          <p:cNvGraphicFramePr>
            <a:graphicFrameLocks noGrp="1"/>
          </p:cNvGraphicFramePr>
          <p:nvPr>
            <p:ph idx="1"/>
            <p:extLst>
              <p:ext uri="{D42A27DB-BD31-4B8C-83A1-F6EECF244321}">
                <p14:modId xmlns:p14="http://schemas.microsoft.com/office/powerpoint/2010/main" val="4282357096"/>
              </p:ext>
            </p:extLst>
          </p:nvPr>
        </p:nvGraphicFramePr>
        <p:xfrm>
          <a:off x="6464409" y="2197386"/>
          <a:ext cx="4699459" cy="3903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D48F8DC4-7CE9-A6F8-0534-6F9DED452258}"/>
              </a:ext>
            </a:extLst>
          </p:cNvPr>
          <p:cNvPicPr>
            <a:picLocks noChangeAspect="1"/>
          </p:cNvPicPr>
          <p:nvPr/>
        </p:nvPicPr>
        <p:blipFill>
          <a:blip r:embed="rId9"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4" name="Picture 3">
            <a:extLst>
              <a:ext uri="{FF2B5EF4-FFF2-40B4-BE49-F238E27FC236}">
                <a16:creationId xmlns:a16="http://schemas.microsoft.com/office/drawing/2014/main" id="{09D22750-9A32-552E-B261-A6F25DD39F50}"/>
              </a:ext>
            </a:extLst>
          </p:cNvPr>
          <p:cNvPicPr>
            <a:picLocks noChangeAspect="1"/>
          </p:cNvPicPr>
          <p:nvPr/>
        </p:nvPicPr>
        <p:blipFill>
          <a:blip r:embed="rId10"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5" name="Footer Placeholder 2">
            <a:extLst>
              <a:ext uri="{FF2B5EF4-FFF2-40B4-BE49-F238E27FC236}">
                <a16:creationId xmlns:a16="http://schemas.microsoft.com/office/drawing/2014/main" id="{6CB78D4D-93D1-4644-3540-BBDB30F69E65}"/>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716F7ED-B7AC-4535-63D9-2176DF596F0B}"/>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86149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0080" y="325369"/>
            <a:ext cx="4368602" cy="1956841"/>
          </a:xfrm>
          <a:prstGeom prst="roundRect">
            <a:avLst/>
          </a:prstGeom>
        </p:spPr>
        <p:txBody>
          <a:bodyPr vert="horz" lIns="91440" tIns="45720" rIns="91440" bIns="45720" rtlCol="0" anchor="b">
            <a:normAutofit/>
          </a:bodyPr>
          <a:lstStyle/>
          <a:p>
            <a:r>
              <a:rPr lang="en-US" sz="5400"/>
              <a:t>Recall Activity</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200" b="0" i="0" u="none" strike="noStrike" cap="none" spc="0" normalizeH="0" baseline="0" noProof="0">
                <a:ln>
                  <a:noFill/>
                </a:ln>
                <a:effectLst/>
                <a:uLnTx/>
                <a:uFillTx/>
              </a:rPr>
              <a:t>Define globalisation.</a:t>
            </a:r>
          </a:p>
          <a:p>
            <a:pPr>
              <a:defRPr/>
            </a:pPr>
            <a:r>
              <a:rPr kumimoji="0" lang="en-US" sz="2200" b="0" i="0" u="none" strike="noStrike" cap="none" spc="0" normalizeH="0" baseline="0" noProof="0">
                <a:ln>
                  <a:noFill/>
                </a:ln>
                <a:effectLst/>
                <a:uLnTx/>
                <a:uFillTx/>
              </a:rPr>
              <a:t>What is FDI</a:t>
            </a:r>
          </a:p>
          <a:p>
            <a:pPr marL="228600" marR="0" lvl="0" fontAlgn="auto">
              <a:spcBef>
                <a:spcPts val="1000"/>
              </a:spcBef>
              <a:spcAft>
                <a:spcPts val="0"/>
              </a:spcAft>
              <a:buClrTx/>
              <a:buSzTx/>
              <a:tabLst/>
              <a:defRPr/>
            </a:pPr>
            <a:r>
              <a:rPr kumimoji="0" lang="en-US" sz="2200" b="0" i="0" u="none" strike="noStrike" cap="none" spc="0" normalizeH="0" baseline="0" noProof="0">
                <a:ln>
                  <a:noFill/>
                </a:ln>
                <a:effectLst/>
                <a:uLnTx/>
                <a:uFillTx/>
              </a:rPr>
              <a:t>State 4 indicators of economic growth.</a:t>
            </a:r>
          </a:p>
          <a:p>
            <a:pPr marL="228600" marR="0" lvl="0" fontAlgn="auto">
              <a:spcBef>
                <a:spcPts val="1000"/>
              </a:spcBef>
              <a:spcAft>
                <a:spcPts val="0"/>
              </a:spcAft>
              <a:buClrTx/>
              <a:buSzTx/>
              <a:tabLst/>
              <a:defRPr/>
            </a:pPr>
            <a:r>
              <a:rPr kumimoji="0" lang="en-US" sz="2200" b="0" i="0" u="none" strike="noStrike" cap="none" spc="0" normalizeH="0" baseline="0" noProof="0">
                <a:ln>
                  <a:noFill/>
                </a:ln>
                <a:effectLst/>
                <a:uLnTx/>
                <a:uFillTx/>
              </a:rPr>
              <a:t>Briefly explain 2 factors contributing to increased globalisation</a:t>
            </a:r>
          </a:p>
          <a:p>
            <a:pPr marL="228600" marR="0" lvl="0" fontAlgn="auto">
              <a:spcBef>
                <a:spcPts val="1000"/>
              </a:spcBef>
              <a:spcAft>
                <a:spcPts val="0"/>
              </a:spcAft>
              <a:buClrTx/>
              <a:buSzTx/>
              <a:tabLst/>
              <a:defRPr/>
            </a:pPr>
            <a:endParaRPr kumimoji="0" lang="en-US" sz="2200" b="0" i="0" u="none" strike="noStrike" cap="none" spc="0" normalizeH="0" baseline="0" noProof="0">
              <a:ln>
                <a:noFill/>
              </a:ln>
              <a:effectLst/>
              <a:uLnTx/>
              <a:uFillTx/>
            </a:endParaRPr>
          </a:p>
        </p:txBody>
      </p:sp>
      <p:pic>
        <p:nvPicPr>
          <p:cNvPr id="10" name="Picture 9" descr="Graph">
            <a:extLst>
              <a:ext uri="{FF2B5EF4-FFF2-40B4-BE49-F238E27FC236}">
                <a16:creationId xmlns:a16="http://schemas.microsoft.com/office/drawing/2014/main" id="{5F75E86D-57E4-A01C-1D99-0F0428BC6D42}"/>
              </a:ext>
            </a:extLst>
          </p:cNvPr>
          <p:cNvPicPr>
            <a:picLocks noChangeAspect="1"/>
          </p:cNvPicPr>
          <p:nvPr/>
        </p:nvPicPr>
        <p:blipFill rotWithShape="1">
          <a:blip r:embed="rId3"/>
          <a:srcRect l="17400" r="19913" b="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E2CA722A-253E-63C8-E258-9A9600DCEB90}"/>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4" name="Picture 3">
            <a:extLst>
              <a:ext uri="{FF2B5EF4-FFF2-40B4-BE49-F238E27FC236}">
                <a16:creationId xmlns:a16="http://schemas.microsoft.com/office/drawing/2014/main" id="{21024414-69D9-A183-C83E-C9D14F63AD65}"/>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5" name="Footer Placeholder 2">
            <a:extLst>
              <a:ext uri="{FF2B5EF4-FFF2-40B4-BE49-F238E27FC236}">
                <a16:creationId xmlns:a16="http://schemas.microsoft.com/office/drawing/2014/main" id="{F45CA9A8-FF85-4D58-49F0-BC1DF964A4BE}"/>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3448022-6194-6100-4AD5-415EE0F13F09}"/>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053509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66" name="Rectangle 65">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8" name="Rectangle 67">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55484" y="739835"/>
            <a:ext cx="3702580" cy="1616203"/>
          </a:xfrm>
        </p:spPr>
        <p:txBody>
          <a:bodyPr anchor="b">
            <a:normAutofit/>
          </a:bodyPr>
          <a:lstStyle/>
          <a:p>
            <a:r>
              <a:rPr lang="en-GB" sz="3200">
                <a:solidFill>
                  <a:srgbClr val="FFFFFF"/>
                </a:solidFill>
              </a:rPr>
              <a:t>Diagrammatic representation - Quota</a:t>
            </a:r>
          </a:p>
        </p:txBody>
      </p:sp>
      <p:sp>
        <p:nvSpPr>
          <p:cNvPr id="3" name="Content Placeholder 2"/>
          <p:cNvSpPr>
            <a:spLocks noGrp="1"/>
          </p:cNvSpPr>
          <p:nvPr>
            <p:ph idx="1"/>
          </p:nvPr>
        </p:nvSpPr>
        <p:spPr>
          <a:xfrm>
            <a:off x="1309094" y="2739551"/>
            <a:ext cx="3893250" cy="3524823"/>
          </a:xfrm>
        </p:spPr>
        <p:txBody>
          <a:bodyPr vert="horz" lIns="91440" tIns="45720" rIns="91440" bIns="45720" rtlCol="0">
            <a:normAutofit/>
          </a:bodyPr>
          <a:lstStyle/>
          <a:p>
            <a:r>
              <a:rPr lang="en-GB" sz="2000" dirty="0">
                <a:solidFill>
                  <a:srgbClr val="FFFFFF"/>
                </a:solidFill>
              </a:rPr>
              <a:t>Imposing a quota of Q2-Q3 will restrict the supply of imports and increase the amount supplied by domestic producers. </a:t>
            </a:r>
          </a:p>
          <a:p>
            <a:r>
              <a:rPr lang="en-GB" sz="2000" dirty="0">
                <a:solidFill>
                  <a:srgbClr val="FFFFFF"/>
                </a:solidFill>
              </a:rPr>
              <a:t>These will now supply 0-Q2 and Q3-Q4. Price rises to P2.</a:t>
            </a:r>
            <a:endParaRPr lang="en-GB" sz="2000" dirty="0">
              <a:solidFill>
                <a:srgbClr val="FFFFFF"/>
              </a:solidFill>
              <a:cs typeface="Calibri"/>
            </a:endParaRPr>
          </a:p>
          <a:p>
            <a:r>
              <a:rPr lang="en-GB" sz="2000" dirty="0">
                <a:solidFill>
                  <a:srgbClr val="FFFFFF"/>
                </a:solidFill>
              </a:rPr>
              <a:t>Before the quota, imports were Q1-Q2.  The quota limits imports to Q2-Q3. </a:t>
            </a:r>
          </a:p>
          <a:p>
            <a:endParaRPr lang="en-GB" sz="2000" dirty="0">
              <a:solidFill>
                <a:srgbClr val="FFFFFF"/>
              </a:solidFill>
            </a:endParaRPr>
          </a:p>
        </p:txBody>
      </p:sp>
      <p:pic>
        <p:nvPicPr>
          <p:cNvPr id="42" name="Picture 42" descr="Graphical user interface, application&#10;&#10;Description automatically generated">
            <a:extLst>
              <a:ext uri="{FF2B5EF4-FFF2-40B4-BE49-F238E27FC236}">
                <a16:creationId xmlns:a16="http://schemas.microsoft.com/office/drawing/2014/main" id="{9DC2C9D4-F0E3-BAE0-6FA7-8E3E47964D8C}"/>
              </a:ext>
            </a:extLst>
          </p:cNvPr>
          <p:cNvPicPr>
            <a:picLocks noChangeAspect="1"/>
          </p:cNvPicPr>
          <p:nvPr/>
        </p:nvPicPr>
        <p:blipFill rotWithShape="1">
          <a:blip r:embed="rId3"/>
          <a:srcRect l="25093" t="36704" r="39374" b="24424"/>
          <a:stretch/>
        </p:blipFill>
        <p:spPr>
          <a:xfrm>
            <a:off x="5232824" y="2489932"/>
            <a:ext cx="5204963" cy="3402229"/>
          </a:xfrm>
          <a:prstGeom prst="rect">
            <a:avLst/>
          </a:prstGeom>
        </p:spPr>
      </p:pic>
      <p:pic>
        <p:nvPicPr>
          <p:cNvPr id="4" name="Picture 3">
            <a:extLst>
              <a:ext uri="{FF2B5EF4-FFF2-40B4-BE49-F238E27FC236}">
                <a16:creationId xmlns:a16="http://schemas.microsoft.com/office/drawing/2014/main" id="{2FD06FA1-3D43-AC54-4836-12DCC2868843}"/>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5" name="Picture 4">
            <a:extLst>
              <a:ext uri="{FF2B5EF4-FFF2-40B4-BE49-F238E27FC236}">
                <a16:creationId xmlns:a16="http://schemas.microsoft.com/office/drawing/2014/main" id="{A7862814-FF6D-A298-E4BB-E0BF12ADBAD4}"/>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6" name="Footer Placeholder 2">
            <a:extLst>
              <a:ext uri="{FF2B5EF4-FFF2-40B4-BE49-F238E27FC236}">
                <a16:creationId xmlns:a16="http://schemas.microsoft.com/office/drawing/2014/main" id="{B0613C88-D438-2569-2B75-2DD51987F2CF}"/>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B4AC5BC-D448-E07D-44CB-5BEB813AA1CD}"/>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941193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6900" y="1188637"/>
            <a:ext cx="3141430" cy="4480726"/>
          </a:xfrm>
        </p:spPr>
        <p:txBody>
          <a:bodyPr>
            <a:normAutofit/>
          </a:bodyPr>
          <a:lstStyle/>
          <a:p>
            <a:pPr algn="r"/>
            <a:r>
              <a:rPr lang="en-GB" sz="4100"/>
              <a:t>Protectionist measures</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38928" y="1338729"/>
            <a:ext cx="4795584" cy="4180542"/>
          </a:xfrm>
        </p:spPr>
        <p:txBody>
          <a:bodyPr anchor="ctr">
            <a:normAutofit/>
          </a:bodyPr>
          <a:lstStyle/>
          <a:p>
            <a:r>
              <a:rPr lang="en-GB" sz="1500" dirty="0"/>
              <a:t>Government legislation</a:t>
            </a:r>
          </a:p>
          <a:p>
            <a:pPr lvl="1"/>
            <a:r>
              <a:rPr lang="en-GB" sz="1500" dirty="0"/>
              <a:t>Countries might employ measures such as complex legal forms, health and safety inspections and specific product specifications</a:t>
            </a:r>
          </a:p>
          <a:p>
            <a:pPr lvl="1"/>
            <a:r>
              <a:rPr lang="en-GB" sz="1500" dirty="0"/>
              <a:t>These will discourage imports by raising costs</a:t>
            </a:r>
          </a:p>
          <a:p>
            <a:endParaRPr lang="en-GB" sz="1500" dirty="0"/>
          </a:p>
          <a:p>
            <a:r>
              <a:rPr lang="en-GB" sz="1500" dirty="0"/>
              <a:t>Domestic subsidies</a:t>
            </a:r>
          </a:p>
          <a:p>
            <a:pPr lvl="1"/>
            <a:r>
              <a:rPr lang="en-GB" sz="1500" dirty="0"/>
              <a:t>Government payments to domestic businesses to help reduce production costs and improve competitiveness</a:t>
            </a:r>
          </a:p>
          <a:p>
            <a:endParaRPr lang="en-GB" sz="1500" dirty="0"/>
          </a:p>
          <a:p>
            <a:r>
              <a:rPr lang="en-GB" sz="1500" dirty="0"/>
              <a:t>Embargoes</a:t>
            </a:r>
          </a:p>
          <a:p>
            <a:pPr lvl="1"/>
            <a:r>
              <a:rPr lang="en-GB" sz="1500" dirty="0"/>
              <a:t>A total ban on imported products</a:t>
            </a:r>
          </a:p>
          <a:p>
            <a:pPr lvl="1"/>
            <a:r>
              <a:rPr lang="en-GB" sz="1500" dirty="0"/>
              <a:t>The UK has imposed embargos on Syrian oil exports as a political measure</a:t>
            </a:r>
          </a:p>
        </p:txBody>
      </p:sp>
      <p:pic>
        <p:nvPicPr>
          <p:cNvPr id="4" name="Picture 3">
            <a:extLst>
              <a:ext uri="{FF2B5EF4-FFF2-40B4-BE49-F238E27FC236}">
                <a16:creationId xmlns:a16="http://schemas.microsoft.com/office/drawing/2014/main" id="{5EC041F8-BB9B-A14B-1AB2-74B9E21E78D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5" name="Picture 4">
            <a:extLst>
              <a:ext uri="{FF2B5EF4-FFF2-40B4-BE49-F238E27FC236}">
                <a16:creationId xmlns:a16="http://schemas.microsoft.com/office/drawing/2014/main" id="{40AD7493-8D90-7AC2-E7E0-57CB560FA7D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6" name="Footer Placeholder 2">
            <a:extLst>
              <a:ext uri="{FF2B5EF4-FFF2-40B4-BE49-F238E27FC236}">
                <a16:creationId xmlns:a16="http://schemas.microsoft.com/office/drawing/2014/main" id="{91978C38-ED4B-516D-B455-B1BC73CB0096}"/>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9A975DA-4F26-FBA6-43E3-CB4AC5E4CFC7}"/>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659095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36679" y="723898"/>
            <a:ext cx="6002110" cy="1495425"/>
          </a:xfrm>
          <a:prstGeom prst="roundRect">
            <a:avLst/>
          </a:prstGeom>
        </p:spPr>
        <p:txBody>
          <a:bodyPr vert="horz" lIns="91440" tIns="45720" rIns="91440" bIns="45720" rtlCol="0" anchor="ctr">
            <a:normAutofit/>
          </a:bodyPr>
          <a:lstStyle/>
          <a:p>
            <a:r>
              <a:rPr lang="en-US" sz="4000"/>
              <a:t>Activity 6</a:t>
            </a:r>
          </a:p>
        </p:txBody>
      </p:sp>
      <p:sp>
        <p:nvSpPr>
          <p:cNvPr id="8" name="Content Placeholder 2"/>
          <p:cNvSpPr txBox="1">
            <a:spLocks/>
          </p:cNvSpPr>
          <p:nvPr/>
        </p:nvSpPr>
        <p:spPr>
          <a:xfrm>
            <a:off x="836680" y="2405067"/>
            <a:ext cx="6002110" cy="3729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000" b="0" i="0" u="none" strike="noStrike" cap="none" spc="0" normalizeH="0" baseline="0" noProof="0">
                <a:ln>
                  <a:noFill/>
                </a:ln>
                <a:effectLst/>
                <a:uLnTx/>
                <a:uFillTx/>
              </a:rPr>
              <a:t>Identify 4 arguments in favour of </a:t>
            </a:r>
            <a:r>
              <a:rPr kumimoji="0" lang="en-US" sz="2000" b="1" i="0" u="none" strike="noStrike" cap="none" spc="0" normalizeH="0" baseline="0" noProof="0">
                <a:ln>
                  <a:noFill/>
                </a:ln>
                <a:effectLst/>
                <a:uLnTx/>
                <a:uFillTx/>
              </a:rPr>
              <a:t>protectionism</a:t>
            </a:r>
          </a:p>
          <a:p>
            <a:pPr>
              <a:defRPr/>
            </a:pPr>
            <a:r>
              <a:rPr lang="en-US" sz="2000"/>
              <a:t>Explain one of the above arguments and explain WHY it is an argument in favour.</a:t>
            </a:r>
          </a:p>
          <a:p>
            <a:pPr>
              <a:defRPr/>
            </a:pPr>
            <a:endParaRPr lang="en-US" sz="2000"/>
          </a:p>
          <a:p>
            <a:pPr>
              <a:defRPr/>
            </a:pPr>
            <a:endParaRPr lang="en-US" sz="2000" b="1"/>
          </a:p>
        </p:txBody>
      </p:sp>
      <p:pic>
        <p:nvPicPr>
          <p:cNvPr id="10" name="Picture 9">
            <a:extLst>
              <a:ext uri="{FF2B5EF4-FFF2-40B4-BE49-F238E27FC236}">
                <a16:creationId xmlns:a16="http://schemas.microsoft.com/office/drawing/2014/main" id="{FDE49262-965F-927A-E419-ECD1A0B4F6C8}"/>
              </a:ext>
            </a:extLst>
          </p:cNvPr>
          <p:cNvPicPr>
            <a:picLocks noChangeAspect="1"/>
          </p:cNvPicPr>
          <p:nvPr/>
        </p:nvPicPr>
        <p:blipFill rotWithShape="1">
          <a:blip r:embed="rId3"/>
          <a:srcRect l="15173" r="36305" b="-3"/>
          <a:stretch/>
        </p:blipFill>
        <p:spPr>
          <a:xfrm>
            <a:off x="7199440" y="10"/>
            <a:ext cx="4992560" cy="6857990"/>
          </a:xfrm>
          <a:prstGeom prst="rect">
            <a:avLst/>
          </a:prstGeom>
          <a:effectLst/>
        </p:spPr>
      </p:pic>
      <p:pic>
        <p:nvPicPr>
          <p:cNvPr id="3" name="Picture 2">
            <a:extLst>
              <a:ext uri="{FF2B5EF4-FFF2-40B4-BE49-F238E27FC236}">
                <a16:creationId xmlns:a16="http://schemas.microsoft.com/office/drawing/2014/main" id="{997AB523-5717-3A3C-6D9F-2B0F1ABB2238}"/>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4" name="Picture 3">
            <a:extLst>
              <a:ext uri="{FF2B5EF4-FFF2-40B4-BE49-F238E27FC236}">
                <a16:creationId xmlns:a16="http://schemas.microsoft.com/office/drawing/2014/main" id="{43F558A1-D037-0EA8-0E0E-86B753FF9AB7}"/>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5" name="Footer Placeholder 2">
            <a:extLst>
              <a:ext uri="{FF2B5EF4-FFF2-40B4-BE49-F238E27FC236}">
                <a16:creationId xmlns:a16="http://schemas.microsoft.com/office/drawing/2014/main" id="{EB7DC8D5-8369-CF11-ADF1-7B4B4DEB8CA4}"/>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499B54C-4C99-12CA-CC22-4CB4C532074C}"/>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563852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1" name="Rectangle 2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a:prstGeom prst="roundRect">
            <a:avLst/>
          </a:prstGeom>
        </p:spPr>
        <p:txBody>
          <a:bodyPr anchor="ctr">
            <a:normAutofit/>
          </a:bodyPr>
          <a:lstStyle/>
          <a:p>
            <a:r>
              <a:rPr lang="en-GB" sz="4800"/>
              <a:t>Activity 6</a:t>
            </a:r>
          </a:p>
        </p:txBody>
      </p:sp>
      <p:sp>
        <p:nvSpPr>
          <p:cNvPr id="3" name="Content Placeholder 2">
            <a:extLst>
              <a:ext uri="{FF2B5EF4-FFF2-40B4-BE49-F238E27FC236}">
                <a16:creationId xmlns:a16="http://schemas.microsoft.com/office/drawing/2014/main" id="{A896F644-3945-74F1-F20B-C83092590DA9}"/>
              </a:ext>
            </a:extLst>
          </p:cNvPr>
          <p:cNvSpPr>
            <a:spLocks noGrp="1"/>
          </p:cNvSpPr>
          <p:nvPr>
            <p:ph idx="1"/>
          </p:nvPr>
        </p:nvSpPr>
        <p:spPr>
          <a:xfrm>
            <a:off x="1045028" y="3017522"/>
            <a:ext cx="9941319" cy="3124658"/>
          </a:xfrm>
        </p:spPr>
        <p:txBody>
          <a:bodyPr vert="horz" lIns="91440" tIns="45720" rIns="91440" bIns="45720" rtlCol="0" anchor="ctr">
            <a:normAutofit/>
          </a:bodyPr>
          <a:lstStyle/>
          <a:p>
            <a:pPr>
              <a:buFont typeface="Arial,Sans-Serif" panose="020B0604020202020204" pitchFamily="34" charset="0"/>
            </a:pPr>
            <a:r>
              <a:rPr lang="en-GB" sz="2400">
                <a:cs typeface="Calibri"/>
              </a:rPr>
              <a:t>To what extent do you believe all countries should use protectionism to protect domestic industries. Justify your answer.</a:t>
            </a:r>
            <a:endParaRPr lang="en-GB" sz="2400">
              <a:ea typeface="+mn-lt"/>
              <a:cs typeface="+mn-lt"/>
            </a:endParaRPr>
          </a:p>
          <a:p>
            <a:endParaRPr lang="en-US" sz="2400">
              <a:cs typeface="Calibri"/>
            </a:endParaRPr>
          </a:p>
        </p:txBody>
      </p:sp>
      <p:cxnSp>
        <p:nvCxnSpPr>
          <p:cNvPr id="27" name="Straight Connector 2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2441065" y="3760704"/>
            <a:ext cx="8820807" cy="2696047"/>
          </a:xfrm>
          <a:prstGeom prst="rect">
            <a:avLst/>
          </a:prstGeom>
          <a:ln w="7620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52BF5CEA-0C4F-DA4F-804F-F629C678A9D5}"/>
              </a:ext>
            </a:extLst>
          </p:cNvPr>
          <p:cNvGrpSpPr/>
          <p:nvPr/>
        </p:nvGrpSpPr>
        <p:grpSpPr>
          <a:xfrm>
            <a:off x="1799215" y="5388267"/>
            <a:ext cx="8583498" cy="497124"/>
            <a:chOff x="1615770" y="3553823"/>
            <a:chExt cx="8583498" cy="497124"/>
          </a:xfrm>
        </p:grpSpPr>
        <p:cxnSp>
          <p:nvCxnSpPr>
            <p:cNvPr id="7" name="Straight Arrow Connector 6">
              <a:extLst>
                <a:ext uri="{FF2B5EF4-FFF2-40B4-BE49-F238E27FC236}">
                  <a16:creationId xmlns:a16="http://schemas.microsoft.com/office/drawing/2014/main" id="{0218F204-40AD-B524-4117-8B2FD0EDB4A2}"/>
                </a:ext>
              </a:extLst>
            </p:cNvPr>
            <p:cNvCxnSpPr/>
            <p:nvPr/>
          </p:nvCxnSpPr>
          <p:spPr>
            <a:xfrm>
              <a:off x="1773727" y="3553823"/>
              <a:ext cx="8321040" cy="0"/>
            </a:xfrm>
            <a:prstGeom prst="straightConnector1">
              <a:avLst/>
            </a:prstGeom>
            <a:ln w="76200">
              <a:headEnd type="triangle"/>
              <a:tailEnd type="triangle"/>
            </a:ln>
          </p:spPr>
          <p:style>
            <a:lnRef idx="3">
              <a:schemeClr val="dk1"/>
            </a:lnRef>
            <a:fillRef idx="0">
              <a:schemeClr val="dk1"/>
            </a:fillRef>
            <a:effectRef idx="2">
              <a:schemeClr val="dk1"/>
            </a:effectRef>
            <a:fontRef idx="minor">
              <a:schemeClr val="tx1"/>
            </a:fontRef>
          </p:style>
        </p:cxnSp>
        <p:sp>
          <p:nvSpPr>
            <p:cNvPr id="9" name="Content Placeholder 2">
              <a:extLst>
                <a:ext uri="{FF2B5EF4-FFF2-40B4-BE49-F238E27FC236}">
                  <a16:creationId xmlns:a16="http://schemas.microsoft.com/office/drawing/2014/main" id="{5D86C48C-E0C8-FA91-3C2E-472FF66BD20A}"/>
                </a:ext>
              </a:extLst>
            </p:cNvPr>
            <p:cNvSpPr txBox="1">
              <a:spLocks/>
            </p:cNvSpPr>
            <p:nvPr/>
          </p:nvSpPr>
          <p:spPr>
            <a:xfrm rot="10800000" flipV="1">
              <a:off x="1615770" y="3636923"/>
              <a:ext cx="8583498" cy="414024"/>
            </a:xfrm>
            <a:prstGeom prst="rect">
              <a:avLst/>
            </a:prstGeom>
            <a:ln w="76200">
              <a:noFill/>
            </a:ln>
          </p:spPr>
          <p:txBody>
            <a:bodyPr vert="horz" lIns="91440" tIns="45720" rIns="91440" bIns="45720" rtlCol="0">
              <a:normAutofit fontScale="925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  0%								    100%</a:t>
              </a:r>
            </a:p>
          </p:txBody>
        </p:sp>
      </p:grpSp>
      <p:pic>
        <p:nvPicPr>
          <p:cNvPr id="4" name="Picture 3">
            <a:extLst>
              <a:ext uri="{FF2B5EF4-FFF2-40B4-BE49-F238E27FC236}">
                <a16:creationId xmlns:a16="http://schemas.microsoft.com/office/drawing/2014/main" id="{2AB7B90B-D1C6-6DD2-A096-D9E2E143BA78}"/>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6" name="Picture 5">
            <a:extLst>
              <a:ext uri="{FF2B5EF4-FFF2-40B4-BE49-F238E27FC236}">
                <a16:creationId xmlns:a16="http://schemas.microsoft.com/office/drawing/2014/main" id="{71DD7272-7958-E156-A44B-D6C67039DD74}"/>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8" name="Footer Placeholder 2">
            <a:extLst>
              <a:ext uri="{FF2B5EF4-FFF2-40B4-BE49-F238E27FC236}">
                <a16:creationId xmlns:a16="http://schemas.microsoft.com/office/drawing/2014/main" id="{464F55C9-488F-C488-BB17-805414C1E147}"/>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3E1D105-6B04-3D99-A5F7-49D0BB76113E}"/>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4105875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6679" y="723898"/>
            <a:ext cx="6002110" cy="1495425"/>
          </a:xfrm>
        </p:spPr>
        <p:txBody>
          <a:bodyPr>
            <a:normAutofit/>
          </a:bodyPr>
          <a:lstStyle/>
          <a:p>
            <a:r>
              <a:rPr lang="en-GB" sz="3400"/>
              <a:t>International trade negotiations – </a:t>
            </a:r>
            <a:br>
              <a:rPr lang="en-GB" sz="3400"/>
            </a:br>
            <a:r>
              <a:rPr lang="en-GB" sz="3400"/>
              <a:t>the role of G20</a:t>
            </a:r>
          </a:p>
        </p:txBody>
      </p:sp>
      <p:pic>
        <p:nvPicPr>
          <p:cNvPr id="6" name="Picture 5">
            <a:extLst>
              <a:ext uri="{FF2B5EF4-FFF2-40B4-BE49-F238E27FC236}">
                <a16:creationId xmlns:a16="http://schemas.microsoft.com/office/drawing/2014/main" id="{D22C33BB-8AEB-7ABE-B2FD-B41EBAD0530A}"/>
              </a:ext>
            </a:extLst>
          </p:cNvPr>
          <p:cNvPicPr>
            <a:picLocks noChangeAspect="1"/>
          </p:cNvPicPr>
          <p:nvPr/>
        </p:nvPicPr>
        <p:blipFill rotWithShape="1">
          <a:blip r:embed="rId3"/>
          <a:srcRect l="19574" r="25828" b="4"/>
          <a:stretch/>
        </p:blipFill>
        <p:spPr>
          <a:xfrm>
            <a:off x="7199440" y="10"/>
            <a:ext cx="4992560" cy="6857990"/>
          </a:xfrm>
          <a:prstGeom prst="rect">
            <a:avLst/>
          </a:prstGeom>
          <a:effectLst/>
        </p:spPr>
      </p:pic>
      <p:graphicFrame>
        <p:nvGraphicFramePr>
          <p:cNvPr id="5" name="Content Placeholder 2">
            <a:extLst>
              <a:ext uri="{FF2B5EF4-FFF2-40B4-BE49-F238E27FC236}">
                <a16:creationId xmlns:a16="http://schemas.microsoft.com/office/drawing/2014/main" id="{B84B8ACA-A817-489A-48EA-8E41B61E4AAA}"/>
              </a:ext>
            </a:extLst>
          </p:cNvPr>
          <p:cNvGraphicFramePr>
            <a:graphicFrameLocks noGrp="1"/>
          </p:cNvGraphicFramePr>
          <p:nvPr>
            <p:ph idx="1"/>
            <p:extLst>
              <p:ext uri="{D42A27DB-BD31-4B8C-83A1-F6EECF244321}">
                <p14:modId xmlns:p14="http://schemas.microsoft.com/office/powerpoint/2010/main" val="2055750400"/>
              </p:ext>
            </p:extLst>
          </p:nvPr>
        </p:nvGraphicFramePr>
        <p:xfrm>
          <a:off x="836680" y="2405067"/>
          <a:ext cx="6002110" cy="3729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9CD4A3E9-1D89-5DDC-7FAD-A999C9722B34}"/>
              </a:ext>
            </a:extLst>
          </p:cNvPr>
          <p:cNvPicPr>
            <a:picLocks noChangeAspect="1"/>
          </p:cNvPicPr>
          <p:nvPr/>
        </p:nvPicPr>
        <p:blipFill>
          <a:blip r:embed="rId9"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4" name="Picture 3">
            <a:extLst>
              <a:ext uri="{FF2B5EF4-FFF2-40B4-BE49-F238E27FC236}">
                <a16:creationId xmlns:a16="http://schemas.microsoft.com/office/drawing/2014/main" id="{32690617-0129-FF31-ABC7-71BDF2D991C1}"/>
              </a:ext>
            </a:extLst>
          </p:cNvPr>
          <p:cNvPicPr>
            <a:picLocks noChangeAspect="1"/>
          </p:cNvPicPr>
          <p:nvPr/>
        </p:nvPicPr>
        <p:blipFill>
          <a:blip r:embed="rId10"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7" name="Footer Placeholder 2">
            <a:extLst>
              <a:ext uri="{FF2B5EF4-FFF2-40B4-BE49-F238E27FC236}">
                <a16:creationId xmlns:a16="http://schemas.microsoft.com/office/drawing/2014/main" id="{196395E4-08B9-4686-307E-CD63DFDFA672}"/>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DF9FDF4-E9FA-6C62-28D9-8F329CB4B129}"/>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342988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br>
              <a:rPr lang="en-GB" sz="1800" dirty="0"/>
            </a:br>
            <a:br>
              <a:rPr lang="en-GB" sz="1800" dirty="0"/>
            </a:br>
            <a:r>
              <a:rPr lang="en-GB" sz="1800" dirty="0"/>
              <a:t>Role of international institutions: The World Trade Organisation (WTO)</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vert="horz" lIns="91440" tIns="45720" rIns="91440" bIns="45720" rtlCol="0" anchor="ctr">
            <a:normAutofit/>
          </a:bodyPr>
          <a:lstStyle/>
          <a:p>
            <a:r>
              <a:rPr lang="en-GB" sz="1700"/>
              <a:t>Progress towards complete trade liberalisation has increased in recent years. One of the main organisations involved in this has been the World Trade Organisation.</a:t>
            </a:r>
          </a:p>
          <a:p>
            <a:r>
              <a:rPr lang="en-GB" sz="1700"/>
              <a:t>Established in 1995, its purpose is to promote free trade by persuading countries to abolish import tariffs and other barriers</a:t>
            </a:r>
            <a:endParaRPr lang="en-GB" sz="1700">
              <a:cs typeface="Calibri"/>
            </a:endParaRPr>
          </a:p>
          <a:p>
            <a:r>
              <a:rPr lang="en-GB" sz="1700"/>
              <a:t>The WTO is the only international agency overseeing the rules of international trade</a:t>
            </a:r>
            <a:endParaRPr lang="en-GB" sz="1700">
              <a:cs typeface="Calibri"/>
            </a:endParaRPr>
          </a:p>
          <a:p>
            <a:r>
              <a:rPr lang="en-GB" sz="1700"/>
              <a:t>It polices free trade agreements and settles trade disputes between governments and organises trade negotiations</a:t>
            </a:r>
            <a:endParaRPr lang="en-GB" sz="1700">
              <a:cs typeface="Calibri"/>
            </a:endParaRPr>
          </a:p>
          <a:p>
            <a:r>
              <a:rPr lang="en-GB" sz="1700"/>
              <a:t>WTO decisions are absolute and every member must abide by its rulings</a:t>
            </a:r>
            <a:endParaRPr lang="en-GB" sz="1700">
              <a:cs typeface="Calibri"/>
            </a:endParaRPr>
          </a:p>
          <a:p>
            <a:r>
              <a:rPr lang="en-GB" sz="1700"/>
              <a:t>There are currently 160 members</a:t>
            </a:r>
            <a:endParaRPr lang="en-GB" sz="1700">
              <a:cs typeface="Calibri"/>
            </a:endParaRPr>
          </a:p>
          <a:p>
            <a:r>
              <a:rPr lang="en-GB" sz="1700"/>
              <a:t>Most Favoured Nation (MFN) status is required for all members providing trade advantages such as reduced tariffs</a:t>
            </a:r>
          </a:p>
        </p:txBody>
      </p:sp>
      <p:pic>
        <p:nvPicPr>
          <p:cNvPr id="4" name="Picture 3">
            <a:extLst>
              <a:ext uri="{FF2B5EF4-FFF2-40B4-BE49-F238E27FC236}">
                <a16:creationId xmlns:a16="http://schemas.microsoft.com/office/drawing/2014/main" id="{83B078B2-575A-274E-B13E-C812977DA642}"/>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5" name="Picture 4">
            <a:extLst>
              <a:ext uri="{FF2B5EF4-FFF2-40B4-BE49-F238E27FC236}">
                <a16:creationId xmlns:a16="http://schemas.microsoft.com/office/drawing/2014/main" id="{EF242C47-EA0C-83DF-E9A5-78C7FEE0BB66}"/>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6" name="Footer Placeholder 2">
            <a:extLst>
              <a:ext uri="{FF2B5EF4-FFF2-40B4-BE49-F238E27FC236}">
                <a16:creationId xmlns:a16="http://schemas.microsoft.com/office/drawing/2014/main" id="{AD00E865-F38F-3958-A720-31FD65396C91}"/>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66E2266-4965-8736-9471-B7584CA94BED}"/>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876329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GB" sz="4200"/>
              <a:t>Conflicts between trading blocs and WTO</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pPr marL="0" indent="0">
              <a:buNone/>
            </a:pPr>
            <a:r>
              <a:rPr lang="en-GB" sz="1400"/>
              <a:t>The WTO seeks to reduce trade barriers in order to promote world trade.</a:t>
            </a:r>
          </a:p>
          <a:p>
            <a:endParaRPr lang="en-GB" sz="1400"/>
          </a:p>
          <a:p>
            <a:pPr marL="0" indent="0">
              <a:buNone/>
            </a:pPr>
            <a:r>
              <a:rPr lang="en-GB" sz="1400"/>
              <a:t>Trading blocs might conflict with the WTO because they:</a:t>
            </a:r>
          </a:p>
          <a:p>
            <a:pPr lvl="1"/>
            <a:r>
              <a:rPr lang="en-GB" sz="1400"/>
              <a:t>Distort trade by creating barriers</a:t>
            </a:r>
          </a:p>
          <a:p>
            <a:pPr lvl="1"/>
            <a:r>
              <a:rPr lang="en-GB" sz="1400"/>
              <a:t>Negatively impact on non-members</a:t>
            </a:r>
          </a:p>
          <a:p>
            <a:pPr lvl="1"/>
            <a:r>
              <a:rPr lang="en-GB" sz="1400"/>
              <a:t>Allocate resources in an inefficient manner</a:t>
            </a:r>
          </a:p>
          <a:p>
            <a:pPr lvl="1"/>
            <a:r>
              <a:rPr lang="en-GB" sz="1400"/>
              <a:t>Lead to protectionist policies between trading blocs</a:t>
            </a:r>
          </a:p>
          <a:p>
            <a:pPr lvl="1"/>
            <a:r>
              <a:rPr lang="en-GB" sz="1400"/>
              <a:t>Contravene a key requirement for WTO membership in that all members must have MFN status</a:t>
            </a:r>
          </a:p>
        </p:txBody>
      </p:sp>
      <p:pic>
        <p:nvPicPr>
          <p:cNvPr id="4" name="Picture 4" descr="A picture containing text&#10;&#10;Description automatically generated">
            <a:extLst>
              <a:ext uri="{FF2B5EF4-FFF2-40B4-BE49-F238E27FC236}">
                <a16:creationId xmlns:a16="http://schemas.microsoft.com/office/drawing/2014/main" id="{38F5C066-7A18-0D02-2E58-09382E459EF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1166" r="1188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Picture 4">
            <a:extLst>
              <a:ext uri="{FF2B5EF4-FFF2-40B4-BE49-F238E27FC236}">
                <a16:creationId xmlns:a16="http://schemas.microsoft.com/office/drawing/2014/main" id="{E6FD9941-D58E-378E-8916-4CDB1B7AF8CF}"/>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6" name="Picture 5">
            <a:extLst>
              <a:ext uri="{FF2B5EF4-FFF2-40B4-BE49-F238E27FC236}">
                <a16:creationId xmlns:a16="http://schemas.microsoft.com/office/drawing/2014/main" id="{2588B06F-5C53-FA84-8CC3-DDCA27A6FBFF}"/>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7" name="Footer Placeholder 2">
            <a:extLst>
              <a:ext uri="{FF2B5EF4-FFF2-40B4-BE49-F238E27FC236}">
                <a16:creationId xmlns:a16="http://schemas.microsoft.com/office/drawing/2014/main" id="{78BA6BF3-37B0-F727-34C8-759AAC01DB0F}"/>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C148179-836D-2954-DD61-4896FB8CD451}"/>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105149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br>
              <a:rPr lang="en-GB" sz="3400">
                <a:solidFill>
                  <a:srgbClr val="FFFFFF"/>
                </a:solidFill>
              </a:rPr>
            </a:br>
            <a:r>
              <a:rPr lang="en-GB" sz="3400">
                <a:solidFill>
                  <a:srgbClr val="FFFFFF"/>
                </a:solidFill>
              </a:rPr>
              <a:t>Role of international institutions:</a:t>
            </a:r>
            <a:br>
              <a:rPr lang="en-GB" sz="3400">
                <a:solidFill>
                  <a:srgbClr val="FFFFFF"/>
                </a:solidFill>
              </a:rPr>
            </a:br>
            <a:r>
              <a:rPr lang="en-GB" sz="3400">
                <a:solidFill>
                  <a:srgbClr val="FFFFFF"/>
                </a:solidFill>
              </a:rPr>
              <a:t>the World Bank</a:t>
            </a:r>
          </a:p>
        </p:txBody>
      </p:sp>
      <p:graphicFrame>
        <p:nvGraphicFramePr>
          <p:cNvPr id="5" name="Content Placeholder 2">
            <a:extLst>
              <a:ext uri="{FF2B5EF4-FFF2-40B4-BE49-F238E27FC236}">
                <a16:creationId xmlns:a16="http://schemas.microsoft.com/office/drawing/2014/main" id="{B6A980BD-CDBA-C55E-956D-225B92FE14D7}"/>
              </a:ext>
            </a:extLst>
          </p:cNvPr>
          <p:cNvGraphicFramePr>
            <a:graphicFrameLocks noGrp="1"/>
          </p:cNvGraphicFramePr>
          <p:nvPr>
            <p:ph idx="1"/>
            <p:extLst>
              <p:ext uri="{D42A27DB-BD31-4B8C-83A1-F6EECF244321}">
                <p14:modId xmlns:p14="http://schemas.microsoft.com/office/powerpoint/2010/main" val="7882899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703BE5C8-6CE0-21AD-2C31-3997E1EBD53B}"/>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4" name="Picture 3">
            <a:extLst>
              <a:ext uri="{FF2B5EF4-FFF2-40B4-BE49-F238E27FC236}">
                <a16:creationId xmlns:a16="http://schemas.microsoft.com/office/drawing/2014/main" id="{3991C79C-A484-E66F-3F05-1398DAA2FAF0}"/>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6" name="Footer Placeholder 2">
            <a:extLst>
              <a:ext uri="{FF2B5EF4-FFF2-40B4-BE49-F238E27FC236}">
                <a16:creationId xmlns:a16="http://schemas.microsoft.com/office/drawing/2014/main" id="{24F36344-38E6-93D3-705E-4E0347207D27}"/>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9763572-A336-1339-54EF-2BC5EE3096AB}"/>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449458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GB" sz="5100">
                <a:solidFill>
                  <a:schemeClr val="bg1"/>
                </a:solidFill>
              </a:rPr>
              <a:t>Role of international institutions:</a:t>
            </a:r>
            <a:br>
              <a:rPr lang="en-GB" sz="5100">
                <a:solidFill>
                  <a:schemeClr val="bg1"/>
                </a:solidFill>
              </a:rPr>
            </a:br>
            <a:r>
              <a:rPr lang="en-GB" sz="5100">
                <a:solidFill>
                  <a:schemeClr val="bg1"/>
                </a:solidFill>
              </a:rPr>
              <a:t>the International Monetary Fund (IMF)</a:t>
            </a:r>
          </a:p>
        </p:txBody>
      </p:sp>
      <p:graphicFrame>
        <p:nvGraphicFramePr>
          <p:cNvPr id="5" name="Content Placeholder 2">
            <a:extLst>
              <a:ext uri="{FF2B5EF4-FFF2-40B4-BE49-F238E27FC236}">
                <a16:creationId xmlns:a16="http://schemas.microsoft.com/office/drawing/2014/main" id="{661A8E2A-0094-96BF-F5A8-7FF2297E1B13}"/>
              </a:ext>
            </a:extLst>
          </p:cNvPr>
          <p:cNvGraphicFramePr>
            <a:graphicFrameLocks noGrp="1"/>
          </p:cNvGraphicFramePr>
          <p:nvPr>
            <p:ph idx="1"/>
            <p:extLst>
              <p:ext uri="{D42A27DB-BD31-4B8C-83A1-F6EECF244321}">
                <p14:modId xmlns:p14="http://schemas.microsoft.com/office/powerpoint/2010/main" val="309578182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1A442F76-B94C-7C88-EBCD-7059F1706C35}"/>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4" name="Picture 3">
            <a:extLst>
              <a:ext uri="{FF2B5EF4-FFF2-40B4-BE49-F238E27FC236}">
                <a16:creationId xmlns:a16="http://schemas.microsoft.com/office/drawing/2014/main" id="{507B4CE6-1900-2080-D1F4-88333485DBE1}"/>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6" name="Footer Placeholder 2">
            <a:extLst>
              <a:ext uri="{FF2B5EF4-FFF2-40B4-BE49-F238E27FC236}">
                <a16:creationId xmlns:a16="http://schemas.microsoft.com/office/drawing/2014/main" id="{81A84046-2F8E-C530-064F-26842F2484F5}"/>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9223651-8753-14F8-D40F-A5CCE9D47121}"/>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126298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526073" y="489439"/>
            <a:ext cx="11139854" cy="930447"/>
          </a:xfrm>
          <a:prstGeom prst="roundRect">
            <a:avLst/>
          </a:prstGeom>
        </p:spPr>
        <p:txBody>
          <a:bodyPr vert="horz" lIns="91440" tIns="45720" rIns="91440" bIns="45720" rtlCol="0" anchor="b">
            <a:normAutofit/>
          </a:bodyPr>
          <a:lstStyle/>
          <a:p>
            <a:pPr algn="ctr"/>
            <a:r>
              <a:rPr lang="en-US" sz="2600" kern="1200" dirty="0">
                <a:solidFill>
                  <a:schemeClr val="bg1"/>
                </a:solidFill>
                <a:latin typeface="+mj-lt"/>
                <a:ea typeface="+mj-ea"/>
                <a:cs typeface="+mj-cs"/>
              </a:rPr>
              <a:t>Activity 7</a:t>
            </a:r>
            <a:br>
              <a:rPr lang="en-US" sz="2600" kern="1200" dirty="0"/>
            </a:br>
            <a:r>
              <a:rPr lang="en-US" sz="2600" kern="1200" dirty="0">
                <a:solidFill>
                  <a:schemeClr val="bg1"/>
                </a:solidFill>
                <a:latin typeface="+mj-lt"/>
                <a:ea typeface="+mj-ea"/>
                <a:cs typeface="+mj-cs"/>
              </a:rPr>
              <a:t>Identify the role of the following organisations in international trade negotiations</a:t>
            </a:r>
          </a:p>
        </p:txBody>
      </p:sp>
      <p:cxnSp>
        <p:nvCxnSpPr>
          <p:cNvPr id="21" name="Straight Connector 20">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nvGraphicFramePr>
        <p:xfrm>
          <a:off x="836467" y="2729004"/>
          <a:ext cx="10463968" cy="3394710"/>
        </p:xfrm>
        <a:graphic>
          <a:graphicData uri="http://schemas.openxmlformats.org/drawingml/2006/table">
            <a:tbl>
              <a:tblPr firstRow="1" bandRow="1"/>
              <a:tblGrid>
                <a:gridCol w="2840713">
                  <a:extLst>
                    <a:ext uri="{9D8B030D-6E8A-4147-A177-3AD203B41FA5}">
                      <a16:colId xmlns:a16="http://schemas.microsoft.com/office/drawing/2014/main" val="20000"/>
                    </a:ext>
                  </a:extLst>
                </a:gridCol>
                <a:gridCol w="7623255">
                  <a:extLst>
                    <a:ext uri="{9D8B030D-6E8A-4147-A177-3AD203B41FA5}">
                      <a16:colId xmlns:a16="http://schemas.microsoft.com/office/drawing/2014/main" val="20002"/>
                    </a:ext>
                  </a:extLst>
                </a:gridCol>
              </a:tblGrid>
              <a:tr h="67894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3300"/>
                        <a:t>Organisation</a:t>
                      </a:r>
                    </a:p>
                  </a:txBody>
                  <a:tcPr marL="125730" marR="125730" marT="62865" marB="62865">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A7A7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3300"/>
                        <a:t>Role</a:t>
                      </a:r>
                      <a:r>
                        <a:rPr lang="en-GB" sz="3300" baseline="0"/>
                        <a:t> in international trade negotiations</a:t>
                      </a:r>
                      <a:endParaRPr lang="en-GB" sz="3300"/>
                    </a:p>
                  </a:txBody>
                  <a:tcPr marL="125730" marR="125730" marT="62865" marB="62865">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A7A7A"/>
                    </a:solidFill>
                  </a:tcPr>
                </a:tc>
                <a:extLst>
                  <a:ext uri="{0D108BD9-81ED-4DB2-BD59-A6C34878D82A}">
                    <a16:rowId xmlns:a16="http://schemas.microsoft.com/office/drawing/2014/main" val="10000"/>
                  </a:ext>
                </a:extLst>
              </a:tr>
              <a:tr h="67894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3300"/>
                        <a:t>G20</a:t>
                      </a:r>
                    </a:p>
                  </a:txBody>
                  <a:tcPr marL="125730" marR="125730" marT="62865" marB="62865">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3300"/>
                    </a:p>
                  </a:txBody>
                  <a:tcPr marL="125730" marR="125730" marT="62865" marB="62865">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A7A7A">
                        <a:tint val="40000"/>
                      </a:srgbClr>
                    </a:solidFill>
                  </a:tcPr>
                </a:tc>
                <a:extLst>
                  <a:ext uri="{0D108BD9-81ED-4DB2-BD59-A6C34878D82A}">
                    <a16:rowId xmlns:a16="http://schemas.microsoft.com/office/drawing/2014/main" val="10001"/>
                  </a:ext>
                </a:extLst>
              </a:tr>
              <a:tr h="67894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3300"/>
                        <a:t>WTO</a:t>
                      </a:r>
                    </a:p>
                  </a:txBody>
                  <a:tcPr marL="125730" marR="125730" marT="62865" marB="62865">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3300"/>
                    </a:p>
                  </a:txBody>
                  <a:tcPr marL="125730" marR="125730" marT="62865" marB="62865">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A7A7A">
                        <a:tint val="20000"/>
                      </a:srgbClr>
                    </a:solidFill>
                  </a:tcPr>
                </a:tc>
                <a:extLst>
                  <a:ext uri="{0D108BD9-81ED-4DB2-BD59-A6C34878D82A}">
                    <a16:rowId xmlns:a16="http://schemas.microsoft.com/office/drawing/2014/main" val="10002"/>
                  </a:ext>
                </a:extLst>
              </a:tr>
              <a:tr h="67894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3300"/>
                        <a:t>IMF</a:t>
                      </a:r>
                    </a:p>
                  </a:txBody>
                  <a:tcPr marL="125730" marR="125730" marT="62865" marB="62865">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3300"/>
                    </a:p>
                  </a:txBody>
                  <a:tcPr marL="125730" marR="125730" marT="62865" marB="62865">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A7A7A">
                        <a:tint val="40000"/>
                      </a:srgbClr>
                    </a:solidFill>
                  </a:tcPr>
                </a:tc>
                <a:extLst>
                  <a:ext uri="{0D108BD9-81ED-4DB2-BD59-A6C34878D82A}">
                    <a16:rowId xmlns:a16="http://schemas.microsoft.com/office/drawing/2014/main" val="10003"/>
                  </a:ext>
                </a:extLst>
              </a:tr>
              <a:tr h="678942">
                <a:tc>
                  <a:txBody>
                    <a:bodyPr/>
                    <a:lstStyle/>
                    <a:p>
                      <a:r>
                        <a:rPr lang="en-GB" sz="3300"/>
                        <a:t>World Bank</a:t>
                      </a:r>
                    </a:p>
                  </a:txBody>
                  <a:tcPr marL="125730" marR="125730" marT="62865" marB="62865">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p>
                      <a:endParaRPr lang="en-GB" sz="3300"/>
                    </a:p>
                  </a:txBody>
                  <a:tcPr marL="125730" marR="125730" marT="62865" marB="62865">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97258303"/>
                  </a:ext>
                </a:extLst>
              </a:tr>
            </a:tbl>
          </a:graphicData>
        </a:graphic>
      </p:graphicFrame>
      <p:pic>
        <p:nvPicPr>
          <p:cNvPr id="3" name="Picture 2">
            <a:extLst>
              <a:ext uri="{FF2B5EF4-FFF2-40B4-BE49-F238E27FC236}">
                <a16:creationId xmlns:a16="http://schemas.microsoft.com/office/drawing/2014/main" id="{6E8766FF-9D9E-9F6D-6BA2-CE0C5A4FE43C}"/>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4" name="Picture 3">
            <a:extLst>
              <a:ext uri="{FF2B5EF4-FFF2-40B4-BE49-F238E27FC236}">
                <a16:creationId xmlns:a16="http://schemas.microsoft.com/office/drawing/2014/main" id="{BC271DF1-78A7-9DF9-6D1A-6F532DBD5AAA}"/>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5" name="Footer Placeholder 2">
            <a:extLst>
              <a:ext uri="{FF2B5EF4-FFF2-40B4-BE49-F238E27FC236}">
                <a16:creationId xmlns:a16="http://schemas.microsoft.com/office/drawing/2014/main" id="{95A81ED7-39CC-94DE-EBB3-31B86449A6FB}"/>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299269B-D8F8-A90F-5FC9-AB8026606E81}"/>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765987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FCA099A-4868-CD10-04CE-5D22C0FD95B0}"/>
              </a:ext>
            </a:extLst>
          </p:cNvPr>
          <p:cNvPicPr>
            <a:picLocks noChangeAspect="1"/>
          </p:cNvPicPr>
          <p:nvPr/>
        </p:nvPicPr>
        <p:blipFill rotWithShape="1">
          <a:blip r:embed="rId3"/>
          <a:srcRect t="2167" r="6" b="6"/>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4" name="Freeform: Shape 13">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Freeform: Shape 15">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idx="4294967295"/>
          </p:nvPr>
        </p:nvSpPr>
        <p:spPr>
          <a:xfrm>
            <a:off x="168789" y="282102"/>
            <a:ext cx="4782458" cy="1325563"/>
          </a:xfrm>
          <a:prstGeom prst="roundRect">
            <a:avLst/>
          </a:prstGeom>
        </p:spPr>
        <p:txBody>
          <a:bodyPr vert="horz" lIns="91440" tIns="45720" rIns="91440" bIns="45720" rtlCol="0" anchor="ctr">
            <a:normAutofit/>
          </a:bodyPr>
          <a:lstStyle/>
          <a:p>
            <a:r>
              <a:rPr lang="en-US" dirty="0"/>
              <a:t>Activity </a:t>
            </a:r>
          </a:p>
        </p:txBody>
      </p:sp>
      <p:sp>
        <p:nvSpPr>
          <p:cNvPr id="8" name="Content Placeholder 2"/>
          <p:cNvSpPr txBox="1">
            <a:spLocks/>
          </p:cNvSpPr>
          <p:nvPr/>
        </p:nvSpPr>
        <p:spPr>
          <a:xfrm>
            <a:off x="233464" y="1607665"/>
            <a:ext cx="5353666" cy="49682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b="0" i="0" u="none" strike="noStrike" cap="none" spc="0" normalizeH="0" baseline="0" noProof="0" dirty="0">
                <a:ln>
                  <a:noFill/>
                </a:ln>
                <a:effectLst/>
                <a:uLnTx/>
                <a:uFillTx/>
              </a:rPr>
              <a:t>What is the definition of ‘</a:t>
            </a:r>
            <a:r>
              <a:rPr kumimoji="0" lang="en-US" b="0" i="0" u="none" strike="noStrike" cap="none" spc="0" normalizeH="0" baseline="0" noProof="0" dirty="0" err="1">
                <a:ln>
                  <a:noFill/>
                </a:ln>
                <a:effectLst/>
                <a:uLnTx/>
                <a:uFillTx/>
              </a:rPr>
              <a:t>Tarrifs</a:t>
            </a:r>
            <a:r>
              <a:rPr kumimoji="0" lang="en-US" b="0" i="0" u="none" strike="noStrike" cap="none" spc="0" normalizeH="0" baseline="0" noProof="0" dirty="0">
                <a:ln>
                  <a:noFill/>
                </a:ln>
                <a:effectLst/>
                <a:uLnTx/>
                <a:uFillTx/>
              </a:rPr>
              <a:t>’?</a:t>
            </a:r>
          </a:p>
          <a:p>
            <a:pPr>
              <a:defRPr/>
            </a:pPr>
            <a:r>
              <a:rPr lang="en-US" dirty="0"/>
              <a:t>Find an example of UK import quotas.</a:t>
            </a:r>
          </a:p>
          <a:p>
            <a:pPr>
              <a:defRPr/>
            </a:pPr>
            <a:r>
              <a:rPr kumimoji="0" lang="en-US" b="0" i="0" u="none" strike="noStrike" cap="none" spc="0" normalizeH="0" baseline="0" noProof="0" dirty="0">
                <a:ln>
                  <a:noFill/>
                </a:ln>
                <a:effectLst/>
                <a:uLnTx/>
                <a:uFillTx/>
              </a:rPr>
              <a:t>What is meant by a ‘domestic subsidies’?</a:t>
            </a:r>
          </a:p>
          <a:p>
            <a:pPr>
              <a:defRPr/>
            </a:pPr>
            <a:r>
              <a:rPr kumimoji="0" lang="en-US" b="0" i="0" u="none" strike="noStrike" cap="none" spc="0" normalizeH="0" baseline="0" noProof="0" dirty="0">
                <a:ln>
                  <a:noFill/>
                </a:ln>
                <a:effectLst/>
                <a:uLnTx/>
                <a:uFillTx/>
              </a:rPr>
              <a:t>Explain why a country might want to partake in protectionism.</a:t>
            </a:r>
          </a:p>
          <a:p>
            <a:pPr>
              <a:defRPr/>
            </a:pPr>
            <a:endParaRPr kumimoji="0" lang="en-US" b="0" i="0" u="none" strike="noStrike" cap="none" spc="0" normalizeH="0" baseline="0" noProof="0" dirty="0">
              <a:ln>
                <a:noFill/>
              </a:ln>
              <a:effectLst/>
              <a:uLnTx/>
              <a:uFillTx/>
            </a:endParaRPr>
          </a:p>
          <a:p>
            <a:pPr>
              <a:defRPr/>
            </a:pPr>
            <a:endParaRPr lang="en-US" dirty="0"/>
          </a:p>
          <a:p>
            <a:pPr marL="228600" marR="0" lvl="0" fontAlgn="auto">
              <a:spcBef>
                <a:spcPts val="1000"/>
              </a:spcBef>
              <a:spcAft>
                <a:spcPts val="0"/>
              </a:spcAft>
              <a:buClrTx/>
              <a:buSzTx/>
              <a:tabLst/>
              <a:defRPr/>
            </a:pPr>
            <a:endParaRPr kumimoji="0" lang="en-US" b="0" i="0" u="none" strike="noStrike" cap="none" spc="0" normalizeH="0" baseline="0" noProof="0" dirty="0">
              <a:ln>
                <a:noFill/>
              </a:ln>
              <a:effectLst/>
              <a:uLnTx/>
              <a:uFillTx/>
            </a:endParaRPr>
          </a:p>
        </p:txBody>
      </p:sp>
      <p:pic>
        <p:nvPicPr>
          <p:cNvPr id="3" name="Picture 2">
            <a:extLst>
              <a:ext uri="{FF2B5EF4-FFF2-40B4-BE49-F238E27FC236}">
                <a16:creationId xmlns:a16="http://schemas.microsoft.com/office/drawing/2014/main" id="{C6B5E7A6-4387-3BA1-B7C5-88F417A7BC05}"/>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4" name="Picture 3">
            <a:extLst>
              <a:ext uri="{FF2B5EF4-FFF2-40B4-BE49-F238E27FC236}">
                <a16:creationId xmlns:a16="http://schemas.microsoft.com/office/drawing/2014/main" id="{DE789192-53E4-B330-90E4-4C1D6332BAFC}"/>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5" name="Footer Placeholder 2">
            <a:extLst>
              <a:ext uri="{FF2B5EF4-FFF2-40B4-BE49-F238E27FC236}">
                <a16:creationId xmlns:a16="http://schemas.microsoft.com/office/drawing/2014/main" id="{FE12AB49-AC5F-9503-1EF0-E3D05D76F754}"/>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96593A2-75A1-4239-C6D0-6B38F9506953}"/>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7762399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5" y="841248"/>
            <a:ext cx="3515244" cy="5340097"/>
          </a:xfrm>
        </p:spPr>
        <p:txBody>
          <a:bodyPr anchor="ctr">
            <a:normAutofit/>
          </a:bodyPr>
          <a:lstStyle/>
          <a:p>
            <a:r>
              <a:rPr lang="en-GB" sz="4800">
                <a:solidFill>
                  <a:schemeClr val="bg1"/>
                </a:solidFill>
              </a:rPr>
              <a:t>Bilateral trading agreements</a:t>
            </a:r>
          </a:p>
        </p:txBody>
      </p:sp>
      <p:graphicFrame>
        <p:nvGraphicFramePr>
          <p:cNvPr id="5" name="Content Placeholder 2">
            <a:extLst>
              <a:ext uri="{FF2B5EF4-FFF2-40B4-BE49-F238E27FC236}">
                <a16:creationId xmlns:a16="http://schemas.microsoft.com/office/drawing/2014/main" id="{3713E061-C8AC-0003-6F5C-E22BB1D0B26C}"/>
              </a:ext>
            </a:extLst>
          </p:cNvPr>
          <p:cNvGraphicFramePr>
            <a:graphicFrameLocks noGrp="1"/>
          </p:cNvGraphicFramePr>
          <p:nvPr>
            <p:ph idx="1"/>
            <p:extLst>
              <p:ext uri="{D42A27DB-BD31-4B8C-83A1-F6EECF244321}">
                <p14:modId xmlns:p14="http://schemas.microsoft.com/office/powerpoint/2010/main" val="4014325826"/>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B3F24533-E8B7-A3FB-DE7B-8A06FD6242F9}"/>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4" name="Picture 3">
            <a:extLst>
              <a:ext uri="{FF2B5EF4-FFF2-40B4-BE49-F238E27FC236}">
                <a16:creationId xmlns:a16="http://schemas.microsoft.com/office/drawing/2014/main" id="{3A934415-292D-BC67-57AE-3A4658A61FED}"/>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6" name="Footer Placeholder 2">
            <a:extLst>
              <a:ext uri="{FF2B5EF4-FFF2-40B4-BE49-F238E27FC236}">
                <a16:creationId xmlns:a16="http://schemas.microsoft.com/office/drawing/2014/main" id="{4FAD0770-9EB4-AB4A-372E-5B35A9567744}"/>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D4DECA9-8DA4-B430-F470-0E436383A980}"/>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185412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54224" y="640823"/>
            <a:ext cx="3599435" cy="5583148"/>
          </a:xfrm>
          <a:prstGeom prst="roundRect">
            <a:avLst/>
          </a:prstGeom>
        </p:spPr>
        <p:txBody>
          <a:bodyPr vert="horz" lIns="91440" tIns="45720" rIns="91440" bIns="45720" rtlCol="0" anchor="ctr">
            <a:normAutofit/>
          </a:bodyPr>
          <a:lstStyle/>
          <a:p>
            <a:r>
              <a:rPr lang="en-US" sz="5400" kern="1200" dirty="0">
                <a:solidFill>
                  <a:schemeClr val="tx1"/>
                </a:solidFill>
                <a:latin typeface="+mj-lt"/>
                <a:ea typeface="+mj-ea"/>
                <a:cs typeface="+mj-cs"/>
              </a:rPr>
              <a:t>Activity</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2">
            <a:extLst>
              <a:ext uri="{FF2B5EF4-FFF2-40B4-BE49-F238E27FC236}">
                <a16:creationId xmlns:a16="http://schemas.microsoft.com/office/drawing/2014/main" id="{D1FE0072-5600-8635-67C4-F78278C21107}"/>
              </a:ext>
            </a:extLst>
          </p:cNvPr>
          <p:cNvGraphicFramePr/>
          <p:nvPr>
            <p:extLst>
              <p:ext uri="{D42A27DB-BD31-4B8C-83A1-F6EECF244321}">
                <p14:modId xmlns:p14="http://schemas.microsoft.com/office/powerpoint/2010/main" val="202178537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9E60C115-2FDD-4E67-3D3A-5D5619C70C70}"/>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4" name="Picture 3">
            <a:extLst>
              <a:ext uri="{FF2B5EF4-FFF2-40B4-BE49-F238E27FC236}">
                <a16:creationId xmlns:a16="http://schemas.microsoft.com/office/drawing/2014/main" id="{CD6BF1F1-1AB4-372D-0F5C-D64021676AFD}"/>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5" name="Footer Placeholder 2">
            <a:extLst>
              <a:ext uri="{FF2B5EF4-FFF2-40B4-BE49-F238E27FC236}">
                <a16:creationId xmlns:a16="http://schemas.microsoft.com/office/drawing/2014/main" id="{EB0732E6-30FC-6779-E530-C6EE2F893619}"/>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BEFA6F5-46D5-416B-C200-1B3AE70FFE1E}"/>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257510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54224" y="640823"/>
            <a:ext cx="3599435" cy="5583148"/>
          </a:xfrm>
          <a:prstGeom prst="roundRect">
            <a:avLst/>
          </a:prstGeom>
        </p:spPr>
        <p:txBody>
          <a:bodyPr vert="horz" lIns="91440" tIns="45720" rIns="91440" bIns="45720" rtlCol="0" anchor="ctr">
            <a:normAutofit/>
          </a:bodyPr>
          <a:lstStyle/>
          <a:p>
            <a:r>
              <a:rPr lang="en-US" sz="5400" kern="1200" dirty="0">
                <a:solidFill>
                  <a:schemeClr val="tx1"/>
                </a:solidFill>
                <a:latin typeface="+mj-lt"/>
                <a:ea typeface="+mj-ea"/>
                <a:cs typeface="+mj-cs"/>
              </a:rPr>
              <a:t>Home Learning</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2">
            <a:extLst>
              <a:ext uri="{FF2B5EF4-FFF2-40B4-BE49-F238E27FC236}">
                <a16:creationId xmlns:a16="http://schemas.microsoft.com/office/drawing/2014/main" id="{D1FE0072-5600-8635-67C4-F78278C21107}"/>
              </a:ext>
            </a:extLst>
          </p:cNvPr>
          <p:cNvGraphicFramePr/>
          <p:nvPr>
            <p:extLst>
              <p:ext uri="{D42A27DB-BD31-4B8C-83A1-F6EECF244321}">
                <p14:modId xmlns:p14="http://schemas.microsoft.com/office/powerpoint/2010/main" val="2688752399"/>
              </p:ext>
            </p:extLst>
          </p:nvPr>
        </p:nvGraphicFramePr>
        <p:xfrm>
          <a:off x="4648018" y="2456121"/>
          <a:ext cx="6900512" cy="3720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7B636D01-A057-AADA-0089-A1F19FFB13FD}"/>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4" name="Picture 3">
            <a:extLst>
              <a:ext uri="{FF2B5EF4-FFF2-40B4-BE49-F238E27FC236}">
                <a16:creationId xmlns:a16="http://schemas.microsoft.com/office/drawing/2014/main" id="{EE0AB661-3651-0D3A-8063-21552D81DADA}"/>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5" name="Footer Placeholder 2">
            <a:extLst>
              <a:ext uri="{FF2B5EF4-FFF2-40B4-BE49-F238E27FC236}">
                <a16:creationId xmlns:a16="http://schemas.microsoft.com/office/drawing/2014/main" id="{8B1CFFAE-962D-D475-2122-5AE3DD042175}"/>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EE33D19-877A-ED15-AE32-1E7146243906}"/>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793603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35000" y="640823"/>
            <a:ext cx="3418659" cy="5583148"/>
          </a:xfrm>
          <a:prstGeom prst="roundRect">
            <a:avLst/>
          </a:prstGeom>
        </p:spPr>
        <p:txBody>
          <a:bodyPr vert="horz" lIns="91440" tIns="45720" rIns="91440" bIns="45720" rtlCol="0" anchor="ctr">
            <a:normAutofit/>
          </a:bodyPr>
          <a:lstStyle/>
          <a:p>
            <a:r>
              <a:rPr lang="en-US" sz="5400" kern="1200" dirty="0">
                <a:latin typeface="+mj-lt"/>
                <a:ea typeface="+mj-ea"/>
                <a:cs typeface="+mj-cs"/>
              </a:rPr>
              <a:t>Plenary</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2">
            <a:extLst>
              <a:ext uri="{FF2B5EF4-FFF2-40B4-BE49-F238E27FC236}">
                <a16:creationId xmlns:a16="http://schemas.microsoft.com/office/drawing/2014/main" id="{C9E52056-C954-3CED-F96B-67C7ADFBE662}"/>
              </a:ext>
            </a:extLst>
          </p:cNvPr>
          <p:cNvGraphicFramePr/>
          <p:nvPr>
            <p:extLst>
              <p:ext uri="{D42A27DB-BD31-4B8C-83A1-F6EECF244321}">
                <p14:modId xmlns:p14="http://schemas.microsoft.com/office/powerpoint/2010/main" val="147126376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9A089B76-3A36-C492-F70D-497D690583D5}"/>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4" name="Picture 3">
            <a:extLst>
              <a:ext uri="{FF2B5EF4-FFF2-40B4-BE49-F238E27FC236}">
                <a16:creationId xmlns:a16="http://schemas.microsoft.com/office/drawing/2014/main" id="{78C75C2E-C5DC-D4C1-B778-BF775B8046BA}"/>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5" name="Footer Placeholder 2">
            <a:extLst>
              <a:ext uri="{FF2B5EF4-FFF2-40B4-BE49-F238E27FC236}">
                <a16:creationId xmlns:a16="http://schemas.microsoft.com/office/drawing/2014/main" id="{426C7D36-BBD3-DF80-2B6F-04BCFE5929B2}"/>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C1038D2-3A0E-04CF-B7F6-69D4691D308C}"/>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5783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6900" y="1188637"/>
            <a:ext cx="3141430" cy="4480726"/>
          </a:xfrm>
        </p:spPr>
        <p:txBody>
          <a:bodyPr>
            <a:normAutofit/>
          </a:bodyPr>
          <a:lstStyle/>
          <a:p>
            <a:pPr algn="r"/>
            <a:r>
              <a:rPr lang="en-GB" sz="5100"/>
              <a:t>Learning Objectives</a:t>
            </a:r>
            <a:endParaRPr lang="en-US" sz="5100"/>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38927" y="1338729"/>
            <a:ext cx="6407893" cy="4180542"/>
          </a:xfrm>
        </p:spPr>
        <p:txBody>
          <a:bodyPr vert="horz" lIns="91440" tIns="45720" rIns="91440" bIns="45720" rtlCol="0" anchor="ctr">
            <a:normAutofit/>
          </a:bodyPr>
          <a:lstStyle/>
          <a:p>
            <a:r>
              <a:rPr lang="en-GB" sz="3000" dirty="0"/>
              <a:t>Are you able to explain the different types of protectionism?</a:t>
            </a:r>
          </a:p>
          <a:p>
            <a:endParaRPr lang="en-GB" sz="3000" dirty="0"/>
          </a:p>
          <a:p>
            <a:r>
              <a:rPr lang="en-GB" sz="3000" dirty="0">
                <a:cs typeface="Calibri"/>
              </a:rPr>
              <a:t>Are you able to evaluate the different types of</a:t>
            </a:r>
            <a:r>
              <a:rPr lang="en-GB" sz="3000" dirty="0"/>
              <a:t> trade negotiations?</a:t>
            </a:r>
            <a:endParaRPr lang="en-GB" sz="3000" dirty="0">
              <a:cs typeface="Calibri"/>
            </a:endParaRPr>
          </a:p>
        </p:txBody>
      </p:sp>
      <p:pic>
        <p:nvPicPr>
          <p:cNvPr id="4" name="Picture 3">
            <a:extLst>
              <a:ext uri="{FF2B5EF4-FFF2-40B4-BE49-F238E27FC236}">
                <a16:creationId xmlns:a16="http://schemas.microsoft.com/office/drawing/2014/main" id="{287137F8-9F79-CD3D-E0E7-9C43BA254B4B}"/>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5" name="Picture 4">
            <a:extLst>
              <a:ext uri="{FF2B5EF4-FFF2-40B4-BE49-F238E27FC236}">
                <a16:creationId xmlns:a16="http://schemas.microsoft.com/office/drawing/2014/main" id="{BEA9C9AB-D8E9-10C6-A72C-BCB5EF795758}"/>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6" name="Footer Placeholder 2">
            <a:extLst>
              <a:ext uri="{FF2B5EF4-FFF2-40B4-BE49-F238E27FC236}">
                <a16:creationId xmlns:a16="http://schemas.microsoft.com/office/drawing/2014/main" id="{C734937E-0CF9-3A02-6FD9-EE1F1CA7EF7E}"/>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C46BED5-4254-C0F1-10A7-394C2CEEA8AE}"/>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569813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GB" sz="5100" dirty="0">
                <a:solidFill>
                  <a:schemeClr val="bg1"/>
                </a:solidFill>
              </a:rPr>
              <a:t>Protectionism</a:t>
            </a:r>
          </a:p>
        </p:txBody>
      </p:sp>
      <p:graphicFrame>
        <p:nvGraphicFramePr>
          <p:cNvPr id="5" name="Content Placeholder 2">
            <a:extLst>
              <a:ext uri="{FF2B5EF4-FFF2-40B4-BE49-F238E27FC236}">
                <a16:creationId xmlns:a16="http://schemas.microsoft.com/office/drawing/2014/main" id="{2000B260-6275-DBD0-7B54-0DB71E6E9CAD}"/>
              </a:ext>
            </a:extLst>
          </p:cNvPr>
          <p:cNvGraphicFramePr>
            <a:graphicFrameLocks noGrp="1"/>
          </p:cNvGraphicFramePr>
          <p:nvPr>
            <p:ph idx="1"/>
            <p:extLst>
              <p:ext uri="{D42A27DB-BD31-4B8C-83A1-F6EECF244321}">
                <p14:modId xmlns:p14="http://schemas.microsoft.com/office/powerpoint/2010/main" val="1826525333"/>
              </p:ext>
            </p:extLst>
          </p:nvPr>
        </p:nvGraphicFramePr>
        <p:xfrm>
          <a:off x="5093208" y="0"/>
          <a:ext cx="709879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CEFE0559-8644-2F2F-E762-A70B8CABC1EA}"/>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4" name="Picture 3">
            <a:extLst>
              <a:ext uri="{FF2B5EF4-FFF2-40B4-BE49-F238E27FC236}">
                <a16:creationId xmlns:a16="http://schemas.microsoft.com/office/drawing/2014/main" id="{34EDF66E-DEA8-9940-C8F7-853DE0DCC0AB}"/>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394935" y="122298"/>
            <a:ext cx="933411" cy="375797"/>
          </a:xfrm>
          <a:prstGeom prst="rect">
            <a:avLst/>
          </a:prstGeom>
        </p:spPr>
      </p:pic>
      <p:sp>
        <p:nvSpPr>
          <p:cNvPr id="6" name="Footer Placeholder 2">
            <a:extLst>
              <a:ext uri="{FF2B5EF4-FFF2-40B4-BE49-F238E27FC236}">
                <a16:creationId xmlns:a16="http://schemas.microsoft.com/office/drawing/2014/main" id="{1FF5A90A-C306-4A39-444F-711EF03C5310}"/>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972C05-B381-2B7A-1FA5-30DAA8B29735}"/>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85083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5767" y="1188637"/>
            <a:ext cx="2988234" cy="4480726"/>
          </a:xfrm>
        </p:spPr>
        <p:txBody>
          <a:bodyPr>
            <a:normAutofit/>
          </a:bodyPr>
          <a:lstStyle/>
          <a:p>
            <a:pPr algn="r"/>
            <a:r>
              <a:rPr lang="en-GB" sz="3600" dirty="0"/>
              <a:t>Protectionism</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63843" y="875489"/>
            <a:ext cx="6536971" cy="5355668"/>
          </a:xfrm>
        </p:spPr>
        <p:txBody>
          <a:bodyPr anchor="ctr">
            <a:normAutofit/>
          </a:bodyPr>
          <a:lstStyle/>
          <a:p>
            <a:endParaRPr lang="en-GB" sz="2400" dirty="0"/>
          </a:p>
          <a:p>
            <a:pPr marL="0" indent="0">
              <a:buNone/>
            </a:pPr>
            <a:r>
              <a:rPr lang="en-GB" sz="2400" dirty="0"/>
              <a:t>Infant industries</a:t>
            </a:r>
          </a:p>
          <a:p>
            <a:pPr lvl="1"/>
            <a:r>
              <a:rPr lang="en-GB" dirty="0"/>
              <a:t>Young industries are unlikely to be able to compete against established MNCs in developed countries, thus require protection, at least in the short term</a:t>
            </a:r>
          </a:p>
          <a:p>
            <a:endParaRPr lang="en-GB" sz="2400" dirty="0"/>
          </a:p>
          <a:p>
            <a:pPr marL="0" indent="0">
              <a:buNone/>
            </a:pPr>
            <a:r>
              <a:rPr lang="en-GB" sz="2400" dirty="0"/>
              <a:t>Dumping</a:t>
            </a:r>
          </a:p>
          <a:p>
            <a:pPr lvl="1"/>
            <a:r>
              <a:rPr lang="en-GB" dirty="0"/>
              <a:t>Over-production in developed countries may be released into the markets of developing nations, which undercuts domestic prices and domestic producers may be forced to leave the market </a:t>
            </a:r>
          </a:p>
          <a:p>
            <a:endParaRPr lang="en-GB" sz="1500" dirty="0"/>
          </a:p>
        </p:txBody>
      </p:sp>
      <p:pic>
        <p:nvPicPr>
          <p:cNvPr id="4" name="Picture 3">
            <a:extLst>
              <a:ext uri="{FF2B5EF4-FFF2-40B4-BE49-F238E27FC236}">
                <a16:creationId xmlns:a16="http://schemas.microsoft.com/office/drawing/2014/main" id="{AB53C315-B4F1-671E-8E10-ECBE10AE2535}"/>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5" name="Picture 4">
            <a:extLst>
              <a:ext uri="{FF2B5EF4-FFF2-40B4-BE49-F238E27FC236}">
                <a16:creationId xmlns:a16="http://schemas.microsoft.com/office/drawing/2014/main" id="{BBA7E2CB-2874-9EEF-568D-C0945D33B29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6" name="Footer Placeholder 2">
            <a:extLst>
              <a:ext uri="{FF2B5EF4-FFF2-40B4-BE49-F238E27FC236}">
                <a16:creationId xmlns:a16="http://schemas.microsoft.com/office/drawing/2014/main" id="{331865CF-A97A-736F-143F-E0966B4EB12A}"/>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A007B5A-1AB6-CD87-8958-B676B467086F}"/>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970111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n-GB" sz="4000">
                <a:solidFill>
                  <a:srgbClr val="FFFFFF"/>
                </a:solidFill>
              </a:rPr>
              <a:t>Protectionism</a:t>
            </a:r>
          </a:p>
        </p:txBody>
      </p:sp>
      <p:graphicFrame>
        <p:nvGraphicFramePr>
          <p:cNvPr id="5" name="Content Placeholder 2">
            <a:extLst>
              <a:ext uri="{FF2B5EF4-FFF2-40B4-BE49-F238E27FC236}">
                <a16:creationId xmlns:a16="http://schemas.microsoft.com/office/drawing/2014/main" id="{AB31315B-8DD8-72E7-5AFC-C88CDF0D3A0C}"/>
              </a:ext>
            </a:extLst>
          </p:cNvPr>
          <p:cNvGraphicFramePr>
            <a:graphicFrameLocks noGrp="1"/>
          </p:cNvGraphicFramePr>
          <p:nvPr>
            <p:ph idx="1"/>
            <p:extLst>
              <p:ext uri="{D42A27DB-BD31-4B8C-83A1-F6EECF244321}">
                <p14:modId xmlns:p14="http://schemas.microsoft.com/office/powerpoint/2010/main" val="4104845346"/>
              </p:ext>
            </p:extLst>
          </p:nvPr>
        </p:nvGraphicFramePr>
        <p:xfrm>
          <a:off x="0" y="1575460"/>
          <a:ext cx="12192000" cy="5282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77B3500C-52EE-4CD0-E985-CD08183117C8}"/>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4" name="Picture 3">
            <a:extLst>
              <a:ext uri="{FF2B5EF4-FFF2-40B4-BE49-F238E27FC236}">
                <a16:creationId xmlns:a16="http://schemas.microsoft.com/office/drawing/2014/main" id="{BC5ACE45-C68E-DA74-7475-FB7F5CFCE28E}"/>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6" name="Footer Placeholder 2">
            <a:extLst>
              <a:ext uri="{FF2B5EF4-FFF2-40B4-BE49-F238E27FC236}">
                <a16:creationId xmlns:a16="http://schemas.microsoft.com/office/drawing/2014/main" id="{D0F86E5A-CC94-6F2F-38FB-C7B1F2256F50}"/>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D879BD8-05EE-71BD-7066-F475722CC257}"/>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399592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n-GB" sz="4000">
                <a:solidFill>
                  <a:srgbClr val="FFFFFF"/>
                </a:solidFill>
              </a:rPr>
              <a:t>Protectionist measures</a:t>
            </a:r>
          </a:p>
        </p:txBody>
      </p:sp>
      <p:graphicFrame>
        <p:nvGraphicFramePr>
          <p:cNvPr id="5" name="Content Placeholder 2">
            <a:extLst>
              <a:ext uri="{FF2B5EF4-FFF2-40B4-BE49-F238E27FC236}">
                <a16:creationId xmlns:a16="http://schemas.microsoft.com/office/drawing/2014/main" id="{93C9E0CC-A6EB-C90E-1D28-97E45D041889}"/>
              </a:ext>
            </a:extLst>
          </p:cNvPr>
          <p:cNvGraphicFramePr>
            <a:graphicFrameLocks noGrp="1"/>
          </p:cNvGraphicFramePr>
          <p:nvPr>
            <p:ph idx="1"/>
            <p:extLst>
              <p:ext uri="{D42A27DB-BD31-4B8C-83A1-F6EECF244321}">
                <p14:modId xmlns:p14="http://schemas.microsoft.com/office/powerpoint/2010/main" val="3966740673"/>
              </p:ext>
            </p:extLst>
          </p:nvPr>
        </p:nvGraphicFramePr>
        <p:xfrm>
          <a:off x="0" y="1575459"/>
          <a:ext cx="12192000" cy="5136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21C69111-F626-7536-50F5-718ABB29199F}"/>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4" name="Picture 3">
            <a:extLst>
              <a:ext uri="{FF2B5EF4-FFF2-40B4-BE49-F238E27FC236}">
                <a16:creationId xmlns:a16="http://schemas.microsoft.com/office/drawing/2014/main" id="{8962FECF-16B8-7B1E-171B-8BB50CB4E3E2}"/>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6" name="Footer Placeholder 2">
            <a:extLst>
              <a:ext uri="{FF2B5EF4-FFF2-40B4-BE49-F238E27FC236}">
                <a16:creationId xmlns:a16="http://schemas.microsoft.com/office/drawing/2014/main" id="{5824744B-7FC5-2DCE-66B0-103B465F209A}"/>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9914511-D129-6FF6-EC5E-4EE1ECC78547}"/>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891434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0080" y="325369"/>
            <a:ext cx="4368602" cy="1956841"/>
          </a:xfrm>
          <a:prstGeom prst="roundRect">
            <a:avLst/>
          </a:prstGeom>
        </p:spPr>
        <p:txBody>
          <a:bodyPr vert="horz" lIns="91440" tIns="45720" rIns="91440" bIns="45720" rtlCol="0" anchor="b">
            <a:normAutofit/>
          </a:bodyPr>
          <a:lstStyle/>
          <a:p>
            <a:r>
              <a:rPr lang="en-US" sz="5400"/>
              <a:t>Activity 1</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640080" y="2872899"/>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500" b="0" i="0" u="none" strike="noStrike" cap="none" spc="0" normalizeH="0" baseline="0" noProof="0" dirty="0">
                <a:ln>
                  <a:noFill/>
                </a:ln>
                <a:effectLst/>
                <a:uLnTx/>
                <a:uFillTx/>
              </a:rPr>
              <a:t>Explain how </a:t>
            </a:r>
            <a:r>
              <a:rPr kumimoji="0" lang="en-US" sz="2500" b="1" i="0" u="none" strike="noStrike" cap="none" spc="0" normalizeH="0" baseline="0" noProof="0" dirty="0">
                <a:ln>
                  <a:noFill/>
                </a:ln>
                <a:effectLst/>
                <a:uLnTx/>
                <a:uFillTx/>
              </a:rPr>
              <a:t>tariffs </a:t>
            </a:r>
            <a:r>
              <a:rPr kumimoji="0" lang="en-US" sz="2500" b="0" i="0" u="none" strike="noStrike" cap="none" spc="0" normalizeH="0" baseline="0" noProof="0" dirty="0">
                <a:ln>
                  <a:noFill/>
                </a:ln>
                <a:effectLst/>
                <a:uLnTx/>
                <a:uFillTx/>
              </a:rPr>
              <a:t>act as a trade barrier.</a:t>
            </a:r>
          </a:p>
          <a:p>
            <a:pPr marL="0" marR="0" lvl="0" indent="0" fontAlgn="auto">
              <a:spcBef>
                <a:spcPts val="1000"/>
              </a:spcBef>
              <a:spcAft>
                <a:spcPts val="0"/>
              </a:spcAft>
              <a:buClrTx/>
              <a:buSzTx/>
              <a:buNone/>
              <a:tabLst/>
              <a:defRPr/>
            </a:pPr>
            <a:endParaRPr lang="en-US" sz="2500" b="0" i="0" u="none" strike="noStrike" cap="none" spc="0" normalizeH="0" baseline="0" noProof="0" dirty="0">
              <a:ln>
                <a:noFill/>
              </a:ln>
              <a:effectLst/>
              <a:uLnTx/>
              <a:uFillTx/>
            </a:endParaRPr>
          </a:p>
          <a:p>
            <a:pPr>
              <a:defRPr/>
            </a:pPr>
            <a:r>
              <a:rPr lang="en-US" sz="2500" dirty="0"/>
              <a:t>Find an example of how imposing </a:t>
            </a:r>
            <a:r>
              <a:rPr lang="en-US" sz="2500" dirty="0" err="1"/>
              <a:t>tarrifs</a:t>
            </a:r>
            <a:r>
              <a:rPr lang="en-US" sz="2500" dirty="0"/>
              <a:t> has led to trade </a:t>
            </a:r>
            <a:r>
              <a:rPr lang="en-US" sz="2500" dirty="0" err="1"/>
              <a:t>barriesrs</a:t>
            </a:r>
            <a:r>
              <a:rPr lang="en-US" sz="2500" dirty="0"/>
              <a:t>.</a:t>
            </a:r>
          </a:p>
          <a:p>
            <a:pPr>
              <a:defRPr/>
            </a:pPr>
            <a:endParaRPr lang="en-US" sz="2200" dirty="0"/>
          </a:p>
        </p:txBody>
      </p:sp>
      <p:pic>
        <p:nvPicPr>
          <p:cNvPr id="10" name="Picture 9">
            <a:extLst>
              <a:ext uri="{FF2B5EF4-FFF2-40B4-BE49-F238E27FC236}">
                <a16:creationId xmlns:a16="http://schemas.microsoft.com/office/drawing/2014/main" id="{7013FFD7-4814-DC1F-B8A5-1FBD540CB114}"/>
              </a:ext>
            </a:extLst>
          </p:cNvPr>
          <p:cNvPicPr>
            <a:picLocks noChangeAspect="1"/>
          </p:cNvPicPr>
          <p:nvPr/>
        </p:nvPicPr>
        <p:blipFill rotWithShape="1">
          <a:blip r:embed="rId3"/>
          <a:srcRect l="14025" r="19067" b="-1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75F79E5C-2967-4C10-DCBF-8C8B9FAC30FA}"/>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147047" y="1991327"/>
            <a:ext cx="7695738" cy="3098355"/>
          </a:xfrm>
          <a:prstGeom prst="rect">
            <a:avLst/>
          </a:prstGeom>
        </p:spPr>
      </p:pic>
      <p:pic>
        <p:nvPicPr>
          <p:cNvPr id="4" name="Picture 3">
            <a:extLst>
              <a:ext uri="{FF2B5EF4-FFF2-40B4-BE49-F238E27FC236}">
                <a16:creationId xmlns:a16="http://schemas.microsoft.com/office/drawing/2014/main" id="{191C747E-409D-DEBD-C1F4-A2272F17F4A3}"/>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522747" y="108254"/>
            <a:ext cx="933411" cy="375797"/>
          </a:xfrm>
          <a:prstGeom prst="rect">
            <a:avLst/>
          </a:prstGeom>
        </p:spPr>
      </p:pic>
      <p:sp>
        <p:nvSpPr>
          <p:cNvPr id="5" name="Footer Placeholder 2">
            <a:extLst>
              <a:ext uri="{FF2B5EF4-FFF2-40B4-BE49-F238E27FC236}">
                <a16:creationId xmlns:a16="http://schemas.microsoft.com/office/drawing/2014/main" id="{A42F2275-15F6-B129-74C3-C3ED8BD11D53}"/>
              </a:ext>
            </a:extLst>
          </p:cNvPr>
          <p:cNvSpPr txBox="1">
            <a:spLocks/>
          </p:cNvSpPr>
          <p:nvPr/>
        </p:nvSpPr>
        <p:spPr>
          <a:xfrm>
            <a:off x="2158110" y="659492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C63E307-A6B0-CDC0-A978-DCE4367E7155}"/>
              </a:ext>
            </a:extLst>
          </p:cNvPr>
          <p:cNvSpPr txBox="1"/>
          <p:nvPr/>
        </p:nvSpPr>
        <p:spPr>
          <a:xfrm>
            <a:off x="6981281" y="662716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968120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84A75E0906B746AD86FFF1C921A020" ma:contentTypeVersion="4" ma:contentTypeDescription="Create a new document." ma:contentTypeScope="" ma:versionID="a850d5f888a9ec41e14e41896a93c94e">
  <xsd:schema xmlns:xsd="http://www.w3.org/2001/XMLSchema" xmlns:xs="http://www.w3.org/2001/XMLSchema" xmlns:p="http://schemas.microsoft.com/office/2006/metadata/properties" xmlns:ns2="9b804e1a-4032-4a0b-be1a-b2a6a492fb65" targetNamespace="http://schemas.microsoft.com/office/2006/metadata/properties" ma:root="true" ma:fieldsID="2a25a19b7db88778982c906852de0dd9" ns2:_="">
    <xsd:import namespace="9b804e1a-4032-4a0b-be1a-b2a6a492fb6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04e1a-4032-4a0b-be1a-b2a6a492fb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D73D94-2BCE-4909-8BA8-C02AD30A6D4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7D4A29C-45FC-40B5-84AB-F8EFA8A0B8E3}">
  <ds:schemaRefs>
    <ds:schemaRef ds:uri="http://schemas.microsoft.com/sharepoint/v3/contenttype/forms"/>
  </ds:schemaRefs>
</ds:datastoreItem>
</file>

<file path=customXml/itemProps3.xml><?xml version="1.0" encoding="utf-8"?>
<ds:datastoreItem xmlns:ds="http://schemas.openxmlformats.org/officeDocument/2006/customXml" ds:itemID="{A89493E1-FE7B-426D-9464-1687F2E71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804e1a-4032-4a0b-be1a-b2a6a492fb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275</TotalTime>
  <Words>2483</Words>
  <Application>Microsoft Office PowerPoint</Application>
  <PresentationFormat>Widescreen</PresentationFormat>
  <Paragraphs>236</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Arial,Sans-Serif</vt:lpstr>
      <vt:lpstr>Calibri</vt:lpstr>
      <vt:lpstr>Calibri Light</vt:lpstr>
      <vt:lpstr>gg sans</vt:lpstr>
      <vt:lpstr>Times New Roman</vt:lpstr>
      <vt:lpstr>Office Theme</vt:lpstr>
      <vt:lpstr>3.1.4 Trade policy and trade negotiations 3.3 Globalisation </vt:lpstr>
      <vt:lpstr>Recall Activity</vt:lpstr>
      <vt:lpstr>Activity </vt:lpstr>
      <vt:lpstr>Learning Objectives</vt:lpstr>
      <vt:lpstr>Protectionism</vt:lpstr>
      <vt:lpstr>Protectionism</vt:lpstr>
      <vt:lpstr>Protectionism</vt:lpstr>
      <vt:lpstr>Protectionist measures</vt:lpstr>
      <vt:lpstr>Activity 1</vt:lpstr>
      <vt:lpstr>Activity 2</vt:lpstr>
      <vt:lpstr>Activity 3</vt:lpstr>
      <vt:lpstr>Activity 4</vt:lpstr>
      <vt:lpstr>Activity 5</vt:lpstr>
      <vt:lpstr>PowerPoint Presentation</vt:lpstr>
      <vt:lpstr>PowerPoint Presentation</vt:lpstr>
      <vt:lpstr>Diagrammatic representation - tariffs</vt:lpstr>
      <vt:lpstr>Diagrammatic representation - tariffs</vt:lpstr>
      <vt:lpstr>Diagrammatic representation - tariffs</vt:lpstr>
      <vt:lpstr>Diagrammatic representation - Quota</vt:lpstr>
      <vt:lpstr>Diagrammatic representation - Quota</vt:lpstr>
      <vt:lpstr>Protectionist measures</vt:lpstr>
      <vt:lpstr>Activity 6</vt:lpstr>
      <vt:lpstr>Activity 6</vt:lpstr>
      <vt:lpstr>International trade negotiations –  the role of G20</vt:lpstr>
      <vt:lpstr>  Role of international institutions: The World Trade Organisation (WTO)</vt:lpstr>
      <vt:lpstr>Conflicts between trading blocs and WTO</vt:lpstr>
      <vt:lpstr> Role of international institutions: the World Bank</vt:lpstr>
      <vt:lpstr>Role of international institutions: the International Monetary Fund (IMF)</vt:lpstr>
      <vt:lpstr>Activity 7 Identify the role of the following organisations in international trade negotiations</vt:lpstr>
      <vt:lpstr>Bilateral trading agreements</vt:lpstr>
      <vt:lpstr>Activity</vt:lpstr>
      <vt:lpstr>Home Learning</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 The economic problem</dc:title>
  <dc:creator>Mr B Pieters</dc:creator>
  <cp:lastModifiedBy>Chezka Mae Madrona</cp:lastModifiedBy>
  <cp:revision>170</cp:revision>
  <dcterms:created xsi:type="dcterms:W3CDTF">2019-07-31T17:05:48Z</dcterms:created>
  <dcterms:modified xsi:type="dcterms:W3CDTF">2025-03-18T09:02:16Z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0x0101009984A75E0906B746AD86FFF1C921A020</vt:lpwstr>
  </property>
</Properties>
</file>