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ink/ink1.xml" ContentType="application/inkml+xml"/>
  <Override PartName="/ppt/ink/ink2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4"/>
  </p:sldMasterIdLst>
  <p:notesMasterIdLst>
    <p:notesMasterId r:id="rId18"/>
  </p:notesMasterIdLst>
  <p:handoutMasterIdLst>
    <p:handoutMasterId r:id="rId19"/>
  </p:handoutMasterIdLst>
  <p:sldIdLst>
    <p:sldId id="267" r:id="rId5"/>
    <p:sldId id="270" r:id="rId6"/>
    <p:sldId id="271" r:id="rId7"/>
    <p:sldId id="269" r:id="rId8"/>
    <p:sldId id="273" r:id="rId9"/>
    <p:sldId id="259" r:id="rId10"/>
    <p:sldId id="258" r:id="rId11"/>
    <p:sldId id="260" r:id="rId12"/>
    <p:sldId id="272" r:id="rId13"/>
    <p:sldId id="261" r:id="rId14"/>
    <p:sldId id="262" r:id="rId15"/>
    <p:sldId id="265" r:id="rId16"/>
    <p:sldId id="26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6"/>
    <p:restoredTop sz="94692"/>
  </p:normalViewPr>
  <p:slideViewPr>
    <p:cSldViewPr>
      <p:cViewPr>
        <p:scale>
          <a:sx n="100" d="100"/>
          <a:sy n="100" d="100"/>
        </p:scale>
        <p:origin x="1296" y="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821DF-053F-465B-8A3A-5CCB1C0BA598}" type="datetimeFigureOut">
              <a:rPr lang="en-US" smtClean="0"/>
              <a:pPr/>
              <a:t>3/18/2025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0150C-54B0-4ED9-BCD8-F1C664DC41E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6529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618.2453" units="1/cm"/>
          <inkml:channelProperty channel="Y" name="resolution" value="1092.23328" units="1/cm"/>
          <inkml:channelProperty channel="T" name="resolution" value="1" units="1/dev"/>
        </inkml:channelProperties>
      </inkml:inkSource>
      <inkml:timestamp xml:id="ts0" timeString="2023-03-31T11:55:10.41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16784 6252 0,'0'0'0,"0"0"0,0 0 16,0 0-16,0 0 15,0 0-15,0 0 0,0 0 16,0 0-16,0 0 15,0 0-15,0 0 0,0 0 16,0 0-16,0 0 16,0 0-16,0 0 0,0 0 15,0 0-15,0 0 16,0 0-16,0 0 0,0 0 16,0 0-16,0 0 15,0 0-15,-4-16 0,4 16 16,-2-30-16,2-17 15,2-3-15,5-15 16,1-3-16,7-4 0,4-5 16,4 0-16,3-6 15,7-6-15,2-5 0,13-19 16,6-3-16,-1 7 16,-6 20-16,-47 89 0,39-77 15,-39 77-15,27-66 16</inkml:trace>
  <inkml:trace contextRef="#ctx0" brushRef="#br0" timeOffset="1135.08">17676 3334 0,'0'0'0,"0"0"0,0 0 0,0 0 15,0 0-15,0 0 0,0 0 16,0 0-16,0 0 15,0 0-15,0 0 16,0 0-16,0 0 0,0 0 16,-15-4-16,15 4 15,-27-10-15,-17-4 0,2 11 16,10 6-16,-3 10 16,2 2-16,-7 5 0,-3 10 15,-14 13-15,1 14 16,3 8-16,-4 9 0,6 6 15,14 3-15,10 2 16,8-1-16,14-7 0,7-3 16,-2-74-16,19 68 15,-19-68-15,30 56 16,-30-56-16,40 44 0,8-20 16,2-15-16,-5-14 15,-6-11-15,-1-10 0,1-10 16,2-14-16,-3-6 15,-3-10-15,3 2 0,-10-8 16,-1-1-16,-7 4 16,-1-2-16,-19 71 0,15-68 15,-15 68-15,0 0 16,3-62-16,-6 2 0,3 60 16,0 0-16,-7-45 15,7 45-15,0 0 0,-8-29 16,-11 9-16</inkml:trace>
  <inkml:trace contextRef="#ctx0" brushRef="#br0" timeOffset="1984.17">18091 3499 0,'0'0'0,"0"0"16,0 0-16,0 0 0,0 0 15,0 0-15,0 0 16,0 0-16,0 0 0,0-12 15,0 12-15,0 0 16,0 0-16,-7-21 0,-1 3 16,-13 15-16,-2 15 15,-2 15-15,2 5 16,2 13-16,-5 5 0,-1 16 16,3 1-16,7 2 15,5-4-15,3-3 0,9-8 16,0-54-16,3 52 15,0-2-15,-3-50 0,0 0 16,0 0-16,5 49 16,-5-49-16,0 0 0,3 36 15,-3-36-15,-5 17 16,-4-12-16,9-5 16,-16-11-16</inkml:trace>
  <inkml:trace contextRef="#ctx0" brushRef="#br0" timeOffset="2201.19">17743 3795 0,'0'0'0,"0"0"15,0 0-15,0 0 0,0 0 16,0 0-16,0 0 16,0 0-16,19 0 0,-19 0 15,35 0-15,-35 0 16,57 0-16,-3 6 0,-2-3 15,-52-3-15,51 6 16,-1 2-16,-50-8 0,45 3 16,-45-3-16,0 0 15,32 0-15</inkml:trace>
  <inkml:trace contextRef="#ctx0" brushRef="#br0" timeOffset="6188.33">18944 3511 0,'0'0'0,"0"0"0,0 0 16,0 0-16,0 0 0,0 0 15,0 0-15,0 0 16,0 0-16,0 0 0,0 0 16,0 0-16,0 0 15,3 8-15,7 10 0,-10-18 16,0 0-16,0 0 15,8 26-15,-8 4 16,0-30-16,-5 37 0,-1-5 16,-4 9-16,4 0 15,6-41-15,-2 48 0,2-1 16,0-47-16,2 51 16,-2-51-16,9 59 0,-9-59 15,15 56-15,-15-56 16,0 0-16,0 0 0,25 47 15,-25-47-15,0 0 16,25 33-16,2-25 0,-27-8 16,30-8-16,-3-10 15,-27 18-15,27-35 0,-1-9 16,0-13-16,-5 0 16,-21 57-16,18-53 15,-18 53-15,0 0 0,11-53 16,-11 53-16,0 0 15,0 0-15,7-52 0,-7 52 16,0 0-16,0 0 16,0-49-16,-9 17 0</inkml:trace>
  <inkml:trace contextRef="#ctx0" brushRef="#br0" timeOffset="8440.59">18920 3630 0,'0'0'0,"0"0"0,0 0 15,0 0-15,0 0 16,0 0-16,0 0 0,0 0 16,0 0-16,0 0 15,0 0-15,0 0 0,0 0 16,0 0-16,0 0 16,0 0-16,0 0 0,10 0 15,-10 0-15,0 0 16,0 0-16,14-7 0,-14 7 15,0 0-15,24-9 16,-24 9-16,21-15 16,-21 15-16,0 0 0,21-11 15,-21 11-15,25-21 16,6 0-16,-31 21 0,35-27 16,-35 27-16,35-23 15,-35 23-15,0 0 0,0 0 16,42-24-16,-42 24 15,0 0-15,39-21 0,-39 21 16,0 0-16,0 0 16,47-24-16,22-2 0</inkml:trace>
  <inkml:trace contextRef="#ctx0" brushRef="#br0" timeOffset="10876.34">19387 3641 0,'0'0'16,"0"0"-16,0 0 0,0 0 15,0 0-15,0 0 16,0 0-16,0 0 0,0 0 16,0 0-16,0 0 15,0 0-15,0 0 0,0 0 16,0 0-16,0 0 16,-22 26-16,-5 13 0,-2 17 15,2 0-15,0 7 16,7-4-16,2 3 0,18-62 15,-15 60-15,15-60 16,0 0-16,0 0 0,-12 59 16,12-59-16,0 0 15,0 0-15,-8 50 0,1-18 16,5-22-16,2-10 16,5-6-16,2-19 15,7-11-15,4-4 0,-18 40 16,24-48-16,3-16 15,3 1-15,-30 63 0,29-57 16,-29 57-16,0 0 16,36-47-16,-36 47 0,0 0 15,0 0-15,32-32 16,-32 32-16,24-9 0,-6 21 16,-6 11-16,-7 7 15,-5 6-15,-5 5 0,5-41 16,-12 41-16,12-41 15,0 0-15,0 0 0,-12 48 16,12-48-16,-9 39 16,5-11-16,11-19 15,4-11-15,8-12 0,-2-11 16,9-8-16,-2-2 16,6-3-16,-3-1 0,-27 39 15,0 0-15,0 0 16,27-36-16,-27 36 0,23-22 15,-5 12-15,-9 20 16,-7 9-16,-4 12 0,-4 10 16,-7 3-16,5 10 15,8-54-15,-9 68 0,9-68 16,0 0-16,0 0 16,-9 60-16,9-60 0,-5 47 15,5-30-15</inkml:trace>
  <inkml:trace contextRef="#ctx0" brushRef="#br0" timeOffset="11410.48">19893 3807 0,'0'0'0,"0"0"0,0 0 16,0 0-16,0 27 15,-6 20-15,3 25 0,-3 1 16,-3 1-16,0 0 16,-2 4-16,-5-8 0,16-70 15,-11 62-15,11-62 16,0 0-16,0 0 0,-9 53 16,9-53-16,0 0 15,0 0-15,-10 48 0,8-24 16,-4-15-16,0-13 15,4-12-15,2-15 16,2-16-16,7-9 0,3-28 16,8 2-16,4-7 15,6-1-15,0 8 0,2 6 16,1 7-16,0 11 16,-33 58-16,35-49 0,-35 49 15,38-39-15,-38 39 16,40-20-16,-11 13 0,-29 7 15,20 11-15,-11 11 16,-9 14-16,-5 10 0,-8 2 16,-5 15-16,-8-1 15,-7-2-15,-3-8 0,36-52 16,-40 52-16,40-52 16,-46 41-16,46-41 15,0 0-15,-41 27 0,12-21 16,29-6-16,-21-15 15,6-19-15,4-6 0</inkml:trace>
  <inkml:trace contextRef="#ctx0" brushRef="#br0" timeOffset="11810.67">20190 3949 0,'0'0'15,"0"0"-15,0 0 0,0 24 16,-7 12-16,7-36 0,0 0 16,0 0-16,-3 53 15,3-53-15,0 0 16,0 0-16,-6 44 0,6-44 15,0 0-15,-3 21 16,3-21-16,9-9 0,3-29 16,6-4-16,-3 0 15,2 1-15,5-4 0,-22 45 16,26-46-16,7-8 16,-33 54-16,38-50 0,-38 50 15,42-44-15,-42 44 16,0 0-16,0 0 0,41-31 15,-41 31-15,0 0 16,40-18-16,-12 15 0,-15 6 16</inkml:trace>
  <inkml:trace contextRef="#ctx0" brushRef="#br0" timeOffset="12178.08">20711 3795 0,'0'0'15,"0"0"-15,0 0 0,0 0 16,0 0-16,0 0 16,0 0-16,0 0 0,-18 0 15,-15 0-15,33 0 16,0 0-16,-47 0 0,0 9 16,2 21-16,45-30 15,-33 37-15,7 11 16,8 2-16,18-50 0,-2 50 15,2-50-15,0 0 16,11 48-16,-11-48 0,21 29 16,-21-29-16,24 16 15,3-14-15,-27-2 0,26-8 16,-26 8-16,27-22 16,-27 22-16,23-38 0,-23 38 15,24-47-15,-24 47 16,27-65-16,-27 65 0,20-66 15,-20 66-15,0 0 16,0 0-16,18-67 0</inkml:trace>
  <inkml:trace contextRef="#ctx0" brushRef="#br0" timeOffset="12678.37">20805 3688 0,'0'0'0,"0"0"0,0 0 15,0 0-15,0 0 16,0 18-16,0-18 0,0 33 15,0-33-15,-6 56 16,6-56-16,-3 66 16,3-66-16,-5 76 0,5-76 15,-3 74-15,3-74 16,0 0-16,8 60 0,-8-60 16,18 32-16,0-26 15,-1-15-15,2-6 0,-3-8 16,-16 23-16,20-36 15,4-6-15,-1-2 0,-23 44 16,30-56-16,-30 56 16,26-57-16,-26 57 0,0 0 15,0 0-15,21-53 16,-21 53-16,0 0 16,0 0-16,21-40 0,-21 40 15,0 0-15,0 0 16,15-22-16,-15 22 0,0 0 15,11-6-15,-11 6 16,6 6-16,-6-6 0,3 15 16,-3-15-16,0 27 15,0-27-15,6 28 0,-6-28 16,12 36-16,-12-36 16,0 0-16,18 36 0,-18-36 15,0 0-15,26 36 16,-26-36-16,0 0 0,24 23 15,-24-23-15,26 12 16,-3-18-16,2-8 0</inkml:trace>
  <inkml:trace contextRef="#ctx0" brushRef="#br0" timeOffset="13397.73">21430 3703 0,'0'0'0,"0"0"15,0 0-15,0 0 0,0 0 16,-8 15-16,-4 11 15,-11 12-15,23-38 0,-21 36 16,21-36-16,-22 36 16,22-36-16,0 0 0,0 0 15,-13 30-15,13-30 16,0 0-16,-6 21 0,6-21 16,6 5-16,-6-5 15,20-11-15,7-10 0,5-8 16,-32 29-16,35-28 15,-35 28-15,0 0 0,0 0 16,34-23-16,1 5 16,-35 18-16,0 0 15,30-6-15,-30 6 0,23 8 16,-23-8-16,17 25 16,-17-25-16,0 0 0,0 0 15,12 32-15,-12-32 16,15 29-16,-15-29 0,22 28 15,-2-17-15,7-8 16,0-6-16,-27 3 0,29-11 16,4-4-16,-2-5 15,-31 20-15,0 0 0,0 0 16,34-27-16,-34 27 16,21-27-16,-21 27 0,5-27 15,-5 27-15,-3-18 16,-11 10-16,-7 8 0,21 0 15,-24 12-15,24-12 16,-17 16-16,17-16 0,-12 31 16,12-5-16,0-26 15,9 27-15,8-6 16,10-9-16,6-10 0,-1-4 16,4-5-16,-36 7 15,0 0-15,38-8 0,-38 8 16,38 0-16,-4 6 15,-8 11-15,-12 13 0,-7 6 16,-10 14-16,-8 18 16,-9 7-16,-3-2 0,-6-5 15,-1-6-15,-2-6 16,32-56-16,-35 52 0,35-52 16,-42 44-16,42-44 15,-47 32-15,-1-17 0,9-15 16,3-15-16,1-11 15,0-19-15</inkml:trace>
  <inkml:trace contextRef="#ctx0" brushRef="#br0" timeOffset="13556.55">21507 3309 0,'0'0'0,"0"0"0,0 0 15,0 0-15,0-21 16,0 21-16,10-42 0,-10 42 15,0 0-15,20-47 16,-20 47-16,16-21 0,-16 21 16,3 10-16</inkml:trace>
  <inkml:trace contextRef="#ctx0" brushRef="#br0" timeOffset="14298.05">19916 5182 0,'0'0'15,"0"0"-15,0 0 16,0 0-16,0 0 0,0 35 16,0 30-16,0 30 15,0-9-15,0 0 0,0-86 16,7 83-16,-7-83 16,0 0-16,0 0 0,5 77 15,-5-77-15,0 0 16,-3 54-16,-6-32 0,-5-22 15,1-12-15,5-17 16,-1-12-16,3-15 0,3-27 16,9-10-16,6-7 15,9-30-15,16-9 0,6 17 16,1 24-16,4 24 16,-5 18-16,0 15 15,4 8-15,3 10 0,-3 7 16,-1 16-16,-14 6 15,3 12-15,-2 9 0,-9 11 16,-24-38-16,16 45 16,-11 5-16,-16 9 0,-7-3 15,-12-2-15,-10-1 16,40-53-16,-46 53 0,-5 1 16,51-54-16,-50 44 15,50-44-15,0 0 0,-48 31 16,48-31-16,-36 7 15,36-7-15,-21-6 16,21 6-16,0 0 0,-8-20 16</inkml:trace>
  <inkml:trace contextRef="#ctx0" brushRef="#br0" timeOffset="14647.04">20551 5502 0,'0'0'15,"0"0"-15,0 0 0,0 18 16,0-18-16,0 34 16,0-34-16,0 0 15,0 0-15,0 51 0,0-51 16,0 0-16,0 30 0,-7-22 15,4-25-15,-2-13 16,10-9-16,9-11 16,-1-3-16,6 3 0,1 3 15,6 2-15,5-2 16,4 2-16,0 4 0,7-1 16,0 7-16,-2 1 15,-40 34-15,0 0 0,0 0 16,46-32-16</inkml:trace>
  <inkml:trace contextRef="#ctx0" brushRef="#br0" timeOffset="15047.42">21271 5359 0,'0'0'0,"0"0"15,0 0-15,0 0 0,0 0 16,0 0-16,0 0 16,0 0-16,0 0 15,-18-11-15,18 11 0,-27-18 16,-11-7-16,38 25 16,-35-14-16,35 14 0,-39 0 15,-3 14-15,4 13 16,2 6-16,36-33 0,-30 44 15,6 15-15,13 4 16,11-63-16,3 50 0,18-8 16,-21-42-16,26 20 15,8-10-15,-34-10 0,38-6 16,-38 6-16,39-18 16,-4-12-16,-35 30 0,27-35 15,-27 35-15,21-39 16,-21 39-16,11-44 15,-11 44-15,3-41 0,-3 41 16,-12-45-16</inkml:trace>
  <inkml:trace contextRef="#ctx0" brushRef="#br0" timeOffset="15614.62">21676 5297 0,'0'0'0,"0"0"15,0 0-15,0 0 16,0 0-16,0 0 16,-13 0-16,-17 0 0,30 0 15,-42-9-15,42 9 16,0 0-16,-42-12 0,42 12 15,-42-3-15,42 3 16,-40 9-16,7 25 0,6 12 16,10 10-16,8-6 15,-1 5-15,10-3 0,0-52 16,0 0-16,12 45 16,-12-45-16,18 27 0,-18-27 15,21 2-15,2-13 16,-1-19-16,-5-8 0,1-12 15,2-16-15,-1-6 16,-3-5-16,0-1 0,-1 3 16,0 7-16,-15 68 15,0 0-15,0 0 16,8-60-16,-4 22 0,-8 23 16,-1 18-16,2 15 15,-1 17-15,4 13 0,0 8 16,4 18-16,2 0 15,-6-74-15,9 71 0,-9-71 16,15 68-16,-15-68 16,0 0-16,20 57 0,-20-57 15,0 0-15,21 35 16,-21-35-16,14 10 0,-14-10 16,13-18-16</inkml:trace>
  <inkml:trace contextRef="#ctx0" brushRef="#br0" timeOffset="15932.64">21755 5312 0,'0'0'16,"0"0"-16,0 0 0,0 0 15,0 0-15,0 0 16,0 0-16,0 0 0,0 0 16,0 0-16,0 0 15,0 26-15,0-26 16,10 51-16,-10-51 0,18 68 15,-18-68-15,22 53 16,-22-53-16,0 0 0,0 0 16,23 35-16,-23-35 15,21 12-15,-6-15 0,0-11 16,0-10-16,0-11 16,-1-4-16,-3-3 0,-11 42 15,0 0-15,10-47 16,-10 47-16,0 0 0,0 0 15,0-48-15,-7 11 16,7 37-16,0 0 16,-8-27-16,0 17 0</inkml:trace>
  <inkml:trace contextRef="#ctx0" brushRef="#br0" timeOffset="16465.45">22134 5265 0,'0'0'0,"0"0"15,0 0-15,11 0 0,13-13 16,-24 13-16,29-21 16,-29 21-16,0 0 0,0 0 15,15-26-15,-15 26 16,7-30-16,-7 30 0,-3-21 16,-9 9-16,12 12 15,-21-5-15,-6 14 0,0 9 16,-2 8-16,5 7 15,24-33-15,-21 42 0,10 5 16,11-47-16,-3 47 16,3-47-16,8 48 15,14-10-15,-22-38 0,26 26 16,4-11-16,-30-15 16,32-2-16,-32 2 0,36-18 15,0-18-15,-1-12 16,0-14-16,-5 1 0,-1-2 15,1-2-15,-6 0 16,-1 6-16,-23 59 0,0 0 16,0 0-16,21-54 15,-21 54-15,14-42 0,-7 22 16,-7 20-16,3-2 16,-6 19-16,0 18 0,-1 10 15,-1 9-15,2 13 16,3-67-16,-3 68 15,3-68-15,0 74 0,0-74 16,0 0-16,-3 71 16,3-71-16,0 0 0,-9 62 15,9-62-15,-21 45 16</inkml:trace>
  <inkml:trace contextRef="#ctx0" brushRef="#br0" timeOffset="16799.16">22308 5193 0,'0'0'0,"0"0"0,0 0 16,0 0-16,0 0 0,18-3 15,23-5-15,15-14 16,-6 1-16,-50 21 0,48-26 16,0-1-16,-48 27 15,47-29-15,-47 29 0,0 0 16,0 0-16,38-21 15,-13 9-15,-17 15 16,-4 6-16,-8 15 0,-1 6 16,-4 8-16,0 7 15,-1-1-15,10-44 0,-5 48 16,5-48-16,-6 47 16,6-47-16,0 0 0,0 0 15,0 41-15,0-41 16,9 29-16,-9-29 0,15 13 15,-15-13-15,24-3 16,14-15-16</inkml:trace>
  <inkml:trace contextRef="#ctx0" brushRef="#br0" timeOffset="17149.28">22988 5110 0,'0'0'0,"0"0"15,0 0-15,0 0 0,0 0 16,0 0-16,0 0 15,0 0-15,-16 0 0,16 0 16,-30-3-16,-8 9 16,3 15-16,8 12 0,6 2 15,7 0-15,-2 4 16,16-39-16,-8 42 0,5 2 16,3-44-16,3 42 15,8-10-15,-11-32 0,0 0 16,21 21-16,-21-21 15,27 9-15,3-9 0,-3-12 16,0-6-16,-7-9 16,-4-3-16,3-8 0,-19 38 15,18-44-15,-18 44 16,0 0-16,0 0 0,11-45 16,-8 10-16,-3 35 15,0 0-15,0 0 16,3-27-16,16 16 0</inkml:trace>
  <inkml:trace contextRef="#ctx0" brushRef="#br0" timeOffset="17483.3">23124 5228 0,'0'0'0,"0"0"16,0 0-16,-10 24 0,-4 19 15,14-43-15,-19 53 16,19-53-16,-11 47 0,11-47 15,-3 32-15,3-32 16,11 18-16,8-15 0,10-11 16,4-11-16,-1-10 15,6-6-15,13-12 0,0-8 16,-51 55-16,52-53 16,-52 53-16,0 0 15,52-44-15,-9 14 0,-43 30 16,40-8-16,-21 16 15,-5 16-15,-12 9 0,-4 5 16,-4 7-16,-7-1 16,-1 1-16,-4-2 0,18-43 15,-25 42-15,25-42 16,-30 36-16,-5-10 0,-6-14 16,3-12-16</inkml:trace>
  <inkml:trace contextRef="#ctx0" brushRef="#br0" timeOffset="17650.22">23052 4609 0,'0'0'0,"0"0"16,0 0-16,0 0 0,0 0 16,0 0-16,0 0 15,-7 0-15,7 0 16,0 0-16,-5-9 0</inkml:trace>
  <inkml:trace contextRef="#ctx0" brushRef="#br0" timeOffset="18035.59">21619 6055 0,'0'0'0,"0"0"16,0 0-16,0 0 15,0 0-15,0 0 0,0 0 16,0 0-16,0 0 16,0 28-16,0 25 0,0 27 15,0 2-15,0-2 16,0-5-16,-4 1 0,4-76 16,-9 77-16,9-77 15,0 0-15,0 0 16,-22 66-16,22-66 0,-27 42 15,4-34-15,23-8 0,-27-15 16</inkml:trace>
  <inkml:trace contextRef="#ctx0" brushRef="#br0" timeOffset="18417.21">21363 6378 0,'0'0'0,"0"0"15,0 0-15,3 15 16,-3-15-16,21 29 0,5 5 15,6-8-15,-32-26 16,39 18-16,9-3 0,8-1 16,14-2-16,3-3 15,1-3-15,0-9 0,-6-5 16,-5-8-16,-63 16 16,58-20-16,-58 20 0,0 0 15,51-30-15,-51 30 16,41-38-16,-41 38 0,24-42 15,-24 42-15,8-36 16,-8 36-16,-5-29 0,-10 11 16,-3 12-16,0 14 15,-3 12-15,4 8 16,-1 8-16,4 5 0,14-41 16,0 0-16,-7 45 15,4 2-15,3-47 0,12 45 16,-12-45-16,21 35 15,15-9-15,-36-26 0,44 16 16</inkml:trace>
  <inkml:trace contextRef="#ctx0" brushRef="#br0" timeOffset="18717.59">22643 6188 0,'0'0'16,"0"0"-16,0 0 0,-27 9 15,27-9-15,-41 19 16,41-19-16,-47 26 16,8 9-16,12 10 0,10-1 15,14-4-15,3-5 16,0-35-16,11 38 0,9 0 15,11 1-15,-31-39 16,31 33-16,-31-33 0,40 21 16,4-13-16,-44-8 15,43-5-15,3-17 0,8-10 16,-6-10-16</inkml:trace>
  <inkml:trace contextRef="#ctx0" brushRef="#br0" timeOffset="19092.27">22946 5804 0,'0'0'16,"0"0"-16,0 0 0,0 0 15,0 0-15,0 0 16,0 0-16,-7 26 0,2 32 16,-8 20-16,4 9 15,1-2-15,-1 4 0,-6 6 16,0-9-16,-5-12 15,1-11-15,19-63 0,0 0 16,0 0-16,-16 52 16,0-13-16,13-18 0,6-18 15,6-9-15,6-14 16,4-8-16,3-1 16,-22 29-16,0 0 0,27-27 15,-27 27-15,29-17 0,-29 17 16,27 0-16,-4 12 15,-23-12-15,0 0 16,18 26-16,-18-26 0,0 0 16,0 0-16,16 29 15,-16-29-15,9 27 0,-9-27 16,0 9-16,0-11 16</inkml:trace>
  <inkml:trace contextRef="#ctx0" brushRef="#br0" timeOffset="19484.96">23199 6366 0,'0'0'15,"0"0"-15,0 0 0,-13 24 16,13-24-16,0 0 16,-19 35-16,0 13 15,19-48-15,0 0 0,0 0 16,-13 48-16,13-48 15,0 0-15,0 0 0,-11 24 16,11-24-16,0 5 16,5-20-16,10-11 0,5-10 15,5-2-15,4-7 16,-29 45-16,0 0 0,35-44 16,-35 44-16,36-30 15,-9 21-15,-27 9 0,18 9 16,-18-9-16,12 24 15,-10 12-15,-2-36 0,4 44 16,-4-44-16,5 47 16,-5-47-16,0 0 15,0 0-15,7 44 0,-7-44 16,5 36-16,-5-36 16,4 24-16,-8-18 0</inkml:trace>
  <inkml:trace contextRef="#ctx0" brushRef="#br0" timeOffset="19735.43">23640 6213 0,'0'0'0,"0"0"16,0 0-16,0 0 16,0 0-16,0 0 0,0 0 15,-11 23-15,11-23 16,-8 48-16,-6 20 0,14-68 15,-13 65-15,13-65 16,0 0-16,0 0 0,-8 56 16,8-56-16,3 44 15,-3-44-15,8 22 0,-8-22 16,24-4-16,-24 4 16,44-18-16</inkml:trace>
  <inkml:trace contextRef="#ctx0" brushRef="#br0" timeOffset="20302.64">23875 6338 0,'0'0'0,"0"0"0,0 0 16,0 0-16,0 0 16,0 0-16,0 0 0,0 0 15,0 0-15,0 0 16,0 0-16,-8-4 0,8 4 16,-17-9-16,17 9 15,-27 0-15,27 0 16,-32 15-16,32-15 0,-22 30 15,22-30-15,0 0 0,0 0 16,-3 23-16,3-23 16,9 18-16,-9-18 0,18 9 15,-18-9-15,22-6 16,-22 6-16,0 0 16,28-15-16,-28 15 0,0 0 15,0 0-15,24-23 16,-24 23-16,18-15 0,-18 15 15,12 0-15,-7 11 16,-5 16-16,-3 6 0,1 2 16,-6 4-16,-6 2 15,1 1-15,13-42 0,-22 50 16,1 9-16,1 4 16,20-63-16,-24 56 0,24-56 15,0 0-15,-11 44 16,11-44-16,-3 24 0,15-15 15,6-12-15,5-15 16,0-9-16,4-11 0,1-3 16,-2-4-16,4-5 15,-3-1-15,3 1 16,-30 50-16,32-48 0,3-5 16,-2 5-16,2 2 15,-35 46-15,0 0 0,0 0 16,27-38-16,-27 38 15,13-28-15,3 7 0,-16 21 16,21-17-16</inkml:trace>
  <inkml:trace contextRef="#ctx0" brushRef="#br0" timeOffset="20853.36">24131 6254 0,'0'0'0,"0"0"16,0 0-16,0 0 15,0 0-15,0 0 0,0 23 16,0-23-16,0 41 15,0-41-15,9 63 16,-9-63-16,0 0 0,0 0 16,18 60-16,-18-60 15,0 0-15,0 0 0,21 41 16,-21-41-16,0 0 16,17 18-16,1-12 0,0-15 15,3-6-15,-21 15 16,19-18-16,-19 18 0,22-23 15,-22 23-15,0 0 16,0 0-16,27-24 0,-27 24 16,0 0-16,27-15 15,-27 15-15,23-9 0,-23 9 16,0 0-16,23 4 16,-23-4-16,0 0 0,30 2 15,-30-2-15,0 0 16,39 0-16,-39 0 15,42-6-15,-42 6 0,0 0 16,40-12-16,-40 12 16,39-20-16,-39 20 0,33-27 15,-33 27-15,24-32 16,-24 32-16,0 0 0,12-36 16,-12 36-16,-3-30 15,-10 12-15,13 18 0,-20 0 16,-1 15-16,0 12 15,21-27-15,-17 33 0,4 2 16,13-35-16,-8 38 16,8-38-16,8 36 0,-8-36 15,22 27-15,-22-27 16,29 21-16,-29-21 16,36 0-16</inkml:trace>
  <inkml:trace contextRef="#ctx0" brushRef="#br0" timeOffset="21253.55">25076 5946 0,'0'0'16,"0"0"-16,0 0 16,0 0-16,0 0 0,0 0 15,-27 0-15,27 0 16,-50-3-16,-20 6 0,1 5 15,69-8-15,0 0 16,-50 22-16,50-22 0,0 0 16,-27 23-16,27-23 15,-2 27-15,12-4 16,9 4-16,8-3 0,-1-1 16,-26-23-16,30 27 15,-30-27-15,29 30 0,-29-30 16,22 33-16,-22-33 15,5 39-15,-9-2 0,-12 2 16,-8-4-16,-6-1 16,-5-6-16,-9 0 0,1-5 15,-16 1-15,59-24 16,-65 15-16,-3-9 0,-3-10 16,5-7-16,6-13 15,-2-8-15</inkml:trace>
  <inkml:trace contextRef="#ctx0" brushRef="#br0" timeOffset="21404.75">23793 6011 0,'0'0'0,"0"0"16,0 0-16,0 0 15,0 0-15,0 0 16,0 0-16,0 0 0,0 0 15,0 0-15,0 0 16</inkml:trace>
  <inkml:trace contextRef="#ctx0" brushRef="#br0" timeOffset="22671.6">19086 2903 0,'0'0'0,"0"0"0,0 0 15,0 0-15,0 0 16,0 0-16,0 0 0,0 0 16,0 0-16,0 0 15,0 0-15,0 0 0,-17 9 16,-19 6-16,36-15 16,-35 23-16,35-23 15,-25 33-15,25-33 0,0 0 16,-11 29-16,11-29 15,0 25-15,11-14 0,-11-11 16,16 3-16,-16-3 16,14-12-16,-14 12 0,0 0 15,0 0-15,16-18 16,-16 18-16,0 0 0,0 0 16,11-26-16,-11 26 15,0 0-15,0 0 0,5-24 16,-5 24-16,0 0 15,0 0-15,-2-21 0,2 21 16,-9-15-16</inkml:trace>
  <inkml:trace contextRef="#ctx0" brushRef="#br0" timeOffset="23572.52">19116 3677 0,'0'0'0,"0"0"16,0 0-16,0 0 15,0 0-15,0 0 16,-5-22-16,5 22 0,-7-38 16,7 38-16,0 0 15,0 0-15,-12-56 0,12 56 16,-14-36-16,14 36 15,-18 0-15,-3 24 0,4 12 16,-2 11-16,3 15 16,2 4-16,6 1 0,5 2 15,3-69-15,0 0 16,0 0-16,3 59 16,-3-59-16,6 44 0,-6-44 15,5 18-15,6-21 0,0-12 16,-3-15-16,2-8 15,1-6-15,1-6 16,0-19-16,-1 4 0,-11 65 16,12-71-16,-12 71 15,0 0-15,0 0 0,12-65 16,-12 65-16,0 0 16,10-54-16,-5 25 0,-5 26 15,-5 21-15,-5 15 16,2 10-16,-4 14 0,0 14 15,0 0-15,3 0 16,-2-3-16,11-68 0,0 0 16,0 0-16,-12 56 15,12-56-15,0 0 0,0 0 16,-10 45-16,5-29 16,5-23-16,0-17 15,3-18-15,2-10 0,4-29 16,1-2-16,1 1 15,-11 82-15,13-81 0,-13 81 16,3-67-16,-3 67 16,-7-45-16,-5 30 0,-2 24 15,-4 18-15,4 14 16,1 13-16,-1 23 0,4 10 16,4 6-16,3 2 15,3-6-15,0-9 0,0-80 16,0 0-16,0 0 15,-2 68-15,2-17 0,0-51 16,0 27-16,2-22 16,-4-17-16,-4-8 0</inkml:trace>
  <inkml:trace contextRef="#ctx0" brushRef="#br0" timeOffset="24840.43">19170 3285 0,'0'0'0,"0"0"0,0 0 16,0 0-16,0 0 0,0 0 16,0 0-16,0 0 15,-9 28-15,-3 30 16,-6 31-16,0 2 0,4 2 16,-4-8-16,6 4 15,-3 0-15,0-5 0,0-11 16,15-73-16,-12 66 15,12-66-15,0 0 0,0 0 16,-9 51-16,9-51 16,-8 26-16,8-30 0,3-13 15,5-19-15,2-8 16,1-16-16,4-13 16,0-10-16,2 0 0,1 0 15,1 3-15,-2 5 0,-17 75 16,15-68-16,-15 68 15,0 0-15,9-50 16,-9 50-16,3-29 0,-3 29 16,-6 21-16,0 14 15,-1 12-15,2 10 0,-1 20 16,0 3-16,0-3 16,1-3-16,5-74 0,-7 67 15,7-67-15,0 0 16,0 0-16,-9 60 0,9-60 15,-3 39-15,6-24 16,4-19-16,-2-13 0,4-14 16,1-9-16,-2-17 15,1-14-15,3-3 16,-3 0-16,3 1 0,0 0 16,-4 9-16,-8 64 15,0 0-15,0 0 0,9-54 16,-6 16-16,-3 38 15,-6-9-15,0 21 0,-5 18 16,-1 14-16,0 12 16,-3 19-16,3-2 0,4 7 15,-2-3-15,1 0 16,9-77-16,-8 75 0,8-75 16,-10 67-16,10-67 15,0 0-15,0 0 0,-2 60 16,2-60-16,-6 38 15,6-26-15,0-24 0,3-14 16,2-16-16,5-11 16,2-25-16,3-8 15,-2-3-15,3 1 0,-5 3 16,4 8-16,-15 77 16,0 0-16,0 0 0,9-72 15,-9 72-15,0-56 16,-2 21-16,-5 28 0,-5 19 15,-2 18-15,-2 20 16,3 21-16,-2 9 0,6 9 16,2 6-16,1 0 15,4 0-15,2-95 0,-6 88 16,6-88-16,0 0 16,0 0-16,-6 78 0,6-78 15,-6 58-15,0-27 16,6-29-16,2-16 0,2-20 15,2-13-15,3-14 16,6-23-16,2-2 0,-5 0 16,6 3-16,-18 83 15,12-77-15,-12 77 0,0 0 16,0 0-16,6-61 16,-4 9-16,-7 29 15,-1 20-15,-6 21 0,0 14 16,0 12-16,0 10 15,4 19-15,1 2 0,7-75 16,-3 78-16,3-78 16,0 0-16,0 0 0,-2 70 15,-1-16-15,3-54 16,5 27-16,13-33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618.2453" units="1/cm"/>
          <inkml:channelProperty channel="Y" name="resolution" value="1092.23328" units="1/cm"/>
          <inkml:channelProperty channel="T" name="resolution" value="1" units="1/dev"/>
        </inkml:channelProperties>
      </inkml:inkSource>
      <inkml:timestamp xml:id="ts0" timeString="2023-03-31T12:01:55.213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5061 3131 0,'0'0'0,"0"0"15,-9 33-15,-2 23 0,-10 27 16,-1-15-16,3-8 16,6-2-16,5 4 15,2-2-15,6-60 0,-3 71 16,1 7-16,-11 11 16,2 2-16,-5 4 0,-5-3 15,1-6-15,5-4 16,15-82-16,-12 78 0,12-78 15,0 0-15,0 0 16,-12 77-16</inkml:trace>
  <inkml:trace contextRef="#ctx0" brushRef="#br0" timeOffset="800.8">5933 3549 0,'0'0'0,"0"0"15,0 0-15,-19-15 16,19 15-16,-29-21 0,29 21 16,0 0-16,-44-29 15,44 29-15,-51-21 16,-4 9-16,-5 15 0,4 18 16,-6 17-16,3 18 15,-3 19-15,5 8 0,-9 33 16,7 14-16,20-10 15,24-21-15,15-25 0,15-18 16,-15-56-16,21 47 16,17-8-16,8-12 0,3-12 15,5-12-15,5-13 16,-3-13-16,4-7 0,3-14 16,-4-4-16,-6-8 15,-3-5-15,-5-6 0,-7-1 16,-8-3-16,-6-3 15,-4 0-15,-8 3 16,-6 3-16,-6 68 0,0-69 16,-6 7-16,6 62 0,0 0 15,0 0-15,-15-52 16,15 52-16,-14-37 16,-4 20-16</inkml:trace>
  <inkml:trace contextRef="#ctx0" brushRef="#br0" timeOffset="1334.77">6867 3532 0,'0'0'0,"0"0"0,0 0 15,0 0-15,-9-21 16,9 21-16,-18-36 0,-9 0 16,27 36-16,-38-20 15,2 11-15,-5 9 0,-7 9 16,-3 15-16,-14 11 15,-3 12-15,0 13 0,6 7 16,8 10-16,13 1 16,12 5-16,10-4 0,16-2 15,9 1-15,15-14 16,6-7-16,6-10 0,11-11 16,6-15-16,7-9 15,3-9-15,-1-8 0,-2-11 16,-2-5-16,-2-9 15,-8-5-15,-10-4 0,-2-8 16,-4-3-16,-5-9 16,-6-9-16,-3-1 15,-12 1-15,-10 3 0,7 65 16,-16-63-16,16 63 16,-30-56-16,30 56 0,-39-38 15,39 38-15,0 0 16,-54-26-16</inkml:trace>
  <inkml:trace contextRef="#ctx0" brushRef="#br0" timeOffset="1785.16">7610 3582 0,'0'0'0,"0"0"0,0 0 15,0 0-15,-17-19 16,17 19-16,-30-26 0,30 26 16,-42-26-16,3 8 15,-7 3-15,-2 15 0,0 9 16,-1 11-16,-13 16 15,1 14-15,5 12 0,6 12 16,11 7-16,9 5 16,17-3-16,13 0 0,13-9 15,20-12-15,9-11 16,8-16-16,4-14 16,11-13-16,0-14 0,2-15 15,-67 21-15,70-32 16,-5-15-16,-9-10 0,-6-5 15,-8-3-15,-12-3 16,-7 0-16,-10-6 0,-10 2 16,-9 4-16,-13 9 15,-10 6-15,-13 8 0,-8 7 16,-16 8-16</inkml:trace>
  <inkml:trace contextRef="#ctx0" brushRef="#br0" timeOffset="2552.69">4211 3220 0,'0'0'0,"0"0"0,0 0 15,0 0-15,0 0 16,-9 26-16,-3 31 0,-12 29 15,-2-3-15,2 6 16,3 9-16,-3 29 0,1 12 16,-4-6-16,0-14 15,1-10-15,2-11 0,0-9 16,5-20-16,-6-11 16,25-58-16,-21 55 15,21-55-15,0 0 0,-30 43 16,30-43-16,-30 27 0,1-21 15,3-14-15,2-17 16,3-7-16,4-13 16,5-10-16,2-13 0,9 2 15,2 1-15,11 3 16,-12 62-16,18-53 0,-18 53 16,30-45-16,9 15 15,-4 13-15,3 10 0,4 10 16,2 9-16,0 8 15,-2 8-15,-42-28 0,55 36 16,-4 2-16,-51-38 16,0 0-16,49 38 15,-49-38-15,0 0 0,40 27 16,-40-27-16,25 6 0,-17-18 16</inkml:trace>
  <inkml:trace contextRef="#ctx0" brushRef="#br0" timeOffset="2769.2">3755 3925 0,'0'0'0,"0"0"16,0 0-16,0 0 0,2-12 15,23-11-15,7-6 16,9 11-16,5 9 0,-1 2 15,16 10-15,6 6 16,4 6-16,-2 5 0,-69-20 16,68 16-16,-68-16 15,62 0-15</inkml:trace>
  <inkml:trace contextRef="#ctx0" brushRef="#br0" timeOffset="4787.85">9902 3878 0,'0'0'0,"0"0"15,0 0-15,25-4 16,29-4-16,27-7 0,-4 1 16,-3 4-16,3 1 15,3 1-15,-4 2 16,-1-6-16,5 2 0,0 5 15,3 2-15,-1 3 16,-1 0-16,-4 3 0,-9-3 16,1 0-16</inkml:trace>
  <inkml:trace contextRef="#ctx0" brushRef="#br0" timeOffset="6825.05">12601 3205 0,'0'0'16,"0"0"-16,0 0 0,0 0 16,0 0-16,3-17 15,19-14-15,4-4 0,-26 35 16,33-29-16,5 5 16,7 0-16,14 0 0,1 4 15,2-4-15,0 6 16,4 4-16,1 4 0,-67 10 15,70-5-15,-70 5 16,69-3-16,-69 3 0,0 0 16,59 8-16,-59-8 15,39 24-15,-27 9 0,-18 6 16,-6 5-16,-14 3 16,-16 13-16,-12 4 0,-8 9 15,-1 0-15,-1 7 16,-11 17-16,11-4 15,13-9-15,51-84 0,-26 75 16,22-25-16,13-11 16,15-18-16,-24-21 0,33 15 15,11-6-15,9-7 16,17-2-16,-6-4 0,1-3 16,0 1-16,1-6 15,-4 0-15,-8-3 0,-4-5 16</inkml:trace>
  <inkml:trace contextRef="#ctx0" brushRef="#br0" timeOffset="7340.5">14451 3220 0,'0'0'16,"0"0"-16,0 0 0,-15-15 15,-9-8-15,-6-4 16,-2 12-16,-6 10 0,-7 5 15,-8 11-15,-12 10 16,-6 8-16,-1 13 0,2 2 16,7 9-16,8 7 15,6 8-15,14 3 16,8 4-16,18-2 0,9-11 16,15-8-16,12-9 15,14-14-15,7-4 0,8-12 16,12-12-16,12-12 15,6-5-15,-3-8 0,0-3 16,-10-6-16,-3 2 16,-11-10-16,-6 1 0,-5-3 15,-48 41-15,41-48 16,-9 0-16,-32 48 0,24-53 16,-13 3-16,-11 50 15,3-50-15,-8-1 0,-9 3 16,-5 13-16,-5-1 15</inkml:trace>
  <inkml:trace contextRef="#ctx0" brushRef="#br0" timeOffset="7991.49">15826 3296 0,'0'0'0,"0"0"0,0 0 15,0 0-15,0 0 16,-21-11-16,-9-8 0,-13-9 16,-3 10-16,3 7 15,-8 5-15,-11 12 0,-7 5 16,2 7-16,-11 11 15,1 7-15,-2 11 0,4 10 16,11 2-16,7 3 16,15 3-16,16 1 15,13-1-15,13-3 0,15-5 16,12-4-16,9-6 16,8-6-16,4-11 0,9-9 15,2-12-15,8-7 16,7-4-16,10-10 0,2-3 15,0-8-15,-6-4 16,-6-6-16,-8-2 0,-7-3 16,-10-10-16,-4-3 15,-12-2-15,-9-1 0,-13-2 16,-6 3-16,-7 0 16,2 53-16,-6-50 0,-6 2 15,12 48-15,-17-41 16,17 41-16,-30-34 0,30 34 15,-38-28-15,-10 3 16</inkml:trace>
  <inkml:trace contextRef="#ctx0" brushRef="#br0" timeOffset="14485.45">9964 5045 0,'0'0'0,"0"0"15,0 0-15,0 0 16,0 0-16,0 0 0,0 0 15,0 0-15,0 0 16,17 0-16</inkml:trace>
  <inkml:trace contextRef="#ctx0" brushRef="#br0" timeOffset="15048.57">9818 5326 0,'0'0'0,"0"0"16,0 0-16,0 0 0,0 0 16,0 0-16,0 0 15,0 0-15,19 0 0,-19 0 16,35-6-16,-35 6 16,53-4-16,6-2 0,-59 6 15,65-7-15,4 1 16,2 9-16,-5 2 0,-7 8 15,-9-1-15,3 2 16,3-1-16,6-2 16,1-2-16,2 3 0,3-9 15,1 3-15,-4-4 16,-3 5-16,-62-7 0,62 8 16,1 4-16</inkml:trace>
  <inkml:trace contextRef="#ctx0" brushRef="#br0" timeOffset="18017.87">12925 4900 0,'0'0'0,"0"0"0,0 0 16,20-11-16,19-8 16,11-8-16,-50 27 0,56-26 15,12 2-15,2 6 16,0 4-16,-2-1 0,0 3 16,-6 1-16,5 5 15,-5 2-15,-62 4 0,55 4 16,-55-4-16,54 11 15,-16 4-15,-38-15 0,15 18 16,-21 2-16,-11 5 16,-17 1-16,-6 4 0,-22 5 15,-8 0-15,5 1 16,-5 3-16,4-1 16,4 1-16,8 0 0,54-39 15,-43 35-15,13 0 16,30-35-16,-10 34 0,20-12 15,13 2-15,14-6 16,6-4-16,8-1 0,20 1 16,0 2-16,4-7 15,-5 2-15,-4 0 0,-66-11 16,0 0-16,59 28 16,-14 1-16,-20 6 0,-15-4 15,-20-5-15,-13 0 16,-18-2-16,-16 3 0,-22 3 15,-8-4-15,-4 4 16,-7 0-16,-24 6 16,1-4-16,11 0 0,15-11 15,29-15-15</inkml:trace>
  <inkml:trace contextRef="#ctx0" brushRef="#br0" timeOffset="18568.5">14896 5137 0,'0'0'16,"0"0"-16,0 0 0,-6-17 16,6 17-16,-7-39 15,-13-12-15,20 51 0,-30-35 16,30 35-16,-37-15 16,-3 6-16,-7 6 0,-1 3 15,-2 9-15,-9 3 16,5 2-16,7 4 0,3 9 15,44-27-15,-41 30 16,8 5-16,33-35 0,-26 41 16,7 7-16,0 15 15,19-63-15,0 67 16,8 1-16,8-2 0,11-9 16,6-13-16,9-12 15,5-14-15,6-9 0,1-15 16,4-9-16,-1-9 15,-1-8-15,-2-10 0,-4-2 16,-5-10-16,-9 2 16,-7-5-16,-29 57 0,18-53 15,-18 53-15,9-54 16,-9 54-16,-12-44 0,12 44 16,0 0-16,-21-36 15,-5 1-15</inkml:trace>
  <inkml:trace contextRef="#ctx0" brushRef="#br0" timeOffset="19052.32">15864 5185 0,'0'0'0,"0"0"16,0 0-16,0 0 16,-24-3-16,24 3 0,-43-15 15,43 15-15,-68-15 16,-3 2-16,-1 13 15,1 13-15,1 8 0,-3 20 16,6 10-16,8 4 16,9 7-16,10 4 0,18-1 15,11-5-15,22-7 16,11-6-16,11-9 0,12-8 16,11-8-16,6-14 15,4-8-15,-7-12 0,-2-11 16,-8-8-16,-4-4 15,0-9-15,-7-7 0,-1-4 16,-3-5-16,-1-8 16,-8-1-16,-25 69 0,24-71 15,-24 71-15,0 0 16,19-67-16,-19 67 16,0-65-16</inkml:trace>
  <inkml:trace contextRef="#ctx0" brushRef="#br0" timeOffset="19755">10165 7315 0,'0'0'0,"0"0"0,0 0 16,0 0-16,30-2 0,-30 2 15,65-10-15,32-5 16,16 6-16,-15 6 15,-3 1-15,-12-1 0,9-4 16,2-5-16,-5-6 16,4 1-16,-4-7 0</inkml:trace>
  <inkml:trace contextRef="#ctx0" brushRef="#br0" timeOffset="20169.93">13099 6568 0,'0'0'0,"0"0"16,0 0-16,0 0 0,-26 15 16,-10 8-16,-12 10 15,4 0-15,44-33 0,-38 42 16,38-42-16,-33 43 16,33-43-16,0 0 0,-14 51 15,17-6-15,8-10 16,13-6-16,8-5 15,10-6-15,9 0 0,14-4 16,2-2-16,6-5 16,-9-2-16,4 1 0,-68-6 15,66 3-15,-66-3 16,62-3-16,-62 3 0,54-18 16</inkml:trace>
  <inkml:trace contextRef="#ctx0" brushRef="#br0" timeOffset="20421.32">13402 6678 0,'0'0'16,"0"0"-16,0 0 0,0 0 15,0 0-15,0 0 16,-15 26-16,-8 16 0,-7 15 16,-6 4-16,3 4 15,-2 4-15,6-2 0,2 4 16,5-5-16,22-66 16,-11 69-16</inkml:trace>
  <inkml:trace contextRef="#ctx0" brushRef="#br0" timeOffset="20870.57">14353 6710 0,'0'0'0,"0"0"0,-27 0 15,-26 0-15,-21 0 16,3 10-16,0 9 0,6 17 16,2 12-16,1 5 15,-1 9-15,11 10 16,10 2-16,22 3 0,13-10 15,22-4-15,15-13 0,17-17 16,15-12-16,16-19 16,8-13-16,6-13 15,6-9-15,7-17 0,0-9 16,-19-4-16,-16 1 16,-20 12-16,-13 3 0,-4-6 15,-14 2-15,-6 3 16,-13 48-16,0-38 0,-10 8 15,-9 4-15,-11 8 16,-6 6-16,-3 6 0</inkml:trace>
  <inkml:trace contextRef="#ctx0" brushRef="#br0" timeOffset="21355.35">15589 6793 0,'0'0'0,"0"0"16,0 0-16,0 0 15,-17-11-15,-7-10 0,-14-1 16,2 11-16,-3 11 16,-8 3-16,-9 12 15,-16 11-15,-5 13 0,4 9 16,-3 10-16,12 5 16,14 8-16,13 6 0,20-3 15,14-2-15,11-8 16,17-1-16,11-13 0,4-5 15,11-10-15,3-12 16,5-7-16,3-14 16,-2-11-16,-2-11 0,-2-7 15,-2-11-15,-3-7 0,-2-11 16,-1-6-16,-3-3 16,-6-1-16,-7 2 15,-9 1-15,-11 4 0,-12 59 16,0-51-16,-12 10 15,-5 14-15,-13 7 0,-8 5 16</inkml:trace>
  <inkml:trace contextRef="#ctx0" brushRef="#br0" timeOffset="22456.14">10100 8892 0,'0'0'0,"0"0"0,0 0 16,0 0-16,0 0 15,0 0-15,27 0 0,26 0 16,27 0-16,-6 0 16,0-7-16,0 1 0,3 3 15,0-1-15,4 2 16,5 2-16,-7 0 0,1-3 16,-2 0-16,-10-3 15</inkml:trace>
  <inkml:trace contextRef="#ctx0" brushRef="#br0" timeOffset="23022.85">13268 8453 0,'0'0'16,"0"0"-16,-27 0 0,-19 0 16,46 0-16,-67 8 15,12 7-15,55-15 16,0 0-16,-42 27 0,42-27 15,0 0-15,-24 26 16,19 1-16,10 0 0,11-4 16,11 4-16,11 0 15,10-4-15,14 4 0,0 2 16,0 4-16,-3-1 16,-3 7-16,-56-39 0,45 45 15,-12 5-15,-12 4 16,-18-4-16,-16-5 0,-4-10 15,-15 0-15,-8-5 16,-10 0-16,-12 2 0,-6 1 16,-4-7-16,-1-5 15,-2 0-15,2-3 0</inkml:trace>
  <inkml:trace contextRef="#ctx0" brushRef="#br0" timeOffset="23273.04">13349 8442 0,'0'0'15,"23"-13"-15,12-9 0,16-1 16,11 0-16,9 5 15,6 0-15,9 3 0,1 6 16,1 3-16,-2 3 16,4 6-16,-8 3 15,-2 0-15</inkml:trace>
  <inkml:trace contextRef="#ctx0" brushRef="#br0" timeOffset="23673.6">14101 8796 0,'0'0'0,"-30"-6"15,-13-3-15,-27 0 0,8 15 16,62-6-16,-49 15 16,13 14-16,21 2 0,12-2 15,9-1-15,9 4 16,5 2-16,7 3 0,11-6 16,16 6-16,2-14 15,6-8-15,7-12 0,5-12 16,3-6-16,3-11 15,0-6-15,-9-9 0,-5-5 16,-13-4-16,-14 0 16,-12-4-16,-27 54 15,8-50-15,-11-1 0,-18 10 16,-9 14-16,-8 10 0,-13 10 16</inkml:trace>
  <inkml:trace contextRef="#ctx0" brushRef="#br0" timeOffset="24140.52">15418 8772 0,'0'0'0,"0"0"16,-7-18-16,-2-19 15,9 37-15,-27-45 0,-5 18 16,-1 15-16,-4 9 16,-8 6-16,-6 3 15,-11 15-15,0 14 0,-3 9 16,2 10-16,13 6 15,14 1-15,13 1 0,16 2 16,17-3-16,13-5 16,18-11-16,13-9 0,11-16 15,7-11-15,1-6 16,8-12-16,-4-9 0,-4-8 16,-6-4-16,-5-8 15,-62 38-15,49-48 0,-4-9 16,-15-1-16,-10 2 15,-10 2-15,-13 3 0,-9 4 16,-12 12-16,-12 5 16,-11 12-16,-15 6 15,-7 9-15</inkml:trace>
  <inkml:trace contextRef="#ctx0" brushRef="#br0" timeOffset="31731.92">5763 9776 0,'0'0'0,"0"0"0,0 0 15,0 0-15,0 0 0,0 0 16,0 0-16,0 0 15,0 31-15,0-31 0,7 58 16,-1 32-16,-3-1 16,0-4-16,-9 1 0,-4 4 15,-6-2-15,-9 0 16,-7-2-16,2-6 0,1-5 16,-7-1-16,-2 3 15,-1-6-15,-6-1 0,2-1 16,-8-6-16,-3-2 15,0-4-15,-5-6 0,59-51 16,-65 38-16,-3-9 16,0-12-16,9-12 0,8-17 15,10-16-15,14-5 16,13-1-16,4-8 0,10 42 16,3-50-16,-3 50 15,12-59-15,-12 59 16,27-60-16,12 13 0,12 5 15,1 7-15,10 4 16,3 8-16,10 9 0,0 1 16,2 13-16,-7 3 15,1 10-15,-2 4 0,-7 0 16,-7 5-16,-4 1 16,-51-23-16,51 21 15,-51-21-15,0 0 0,54 15 16,-54-15-16,0 0 0,41 2 15,-17-10-15</inkml:trace>
  <inkml:trace contextRef="#ctx0" brushRef="#br0" timeOffset="31965.04">5393 10457 0,'0'0'0,"0"0"0,0 0 16,35-2-16,28-7 0,35-6 16,9 7-16,-7 4 15,-5 1-15,-23 0 16,-4 3-16,-6 0 0</inkml:trace>
  <inkml:trace contextRef="#ctx0" brushRef="#br0" timeOffset="32282.67">6402 10088 0,'0'0'0,"0"0"16,0 0-16,0 0 0,0 0 16,-10 26-16,-2 31 15,-11 26-15,-6-4 0,2 1 16,-3 10-16,3 4 15,0 19-15,-2 2 0,2-11 16,27-104-16,-24 95 16,24-95-16,-14 72 0,14-72 15,0 0-15,-12 68 16</inkml:trace>
  <inkml:trace contextRef="#ctx0" brushRef="#br0" timeOffset="32749.33">7017 10372 0,'0'0'0,"0"0"0,0 0 16,0 0-16,-8-11 0,-10-14 16,18 25-16,0 0 15,-27-20-15,-3 14 0,0 8 16,-5 11-16,0 11 16,-7 11-16,-9 21 15,1 12-15,9 10 0,6 5 16,11-1-16,12-2 0,15-14 15,-3-66-15,17 56 16,16-17-16,6-19 16,2-18-16,1-8 0,-1-8 15,1-7-15,-1-8 16,-41 29-16,45-47 0,-4-7 16,-41 54-16,29-65 15,-7 0-15,-7-9 0,-6 6 16,-9 2-16,-3 7 15,-3 6-15,-4 3 0,10 50 16,-14-45-16,-10 13 16</inkml:trace>
  <inkml:trace contextRef="#ctx0" brushRef="#br0" timeOffset="33283.41">7528 10289 0,'0'0'0,"0"0"0,0 0 15,-21 0-15,21 0 16,-41 0-16,-21 9 0,-5 23 16,14 13-16,9 5 15,-1 10-15,7 5 0,12 6 16,7 4-16,16-2 15,10-5-15,16-8 0,-23-60 16,41 50-16,16-14 16,11-13-16,-6-11 0,3-16 15,-3-10-15,-5-10 16,-6-8-16,-8-7 0,0-5 16,-10-9-16,-4-6 15,-5-4-15,-7-2 0,1-3 16,-9 0-16,-7 6 15,-4 0-15,-7 8 0,9 54 16,-15-47-16,-5 13 16,20 34-16,-24-20 15,24 20-15,-40-14 0</inkml:trace>
  <inkml:trace contextRef="#ctx0" brushRef="#br0" timeOffset="34501.01">8381 10328 0,'0'0'0,"0"0"16,0 0-16,-18-3 0,18 3 15,0 0-15,0 0 16,-35-18-16,-4 3 0,39 15 15,0 0-15,-32-6 16,2 12-16,3 12 0,1 12 16,-1 11-16,1 13 15,-7 19-15,6 5 16,6 5-16,10-3 0,4-1 16,10-7-16,6-7 0,-9-65 15,25 53-15,-25-53 16,35 42-16,16-19 15,-51-23-15,62 6 0,-3-15 16,-1-9-16,-7-8 16,-10-10-16,-1-2 0,-8-10 15,1-5-15,-13-3 16,-2-6-16,-10 2 0,-4 1 16,-4 2-16,-4-2 15,4 59-15,-8-58 0,-10 1 16,18 57-16,-26-47 15,26 47-15,-37-39 0,37 39 16,-38-24-16,38 24 16,-35-3-16</inkml:trace>
  <inkml:trace contextRef="#ctx0" brushRef="#br0" timeOffset="35569.08">9981 10917 0,'0'0'0,"0"0"0,0 0 15,24-3-15,27-11 16,25-2-16,5 2 0,-2 5 16,8 1-16,-4-2 15,0 4-15,0 6 0,3 6 16,-3 4-16,2 1 16,-5 1-16,-6 0 0,-2 3 15,-7-1-15</inkml:trace>
  <inkml:trace contextRef="#ctx0" brushRef="#br0" timeOffset="36203.08">13301 10550 0,'0'0'0,"0"0"16,0-4-16,0-4 16,0 8-16,-9-14 0,-9-2 15,-17 7-15,-13 0 16,-7 9-16,-12 4 0,-9 7 15,-10 8-15,-7 10 16,2 4-16,-1 5 0,-23 21 16,-10 12-16,27 0 15,24 1-15,15 2 0,21-15 16,14 0-16,6 3 16,9-2-16,14-2 0,11-4 15,16-4-15,4-9 16,15-7-16,1-11 15,8-8-15,2-9 0,0-9 16,-2-8-16,-10-12 16,-50 23-16,44-37 0,-8-8 15,-15-2-15,-13 0 16,-13 5-16,-10 10 0,-8 2 16,-11 3-16,-10 7 15,-6 6-15,-12 4 0</inkml:trace>
  <inkml:trace contextRef="#ctx0" brushRef="#br0" timeOffset="36703.35">13920 11024 0,'0'0'0,"0"0"0,0 0 15,-8-21-15,8 21 16,-19-35-16,-10-7 0,-15 13 15,-9 5-15,-13 15 16,-5 9-16,-9 9 0,-4 9 16,2 14-16,2 10 15,9 7-15,9 5 0,11 0 16,10-1-16,14 3 16,9-2-16,12-8 15,12-6-15,6-12 0,11-1 16,10-2-16,9-8 15,12-7-15,16-10 0,-1-10 16,-4-5-16,-3-12 16,-6-5-16,-5-6 0,-13-6 15,-38 44-15,35-51 16,-11-8-16,-5-1 0,-16 4 16,-3 56-16,-3-50 15,-13 6-15,-4 14 0,-6 3 16</inkml:trace>
  <inkml:trace contextRef="#ctx0" brushRef="#br0" timeOffset="37153.71">14353 10855 0,'0'0'0,"-30"-6"0,-11-2 16,-21-5-16,3 13 16,3 9-16,-7 9 0,-2 11 15,5 7-15,7 2 16,0 12-16,3 14 15,11 3-15,7 11 0,8-1 16,15 0-16,9-9 16,14-6-16,20-12 0,10-8 15,9-12-15,12-10 16,7-14-16,4-6 0,4-12 16,-3-2-16,-5-11 15,-9-8-15,-8-4 0,-10-5 16,-4-5-16,-11 0 15,-10-10-15,-8-2 0,-9 0 16,-9-1-16,-11 7 16,-7 3-16,-9 4 0,-2 11 15,-7 12-15,-2 4 16</inkml:trace>
  <inkml:trace contextRef="#ctx0" brushRef="#br0" timeOffset="39023.28">16173 10180 0,'-57'-6'0,"-34"-18"15,-34-2-15,-40-10 0,-58-3 16,-23-9-16,9 2 16,-3-10-16,8 5 0,4 6 15,0 10-15,-9-1 16,-9 1-16,6-4 16,1 7-16,-5-4 0,-8-3 15,-9 1-15,1 14 0,-4 9 16,-10-6-16,-13-4 15,-21-3-15,6 2 16,6-1-16,5 6 0,6-2 16,24 5-16,1-11 15,-10-5-15,-11 5 0,-1 11 16,4 0-16,-4-8 16,3 8-16,4-3 15,2 12-15,-3 1 0,-2 14 16,-1 5-16,25 16 0,-5-1 15,7-2-15,-12-3 16,21 6-16,31-1 0,-12 1 16,11 0-16,-12-2 15,50-3-15,53-13 0</inkml:trace>
  <inkml:trace contextRef="#ctx0" brushRef="#br0" timeOffset="50000.17">18603 2907 0,'0'0'0,"0"0"16,0 0-16,0 0 0,0 0 15,24 0-15,21 0 16,-45 0-16,65-7 0,-65 7 16,62-6-16,-62 6 15,62-2-15,-62 2 0,63-4 16,-63 4-16,68-3 16,2 3-16,2 3 0,-13 1 15,-3 2-15,-2-1 16,-54-5-16,60 9 15,-1 0-15,-59-9 0,59 9 16,-59-9-16,62-3 0</inkml:trace>
  <inkml:trace contextRef="#ctx0" brushRef="#br0" timeOffset="50383.53">18246 3635 0,'0'0'0,"0"0"15,0 0-15,0 0 0,23-3 16,24-15-16,21-5 16,0-1-16,7 6 0,8-3 15,-1 9-15,8 3 16,-8 3-16,-5 4 0,-2 2 15,-75 0-15,73 2 16,-73-2-16,77 0 0,1 0 16,-10-5-16</inkml:trace>
  <inkml:trace contextRef="#ctx0" brushRef="#br0" timeOffset="54487.5">21191 2398 0,'0'0'15,"0"0"-15,0 0 16,0 0-16,0 0 0,0 0 16,0-14-16,0 14 15,0 0-15,0-28 0,0 28 16,0 0-16,0 0 15,0-42-15,0 42 16,0 0-16,0 0 0,-7-31 16,0 21-16,7 10 0,-16 4 15,5 14-15,-5 3 16,2 9-16,-4 8 16,-3 10-16,-3 15 0,1 8 15,-4 2-15,-2 11 16,-3-2-16,3 5 0,-4 1 15,4 5-15,-3-2 16,-3 1-16,-10 23 0,1 3 16,-3-11-16,-2-15 15,49-92-15,-48 68 0,-1-26 16,5-22-16,10-17 16,9-11-16,-2-10 0,3-9 15,6-7-15,7-9 16,11 43-16,-4-45 15,4 45-15,7-47 0,4-1 16,10 4-16,-21 44 16,29-39-16,-29 39 0,39-29 15,12 6-15,11 8 16,0 6-16,-3 6 0,0 6 16,4 6-16,-1 2 15,3-1-15,-3-1 0,1-1 16,-1-8-16,-1-2 15,-3-4-15,-58 6 0,51-15 16,-16-15-16</inkml:trace>
  <inkml:trace contextRef="#ctx0" brushRef="#br0" timeOffset="54737.78">20776 2917 0,'0'0'0,"0"0"0,0 0 16,0 0-16,0 0 16,0 0-16,0 0 0,27 0 15,28-8-15,29-3 16,2 1-16,3 4 0,6 4 15,0-2-15,-4 1 16,-5-4-16</inkml:trace>
  <inkml:trace contextRef="#ctx0" brushRef="#br0" timeOffset="55221.91">22590 2314 0,'0'0'15,"0"0"-15,0 0 0,0 0 16,-27 0-16,27 0 15,-51 6-15,-16 2 0,-2 20 16,11 7-16,4 6 16,7 3-16,5 1 0,42-45 15,0 0-15,-27 45 16,27-45-16,-10 44 16,23-9-16,11-11 0,9-6 15,14-4-15,6-5 16,19-3-16,-2 3 0,-1 3 15,-1 6-15,-6 2 16,-9 4-16,-5 9 0,-48-33 16,38 44-16,-13 4 15,-12 5-15,-10-6 0,-11-5 16,-6-1-16,-10 1 16,-6-3-16,-12 1 0,-7 8 15,-13-5-15,1-12 16,-6-1-16,-2-9 0,-2-12 15,3-15-15</inkml:trace>
  <inkml:trace contextRef="#ctx0" brushRef="#br0" timeOffset="55455.71">22373 2432 0,'0'0'0,"0"0"16,15-18-16,12-12 16,11-8-16,9 2 0,7 3 15,11 4-15,3 9 16,7 5-16,-3 12 0,-7 8 16,-3 8-16,-62-13 15,58 18-15,4-4 0</inkml:trace>
  <inkml:trace contextRef="#ctx0" brushRef="#br0" timeOffset="56139.48">18114 4755 0,'0'0'0,"0"0"0,0 0 16,0 0-16,0 0 15,0 0-15,0 0 0,0 0 16,0 0-16,0 0 16,0 0-16,30-3 0,29-12 15,30-5-15,-15 1 16,-6 3-16,7 3 0,0 7 15,-5 3-15,-2 3 16,-68 0-16,68 3 0,-68-3 16,74-3-16</inkml:trace>
  <inkml:trace contextRef="#ctx0" brushRef="#br0" timeOffset="56473.01">18346 5273 0,'0'0'15,"0"0"-15,0 0 0,0 0 16,0 0-16,0 0 16,0 0-16,24 6 0,28 0 15,23 6-15,-1-4 16,1-1-16,-5-3 16,1-8-16,0-5 0,-5 1 15,-66 8-15,65-13 16,-3-1-16,-62 14 0,50-19 15</inkml:trace>
  <inkml:trace contextRef="#ctx0" brushRef="#br0" timeOffset="84284.09">21212 4277 0,'0'0'0,"0"0"15,0 0-15,0 0 0,0 0 16,-21 7-16,21-7 16,0 0-16,0 0 0,-35 2 15,35-2-15,0 0 16,0 0-16,-57 6 0,7 4 16,50-10-16,-48 9 15,7 8-15,-2 14 16,10 0-16,11 4 0,2-2 15,-4 9-15,2 5 16,-4 15-16,-1 4 0,1 8 16,-1 2-16,-3 9 15,-2 0-15,-1 6 0,-2 2 16,-10 19-16,-8 4 16,-6-13-16,2-14 0,4-21 15,12-24-15,2-11 16,39-33-16,-42 19 0,10-19 15,32 0-15,-27-22 16,5-8-16,11-14 0,6-3 16,5-3-16,5-4 15,-5 54-15,19-56 0,-19 56 16,32-51-16,-32 51 16,44-47-16,-44 47 0,63-32 15,2 12-15,-2 10 16,4 13-16,-1 10 15,-4 3-15,0 9 0,0-3 16,-3 8-16,-3 1 16,-56-31-16,59 26 0,-59-26 15,67 23-15,-67-23 16,65 18-16</inkml:trace>
  <inkml:trace contextRef="#ctx0" brushRef="#br0" timeOffset="84656.96">20287 4992 0,'0'0'16,"0"0"-16,0 0 0,0 0 15,0 0-15,0 0 16,0 0-16,0 0 0,0 0 15,29-3-15,-29 3 16,69-15-16,30-6 16,9-5-16,-16-1 0,-19 3 15,-7 1-15,-66 23 16,72-33-16</inkml:trace>
  <inkml:trace contextRef="#ctx0" brushRef="#br0" timeOffset="85269.59">21553 4696 0,'0'0'0,"0"0"16,0 0-16,0 0 15,0-14-15,11-13 0,16-21 16,8 9-16,10 6 16,3 4-16,6 2 0,7 4 15,2 4-15,-4 7 16,-4 12-16,0 7 0,-55-7 15,46 18-15,-7 5 16,-15 2-16,-24-25 0,3 23 16,-12 6-16,-15 10 15,-9 3-15,-13 8 16,-9-3-16,-3 6 0,-4 1 16,5-7-16,57-47 15,-53 48-15,53-48 0,0 0 16,0 0-16,-43 41 15,43-41-15,-23 32 0,23-11 16,0-21-16,19 16 16,12-6-16,12 0 0,4 5 15,0 0-15,0 5 16,3 7-16,-50-27 0,43 36 16,-17-1-16,-17 0 15,-13 4-15,-13 2 0,-10 4 16,-14 11-16,-3 1 15,-6-4-15,-7-2 16,1-7-16,56-44 0,-56 38 16,56-38-16,-57 33 15,57-33-15,-69 18 0</inkml:trace>
  <inkml:trace contextRef="#ctx0" brushRef="#br0" timeOffset="85547.83">22578 5182 0,'0'0'16,"0"0"-16,0 0 0,0 0 16,0 0-16,0 0 15,0 0-15,0 0 16,0 0-16,0 0 0,3-15 16,15-29-16</inkml:trace>
  <inkml:trace contextRef="#ctx0" brushRef="#br0" timeOffset="86085.81">23035 4682 0,'0'0'15,"0"0"-15,0 0 0,19-13 16,24-11-16,11-5 16,2 2-16,6 6 15,-4 6-15,4 4 0,-1 1 16,-6 5-16,-55 5 16,51 0-16,-51 0 0,0 0 15,38 12-15,-22 8 16,-16 7-16,-19 5 0,-13 2 15,-6 0-15,-16 14 16,-5-3-16,4-1 16,55-44-16,-51 41 0,51-41 15,0 0-15,-49 47 16,49-47-16,-29 42 0,18-3 16,19-15-16,13-4 15,9-6-15,8-1 0,5 2 16,9-1-16,10 4 15,-2 6-15,-7 2 0,-53-26 16,0 0-16,44 33 16,-12 1-16,-32-34 0,7 34 15,-14 5-15,-15-1 16,-11 6-16,-15 8 0,-11-5 16,2 0-16,-5 0 15,3-5-15,-4 0 0,63-42 16,-59 35-16</inkml:trace>
  <inkml:trace contextRef="#ctx0" brushRef="#br0" timeOffset="86721.48">24045 4720 0,'0'0'0,"0"0"16,0 0-16,-16 0 0,16 0 15,0 0-15,0 0 16,-19 0-16,19 0 0,-13 0 15,29 0-15,19 0 16,16-9-16,3-6 16,10 1-16,0 1 0,6 7 15,-3 0-15,-67 6 16,75-5-16,-10 5 0,-3 3 16,-13 5-16,-49-8 15,49 15-15,-49-15 0,30 24 16,-10 2-16,-10 4 15,-13 5-15,-16 1 0,-8-1 16,-13 7-16,-20 11 16,-5 1-16,0-1 0,65-53 15,-66 51-15,66-51 16,0 0-16,0 0 0,-58 50 16,58-50-16,-43 41 15,27-6-15,16-13 16,13-5-16,12 1 0,4-2 15,9-6-15,1 5 16,6 3-16,-5 5 0,-40-23 16,39 27-16,-6 4 15,-33-31-15,20 38 0,-13 0 16,-19 6-16,-13 1 16,-13 9-16,-9-4 0,-3 0 15,-6-5-15,-6-1 16,-1-4-16,1-6 0,-6-4 15,-3-10-15</inkml:trace>
  <inkml:trace contextRef="#ctx0" brushRef="#br0" timeOffset="97347.26">18790 6947 0,'0'0'0,"0"0"15,0 0-15,0 0 16,0 0-16,0 0 0,0 0 15,15 9-15,-15-9 16,33 9-16,-33-9 16,0 0-16,62 12 0,-62-12 15,68 6-15,-68-6 16,78 0-16,-78 0 0,0 0 16,0 0-16,67-6 15,-10-3-15</inkml:trace>
  <inkml:trace contextRef="#ctx0" brushRef="#br0" timeOffset="97613.97">18630 7374 0,'0'0'16,"0"0"-16,0 0 16,0 0-16,0 0 0,0 0 15,0 0-15,27-3 16,26-12-16,24 0 0,-77 15 15,77-15-15,-77 15 16,77-9-16,4 7 0</inkml:trace>
  <inkml:trace contextRef="#ctx0" brushRef="#br0" timeOffset="113897.11">21206 6631 0,'0'0'15,"0"0"-15,0 0 0,0 0 16,-18-4-16,18 4 16,0 0-16,-31-14 0,-6-8 15,37 22-15,-30-14 16,30 14-16,-23-9 0,-1 9 16,-2 5-16,-1 8 15,0 11-15,-5 7 16,-1 14-16,-12 18 0,4 5 15,-4 9-15,7 3 16,-4 3-16,7 2 0,0 1 16,5-6-16,0-5 15,1-10-15,2-6 0,-3-6 16,30-53-16,-27 54 16,27-54-16,-29 50 0,29-50 15,-36 47-15,36-47 16,0 0-16,-36 33 0,36-33 15,-27 15-15,4-18 16,23 3-16,-18-17 0,18 17 16,-9-28-16,9 28 15,0 0-15,-6-34 16,6 34-16,0 0 0,8-34 16,-8 34-16,19-29 0,10 5 15,5 9-15,3 7 16,8 11-16,0 5 15,3 7-15,-2 6 0,-46-21 16,57 26-16,-57-26 16,53 24-16,-53-24 0,48 6 15,-22-15-15</inkml:trace>
  <inkml:trace contextRef="#ctx0" brushRef="#br0" timeOffset="114115.03">20432 7113 0,'0'0'0,"0"0"15,0 0-15,0 0 16,0 0-16,0 0 16,0 0-16,0 0 0,0 0 15,0 0-15,21-3 16,27-6-16,17-6 0,6 10 15,-4-1-15,2 3 16,-69 3-16,76-7 0</inkml:trace>
  <inkml:trace contextRef="#ctx0" brushRef="#br0" timeOffset="114631.01">21479 6995 0,'0'0'0,"0"0"0,0 0 16,0 0-16,0 0 15,0 0-15,0 0 0,15-18 16,12-8-16,9-14 16,13 2-16,3 3 0,9 3 15,-7 4-15,-54 28 16,61-22-16,-1 5 0,-60 17 16,55-5-16,-55 5 15,45 9-15,-18 9 16,-15 11-16,-12 6 0,-12 7 15,-15 2-15,-18 10 0,-5 5 16,-6 1-16,0-2 16,3-1-16,2-6 15,51-51-15,-42 50 0,42-50 16,-30 44-16,30-44 16,-12 42-16,19-13 0,-7-29 15,20 28-15,12-6 16,11-1-16,1-3 0,1-6 15,5 0-15,-50-12 16,57 12-16,-5-6 0,6-12 16,3-9-16</inkml:trace>
  <inkml:trace contextRef="#ctx0" brushRef="#br0" timeOffset="114824.55">22565 7078 0,'0'0'15,"0"0"-15,0 0 16,0 0-16,0 0 0,0 0 16,0 0-16,0-3 15,0 3-15,13-18 0,14-9 16</inkml:trace>
  <inkml:trace contextRef="#ctx0" brushRef="#br0" timeOffset="115281.69">23310 6675 0,'0'0'16,"0"0"-16,0 0 0,0 0 16,0 0-16,0 0 15,0 0-15,0 0 0,-21 18 16,-8 5-16,-7 10 16,36-33-16,-27 26 0,27-26 15,0 0-15,-20 33 16,10-6-16,18-3 0,6-10 15,10-5-15,11-6 16,-35-3-16,43 0 16,14 0-16,11-3 0,-6 6 15,-3 3-15,1 3 16,-60-9-16,48 23 0,-48-23 16,41 33-16,-17 9 15,-16-1-15,-10 4 0,-10 2 16,-14 0-16,-18 15 15,-10 1-15,-8-7 0,-4 0 16,-3-8-16,-1-4 16,5-11-16,0-16 0,23-17 15,33-17-15</inkml:trace>
  <inkml:trace contextRef="#ctx0" brushRef="#br0" timeOffset="115481.89">23348 6654 0,'0'0'0,"0"0"15,0 0-15,0 0 16,0 0-16,18-15 16,15-9-16,11-5 0,4 5 15,6 7-15,2 5 16,6 6-16,4 0 0,4-4 15,9-7-15</inkml:trace>
  <inkml:trace contextRef="#ctx0" brushRef="#br0" timeOffset="115899.05">24632 6647 0,'0'0'0,"0"0"0,0 0 15,0 0-15,0 0 16,-26 0-16,-19 7 0,-23 2 16,6 11-16,9 11 15,4-2-15,1 10 0,9 2 16,7 3-16,5 0 15,13 4-15,9-9 0,5-4 16,8 7-16,8-1 16,6 4-16,13 5 0,-35-50 15,46 39-15,-46-39 16,51 24-16,3-19 16,-2-10-16,-7-11 0,-13-4 15,-5-9-15,-7-8 16,-5-1-16,-6-4 0,-6 1 15,-8 0-15,-10-1 16,-9 1-16,-9 5 0,-9 1 16,-17 2-16,-8 13 15,67 20-15,-78-19 0</inkml:trace>
  <inkml:trace contextRef="#ctx0" brushRef="#br0" timeOffset="116566.42">18520 8610 0,'0'0'0,"0"0"0,0 0 16,0 0-16,0 0 0,0 0 15,0 0-15,0 0 16,24 0-16,-24 0 0,51 0 15,23 0-15,-6 0 16,-68 0-16,71 0 16,0 0-16,-71 0 0,81 0 15,-6-4-15,-6-5 16,-69 9-16,54-11 0,0-4 16</inkml:trace>
  <inkml:trace contextRef="#ctx0" brushRef="#br0" timeOffset="116816.35">18698 9021 0,'0'0'15,"0"0"-15,0 0 16,-14 9-16,14-9 0,0 0 15,-15 17-15,15-17 16,3 18-16,21-6 0,11-8 16,12-8-16,10 2 15,14-5-15,3 2 0,3 5 16,6-3-16,2 3 16,-1-3-16,-1 0 0,6-1 15,3-4-15</inkml:trace>
  <inkml:trace contextRef="#ctx0" brushRef="#br0" timeOffset="122055.02">21470 8192 0,'0'0'0,"0"0"0,0 0 15,2 0-15,-2 0 16,0 0-16,0 0 16,10 0-16,-10 0 0,0 0 15,0 0-15,5 0 16,-5 0-16,0 0 0,0 0 15,0 0-15,0 0 16,0 0-16,-8-10 0,8 10 16,0 0-16,0 0 15,-15-14-15,15 14 0,0 0 16,0 0-16,-21-18 16,21 18-16,0 0 0,-21-8 15,0 8-15,-2 8 16,-4 7-16,1 5 0,-1 10 15,0 6-15,0 3 16,-5 4-16,-7 11 16,0 5-16,7-2 0,2 0 15,7-2-15,2 4 16,0 4-16,1-1 0,4 6 16,2-3-16,1 3 15,2-5-15,-1-1 0,0-6 16,-4-3-16,-9-8 15,25-45-15,-26 38 0,-2-11 16,-1-10-16,-3-7 16,32-10-16,-34-3 0,2-12 15,32 15-15,0 0 16,-30-21-16,10-8 0,20 29 16,-18-36-16,18 36 15,-6-36-15,6 0 0,0 36 16,6-31-16,12 1 15,9 3-15,4 7 0,4 5 16,11 3-16,1 2 16,7 7-16,13 6 15,2 4-15,2 1 0,-5 4 16,-1 3-16,-65-15 16,0 0-16,61 6 0</inkml:trace>
  <inkml:trace contextRef="#ctx0" brushRef="#br0" timeOffset="122260.45">20882 8704 0,'0'0'16,"0"0"-16,0 0 15,0 0-15,-5-12 0,5-15 16,0 27-16,3-41 16,-3 41-16,0 0 0,18-47 15</inkml:trace>
  <inkml:trace contextRef="#ctx0" brushRef="#br0" timeOffset="127026.58">22184 8429 0,'0'0'16,"0"0"-16,0 0 0,0 0 16,0 0-16,0 0 15,0 0-15,0 0 0,0 0 16,0 0-16,-19 0 15,19 0-15,0 0 0,0 0 16,-27 0-16,27 0 16,-23 0-16,23-7 15,23-11-15,17-7 0,4-3 16,13-1-16,-1 2 16,3 3-16,0 7 0,-2 8 15,-4 3-15,-3 12 0,-1 3 16,-17 8-16,-5 7 15,-4 6-15,-5 3 16,-10 9-16,-8 4 0,-11 11 16,-11 20-16,-10 0 15,-9 5-15,-1 4 0,3-1 16,7-9-16,32-76 16,-23 68-16,23-68 0,-13 56 15,13-56-15,4 45 16,-4-45-16,20 26 0,10-12 15,9-4-15,5-7 16,3-6-16,4-3 16,12-6-16,-63 12 0,56-15 15,-10 0-15,-19-3 0</inkml:trace>
  <inkml:trace contextRef="#ctx0" brushRef="#br0" timeOffset="127510.37">20799 8749 0,'0'0'16,"0"0"-16,0 0 0,0 0 16,0 0-16,0 0 15,0 0-15,0 0 0,0 0 16,15-16-16,15-7 16,-30 23-16,49-36 0,2 7 15,8 5-15,7 3 16,-66 21-16,77-17 0,-77 17 15,90-12-15,5 1 16,-6 7-16,-89 4 16,87-3-16,12 0 0</inkml:trace>
  <inkml:trace contextRef="#ctx0" brushRef="#br0" timeOffset="139039.34">6540 7652 0,'0'0'0,"0"0"0,0 0 16,21-16-16,17-3 0,10-13 16,9-4-16,2-4 15,9 6-15,-3-5 0,3 7 16,-2 2-16,-2 3 15,-1 4-15,-4-1 16,-3 3-16,1 3 0,-57 18 16,53-18-16,-53 18 15,60-15-15,-60 15 0,0 0 16,62-19-16</inkml:trace>
  <inkml:trace contextRef="#ctx0" brushRef="#br0" timeOffset="139589.14">6778 6109 0,'0'0'0,"0"0"16,0 0-16,-21 0 16,21 0-16,-29 9 0,-10 11 15,16 10-15,7 8 16,5 4-16,4 8 0,3 22 15,8 11-15,8 3 16,6 2-16,5 1 0,8 1 16,1-2-16,3 1 15,7 3-15,8 26 0,1 22 16,-3-10-16,-13-8 16,-8-19-16,-4 6 0,-2 1 15,0-9-15,-4-6 16,-2-21-16,3-9 0</inkml:trace>
  <inkml:trace contextRef="#ctx0" brushRef="#br0" timeOffset="155305.1">19042 10822 0,'0'0'0,"0"0"16,0 0-16,0 0 0,0 0 15,0 0-15,20 0 16,22 0-16,-42 0 0,69 0 15,-69 0-15,71 0 16,-71 0-16,73 0 0,2 6 16,-75-6-16,85 3 15,-1 9-15,-6-2 0,-16-2 16,-62-8-16,59 0 16</inkml:trace>
  <inkml:trace contextRef="#ctx0" brushRef="#br0" timeOffset="155605.31">18879 11462 0,'0'0'0,"0"0"15,0 0-15,0 0 16,27 0-16,29 0 16,31-7-16,-8 3 0,-79 4 15,86-3-15,3-1 16,0 2-16,-9 2 0,-80 0 15,83-3-15,9-6 16</inkml:trace>
  <inkml:trace contextRef="#ctx0" brushRef="#br0" timeOffset="159208.72">21331 10384 0,'0'0'0,"0"0"16,-20 0-16,-9-9 15,29 9-15,0 0 0,0 0 16,-43-12-16,43 12 16,-40-2-16,2 10 0,6 19 15,10 8-15,5 7 16,2 2-16,4 10 0,-1 17 16,-3 12-16,6 6 15,-2 5-15,1 10 0,-2 23 16,-5 10-16,-4-16 15,-5-29-15,1-27 0,-4-5 16,-6-1-16,-4-3 16,0-9-16,39-47 0,-45 41 15,45-41-15,-44 24 16,-1-18-16,45-6 16,-32-11-16,14-13 0,4-15 15,5-2-15,3 0 16,6 41-16,0-45 0,4-3 15,4 4-15,7 4 16,-15 40-16,17-49 0,16-4 16,8 2-16,-41 51 15,50-44-15,4 8 0,-54 36 16,63-23-16,-1 13 16,0 14-16,-3 8 0,-6 9 15,-53-21-15,48 27 16</inkml:trace>
  <inkml:trace contextRef="#ctx0" brushRef="#br0" timeOffset="159459.04">20750 11097 0,'0'0'0,"0"0"16,0 0-16,0 0 0,0 0 15,20-11-15,19-13 16,10-8-16,14-1 0,3 1 16,7-2-16,1 3 15,7-2-15,-3 1 0,-5-2 16,-2 2-16</inkml:trace>
  <inkml:trace contextRef="#ctx0" brushRef="#br0" timeOffset="160009.54">21825 10657 0,'0'0'16,"0"0"-16,0 0 0,-8 0 16,8 0-16,0 0 15,0 0-15,-7-6 0,7 6 16,20-12-16,34-6 16,18 0-16,-7 6 0,-3 4 15,3 5-15,-3 3 16,-62 0-16,60 6 0,-9 2 15,-51-8-15,38 14 16,-38-14-16,21 21 16,-18 1-16,-15 3 0,-9 0 15,-8 4-15,-8 1 16,-10 3-16,-12 9 0,0 2 16,59-44-16,-56 44 15,56-44-15,-53 50 0,53-50 16,-46 48-16,46-48 15,-17 41-15,17-11 0,14-6 16,9-6-16,8-6 16,7-4-16,1 2 0,5-5 15,1 4-15,-45-9 16,0 0-16,41 12 0,-41-12 16,30 21-16,-12 5 15,-21 6-15,-9 4 16,-16 3-16,-9-1 0,-15 6 15,-3-2-15,-2-3 0,57-39 16,-55 30-16,-5-7 16,4-11-16</inkml:trace>
  <inkml:trace contextRef="#ctx0" brushRef="#br0" timeOffset="160216.26">22635 11012 0,'0'0'16,"0"0"-16,0 0 0,0 0 15,0 0-15,0 0 16,0 0-16,2-4 0,25-12 15</inkml:trace>
  <inkml:trace contextRef="#ctx0" brushRef="#br0" timeOffset="160761.75">23213 10562 0,'0'0'0,"0"0"15,0 0-15,21-16 0,14-6 16,14-8-16,6 3 0,-2 6 16,-53 21-16,55-15 15,1 7-15,-56 8 0,57-4 16,-57 4-16,51 6 15,-13 9-15,-38-15 16,21 21-16,-21-1 0,-14 7 16,-13 3-16,-10-3 15,-6 2-15,-16 1 0,0 6 16,2-4-16,57-32 16,0 0-16,0 0 0,-51 30 15,51-30-15,-36 32 16,22-8-16,11-3 0,15-6 15,9-1-15,11-5 16,9 0-16,3 0 0,7 0 16,-51-9-16,62 9 15,-62-9-15,62 15 0,-62-15 16,57 17-16,-17 4 16,-21 3-16,-16 2 0,-14 4 15,-10 3-15,-15 0 16,-4 5-16,-17 6 15,-2 0-15,-3 1 0,-1-7 16,3-2-16,60-36 16,-62 33-16,19-10 0,19-17 15</inkml:trace>
  <inkml:trace contextRef="#ctx0" brushRef="#br0" timeOffset="161343.79">24113 10372 0,'0'0'15,"0"0"-15,0 0 16,0 0-16,0 0 0,0 0 15,0 0-15,0 0 16,0 0-16,24-3 0,27-12 16,23 1-16,-2-1 15,7 2-15,-12 2 0,-3-1 16,-2 6-16,-4 6 16,-58 0-16,57 3 0,-57-3 15,43 15-15,-16 0 16,-22 5-16,-10 5 0,-15 1 15,-8 6-15,-16 2 16,-10 10-16,0 1 16,-3-1-16,3-6 0,7 0 15,47-38-15,0 0 0,0 0 16,-39 39-16,39-39 16,-16 32-16,16-32 15,3 21-15,17 0 0,16-6 16,2 0-16,5-3 15,3 6-15,-46-18 0,46 18 16,-46-18-16,52 28 16,-8 8-16,-16 2 0,-14-4 15,-14 1-15,-14 3 16,-14 7-16,-22 12 0,-15 2 16,-8 3-16,-5-3 15,-33 21-15,-16 6 0,0-3 16,14-6-16,5-10 15,7-15-15</inkml:trace>
  <inkml:trace contextRef="#ctx0" brushRef="#br0" timeOffset="163212.84">13034 12850 0,'0'0'0,"0"0"0,24-4 16,20-5-16,-44 9 15,66-15-15,-66 15 0,0 0 16,60-3-16,-1 6 16,-59-3-16,58 10 0,-58-10 15,51 14-15,-51-14 16,54 12-16,-54-12 0,0 0 16,0 0-16,49 15 15,-49-15-15,40 11 0,-40-11 16,19 13-16,-6 7 15,-10 4-15,-11 8 0,-14 6 16,-2 8-16,-11 9 16,-3 2-16,-2-1 15,-3 3-15,-6 1 0,5-1 16,-2 0-16,3-2 16,5 2-16,3-3 0,-1 0 15,3-2-15,4-3 16,-1-1-16</inkml:trace>
  <inkml:trace contextRef="#ctx0" brushRef="#br0" timeOffset="163696.73">14261 13047 0,'0'0'16,"0"0"-16,0 0 0,0 0 16,0 0-16,0 0 15,-14-2-15,-13-13 0,27 15 16,-41-15-16,-8 3 15,2 15-15,-3 15 16,50-18-16,-53 35 0,-4 16 16,7 8-16,3 6 15,8 9-15,6 0 0,7 6 16,17-1-16,9-6 16,23-11-16,-23-62 0,39 50 15,14-20-15,12-18 16,2-19-16,0-14 0,-5-11 15,-2-6-15,-13-9 16,-5-4-16,-6-2 0,-7-1 16,-9-5-16,-5 3 15,-6-4-15,-9 60 0,3-62 16,-6-6-16,3 68 16,-9-62-16,-6 3 0,-15 11 15</inkml:trace>
  <inkml:trace contextRef="#ctx0" brushRef="#br0" timeOffset="164147.19">14997 12814 0,'0'0'0,"0"0"0,0 0 15,0 0-15,0 0 16,-19 0-16,-19 0 16,-12 8-16,-1 4 0,8 12 15,3 0-15,10 2 16,0 4-16,8 5 0,-5 7 15,1 5-15,-1 19 16,8-1-16,8 6 0,4-3 16,11 6-16,10-6 15,13-9-15,-27-59 0,39 47 16,8-13-16,4-18 16,-51-16-16,53-1 0,3-20 15,-2-15-15,-10-9 16,-8-5-16,-4-6 0,-6-6 15,-7 0-15,-4-5 16,-9 6-16,-12-1 0,-12 5 16,-12 7-16,-14 12 15</inkml:trace>
  <inkml:trace contextRef="#ctx0" brushRef="#br0" timeOffset="164580.73">10795 13527 0,'0'0'16,"0"0"-16,0 0 0,0 0 15,19-2-15,32-14 16,19 3-16,2-3 0,3 7 16,-75 9-16,79-3 15,-79 3-15,83-6 0,3 9 16,-8 0-16,-11 6 16,-67-9-16,66 12 15,-66-12-15,73 14 0</inkml:trace>
  <inkml:trace contextRef="#ctx0" brushRef="#br0" timeOffset="172805.72">19081 12728 0,'0'0'0,"0"0"16,0 0-16,0 0 0,0 0 15,0 0-15,18 0 16,-18 0-16,32 5 0,-32-5 15,56 2-15,-5 9 16,-51-11-16,52 8 0,7 0 16,8-1-16,1-4 15,0-3-15,-6-3 0,-8-5 16,-8-5-16,-6-2 16</inkml:trace>
  <inkml:trace contextRef="#ctx0" brushRef="#br0" timeOffset="173122.34">19054 13216 0,'0'0'0,"0"0"15,0 0-15,0 0 16,0 0-16,0 0 16,0 0-16,24 9 0,23 3 15,21 12-15,-12-1 0,-10-2 16,-5-3-16,-3 0 15,7-4-15,2-1 16,6-8-16,13-2 0,-4-11 16</inkml:trace>
  <inkml:trace contextRef="#ctx0" brushRef="#br0" timeOffset="180396.28">21487 12460 0,'0'0'0,"0"0"16,0 0-16,0 0 16,-23 0-16,23 0 0,-42-8 15,42 8-15,0 0 16,-54-15-16,54 15 16,0 0-16,-53-12 0,53 12 15,-44-9-15,-1 12 16,45-3-16,-42 21 0,4 21 15,6 5-15,2 7 16,3 7-16,4 14 0,-4 8 16,3 6-16,-2 9 15,0 23-15,-1 9 0,5-6 16,6-20-16,-3-6 16,-2-13-16,4-18 0,17-67 15,-24 55-15,24-55 16,-30 54-16,30-54 0,-32 44 15,32-44-15,0 0 16,-36 27-16,36-27 0,-27 6 16,27-6-16,0 0 15,-20-6-15,20 6 0,-18-18 16,18 18-16,-3-27 16,6-5-16,12-1 15,5 1-15,7-1 0,6-3 16,7 0-16,17 1 15,3 6-15,2 8 0,0 9 16,0 9-16,-2 6 16,-60-3-16,0 0 0,68 12 15</inkml:trace>
  <inkml:trace contextRef="#ctx0" brushRef="#br0" timeOffset="180830.04">20847 13068 0,'0'0'0,"0"0"16,0 0-16,0 0 16,0 0-16,0 0 0,0 0 15,0 0-15,0 0 16,0 0-16,0 0 0,0 0 15,11-11-15,-11 11 16,30-21-16,10-6 16,-40 27-16,38-24 0,6 4 15,-44 20-15,54-20 0,-54 20 16,65-22-16,-65 22 16,67-12-16,-67 12 15,0 0-15,78-3 0</inkml:trace>
  <inkml:trace contextRef="#ctx0" brushRef="#br0" timeOffset="182297.89">21800 12850 0,'0'0'0,"0"0"0,0 0 16,0 0-16,0 0 16,0 0-16,0 0 0,0 0 15,0 0-15,0 0 16,0 0-16,0 0 0,0 0 15,0 0-15,0 0 16,0 0-16,0 0 0,0 0 16,0 0-16,0 0 15,22-4-15,16-2 0,-38 6 16,0 0-16,54-6 16,-54 6-16,62 0 0,-62 0 15,60 9-15,-60-9 16,49 18-16,-49-18 15,37 23-15,-17 7 0,-20-30 16,12 31-16,-12-31 16,0 38-16,0-38 0,-9 41 15,-11 3-15,-4 0 16,-5 4-16,-1-4 0,30-44 16,-27 46-16,27-46 15,0 0-15,0 0 0,-19 43 16,19-43-16,-5 39 15,5-3-15,0-36 0,0 0 16,8 29-16,-8-29 16,24 26-16,-24-26 0,36 25 15,-36-25-15,0 0 16,42 17-16,-42-17 0,44 6 16</inkml:trace>
  <inkml:trace contextRef="#ctx0" brushRef="#br0" timeOffset="182559.87">22682 13057 0,'0'0'16,"0"0"-16,0 0 0,0 0 16,0 0-16,0 0 15,0 0-15,0 0 16,0 0-16,0 0 0,0 0 16,0 0-16,0 0 0,9-10 15</inkml:trace>
  <inkml:trace contextRef="#ctx0" brushRef="#br0" timeOffset="183701.43">23532 12505 0,'0'0'0,"0"0"0,0 0 16,0 0-16,-21 0 16,-12 0-16,33 0 15,0 0-15,-51-5 0,2 2 16,49 3-16,-51 3 15,4 11-15,47-14 0,-38 27 16,38-27-16,0 0 16,-29 29-16,29-29 0,-19 30 15,19-30-15,-8 27 16,8-27-16,0 0 0,3 30 16,5-4-16,-8-26 15,21 27-15,9-7 0,2-4 16,4-8-16,-36-8 15,45 8-15,-45-8 0,55 10 16,-55-10-16,73 11 16,-73-11-16,70 19 15,-5 7-15,-65-26 0,54 30 16,-14 9-16,-40-39 16,34 48-16,-34-48 0,23 50 15,-7 2-15,-16-52 16,11 57-16,-5-7 0,-9 0 15,3-50-15,-12 47 16,12-47-16,-15 36 0,-11-3 16,26-33-16,-34 33 15,-4-10-15,38-23 0,-38 21 16,38-21-16,-45 9 16,45-9-16,-41 3 0,41-3 15,0 0-15,-38-9 16,38 9-16,-37-18 15,37 18-15,-29-27 0,12-5 16,8-1-16,6-2 16,7 3-16,6-8 0,5 3 15,5-5-15,5 0 16,2-3-16,8-5 0,0 0 16,0 2-16,5 1 15,-40 47-15,38-47 0,-3 0 16,-35 47-16,0 0 15,36-48-15,-36 48 0,27-50 16,-27 50-16,0 0 16,10-45-16,-10 45 0,4-38 15,-4 38-15,0 0 16,-9-33-16,9 33 16,-17-27-16,17 27 0,-29-17 15,29 17-15,-33-15 16,-2 0-16</inkml:trace>
  <inkml:trace contextRef="#ctx0" brushRef="#br0" timeOffset="184583.42">24778 12328 0,'0'0'15,"0"0"-15,0 0 0,0 0 16,0 0-16,0 0 16,0 0-16,0 0 0,0 0 15,0 0-15,0 0 16,0 0-16,0 0 0,-17 0 15,17 0-15,-27 0 16,27 0-16,-43 8 0,-4 4 16,9 6-16,4 0 15,2 0-15,-1 8 0,-2 1 16,0 9-16,-6 2 16,4 16-16,2-2 0,5 2 15,6 3-15,4-1 16,7 3-16,8-3 0,5 0 15,9-2-15,4-6 16,-13-48-16,22 37 0,9-3 16,7-5-16,0-8 15,3-7-15,2-8 16,-43-6-16,47-2 0,0-10 16,-47 12-16,46-22 15,-46 22-15,52-32 0,-52 32 16,0 0-16,40-41 15,-15-1-15,-25 42 0,8-33 16,-14 7-16,-13 5 16,19 21-16,-26-15 0,-10 10 15,-7 2-15,2 6 16,41-3-16,-44 5 0,44-5 16,-45 9-16,45-9 15,0 0-15,-48 10 16,5-4-16,-4-6 0</inkml:trace>
  <inkml:trace contextRef="#ctx0" brushRef="#br1" timeOffset="198246.95">10003 14055 0,'0'0'0,"0"0"15,0 0-15,0 0 16,0 0-16,0 0 15,0 0-15,0 0 0,0 0 16,0 0-16,0 0 0,0 0 16,0 0-16,0 0 15,0 0-15,0 0 0,0 0 16,0 0-16,0 0 16,0 0-16,0 0 15,2 18-15,4 7 0,-3 15 16,-3-40-16,5 48 15,-1 5-15,0 18 0,-2-3 16,1 2-16,-3 2 16,3 5-16,0-3 0,0 3 15,2 2-15,-5 5 16,0-1-16,-3 6 0,1-1 16,-1 5-16,-3 1 15,3 2-15,-3-2 0,2 1 16,-1-1-16,-1 1 15,-2 0-15,1 0 0,1-3 16,0-4-16,1 2 16,-1-5-16,0 1 15,-1 0-15,4-3 0,-2-2 16,2-4-16,0-1 0,3-4 16,0-4-16,0-68 15,3 68-15,3-1 0,-6-67 16,5 69-16,4-4 15,-9-65-15,12 65 16,3-2-16,0-1 0,-15-62 16,21 59-16,-4 1 15,-17-60-15,24 56 0,6-6 16,-30-50-16,32 48 16,10-7-16,2-5 0,4-13 15,3-3-15,0-4 16,5-4-16,2-3 0,8-3 15,2-3-15,6-3 16,6 0-16,7-3 0,7-1 16,3 2-16,31-7 15,23-1-15,-3 4 16,-6 1-16,-5-4 0,-1 3 16,1 0-16,5 0 15,3-3-15,9-3 0,12-5 16,12 2-16,-1 3 15,8 4-15,7 4 0,0 2 16,-5 2-16,1 0 16,-8 2-16,3 3 0,2 2 15,-5-1-15,1 6 16,-9 0-16,-12 2 0,3-8 16,-6 9-16,-2 5 15,-5-2-15,-10-3 0,-6-5 16,-10-5-16,-11-2 15,-16 3-15,-8-6 0,-23-6 16,-10-6-16</inkml:trace>
  <inkml:trace contextRef="#ctx0" brushRef="#br1" timeOffset="200265.96">7921 13655 0,'0'0'0,"0"0"0,0 0 16,0 0-16,0 0 0,0 0 15,0 0-15,0 0 16,0 0-16,0 0 16,0 0-16,0 0 0,0 0 15,0 0-15,-20 0 16,-19 6-16,-16 1 0,1 9 15,6 8-15,48-24 16,-47 27-16,-1-1 0,-2 8 16,50-34-16,-53 38 15,-1 6-15,1 6 0,3 3 16,5 7-16,1-4 16,8 4-16,6-3 0,30-57 15,-17 64-15,11-2 16,6-62-16,3 66 0,15-14 15,5-1-15,9-13 16,-32-38-16,36 34 0,-36-34 16,42 24-16,-7-10 15,4-5-15</inkml:trace>
  <inkml:trace contextRef="#ctx0" brushRef="#br1" timeOffset="200782.56">7826 14093 0,'0'0'0,"0"0"0,0 0 16,0 0-16,-17 0 16,17 0-16,-29-9 0,29 9 15,0 0-15,-46-6 16,46 6-16,-35 0 0,0 12 15,35-12-15,-32 30 16,10 6-16,22-36 0,-8 41 16,4-2-16,13 2 15,6-3-15,6 0 0,8-4 16,9-11-16,5-5 16,4-12-16,-47-6 0,45-6 15,2-3-15,-47 9 16,41-18-16,-41 18 0,30-23 15,-30 23-15,18-33 16,-18 33-16,2-35 0,-2 35 16,-11-36-16,11 36 15,-21-38-15,-9 2 0</inkml:trace>
  <inkml:trace contextRef="#ctx0" brushRef="#br1" timeOffset="201166.25">8336 13880 0,'0'0'0,"0"0"15,0 0-15,0 0 0,0 0 16,0 0-16,-20 0 15,-16 9-15,36-9 0,-44 12 16,44-12-16,-36 24 16,36-24-16,0 0 0,-17 23 15,17-23-15,-3 20 16,11 2-16,-8-22 16,19 21-16,-19-21 0,26 23 15,7 4-15,-1 2 16,-32-29-16,30 33 0,-30-33 15,20 36-15,-11 2 16,-9-38-16,-9 39 0,-15-1 16,-5-5-16,29-33 15,-38 32-15,38-32 0,-57 32 16,-2-7-16,6-14 16</inkml:trace>
  <inkml:trace contextRef="#ctx0" brushRef="#br1" timeOffset="201449.97">8751 13809 0,'0'0'16,"0"0"-16,0 0 15,0 0-15,0 0 0,-5 27 16,2 20-16,-4 23 16,2 2-16,5-1 0,-7-2 15,7-69-15,-5 68 16,5-68-16,0 0 0,0 0 16,-6 62-16,6-62 15,0 0-15,-6 48 0,3-33 16</inkml:trace>
  <inkml:trace contextRef="#ctx0" brushRef="#br1" timeOffset="201633.41">8550 14177 0,'0'0'0,"0"0"15,0 0-15,21-16 16,18-7-16,13-10 0,5 4 15,-57 29-15,67-24 16,-67 24-16,0 0 0,73-20 16,-73 20-16,70-13 15</inkml:trace>
  <inkml:trace contextRef="#ctx0" brushRef="#br1" timeOffset="202570.15">7818 14890 0,'0'0'0,"0"0"15,0 0-15,0 0 0,0 0 16,0 0-16,0 0 16,0 26-16,0 23 0,0 19 15,0-68-15,0 71 16,0-71-16,0 73 0,0-73 16,0 0-16,0 0 15,0 77-15,0-77 0,0 0 16,0 0-16,2 58 15,-2-58-15,3 32 0,-3-32 16,-3 3-16,3-21 16,0-11-16,3-13 0,4-9 15,8-14-15,6-6 16,5 4-16,13-5 16,2 3-16,7 7 0,-48 62 15,47-56-15,-47 56 0,54-44 16,-54 44-16,53-32 15,-53 32-15,47-13 16,-47 13-16,29 9 0,-13 9 16,-13 6-16,-15 2 15,-3 1-15,-12 2 0,-3 1 16,-5-1-16,-5 2 16,40-31-16,-43 25 0,43-25 15,-54 33-15,-5-9 16</inkml:trace>
  <inkml:trace contextRef="#ctx0" brushRef="#br1" timeOffset="202934.79">8324 15092 0,'0'0'15,"0"0"-15,0 0 0,0 0 16,22-4-16,16-16 16,-38 20-16,0 0 0,48-24 15,-48 24-15,38-30 16,-38 30-16,27-26 0,-27 26 16,0 0-16,8-27 15,-8 27-15,0 0 0,-8-25 16,8 25-16,-22-22 15,-7 8-15,-4 14 0,33 0 16,-32 8-16,32-8 16,-30 28-16,30-28 15,-20 34-15,20-34 0,-9 44 16,9-44-16,6 48 16,12-1-16,-18-47 0,32 54 15</inkml:trace>
  <inkml:trace contextRef="#ctx0" brushRef="#br1" timeOffset="203268.72">8719 15000 0,'0'0'16,"0"0"-16,0 0 0,0 0 15,0 0-15,0 24 16,0-24-16,0 0 0,0 0 16,0 35-16,0-35 15,0 0-15,0 33 0,0-33 16,0 0-16,9-33 16,6-14-16,5-10 15,13 2-15,6 1 0,1 6 16,11 4-16,0 0 15,2 5-15,1 4 0,-1 14 16,-53 21-16,53-9 16,-53 9-16,45 6 0,-21 11 15</inkml:trace>
  <inkml:trace contextRef="#ctx0" brushRef="#br1" timeOffset="203652.09">8091 15987 0,'0'0'0,"0"0"0,0 0 16,0 26-16,11 18 15,10 13-15,-21-57 0,36 38 16,-36-38-16,48 24 16,5-12-16,0-12 0,-6-9 15,-14-11-15,-6-1 16,-4-10-16,-23 31 0,24-37 15,0-11-15,-5-11 16,-19 59-16,22-59 16,-22 59-16,16-63 0,-16 63 15,8-57-15,-11 4 16</inkml:trace>
  <inkml:trace contextRef="#ctx0" brushRef="#br1" timeOffset="204019.36">8692 16057 0,'0'0'0,"0"0"16,0 0-16,0 0 15,0 0-15,0 0 0,0 0 16,0 0-16,0 0 15,0 0-15,3-26 0,12-24 16,-1-27-16,8 11 16,-2 10-16,-20 56 15,24-45-15,-24 45 0,0 0 16,26-29-16,-26 29 16,24-12-16,-5 16 0,-5 12 15,1 5-15,-15-21 16,9 33-16,-9-33 0,11 39 15,-11-39-15,13 45 16,-13-45-16,14 38 0,-14-38 16,0 0-16,18 20 15</inkml:trace>
  <inkml:trace contextRef="#ctx0" brushRef="#br1" timeOffset="204222.69">9170 15607 0,'0'0'0,"0"0"16,0 0-16,0 0 15,0 0-15,0 0 16,0 26-16,0-26 0,0 51 16,0 21-16,0-72 15,11 67-15,-11-67 0,21 54 16,-21-54-16,27 32 15,-27-32-15,30 0 0</inkml:trace>
  <inkml:trace contextRef="#ctx0" brushRef="#br1" timeOffset="204469.98">9614 15131 0,'0'0'0,"0"0"15,0 0-15,0 0 16,0 0-16,-17 28 0,-4 18 16,-6 13-16,5 6 15,6 0-15,0 6 0,8-2 16,8-69-16,-7 71 16,7-1-16,0-70 0,12 62 15,-12-62-15,0 0 16,19 51-16,-19-51 0,32 42 15</inkml:trace>
  <inkml:trace contextRef="#ctx0" brushRef="#br1" timeOffset="204647.07">9315 15551 0,'0'0'0,"0"0"0,0 0 16,0 0-16,0 0 0,20-3 16,-20 3-16,48-9 15,-48 9-15,65-15 0</inkml:trace>
  <inkml:trace contextRef="#ctx0" brushRef="#br1" timeOffset="204811.26">9113 15246 0,'0'0'0,"0"0"16,0 0-16,0 0 0,0 0 16,0 0-16,0 0 15,0 0-15</inkml:trace>
  <inkml:trace contextRef="#ctx0" brushRef="#br1" timeOffset="205987.98">13328 18241 0,'0'0'0,"0"0"15,0 0-15,0 0 16,-18 0-16,18 0 0,-36 0 16,36 0-16,-57-6 15,3-3-15,54 9 0,-67-8 16,67 8-16,-68-10 15,68 10-15,-76-2 16,1 4-16,4 11 0,6 7 16,12 7-16,5 6 0,1 8 15,8 9-15,10 4 16,7 8-16,14 9 0,11 6 16,6-10-16,9-13 15,14-15-15,7-3 0,8-15 16,0-13-16,-1-11 15,-6-9-15,9-6 16,-49 18-16,58-29 0,-2-10 16,-56 39-16,57-47 15,-3-4-15,-54 51 0,40-58 16,-40 58-16,33-66 16,-33 66-16,21-74 0,-21 74 15,8-71-15,-8-4 16,0 75-16,-8-62 15,-10 15-15,18 47 0,-33-32 16</inkml:trace>
  <inkml:trace contextRef="#ctx0" brushRef="#br1" timeOffset="206256.5">12803 18395 0,'0'0'0,"0"0"0,0 0 16,0 0-16,0 0 0,0 0 16,18 15-16,14 9 15,13 11-15,-1 1 0,3-4 16,7 2-16,5-6 15,2 2-15,-61-30 0,58 18 16,-5-11-16,-53-7 16,0 0-16,60-13 0</inkml:trace>
  <inkml:trace contextRef="#ctx0" brushRef="#br1" timeOffset="206672.34">13526 18165 0,'0'0'0,"0"0"0,0 28 16,13 27-16,6 21 15,12-10-15,-2-19 16,4-11-16,-4-15 0,-2-10 16,0-2-16,-27-9 15,30 5-15,-30-5 0,32-3 16,-32 3-16,30-8 15,-30 8-15,27-18 0,-3-9 16,-8-5-16,0-7 16,-2-5-16,-14 44 0,10-51 15,1-17-15,-11 68 16,0 0-16,3-77 0</inkml:trace>
  <inkml:trace contextRef="#ctx0" brushRef="#br1" timeOffset="207091.14">14250 18110 0,'0'0'0,"0"0"0,0 0 15,0 0-15,-19 0 16,19 0-16,-37 0 0,-14 10 16,6 1-16,45-11 15,-35 30-15,35-30 0,-24 32 16,13 10-16,11-42 16,-7 48-16,7-48 0,7 53 15,-7-53-15,0 0 16,16 54-16,-16-54 15,0 0-15,34 29 0,-5-21 16,-29-8-16,30-11 0,-30 11 16,30-24-16,-30 24 15,24-33-15,-24 33 16,0 0-16,0 0 0,23-32 16,-23 32-16,23-26 15,4 13-15,-27 13 0,27 0 16,-27 0-16,27 18 15,2 9-15</inkml:trace>
  <inkml:trace contextRef="#ctx0" brushRef="#br1" timeOffset="207439.25">14436 18413 0,'0'0'15,"0"0"-15,0 0 0,0 0 16,0 0-16,0 0 16,0 0-16,0 0 15,0 0-15,0 0 0,0 0 16,0 0-16,0 0 16,12-21-16,-12 21 0,18-33 15,-18 33-15,0 0 0,29-37 16,-2 16-16,-27 21 15,33-13-15,-33 13 16,27 9-16,-27-9 0,29 27 16,-3 12-16,-26-39 15,27 47-15,-27-47 0,27 50 16,-27-50-16,24 42 16,-24-42-16,15 8 0</inkml:trace>
  <inkml:trace contextRef="#ctx0" brushRef="#br1" timeOffset="207656.52">15005 17901 0,'0'0'0,"0"0"0,0 0 16,0 0-16,0 0 0,0 29 15,0 28-15,0 25 16,0-82-16,0 89 15,0-89-15,0 96 0,-6-2 16,6-94-16,0 0 16,0 0-16,-5 83 0,5-83 15,-19 59-15,3-23 16</inkml:trace>
  <inkml:trace contextRef="#ctx0" brushRef="#br1" timeOffset="208123.69">14836 18369 0,'0'0'0,"0"0"0,0 0 16,0 0-16,0 0 0,0 0 15,0 0-15,0 0 16,24 0-16,-24 0 16,48-10-16,19-4 0,-67 14 15,57-18-15,-57 18 16,0 0-16,45-21 0,-45 21 15,0 0-15,33-11 16,-33 11-16,24 2 0,-24-2 16,19 14-16,-3 13 15,-16-27-15,11 36 0,-11-36 16,12 42-16,-12-42 16,0 0-16,0 0 0,12 40 15,3-8-15,-15-32 16,0 0-16,17 14 0,1-20 15,3-17-15,2-13 16,-23 36-16,25-45 0,-25 45 16,23-65-16,-23 65 15,24-68-15,-24 68 16,0 0-16,0 0 0,18-60 16,-18 60-16,14-34 15,-5 21-15,3 26 0,2 7 16,2 16-16,1 9 15,-1 6-15,-16-51 0,0 0 16,18 67-16,-10 9 16</inkml:trace>
  <inkml:trace contextRef="#ctx0" brushRef="#br1" timeOffset="208624.17">15423 18406 0,'0'0'0,"0"0"0,0 0 16,0 0-16,0 0 0,0 0 15,17 0-15,13 0 16,-30 0-16,48-7 16,-48 7-16,0 0 0,0 0 15,38-13-15,-8-4 0,-30 17 16,0 0-16,0 0 15,21-18-15,-9 5 16,-12 13-16,0 0 0,5 7 16,-5-7-16,0 0 15,0 0-15,10 14 0,-10-14 16,12 19-16,11-7 16,-23-12-16,0 0 0,30 2 15,-30-2-15,36-2 16,-36 2-16,35-10 0,-35 10 15,0 0-15,0 0 16,35-8-16,-8-5 0,-27 13 16,0 0-16,21 4 15,-3 13-15,-9 9 0,-3 10 16,-9 16-16,3-52 16,-12 79-16,-3-5 0,-4-8 15,3-20-15,16-46 16,-22 42-16,22-42 15,-29 30-15,-9-13 0,-10-5 16,48-12-16,-62 6 16</inkml:trace>
  <inkml:trace contextRef="#ctx0" brushRef="#br1" timeOffset="208761.7">15359 17968 0,'0'0'0,"0"0"16,0 0-16,0 0 16,0 0-16,-27 0 0,-42-9 15</inkml:trace>
  <inkml:trace contextRef="#ctx0" brushRef="#br1" timeOffset="210475.86">10989 14200 0,'0'0'0,"0"0"15,0 0-15,0 0 0,0 0 16,0 0-16,0 0 16,0 0-16,0 0 0,0 0 15,0 0-15,0 0 16,0 0-16,0 0 0,0 0 16,3 21-16,12 11 15,9 19-15,-24-51 0,26 44 16,4-2-16,-30-42 15,27 42-15,-27-42 0,24 41 16,-24-41-16,23 43 16,3 14-16,-2-3 0,0-4 15,-24-50-15,22 56 16,-22-56-16,23 62 0,3 4 16,1-4-16,-3-2 15,-3-4-15,-21-56 0,23 62 16,1 0-16,-1 2 15,1-4-15,0-3 16,0-7-16,0 1 0,-24-51 16,27 50-16,-27-50 15,32 53-15,-32-53 0,35 59 16,-35-59-16,45 66 16,-45-66-16,47 64 0,1 5 15,-3-10-15,-45-59 16,43 60-16,5-4 0,-4-3 15,1-3-15,-4 0 16,-2-5-16,2-9 0,1-4 16,0-2-16,0 0 15,-2-1-15,2 4 0,5-3 16,-1-1-16,-3 3 16,-1 1-16,2 3 0,1-1 15,-1-2-15,1 0 16,3-1-16,1-2 15,2-3-15,-51-27 0,53 26 16,3-3-16,3 2 0,-2-5 16,2 2-16,-5-8 15,2 0-15,1-5 16,-2 0-16,2-3 0,5 0 16,-3-6-16,3 4 15,0-2-15,-1 1 0,-2-3 16,0 0-16,-2-5 15,2 1-15,-3-2 0,3-2 16,0-8-16,-5-2 16,-1 3-16,-4-8 0,5-1 15,-3-5-15,-4-3 16,-2-4-16,-1-3 0,1-6 16,-1 1-16,1-1 15,-1-8-15,2 0 16,-3-5-16,1-5 0,1-1 15,-1-6-15,-2 2 16,0 3-16,-2-5 0,0 1 16,-2-2-16,-3-4 15,-2 5-15,-1 1 0,-2-2 16,1 1-16,-6-2 16,5 2-16,-3-5 0,0 4 15,-1-7-15,1 4 16,-1 4-16,-1-1 0,1 5 15,-4 2-15,-3-2 16,2 4-16,1-1 0,-6 5 16,-16 58-16,19-60 15,-19 60-15,20-63 16,-20 63-16,24-64 0,-24 64 16,24-63-16,-24 63 0,26-58 15,-26 58-15,0 0 16,0 0-16,21-57 15,-3 6-15</inkml:trace>
  <inkml:trace contextRef="#ctx0" brushRef="#br1" timeOffset="-203088.61">13621 16872 0,'0'0'0,"0"0"16,0 0-16,0 0 15,0 0-15,0 0 0,0 0 16,0 0-16,0 0 16,0 0-16,0 0 15,0 0-15,0 0 0,0 0 16,0 0-16,0 0 16,0 0-16,0 0 0,0 0 15,0 0-15,0 0 16,0 0-16,0 0 0,0 0 15,0 0-15,0 0 16,0 0-16,0 0 0,0 0 16,0 0-16,0 0 15,0 0-15,0 0 0,0 0 16,0 0-16,0 0 16,0 0-16,-3 9 0,3-9 15,0 0-15,0 0 16,-3 16-16,3-16 0,0 0 15,0 20-15,0-20 16,6 21-16,-6-21 0,0 0 16,0 0-16,15 17 15,-15-17-15,0 0 0,0 0 16,15 10-16,-15-10 16,0 0-16,15 5 15,-15-5-15,0 0 0,5-2 16,-5 2-16,0 0 15,-5-7-15,5 7 0,0 0 16,0 0-16,-12-3 16,12 3-16,0 0 0,0 0 15,-15 0-15,15 0 16,-6 3-16,6-3 0,0 9 16,0-9-16,0 0 15,15 5-15,-15-5 0,0 0 16,0 0-16,18 4 15,-18-4-15,0 0 0,0 0 16,17-4-16,-17 4 16,0 0-16,0 0 15,15-10-15,-15 10 0,3-16 16,-3 16-16,0 0 16,0 0-16,-9-14 0,9 14 15,0 0-15,0 0 16,-12-9-16,12 9 0,0 0 15,-14 0-15,14 0 16,0 0-16,-6 3 0,6-3 16,0 0-16,0 0 15,3 11-15,-3-11 0,0 0 16,0 0-16,8 7 16,-8-7-16,0 0 0,16 0 15,-16 0-15,0 0 16,0 0-16,11-12 0,-11 12 15,0 0-15,0 0 16,3-15-16,-3 15 0,0 0 16,-3-15-16,3 15 15,0 0-15,-15-12 16,15 12-16,0 0 0,-20-6 16,20 6-16,0 0 15,-19 4-15,19-4 0,0 0 16,-11 8-16,11-8 15,0 12-15,0-12 0,11 12 16,-11-12-16,22 12 16,-22-12-16,0 0 0,0 0 15,26 9-15,-26-9 16,0 0-16,0 0 0,27-4 16,-27 4-16,0 0 15,23-8-15,-23 8 0,15-19 16,-15 19-16,0 0 15,0-16-15,0 16 0,-8-22 16,8 22-16,0 0 16,0 0-16,-21-12 15,21 12-15,0 0 0,-18-6 16,18 6-16,0 0 16,0 0-16,-18 6 0,18-6 15,-5 16-15,5 2 16,0-18-16,8 16 0,-8-16 15,0 0-15,18 13 16,-18-13-16,0 0 0,24 6 16,-24-6-16,0 0 15,24-3-15,-24 3 0,0 0 16,18-12-16,-18 12 16,5-18-16,-5 18 0,-3-20 15,3 20-15,0 0 16,-14-22-16,14 22 0,-25-14 15,25 14-15,-29-6 16,29 6-16,-30 0 16,30 0-16,0 0 0,-26 12 15,26-12-15,0 0 16,-18 20-16,18-20 0,0 24 16,0-24-16,12 24 15,-12-24-15,0 0 0,20 18 16,-20-18-16,0 0 15,27 12-15,-27-12 0,0 0 16,27 0-16,-27 0 16,0 0-16,17-12 0,-7-6 15,-10 18-15,0-20 16,-12-2-16,12 22 0,0 0 16,-18-24-16,18 24 15,0 0-15,-27-14 0,0 5 16,27 9-16,0 0 15,-24 2-15,10 11 0,5 1 16,9-14-16,4 22 16,-4-22-16,11 20 15,-11-20-15,24 21 0,-24-21 16,0 0-16,30 15 16,-30-15-16,0 0 0,0 0 15,29 5-15,-29-5 16,26-5-16,-26 5 0,19-15 15,-14-3-15,-5 18 16,-2-17-16,2 17 0,-15-22 16,15 22-16,-24-18 15,24 18-15,0 0 0,0 0 16,-27-8-16,27 8 16,0 0-16,-26 0 0,26 0 15,-18 8-15,18-8 16,-3 21-16,3-21 0,9 25 15,-9-25-15,0 0 16,17 17-16,-17-17 16,0 0-16,0 0 0,25 12 15,-25-12-15,0 0 16,23 3-16,-23-3 0,0 0 16,0 0-16,21-12 15,-21 12-15,8-20 0,-8 20 16,0 0-16,-3-28 15,3 28-15,0 0 0,-9-18 16,9 18-16,-17-8 16,17 8-16,0 0 0,-18 3 15,18-3-15,-15 15 16,7 9-16,8-24 0,0 0 16,0 26-16,0-26 15,8 24-15,-8-24 16,0 0-16,18 20 0,-18-20 15,27 12-15,-27-12 0,0 0 16,27 0-16,-27 0 16,0 0-16,26-12 15,-26 12-15,0 0 0,18-17 16,-18 17-16,0-24 16,0 24-16,-12-23 0,12 23 15,-24-19-15,24 19 16,-30-11-16,30 11 0,-32-6 15,32 6-15,0 0 16,-30 8-16,30-8 0,-26 12 16,26-12-16,-13 22 15,13-2-15,0-20 0,10 18 16,7 0-16,-17-18 16,0 0-16,27 14 0,-27-14 15,0 0-15,0 0 16,30 12-16,-30-12 15,0 0-15,29 2 0,-29-2 16,18-5-16,-18 5 16,9-15-16,-9 15 0,0-17 15,0 17-15,-12-21 16,12 21-16,-18-18 0,18 18 16,0 0-16,0 0 15,-20-12-15,20 12 0,-21 4 16,21-4-16,-18 8 15,18-8-15,-5 21 0,7 3 16,-2-24-16,0 0 16,9 24-16,-9-24 0,0 0 15,0 0-15,18 23 16,-18-23-16,0 0 0,21 11 16,-21-11-16,0 0 15,17 0-15,-17 0 16,0 0-16,12-14 0,-12 14 15,0-20-15,0 20 16,-8-21-16,8 21 0,0 0 16,-19-15-16,19 15 15,0 0-15,-23-6 0,23 6 16,0 0-16,-21 3 16,21-3-16,-11 9 0,11-9 15,-7 17-15,7-17 16,0 0-16,7 18 0,-7-18 15,0 0-15,11 13 16,-11-13-16,0 0 0,0 0 16,19 2-16,-19-2 15,0 0-15,0 0 0,8-13 16</inkml:trace>
  <inkml:trace contextRef="#ctx0" brushRef="#br1" timeOffset="-200756.05">13745 17131 0,'0'0'15,"0"0"-15,0 0 0,0 0 16,0 0-16,0 0 16,0 0-16,0 0 0,0 0 15,0 0-15,0 0 16,0 0-16,0 0 15,0 0-15,0 0 0,0 0 16,0 0-16,0 0 16</inkml:trace>
  <inkml:trace contextRef="#ctx0" brushRef="#br1" timeOffset="-200501.41">13752 17436 0,'0'0'0,"0"0"0,0 0 15,0 0-15,0 0 16,0 0-16,0 0 0,0 0 15,0 0-15,0 0 16,0 0-16,0 0 0,0 0 16</inkml:trace>
  <inkml:trace contextRef="#ctx0" brushRef="#br1" timeOffset="-200313.32">13752 17436 0,'0'0'0,"0"0"16,0 0-16,0 0 15,0 0-15,0 0 0,0 0 16,0 0-16,0 0 16,0 0-16,0 0 0,0 0 15</inkml:trace>
  <inkml:trace contextRef="#ctx0" brushRef="#br1" timeOffset="-199618.5">13730 17862 0,'0'0'0,"0"0"0,0 0 16,0 0-16,0 0 0,0 0 15,0 0-15,0 0 16,0 0-16,0 0 0,0 0 16,-8 8-16,8-8 15,-9 18-15,9-18 0,0 0 16,0 0-16,-15 27 16,15-27-16,0 0 15,-3 27-15,3-27 0,10 17 16,-10-17-16,20 19 15,0-2-15,-20-17 0,0 0 16,27 21-16,-27-21 16,24 24-16,-24-24 0,18 27 15,-18-27-15,0 26 16,-10-2-16,-7-3 0,17-21 16,-26 14-16,26-14 15,-36 15-15,-2-3 0,2-6 16,36-6-16,0 0 15,-30 0-15,30 0 0,-20-14 16,20 14-16,-12-31 16</inkml:trace>
  <inkml:trace contextRef="#ctx0" brushRef="#br1" timeOffset="-199438.79">13781 17888 0,'0'0'0,"0"0"0,0 0 16,0 0-16,0 0 15,18 0-15,-18 0 0,42 0 16,-42 0-16,0 0 16,58 0-16,-58 0 0,63 0 15</inkml:trace>
  <inkml:trace contextRef="#ctx0" brushRef="#br1" timeOffset="-199068.49">14143 17972 0,'0'0'0,"0"0"16,0 0-16,0 0 15,-18-4-15,18 4 0,0 0 16,-38-9-16,-10 4 16,48 5-16,0 0 0,0 0 15,-44 0-15,44 0 16,0 0-16,-24 14 0,24-14 16,-5 19-16,5-19 15,14 21-15,-14-21 0,26 14 16,-26-14-16,0 0 15,30 6-15,-30-6 0,0 0 16,30 0-16,-30 0 16,0 0-16,0 0 15,29-6-15,-29 6 0,18-9 16,-18 9-16,0 0 16,0 0-16,3-18 0</inkml:trace>
  <inkml:trace contextRef="#ctx0" brushRef="#br1" timeOffset="-198717.75">14333 17993 0,'0'0'16,"0"0"-16,0 0 0,0 0 15,0 0-15,0 0 16,0 0-16,0 0 0,0 0 15,-21-5-15,-11-9 16,32 14-16,-49-8 0,49 8 16,0 0-16,0 0 15,-35 0-15,18 18 0,13 6 16,4-24-16,12 14 16,-12-14-16,20 9 15,4-5-15,-24-4 0,0 0 16,0 0-16,30-4 15,-30 4-15,0 0 0,24-9 16,-24 9-16,11-14 16,-11 14-16,3-20 0,-3 20 15,-17-20-15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CEB2A-435C-40BD-A696-09D1F949D5C5}" type="datetimeFigureOut">
              <a:rPr lang="en-US" smtClean="0"/>
              <a:pPr/>
              <a:t>3/18/2025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C52F8-D14D-49FB-963A-D0594AB1E07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0285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news/business-19981498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267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/>
              <a:t>http://www.theguardian.com/business/2015/feb/24/oecd-warns-uk-must-fix-productivity-problem-to-raise-living-standards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Point A </a:t>
            </a:r>
          </a:p>
          <a:p>
            <a:r>
              <a:rPr lang="en-GB" dirty="0"/>
              <a:t>Point B </a:t>
            </a:r>
          </a:p>
          <a:p>
            <a:r>
              <a:rPr lang="en-GB" dirty="0"/>
              <a:t>Point C </a:t>
            </a:r>
          </a:p>
          <a:p>
            <a:r>
              <a:rPr lang="en-GB" dirty="0"/>
              <a:t>Point 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hlinkClick r:id="rId3"/>
              </a:rPr>
              <a:t>http://www.bbc.co.uk/news/business-19981498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C52F8-D14D-49FB-963A-D0594AB1E07D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70689" y="2667896"/>
            <a:ext cx="6544661" cy="2589904"/>
          </a:xfrm>
          <a:noFill/>
          <a:ln w="76200">
            <a:solidFill>
              <a:srgbClr val="FF0000"/>
            </a:solidFill>
          </a:ln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ln w="76200">
            <a:solidFill>
              <a:srgbClr val="FF0000"/>
            </a:solidFill>
          </a:ln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8445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9159" y="365126"/>
            <a:ext cx="6576191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39158" y="1825625"/>
            <a:ext cx="6576192" cy="43513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381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0431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9744" y="476672"/>
            <a:ext cx="6615605" cy="1325563"/>
          </a:xfrm>
          <a:ln w="76200">
            <a:noFill/>
          </a:ln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9744" y="2132855"/>
            <a:ext cx="6615606" cy="4044107"/>
          </a:xfrm>
          <a:ln w="76200">
            <a:noFill/>
          </a:ln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1310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1634" y="1709739"/>
            <a:ext cx="6468953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41634" y="4589464"/>
            <a:ext cx="6468954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705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5237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807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2448" y="365126"/>
            <a:ext cx="666290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954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7423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2334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688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70689" y="365126"/>
            <a:ext cx="654466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70689" y="1825625"/>
            <a:ext cx="654466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2F35D-6C6B-48CF-9C04-9FC684A11D9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Box 21"/>
          <p:cNvSpPr txBox="1">
            <a:spLocks noChangeArrowheads="1"/>
          </p:cNvSpPr>
          <p:nvPr userDrawn="1"/>
        </p:nvSpPr>
        <p:spPr bwMode="auto">
          <a:xfrm rot="-5400000">
            <a:off x="-2811779" y="2811782"/>
            <a:ext cx="6858003" cy="1234437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  <p:txBody>
          <a:bodyPr vert="horz" wrap="square" lIns="27432" tIns="27432" rIns="27432" bIns="27432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72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entury Gothic" panose="020B0502020202020204" pitchFamily="34" charset="0"/>
              </a:rPr>
              <a:t>Economics</a:t>
            </a:r>
            <a:endParaRPr kumimoji="0" lang="en-US" altLang="en-US" sz="4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889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hyperlink" Target="http://www.exampaperspractice.co.uk/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2492896"/>
            <a:ext cx="6970329" cy="1325563"/>
          </a:xfrm>
          <a:ln>
            <a:noFill/>
          </a:ln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2.3.4 Impact on costs and sales revenue</a:t>
            </a:r>
            <a:br>
              <a:rPr lang="en-GB" dirty="0"/>
            </a:br>
            <a:br>
              <a:rPr lang="en-GB" dirty="0"/>
            </a:br>
            <a:r>
              <a:rPr lang="en-GB" dirty="0"/>
              <a:t>2.3 Productive efficiency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65EBA13-05FD-8AFF-4D53-EA82F39E09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417" y="1988840"/>
            <a:ext cx="7695738" cy="309835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1CF58A3-20B1-F913-F26A-482AF7075BE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8130" y="263455"/>
            <a:ext cx="933411" cy="375797"/>
          </a:xfrm>
          <a:prstGeom prst="rect">
            <a:avLst/>
          </a:prstGeom>
        </p:spPr>
      </p:pic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12B3E32E-1A83-601C-FB6D-72104FAD7D4B}"/>
              </a:ext>
            </a:extLst>
          </p:cNvPr>
          <p:cNvSpPr txBox="1">
            <a:spLocks/>
          </p:cNvSpPr>
          <p:nvPr/>
        </p:nvSpPr>
        <p:spPr>
          <a:xfrm>
            <a:off x="1253480" y="6592436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BC6D63-4C6C-9582-34B6-042E0B4D32A4}"/>
              </a:ext>
            </a:extLst>
          </p:cNvPr>
          <p:cNvSpPr txBox="1"/>
          <p:nvPr/>
        </p:nvSpPr>
        <p:spPr>
          <a:xfrm>
            <a:off x="6076651" y="6624681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050943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en-GB" sz="2400" dirty="0"/>
              <a:t>Minimising waste of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en-GB" dirty="0"/>
              <a:t>Economies of scale occur as unit costs fall as the scale of production increases.</a:t>
            </a:r>
          </a:p>
          <a:p>
            <a:r>
              <a:rPr lang="en-GB" dirty="0"/>
              <a:t>The decisions of individuals, producers and government can, under certain circumstances, improve resource allocation</a:t>
            </a:r>
          </a:p>
          <a:p>
            <a:r>
              <a:rPr lang="en-GB" dirty="0"/>
              <a:t>Through economies of scale we can see that productive efficiency is created when:</a:t>
            </a:r>
          </a:p>
          <a:p>
            <a:pPr lvl="1"/>
            <a:r>
              <a:rPr lang="en-GB" dirty="0"/>
              <a:t>Purchasing economies lead to a reduction in costs</a:t>
            </a:r>
          </a:p>
          <a:p>
            <a:pPr lvl="1"/>
            <a:r>
              <a:rPr lang="en-GB" dirty="0"/>
              <a:t>Specialisation can lead to a more efficient use of inputs</a:t>
            </a:r>
          </a:p>
          <a:p>
            <a:pPr lvl="1"/>
            <a:r>
              <a:rPr lang="en-GB" dirty="0"/>
              <a:t>Better management can lead to increased output with the same factor inputs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1D15B1-7767-DD0E-9A00-20A3A713BA6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417" y="1988840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862EF56-91D2-6679-C3FC-0850B46CBD8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8130" y="263455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F9A89A2A-4D41-B0B5-E3D7-1D98D4E79BD8}"/>
              </a:ext>
            </a:extLst>
          </p:cNvPr>
          <p:cNvSpPr txBox="1">
            <a:spLocks/>
          </p:cNvSpPr>
          <p:nvPr/>
        </p:nvSpPr>
        <p:spPr>
          <a:xfrm>
            <a:off x="1253480" y="6592436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2ED2FDC-695E-EE55-CDFC-2A8D2A294DCB}"/>
              </a:ext>
            </a:extLst>
          </p:cNvPr>
          <p:cNvSpPr txBox="1"/>
          <p:nvPr/>
        </p:nvSpPr>
        <p:spPr>
          <a:xfrm>
            <a:off x="6076651" y="6624681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6401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en-GB" sz="2400" dirty="0"/>
              <a:t>Minimising waste of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 anchor="ctr">
            <a:normAutofit lnSpcReduction="10000"/>
          </a:bodyPr>
          <a:lstStyle/>
          <a:p>
            <a:r>
              <a:rPr lang="en-GB" dirty="0"/>
              <a:t>Diseconomies of scale occur as unit costs rise as the scale of production increases.</a:t>
            </a:r>
          </a:p>
          <a:p>
            <a:r>
              <a:rPr lang="en-GB" dirty="0"/>
              <a:t>Bureaucracy occurs when large organisations, particularly government, have overly complex administrative procedures.  This increases costs.</a:t>
            </a:r>
          </a:p>
          <a:p>
            <a:r>
              <a:rPr lang="en-GB" dirty="0"/>
              <a:t>The decisions of individuals, producers and government can lead to a misallocation of resources</a:t>
            </a:r>
          </a:p>
          <a:p>
            <a:r>
              <a:rPr lang="en-GB" dirty="0"/>
              <a:t>Through diseconomies of scale we can see that </a:t>
            </a:r>
            <a:r>
              <a:rPr lang="en-GB" b="1" dirty="0">
                <a:solidFill>
                  <a:srgbClr val="7030A0"/>
                </a:solidFill>
              </a:rPr>
              <a:t>productive inefficiency </a:t>
            </a:r>
            <a:r>
              <a:rPr lang="en-GB" dirty="0"/>
              <a:t>is created where resources are misallocated:</a:t>
            </a:r>
          </a:p>
          <a:p>
            <a:pPr lvl="1"/>
            <a:r>
              <a:rPr lang="en-GB" dirty="0"/>
              <a:t>Lack of communication between employees </a:t>
            </a:r>
          </a:p>
          <a:p>
            <a:pPr lvl="1"/>
            <a:r>
              <a:rPr lang="en-GB" dirty="0"/>
              <a:t>Lack of coordination by management</a:t>
            </a:r>
          </a:p>
          <a:p>
            <a:pPr lvl="1"/>
            <a:r>
              <a:rPr lang="en-GB" b="1" dirty="0">
                <a:solidFill>
                  <a:srgbClr val="7030A0"/>
                </a:solidFill>
              </a:rPr>
              <a:t>Bureaucracy</a:t>
            </a:r>
            <a:r>
              <a:rPr lang="en-GB" dirty="0"/>
              <a:t>, particularly in large organisations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D7B81CB-6F97-DA42-B71C-132855EA932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417" y="1988840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A2BA151-6320-7022-C31F-C84C2F8529A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8130" y="263455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95445583-EB67-4CC1-9822-444EF46E15CF}"/>
              </a:ext>
            </a:extLst>
          </p:cNvPr>
          <p:cNvSpPr txBox="1">
            <a:spLocks/>
          </p:cNvSpPr>
          <p:nvPr/>
        </p:nvSpPr>
        <p:spPr>
          <a:xfrm>
            <a:off x="1253480" y="6592436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4928F18-6469-3DEF-982F-8B3450E4B4C3}"/>
              </a:ext>
            </a:extLst>
          </p:cNvPr>
          <p:cNvSpPr txBox="1"/>
          <p:nvPr/>
        </p:nvSpPr>
        <p:spPr>
          <a:xfrm>
            <a:off x="6076651" y="6624681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159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en-GB" sz="2400" dirty="0"/>
              <a:t>Competitive advantage of short product development lead times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Autofit/>
          </a:bodyPr>
          <a:lstStyle/>
          <a:p>
            <a:r>
              <a:rPr lang="en-GB" sz="1700" b="1" dirty="0">
                <a:solidFill>
                  <a:srgbClr val="00B0F0"/>
                </a:solidFill>
              </a:rPr>
              <a:t>Time Based Management </a:t>
            </a:r>
            <a:r>
              <a:rPr lang="en-GB" sz="1700" dirty="0"/>
              <a:t>is the effective management of resources to ensure that unproductive time is eliminated from the production process</a:t>
            </a:r>
          </a:p>
          <a:p>
            <a:r>
              <a:rPr lang="en-GB" sz="1700" dirty="0"/>
              <a:t>This will involve the use of a variety of operations management systems including Just In Time and CAD/CAM</a:t>
            </a:r>
          </a:p>
          <a:p>
            <a:r>
              <a:rPr lang="en-GB" sz="1700" dirty="0"/>
              <a:t>Flexibility is crucial so that firms can alter the production process to meet changes in demand.  If successful then firms will have:</a:t>
            </a:r>
          </a:p>
          <a:p>
            <a:pPr lvl="1"/>
            <a:r>
              <a:rPr lang="en-GB" sz="1700" dirty="0"/>
              <a:t>Reduced lead times and faster response to changes in the market meaning short product development lead times</a:t>
            </a:r>
          </a:p>
          <a:p>
            <a:pPr lvl="1"/>
            <a:r>
              <a:rPr lang="en-GB" sz="1700" dirty="0"/>
              <a:t>Less wastage through increased efficiency</a:t>
            </a:r>
          </a:p>
          <a:p>
            <a:pPr lvl="1"/>
            <a:r>
              <a:rPr lang="en-GB" sz="1700" dirty="0"/>
              <a:t>Faster development time for new products</a:t>
            </a:r>
          </a:p>
          <a:p>
            <a:r>
              <a:rPr lang="en-GB" sz="1700" dirty="0"/>
              <a:t>This will create a competitive advantage meaning that the firm has first mover advantage and can get the product to market quicker than the competition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89C13B-2FD1-3A7F-E7E5-93388971C9A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417" y="1988840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4C185B1-291A-4675-6511-EDFEFAC766D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8130" y="263455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1B0B1FB1-8124-B5BF-0856-8B9CB8AD2301}"/>
              </a:ext>
            </a:extLst>
          </p:cNvPr>
          <p:cNvSpPr txBox="1">
            <a:spLocks/>
          </p:cNvSpPr>
          <p:nvPr/>
        </p:nvSpPr>
        <p:spPr>
          <a:xfrm>
            <a:off x="1253480" y="6592436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474BAB-C8AB-A726-C77F-6A6598A991F1}"/>
              </a:ext>
            </a:extLst>
          </p:cNvPr>
          <p:cNvSpPr txBox="1"/>
          <p:nvPr/>
        </p:nvSpPr>
        <p:spPr>
          <a:xfrm>
            <a:off x="6076651" y="6624681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7032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en-GB" dirty="0"/>
              <a:t>Test yourself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en-GB" dirty="0"/>
              <a:t>Write a definition of each of the following terms:</a:t>
            </a:r>
          </a:p>
          <a:p>
            <a:pPr lvl="1"/>
            <a:r>
              <a:rPr lang="en-GB" dirty="0"/>
              <a:t>Opportunity cost</a:t>
            </a:r>
          </a:p>
          <a:p>
            <a:pPr lvl="1"/>
            <a:r>
              <a:rPr lang="en-GB" dirty="0"/>
              <a:t>Productive efficiency</a:t>
            </a:r>
          </a:p>
          <a:p>
            <a:pPr lvl="1"/>
            <a:r>
              <a:rPr lang="en-GB" dirty="0"/>
              <a:t>Just in time</a:t>
            </a:r>
          </a:p>
          <a:p>
            <a:pPr lvl="1"/>
            <a:r>
              <a:rPr lang="en-GB" dirty="0"/>
              <a:t>Time based management</a:t>
            </a:r>
          </a:p>
          <a:p>
            <a:pPr lvl="1"/>
            <a:r>
              <a:rPr lang="en-GB" dirty="0"/>
              <a:t>Economies of scale</a:t>
            </a:r>
          </a:p>
          <a:p>
            <a:pPr lvl="1"/>
            <a:r>
              <a:rPr lang="en-GB" dirty="0"/>
              <a:t>Diseconomies of scale</a:t>
            </a:r>
          </a:p>
          <a:p>
            <a:pPr lvl="1"/>
            <a:r>
              <a:rPr lang="en-GB" dirty="0"/>
              <a:t>Average costs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5803395-E734-C8F8-1587-53AA84332D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417" y="1988840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AF21E54-19A1-F67B-9F4D-F3C2520D9C8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8130" y="263455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BF4843DF-AA0C-1560-4A29-58AF0476FCB6}"/>
              </a:ext>
            </a:extLst>
          </p:cNvPr>
          <p:cNvSpPr txBox="1">
            <a:spLocks/>
          </p:cNvSpPr>
          <p:nvPr/>
        </p:nvSpPr>
        <p:spPr>
          <a:xfrm>
            <a:off x="1253480" y="6592436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1F857F-6C95-C623-E1A9-89329629767D}"/>
              </a:ext>
            </a:extLst>
          </p:cNvPr>
          <p:cNvSpPr txBox="1"/>
          <p:nvPr/>
        </p:nvSpPr>
        <p:spPr>
          <a:xfrm>
            <a:off x="6076651" y="6624681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054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en-GB" dirty="0"/>
              <a:t>Recap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 marL="428625" indent="-428625" algn="l">
              <a:lnSpc>
                <a:spcPct val="120000"/>
              </a:lnSpc>
              <a:spcBef>
                <a:spcPts val="0"/>
              </a:spcBef>
              <a:buClr>
                <a:srgbClr val="7A7A7A"/>
              </a:buClr>
              <a:buSzPct val="80000"/>
              <a:buFont typeface="Arial" panose="020B0604020202020204" pitchFamily="34" charset="0"/>
              <a:buChar char="•"/>
            </a:pPr>
            <a:r>
              <a:rPr lang="en-GB" altLang="en-US" sz="2800" dirty="0">
                <a:solidFill>
                  <a:srgbClr val="000000"/>
                </a:solidFill>
              </a:rPr>
              <a:t>Name two types of lean production.</a:t>
            </a:r>
          </a:p>
          <a:p>
            <a:pPr marL="428625" indent="-428625" algn="l">
              <a:lnSpc>
                <a:spcPct val="120000"/>
              </a:lnSpc>
              <a:spcBef>
                <a:spcPts val="0"/>
              </a:spcBef>
              <a:buClr>
                <a:srgbClr val="7A7A7A"/>
              </a:buClr>
              <a:buSzPct val="80000"/>
              <a:buFont typeface="Arial" panose="020B0604020202020204" pitchFamily="34" charset="0"/>
              <a:buChar char="•"/>
            </a:pPr>
            <a:r>
              <a:rPr lang="en-GB" altLang="en-US" sz="2800" dirty="0">
                <a:solidFill>
                  <a:srgbClr val="000000"/>
                </a:solidFill>
              </a:rPr>
              <a:t>Explain what they are.</a:t>
            </a:r>
          </a:p>
          <a:p>
            <a:pPr marL="428625" indent="-428625" algn="l">
              <a:lnSpc>
                <a:spcPct val="120000"/>
              </a:lnSpc>
              <a:spcBef>
                <a:spcPts val="0"/>
              </a:spcBef>
              <a:buClr>
                <a:srgbClr val="7A7A7A"/>
              </a:buClr>
              <a:buSzPct val="80000"/>
              <a:buFont typeface="Arial" panose="020B0604020202020204" pitchFamily="34" charset="0"/>
              <a:buChar char="•"/>
            </a:pPr>
            <a:r>
              <a:rPr lang="en-GB" altLang="en-US" sz="2800" dirty="0">
                <a:solidFill>
                  <a:srgbClr val="000000"/>
                </a:solidFill>
              </a:rPr>
              <a:t>Explain why they are used and how they will benefit a business.</a:t>
            </a:r>
          </a:p>
          <a:p>
            <a:pPr marL="428625" indent="-428625" algn="l">
              <a:lnSpc>
                <a:spcPct val="120000"/>
              </a:lnSpc>
              <a:spcBef>
                <a:spcPts val="0"/>
              </a:spcBef>
              <a:buClr>
                <a:srgbClr val="7A7A7A"/>
              </a:buClr>
              <a:buSzPct val="80000"/>
              <a:buFont typeface="Arial" panose="020B0604020202020204" pitchFamily="34" charset="0"/>
              <a:buChar char="•"/>
            </a:pPr>
            <a:r>
              <a:rPr lang="en-GB" altLang="en-US" sz="2800" dirty="0">
                <a:solidFill>
                  <a:srgbClr val="000000"/>
                </a:solidFill>
              </a:rPr>
              <a:t>Can you link these types of production to the impact on costs and sales revenue?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03A305F-9755-3696-4C51-83386E7CE2C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417" y="1988840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1C0C8FA-4F43-2AAA-1E22-2D4303A398F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8130" y="263455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907A079D-FD1E-090F-4067-761486CD06C5}"/>
              </a:ext>
            </a:extLst>
          </p:cNvPr>
          <p:cNvSpPr txBox="1">
            <a:spLocks/>
          </p:cNvSpPr>
          <p:nvPr/>
        </p:nvSpPr>
        <p:spPr>
          <a:xfrm>
            <a:off x="1253480" y="6592436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AF58C4-3341-BDF7-F2DC-DA3D2ED93E25}"/>
              </a:ext>
            </a:extLst>
          </p:cNvPr>
          <p:cNvSpPr txBox="1"/>
          <p:nvPr/>
        </p:nvSpPr>
        <p:spPr>
          <a:xfrm>
            <a:off x="6076651" y="6624681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81011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14AB8-E0D6-65A3-6D8E-0CC4E98EF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Starter Activity: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CD9E4-5BDE-27B7-8C32-5F5A28B88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400" dirty="0"/>
              <a:t>When writing an essay or completing a piece of homework which approach would be better, quality control or quality assurance?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400" dirty="0">
                <a:solidFill>
                  <a:srgbClr val="7030A0"/>
                </a:solidFill>
              </a:rPr>
              <a:t>Quality control- </a:t>
            </a:r>
            <a:r>
              <a:rPr lang="en-GB" sz="2400" dirty="0"/>
              <a:t>the process of inspecting products to ensure they meet the required quality standards. 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>
                <a:solidFill>
                  <a:srgbClr val="7030A0"/>
                </a:solidFill>
              </a:rPr>
              <a:t>Quality Assurance </a:t>
            </a:r>
            <a:r>
              <a:rPr lang="en-GB" sz="2400" dirty="0"/>
              <a:t>- The processes that ensure production quality meets the requirements of customers. 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0C98ED8-5F5F-3A2B-DC4C-980BA82D0A4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417" y="1988840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5A06009-F51D-B6BD-73BD-C8FA870E164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8130" y="263455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A4CE19D1-5026-B077-36F3-59B84742B9D6}"/>
              </a:ext>
            </a:extLst>
          </p:cNvPr>
          <p:cNvSpPr txBox="1">
            <a:spLocks/>
          </p:cNvSpPr>
          <p:nvPr/>
        </p:nvSpPr>
        <p:spPr>
          <a:xfrm>
            <a:off x="1253480" y="6592436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0BD3E7-AC57-FF0D-1BD8-32E41B4CC9E6}"/>
              </a:ext>
            </a:extLst>
          </p:cNvPr>
          <p:cNvSpPr txBox="1"/>
          <p:nvPr/>
        </p:nvSpPr>
        <p:spPr>
          <a:xfrm>
            <a:off x="6076651" y="6624681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937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en-GB" dirty="0">
                <a:highlight>
                  <a:srgbClr val="FFFF00"/>
                </a:highlight>
              </a:rPr>
              <a:t>Learning Objectives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 marL="342900" indent="-342900" algn="l">
              <a:lnSpc>
                <a:spcPct val="120000"/>
              </a:lnSpc>
              <a:spcBef>
                <a:spcPts val="0"/>
              </a:spcBef>
              <a:buClr>
                <a:srgbClr val="7A7A7A"/>
              </a:buClr>
              <a:buSzPct val="80000"/>
              <a:buFont typeface="Arial" panose="020B0604020202020204" pitchFamily="34" charset="0"/>
              <a:buChar char="•"/>
            </a:pPr>
            <a:r>
              <a:rPr lang="en-GB" altLang="en-US" sz="2100" dirty="0">
                <a:solidFill>
                  <a:srgbClr val="000000"/>
                </a:solidFill>
              </a:rPr>
              <a:t>Can you analysis the impact on average costs?</a:t>
            </a:r>
          </a:p>
          <a:p>
            <a:pPr marL="342900" indent="-342900" algn="l">
              <a:lnSpc>
                <a:spcPct val="120000"/>
              </a:lnSpc>
              <a:spcBef>
                <a:spcPts val="0"/>
              </a:spcBef>
              <a:buClr>
                <a:srgbClr val="7A7A7A"/>
              </a:buClr>
              <a:buSzPct val="80000"/>
              <a:buFont typeface="Arial" panose="020B0604020202020204" pitchFamily="34" charset="0"/>
              <a:buChar char="•"/>
            </a:pPr>
            <a:r>
              <a:rPr lang="en-GB" altLang="en-US" sz="2100" dirty="0">
                <a:solidFill>
                  <a:srgbClr val="000000"/>
                </a:solidFill>
              </a:rPr>
              <a:t>Are you able to offer recommendations on how a business can minimising waste of resources?</a:t>
            </a:r>
          </a:p>
          <a:p>
            <a:pPr marL="342900" indent="-342900" algn="l">
              <a:lnSpc>
                <a:spcPct val="120000"/>
              </a:lnSpc>
              <a:spcBef>
                <a:spcPts val="0"/>
              </a:spcBef>
              <a:buClr>
                <a:srgbClr val="7A7A7A"/>
              </a:buClr>
              <a:buSzPct val="80000"/>
              <a:buFont typeface="Arial" panose="020B0604020202020204" pitchFamily="34" charset="0"/>
              <a:buChar char="•"/>
            </a:pPr>
            <a:r>
              <a:rPr lang="en-GB" altLang="en-US" sz="2100" dirty="0">
                <a:solidFill>
                  <a:srgbClr val="000000"/>
                </a:solidFill>
              </a:rPr>
              <a:t>Competitive advantage of short product development lead times</a:t>
            </a:r>
          </a:p>
          <a:p>
            <a:pPr marL="428625" indent="-428625" algn="l">
              <a:lnSpc>
                <a:spcPct val="120000"/>
              </a:lnSpc>
              <a:spcBef>
                <a:spcPts val="0"/>
              </a:spcBef>
              <a:buClr>
                <a:srgbClr val="7A7A7A"/>
              </a:buClr>
              <a:buSzPct val="80000"/>
              <a:buFont typeface="Arial" panose="020B0604020202020204" pitchFamily="34" charset="0"/>
              <a:buChar char="•"/>
            </a:pPr>
            <a:endParaRPr lang="en-GB" altLang="en-US" sz="2100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DFD20249-03E7-44AA-8A73-3AEFA1EAD37E}"/>
                  </a:ext>
                </a:extLst>
              </p14:cNvPr>
              <p14:cNvContentPartPr/>
              <p14:nvPr/>
            </p14:nvContentPartPr>
            <p14:xfrm>
              <a:off x="6040080" y="1045080"/>
              <a:ext cx="2987640" cy="143712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DFD20249-03E7-44AA-8A73-3AEFA1EAD37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030720" y="1035720"/>
                <a:ext cx="3006360" cy="1455840"/>
              </a:xfrm>
              <a:prstGeom prst="rect">
                <a:avLst/>
              </a:prstGeom>
            </p:spPr>
          </p:pic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B8BE67D9-744E-ADB8-9E2A-C0D9C425D5D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417" y="1988840"/>
            <a:ext cx="7695738" cy="309835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74FF1FE-3EA4-C9FC-B9D6-000A039E9AE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8130" y="263455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A90E382-3538-516A-4EA3-696BD0308F66}"/>
              </a:ext>
            </a:extLst>
          </p:cNvPr>
          <p:cNvSpPr txBox="1">
            <a:spLocks/>
          </p:cNvSpPr>
          <p:nvPr/>
        </p:nvSpPr>
        <p:spPr>
          <a:xfrm>
            <a:off x="1253480" y="6592436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DC45AF-55B9-CE1F-EABC-32D4F7E7B8D8}"/>
              </a:ext>
            </a:extLst>
          </p:cNvPr>
          <p:cNvSpPr txBox="1"/>
          <p:nvPr/>
        </p:nvSpPr>
        <p:spPr>
          <a:xfrm>
            <a:off x="6076651" y="6624681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54504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066B1-04B0-487F-9B13-382C90F0C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45618B-AA94-48C2-8625-6DE2B4ED1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B602C15-43B4-450C-AD68-6701CA30A3C8}"/>
                  </a:ext>
                </a:extLst>
              </p14:cNvPr>
              <p14:cNvContentPartPr/>
              <p14:nvPr/>
            </p14:nvContentPartPr>
            <p14:xfrm>
              <a:off x="1315800" y="795600"/>
              <a:ext cx="7611120" cy="60019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B602C15-43B4-450C-AD68-6701CA30A3C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06440" y="786240"/>
                <a:ext cx="7629840" cy="6020640"/>
              </a:xfrm>
              <a:prstGeom prst="rect">
                <a:avLst/>
              </a:prstGeom>
            </p:spPr>
          </p:pic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889148E6-5702-100F-478C-4A8D9F7B404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417" y="1988840"/>
            <a:ext cx="7695738" cy="309835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70012D3-ACA1-E67F-F849-92BD9ED4BCA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8130" y="263455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3E33A037-8EB3-A613-8CF0-B50ED25CC7F9}"/>
              </a:ext>
            </a:extLst>
          </p:cNvPr>
          <p:cNvSpPr txBox="1">
            <a:spLocks/>
          </p:cNvSpPr>
          <p:nvPr/>
        </p:nvSpPr>
        <p:spPr>
          <a:xfrm>
            <a:off x="1253480" y="6592436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863D246-BCAE-4B85-A5BC-E0E2DD4FEE18}"/>
              </a:ext>
            </a:extLst>
          </p:cNvPr>
          <p:cNvSpPr txBox="1"/>
          <p:nvPr/>
        </p:nvSpPr>
        <p:spPr>
          <a:xfrm>
            <a:off x="6076651" y="6624681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871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9" y="327584"/>
            <a:ext cx="6751662" cy="1325563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GB" sz="2400" dirty="0"/>
              <a:t>Productive efficiency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9653" y="1530433"/>
            <a:ext cx="7399734" cy="4968552"/>
          </a:xfrm>
          <a:ln>
            <a:noFill/>
          </a:ln>
        </p:spPr>
        <p:txBody>
          <a:bodyPr>
            <a:normAutofit lnSpcReduction="10000"/>
          </a:bodyPr>
          <a:lstStyle/>
          <a:p>
            <a:r>
              <a:rPr lang="en-GB" sz="2800" b="1" dirty="0">
                <a:solidFill>
                  <a:srgbClr val="7030A0"/>
                </a:solidFill>
              </a:rPr>
              <a:t>Productive efficiency </a:t>
            </a:r>
            <a:r>
              <a:rPr lang="en-GB" sz="2800" dirty="0">
                <a:solidFill>
                  <a:srgbClr val="7030A0"/>
                </a:solidFill>
              </a:rPr>
              <a:t>occurs when an economy uses the minimum inputs to produce the maximum output at the lowest possible cost. </a:t>
            </a:r>
          </a:p>
          <a:p>
            <a:endParaRPr lang="en-GB" sz="2800" dirty="0">
              <a:solidFill>
                <a:srgbClr val="7030A0"/>
              </a:solidFill>
            </a:endParaRPr>
          </a:p>
          <a:p>
            <a:endParaRPr lang="en-GB" sz="2800" dirty="0">
              <a:solidFill>
                <a:srgbClr val="7030A0"/>
              </a:solidFill>
            </a:endParaRPr>
          </a:p>
          <a:p>
            <a:endParaRPr lang="en-GB" sz="3600" dirty="0"/>
          </a:p>
          <a:p>
            <a:pPr lvl="1"/>
            <a:endParaRPr lang="en-GB" sz="3600" dirty="0"/>
          </a:p>
          <a:p>
            <a:pPr lvl="1"/>
            <a:endParaRPr lang="en-GB" sz="3600" dirty="0"/>
          </a:p>
          <a:p>
            <a:pPr lvl="1"/>
            <a:endParaRPr lang="en-GB" sz="3600" dirty="0"/>
          </a:p>
          <a:p>
            <a:r>
              <a:rPr lang="en-GB" sz="2800" dirty="0"/>
              <a:t>This can be shown using an average total cost diagram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38AB27-E6ED-81D4-E055-3F96DFC7C930}"/>
              </a:ext>
            </a:extLst>
          </p:cNvPr>
          <p:cNvSpPr txBox="1"/>
          <p:nvPr/>
        </p:nvSpPr>
        <p:spPr>
          <a:xfrm>
            <a:off x="1763689" y="3537656"/>
            <a:ext cx="64636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Average Total  		Total Cost  </a:t>
            </a:r>
          </a:p>
          <a:p>
            <a:r>
              <a:rPr lang="en-GB" sz="2800" dirty="0"/>
              <a:t>      Cost:			   Output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6A5110-DA33-1E35-9BC8-C2C21503B106}"/>
              </a:ext>
            </a:extLst>
          </p:cNvPr>
          <p:cNvSpPr txBox="1"/>
          <p:nvPr/>
        </p:nvSpPr>
        <p:spPr>
          <a:xfrm>
            <a:off x="3959933" y="3660767"/>
            <a:ext cx="648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=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61CB5DC-0CB5-3737-C97B-8E0CE58EE57C}"/>
              </a:ext>
            </a:extLst>
          </p:cNvPr>
          <p:cNvCxnSpPr/>
          <p:nvPr/>
        </p:nvCxnSpPr>
        <p:spPr>
          <a:xfrm>
            <a:off x="4851489" y="4014710"/>
            <a:ext cx="288886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619F8EE5-0583-EAE4-F985-C63F6F42FC2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417" y="1988840"/>
            <a:ext cx="7695738" cy="309835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F54A98E-9CD4-9D92-15C7-596163317C7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8130" y="263455"/>
            <a:ext cx="933411" cy="375797"/>
          </a:xfrm>
          <a:prstGeom prst="rect">
            <a:avLst/>
          </a:prstGeom>
        </p:spPr>
      </p:pic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8592F8DC-F4CF-CAAA-264B-3B479F8EAA79}"/>
              </a:ext>
            </a:extLst>
          </p:cNvPr>
          <p:cNvSpPr txBox="1">
            <a:spLocks/>
          </p:cNvSpPr>
          <p:nvPr/>
        </p:nvSpPr>
        <p:spPr>
          <a:xfrm>
            <a:off x="1253480" y="6592436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004401-C910-BA16-83C8-84CE0E6A555C}"/>
              </a:ext>
            </a:extLst>
          </p:cNvPr>
          <p:cNvSpPr txBox="1"/>
          <p:nvPr/>
        </p:nvSpPr>
        <p:spPr>
          <a:xfrm>
            <a:off x="6076651" y="6624681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940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428255"/>
            <a:ext cx="6615605" cy="645888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GB" sz="2400" dirty="0"/>
              <a:t>Productive efficiency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1158" y="1150552"/>
            <a:ext cx="6768752" cy="468052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GB" sz="1800" dirty="0"/>
              <a:t>As output increases costs per unit fall. This occurs because fixed costs (e.g. rent) are spread over the higher output.</a:t>
            </a:r>
          </a:p>
          <a:p>
            <a:r>
              <a:rPr lang="en-GB" sz="1800" dirty="0"/>
              <a:t>Productive efficiency occurs at output Q where average total costs are at their minimum. </a:t>
            </a:r>
          </a:p>
          <a:p>
            <a:r>
              <a:rPr lang="en-GB" sz="1800" dirty="0"/>
              <a:t>Productive efficiency can be shown using an average cost curve diagram </a:t>
            </a:r>
          </a:p>
          <a:p>
            <a:endParaRPr lang="en-GB" sz="1800" dirty="0"/>
          </a:p>
          <a:p>
            <a:endParaRPr lang="en-GB" sz="1800" dirty="0"/>
          </a:p>
          <a:p>
            <a:endParaRPr lang="en-GB" sz="1800" dirty="0"/>
          </a:p>
        </p:txBody>
      </p:sp>
      <p:grpSp>
        <p:nvGrpSpPr>
          <p:cNvPr id="4" name="Group 3"/>
          <p:cNvGrpSpPr/>
          <p:nvPr/>
        </p:nvGrpSpPr>
        <p:grpSpPr>
          <a:xfrm>
            <a:off x="1441028" y="3574945"/>
            <a:ext cx="4893929" cy="3171798"/>
            <a:chOff x="2362657" y="2831065"/>
            <a:chExt cx="5706231" cy="4035982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2692282" y="3133664"/>
              <a:ext cx="0" cy="33843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2692282" y="6496011"/>
              <a:ext cx="453650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2362657" y="2831065"/>
              <a:ext cx="1972108" cy="3524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/>
                <a:t>Costs of production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376700" y="6590048"/>
              <a:ext cx="8640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/>
                <a:t>Output</a:t>
              </a:r>
            </a:p>
          </p:txBody>
        </p:sp>
        <p:sp>
          <p:nvSpPr>
            <p:cNvPr id="15" name="Freeform 14"/>
            <p:cNvSpPr/>
            <p:nvPr/>
          </p:nvSpPr>
          <p:spPr>
            <a:xfrm>
              <a:off x="3095908" y="3542017"/>
              <a:ext cx="4294909" cy="2084651"/>
            </a:xfrm>
            <a:custGeom>
              <a:avLst/>
              <a:gdLst>
                <a:gd name="connsiteX0" fmla="*/ 0 w 4294909"/>
                <a:gd name="connsiteY0" fmla="*/ 526472 h 2084651"/>
                <a:gd name="connsiteX1" fmla="*/ 1648691 w 4294909"/>
                <a:gd name="connsiteY1" fmla="*/ 2078182 h 2084651"/>
                <a:gd name="connsiteX2" fmla="*/ 4294909 w 4294909"/>
                <a:gd name="connsiteY2" fmla="*/ 0 h 2084651"/>
                <a:gd name="connsiteX3" fmla="*/ 4294909 w 4294909"/>
                <a:gd name="connsiteY3" fmla="*/ 0 h 20846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294909" h="2084651">
                  <a:moveTo>
                    <a:pt x="0" y="526472"/>
                  </a:moveTo>
                  <a:cubicBezTo>
                    <a:pt x="466436" y="1346199"/>
                    <a:pt x="932873" y="2165927"/>
                    <a:pt x="1648691" y="2078182"/>
                  </a:cubicBezTo>
                  <a:cubicBezTo>
                    <a:pt x="2364509" y="1990437"/>
                    <a:pt x="4294909" y="0"/>
                    <a:pt x="4294909" y="0"/>
                  </a:cubicBezTo>
                  <a:lnTo>
                    <a:pt x="4294909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9" name="Straight Connector 18"/>
            <p:cNvCxnSpPr/>
            <p:nvPr/>
          </p:nvCxnSpPr>
          <p:spPr>
            <a:xfrm flipV="1">
              <a:off x="4564490" y="5626668"/>
              <a:ext cx="0" cy="869343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6712746" y="2931144"/>
              <a:ext cx="135614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/>
                <a:t>Average Total Cost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420474" y="6590047"/>
              <a:ext cx="28803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/>
                <a:t>Q</a:t>
              </a: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4043689D-FF42-297F-47F4-5620C8E14CFE}"/>
              </a:ext>
            </a:extLst>
          </p:cNvPr>
          <p:cNvSpPr txBox="1"/>
          <p:nvPr/>
        </p:nvSpPr>
        <p:spPr>
          <a:xfrm>
            <a:off x="6334955" y="2797088"/>
            <a:ext cx="2809041" cy="24622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u="sng" dirty="0"/>
              <a:t>Food for thought: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Which facts could cause the cost of production per unit  to increase?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What would happen as a result of a decrease in the quantity of output </a:t>
            </a:r>
            <a:r>
              <a:rPr lang="en-GB" sz="1400"/>
              <a:t>produced?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/>
              <a:t>What </a:t>
            </a:r>
            <a:r>
              <a:rPr lang="en-GB" sz="1400" dirty="0"/>
              <a:t>could a business do to ensure their average cost continues to decrease?</a:t>
            </a:r>
          </a:p>
          <a:p>
            <a:endParaRPr lang="en-GB" sz="1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801383C-D079-15E3-DD40-ECE7676BBD7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417" y="1988840"/>
            <a:ext cx="7695738" cy="309835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2A30AB1-7C3A-0077-7F08-DAB25F69916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8130" y="263455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41ADD4BF-25D7-6356-D0DA-0B4B509E52CC}"/>
              </a:ext>
            </a:extLst>
          </p:cNvPr>
          <p:cNvSpPr txBox="1">
            <a:spLocks/>
          </p:cNvSpPr>
          <p:nvPr/>
        </p:nvSpPr>
        <p:spPr>
          <a:xfrm>
            <a:off x="1253480" y="6592436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023BB16-ADC0-A586-E8AF-1D07E359F2F5}"/>
              </a:ext>
            </a:extLst>
          </p:cNvPr>
          <p:cNvSpPr txBox="1"/>
          <p:nvPr/>
        </p:nvSpPr>
        <p:spPr>
          <a:xfrm>
            <a:off x="6076651" y="6624681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163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3597" y="125823"/>
            <a:ext cx="6615605" cy="1325563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GB" sz="3200" dirty="0"/>
              <a:t>Productive efficiency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550349" y="1992937"/>
            <a:ext cx="351020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Any point on the PPF is said to be </a:t>
            </a:r>
            <a:r>
              <a:rPr lang="en-GB" sz="1600" b="1" dirty="0"/>
              <a:t>productively efficient </a:t>
            </a:r>
            <a:r>
              <a:rPr lang="en-GB" sz="1600" dirty="0"/>
              <a:t>e.g. point A or point B.  On the curve we are producing at maximum production i.e. we cannot produce any more.  At point </a:t>
            </a:r>
            <a:r>
              <a:rPr lang="en-GB" sz="1600" b="1" dirty="0">
                <a:solidFill>
                  <a:schemeClr val="accent2"/>
                </a:solidFill>
              </a:rPr>
              <a:t>C </a:t>
            </a:r>
            <a:r>
              <a:rPr lang="en-GB" sz="1600" dirty="0"/>
              <a:t>we can produce more goods (under production).  Point </a:t>
            </a:r>
            <a:r>
              <a:rPr lang="en-GB" sz="1600" b="1" dirty="0">
                <a:solidFill>
                  <a:srgbClr val="0070C0"/>
                </a:solidFill>
              </a:rPr>
              <a:t>D</a:t>
            </a:r>
            <a:r>
              <a:rPr lang="en-GB" sz="1600" dirty="0"/>
              <a:t> is unobtainable given our current factor inputs.</a:t>
            </a:r>
          </a:p>
          <a:p>
            <a:endParaRPr lang="en-GB" sz="1600" dirty="0"/>
          </a:p>
          <a:p>
            <a:r>
              <a:rPr lang="en-GB" sz="1600" dirty="0"/>
              <a:t>The PPC also shows the trade-off between two variables, here good X and good Y.  There is an </a:t>
            </a:r>
            <a:r>
              <a:rPr lang="en-GB" sz="1600" b="1" dirty="0"/>
              <a:t>opportunity cost </a:t>
            </a:r>
            <a:r>
              <a:rPr lang="en-GB" sz="1600" dirty="0"/>
              <a:t>as producing more of good X means producing less of good Y.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-1001003" y="1340768"/>
            <a:ext cx="6552408" cy="6483600"/>
            <a:chOff x="-468240" y="1988840"/>
            <a:chExt cx="6552408" cy="648040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2411760" y="1988840"/>
              <a:ext cx="0" cy="3600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2411760" y="5589240"/>
              <a:ext cx="367240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Arc 28"/>
            <p:cNvSpPr/>
            <p:nvPr/>
          </p:nvSpPr>
          <p:spPr>
            <a:xfrm>
              <a:off x="-468240" y="2709240"/>
              <a:ext cx="5760000" cy="5760000"/>
            </a:xfrm>
            <a:prstGeom prst="arc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835696" y="2282388"/>
              <a:ext cx="68407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/>
                <a:t>Good Y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291760" y="5661248"/>
              <a:ext cx="68407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/>
                <a:t>Good X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563888" y="2870481"/>
              <a:ext cx="68407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itchFamily="34" charset="0"/>
                <a:buChar char="•"/>
              </a:pPr>
              <a:r>
                <a:rPr lang="en-GB" sz="1200" b="1" dirty="0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724896" y="3933304"/>
              <a:ext cx="68407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itchFamily="34" charset="0"/>
                <a:buChar char="•"/>
              </a:pPr>
              <a:r>
                <a:rPr lang="en-GB" sz="1200" b="1" dirty="0">
                  <a:solidFill>
                    <a:srgbClr val="00B050"/>
                  </a:solidFill>
                </a:rPr>
                <a:t>B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933544" y="2640687"/>
              <a:ext cx="68407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itchFamily="34" charset="0"/>
                <a:buChar char="•"/>
              </a:pPr>
              <a:r>
                <a:rPr lang="en-GB" sz="1200" b="1" dirty="0">
                  <a:solidFill>
                    <a:srgbClr val="0070C0"/>
                  </a:solidFill>
                </a:rPr>
                <a:t>D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249468" y="3702516"/>
              <a:ext cx="68407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itchFamily="34" charset="0"/>
                <a:buChar char="•"/>
              </a:pPr>
              <a:r>
                <a:rPr lang="en-GB" sz="1200" b="1" dirty="0">
                  <a:solidFill>
                    <a:schemeClr val="accent2"/>
                  </a:solidFill>
                </a:rPr>
                <a:t>C</a:t>
              </a: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5693212" y="147039"/>
            <a:ext cx="3116115" cy="16004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Student Task: </a:t>
            </a:r>
          </a:p>
          <a:p>
            <a:pPr algn="ctr"/>
            <a:r>
              <a:rPr lang="en-GB" sz="1400" dirty="0"/>
              <a:t>What is meant by the term opportunity cost?</a:t>
            </a:r>
          </a:p>
          <a:p>
            <a:pPr algn="ctr"/>
            <a:endParaRPr lang="en-GB" sz="1400" dirty="0"/>
          </a:p>
          <a:p>
            <a:pPr algn="ctr"/>
            <a:r>
              <a:rPr lang="en-GB" sz="1400" dirty="0"/>
              <a:t>Label the diagram to show the opportunity cost of moving from point A to point B.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8A54A86-D76C-13BB-BC99-970F482B50CA}"/>
              </a:ext>
            </a:extLst>
          </p:cNvPr>
          <p:cNvSpPr txBox="1"/>
          <p:nvPr/>
        </p:nvSpPr>
        <p:spPr>
          <a:xfrm>
            <a:off x="1623597" y="5705949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7030A0"/>
                </a:solidFill>
              </a:rPr>
              <a:t>Production-possible frontier (PPF) </a:t>
            </a:r>
            <a:r>
              <a:rPr lang="en-GB" dirty="0"/>
              <a:t>– is a curve that illustrates the possible quantities that can be produced of two products if both depend on the same finite resources for their manufacturer.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755F72-3956-79A1-929B-3A5E70A39DF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417" y="1988840"/>
            <a:ext cx="7695738" cy="309835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848DF19-F981-1BD4-9786-0E82EB9444A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8130" y="263455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A7A390A4-C625-868E-3029-34BE14957C29}"/>
              </a:ext>
            </a:extLst>
          </p:cNvPr>
          <p:cNvSpPr txBox="1">
            <a:spLocks/>
          </p:cNvSpPr>
          <p:nvPr/>
        </p:nvSpPr>
        <p:spPr>
          <a:xfrm>
            <a:off x="1253480" y="6592436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78CE164-3B8A-B51C-6652-46344FA385EA}"/>
              </a:ext>
            </a:extLst>
          </p:cNvPr>
          <p:cNvSpPr txBox="1"/>
          <p:nvPr/>
        </p:nvSpPr>
        <p:spPr>
          <a:xfrm>
            <a:off x="6076651" y="6624681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714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EEA27-8787-05FA-BCD6-79EC7D7FF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Student Activity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3EB5DE-9627-1C44-7698-334440161C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Can you explain the difference between productive and allocative efficiency?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Illustrate how diseconomies of scale will be represented on the PPF curve?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Explain how a business could possible become productive inefficient. Provide some </a:t>
            </a:r>
            <a:r>
              <a:rPr lang="en-GB"/>
              <a:t>industry examples.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Challenge: What impact could competitors have on a business’ productive efficiency levels?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4ADD24C-AA60-6C5A-3D82-0575B808CC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417" y="1988840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11F984F-680D-D1F8-446B-B082D8DFBAE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8130" y="263455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DECDA33C-AE2A-C447-CC07-18982C223210}"/>
              </a:ext>
            </a:extLst>
          </p:cNvPr>
          <p:cNvSpPr txBox="1">
            <a:spLocks/>
          </p:cNvSpPr>
          <p:nvPr/>
        </p:nvSpPr>
        <p:spPr>
          <a:xfrm>
            <a:off x="1253480" y="6592436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59B2289-A2CA-BA6E-6489-E76FDBC9E206}"/>
              </a:ext>
            </a:extLst>
          </p:cNvPr>
          <p:cNvSpPr txBox="1"/>
          <p:nvPr/>
        </p:nvSpPr>
        <p:spPr>
          <a:xfrm>
            <a:off x="6076651" y="6624681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74161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436DC3638E3742B0B79B63F34FDF66" ma:contentTypeVersion="3" ma:contentTypeDescription="Create a new document." ma:contentTypeScope="" ma:versionID="d64795dab92fb0753da3ac3dcea45ebb">
  <xsd:schema xmlns:xsd="http://www.w3.org/2001/XMLSchema" xmlns:xs="http://www.w3.org/2001/XMLSchema" xmlns:p="http://schemas.microsoft.com/office/2006/metadata/properties" xmlns:ns2="f8e32401-6fd2-4ce4-872f-f2e7513af3c3" targetNamespace="http://schemas.microsoft.com/office/2006/metadata/properties" ma:root="true" ma:fieldsID="c461cdc0747bd0c959b2f0c83f7c3984" ns2:_="">
    <xsd:import namespace="f8e32401-6fd2-4ce4-872f-f2e7513af3c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e32401-6fd2-4ce4-872f-f2e7513af3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F9E6194-4782-469E-AB86-CB0F66EFEFB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87E2C2-7CE5-4C50-9101-0DF12D01B03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25BBAC4-1F8B-4E7B-B8BC-108833AA28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8e32401-6fd2-4ce4-872f-f2e7513af3c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2371</TotalTime>
  <Words>1180</Words>
  <Application>Microsoft Office PowerPoint</Application>
  <PresentationFormat>On-screen Show (4:3)</PresentationFormat>
  <Paragraphs>135</Paragraphs>
  <Slides>13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Century Gothic</vt:lpstr>
      <vt:lpstr>gg sans</vt:lpstr>
      <vt:lpstr>Times New Roman</vt:lpstr>
      <vt:lpstr>Office Theme</vt:lpstr>
      <vt:lpstr>2.3.4 Impact on costs and sales revenue  2.3 Productive efficiency</vt:lpstr>
      <vt:lpstr>Recap</vt:lpstr>
      <vt:lpstr>Starter Activity: </vt:lpstr>
      <vt:lpstr>Learning Objectives</vt:lpstr>
      <vt:lpstr>PowerPoint Presentation</vt:lpstr>
      <vt:lpstr>Productive efficiency</vt:lpstr>
      <vt:lpstr>Productive efficiency</vt:lpstr>
      <vt:lpstr>Productive efficiency</vt:lpstr>
      <vt:lpstr>Student Activity </vt:lpstr>
      <vt:lpstr>Minimising waste of resources</vt:lpstr>
      <vt:lpstr>Minimising waste of resources</vt:lpstr>
      <vt:lpstr>Competitive advantage of short product development lead times</vt:lpstr>
      <vt:lpstr>Test yourself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1.1.1</dc:title>
  <dc:creator>Time2Resources</dc:creator>
  <cp:lastModifiedBy>Chezka Mae Madrona</cp:lastModifiedBy>
  <cp:revision>383</cp:revision>
  <dcterms:created xsi:type="dcterms:W3CDTF">2009-08-01T13:37:35Z</dcterms:created>
  <dcterms:modified xsi:type="dcterms:W3CDTF">2025-03-18T08:07:26Z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0x0101002C436DC3638E3742B0B79B63F34FDF66</vt:lpwstr>
  </property>
</Properties>
</file>