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ink/ink1.xml" ContentType="application/inkml+xml"/>
  <Override PartName="/ppt/tags/tag3.xml" ContentType="application/vnd.openxmlformats-officedocument.presentationml.tags+xml"/>
  <Override PartName="/ppt/ink/ink2.xml" ContentType="application/inkml+xml"/>
  <Override PartName="/ppt/ink/ink3.xml" ContentType="application/inkml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ink/ink4.xml" ContentType="application/inkml+xml"/>
  <Override PartName="/ppt/ink/ink5.xml" ContentType="application/inkml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ink/ink6.xml" ContentType="application/inkml+xml"/>
  <Override PartName="/ppt/tags/tag7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  <p:sldMasterId id="2147483661" r:id="rId5"/>
    <p:sldMasterId id="2147483673" r:id="rId6"/>
  </p:sldMasterIdLst>
  <p:notesMasterIdLst>
    <p:notesMasterId r:id="rId29"/>
  </p:notesMasterIdLst>
  <p:sldIdLst>
    <p:sldId id="256" r:id="rId7"/>
    <p:sldId id="270" r:id="rId8"/>
    <p:sldId id="272" r:id="rId9"/>
    <p:sldId id="271" r:id="rId10"/>
    <p:sldId id="258" r:id="rId11"/>
    <p:sldId id="259" r:id="rId12"/>
    <p:sldId id="280" r:id="rId13"/>
    <p:sldId id="260" r:id="rId14"/>
    <p:sldId id="273" r:id="rId15"/>
    <p:sldId id="278" r:id="rId16"/>
    <p:sldId id="261" r:id="rId17"/>
    <p:sldId id="262" r:id="rId18"/>
    <p:sldId id="263" r:id="rId19"/>
    <p:sldId id="274" r:id="rId20"/>
    <p:sldId id="264" r:id="rId21"/>
    <p:sldId id="275" r:id="rId22"/>
    <p:sldId id="266" r:id="rId23"/>
    <p:sldId id="267" r:id="rId24"/>
    <p:sldId id="268" r:id="rId25"/>
    <p:sldId id="276" r:id="rId26"/>
    <p:sldId id="277" r:id="rId27"/>
    <p:sldId id="279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Relationship Id="rId8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x Thrilling" userId="1a0901c82f0d6655" providerId="LiveId" clId="{03914148-55AE-44EF-B26E-C751871D20F6}"/>
    <pc:docChg chg="custSel modSld">
      <pc:chgData name="Max Thrilling" userId="1a0901c82f0d6655" providerId="LiveId" clId="{03914148-55AE-44EF-B26E-C751871D20F6}" dt="2024-04-16T14:40:07.883" v="1" actId="478"/>
      <pc:docMkLst>
        <pc:docMk/>
      </pc:docMkLst>
      <pc:sldChg chg="addSp delSp modSp mod">
        <pc:chgData name="Max Thrilling" userId="1a0901c82f0d6655" providerId="LiveId" clId="{03914148-55AE-44EF-B26E-C751871D20F6}" dt="2024-04-16T14:40:07.883" v="1" actId="478"/>
        <pc:sldMkLst>
          <pc:docMk/>
          <pc:sldMk cId="3410501903" sldId="256"/>
        </pc:sldMkLst>
        <pc:spChg chg="del">
          <ac:chgData name="Max Thrilling" userId="1a0901c82f0d6655" providerId="LiveId" clId="{03914148-55AE-44EF-B26E-C751871D20F6}" dt="2024-04-16T14:40:06.284" v="0" actId="478"/>
          <ac:spMkLst>
            <pc:docMk/>
            <pc:sldMk cId="3410501903" sldId="256"/>
            <ac:spMk id="3" creationId="{00000000-0000-0000-0000-000000000000}"/>
          </ac:spMkLst>
        </pc:spChg>
        <pc:spChg chg="add del mod">
          <ac:chgData name="Max Thrilling" userId="1a0901c82f0d6655" providerId="LiveId" clId="{03914148-55AE-44EF-B26E-C751871D20F6}" dt="2024-04-16T14:40:07.883" v="1" actId="478"/>
          <ac:spMkLst>
            <pc:docMk/>
            <pc:sldMk cId="3410501903" sldId="256"/>
            <ac:spMk id="5" creationId="{7A8B3903-AA0B-92DE-5F3E-37404E6AC921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2-21T12:55:31.04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11309 3335 0,'0'0'15,"0"0"1,0 0-16,0 0 0,0-3 15,0-10-15,0-6 0,0-3 16,0 3-16,0-6 16,0-1-16,5-6 15,3 2-15,-3 0 0,1-3 0,2-2 16,5-4-16,1 4 16,2-1-16,-2 1 0,1-4 15,-3-5-15,2-6 16,4-13-16,3 1 0,0 3 15,0-6-15,-21 65 16,20-71 0,1-1-16,0 4 0,-3 3 0,2 3 0,-20 62 31,19-59-31,-19 59 0,20-53 16,-20 53-16,20-54 15,-20 54-15,24-41 0,-24 41 16,24-19-16,-3 14 15,-4 17-15,2 5 0,-5 10 16,-2 6-16,-3 3 16,-1 5-16,-8-41 0,12 44 0,-2 7 15,2 11-15,-12-62 16,8 62-16,4 3 0,-12-65 16,12 68-16,-12-68 15,15 72-15,-15-72 0,0 0 16,15 68-16,-15-68 15,17 62 1,-17-62-16,0 0 0,24 51 0,-24-51 0,0 0 0,26 32 16,-1-14-16,-25-18 15,26-3-15,-26 3 0,33-15 16,-4-15-16,1-12 16,2-10-16,-2-8 15,3-5-15,-4 0 16,1-7-16,-3 5 0,2-5 15,-2 4-15,-27 68 16,27-71 0,-27 71-16,29-65 0,-29 65 0,0 0 15,0 0-15,27-62 16,-27 62-16,24-48 0,-24 48 16,21-27-16,-7 21 0,2 12 15,-5 15-15,-2 9 0,-2 6 16,-2 11-16,1 10 15,3 13 1,-6 1-16,-1 3 0,5 4 0,-4-7 16,-1-1-16,-2-1 0,3-4 15,0-3 1,-3-62-16,7 65 16,2-2-16,-9-63 0,3 62 15,-3-62-15,5 66 16,-5-66-16,0 0 0,0 0 15,3 61 1,-3-61-16,0 0 0,0 0 0,6 54 16,9-16-16</inkml:trace>
  <inkml:trace contextRef="#ctx0" brushRef="#br0" timeOffset="664.09">13207 2491 0,'0'0'0,"0"0"0,-7 0 0,1 0 15,3-9-15,-3-3 0,3 4 16,-5 2-16,-8 3 16,3 0-16,-9 1 0,-2 2 15,1 5-15,-1 4 16,-3 7-16,4 12 0,3-1 16,-2 2-1,7-2-15,1 5 0,1 4 16,4 2-16,9-38 0,-3 45 15,3 8-15,0-53 0,0 0 16,10 66-16,-10-66 16,17 61-16,-17-61 0,24 48 15,-24-48 1,30 31-16,-3-21 16,-27-10-16,30-3 0,-5-8 15,2-10-15,-3 0 16,-3-8-16,-1-3 0,-4-4 15,-2 0-15,-14 36 0,9-39 16,0 4-16,0 3 16,-4 1-16,-2 8 0,2 8 15,-3 3-15,1 0 0,0 7 16,0-1-16,5 9 0,2 5 16,1 8-16,4 1 15,0 10-15,-4 6 0,2 2 16,-2 4-16,-11-39 15,12 37-15,-12-37 0,0 0 16,21 42 0,-21-42-16,24 36 0,-24-36 0,29 24 0,-29-24 31,0 0-31,33 0 0</inkml:trace>
  <inkml:trace contextRef="#ctx0" brushRef="#br0" timeOffset="997.39">13645 2740 0,'0'0'0,"0"0"0,0 0 15,0 6-15,0 0 0,0 9 16,0 6-16,0 1 16,0 6-16,5-2 0,2 2 15,-4-3-15,0 0 0,0-1 16,-3-4-1,0-5-15,0-7 0,0-1 0,-3-7 16,-3-7-16,-6-7 0,6-1 16,1-2-16,-3-8 15,2-7-15,1-1 0,2-12 32,3 45-32,-5-47 0,5-3 15,0-12-15,8 0 0,0 3 16,11 5-16,2 1 15,2 6-15,3 2 0,5 3 16,-31 42-16,32-32 0,-2 6 16,-30 26-16,32-30 15</inkml:trace>
  <inkml:trace contextRef="#ctx0" brushRef="#br0" timeOffset="1461.27">14123 2171 0,'0'0'15,"0"0"-15,0 0 16,0 0-16,0 0 16,0 0-16,0 0 0,0 0 0,0 0 15,0 0 1,2 21-16,7 17 0,5 13 0,1-1 15,-5-3-15,-2 7 16,-4 5-16,-2 0 0,-2 10 16,0-69-16,0 64 0,-2 5 31,2-69-31,-4 71 16,4-71-16,-3 75 0,3-75 15,0 0-15,0 0 0,-3 65 16,-6-9-16,-5-25 15</inkml:trace>
  <inkml:trace contextRef="#ctx0" brushRef="#br0" timeOffset="2020.06">14178 2752 0,'0'0'16,"0"0"-16,0 0 0,0 0 0,18-19 15,9-9-15,11-11 0,0-6 16,4-5-16,3 0 16,6-1-16,-1 1 15,-3-1-15,0-2 0,1 6 16,-4 6-16,-4 2 15,-40 39-15,0 0 16,0 0 0,35-36-16,-35 36 0,0 0 0,0 0 15,27-23 1,-27 23-16,13-3 0</inkml:trace>
  <inkml:trace contextRef="#ctx0" brushRef="#br0" timeOffset="2327.59">14291 2633 0,'0'0'0,"0"0"0,0 0 15,0 0-15,0 0 16,0 0-16,15 0 15,14 0-15,10 6 0,-9 3 0,-11 15 0,-3-1 16,-2 5-16,-1-2 16,-2 3-16,1 1 0,0 0 15,-3-1-15,4-1 16,-13-28-16,0 0 16,11 29-16,-11-29 15,0 0 1,0 0-16,12 26 0</inkml:trace>
  <inkml:trace contextRef="#ctx0" brushRef="#br0" timeOffset="2822.78">14831 2610 0,'0'0'16,"0"0"-16,0 0 0,0 0 16,0 0-16,17 0 15,22 0-15,17 0 16,-9 0-16,-5-3 0,-4-12 0,-3 0 16,-5-6-16,-6 1 0,-6 1 15,-4 3-15,-3-3 16,-3 5-16,-8 14 0,5-20 15,-5 20-15,0 0 16,3-25-16,-3 1 16,-8 1-1,-3 6-15,-5 1 0,-5 10 16,1 2-16,-7 11 0,1 2 16,-4 8-16,0 4 15,1 2-15,2 11 0,0 0 16,7 5-16,1 3 15,11-3-15,8 0 16,5 2-16,7 0 0,6-2 16,6 2-16,3-2 15,-27-39-15,28 35 0,2-2 0,-30-33 16,33 29-16,-33-29 16,39 18-16,2-12 0,-3-6 15,2-11-15,-2-7 16,-6-9-16,-2-9 0</inkml:trace>
  <inkml:trace contextRef="#ctx0" brushRef="#br0" timeOffset="3123.52">16188 2895 0,'0'0'0,"-74"-125"16,-35-68-16,-42-68 15,151 261-15,-78-127 16,78 127 0,-24-18-16,15 36 0,3 9 15,0 6-15,4 8 0,-1 6 16,0 7-16,-4 11 16,7-65-16,-2 68 0,2-68 15,0 0-15,-7 68 16,7-68-16,-3 65 0,6-5 31,4-10-31,-5-9 0,-2-41 0,-2 30 0,-8-12 16</inkml:trace>
  <inkml:trace contextRef="#ctx0" brushRef="#br0" timeOffset="3389.6">15396 2631 0,'0'0'0,"0"0"0,0 0 15,0 0-15,0 0 16,19-15-16,13-9 0,12-6 16,4 4-16,-1 2 15,4 3-15,-1 0 16,4 4-16,-4 8 0,0 0 0,-50 9 15,56-9-15,-2 0 16,-54 9-16,56-12 0,-3 5 16,-53 7-16,59-14 0</inkml:trace>
  <inkml:trace contextRef="#ctx0" brushRef="#br0" timeOffset="7428.65">17884 1780 0,'0'0'0,"0"0"16,0 0-16,0 0 15,0 0-15,0 0 0,0 0 16,0 0-1,0 0-15,0 0 0,0 0 0,0 0 0,0 0 16,0 0-16,0 0 16,0 0-16,0 0 0,0 0 15,0 0-15,0 0 16,0 0-16,0 0 0,0 0 16,0 0-16,0 0 15,0 0 1,0 0-16,-11-3 15,0-3-15,-7 0 0,1 0 16,1 4-16,3 2 16,-6 0-16,1 0 0,4 0 15,-1 2-15,0-2 16,3 3-16,1 0 0,2 1 16,-3-2-16,6 2 15,-3 1-15,-1 4 16,2-3-16,0 0 0,1 0 0,-2 0 15,1 2-15,-2 4 0,1-6 16,-2 3-16,2 1 16,-3-4-16,3-1 0,4 1 15,-2-3-15,4 2 16,0 1-16,0 1 0,0-4 16,1 0-1,-1 0-15,0-3 16,0 0-16,1 0 0,-3 3 15,2-1-15,0 1 0,3 0 16,0-3-16,-3 3 16,3 0-16,0 0 15,0 0-15,0 0 0,0 1 16,0-2-16,0 1 16,0 3-16,0 0 0,-2-3 0,2-1 15,0 1-15,-3 1 16,0-1-16,0 0 0,1 0 15,-1 0-15,-2-1 16,5-4-16,-3 2 0,3 0 16,-2-3-16,2 3 15,-3 3 1,3-1-16,0-2 0,0 0 16,0 0-16,0 6 15,0-6-15,0 0 0,0 0 16,-3 7-16,3-7 15,0 0-15,0 0 0,0 5 16,0-5-16,0 0 16,0 0-16,-3 4 0,3-4 15,0 0-15,0 0 16,0 5-16,0-5 0,0 0 16,0 0-16,-2 9 0,2-9 15,0 0-15,0 0 16,-3 9-16,3-9 0,0 0 15,0 0-15,-7 12 0,7-12 16,0 0-16,0 0 0,-9 14 31,9-14-31,0 0 0,0 0 0,-11 25 0,-1 1 16,12-26-16,0 0 16,-12 30-16,12-30 0,-11 32 31,-2 4-31,13-36 0,-9 38 15,9-38-15,0 0 16,-9 41-16,9-41 16,-3 43-16,3-43 0,7 36 0,-7-36 15,11 28-15,-11-28 16,24 24-16,3-12 0,-27-12 16,35 6-16,3-9 0,7-3 15,-45 6-15,48-9 16,-48 9-16,52-9 0,-52 9 31,0 0-31,66-12 0,-66 12 0,65-9 0,-65 9 16,0 0-16,59 0 0,-59 0 31,51 13-31,-51-13 16,0 0-16,44 19 0,-44-19 15,29 31-15,-29-31 16,24 37-16,-24-37 0,19 43 15,-19-43-15,8 47 16,-5 1-16,-6-4 0,3-44 16,-8 41-16,8-41 0,-16 39 15,16-39-15,-23 38 0,23-38 16,-29 39-16,29-39 16,-42 36-16,-9-1 0,-2-3 15,0-10-15,0-5 16,3-2-1,-1-6-15,0 0 0,4-6 0,5-3 0,-2-3 16,44 3-16,-44-3 16,44 3-16,-47-6 15,47 6-15,-49-12 0,5-6 16</inkml:trace>
  <inkml:trace contextRef="#ctx0" brushRef="#br0" timeOffset="8061.67">18362 1685 0,'0'0'16,"0"0"-16,0 0 15,0 0 1,0 0-16,0 0 0,0 30 16,0 24-16,0 22 15,0 1-15,-5-5 16,-1 1-16,-8 5 0,-4 2 15,-3-10-15,4-1 0,-1-1 16,-1 1-16,19-69 16,-14 67-16,-2-2 0,16-65 0,-14 65 15,14-65-15,0 0 16,-5 60-16,5-60 16,0 0-16,0 0 15,0 50-15,8-17 0,-8-33 16,6 9-16,7-18 0,-2-18 15,7-9-15,5-11 0,14-12 16,3 0-16,8 2 0,-1 10 16,0 4-16,-47 43 15,51-36-15,-51 36 0,0 0 32,51-28-32,-51 28 15,46-11-15,-46 11 0,40 0 16,-10 8-16,-30-8 0,19 21 15,-3 7-15,-8 2 16,-8-30-16,3 34 0,-3-34 16,0 38-16,0-38 15,0 0-15,0 0 0,0 36 16,0-36-16,0 30 16</inkml:trace>
  <inkml:trace contextRef="#ctx0" brushRef="#br0" timeOffset="8595.25">19505 2112 0,'0'0'0,"0"0"16,0 0-16,2-12 0,13-11 15,0-10-15,-3 9 16,-9 9-16,-12 4 0,-6 8 15,-12 6 1,-3 3-16,0 2 0,1 4 0,-4 3 16,-2 8-16,-3 1 0,-1 8 0,39-32 15,-51 48-15,8 3 16,7 2 0,6 1-16,13-1 0,8-3 0,9 0 15,6-6-15,-6-44 16,14 39-16,-14-39 0,18 33 15,-18-33 1,30 30-16,5-12 16,-35-18-16,39 11 0,-4-8 15,-35-3-15,39-8 16,-4-8-16,-1-4 0,-5-7 16,-2-5-16,0-4 15,-8 0-15,0 4 0,-1-2 16,-6 11-16,-1 2 0,-2 4 15,-3 8-15,3 2 0,-4 7 16,7 7-16,-2 5 16,2 5-16,0 8 0,-1 4 15,1 4 1,-12-33-16,15 38 0,-3 1 16,-12-39-16,15 38 0,-15-38 0,0 0 15,14 30-15</inkml:trace>
  <inkml:trace contextRef="#ctx0" brushRef="#br0" timeOffset="8994.02">19917 2310 0,'0'0'0,"0"0"16,0 0-16,0 0 15,0 0-15,0 0 0,2 23 16,7 17 0,7 17-16,-11-11 0,1-1 0,-4-13 15,-2-5-15,4-9 0,-4-3 16,0-7-16,0 2 0,0-8 16,-6 2-16,-3-4 15,3-6-15,0-4 16,0-8-16,3-5 0,0-7 31,3-6-31,3-5 0,3-2 0,0-6 0,3 5 16,2-3-16,1 2 0,3 1 15,3 8-15,-2 7 16,-3 2-16,3 9 0,-5 4 16,4 1-16,3 7 15,0 3-15,-4 3 16,5 9-16,5 4 0,-5 1 15,0 4 1,2 3-16,2-1 16,-2 1-16</inkml:trace>
  <inkml:trace contextRef="#ctx0" brushRef="#br0" timeOffset="9454.21">20509 2349 0,'0'0'0,"0"0"15,0 0-15,0 0 16,0 0-16,0 0 16,0 0-16,0 0 0,18 7 15,14-4 1,13 2-16,-7 0 15,-2-5-15,-4 0 0,2-5 0,-6-13 16,-3 0-16,-4-5 16,-7-7-16,-5 4 15,-2-2-15,-5 8 16,-4-6-16,-5 1 0,-2-1 16,-5 2-16,-5 4 15,-4 4-15,-4 4 0,-5 8 16,-3 4-16,-1 4 0,-3 8 0,3 4 15,-1 10-15,0 6 16,1 5-16,10 7 16,-1 12-1,10 0-15,17 7 0,17-4 0,19-6 16,11-9-16,12-11 16,6-13-16,5-7 15,0-8-15,-2-7 16,-3-4-16,-3-4 0,0-1 0</inkml:trace>
  <inkml:trace contextRef="#ctx0" brushRef="#br0" timeOffset="11794.97">3482 13809 0,'0'0'0,"0"0"16,0 0-16,0 0 0,0 0 15,0 0-15,0 0 0,0 0 16,0 0-16,0 0 15,-10 0-15,-2-9 16,-8-6-16,-7-2 0,0-4 16,4 0-16,3 3 15,-3-6-15,0-2 0,-3 0 0,-4-5 16,-3 2-16,1-3 16,-3-5-16,-3-1 0,-7-12 15,0-6-15,1 2 16,-4-1-16,0-5 0,6 0 15,6 1-15,-1 0 16,9-3 0,0 6-16,28 56 0,-21-62 0,21 62 15,-14-60-15,16 4 0,16 9 16,14 8-16,7 9 16,3 13-16,2 7 0,4 10 15,0 0-15,3 7 16,-51-7-1,55 11-15,-55-11 0,0 0 16,0 0 0,53 9-16,-53-9 0,45 3 0,-21-6 15,-10-12-15,-14-5 16,-6-10-16,-8-5 0,-13-7 16,-9-11-16,-13-12 15,-6-4-15,0-2 0,-3-2 16,-5-8-16,-12-19 0,4-2 15,6 5 1,14 11-16,13 9 0,11 18 0,27 59 16,-19-54-16,19 54 0,-5-53 15,5 53-15,13-47 32,-13 47-32,23-30 0,9 15 15,13 9-15,2 6 0,6 9 16,15 9-16,-3 6 15,3-1-15,-7 7 16,-3 2-16,-3 1 0,-8 0 0,-4-4 16,-43-29-16,0 0 15,42 33-15,-3-6 0</inkml:trace>
  <inkml:trace contextRef="#ctx0" brushRef="#br0" timeOffset="12323.95">2821 10479 0,'0'0'16,"0"0"-16,0 0 15,0 0-15,0 0 0,0 0 0,0 0 16,0 0-16,0 0 16,-10 9-16,2 6 0,-3 11 15,3 7-15,16-1 16,0 7 0,11 3-16,3 5 0,14 0 0,3-2 15,8-1-15,3-2 0,0 2 0,1-12 16,-51-32-16,0 0 15,44 24-15,-44-24 0,39 6 16,-22-18-16,-17 12 16,5-20-16,-10-10 15,-9-3 1,-7 1-16,-3-6 16,-6-1-16,2 0 0,-9-2 15,-1-6-15,-1 0 0,5 5 16,6 6-16,7 6 15,11 7-15,4 5 0,8 0 16,4 10-16,9 1 16,5 4-16,4 0 0,8 3 15,5 3-15,1 0 16,3 4-16,-2-5 0,-39-2 16,35 3-16,-35-3 0,39-3 15</inkml:trace>
  <inkml:trace contextRef="#ctx0" brushRef="#br0" timeOffset="13053.76">3107 9945 0,'0'0'15,"0"0"-15,0 0 0,0 0 0,0 0 16,13 10-16,16-2 16,6 7-16,-13-3 0,-9-1 15,-11-4 1,-11-4-16,-11-1 0,-6 2 0,-7-4 16,-3-4-16,-9-1 15,-1-10-15,-6-5 16,5-4-16,5-3 15,8 4-15,0-2 16,-1-1-16,3-4 0,-2-3 16,34 33-16,-31-38 15,-12-9-15,43 47 0,-36-51 16,5 1-16,31 50 0,-31-54 16,31 54-16,-20-56 0,20 56 15,-18-59-15,18 59 16,-16-56-16,16 56 0,-4-57 15,4 57-15,0 0 16,0 0-16,-4-50 16,4 50-16,6-42 15,-6 42-15,13-30 0,4 13 0,-17 17 0,32-9 16,7 12-16,8 6 16,4 5-16,7 8 15,1 1-15,1 4 0,0 3 16,-60-30-16,55 32 0,-55-32 15,54 36-15,-4-4 32,-6-5-32,-22-9 0,-5-7 0,-1-1 0,-12-10 15,-8-6-15,-5-9 16,-6-9-16,-6-5 0,-6-7 16,-3-9-16,-8-11 15,-1-6-15,-1-3 0,4 3 16,-1-1-1,37 63-15,-31-62 16,31 62-16,-31-56 0,31 56 16,-26-60-16,26 60 15,0 0-15,0 0 0,-27-58 16,27 58-16,0 0 16,-14-45-16</inkml:trace>
  <inkml:trace contextRef="#ctx0" brushRef="#br0" timeOffset="13453.97">3079 9010 0,'0'0'0,"0"0"0,0 0 16,0 0-16,0 0 16,0 0-16,0-27 15,0-27-15,0-19 0,0 1 16,0 10 15,-7 5-31,7 57 0,-9-55 0,-14-2 0,-7 7 16,30 50-16,-32-42 0,32 42 15,0 0 1,0 0-16,-29-29 0,29 29 16,-25-15-16,25 15 15,-11 3-15,11-3 0,-4 15 16,11 11-16,7 7 15,13-3-15,3 2 0,5-5 0,10 3 16,8-1-16,0-2 16,-2-9-16,-6-7 15,-17-5-15,-28-6 0,25-9 16,-11-9-16,-4-12 16,-10-2-16,-10-6 15,-6-7-15,-9 1 16,-7-12-16</inkml:trace>
  <inkml:trace contextRef="#ctx0" brushRef="#br0" timeOffset="13692.33">2687 7809 0,'0'0'15,"0"0"-15,0 0 0,0 0 0,0 0 16,21 24-16,12 8 15,18 12-15,-2-4 16,4 1-16,2-5 0,-55-36 16,52 38-16,3-2 15,-55-36-15,51 32 0,-51-32 16,0 0-16,0 0 16,42 36-16,-42-36 15,30 29-15,-30-29 0,13 30 16,-13 0-16</inkml:trace>
  <inkml:trace contextRef="#ctx0" brushRef="#br0" timeOffset="13924.34">3070 8514 0,'0'0'15,"0"0"-15,0 0 16,0 0-16,0 0 0,0 0 0,0 0 16,-10-20-16,2-28 15,-4-20-15,5 3 16,2-3-16,5 68 0,-3-71 15,3 0-15,3 3 16,6 8-16,-9 60 0,13-56 16,-13 56-1,8-50-15,-8 50 0,9-54 0,-9 1 0,-7-3 16</inkml:trace>
  <inkml:trace contextRef="#ctx0" brushRef="#br0" timeOffset="14809.02">2934 6210 0,'0'0'16,"0"0"-16,0 0 16,0 0-16,0 0 0,0 0 0,0 0 0,0 0 15,-7 26-15,4 24 16,-2 25-16,2 2 16,8 8-16,10 5 0,12 4 15,9 5-15,5-8 16,1-14-16,-7-21 0,-3-14 15,-32-42 1,0 0-16,30 38 16,-30-38-16,0 0 0,0 0 15,27 18-15,-27-18 16,18 3-16,-4-18 0,-14 15 16,3-26-16,-6-10 15,3 36-15,-11-42 0,11 42 16,-21-38-16,21 38 15,-30-39-15,30 39 16,0 0-16,0 0 0,-35-26 0,35 26 16,0 0-16,0 0 15,-38-18-15,38 18 0,0 0 16,0 0-16,-33-12 16,33 12-16,0 0 0,0 0 15,-20-9-15,20 9 16,0 0-16,0 0 15,-13-14-15,13 14 16,0-18-16,0 18 0,0 0 16,0 0-16,3-21 0,-3 21 15,0 0-15,0 0 16,4-24-16,-4 24 16,0 0-16,8-21 0,-8 21 15,0 0-15,15-15 16,-15 15-16,23-8 0,-23 8 0,0 0 15,27-3-15,-27 3 16,0 0-16,0 0 0,32-3 16,-32 3-16,0 0 15,0 0-15,27-4 0,-27 4 32,19-11-32,-14-7 0,-8-3 15,-10-3-15,0-5 0,-9-4 16,6 1-16,-8-6 15,2-1-15,2-2 16,-1-1-16,0-3 0,6 4 16,4 0-16,5-1 15,4 6-15,4 4 0,6 5 16,4 1-16,3 1 16,3 5-16</inkml:trace>
  <inkml:trace contextRef="#ctx0" brushRef="#br0" timeOffset="15141.64">3314 5895 0,'0'0'0,"0"0"15,0 0-15,0 0 0,-17 18 16,1 7-16,-2 3 15,6-1-15,2 0 0,4-1 16,6 4-16,3-3 16,6-1-16,7-2 0,-2 3 0,4-4 15,1-2-15,-3-3 16,2-6-16,-3-6 0,-3-3 16,-3-9-16,-7-3 15,-2-3-15,-5-6 0,-1-3 16,-3-2-16,-3-1 0,1 3 31,-8 1-31,2-1 0,-4 3 0,0 0 0,0 4 16,1-2-16,2 5 0,4-1 15</inkml:trace>
  <inkml:trace contextRef="#ctx0" brushRef="#br0" timeOffset="15577.45">3304 5860 0,'0'0'0,"0"0"16,0 0-16,0 0 0,0 0 15,0 0-15,12 8 16,11 5-16,13 5 0,-10-7 16,-4-1-16,-5-5 0,-2-5 15,-10-3-15,-2-3 16,-8-6-1,-1-6-15,-6-8 0,1-4 0,-5 7 0,4-2 16,4 5-16,-4-4 16,4 4-16,-2-1 0,4 3 15,3 4-15,0 4 0,3 4 16,6 4-16,3-2 16,4 8-16,1-4 15,3 0 1,4 0-16,0 0 15,-1 0-15,-2-6 0,1 0 16,-6-3-16,4 0 0,-7-3 16,0-5-16,-7-1 15,-3-3-15,0 21 0,-3-24 16,-7-1-16,0-4 16,-9-3-16,-2 2 0,2 0 15,-9 1 1,1-1-16</inkml:trace>
  <inkml:trace contextRef="#ctx0" brushRef="#br0" timeOffset="15841.53">3257 4770 0,'0'0'0,"0"0"16,0 0-16,0 0 0,0 0 15,0 0-15,16 17 0,11 10 16,9 8-16,-6-2 16,5 9-16,7 8 15,-3 0-15,-4 1 0,-35-51 16,30 50-16,-30-50 0,0 0 16,21 50-1,-21-50-15,11 51 0,-11-51 0,4 44 16,-14-11-16,-8-10 0</inkml:trace>
  <inkml:trace contextRef="#ctx0" brushRef="#br0" timeOffset="16344.92">3357 5315 0,'0'0'0,"0"0"15,0 0-15,0 0 16,0 0 0,0 0-16,0 0 15,0 0-15,16-15 0,9-9 16,8-5-16,-6-1 15,-3 0-15,-4-3 0,-2-1 16,-3-2-16,-6 2 0,-9 34 16,5-38-16,-7-3 15,-6 0-15,-2-1 0,-2-3 16,-6 1 0,18 44-16,-17-47 0,-13-13 0,1 4 15,29 56-15,0 0 0,0 0 16,-25-50-16,25 50 0,-17-36 15,11 16-15,6 20 16,6-6-16,6 9 0,8 12 31,4 2-31,2 4 0,-26-21 0,0 0 0,30 23 16,-30-23-16,0 0 16,0 0-1,29 18-15,-29-18 0,30 6 16,-3-12-16,-27 6 15,0 0-15,24-15 16,-24 15-16,21-20 0,-21 20 16,27-18-16,-27 18 15,30-12-15,-30 12 0,35-3 16,-35 3-16,32 6 0,-32-6 16,30 12-16,-30-12 0,0 0 15,0 0-15,35 18 0</inkml:trace>
  <inkml:trace contextRef="#ctx0" brushRef="#br0" timeOffset="18978.24">6323 4663 0,'0'0'0,"0"0"0,27 0 16,21 0-16,29 0 16,0 6-16,5-3 0,7 3 15,4-2 1,1-4-16,5 4 16,19-4-16,1 0 0,5 0 15,4 0-15,-1 0 0,7 0 0,1 6 0,11 4 16,3-2-16,4-2 15,16-2-15,11-1 16,7-3-16,-6-7 0,9-2 16,4 0-1,1 0 1,6 1-16,9-1 0,10-3 0,-5 0 16,2-2-16,9 1 15,5-2-15,3 4 0,3-7 16,7 3-16,11 0 15,-6-2-15,-4 1 0,-1 8 16,-2-1-16,5 0 16,-6-3-16,3 6 15,5-3-15,-3 3 0,0-2 0,-6-2 16,1 5-16,-4-2 0,-1-1 16,2 2-16,-4 0 15,-14 6-15,1-6 0,7 0 16,1-6-16,-7 3 15,-2-2 1,-5 5-16,-1 0 16,-4-6-16,-1 3 0,-11 3 15,-9-3-15,7 1 0,0 1 16,-1-2-16,-9 4 16,-1-2-16,-2 4 0,1-2 15,-3-1-15,-6-3 16,-12 1-16,4-2 0,1-2 15,-3 1 1,2-2-16,-1-2 0,0-2 0,0-1 0,-1 0 16,-4 4-16,-1 2 15,-3-1-15,-2 2 0,-2-3 16,-2-5-16,-9 5 16,3-2-16,5 2 15,1-3 1,-3-2-16,0 5 15,-9-1-15,3 0 16,0 3-16,-2 0 0,-1-2 0,-2-2 16,-2 2-16,-4-1 15,-2 0-15,-5 7 0,-12-1 16,-2-1-16,-5 2 16,0 0-16,-8 1 0,-4 1 15,-17 3-15,-6 3 0,0 0 16,1 6-1,-3 0-15,1 0 0,-7 3 0,-6 6 0,0-1 16,-56-14-16,57 24 16,-57-24-16,54 33 15,-54-33-15,49 44 0,-49-44 16,45 59-16,-4 6 16,-9 4-16,-10-5 0,-8 2 15,-4 8 1,-8 0-16,1 9 15,-8 6-15,-5 6 0,-4 12 16,-13 29-16,-3 24 16,-8 5-16,-4 8 0,3-4 15,4-1-15,0 7 16,-4 5-16,-5 16 0,-3 3 16,5-1-1,6 7-15,6 2 0,0 9 0,-2 10 0,0 5 16,-1-3-16,1 6 15,-2 0-15,-4 6 16,6 3-16,0 9 0,5-9 16,3-1-16,2-4 15,20-4-15,4-6 0,6 3 16,-13 1 0,5-5-16,5 2 15,3-4-15,3 0 0,-1 3 16,-4 3-16,-3 1 15,-3-10-15,0-7 0,0-1 16,0-3-16,-3 2 16,3-12-16,0-5 0,3-4 15,2-2-15,1-3 16,0-9-16,1-13 16,1-2-16,0-1 0,8-5 0,-7-5 15,3-15-15,0-1 0,3-7 16,2-4-16,-5-12 15,6-9-15,-3-3 0,5-1 16,-3-8-16,-1-15 16,-2-7-1,5 5-15,1 3 0,-2-4 16,0-4-16,-1 1 16,-1-6-16,-5-2 0,-11-63 15,10 63-15,-5-5 16,-5-58-16,-2 62 0,-11-11 15,-4-3-15</inkml:trace>
  <inkml:trace contextRef="#ctx0" brushRef="#br0" timeOffset="21844.73">6331 4781 0,'0'0'0,"0"0"0,0 0 0,0 0 15,0 0-15,0 0 0,0 0 16,2-2-16,7-7 16,6-6-16,-9 9 0,0 0 15,-4 3-15,-2 3 0,3-4 31,-3 2-31,0-4 0,0 1 0,-3 2 0,1-1 16,2 8-16,-3-1 16,3-1-16,-7 1 0,5 3 15,-5-4 1,1 2-16,4 2 16,2-6-16,-3 9 0,3-3 15,0 3-15,0 0 0,0-1 16,3 2-16,-1-2 15,-2 7-15,3 0 0,-3 3 16,0 2-16,0 4 0,3 3 16,-3 2-16,7 7 0,-5 5 15,2 7-15,-1 8 16,-3 12-16,0 3 0,3 4 16,-6 4-16,-6 10 15,-1 6 1,2 5-16,-8 39 0,2 25 0,-1 7 0,3 0 15,4-16-15,2 2 16,-1-3-16,2 10 0,-4-1 16,0 8-16,0 8 15,9 1 1,0 18-16,-3 1 16,0 2-16,6 4 0,2 2 15,-5 1-15,3 5 16,-6 6-16,14 1 0,-6-4 15,-2 0-15,-6 9 0,-2 6 16,1 7-16,-3 7 16,2-1-16,5-8 0,0-2 15,8-8-15,0-1 16,0 0-16,-5-6 16,8-2-16,7-5 0,-9-8 0,1-7 15,-7-8-15,5-2 0,-5-3 16,-3-7-16,0-10 15,0-8-15,3-4 0,-1-13 16,9-13-16,-3-1 16,0-3-16,-2-13 15,0-2 1,-2 0-16,2 2 0,-6 0 0,2-3 0,-2-2 31,3 7-31,-3-2 16,3-2-16,-3-1 0,0-5 15,3-3-15,3-6 0,1-15 0,1-4 0,-2 8 32,3-5-32,0 2 0,5-7 0,5 1 15,1-8-15,4-8 16,-24-59 0,32 54-16,10-7 0,-42-47 0,56 41 15,6-6-15,10-13 16,-4-8-16,3-8 0,7-6 15,0-3-15,8-5 0,7-3 16,2 1-16,5-2 0,28-6 16,14-5-16,-2-1 31,-4-3-31,7 1 0,5-4 16,2 0-16,4 1 0,15-5 15,13 5-15,1-6 16,4 8-16,-1-3 0,10 1 15,3-1-15,7 7 0,8-1 16,10 7-16,3-11 16,-3 5-16,12-1 15,4 1-15,14-1 0,4 3 16,0 3-16,-3-3 0,9 1 16,3 8-16,10 0 0,-1-2 15,3 1-15,3 7 16,3 1-16,-1 5 0,1 5 15,-1-2-15,4-3 16,21 0 0,-5 3-16,-7 7 0,-4-2 0,-3-2 0,1-1 31,5 8-31,-5 5 0,2-1 16,-2-2-16,-4 6 15,-6 2-15,-20 2 0,-3-8 16,7 7-16,-5-1 15,-2 8-15,-6-3 16,3 1-16,-7 5 0,-4-5 16,-11 1-16,-7-6 0,-3 8 15,-5-7-15,-7 1 0,-3 0 16,-13 7-16,-8-7 16,-6 2-16,-6-5 0,-15 3 15,-3-4-15,-4 4 16,-6-2-16,-18-3 0,5 0 15,-7-3 1,-9-1-16,-5-5 0,-12-1 0,4 4 16,-8 1-16,4-8 0,-1 2 15,-6-7-15,-16-1 0,-6 4 16,5-3-16,-1 0 16,5 0-16,-1-6 15,-6 0 1,0 3-16,-7 0 0,3 3 15,-8-3-15,0 3 16,-3-1-16,-59-2 16,59 0-16,-3 3 0,-56-3 15,57 3-15,-57-3 0,0 0 16,53 4-16,-53-4 16,0 0-16,0 0 0,50 6 0,-50-6 15,0 0-15,0 0 16,39 6-16,-39-6 0,11 9 31</inkml:trace>
  <inkml:trace contextRef="#ctx0" brushRef="#br0" timeOffset="22890.62">14818 4577 0,'0'0'0,"0"0"16</inkml:trace>
  <inkml:trace contextRef="#ctx0" brushRef="#br0" timeOffset="23960.25">14818 4577 0,'0'0'0,"0"0"16,0 0-16,0 0 0,0 0 16,0 0-16,0 0 15,0 0-15,0 0 0,0 0 16,0 0-16,0 0 16,0 0-16,0 0 15,0 0-15,0 0 0,0 0 16,0 0-16,0 0 15,0 0-15,0 0 0,0 0 0,0 0 16,0 0-16,0 0 16,0 0-16,0 0 0,0 0 15,0 0-15,0 0 16,0 0-16,0 0 0,0 0 16,0 0-1,0 0-15,0 0 16,0 0-16,0 23 15,3 19-15,3 23 0,1 9 16,-4 0-16,5 1 16,0 1-16,5 2 0,-7 5 15,-1 2-15,-2 4 16,1 9-16,1 33 0,2 22 16,-4 8-16,-3-4 15,-3-10-15,3-7 0,-3 5 0,-1 6 16,4 0-16,7 9 0,-4 15 15,2-6-15,-2 3 16,-3-3-16,6 6 16,-6 8-16,10 16 0,-10-1 15,3-5 1,-3 6-16,5-1 16,3 4-16,2-1 0,-1 0 15,-1 4-15,4 2 16,3-3-16,0 1 0,-3-1 15,0 4-15,-4-4 16,2 4-16,-1-1 0,-1-5 16,4-10-16,0 1 15,2-1-15,5-5 0,2-9 16,1-10-16,-3 2 0,2-2 16,-13-2-16,4-8 0,3-8 15,7-11-15,-6-5 16,3-6-16,-2-6 0,-2-11 15,0-10-15,3 0 16,-6-3-16,2-4 0,-4-10 16,-5-10-1,1 0-15,0 5 0,0-2 0,0-2 0,0-1 16,-3 0-16,-1-6 16,5-4-16,-7-64 0,5 66 15,-1 2-15,-4-68 31,3 69-31,-3-69 0,3 70 16,-3-70-16,5 72 0,-5-72 16,0 0-16,6 73 15,-6-73-15,4 75 0,-4-75 16,0 0-16,6 71 0,-6-71 16,0 0-16,3 65 15,-3-65-15,0 0 0,0 0 16,5 59-16,-5-59 0,0 0 15,0 0 1,9 51-16,-9-51 0,0 0 0,0 0 16,9 41-16,-9-41 15,0 0-15,0 0 0,7 35 32,-7-35-32,0 0 0,5 34 15,-5-34-15,0 0 0,-3 44 16</inkml:trace>
  <inkml:trace contextRef="#ctx0" brushRef="#br0" timeOffset="26126.55">6455 11258 0,'0'6'0,"-7"0"0,2 0 16,-22 3-16,-15 3 15,10 0-15,26-9 16,12-3-16,-4 5 16,-4 1-16,4-3 0,-2-3 0,0 3 15,-5-3-15,2 0 0,0 0 16,3 0-16,3 0 0,-3-3 15,-3 0-15,1 3 16,-6 0-16,3 6 0,2-3 16,0 0-16,3 3 15,3 0 1,0 0-16,6 0 0,0-4 0,-3 1 16,5 1-16,2-1 15,1-3-15,4 2 0,-3 1 16,5 0-16,5 0 15,1-3-15,3 0 0,4 0 16,0 0 0,6 0-16,-1 0 0,7 4 0,1-8 0,5 1 15,14-5-15,4-2 16,1 2-16,5-1 0,2 0 16,3 0-16,3-2 15,2-1-15,11 3 16,5 0-16,26 0 0,19 0 15,-14 3 1,-4 0-16,-7 6 16,1-6-16,0-2 0,10 1 15,11-2-15,-1 4 0,-5-1 16,4-3-16,2 2 16,3 2-16,-5-1 15,10 3-15,7 3 0,6-4 16,16 2-16,0-7 15,-5 0-15,-6-3 16,3 0-16,7 1 0,-2 0 0,-3 1 16,4 4-16,0 4 0,4-5 15,10 1-15,-6-2 16,4 1-16,0-1 0,3-2 16,-3 4-16,-4 1 15,4-4-15,0 0 16,5-4-16,3 5 15,8 2 1,-8 1-16,4 2 0,-4-7 0,4-1 16,-4-4-16,1 3 15,0 6-15,0-3 16,2 3-16,1-3 0,-1 6 16,3 1-16,-3 2 15,-2-6-15,-3-3 16,3 6-16,-4-1 0,4-1 0,0-1 15,-2 3-15,-1 0 0,-3 0 16,-3 0-16,-7 0 16,-1 3-16,-2 0 0,-2 3 15,-9-3-15,0 3 16,3 0-16,-7 0 0,2 3 16,4-6-1,-5-3-15,0-3 16,1 6-16,-2 3 0,-4 0 15,4-6-15,-7 3 16,-7-3-16,-15 3 0,0 6 16,7 0-16,-1-3 15,-3-3-15,-9-3 16,2 3-16,0 0 0,-1 0 16,-5-3-16,3 0 15,-7 0-15,-13 3 0,-15 0 0,-8 3 16,1-3-16,5 0 15,3 0-15,-4 3 0,4-3 16,-5 0-16,1 3 16,-2-3-16,-1 0 0,-4 0 15,-1 3 1,-2-1-16,-81-2 16,87 4-16,0-1 0,-4-3 0,-7 3 0,-7 0 15,-4 3-15,-5-1 0,-60-5 16,62 9-16,-3-3 15,-59-6-15,0 0 0,0 0 16,58 9-16,-58-9 16,51 6-1,-51-6-15,0 0 16,0 0-16,42 12 0,-42-12 16,0 0-16,0 0 0,33 8 15,-33-8-15,0 0 16,0 0-16,23 3 0,-23-3 15,0 0-15,0 0 16,18 4 0,-18-4-16,0 0 0,15-4 0,-9-4 0</inkml:trace>
  <inkml:trace contextRef="#ctx0" brushRef="#br0" timeOffset="31433.76">9629 3871 0,'0'0'31,"0"0"-31,0 0 0,0 0 16,0 0-16,2-3 15,8-10-15,5-8 0,-10 0 16,2-3-16,-5 3 15,-2 3-15,6 0 0,-3 4 16,6 5-16,-6 0 16,1 5-16,-2 8 0,-2 2 0,-2 6 15,-2-1-15,4 4 16,0 0 0,0 6-16,4 3 0,1 2 0,-2 7 15,2 3-15,1-1 0,-2 0 16,2 1-16,-3 3 15,2-1-15,-5 4 16,3-4-16,-3-38 16,3 38-16,-3-38 15,0 0-15,3 42 0,-3-42 16,0 0-16,0 0 16,0 42-16,-3-7 0</inkml:trace>
  <inkml:trace contextRef="#ctx0" brushRef="#br0" timeOffset="31906.77">9839 4150 0,'0'0'0,"0"0"15,0 0-15,0 0 16,0 0-16,0 0 0,0 0 31,0 0-31,12 9 0,15 0 0,11 3 0,-9-7 31,-4 2-31,-5-7 0,-5-7 16,-6-1-16,-1-7 0,-8-6 16,0-6-16,-2 4 15,-1 0-15,0-4 0,0 0 16,-3-6-16,0 4 15,3-1-15,0 4 0,-6 1 16,0 9-16,1 3 16,-2 5-16,5 1 15,-4 7-15,3 7 0,3 4 16,0 5-16,3 4 0,-3 4 16,3 5-16,0 6 15,3 4-15,0 2 0,3 3 16,-1 4-16,2-4 15,-4-1 1,-1-5-16,1-6 0,7-5 0,-1-3 0,2-9 16,1-4-16,-3-11 15,-3 0-15,-3-6 0</inkml:trace>
  <inkml:trace contextRef="#ctx0" brushRef="#br0" timeOffset="32177.29">10195 3973 0,'0'0'0,"0"0"0,0 0 16,0 0-16,0 0 15,0 0-15,2 18 0,8 17 16,4 15-1,-8-2-15,3-8 0,-2-4 0,1-2 0,-2-8 16,-4-6-16,-2-5 16,4-3-16,-4-6 0,3 0 15,0-8-15,0 2 16,-6-6-16,0 0 0</inkml:trace>
  <inkml:trace contextRef="#ctx0" brushRef="#br0" timeOffset="32702.48">10557 3949 0,'0'0'15,"0"0"-15,0 0 0,0 0 16,0 0-16,0 0 15,0 0-15,0 0 0,0 0 16,0 0-16,0 0 16,-16 14-16,-1 7 15,-7 9-15,12-6 16,0 0-16,4-6 16,-1 2-16,5-8 0,1 0 15,6-4-15,3-8 16,4-2-16,1-1 0,5-6 0,-5 0 0,2-9 15,-5 0-15,3-3 16,5-2-16,-5-1 0,5 7 16,-5 2-1,5 5 1,-5 4-16,1 1 0,-3 5 0,-4 5 16,1 4-16,0 9 15,3 0-15,-5 6 16,1 2-16,-2 4 0,-3 0 15,3-1-15,-3 5 0,2-6 16,-4 3-16,-1-5 16,3-2-16,-3-6 15,-2-1-15,-5-5 16,-5-3-16,1-6 0,2-6 0,-3-3 16,-3-6-16,-6-5 0,3-8 15</inkml:trace>
  <inkml:trace contextRef="#ctx0" brushRef="#br0" timeOffset="33077.15">10847 3762 0,'0'0'0,"0"0"16,2 27-16,8 20 0,4 22 15,-8-11 1,3-2-16,-2-2 0,4-9 0,0-13 0,-11-32 16,0 0-16,0 0 15,13 25-15,-13-25 16,11 10-16,5-3 0,-5-11 16,8-4-16,-3-4 15,3-6-15,-2-2 0,1-1 31,0 0-31,-3 9 0,3 4 16,-6 4-16,3 4 0,-7 6 16,-8-6-16,3 12 0,-3-12 15,0 0-15,0 18 16,0-18-16,0 0 16,-6 24-16,-9-4 0,-9-2 15,-2-9-15,-3-5 16</inkml:trace>
  <inkml:trace contextRef="#ctx0" brushRef="#br0" timeOffset="33243.24">10313 3784 0,'0'0'15,"0"0"-15,0 0 16,0 0-16,0 0 0,0 0 15,0 0-15,0 0 16,0 0-16</inkml:trace>
  <inkml:trace contextRef="#ctx0" brushRef="#br0" timeOffset="34243.44">17632 3460 0,'0'0'0,"0"0"16,0 0-16,0 0 15,0 0-15,0 0 0,0 0 16,3-3-1,10-11-15,3-1 16,-1-1-16,-7 11 16,-5 5-16,4 9 0,-7 9 15,0 11-15,-10 9 0,-4 12 16,-13 5-16,0 1 16,0-6-16,1 6 0,0-3 15,26-53-15,-24 50 0,24-50 16,-24 48-16,24-48 15,-11 47 1,11-47-16,5 33 0,9-15 0,10-9 16,6-3-16,2-6 0,7-3 15,3-3-15,-42 6 16,47-9 0,-47 9-16,51-12 0,11-2 15,-62 14-15,0 0 16,57-19-16,-57 19 0,49-20 15,-49 20-15,40-27 16</inkml:trace>
  <inkml:trace contextRef="#ctx0" brushRef="#br0" timeOffset="34607.75">18241 3655 0,'0'0'0,"0"0"0,0 0 16,0 0-16,0 0 0,0 0 15,0 0-15,-14 0 16,-13-6-16,-14 3 0,5 6 16,3 12-16,4 9 15,11 4 1,6-3-16,6-4 15,6 1-15,0 1 0,6-6 16,3 4-16,3-5 16,3-6-16,3-3 0,2-4 15,4-6-15,-6-1 16,0-2-16,-7-1 0,-2-3 16,1-2-16,-2-3 15,-2-2-15,-1-4 16,-1-3-16,0-3 0,-4 1 0,0-1 15,0 0-15,3 4 16,-3 2-16,0 3 0</inkml:trace>
  <inkml:trace contextRef="#ctx0" brushRef="#br0" timeOffset="35143.85">18497 3570 0,'0'0'16,"0"0"-16,0 0 16,0 0-16,0 0 0,0 0 15,0 0-15,0 26 0,0 19 0,0 10 16,0-10-16,0-6 16,0-12-1,0-4-15,0-8 0,0-5 0,3-10 16,11-4-16,1-5 15,-3-3-15,-3-2 0,-3 2 16,3-6 0,2-2-16,-2-5 15,4 5-15,-8 2 0,4 0 16,-3 0-16,1 6 16,-2 3-16,1 4 0,-1 5 15,1 2-15,-1 10 16,0 3-16,1 3 0,2 10 15,5-6-15,1 2 0,4-2 16,3-2-16,-21-20 0,27 17 16,-27-17-16,29 9 15,-29-9-15,42 0 0,-42 0 16,41-9 0,-5-8-16,-36 17 0,32-27 0,-32 27 15,27-36-15,-3-5 0,-24 41 16,14-48-16,-5-2 0,-9 50 15,-3-56-15,-11 9 16,-5 14-16,-4 3 0</inkml:trace>
  <inkml:trace contextRef="#ctx0" brushRef="#br0" timeOffset="36171.68">4717 8778 0,'0'0'0,"0"0"15,0 0-15,0 0 0,0 0 0,-14-11 0,-7-7 32,0-6-32,7 3 0,7 4 0,1-1 0,12 3 31,4 0-31,1 6 16,4 3-16,2 6 0,7 3 0,3 6 15,5 2-15,4 7 16,-3 0-16,-3 0 0,2 3 15,3-4-15,-1 5 16,-2-5-16,-2-2 0,-4-4 16,-5-1-16,0-5 15,-7-2-15,2-3 16,-8 0-16,0-3 16,0-2-16,-8-1 0,3-3 0</inkml:trace>
  <inkml:trace contextRef="#ctx0" brushRef="#br0" timeOffset="36609.33">5074 8571 0,'0'0'0,"0"0"16,0 0-16,0 0 0,0 0 15,0 0-15,0 0 16,11-11-16,0-14 0,8-4 15,-11 2-15,-1 1 16,-1-2 0,-9-1-16,-7-1 0,-1 4 0,-8-1 0,0 1 15,-5-2-15,-3 5 16,0 2-16,0-2 0,27 23 16,0 0-16,0 0 15,-30-21-15,30 21 0,0 0 16,-25-18-16,25 18 15,0 0 1,-16-11-16,16 1 16,16 13-16,1 0 0,13 9 15,5 0-15,7 3 0,-1 3 16,0 0-16,5-1 16,-6-2-16,-5-1 0,-4-2 15,-5-6-15,-5 0 16,-3-2-16,-6-2 15,-7-2-15,-1 0 0,-4 0 0</inkml:trace>
  <inkml:trace contextRef="#ctx0" brushRef="#br0" timeOffset="36841.21">4990 7922 0,'0'0'0,"0"0"15,0 0-15,0 0 16,0 0-16,0 0 0,0 0 16,21 5-16,20-1 15,19 1-15,-9 5 0,-13-4 16,-3 2-16,-3-5 0,-5 0 16,-8 0-1,-11 0-15,-5 6 0,-6 0 0,0-6 16,0-3-16,-3-3 0,-9-9 15</inkml:trace>
  <inkml:trace contextRef="#ctx0" brushRef="#br0" timeOffset="37308.11">5112 7590 0,'0'0'0,"0"0"16,0 0-16,0 0 15,0 0-15,0 0 0,0 0 16,0 0-16,0 0 16,0 0-16,0 0 0,11 9 15,16 3-15,9 6 16,-10-7-16,-8-5 16,-9-9-16,-3-5 0,-6-10 0,-4 3 15,2 1-15,-7-2 16,-3 1-16,-3-6 0,2 1 15,-3 0-15,2-5 0,-5 5 16,4-4-16,4 6 16,8 0-16,0 6 0,6 1 31,5 5-31,8 6 0,0 6 16,6 3-16,5 3 15,0 0-15,2 8 0,4 1 16,-4 5-16,-2 5 15,-1-2-15,1 0 0,0 10 16,-3 0-16,-24-39 16,17 42-16,-17-42 0,0 0 15,0 0-15,12 38 16,-14-2-16,-14-8 0,-7-12 0,-7-8 16,-12-10-16</inkml:trace>
  <inkml:trace contextRef="#ctx0" brushRef="#br0" timeOffset="37711.11">4887 6879 0,'0'0'0,"0"0"0,0 0 15,0 0-15,0 0 16,0 0-16,20 9 0,27 3 0,19 15 0,-12-1 31,-8 4-31,2-4 0,-4-2 16,-44-24-16,45 27 0,-45-27 15,0 0-15,0 0 16,35 21-16,-35-21 0,24 11 16,-24-11-16,13-2 15,-8-10-15,-2-15 0,-3 0 16,3-6-16,3 4 15,-6 29 1,0 0-16,15-24 0,-15 24 0,20-15 0,-20 15 16,0 0-1,23-3-15,-23 3 0,24 13 16,-11 1-16,-10 7 0,-13 0 31,-1-1-31,-13 7 0,-3 2 16</inkml:trace>
  <inkml:trace contextRef="#ctx0" brushRef="#br0" timeOffset="37841.3">4693 7338 0,'0'0'0,"0"0"16,0 0-16,-19 15 0,-8 3 16,-6 2-16,7-7 15,4-2-15,5-5 16,7-6-16,5-3 0,5-3 0,0-2 15</inkml:trace>
  <inkml:trace contextRef="#ctx0" brushRef="#br0" timeOffset="38628.07">4682 13966 0,'0'0'0,"0"0"16,0 0-16,0 0 15,0 0 1,18 14-16,15 7 0,10 10 0,-1-8 16,-3-2-16,-1 1 15,4 3-15,-1 4 0,-41-29 16,56 39-1,-56-39-15,59 42 16,-59-42-16,67 50 0,-67-50 16,68 53-16,-68-53 15,59 51-15</inkml:trace>
  <inkml:trace contextRef="#ctx0" brushRef="#br0" timeOffset="39055.21">5216 13415 0,'0'0'0,"0"0"16,0 0-16,0 0 0,0 0 15,0 24-15,0 14 16,0 19-16,0-7 15,9-2-15,5-7 0,4-6 32,5-5-32,4-3 0,0-3 0,-27-24 15,30 26-15,-30-26 16,29 18-16,-29-18 16,30 12-16,-9-16 0,-7-7 15,-8-6-15,-6-7 16,-3-3-16,-3 0 0,-5-3 15,-5 1-15,-4 3 16,-4-1-16,1 2 16,-4 5-16,-3-4 0,-2 0 15,1 3-15,6 8 0,-1 0 16,2 4-16,2 6 16,4 3-16,4 3 0,8 6 15,1-3-15</inkml:trace>
  <inkml:trace contextRef="#ctx0" brushRef="#br0" timeOffset="39514.24">5233 13122 0,'0'0'0,"0"0"16,0 0-16,0 0 15,0 0-15,27 6 16,20-4-16,25 4 15,-10 4-15,-12-5 16,-8 4-16,-9-7 0,-7 2 16,-9-1-16,-4-6 0,-7-1 15,-6-4-15,-3-4 16,-6-5-16,-6 2 0,0 0 0,-3 0 16,-3-8-16,-3-1 0,-3-3 15,5 0-15,-2-5 16,2 5-1,9 1-15,2-2 0,9 5 0,8 5 16,6 4-16,6 5 16,-18 9-16,26-6 15,-26 6-15,0 0 16,0 0-16,32-9 16,-32 9-16,0 0 0,34-15 15,-34 15-15,23-21 16,-10-2-16,-16-4 15,-7 1-15,-7-5 0,-10 2 16,-5-3-16,-7-7 0,-11-5 0,50 44 16,-54-48-16</inkml:trace>
  <inkml:trace contextRef="#ctx0" brushRef="#br0" timeOffset="55139.75">9859 6986 0,'0'0'0,"0"0"15,0 0-15,0 0 16,0 0-16,0 0 0,0 0 16,0 0-16,0 0 0,0 0 0,0 0 15,0 0-15,0 0 0,0 0 16,0 0-16,0-3 16,0-12-16,-2 0 15,-4-3-15,0 10 0,0 1 31,-3 4-31,0 0 0,-2 0 16,-2 1-16,2 2 0,-2-3 16,2 3-16,0 3 15,-2-3-15,2 5 0,4-2 16,-2-3-16,4 3 16,-4-3-16,3 0 0,-1 0 15,2 0-15,2 0 16,0 0-16,-2 3 15,2-3-15,3 0 0,-4 0 16,1 0-16,3 0 16,-2 4-16,2-4 0,-4 0 15,4 0-15,-3 0 16,3 2-16,0-2 0,0 4 16,0-4-1,0 2-15,0-2 0,-3 0 0,1 0 0,-4 0 16,2 0-16,1 0 15,3 0-15,-2 0 0,-5 0 16,7 3-16,-3-3 16,3 3-16,0-3 15,-2 0-15,2 0 0,-3 0 16,0 0 0,3 4-16,-6-2 15,0 2-15,1-4 0,-2 2 16,4 4-16,1 0 15,4 0-15,-4 0 0,-1 0 16,-4-3-16,2 2 16,-2-1-16,2 2 0,-2-1 15,4-2-15,-2 0 16,-1 0-16,0 3 0,0 0 0,-3 0 16,1 0-16,1 2 15,2 5-15,1-5 0,1 8 16,0-5-16,1 1 15,2-1-15,0 5 0,0-4 16,0-1-16,5 2 16,4 1-1,6-2-15,3 0 0,6 0 0,6-1 0,-1 1 16,4 1-16,-1-2 0,0 4 16,1 0-16,-1-4 15,-2 7-15,3-3 16,-3 3-16,-1 0 0,-29-18 15,24 24-15,0 2 16,-24-26 0,17 32-16,-17-32 15,10 42-15,-13 2 0,-7 1 16,-7 0-16,-7-3 0,-6-1 16,-11 3-16,41-44 15,-53 45-15,-9-4 0,62-41 16,-69 33-16,2-7 15,-2-6-15,6-1 0,63-19 16,-57 6 0,6-9-16,5-6 0,14-6 0</inkml:trace>
  <inkml:trace contextRef="#ctx0" brushRef="#br0" timeOffset="55527.68">10364 6986 0,'0'0'0,"0"0"16,0 0-16,0 0 16,0 26-16,0 22 0,6 20 15,-4-6-15,-4-6 16,-1 4-16,3-60 0,-7 65 16,2 9-1,5-74-15,-6 80 16,3 1-16,3-81 15,-6 73-15,6-73 0,0 0 16,0 0-16,-9 65 16,9-65-16,0 0 0,0 0 15,-15 53-15</inkml:trace>
  <inkml:trace contextRef="#ctx0" brushRef="#br0" timeOffset="55791.46">10084 7531 0,'0'0'0,"0"0"16,0 0-16,0 0 0,0 0 15,0 0-15,0 0 0,0 0 16,24-3-16,27-6 15,20-6-15,-5-3 0,-13 0 16,-53 18-16,53-17 16,-53 17-16,53-15 15,-53 15-15,59-15 0,-59 15 16,0 0-16,75-14 0</inkml:trace>
  <inkml:trace contextRef="#ctx0" brushRef="#br0" timeOffset="56326.56">11000 7303 0,'0'0'15,"0"0"-15,0 0 0,0 0 16,0 0-16,0 0 0,0 0 16,-23 0-16,-13 5 15,-10 4-15,10 12 0,9 3 16,6 3-16,3-4 0,0 7 16,1 3-16,2-4 15,15-29-15,-8 36 0,8-36 16,-4 32-16,13 4 0,6-9 31,0-4-31,-3-7 0,3-5 0,2-6 0,5-2 16,-3-6-16,2-2 15,-2-3-15,-3-5 0,3-2 32,2 1-32,-7-4 0,2 3 15,-2-6-15,2 3 16,-5 4-16,-3 1 0,1 5 15,1-1-15,1 6 16,-2 6-16,0 3 0,3 3 0,-1 2 16,4 1-16,-3 3 15,0 1-15,0-2 0,3 1 16,3-3-16,-1-1 16,1-2-16,-5-4 0,-2-1 15,-3-4 1</inkml:trace>
  <inkml:trace contextRef="#ctx0" brushRef="#br0" timeOffset="56691.93">11511 7326 0,'0'0'0,"0"0"0,0 0 16,0 0-16,0 30 15,0 21-15,0 17 16,0-15-16,0-9 0,0-8 16,0-4-16,0-11 15,0-5-15,0-8 0,0-3 0,0-7 16,0-4-16,-3-9 0,3-3 15,0 1-15,0-4 16,3-2-16,-1-5 16,5-7-16,-1-7 0,3 1 15,6-4 1,2-1-16,9-5 16,6 7-16,6 2 0,-6 6 15,-2 15-15,-1 6 16</inkml:trace>
  <inkml:trace contextRef="#ctx0" brushRef="#br0" timeOffset="75349.75">19809 12743 0,'0'0'0,"0"0"0,0 0 16,-16 0-16,-14 0 15,-13-7-15,11 1 16,2 4-16,7-1 0,-4 0 0,-2-3 16,-1-3-16,0 6 15,1 3-15,-4 3 0,1 2 16,-4 2-16,-3 4 16,-2 5-16,41-16 15,-39 20-15,0 4 0,4 0 0,-7 2 16,4 3-16,3 5 15,-2 1 1,-1 4-16,-2 11 0,1 3 0,9 3 16,6 1-16,4 2 0,-5 4 15,8 4-15,2 4 0,3 1 16,1-1 0,-2-3-16,7-3 15,4-5-15,2-60 16,2 62-16,-2-62 0,12 64 15,-12-64-15,18 63 16,6-4-16,8-9 0,4-11 16,-36-39-16,39 33 15,5-10-15,3-5 0,-47-18 0,51 13 16,-51-13 0,54 2-1,1-4-15,-55 2 0,54-13 16,-4-5-16,-50 18 0,47-23 0,-1-10 15,-46 33-15,41-40 0</inkml:trace>
  <inkml:trace contextRef="#ctx0" brushRef="#br0" timeOffset="75891.82">19638 13566 0,'0'0'0,"0"0"16,0 0-16,0 0 16,0 0-16,0 0 0,0 0 15,-18-3-15,-11-6 16,-7-5-16,9 8 16,4-1-1,-1 5-15,3 4 0,-3 5 16,5 4-16,3 4 15,-3 3-15,3 0 0,0 0 16,2-3-16,1-1 16,5 4-16,-1 3 0,3 5 15,6 4-15,0 0 16,3 2-16,6 4 0,2-1 16,-11-35-16,21 33 15,9 0-15,-30-33 0,35 29 16,5-8-16,-40-21 15,43 14-15,-1-4 0,0-10 16,-10-7-16,-5-1 16,-4-4-16,-8-6 0,0 3 15,-10-3-15,2-2 16,-7-1-16,0-3 0,-7-3 16,-4 4-16,-1-4 0,-5 1 15,-5 2-15,5 1 16,-1-2-16,3 2 0,3-1 15,0 4-15,4 2 16,-1 3-16,3 0 0,2 0 16,4 0-1</inkml:trace>
  <inkml:trace contextRef="#ctx0" brushRef="#br0" timeOffset="76556.87">20085 13287 0,'0'0'0,"0"0"0,0 0 16,0 0-16,0 0 16,0 0-16,0 7 0,0-4 15,0 5-15,0 2 16,0 7-16,0 1 0,0 9 15,0 2 1,0 4-16,0 5 0,9 7 0,4 5 0,-2 1 16,1 5-16,-12-56 15,17 53-15,-17-53 0,0 0 16,19 53-16,-19-53 16,0 0-16,24 54 0,-24-54 15,25 38-15,-25-38 16,27 15-1,-6-18-15,-21 3 16,24-12-16,-6-14 0,-18 26 16,20-36-16,-1-8 0,1-4 15,3-2-15,1 9 16,-6 10-16,-3 8 0,-3 2 16,-12 21-16,15-15 15,2 7 1,-17 8-16,0 0 0,27 0 0,0 8 0,5 10 15,-2 9-15,2 2 0,1 10 16,3 6-16,3-1 16,-39-44-16,38 45 15,-38-45-15,41 38 0,-41-38 16,0 0-16,45 26 16,-1-11-16,-44-15 15,35-5-15,-35 5 16,33-18-16,-3-14 0,-9-10 15,-21 42-15,15-50 16,-3-13-16,-9-5 16,-3 5-16,-3 4 0,-3 3 15,6 56-15,-10-51 16,10 51-16,0 0 0,0 0 16,-3-49-16,3-2 15</inkml:trace>
  <inkml:trace contextRef="#ctx0" brushRef="#br0" timeOffset="97875.36">20458 5789 0,'0'0'0,"0"0"0,0 0 15,0 0-15,0 0 16,0 0-16,0 0 0,0 0 16,0 0-16,0 0 15,0 0 1,0 0-16,0 0 0,0 0 0,0 0 16,0 0-16,-8-4 0,-7-8 15,-6-5-15,6 5 16,0 0-16,7 3 15,-4-5-15,3 2 0,-2-3 16,1-2 0,1-5-16,-2 2 0,-2-4 0,-1 3 0,2-3 15,0 1-15,1-1 16,11 24-16,-19-26 0,-5-5 16,24 31-16,-24-32 15,-2 3-15,26 29 0,-32-36 16,-4 3-16,1 0 15,35 33-15,-38-28 16,38 28-16,-39-33 16,39 33-1,-54-36-15,54 36 0,-54-33 0,5 4 16,49 29-16,-51-26 16,51 26-16,0 0 0,-53-24 15,53 24-15,-53-21 16,53 21-16,-54-18 15,54 18-15,0 0 16,-54-15-16,54 15 0,-52-12 0,52 12 0,-53-12 16,53 12-16,-51-8 15,51 8 1,0 0-16,-51-6 16,51 6-16,0 0 0,-53 0 0,53 0 15,0 0 1,-56 3-16,56-3 15,0 0-15,-60 6 0,4 2 16,56-8-16,0 0 0,-54 13 16,54-13-16,0 0 15,-49 11-15,49-11 16,0 0-16,-54 18 0,54-18 16,0 0-16,-53 18 15,3 3-15,50-21 16,0 0-16,-49 20 0,49-20 0,-40 24 0,40-24 15,0 0-15,-37 21 16,37-21-16,0 0 16,0 0-16,-36 21 0,36-21 15,0 0-15,-35 17 16,35-17 0,0 0-16,0 0 0,-38 24 15,38-24-15,0 0 16,0 0-16,-39 23 0,39-23 15,-39 25-15,39-25 16,0 0-16,0 0 16,-32 20-16,32-20 0,0 0 15,0 0-15,-35 24 16,35-24-16,0 0 0,0 0 16,-33 23-16,33-23 0,0 0 15,0 0-15,-33 27 0,33-27 16,0 0-16,-35 26 15,35-26-15,0 0 0,0 0 16,-33 28-16,33-28 16,0 0-16,-32 29 0,32-29 15,0 0 1,0 0-16,-30 27 0,30-27 16,0 0-16,0 0 0,-26 26 0,26-26 15,0 0-15,0 0 16,-22 27-16,22-27 0,0 0 15,0 0-15,-19 24 16,19-24-16,0 0 0,0 0 16,-16 23-1,16-23-15,0 0 16,0 0-16,-15 22 0,15-22 0,0 0 16,0 0-16,-12 23 15,12-23-15,0 0 16,0 0-16,-14 21 0,14-21 15,0 0-15,0 0 16,-13 18 0,13-18-16,0 0 0,0 0 0,-8 12 0,8-12 15,0 0-15,0 0 16,-6 11-16,6-11 0,0 0 16,0 0-16,-6 7 15,6-7-15,0 0 0,0 0 16,-3 5-16,3-5 15,0 0 1,0 0-16,-3 6 16,3-6-16,0 0 0,0 0 15,-3 5-15,3-5 0,0 0 16,0 0-16,0 4 16,0-4-16,0 0 0,0 0 15,0 8-15,0-8 16,0 0-16,0 0 15,-3 13-15,3-13 0,0 0 0,0 0 16,-6 11-16,6-11 0,0 0 16,0 0-16,-5 12 15,5-12-15,0 0 0,0 0 16,-4 15-16,4-15 16,0 0-16,0 0 0,-3 12 31,3-12-31,0 0 0,0 0 15,-2 11-15,2-11 0,0 0 16,0 0-16,-3 13 16,3-13-16,0 0 0,0 0 15,-3 5-15,3-5 16,0 0-16,0 0 0,0 6 16,0-6-16,0 0 15,0 0-15,-4 7 16,4-7-16,0 0 0,0 0 0,0 3 15,0-3-15,0 0 0,0 0 16,-3 3-16,-5-1 16</inkml:trace>
  <inkml:trace contextRef="#ctx0" brushRef="#br0" timeOffset="99359.73">20509 5821 0,'0'0'0,"0"0"32,0 0-32,0 0 0,0 0 0,0 0 0,0 0 31,0 0-31,0 0 0,0 0 16,0 0-16,0 0 0,0 0 15,0 0-15,0 0 16,0 0-16,0 0 15,0 0-15,0 0 0,0 0 16,0 0-16,0 0 16,0 0-16,0 0 0,0 0 15,0 0-15,0 0 0,0 0 16,0 0-16,0 0 0,0 0 16,0 0-16,0 0 15,0 0-15,0 0 0,0 0 16,6 6-16,6 6 15,3 3 1,2 2-16,1 1 0,-2 0 0,-2 0 0,-6 0 16,-1 2-16,-1 1 0,-3 3 15,0 0-15,2 2 16,-8 4-16,1 0 16,-4 2-16,-2 1 0,-8 2 15,-3-3-15,3 4 16,-6 0-1,-7 0-15,29-36 16,-35 38-16,-13 7 0,48-45 16,-56 44-16,-1-6 0,-2 1 15,5-6-15,1-4 16,1-3-16,-2-4 0,54-22 16,-56 23-16,56-23 15,-63 18-15,-2-3 0,65-15 16,-68 18-1,68-18-15,-68 15 0,68-15 0,-65 14 0,65-14 16,-62 13-16,62-13 16,-63 11-16,63-11 15,0 0-15,0 0 0,-56 12 16,56-12-16,-56 14 16,56-14-1,0 0-15,-51 18 16,51-18-16,-45 27 0,45-27 15,-32 33-15,32-33 0,-21 35 16,21-35-16,-12 42 16,12-42-16,-12 47 0,7 10 15,5 5-15,0-62 16,3 68-16,-3-68 0,5 68 16,-5-68-16,7 69 15,-7-69-15,5 73 0,-5-73 0,7 69 16,-7-69-16,8 67 15,-8-67-15,0 64 0,0-64 16,-6 64-16</inkml:trace>
  <inkml:trace contextRef="#ctx0" brushRef="#br0" timeOffset="100040.81">19288 8404 0,'0'0'0,"0"0"15,0 0-15,0 0 16,0 0-16,-18 0 0,-14 0 16,-7 0-16,4 0 15,5 0-15,-1 0 0,2 7 16,-1 2-16,4 11 0,6 4 16,1 4-16,6-3 0,-6 14 15,1 5-15,4 7 16,5 8-16,5 1 0,11-8 15,4-2-15,-11-50 16,24 48-16,6-10 0,5-10 16,-35-28-1,43 17-15,3-10 0,-46-7 0,56-10 0,10-7 16,-4-13-16,-12-3 16,-8-2-16,-7-7 0,-5-2 15,-9-4-15,-10-2 16,-1-4-16,-10 2 15,-7 1 1,-1 10-16,-3 8 0,-8 3 16,-2 4-1,-5 8-15,-13 9 16,-14 6-16</inkml:trace>
  <inkml:trace contextRef="#ctx0" brushRef="#br0" timeOffset="106971.93">9157 12390 0,'0'0'0,"0"0"16,0 0-16,0 0 15,0 0 1,0 0-16,0 0 16,0 0-16,0 0 0,0 0 15,-9-3-15,-2-6 16,-8-7-16,3 8 15,-8 0-15,-3-2 0,0 4 16,6 4-16,1-4 0,2 2 16,-4 4-16,6 4 15,-8-1-15,-3 2 0,0 5 16,-6 1-16,33-11 16,-32 18-16,-7 6 15,39-24-15,-41 26 0,41-26 0,-45 39 16,45-39-16,-54 56 0,5 10 15,10-2-15,3 2 16,36-66-16,-29 65 0,29-65 16,-24 71-16,24-71 15,-12 71 1,10 1-16,7-14 16,10-4-16,-15-54 0,27 41 15,2-14-15,10-3 0,-39-24 16,44 21-16,7-7 15</inkml:trace>
  <inkml:trace contextRef="#ctx0" brushRef="#br0" timeOffset="107591.53">9641 12624 0,'0'0'0,"0"0"16,0 0-16,0 0 15,0 0-15,-22 0 0,-13 0 16,-9 0-16,9 0 0,8 0 16,0 0-16,0 6 15,0-1-15,3 11 0,2 5 16,3-4-16,1 4 16,1-3-16,17-18 0,-16 23 15,16-23-15,0 0 0,-13 27 16,13-27-16,-10 36 0,10-36 15,7 36-15,-7-36 16,16 32 0,8-3-16,9-8 0,-3-6 0,-1-7 15,1-1-15,-1-4 0,-2-3 32,3-7-32,-6-1 0,-4-4 15,-2 1-15,1-2 0,1 2 16,-3-8-16,4 4 15,-3 1-15,0-1 16,-6 0-16,-1 4 16,2-1-16,-2 3 0,0 0 0,5 7 15,-2 2-15,4 2 0,4 4 16,-2 6-16,3 5 0,1 1 16,6 3-16,-30-21 15,30 21-15,-30-21 16,0 0-1,39 24-15,-1-4 0</inkml:trace>
  <inkml:trace contextRef="#ctx0" brushRef="#br0" timeOffset="108043.2">10592 12269 0,'0'0'0,"0"0"0,0 0 16,-15 8-16,-18 4 16,-11 11-16,9 1 0,11-2 15,5-5 1,3 4-16,0-3 0,5 0 0,-1 2 15,5 1-15,2-3 0,5 0 16,5-4-16,2 1 16,10-3-16,8 0 0,7-3 15,3-3-15,7 0 16,0-1-16,-2 1 16,6-3-16,-6 3 15,-3 0-15,-8 3 16,-29-9-16,23 12 15,-23-12-15,22 17 0,-10 11 16,-12-28-16,2 35 0,-7 1 16,5-36-16,-13 41 15,13-41-15,-18 38 0,18-38 0,0 0 16,-26 33-16,-10-7 16</inkml:trace>
  <inkml:trace contextRef="#ctx0" brushRef="#br0" timeOffset="108429.93">11212 12076 0,'0'0'0,"0"0"0,0 0 15,0 0-15,13 33 0,11 14 16,9 24-16,-9-4 16,0-3-16,-24-64 0,18 58 0,-18-58 15,15 54-15,-15-54 16,0 0 0,0 0-16,18 47 0,-18-47 0,19 36 15,6-18 1,-25-18-16,26 2 0,-26-2 15,33 4-15,-33-4 16,39 6-16,-39-6 16,38 8-16,-2 10 0,-36-18 15,32 24-15,-2 12 16,-30-36-16,23 35 0,-23-35 16,19 42-16,-11-1 0,-8-41 15,0 45-15</inkml:trace>
  <inkml:trace contextRef="#ctx0" brushRef="#br0" timeOffset="116909.51">11434 12318 0,'0'0'0,"0"0"16,0 0-16,0 0 0,0 0 0,0 0 0,0 0 16,0 0-16,-34 0 15,-30 0-15,-34 7 0,-20 1 16,-2 5-16,-1-1 16,-6 5-16,-9 10 0,-9 3 15,-4-4 1,-5 4-1,-6-4-15,-16 10 0,14-1 0,2 1 16,12-3-16,8-7 16,7 4-16,3-1 0,12-2 15,17-3-15,20-6 16,81-18-16,0 0 16,0 0-16,-57 14 15,57-14-15,-32 10 0,27-8 0,19-8 16,17-3-16,18-8 0,29-10 15,14 0-15,17-5 16,48-12 0,48-16-16,32 1 0,-9 6 0,-14 11 15,-12 6-15,-19 14 16,-14 0 0,-21 5-16,-20 4 0,-20 5 15,-27 8-15,-33-4 16,-28 4-16,-13 0 0,-20-3 15,-20 0-15,-17 1 16,-35-1-16,-22 0 0,-54 3 16,-49 6-16,-36 9 15,-3 0-15,9 5 16,17 4-16,16 6 0,6 5 0,14 3 16,6 4-16,18-1 0,15-2 15,27-1-15,13 1 16,26-10-16,82-29 15,0 0-15,-47 18 0,25-8 16,26-5-16,19-5 0,22-9 16,21-2-1,28-13-15,24 0 0,51-9 0,60-8 16,23 0-16,-7 8 0,-11 3 16,-18 15-16,-7 10 15,-18 5-15,-12 0 0,-31 9 31,-24-1-31,-23 7 0,-101-15 16,0 0-16,0 0 16,62 12-16,-40-1 0,-37-1 15,-24 2-15,-16-4 0,-34 7 16,-13-3-16,-40 6 16,-30 6-16,-15 5 0,-5 13 15,22-6-15,31-4 0,21-3 16,23 4-16,95-33 15,0 0 1,0 0-16,-63 29 0,39-5 0,28-12 0,22-5 16,18-7-16,22-4 15,32-5-15,39-8 0,40-7 32,19-3-32,11 6 0,-11 7 15,-16 3-15,-7 4 16,-25 7-16,-23 3 15,-125-3-15,105 6 0,-105-6 0,0 0 16,0 0-16,66 6 16,-42 0-16,-30-1 15,-21-2-15,-19 3 0,-16 3 16,-28 4-16,-9-2 0,-27 10 16,-20 2-16,7 4 15,29-6 1,28-3-16,82-18 0,0 0 0,0 0 0,-43 14 15,32-4-15,26-5 16,18-5-16,23-3 0,30-3 16,14 0-16,40-8 0,35-2 15,5-1-15,-2 6 16,-42 4-16</inkml:trace>
  <inkml:trace contextRef="#ctx0" brushRef="#br0" timeOffset="118193.07">17489 12828 0,'0'0'0,"47"-6"0,36-5 0,47-4 16,32-6-16,12 3 16,12-3-16,13 1 0,-1 2 15,7 5 1,6 6-16,5 4 0,-2 3 0,-10 0 16,-21 8-16,-16 7 0,-37-1 15,-27-1-15,-103-13 0,0 0 16,0 0-16,63 8 15,-48-2-15,-30 3 0,-21 0 32,-21 0-32,-29 3 0,-17 0 0,-48 9 0,-30 2 15,-26 9-15,14 10 16,22 0 0,31 5-16,24-5 0,24 2 15,92-44-15,-67 45 16,30-7-16,29-8 15,22-6-15,22-7 0,26-4 16,46-11-16,56-4 16,65-14-16,38-4 0,5-1 15,-23 6-15,-37 9 0,-40 6 16,-48 0-16,-124 0 0,0 0 16,68 3-16,-50-3 15,-45 0-15,-26-3 0,-45 0 16,-59 6-16,-63 9 15,-38 9 1,3 17-16,10 3 0,23 19 16,22-1-16,35 6 15,25-6-15,31-8 0,109-51 16,0 0-16,-72 45 16,52-18-16,32-13 0,26-8 15,28-8-15,46-14 16,66-13-16,73-14 15,47-10-15,21 3 0,-37 12 16,-40 14-16,-13 12 0,-21 9 16,-33 0-16,-175 3 0,124 9 15,-124-9-15,59 15 16,-59 3-16,-41-4 16,-31 4-16,-43 7 0,-71 6 15,-75 22-15,-21 19 0,9 5 0,68-9 16,42-2-16,39-14 31,124-52-31,-79 48 0,43-13 0,33-4 0,30-12 16,29-3-16,50-4 15,66-2-15,80-9 0,54 8 16,22 6 0,-43 6-16,-47 3 15,-43 2-15,-25 7 0</inkml:trace>
  <inkml:trace contextRef="#ctx0" brushRef="#br0" timeOffset="119751.09">19785 15159 0,'0'0'0,"0"34"0,0 25 16,0 30-16,0-3 31,0-9-31,0-12 0,8-2 0,-8-63 16,5 61-16,-5-61 15,0 0-15,3 63 16,-3-63-16,0 0 0,0 0 16,5 56-16,-5-56 15,6 29-15,-6-29 0,7-7 16,-4-18-16,0-11 15,0-9-15,-3-10 16,8-19-16,0-6 0,5-3 16,5 3-16,5-4 0,4 1 15,5 4-15,10-1 16,3 5-16,5 4 0,6 6 16,3 7-16,1 4 15,3 10-15,1 8 16,-2 13-16,-62 23 0,69-16 0,-6 14 15,-1 13-15,-9 13 0,-9 9 16,-11 8-16,-9 9 16,-12 3-16,-16 10 15,-13 2-15,-13 3 0,-15 0 16,-11 3-16,-14-2 16,-35 19-16,-19 4 0,-12-6 15,2-9 1,21-11-16,11-7 15,9-14-15,13-13 0,17-13 16,63-19-16,-50 13 0,50-13 16,-47-3-16</inkml:trace>
  <inkml:trace contextRef="#ctx0" brushRef="#br0" timeOffset="120215.43">20947 15177 0,'0'0'0,"0"0"15,0 0-15,0 0 0,0 0 16,0 0-16,0 0 15,0 0-15,-26 0 0,-18 0 0,-19 0 16,10 10-16,6 8 16,4 8-16,18 4 0,25-30 15,-24 36-15,6 8 16,7 3 0,11-47-16,0 48 0,0-48 0,8 41 15,-8-41-15,27 36 16,11-7-16,6-8 15,1-9-15,-1-12 16,5-6-16,-6-9 0,-8-2 16,0-5-16,-13-4 15,-4-4-15,-9 1 16,-3-7-16,-12 3 0,-3-2 16,-2 9-16,-2 2 0,-1 3 0,-2 6 15,5 3-15,1 7 16,5-2-16</inkml:trace>
  <inkml:trace contextRef="#ctx0" brushRef="#br0" timeOffset="120724.4">21641 15172 0,'0'0'0,"0"0"16,0 0-16,0 0 0,-20 0 0,-16 0 15,-14 0-15,8 5 0,10 2 16,7 4-16,9 2 16,-3 4-16,14-2 0,5 3 15,5-4-15,6 4 16,5 4-16,2-5 15,5-2-15,1-5 16,0-3 0,3-7-16,-4 0 0,4 0 0,-3-2 15,-6-7-15,2 0 16,-1-6-16,-3 3 0,0-2 16,-2 1-16,4 5 15,-4 1-15,5 4 0,-4 3 16,2 10-16,-2 1 15,0 11 1,3 3-16,-7 8 0,4 12 0,-3 8 0,-3 16 16,-6 5-16,-9-1 0,-2 2 31,-7-4-31,-9 0 0,-2-6 16,-10-2-16,-3-8 0,-9-5 0,-2-5 15,-12-6-15,-6-9 16,-13-6-1</inkml:trace>
  <inkml:trace contextRef="#ctx0" brushRef="#br0" timeOffset="121576.08">9708 14226 0,'0'0'0,"0"0"0,0 0 0,0 0 0,-27-3 0,-20-5 16,-18-1-16,-2 12 31,-5 9-31,-2 15 0,9-1 0,5 10 0,1 5 31,-6 13-31,1 5 16,7 3-16,0 6 0,4 3 16,8 0-16,6 1 0,11-5 15,6 5-15,14-4 0,11-2 16,5-2-16,13-1 16,15-10-16,5-12 0,7-9 15,4-10-15</inkml:trace>
  <inkml:trace contextRef="#ctx0" brushRef="#br0" timeOffset="122042.83">9845 14686 0,'0'0'0,"0"0"0,0 0 16,0 0-16,0 0 0,-24 0 15,-14 0-15,-18 6 16,5-3-16,6 6 0,10 3 16,-1 8-16,10-2 15,5-1-15,10 1 16,-2 4-16,7-2 0,9 4 0,4 0 15,7-1-15,7-2 16,3-3-16,6-4 0,2-4 16,-2-5-16,2-2 0,-2-6 15,-1-2-15,-2-5 16,-3 2-16,0-7 0,2-6 31,-3 1-31,-1-2 16,-5 1-16,-2 1 0,3 6 15,-4-2-15,1 7 0,4 7 16,-2 4-16,-2 4 0,0 4 16,3 4-16,-1 4 15,1 3-15,3 3 0,-3-4 16,-18-20-16,0 0 16,26 18-16</inkml:trace>
  <inkml:trace contextRef="#ctx0" brushRef="#br0" timeOffset="122441.08">10409 14378 0,'0'0'16,"0"0"-16,0 0 0,0 0 15,0 0-15,0 0 16,-16 20-16,-7 10 0,-1 6 16,6-6-16,6-4 15,1-2-15,4-3 0,5-3 16,4-4-16,8-2 16,4-6-16,10 0 0,2-6 15,11 3-15,-5-3 0,6 0 16,1 3-16,-3 3 15,-4 2-15,-7 2 0,-9 4 16,-9 7-16,-5 3 16,-11 2-16,-2 4 0,-8-1 0,-5 4 15,24-33-15,-32 33 32,32-33-32,0 0 0,-38 26 15,38-26-15,-54 15 0</inkml:trace>
  <inkml:trace contextRef="#ctx0" brushRef="#br0" timeOffset="122808.64">10763 14129 0,'0'0'0,"0"0"0,0 0 16,0 27-16,0 23 0,7 30 15,-2 3-15,-1 3 0,-1-3 16,-3-83-16,3 80 16,-3-80-1,0 0-15,0 0 16,5 71-16,-5-71 0,16 47 16,-16-47-16,20 21 0,-5-24 15,3-6-15,2-5 16,-20 14-16,0 0 0,30-18 15,-30 18-15,32-12 16,-32 12-16,32 0 16,-32 0-16,30 15 0,-9 12 15,-21-27-15,15 34 0,-15-34 16,0 0-16,0 0 0,12 39 16,-12-39-16,6 36 0</inkml:trace>
  <inkml:trace contextRef="#ctx0" brushRef="#br0" timeOffset="123158.85">12157 13868 0,'0'0'0,"0"0"0,0 0 16,0 0-16,0 0 15,0 0-15,-21 9 0,-17 9 16,-10 6-16,4 11 16,2 7-16,4 10 0,-1 8 15,4 6 1,2 8-16,6-1 0,12 8 0,3-4 0,10-1 15,2-76-15,2 75 16,-2-75-16,16 71 0,-16-71 16,29 63-16,-29-63 15,39 41-15,-39-41 0,56 14 32</inkml:trace>
  <inkml:trace contextRef="#ctx0" brushRef="#br0" timeOffset="123525.01">12412 14280 0,'0'0'0,"0"0"0,0 0 15,-21 6-15,-12-3 0,-14 3 16,5 3-16,4-3 15,5 2-15,3 5 0,6 1 16,8 4-16,0 3 16,5 0-1,2 6-15,2 5 0,1 2 16,6-34-16,0 43 16,11-1-16,-11-42 0,0 0 15,13 38-15,12-8 16,-1-16-16,-1-8 0,-6-6 15,1-6-15,-3-5 16,0-7-16,-3-3 0,-7-3 0,2-2 16,-2-1-16,-2-3 15,1-2-15</inkml:trace>
  <inkml:trace contextRef="#ctx0" brushRef="#br0" timeOffset="123990.69">12560 14331 0,'0'0'16,"0"0"-16,0 0 0,0 0 15,3 27-15,5 13 0,8 23 16,2-10-16,-1-5 0,-2-6 15,0-7-15,-3-9 16,3-2-16,-3-6 0,-1-4 16,-2-8-16,3-2 15,-6-2-15,-1-4 16,2-8-16,-5-1 0,2-4 0,-1-3 16,2-2-16,4 2 0,1 3 15,-4 0-15,-1 6 16,3 6-16,-1 6 0,2 3 15,5 6-15,7 3 16,1 6-16,5 2 0,-2 7 31,-25-30-31,34 26 16,4-2-16,-38-24 0,42 11 16,-2-4-16,2-14 15,-42 7-15,42-7 0,-7-11 16,-35 18-16,29-27 15,-29 27-15,27-39 0,-11-5 16,-16 44-16,3-50 16,-13-17-16,-10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21-11-02T12:38:34.1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2822 18336 0,'0'0'0,"0"0"16,0 0-16,0 0 0,0 0 16,0 0-16,0 0 15,0 0 1,0 0-16,0 0 16,0 0-16,0 0 0,0 0 15,0 0-15,0 0 16</inkml:trace>
  <inkml:trace contextRef="#ctx0" brushRef="#br0" timeOffset="2253.12">2528 18266 0,'0'0'0,"0"0"0,0 0 0,0 0 0,0 0 0,0 0 0,0 0 0,0 0 0,0 0 0,0 0 0,0 0 0,0 0 0,0 0 0,0 0 0,0 0 0,0 0 0,0 0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150.06567" units="1/cm"/>
          <inkml:channelProperty channel="T" name="resolution" value="1" units="1/dev"/>
        </inkml:channelProperties>
      </inkml:inkSource>
      <inkml:timestamp xml:id="ts0" timeString="2021-11-02T12:39:31.013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14146 5753 0,'0'0'0,"0"0"15,0 0-15,0 0 0,0 0 16,0 0-16,0 0 16,-7-12-16,3-8 0,-12-8 15,2 14-15,-5 8 16,7 6-16,-9 4 0,4-2 15,-13 7-15,0 0 0,-5 3 16,-7 2-16,2 4 0,-7 1 16,47-19-16,-43 22 15,43-22-15,0 0 16,-56 30-16,56-30 0,-50 33 16,50-33-16,0 0 15,-41 33 1,41-33-16,-16 32 0,16-4 15,12-3-15,13 3 16,3-2-16,9 3 0,2 3 16,12 11-16,2-4 15,-5 4-15,-6 3 0,0-3 16,-11 3-16,-2 1 16,-29-47-16,19 50 0,-11 1 15,-8 5-15,-8-3 0,-5 5 16,-1 0-16,-11-2 0,-5-1 15,0-4-15,30-51 16,-39 50-16,-1-2 16,40-48-16,-46 41 0,46-41 15,-52 30 1,-2-15-16,54-15 16,-56 5-16,6-10 0,5-10 15,9-6-15,3-1 16</inkml:trace>
  <inkml:trace contextRef="#ctx0" brushRef="#br0" timeOffset="1102.84">14321 6700 0,'0'0'16,"0"0"-16,0 0 0,0 0 0,0 0 15,0 0-15,0 0 16,0 0-16,0 0 0,0 0 16,0 0-16,0 27 15,0 27-15,0 26 0,0 4 16,0 0-16,-6 5 15,1 2 1,-6-7-16,6-6 0,5-78 16,-6 69-16,6-69 0,-7 74 15,7-74-15,0 0 16,0 0-16,-4 71 16,4-71-16,0 0 0,0 0 15,0 58-15,0-27 16,0-31-16,3 2 0,-6-17 0,3-14 15,-5-10-15,1-9 16,-3-7-16,-3-23 0,6-5 16,-1 0-16,13 1 15,1-1-15,3 1 0,3-2 16,1 7-16,6 3 16,2 9-16,-4 4 0,3 11 0,4 7 15,-2 0-15,-5 17 16,4 2-16,-2 5 15,5 3-15,-27 16 0,30-8 16,-30 8-16,37 0 16,-37 0-16,38 13 0,-38-13 31,36 25-31,-6 11 0,-30-36 16,19 40-16,-7 10 0,-5 8 15,-14-5-15,-7-6 16,-3-8-16,-4-5 0,-6 3 15,-7-5-15,2-3 16,5-4-16,0-7 0,7-7 16,1-5-16,-2-3 0,8-6 15,0-3-15,3-3 16,-6 3-16</inkml:trace>
  <inkml:trace contextRef="#ctx0" brushRef="#br0" timeOffset="1840.48">15300 6722 0,'0'0'16,"0"0"-16,0 0 0,0 0 16,0 0-16,0 0 0,0 0 15,0 0-15,0-11 0,5-14 16,-1-8-16,1 14 15,-5 3-15,-6 4 0,-6 3 16,0 7-16,-2-2 16,-8 4-16,1 4 0,-1-2 31,-7 1-31,1 3 0,1 6 16,-3-3-16,2 2 15,-2 4-15,1 4 0,6 1 16,3 4-16,-2 3 15,22-27-15,-13 35 0,13-35 16,-17 44-16,9 4 16,8-48-16,-5 50 0,5-50 0,5 51 15,-5-51-15,15 41 16,7-17-16,1-9 0,1-6 16,-1-12-16,2-7 15,-7-8-15,3-1 0,-2-7 16,3-5-16,-6 1 15,3-2 1,-5 0-16,-1-1 0,-5 7 16,0 1-16,-2 4 15,3 3-15,-5 8 0,4 2 16,-2 4-16,5 4 16,-2 4-16,0 5 0,4 10 15,-4 2-15,0 0 16,0 2-16,-1 1 0,7 0 15,0 0-15,3-7 0,-2 0 16,-5-5-16,6-2 0,-2-8 16,3-2-16,-3-2 15,0-8-15,0 1 0</inkml:trace>
  <inkml:trace contextRef="#ctx0" brushRef="#br0" timeOffset="2240.73">15663 6560 0,'0'0'0,"0"0"0,0 0 16,0 0-16,0 0 0,0 0 16,0 0-16,0 0 15,0 24-15,0 13 0,3 23 16,6-7-16,8-9 15,-4-5 1,-2-4-16,3-9 16,-1-4-16,2-7 0,0-3 15,0 2-15,-4-4 16,1-5-16,3-2 0,1-6 16,5-2-16,-1-5 15,-5-2-15,3-2 0</inkml:trace>
  <inkml:trace contextRef="#ctx0" brushRef="#br0" timeOffset="3004.76">16091 6606 0,'0'0'0,"0"0"15,0 0-15,0 0 16,0 0-16,0 0 0,0 0 16,0 0-16,0 0 15,-7 25-15,2 12 0,1 21 16,-1-9-16,5-2 15,-4-2 1,4-6-16,0-4 0,5-8 16,3 0-16,10-12 15,-10-7-15,1-1 16,-4-5-16,3-4 16,-5-5-16,-2-8 0,3-2 15,-4-10-15,0-5 16,3-6-16,2-8 0,1-4 0,6-9 15,0 0-15,3 2 16,1 7-16,10 3 0,-1 9 16,-3 7-16,0 5 15,7 2-15,-1 7 0,-3 4 16,-25 13-16,25-6 16,-25 6-16,27 6 0,3 12 0,-30-18 15,28 27-15,-2 8 31,-2 4-31,0 3 0,-24-42 16,0 0-16,14 44 0,-14-44 0,0 0 0,12 48 16,-12-48-16,0 0 31,0 0-31,8 43 0,-8-43 0,0 0 16,0 0-16,4 39 15,-4-39-15,-15 24 0</inkml:trace>
  <inkml:trace contextRef="#ctx0" brushRef="#br0" timeOffset="3242.34">15671 6041 0,'0'0'0,"0"0"0,0 0 16,0 0-16,0 0 16,0 0-16,0 0 0,0 0 15,0 0-15,0 0 16,0 0-16,0 0 0</inkml:trace>
  <inkml:trace contextRef="#ctx0" brushRef="#br0" timeOffset="7346.1">20823 5632 0,'0'0'0,"0"0"16,0 0-16,0 0 15,0 0-15,0-15 0,6-11 0,0-16 16,-3 13-16,0 8 16,1 3-16,-4 3 15,0 6-15,3 2 0,2 7 16,3 3-16,2 6 0,-1 4 15,-1 5-15,-2 2 32,-3 2-32,0-3 0,0 8 15,0 9-15,1 1 0,-3 6 16,-1 5-16,0-1 16,-1 6-16,-6 9 0,1 3 15,6-65-15,-3 66 16,3-66-16,-3 64 0,3-64 15,0 0-15,-7 66 0,7-66 16,0 59-16,0-59 0,0 0 16,4 57-16,-4-57 15,0 0-15,0 0 0,9 47 16,-9-47-16,0 0 16,0 0-16,9 35 0,-9-35 15,0 0-15,0 0 0,5 24 16,-5-24-16,0 0 15,0 0-15,7 21 0,-7-21 16,0 0-16,0 0 16,4 15-16,-4-15 0,0 0 15,0 0-15,8 12 32,-8-12-32,0 0 0,0 0 0,3 9 15,-3-9-15,0 0 16,0 0-16,7 3 0,-7-3 15,0 0-15,0 0 16,1-3-16,-1 3 16,0-14-16,0 14 0,-1-24 15,1 24-15,-4-33 0,4 33 16,0-38-16,0 38 0,0 0 16,-3-46-16,3-8 0,0-7 15,0 5-15,0 0 16,0 0-16,3-1 15,2 0-15,3 7 0,6 0 32,-3 2-32,-1 12 0,4-2 15,-3 3-15,8-1 0,-1 10 16,2-1-16,7 9 16,0 0-16,-27 18 0,28-14 15,5 5-15,4 3 16,-37 6-16,32 2 0,1 11 15,-33-13-15,28 17 0,-3 10 16,-9 6-16,-16-33 0,14 35 16,-6 8-16,-8-43 15,4 46-15,-4-46 16,-4 47-16,-7 3 0,11-50 16,-22 53-16,22-53 15,-30 52-15,30-52 0,-43 41 0,43-41 31,0 0-31,0 0 0,-44 38 0,44-38 0,0 0 16,-36 30-16,20-15 16,16-6-16,13-6 0,9-6 15,8-4-15,-30 7 32,36-6-32,-36 6 0,45 0 0,-45 0 15,56 6-15,-56-6 16,65 17-16,-5 5 15,-8 2-15,-52-24 0,47 30 16,-47-30-16,31 39 0,-31-39 16,24 43-16,-13 4 15,-11-47-15,-2 45 0,-7 3 16,-6-3-16,-8 0 0,23-45 16,-37 45-16,-7 6 15,-5-9-15,49-42 0,-51 32 16,-4-8-16,55-24 15,-53 18-15,53-18 0,-53 2 32,9-7-32,44 5 0,-35-17 15,35 17-15,0 0 0,-27-25 16,27 25-16,0 0 16,-16-38-16</inkml:trace>
  <inkml:trace contextRef="#ctx0" brushRef="#br0" timeOffset="8751.52">21866 6616 0,'0'0'0,"0"0"0,0 0 16,0 0-16,0 0 16,0 0-16,0 0 0,0 0 15,0 0-15,0 0 0,0 0 16,0 0-16,0 0 16,0 0-16,0 0 15,0 0 1,0 0-16,0 0 0,0 0 15,0 0-15,0 0 16,0 0-16,-3-10 0,-2-8 16,-4-8-16,3 0 15,-1-1-15,2-4 0,-3 3 16,1-5-16,4-6 16,-4 1-16,7-3 0,0-5 0,7 3 15,-1-2-15,6 1 16,3 1-16,-15 43 15,20-37-15,-20 37 0,24-41 16,-24 41-16,27-46 16,-27 46-16,0 0 0,0 0 15,30-42 1,-30 42-16,0 0 16,0 0-16,25-31 0,-6 16 15</inkml:trace>
  <inkml:trace contextRef="#ctx0" brushRef="#br0" timeOffset="10552.4">22162 6141 0,'0'0'0,"0"0"0,0 0 15,0 0-15,0 0 16,0 0-16,0 0 0,0 0 16,0 0-16,0 0 15,0 0 1,0 0-16,0 0 0,0 0 16,0 0-16,0 0 15,0 0-15,0 0 0,0 0 16,0 0-16,0 0 15,0 0-15,0 0 0,0 0 16,0 0-16,0 0 16,0 0-16,0 0 0,-5 19 15,1 13-15,-1 18 0,5 7 16,-4 3-16,4-2 16,0-58-16,0 53 0,0-53 15,9 47-15,-9-47 16,0 0-16,17 33 0,3-12 15,-20-21-15,0 0 0,26 8 16,1-8-16,-1-6 0,-2-5 16,-2-4-16,-6-3 15,0-5-15,-4 0 0,-3-8 16,0 5-16,-5-7 16,4 3-16,-8-2 0,0 0 31,-3 3-31,-5 1 0,2 2 15,3 2-15,2 3 16,1-3-16,-4 0 0</inkml:trace>
  <inkml:trace contextRef="#ctx0" brushRef="#br0" timeOffset="12089.93">22626 6192 0,'0'0'16,"0"0"-16,0 0 0,0 0 16,0 0-16,0 0 31,0 0-31,0 0 0,0 0 15,0 0-15,0 0 0,0 0 16,0 0-16,0 0 16,0 0-16,0 0 0,0 0 15,-7 33-15,2 19 16,-3 20-16,7-17 0,-3 0 16,4-12-16,-3-9 0,3-34 15,-2 29-15,2-29 0,0 0 16,0 0-16,0 32 15,0-32-15,0 0 0,0 0 16,0 28-16,0-28 16,0 0-16,-3 20 0,3-12 31,-6-11-31,2-5 0,0-7 16,3-9-16,-3-2 15,1-9-15,3-1 0,-3-7 16,1 0-16,-1-1 15,6-5-15,2 6 0,3-3 16,5 3-16,-7 4 0,2 1 16,5 6-16,3 0 0,-2 11 15,2-3-15,-2 3 16,3 5-16,-2 7 0,3 0 16,-6 7-16,6 2 15,-5 5-15,4 4 0,-7 6 16,7-3-16,-5 6 15,-2 4-15,0 4 0,1 1 16,-2 2-16,-2-3 0,-2 4 16,1 2-16,-3-1 0,-1 1 15,1 1-15,-3-5 16,0 6-16,-3-5 16,-2 1-16,-1 0 0,4-7 31,-4-3-31,6-2 0,0-2 15,0-5-15,0-2 0,3-4 16,-3 3-16,0-6 16,0 1-16,0-3 0,-3 0 15,-1-5-15</inkml:trace>
  <inkml:trace contextRef="#ctx0" brushRef="#br0" timeOffset="12890.6">23118 6284 0,'0'0'0,"0"0"0,0 0 16,0 0-16,0 0 31,0 0-31,0 0 0,0 0 16,0 0-16,0 0 15,0 0-15,11 0 0,10 0 16,10 0-16,-4 0 15,-3 0-15,-5 0 0,-8 0 16,5-7-16,-5 2 16,5-4-16,-5 3 0,0-1 15,5-1-15,-2 0 16,4-5-16,-4-2 0,-2 4 16,1-5-16,-1-1 15,-2 0-15,3-1 0,-1 0 16,-12 18-16,8-21 15,-4 0-15,-4 0 0,-7 3 16,2 1-16,-3 6 16,-4-4-16,-3 2 15,-6 7-15,3 3 0,-3 6 16,-2 3-16,-4 3 0,3 10 0,-4-2 16,2 7-16,1 2 0,3 3 15,0 2-15,6-2 16,1 3-16,6 1 0,3-1 15,3 5-15,3-5 16,0 0 0,9-1-16,4 1 0,6-6 15,6-6-15,-3 0 0,8-10 16,0-1-16,-1-2 16,1-7-16,5-3 0,-4-3 15,-1-1-15,0 0 16,-4-9-16,-26 16 0,24-16 15</inkml:trace>
  <inkml:trace contextRef="#ctx0" brushRef="#br0" timeOffset="13556.45">23853 5916 0,'0'0'16,"0"0"-16,0 0 0,0 0 0,0 0 15,0 0-15,0 0 16,0 0-16,0 0 0,0 0 16,0 0-16,-9 6 15,-4 3-15,-4 12 0,-1 5 16,6 0-16,3 5 15,4-1 1,1 5-16,1 3 16,3 7-16,0-45 0,7 42 15,1-1-15,-8-41 16,11 45-16,-11-45 0,20 43 16,-20-43-16,0 0 15,27 36-15,-27-36 0,35 21 16,-35-21-16,37 6 0,2-12 15,-6-12-15,-6 1 0</inkml:trace>
  <inkml:trace contextRef="#ctx0" brushRef="#br0" timeOffset="13956.84">23827 5691 0,'0'0'0,"0"0"16,0 0-16,0 0 16,0 0-16,0 0 0,0 0 0,0 0 15,0 0-15,0 0 16,0 0-16,0-3 16,4-6-16,1-5 0,0-1 15,-2 6-15,-1 0 16,1 5-16,1-1 0,0 5 15,-3 0 1,2 0-16,-3 3 16,4-3-16,-3 2 0,-1 2 15,-1-1-15</inkml:trace>
  <inkml:trace contextRef="#ctx0" brushRef="#br0" timeOffset="19685">18743 5300 0,'0'0'16,"0"0"-16,0 0 0,0 0 31,0 0-31,0 0 0,0 0 16,0 0-16,0 0 15,0 0-15,0 0 0,0 0 16,0 0-16,0 0 15,0 0-15,0 0 0,0 0 16,0 0-16,7 29 16,2 16-16,5 17 15,-2 5-15,-4 11 0,2 8 16,-8 12-16,1 36 0,-3 21 16,-12 20-16,1 7 15,-5 7-15,2-4 0,-4-8 16,2-14-16,2 5 15,1 7-15,2 9 16,-8 17-16,8 7 0,-6-3 16,3-1-16,-10 1 15,0 2-15,-2 5 0,-1 18 0,6-3 0,4-2 16,4-2-16,4 3 16,2-1-16,-1-2 0,2-7 15,-3-1-15,4 4 16,-2 0-16,4 4 0,0-13 15,-2 0-15,5-5 16,-3-9 0,6-7-16,-3 3 0,0-2 15,0-6-15,-6-7 16,0-16-16,-1-1 0,6-3 16,-9-1-16,1-1 15,3-7-15,1-17 0,-2-1 16,2-2-16,-8-11 15,4-13-15,5-10 0,-3-14 0,1-6 16,-7 4-16,-5-7 16</inkml:trace>
  <inkml:trace contextRef="#ctx0" brushRef="#br0" timeOffset="21122.1">9688 8550 0,'0'0'0,"0"0"16,0 0-16,0 0 16,0 0-1,0 0-15,0 0 16,0 0-16,0 0 0,0 0 31,0 0-31,0 0 0,26 6 0,24 0 16,22 9-16,-6 0 15,-1 1-15,-1 1 0,0 0 16,9-2-16,7-3 16,9-1-16,5 1 0,9 0 15,26 0-15,22 3 16,-9-13-16,1-4 0,-1-3 16,3 1-16,4-2 15,6 0-15,10 0 16,13 1-16,-4-4 0,2-1 15,7-1-15,12-7 16,0-3-16,2-1 0,8 3 16,5-5-16,15 2 15,-4 9-15,6 0 0,5-2 16,-3-9-16,8 4 16,4 4-16,12 0 0,-15 10 15,7 0-15,-6-1 0,8-4 16,-5-7-1,7 4-15,9-1 0,12-7 0,10-4 16,0 0-16,3-4 16,5-6-16,21 7 0,-15-1 15,-5 4-15,0-2 16,-4 8-16,-21 9 0,-2 11 16,5 2-16,8-2 0,-5-6 15,-2 10-15,-2 1 0,-3-1 16,-5-4-16,7-7 15,3-2-15,9 1 0,-2 0 16,0-6-16,2 3 16,-7 8-16,1 3 0,-4 8 31,2-4-31,-13-2 0,-8-2 16,-3 14-16,-4-4 0,-4 8 15,-8-3-15,-6 0 0,3 0 0,-8-4 16,5-2-16,-3 3 15,-2 3-15,-3-6 0,-8-3 32,-6-1-32,-2 2 0,2-4 0,0 2 15,-2 7-15,-8 12 16,-18 5-16,-18 1 0,-15 0 16,-20-6-16</inkml:trace>
  <inkml:trace contextRef="#ctx0" brushRef="#br1" timeOffset="32331.96">10666 9605 0,'0'0'0,"0"0"0,0 0 15,0 0-15,0 0 16,0 0-16,0 0 0,0 0 16,0 0-16,0 0 0,0 0 15,0 0-15,0 0 16,-8-4-16,-4-5 15,-6-5-15,-3 8 0,4 0 16,-5 0-16,10 1 31,-3 5-31,-1 0 0,-6 2 0,-2 1 16,-6 0-16,2 6 16,-5 0-16,1 0 0,-5 2 15,3 4-15,-3 1 16,-1 4-16,-1 4 0,2 0 15,3 8-15,2 1 16,-5 9-16,3 4 0,-2 11 0,12-1 16,10 1-16,4-4 15,13 3-15,8-6 0,10-2 16,6-4-16,6-2 16,8-7-16,8-5 0,-1-6 15,7-13-15,2-4 16,1-11-1,5-2-15,-1-5 16,0-10-16,-1-3 0,0-5 16,-1-5-16,-5 0 15,-55 34-15,55-42 0,-9 2 16,-1-8-16,-45 48 16,36-52-16,-8 0 0,-15-6 15,-5 8-15,-6 0 0,-4 3 16,-6 11-16,-5-2 0,-7 2 15,-1 1-15,-6 2 16,-3 6-16,0 3 0,-1 4 16,1 3-16,0 4 15,7 8-15,1-1 0,5 0 16,3 6-16</inkml:trace>
  <inkml:trace contextRef="#ctx0" brushRef="#br1" timeOffset="33338.43">11314 9708 0,'0'0'16,"0"0"-16,0 0 0,0 0 16,0 0-16,0 0 15,0 0-15,0 0 0,0 32 16,-5 28-16,2 30 15,-3-5-15,4-3 0,4 0 32,4-9-32,-6-73 0,6 71 15,-6-71-15,10 66 16,-10-66-16,0 0 0,0 0 16,11 56-16,-11-56 15,0 0-15,0 0 0,8 35 16,-8-35-16,0 12 15,0-18-15,-8-15 0,0-11 0,-3-6 16,3-10-16,0-6 16,5-17-16,3 0 0,3 0 15,8 4-15,5-1 16,-3 5-16,9 6 0,0 7 16,8 2-16,-3 7 15,3 3-15,-3 13 0,3 5 0,6-1 16,-36 21-16,48-17 15,2 5-15,15 6 16,-4 6-16,-61 0 0,60 9 16,-60-9-16,62 21 0</inkml:trace>
  <inkml:trace contextRef="#ctx0" brushRef="#br1" timeOffset="33939.48">12414 9817 0,'0'0'16,"0"0"-16,0 0 0,0 0 15,-17-10-15,-2-8 16,-11-6-16,8 6 0,1 3 16,-3 4-16,1 1 15,-1 1-15,-3 4 0,2 1 16,-1 4-16,3 9 15,-1 4-15,1 7 0,3 3 0,2 8 16,0 5-16,1 5 16,5 5-16,8 5 0,-1 14 15,13-4-15,5-7 16,-13-54-16,27 51 0,-27-51 16,34 42-16,14-12 15,-2-16-15,-7-8 0,1-12 0,-6-8 16,0-8-16,-1-1 31,-6-8-31,-5-1 0,-5 0 16,2-4-16,-8 1 15,1-1-15,-2 4 0,-5 2 16,-2 4-16,2 11 16,-2 4-16,5 7 0,-3 4 15,1 6-15,-3 10 0,6 7 16,0 4-16,2-1 15,3 3-15,5 4 0,-19-33 16,24 32-16,-24-32 16,30 31-16</inkml:trace>
  <inkml:trace contextRef="#ctx0" brushRef="#br1" timeOffset="34439.75">12982 9839 0,'0'0'16,"0"0"-16,0 0 15,0 32-15,0 25 0,0 26 0,0-12 16,0-10-16,0-14 16,0-11-16,0-9 0,0-12 15,0-3-15,0-6 16,0-6-16,0-8 0,0-10 16,-5-10-16,5-7 15,0 0-15,0-10 0,0 2 16,8-18-16,5-12 0,6-5 15,1 5-15,4 5 32,3 8-32,0 12 0,-1 13 0,-9 14 0,5 8 31,-2 13-31,-2 11 0,0 3 16,-3 13-16,4 9 0,-6 1 15,5 11-15,3 11 0,-7 1 16,-14-60-16,19 63 15,-5-2-15,-14-61 0,0 0 16,0 0-16,13 56 16,-13-56-16,8 51 0</inkml:trace>
  <inkml:trace contextRef="#ctx0" brushRef="#br1" timeOffset="35040.47">13803 9665 0,'0'0'0,"0"0"15,0 0-15,0 0 0,0 0 16,-16 0-16,-8-7 15,-11 4-15,5 6 0,6 8 16,7 7-16,3 3 0,6 6 16,-1 5-16,4 1 15,2 6-15,3 3 0,3-5 16,2 2-16,5-6 16,5-4-16,4-8 0,1-9 15,-1-3 1,8-3-16,0-8 15,3-8-15,-6-8 0,0 0 16,3-5-16,-4-5 16,1 2-16,-5-6 0,0 0 15,-4-2-15,0 2 16,-4 0-16,0 2 0,-6 6 16,-1 4-16,0 4 0,-1 6 15,-2-1-15,3 9 0,-4 4 16,0 11-16,0 5 15,-4 6-15,3 5 0,1 8 16,0 9-16,1 4 16,-1 16-16,-1 1 0,1 4 15,-3-9-15,-2 4 0,5-66 16,-8 62-16,-6 0 16,-1-5-16,-5-6 0,20-51 15,-27 43-15,27-43 16,-35 33-16,0-16 0,1-8 15</inkml:trace>
  <inkml:trace contextRef="#ctx0" brushRef="#br1" timeOffset="35472.43">14255 9910 0,'0'0'0,"0"0"16,0 0-16,0 0 0,0 0 15,0 0 1,16-18-16,7-6 15,7-12-15,-9 7 0,-2-7 16,0 4-16,-8-3 16,1-4-16,-5 4 0,-7 35 15,0 0-15,0-36 16,0 36-16,-11-30 0,-11 7 16,-5 14-16,-2 6 0,-4 6 15,1 11-15,6 10 0,-1 9 16,-2 3-16,12 5 15,3 0-15,7 0 16,7 4-16,4 1 0,11-3 16,4 2-16,10-4 15,-1-3-15,-1-8 0,3-2 0</inkml:trace>
  <inkml:trace contextRef="#ctx0" brushRef="#br1" timeOffset="36904.35">10500 12096 0,'0'0'0,"0"0"16,0 0-16,0 0 15,0 34-15,-5 30 0,1 31 32,-3-1-32,5 5 0,4 12 15,5-7-15,-3-5 16,1-11-16,-2-20 16,-3-68-16,8 66 0,-8-66 15,0 0-15,-2 59 0,2-59 16,-9 39-16,9-39 15,-12 14-15,3-19 0,1-16 0,-2-12 16,6-6-16,-1-11 16,1-18-16,4-12 15,9-3-15,5-6 0,6-2 16,7 2-16,10 0 16,1 10-16,5-3 0,2 15 15,1 8 1,6 14-16,-9 6 15,3 10-15,-46 29 0,41-18 16,0 11-16,-9 14 16,-2 11-16,-5 5 0,-7 13 15,0 8-15,-10 12 16,-3 15-16,2 3 0,-4 1 16,-3-1-16,-3-3 0,-1 3 15,-4-6-15,2 0 0,6-68 16,-12 69-16,12-69 15,-13 65-15,13-65 0,-27 61 16</inkml:trace>
  <inkml:trace contextRef="#ctx0" brushRef="#br1" timeOffset="37157.71">10522 12757 0,'0'0'0,"0"0"15,0 0-15,0 0 16,0 0-16,22-11 0,19-8 16,10-4-16,2 8 15,-2-2-15,0 4 0,-4-2 16,-3 7-16,-44 8 15,44-9-15,1 0 0,0-3 0</inkml:trace>
  <inkml:trace contextRef="#ctx0" brushRef="#br1" timeOffset="37806.92">11466 12621 0,'0'0'15,"0"0"-15,0 0 16,0 0-16,-5 20 0,2 19 16,-5 20-16,-3 0 0,1 9 15,6 5-15,2 0 0,2 4 16,-3 0-16,3 3 15,0-80-15,0 86 16,0-86-16,-4 89 0,4-89 16,0 0-16,0 93 0,0-93 15,0 0-15,-4 66 0,-14-20 16,18-46-16,-17 17 16,-4-17-16,-2-17 0,-1-13 15,1-19-15,2-18 16,4-16-16,7-9 0,8-8 15,4-34-15,12-7 32,10 18-32,3 32 0,-4 26 0,3 7 15,7 8-15,-2 0 16,8 9-16,-1 3 16,4 6-16,1 1 0,1 13 15,2 7-15,-11 7 0,-2 8 16,-5 6-16,1 4 15,-10 6-15,-6 1 0,-9 2 16,1 4-16,-14 3 0,-4 0 16,-13-1-16,0 4 15,-4 1-15,-5 0 0,0 1 16,-4-5-16,4 0 16,-2-1-16,11-8 15,-1-3 1,8-6-16,0-3 0,7 0 15,3-7-15,6-2 0,3-2 16,0-4-16,3-10 16</inkml:trace>
  <inkml:trace contextRef="#ctx0" brushRef="#br1" timeOffset="38406.05">12086 12775 0,'0'0'0,"0"0"16,-7 32-16,6 27 16,-6 30-16,2-5 0,5 2 15,-3-6-15,3-1 16,0-2-16,0-2 0,0-75 15,0 78-15,0-78 32,0 78-32,0-78 0,0 0 0,-11 69 15,11-69-15,-16 47 16,-7-32-16,2-20 16,12-13-16,-10-14 0,4-10 15,1-14-15,2-22 16,5-6-16,6-9 0,2-2 15,11-7-15,8-21 0,5-6 16,8 2-16,2 27 0,-2 17 16,-1 24-16,-2 8 15,10 3-15,-1 1 0,-3 10 16,9 3-16,-45 34 16,0 0-16,52-24 0,0 15 31,-52 9-31,51 7 0,-51-7 15,39 23-15,-39-23 16,19 33-16,-12 3 0,-7 5 16,-7-3-16,-7 4 15,-3-3-15,-5-2 0,-1 2 16,-5 2-16,-10 4 16,6-6-16,-4 0 0,3-8 0,10-6 15,3-5-15,1-5 16,5-6-16,-5-9 0,3-14 15</inkml:trace>
  <inkml:trace contextRef="#ctx0" brushRef="#br1" timeOffset="38706.11">12836 11747 0,'0'0'0,"0"0"0,0 0 15,0 0-15,-4 26 0,-2 22 16,1 32-16,-2 2 16,6 7-16,-7 6 0,0 0 15,3 0-15,4-2 16,-2-11-16,-1-8 0,4-74 15,-4 74-15,-6-6 0,10-68 16,-6 63-16,6-63 0,0 0 16,0 0-16,-3 37 15,6-24-15</inkml:trace>
  <inkml:trace contextRef="#ctx0" brushRef="#br1" timeOffset="39143.84">13028 12600 0,'0'0'0,"0"0"16,0 0-16,0 0 0,0 0 0,0 0 15,0 0-15,0 0 16,22 0-16,22-11 0,18-7 15,-13-10-15,-11 5 16,-10 0-16,-4-2 0,-3-4 16,-21 29-16,20-36 15,-20 36-15,16-41 0,-16 41 0,6-48 16,-6 48-16,-3-47 16,3 47-16,0 0 0,-19-35 15,-8 11-15,-1 16 16,-5 10-16,6 10 31,0 11-31,3 7 0,7 13 16,2 0-16,3 7 0,4 7 15,1-4-15,11-3 0,7-5 16,4-10-16,5-5 16,7 0-16,3-7 0,8-7 15,4-7-15,3-7 16,2-11-16,0-9 0,10-11 15</inkml:trace>
  <inkml:trace contextRef="#ctx0" brushRef="#br1" timeOffset="39591.36">14013 11830 0,'0'0'16,"0"0"-16,0 0 15,0 0-15,-19 0 0,-14 0 16,-10 0-16,5 6 16,0-3-16,3 12 0,5 2 0,5 4 15,1-1-15,0 1 16,3 3-16,21-24 0,-20 30 15,20-30-15,-12 33 16,9-1-16,6 1 16,9-3-16,8-2 0,6 0 15,8 0 1,0-1-16,9 3 16,5 3-16,-1-4 0,-47-29 15,46 33-15,-46-33 16,52 32-16,-52-32 0,49 42 15,-49-42-15,31 45 16,-11 2-16,-10 3 0,-10-2 16,-10-12-16,-5-1 0,-4 4 15,19-39-15,-26 39 0,-5-1 16,-7-3-16</inkml:trace>
  <inkml:trace contextRef="#ctx0" brushRef="#br1" timeOffset="42298.01">20743 8917 0,'0'0'0,"0"0"16,0 0-16,-9 0 16,-9-9-16,-5-6 0,-4 4 15,8-7-15,8 4 0,3 1 16,5 4-16,0 0 15,1 5-15,-5-3 0,3 1 16,-4 4-16,0 4 16,-7 4-16,-5 3 0,2 9 15,-12 3-15,0 5 0,-5 7 32,-2-1-32,0 4 0,-9 14 15,3 0-15,0 9 16,5 4-16,0 6 15,2 7-15,3 10 0,9 0 16,10 5-16,11-4 0,8-7 16,7-9-16,-12-71 0,27 61 15,12-10-15,4-15 16,9-9-16,0-16 0,6-11 16,-3-9-16,2-6 15,0-5-15,-1-7 0,0-8 16,-9-6-16,0-7 15,-5-5-15,-6-1 0,-4-5 0,-5-1 16,-5-1-16,-9-4 16,-7 0-16,-6-2 0,-3 6 15,-8 1-15,-5 1 16,0 6-16,-6 9 16,4 7-16,-4 11 0,3 0 15,-1 5 1,-6 6-16,6 3 0,-4 3 15</inkml:trace>
  <inkml:trace contextRef="#ctx0" brushRef="#br1" timeOffset="42824.01">21303 9886 0,'0'0'16,"0"0"-16,0 0 15,0 0-15,0 0 0,0 0 16,0 0-1,0 0-15,-9-29 0,-2-38 16,-8-30-16,5-9 0,5 9 16,9 4-16,4 20 15,10 1-15,3 7 0,7 3 16,9 9-16,-3 11 16,0 11-16,0-1 0,-30 32 31,32-20-31,6-1 0,6 1 15,-3 7-15,-41 13 0,51-1 16,6 6-16,-57-5 16,62 18-16</inkml:trace>
  <inkml:trace contextRef="#ctx0" brushRef="#br1" timeOffset="43324.08">22124 9233 0,'0'0'0,"0"0"0,0 0 15,-22 0-15,-24 0 0,-8 7 16,11-4-16,4 12 16,7-4-16,5 10 0,5 1 15,9 1-15,-7 0 0,10 8 16,-7 8-16,12 4 16,-3 8-16,5 10 0,6 2 15,5-7-15,11-2 16,1-13-16,3-10 0,-23-31 15,30 16-15,8-9 0,-3-14 16,3-9-16,-4-12 0,0-5 16,-4-6-16,-2 1 15,1-6-15,-4-3 0,-6-1 16,1 4-16,-7 15 16,-3 4-16,2 12 15,-7 6 1,2 7-16,-1 9 0,0 2 15,0 11-15,2 2 16,-8-24-16,16 34 0,-16-34 16,19 36-16,11 3 15,-30-39-15,0 0 0,30 32 16</inkml:trace>
  <inkml:trace contextRef="#ctx0" brushRef="#br1" timeOffset="43761.71">22673 9340 0,'0'0'0,"0"0"16,-7 34-16,6 20 15,-6 28-15,2-11 16,5-9-16,0-62 0,0 0 16,0 0-16,2 50 15,8-19-15,6-27 0,6-21 16,1-14-16,1-17 16,4-12-16,10-5 0,-3-6 15,-3 2-15,3 4 16,-2 13-16,-1 10 0,-32 42 15,34-30-15,-8 19 16,-26 11-16,23 2 16,-1 16-16,-22-18 0,19 32 15,-3 14-15,2 4 16,0 11-16,-18-61 0,0 0 16,13 60-16,-13-60 15,0 0-15,9 63 0</inkml:trace>
  <inkml:trace contextRef="#ctx0" brushRef="#br1" timeOffset="44325.2">23568 9081 0,'0'0'0,"0"0"16,0 0-16,-21 13 0,-8 9 15,-10 8 1,13 2-16,1 4 16,3 6-16,9 2 0,4 3 15,9-47-15,0 47 16,0-47-16,12 48 0,-12-48 15,21 44-15,11-12 16,0-13-16,2-12 0,-4-11 16,-6-8-16,1-13 0,-3-3 15,-6-5-15,3-1 0,0-7 16,-3 4-16,3-6 16,-5 2-16,-1 3 0,-1 5 15,3 0-15,-3 9 16,1 7-16,-1 10 15,-3 5-15,0 11 0,0 8 0,-4 14 16,3 10-16,2 9 0,-7 18 16,1 4-16,-4 5 15,0-1-15,-4-1 16,1-1-16,3-74 0,-5 74 16,-1 0-16,-2-3 15,8-71 1,-18 65-16,18-65 0,-20 62 15,20-62-15,-32 54 16,-9-12-16,-3-23 0,6-15 16,2-19-16,-1-17 15,2-16-15,-3-21 0</inkml:trace>
  <inkml:trace contextRef="#ctx0" brushRef="#br1" timeOffset="44763.61">23960 9202 0,'0'0'0,"0"0"16,0 0-16,0 0 0,12 17 15,14 4-15,5 4 16,-6-14-16,2-5 0,2-6 15,1-6-15,1-9 16,6-6-16,-4-2 0,2-4 16,-2-6-16,-33 33 0,0 0 15,32-35-15,-32 35 0,20-36 16,-20 36-16,0 0 16,7-36-16,-15 11 15,-11 6-15,-4 13 0,-2 9 16,3 9-16,0 6 0,1 9 15,1 2-15,8 7 0,0-1 16,6 1-16,6 1 16,6-1-16,3-3 0,6-3 15,5-4-15,4 2 16,6-7-16,-30-21 0,36 10 16,7-10-16</inkml:trace>
  <inkml:trace contextRef="#ctx0" brushRef="#br1" timeOffset="45164.59">24954 8619 0,'0'0'0,"0"0"16,0 0-16,-30 8 15,-19 10-15,-13 9 0,17 2 16,3 1-16,9 0 16,11-8-16,8-1 0,1-3 31,5 2-31,13-6 0,1-3 16,5-2-16,10 0 0,3-1 15,6-1-15,-2 1 16,5-1-16,2 4 0,0 5 15,1 4-15,-1 7 16,-4 2-16,-4 3 0,-3 4 16,-10 3-16,-4 3 0,-10-4 15,-6 3-15,-10 6 0,-6 0 16,-12 10-16,-6-3 16,-5-4-16,-9-7 15,2 0-15,-2-4 0,-7-10 16,-7-2-16</inkml:trace>
  <inkml:trace contextRef="#ctx0" brushRef="#br1" timeOffset="46197.25">20438 11317 0,'0'0'0,"0"0"16,0 0-16,0 0 0,0 0 0,-9 26 15,1 22-15,-5 15 16,7-7-16,0 0 0,4 1 16,2 0-16,8 2 15,5 1-15,4 9 0,-3 0 16,1 1-16,-3-5 16,-1-5-16,-11-60 0,0 0 15,0 0-15,7 41 0,-7-41 16,3 16-16,-6-20 15,3-22-15,0-12 0,0-13 16,0-21-16,3-8 16,0-2-16,5-7 0,-2-1 31,5 3-31,8 3 0,-2 7 16,4 9-16,1 6 0,5 8 15,0 8-15,0 3 16,-5 14-16,2 5 0,-24 24 15,30-18-15,-30 18 16,36-5-16,2 10 16,-2 13-16,-4 15 0,-6 11 0,0 19 15,-4 11-15,-3 0 16,-4 6-16,-3-5 0,-7 6 16,-5-1-16,-2 0 15,-5-3-15,4-3 0,3-74 16,-4 69-16,4-69 15,-5 61 1,5-61-16,-20 48 0,-8-18 16</inkml:trace>
  <inkml:trace contextRef="#ctx0" brushRef="#br1" timeOffset="46381.59">20643 11876 0,'0'0'0,"0"0"16,0 0-16,0 0 16,0 0-16,0 0 0,0 0 15,0 0-15,26-11 16,17-10-16,12-2 0,1-1 16,1 3-16,-1 4 0,1 5 15,-57 12-15,62-8 0</inkml:trace>
  <inkml:trace contextRef="#ctx0" brushRef="#br1" timeOffset="46928.82">21504 11876 0,'0'0'0,"0"0"16,-5 29-16,2 17 15,-3 23-15,2 0 0,11-6 16,3 3-16,0-4 16,5 6-16,-15-68 0,19 66 0,1-4 15,-20-62-15,0 0 16,0 0-16,18 54 0,-18-54 16,0 0-16,9 35 15,-9-35-15,4 12 0,-8-18 16,-5-18-16,-4-9 15,8-14 1,-3-10-16,0-13 16,8-10-16,4 0 0,5-1 15,4 2-15,4 1 16,7 7-16,3 6 0,3 6 16,-2 9-16,5 1 15,-33 49-15,38-37 0,-38 37 16,0 0-16,45-32 0,-45 32 15,0 0-15,44-15 0,-17 15 16,-13 18-16,-7 5 16,-11 5-16,-10 11 0,-3 4 15,-7 4-15,-9 12 16,1-4-16,-3 1 0,4-13 16,4-7-16,8-10 0,-3-8 15,7-6-15,1-7 0,1-7 16,9-3-16,-4-8 15</inkml:trace>
  <inkml:trace contextRef="#ctx0" brushRef="#br1" timeOffset="47497.71">22273 12236 0,'0'0'0,"0"0"0,0 32 15,0 27-15,0 30 16,0-7-16,8-7 0,4-1 16,-12-74-16,10 71 15,-2-6-15,-8-65 16,0 0-16,0 0 0,9 57 15,-9-57 1,0 0-16,6 39 16,-6-39-16,0 3 0,-6-27 15,-3-12-15,-3-11 16,3-14-16,0-32 0,4-8 16,5-44-16,12-20 15,11-3-15,13 24 0,-2 28 16,3 27-16,-7 28 0,-30 61 0,32-57 15,9 4-15,-41 53 16,50-41-16,-50 41 0,48-33 16,-48 33-16,47-16 15,-47 16-15,33 0 0,-12 10 16,-10 8-16,-1 8 16,-10 10-16,-3 2 0,-9 9 15,12-47-15,-22 54 16,-3 14-16,-8 0 0,3-5 15,1-7-15,4-8 16,-4-7-16,6-14 0,-1-4 16,0-2-16,3-8 15,1-12 1,1-2-16,3-16 0,-2-3 16,1-10-16</inkml:trace>
  <inkml:trace contextRef="#ctx0" brushRef="#br1" timeOffset="47766.66">22932 11012 0,'0'0'0,"0"0"0,0 0 15,0 0-15,0 0 16,0 28-16,0 24 0,0 31 15,0 0 1,0 13-16,1-6 16,7 3-16,8-7 0,-10-10 15,2-4-15,-1-4 16,-7-68-16,14 67 0,-14-67 16,9 58-1,-9-58-15,0 0 0,0 0 0,13 34 16,-4-25-16</inkml:trace>
  <inkml:trace contextRef="#ctx0" brushRef="#br1" timeOffset="48197.45">23348 11773 0,'0'0'0,"0"0"15,0 0-15,0 0 16,0 0-16,0 0 0,0 0 15,15 0-15,15 0 16,18-6-16,-8-5 0,-3-6 16,-14-5-16,-5-5 31,-8 4-31,2-4 0,-3 1 0,-8-6 16,2 1-16,-6 2 15,-2 3-15,-9 3 16,1 6-16,-5 5 0,0 10 15,1 4-15,-1 8 16,-1 4-16,8 4 0,-3 6 16,5 3-16,0 2 0,2 1 15,7 3-15,4 3 0,-1 5 16,2-6-16,0-3 16,12-1-16,-4-9 0,9-1 15,-4-6-15,5-6 16,4-9-16,7-6 0,-4-5 31,1-11-31,-1-6 0,2-5 16</inkml:trace>
  <inkml:trace contextRef="#ctx0" brushRef="#br1" timeOffset="48629.4">24298 10930 0,'0'0'0,"0"0"0,0 0 16,-27 9-16,-17 1 16,-17 15-16,19 5 0,7-4 0,2 1 15,3-8-15,3 12 16,27-31-16,-27 33 0,27-33 15,0 0-15,-19 39 16,19-39-16,-12 40 16,12-40-16,0 37 0,0-37 31,19 29-31,12-2 0,-31-27 16,43 27-16,-43-27 0,63 26 15,-1 6-15,-62-32 16,64 29-16,-64-29 0,50 36 15,-50-36-15,36 42 16,-12 2-16,-10 4 0,-8-7 16,-6-41-16,-3 48 0,-6-1 15,9-47-15,-18 50 0,18-50 16,-25 57-16,25-57 16,-30 53-16,30-53 0,-37 48 15,2-6-15</inkml:trace>
  <inkml:trace contextRef="#ctx0" brushRef="#br1" timeOffset="72210.08">15270 9608 0,'0'0'15,"0"0"-15,0 0 16,0 0-16,0 0 16,0 0-16,0 0 0,0 0 15,0 0-15,-8-12 16,-6-6-16,-2-9 16,-2 13-16,6 5 0,-4-1 15,5 5-15,-5-5 16,2 6-16,-2-5 0,2 2 15,-3 2-15,-1-5 16,2 2-16,-1 1 0,-1 5 16,-3-5-16,-2 5 15,-1 0-15,1 2 0,-2 2 16,25-2-16,0 0 16,-29 2-16,29-2 0,0 0 15,0 0-15,-35 9 16,35-9-16,0 0 0,0 0 15,-35 13-15,35-13 16,0 0-16,0 0 0,-26 15 0,26-15 0,-20 18 16,20-18-16,-12 19 31,9 3-31,3-22 0,3 23 16,5 4-16,4-4 15,3-1-15,0 1 0,0-1 16,4 0-16,-2 0 0,1 1 0,-4 1 0,-2-1 15,0 0-15,1 2 16,-1-1-16,-1 2 0,-11-26 16,0 0-16,6 26 15,-6-26-15,0 0 16,0 28-16,0-28 0,-16 29 31,-4-3-31,20-26 0,-32 22 16,32-22-16,-43 14 0,43-14 15,-47 13-15,47-13 16,-49 5-16,49-5 0,0 0 16,-71-5-16</inkml:trace>
  <inkml:trace contextRef="#ctx0" brushRef="#br1" timeOffset="104618.64">17000 9083 0,'0'0'0,"0"0"15,0 0-15,0 0 16,0 0-16,0 0 0,0 0 16,-16-2-16,-7-13 15,-3-9-15,8 3 0,2 3 0,6 9 16,-10 4-16,6 2 16,0-3-16,-2 2 0,5 2 15,0-1-15,-5 3 16,2 0-16,-7 3 0,3 3 15,-2 0-15,-2 7 16,0 3-16,5 2 0,-13 6 0,1 0 16,-2 11-16,2 4 15,1 11-15,-9 12 0,37-62 16,-31 68-16,31-68 16,-30 73-16,3 9 0,27-82 15,-17 70-15,2-2 31,15-68-31,-8 69 0,8-69 0,-11 65 16,11-65-16,-12 68 16,-2-4-16,-2 2 15,16-66-15,0 0 0,0 0 16,-22 53-16,22-53 0,-27 39 16,27-39-16,0 0 15,-30 17-15,30-17 0,-30 5 0,30-5 16,-32-7-16,32 7 15,0 0-15,-30-15 0,30 15 16,-26-26-16,26 26 16,-18-33-16,18 33 15,0 0-15,0 0 0,-9-33 32,9 33-32,0-35 0,0 35 0,0 0 15,12-31-15,11 8 16,-23 23-16,34-11 0,-34 11 15,34-3-15,8 12 16,-42-9-16,44 17 16,-44-17-16,0 0 0,38 24 15,-38-24-15,0 0 0,0 0 16,39 24-16,-5-9 0</inkml:trace>
  <inkml:trace contextRef="#ctx0" brushRef="#br1" timeOffset="104870.88">16152 9601 0,'0'0'0,"0"0"0,0 0 15,0 0-15,0 0 0,0 0 16,0 0-16,0 0 16,21 0-16,17 0 0,22 0 15,-3 7-15,-4-4 16,-2 2-16,-12 5 0,4-4 16,-43-6-16,35 8 15,1-2-15</inkml:trace>
  <inkml:trace contextRef="#ctx0" brushRef="#br1" timeOffset="105487.42">16996 9415 0,'0'0'15,"0"0"-15,0 0 0,0 0 32,-20 0-32,-12-7 0,-12 2 15,6 2-15,2 0 16,-4 9-16,8 6 0,6 6 16,-3 9-16,6 3 15,23-30-15,-21 43 0,-4 11 16,3 9-16,22-63 15,-13 58-15,6-1 0,14-5 0,-7-52 16,16 51-16,-16-51 16,30 50-16,12-11 0,-42-39 15,45 26-15,-45-26 16,44 10-16,-8-16 0,-1-13 16,-3 0-16,-6-12 15,0 3-15,-12-9 0,-6 1 0,0-1 16,-8-4-16,-5 2 15,-1 0-15,1 6 16,-5 1-16,1 2 0,4 6 16,-6 0-16,6 7 15,4-1-15,-6 3 0,1 0 32,3 6-32</inkml:trace>
  <inkml:trace contextRef="#ctx0" brushRef="#br1" timeOffset="105771.72">17368 9685 0,'0'0'16,"0"0"-16,0 0 0,0 0 16,0 0-16,0 0 15,0 0-15,0 0 0,0 0 16,0 0-16,0 0 15,0 0-15</inkml:trace>
  <inkml:trace contextRef="#ctx0" brushRef="#br1" timeOffset="106603.96">17653 9290 0,'0'0'0,"0"0"16,0 0-16,0 0 15,0 0 1,0 0-16,0 0 0,0 0 16,0 0-16,0 0 15,-17 7-15,-3-2 0,-7 10 16,7 3-16,10 0 16,2-4-16,5 1 0,1-7 15,2 5-15,5-4 16,2 0-16,8-5 0,-2 1 0,9-2 15,2 6-15,1 0 16,2 2-16,3 8 0,0 1 16,2 4-16,1 6 15,-6-4-15,-27-26 0,24 32 16,1 1-16,-7 3 16,-18-36-1,13 35-15,-13-35 0,5 39 16,-5-39-16,0 0 15,0 34-15,-9 4 0,9-38 16,0 0-16,-26 25 16,26-25-16,-26 18 0,26-18 15,-39-3-15</inkml:trace>
  <inkml:trace contextRef="#ctx0" brushRef="#br1" timeOffset="106851.24">17757 9202 0,'0'0'0,"0"0"0,0 0 15,0 0-15,0 0 16,0 0-16,0 0 0,0 0 15,0 0-15,0 0 16,22 0-16,24 0 0,14 0 0,-12 0 16,-6 0-16,-1 0 15,-8-6-15,-3-3 0,-4-6 16,-4 7-16,-8-1 16,3 0-16</inkml:trace>
  <inkml:trace contextRef="#ctx0" brushRef="#br1" timeOffset="108760.72">16041 11391 0,'0'0'15,"0"0"-15,0 0 16,0 0-16,0 0 0,-15 0 15,-9 0-15,-11 0 16,13 6 0,1-4-16,-2 8 0,5 2 15,-1 9-15,5-1 16,-2 4-16,5 6 0,-4 2 16,0 10-16,-2 1 15,2 11-15,-3 18 16,5 1-16,-3 13 0,2 1 15,1 7-15,1 4 0,-1 23 16,2 4-16,-4-1 0,0-14 16,0-17-16,0-26 15,15-67-15,-11 60 0,-7-2 16,1-5-16,17-53 16,-24 48-16,24-48 0,-27 36 15,-3-14 1,30-22-16,-26 4 15,3-6-15,-2-10 0,25 12 16,-21-24-16,21 24 16,-16-35-16,2-10 15,14 45-15,-1-53 0,2-7 16,9 2-16,2 4 16,-12 54-16,20-50 0,7 2 0,6 7 15,4 9-15,-37 32 16,46-24-16,2 11 0,-2 11 15,6 4-15,5 4 16,-5 7-16,-52-13 0,54 11 16,-1 4-16,-53-15 15,0 0-15,0 0 0,46 15 0,-46-15 16,0 0-16,35 9 16,-11-6-16</inkml:trace>
  <inkml:trace contextRef="#ctx0" brushRef="#br1" timeOffset="108998.33">15491 12215 0,'0'0'0,"0"0"0,0 0 16,0 0-16,0 0 0,0 0 16,25 0-16,21-5 15,27-1-15,-8 6 0,-4 2 16,-2 4-16,-2 3 16,-57-9-16,0 0 0,74 5 15</inkml:trace>
  <inkml:trace contextRef="#ctx0" brushRef="#br1" timeOffset="109661.66">16668 11830 0,'0'0'0,"0"0"16,0 0-16,-27 9 0,-18 6 15,1 4-15,9 2 16,2 1-16,6 2 0,2 2 15,-2 9-15,3 6 0,2 10 16,3 21-16,3 2 0,12 5 16,0-1-16,8-7 15,4-3-15,9-14 16,10-4-16,6-14 0,-2-10 16,4-5-16,-35-21 15,43 11 1,4-5-16,-47-6 0,47-3 15,1-11-15,-5-11 16,1-10-16,-9-6 0,-8-7 16,-6-2-16,-4-6 15,-6-4-15,-3-5 0,-8 0 16,-8 0-16,-1 2 16,-3 7-16,-2 3 0,0 6 0,-2 14 15,2-1-15,2 9 16,-3 6-16,-1-1 15,0 9-15,-1 4 0</inkml:trace>
  <inkml:trace contextRef="#ctx0" brushRef="#br1" timeOffset="109962.2">17213 12446 0,'0'0'0,"0"0"15,0 0-15,0 0 0,-8 0 0,-1 0 16,-3 0-16,6 0 16,3 0-16,3 0 0,3 0 15,-9 0-15</inkml:trace>
  <inkml:trace contextRef="#ctx0" brushRef="#br1" timeOffset="111300.36">17371 11817 0,'0'0'0,"0"0"0,0 0 16,0 0-16,0 0 0,0 0 15,0 0-15,0 0 16,0 0-16,0 0 16,0 0-16,0 0 0,0 0 31,0 0-31,0 0 0,0 0 15,0 0-15,0 0 0,0 0 16,17-2-16,16-3 16,6-1-16,-5 1 0,0 3 15,-3-1-15,-1 0 16,-3 1-16,0 4 0,-7-2 16,0 6-16,-6 3 0,-2 0 15,-3 2-15,-5 4 0,1 4 16,-10 4-16,1 4 15,-3 3-15,-3 2 16,1 7 0,0 2-16,-4 3 0,-3 1 0,16-45 15,-14 48-15,14-48 0,0 0 16,-13 47-16,13-47 0,-11 50 16,11-50-16,0 0 0,0 0 15,-11 54-15,11-54 16,-16 47-16</inkml:trace>
  <inkml:trace contextRef="#ctx0" brushRef="#br1" timeOffset="111863.24">18075 11723 0,'0'0'16,"0"0"-16,0 0 0,0 0 16,0 0-16,0 0 15,0 0-15,0 0 0,0 0 16,-21 18-16,-6 8 16,2 4-16,8-6 0,1-1 0,5-2 15,4 0-15,2-6 16,5-4-16,5 2 0,7-5 15,3 1-15,3-3 16,-1-3-16,7 3 0,0-3 16,2 3-16,5 3 15,-8 3-15,4 2 0,-4 5 32,-2 1-32,-21-20 0,14 30 15,-14-30-15,10 39 16,-10-39-16,2 47 0,-2-47 0,-8 50 0,8-50 31,-16 60-31,-7-11 0,23-49 16,0 0-16,0 0 0,-30 42 15,30-42-15,0 0 0,-40 30 16,-6-15-16,46-15 16,-35-4-16</inkml:trace>
  <inkml:trace contextRef="#ctx0" brushRef="#br1" timeOffset="112201.25">18049 11747 0,'0'0'0,"0"0"16,0 0-16,0 0 16,0 0-16,0 0 0,0 0 0,0 0 15,0 0-15,0 0 16,0 0-16,21 0 15,14-6-15,18 0 0,-11 3 16,-6 0-16,-9 0 16,-4-2-16,-2-5 0,-8 5 15</inkml:trace>
  <inkml:trace contextRef="#ctx0" brushRef="#br1" timeOffset="114402.4">26946 8856 0,'0'0'0,"0"0"0,0 0 0,0-13 15,0-11-15,10-5 16,2 0-16,-4 4 0,0 8 15,3 2-15,-3 3 16,-5 3-16,2 6 0,-5 0 16,3 1-16,-3-1 15,0 0 1,4 3-16,-4 0 0,1 0 16,-2-3-16,1 3 15,0-4-15,-4 4 16,1 0-16,-5 0 0,0-2 15,-6 2-15,3 0 0,-2 2 16,-1 2-16,-3-1 16,-3 3-16,-3-1 0,-1 5 15,-2 1-15,0 4 0,1 0 16,-1-4-16,6 4 16,-2 0-16,1 0 0,2-2 15,3 2-15,4-5 16,5 2-16,-2 3 0,1 2 15,0 3-15,-1-1 0,4 3 16,-3 4-16,7-2 0,1 8 16,0-2-16,0-30 15,0 39-15,0-39 0,1 41 16,-1-41-16,11 42 16,-11-42-16,15 41 15,-15-41 1,0 0-16,18 38 0,-18-38 15,0 0-15,22 39 16,-22-39-16,0 0 0,24 37 16,-24-37-16,0 0 15,32 34-15,-32-34 0,42 29 16,-42-29-16,51 26 16,-51-26-16,52 13 0,2-9 0,-54-4 15,55-4-15,-5-5 16,-2-6-16,-48 15 0,40-17 15,-2-5-15,-38 22 16,38-28-16,-38 28 16,34-33-16,-4-3 0,0-1 15,-7-4 1,-23 41-16,24-41 16,-6-2-16,-2-6 0,-5 2 15,-8 9-15,-3 5 16,-3-2-16,-4 2 0,-5 4 15,-2-2-15,-5 2 16,-3 5-16,-5 4 0,-3-1 16,-3 3-16,-2 1 0,2 2 15,3 0-15,3 0 16,0 4-16,6-2 0,1 4 16,4-2-16,0 2 0,5 3 15,0 2-15,3-1 16,0 1-16</inkml:trace>
  <inkml:trace contextRef="#ctx0" brushRef="#br1" timeOffset="115433.77">26390 8517 0,'0'0'0,"0"0"0,0 0 31,0 0-31,-10 0 0,-2-9 15,-8-2-15,-3 3 0,2 1 16,-1 7-16,-2 7 16,7 4-16,-5 4 0,12 12 15,-2 2-15,-4 6 16,5 4-16,2 8 0,-3 10 16,1 16-16,2 7 0,3 7 15,2 1-15,4 4 0,4 0 16,5-3-16,-9-89 15,11 90-15,-11-90 0,10 78 16,-10-78-16,4 78 16,-4-78-16,-8 62 0,8-62 31,-14 48-31,-6-22 0,20-26 16,-29 8-16,2-16 15,-3-9-15,30 17 0,-27-33 16,27 33-16,-19-39 15,19 39-15,-15-47 16,15 47-16,-5-47 0,5 47 16,5-48-16,-5 48 0,15-39 15,12 7-15,-27 32 0,41-23 16,4 2-16,8 9 16,9 5-16,-2 11 0,-1 1 15,-59-5-15,60 13 16,-60-13-16,0 0 0,0 0 15,53 11-15,-53-11 0,43 7 16,-43-7-16,13 0 0</inkml:trace>
  <inkml:trace contextRef="#ctx0" brushRef="#br1" timeOffset="115734.3">25939 9068 0,'0'0'0,"0"0"0,0 0 0,0 0 15,0 0-15,0 0 16,21 0-16,25-6 0,21 1 15,-5 1-15,0 1 16,7 0-16,-5 3 0,-64 0 16,68 0-16,-7-3 15,-61 3 1,67-8-16,-67 8 16,0 0-16,71-15 0</inkml:trace>
  <inkml:trace contextRef="#ctx0" brushRef="#br1" timeOffset="116118.29">27986 9367 0,'0'0'0,"0"0"16,0 0-16,0 0 0,0 0 15,0 0-15,0 0 0,0 0 16,0 0-16,0 0 16,0 0-16,0 0 0,0 0 15,0 0-15</inkml:trace>
  <inkml:trace contextRef="#ctx0" brushRef="#br1" timeOffset="118962.96">29021 8796 0,'0'0'16,"0"0"-16,0 0 0,0 0 16,0 0-1,0 0-15,0 0 16,0-4-16,0-10 0,0 0 15,0-1 1,0 6-16,0 5 0,0-1 0,0 5 16,0-4-16,0 4 15,-7-1-15,6-3 16,-6-2-16,-1 6 0,-1 0 16,-4 0-16,-4 3 15,-7 0-15,0 2 0,-6 8 16,4-2-16,-6 5 15,-3 0-15,-1 5 0,-2 6 16,3 0-16,4 8 16,-4 2-16,5 4 0,-5 6 15,11 1-15,2 0 16,11-2-16,6-7 0,10-1 16,6 3-16,0-2 15,11 0-15,8-6 16,3-7-16,5-1 0,-38-25 0,46 13 15,-46-13-15,51 7 16,12-7-16,-63 0 0,55-11 16,-55 11-1,48-21-15,-48 21 0,36-31 0,-18 1 16,-9-2-16,-9 3 16,-6 1-16,-9 2 0,-2-1 15,-11 7-15,-2 5 16,1 3-16,-7 6 0,36 6 15,-35 0-15,35 0 16,0 0-16,0 0 0,-35 6 16,35-6-16,0 0 0,0 0 15,-30 5-15,5 4 0</inkml:trace>
  <inkml:trace contextRef="#ctx0" brushRef="#br1" timeOffset="119532.85">29626 8989 0,'0'0'15,"0"0"-15,0 0 16,0 0 0,0 0-16,0 0 0,0 0 15,-22-3-15,-11-7 16,-10-4-16,8 8 0,-2 2 15,5 10-15,-1 7 16,4 2-16,2 7 0,7 6 16,1 2-16,4-2 15,15-28-15,-12 39 0,12-39 16,-5 54-16,5 17 16,13 1-16,1-12 0,10-8 15,4-8-15,12-14 16,-5-13-16,7-8 0,1-9 15,7-5-15,-4-14 16,8-3-16,-8-12 16,0 0-16,-11-5 0,-5 0 15,-10 4-15,-2-2 16,-6 2-16,-4 3 0,-10-1 16,-8 1-16,-6 4 15,-8 4-15,-9 7 0,-5 6 16,-8 7-16,-3 8 15,-13 2-15,-3 5 0,2 0 16</inkml:trace>
  <inkml:trace contextRef="#ctx0" brushRef="#br1" timeOffset="120536.73">26579 10775 0,'0'0'0,"0"0"16,0 0-16,-14-2 0,-8-14 16,-5 1-16,10-4 15,4 3-15,5 1 0,6 3 16,-5 7-16,2 3 16,-5 4-16,-1 3 0,-3 7 15,1 6-15,1 8 0,-6 11 16,3 4-16,0 9 15,-2 12-15,-1 9 0,3 7 16,4 2-16,0-2 16,9 6-16,-6 3 0,2 1 15,6-88-15,-14 90 16,14-90 0,-13 85-16,13-85 0,-22 82 15,-5-16-15,27-66 16,0 0-16,-31 50 0,-4-17 15,35-33-15,-35 12 16,3-12-16,2-9 0,3-9 16,3-3-16,24 21 15,-22-30-15,5-5 0,6-3 0,11 38 16,-7-42-16,7 1 16,9-2-16,-9 43 0,22-37 15,-22 37-15,26-30 16,12 8-16,2 11 0,7 9 15,-4 4-15,2 7 16,5 6 0,7 7-16,-57-22 0,62 19 15,-62-19-15,0 0 16,0 0-16,56 18 16,-56-18-16,0 0 0,53 13 15,-53-13-15,47 3 16,-47-3-16,0 0 0,27-21 15</inkml:trace>
  <inkml:trace contextRef="#ctx0" brushRef="#br1" timeOffset="120899.56">25986 11319 0,'0'0'16,"0"0"-16,0 0 0,0 0 15,0 0-15,4-10 16,12-18-16,15-1 0,1 8 15,4 9-15,2 4 16,6 2-16,8-1 0,7 5 16,3-4-16,-1 3 15,3-1-15,-6 0 0,-58 4 0,60-10 16,-60 10-16,58-12 16,-58 12-16,0 0 0,70-15 15</inkml:trace>
  <inkml:trace contextRef="#ctx0" brushRef="#br1" timeOffset="122775.97">27896 10802 0,'0'0'0,"0"0"0,0 0 15,0 0-15,-12-3 16,-4-13-16,-14 2 15,-2 0-15,9 5 0,1 5 16,-1-2-16,1 6 16,3-3-1,-3 6-15,-5 10 0,-1 1 16,-6 6-16,6 11 16,-8 11-16,7 10 0,-1 2 15,0 8-15,3 6 16,4 0-16,8 5 0,4 6 15,11 0-15,8-2 16,3-3-16,10 0 0,3-8 0,7-7 16,-31-59-16,44 48 15,-44-48-15,51 34 0,11-16 16,-2-15-16,0-15 16,-6-10-16,-4-12 15,-1-3-15,-6-12 0,-7-4 16,-4-5-1,-9-3-15,-5-1 0,-9 0 16,-1-2-16,-8 1 16,-3 1-16,-8 3 0,-6 7 15,-5 2-15,1 3 16,-1 6-16,1 9 0,-1 8 16,3 6-16,-3 0 15,0 3-15,3 6 0,0 4 0,3 1 16,-3 4-16,2 4 15</inkml:trace>
  <inkml:trace contextRef="#ctx0" brushRef="#br1" timeOffset="123123.01">28439 11735 0,'0'0'0,"0"0"0,0 0 0,0 0 16,0 0-16,0 0 15,0 0-15,0 0 0,0 0 16,0 0-16,0 0 16,0 0-16,0 0 0</inkml:trace>
  <inkml:trace contextRef="#ctx0" brushRef="#br1" timeOffset="124047.9">28918 10849 0,'0'0'16,"0"0"-16,0 0 16,0 0-16,0 0 0,-10 7 15,-2-5-15,-6 6 16,6 5-16,4 5 0,1 2 15,6 2-15,1-3 16,8-3-16,3-1 0,11-5 0,0 3 16,6-1-16,2 0 15,-3-4-15,-4 2 0,-3-2 16,5 5-16,2 1 16,0 4-16,-27-18 0,30 22 15,-30-22-15,32 26 31,-32-26-31,34 35 0,-34-35 0,37 33 16,-37-33-16,0 0 16,28 42-16,-28-42 0,30 50 15,-30-50-15,15 56 16,-15-56-16,9 52 0,-9-52 16,-6 58-16,6-58 15,-11 50-15,11-50 0,-19 51 16,19-51-16,-27 41 0,27-41 31,-29 32-31,29-32 0,0 0 16,0 0-16,-31 30 15,31-30-15,0 0 0,0 0 16,-35 30-16,35-30 16,0 0-16,0 0 0,-27 24 0,27-24 15,0 0-15,0 0 16,-30 17-16,30-17 15,0 0-15,0 0 0,-24 15 16,24-15-16,0 0 16,0 0-16,-22 11 0,22-11 15,0 0-15,0 0 0,-18 9 16,18-9-16,0 0 0,0 0 16,-16 3-16,16-3 15,0 0-15,0 0 0,-19-3 16,19 3-16,-21-11 15</inkml:trace>
  <inkml:trace contextRef="#ctx0" brushRef="#br1" timeOffset="124479.24">29056 10858 0,'0'0'0,"0"0"0,0 0 16,0 0-16,0 0 15,-8-2-15,0-14 0,-5 1 32,7 1-32,-1 5 0,7-1 15,10-1-15,10 3 0,10-2 16,0 4-16,-3 4 15,3-2-15,2 2 0,1-5 16,2 5-16,3-5 16,-2 0-16,-36 7 0,40-8 15,-40 8-15,41-5 0,-41 5 16,0 0-16,47-12 0</inkml:trace>
  <inkml:trace contextRef="#ctx0" brushRef="#br1" timeOffset="125211.82">29982 10751 0,'0'0'0,"0"0"0,0 0 16,0 0-16,0 0 0,0 0 15,0 0-15,0 0 0,0 0 16,0 0-16,0 0 15,-21 10-15,-17 8 0,-7 8 16,3 6-16,7 5 16,4-3-16,9-7 0,3 3 15,19-30-15,-14 26 0,4 1 16,7-3-16,9-4 0,10-1 16,5-2-16,4-1 15,10-7-15,-4 1 16,4-1-16,7 4 0,0-2 15,2 4-15,-1 2 16,-43-17 0,49 25-16,5 10 0,-10 4 15,-9-1-15,-35-38 16,27 45-16,-27-45 0,15 46 16,-13 1-16,-4 5 15,-10 2-15,-2-4 0,-8-7 16,22-43-16,-24 39 15,-8-3-15,32-36 0,-36 35 0,36-35 16,-45 30-16,45-30 16,-52 24-16,52-24 0,-50 11 15,-4-14-15</inkml:trace>
  <inkml:trace contextRef="#ctx0" brushRef="#br1" timeOffset="125612.36">29887 10787 0,'0'0'0,"0"0"16,0 0-16,0 0 0,0 0 15,0 0-15,0 0 16,0 0-16,0 0 0,17-4 15,25-13-15,5-3 16,2 0 0,3 7-16,-1 1 0,-51 12 15,53-7-15,-53 7 16,56-2-16,-1 9 16,-55-7-16,54 8 0,-54-8 15,43 18-15</inkml:trace>
  <inkml:trace contextRef="#ctx0" brushRef="#br1" timeOffset="129341.66">16971 15501 0,'0'0'0,"0"0"0,0 0 16,0 0-16,0 0 15,0 0-15,0 0 0,0 0 16,0 0-16,0 0 16,0 0-16,0 0 0,0 0 15,0 0-15,0 0 16,-19 24-16,-3 5 0,-11 9 0,6-1 16,0-11-16,3 6 15,1-4-15,5-2 0,-1-1 16,8 0-16,11-25 15,0 0-15,-8 25 0,8-25 16,0 25-16,8-4 16,7-6-16,5-6 0,10 4 15,5-2-15,1 1 0,7 2 16,-2 4-16,-1 3 0,-1-1 16,0 4-16,-39-24 15,38 30-15,-38-30 16,0 0-16,35 33 0,-35-33 31,30 38-31,-9 3 0,-12 0 0,-7 1 16,-2-42-16,-5 42 15,-9-1-15,-7-2 0,-6-6 16,-3-1-16,-4-3 16,34-29-16,-40 24 15,40-24-15,-44 14 0,44-14 16,-49 7-16,49-7 0,-60-9 15,8-15-15,15-4 0,10-3 16,27 31-16,-23-38 16,8-4-16,4-9 0</inkml:trace>
  <inkml:trace contextRef="#ctx0" brushRef="#br1" timeOffset="129579.08">16944 15560 0,'0'0'0,"0"0"16,0 0-16,0 0 15,0 0-15,0 0 0,0 0 16,0 0-16,0 0 0,21 0 16,20 0-16,21 0 0,-10 0 15,-2 0-15,-7 0 16,5 0-16,0 0 15,1-6-15,2-3 0,-5 6 16,-7 0-16,-39 3 16,46-3-1</inkml:trace>
  <inkml:trace contextRef="#ctx0" brushRef="#br1" timeOffset="130242.34">18037 15865 0,'0'0'15,"0"0"-15,0 0 0,0 0 16,0 0-16,0 0 0,-21 0 15,-10-7-15,-17 3 16,5 1-16,1 3 0,1 5 16,4 8-16,1 10 15,3 0-15,3-2 0,8 3 16,-4 2-16,7 7 0,-3 3 16,5 3-16,6 8 0,11-47 15,-4 46-15,13 8 16,14 2-16,7-4 15,7-5-15,2-6 0,10-6 16,-2-11-16,6-15 16,-3-9-1,5-9-15,-55 9 0,53-17 16,-53 17-16,58-35 16,-1-7-16,-6-3 0,-7 0 15,-9 5-15,-8-6 16,-8-1-16,-11 5 0,-3 4 15,-9 2-15,-1 4 16,-3 2-16,-7 1 0,-1 6 0,-6-1 16,-5 3-16,0 0 15,0 7-15,3 7 16,1 3-16,2 8 0,-1-1 16,6-3-16,1 4 15</inkml:trace>
  <inkml:trace contextRef="#ctx0" brushRef="#br1" timeOffset="130780.4">18978 15800 0,'0'0'0,"0"0"0,0 0 15,0 0 1,0 0-16,0 0 0,0 0 16,0 0-16,-29 0 15,-14-5-15,-23-2 0,11 3 16,-1 4-16,9 7 15,-2 8-15,11 11 0,8 4 16,9 7-16,4-6 16,4 11-16,4-1 0,5 1 15,17 2-15,1 3 16,16-2-16,10 8 0,-40-53 16,54 44-16,1-10 15,7-16-15,-5-9 0,-4-9 16,-4-13-16,1-4 15,-6-7-15,-6-2 0,-7-5 16,-1-5-16,-5-5 16,-5 0-16,-6-3 0,-8 2 15,1-3-15,-9 5 16,-4-3-16,-10 6 16,-3-2-16,-10 9 0,-2 6 15,-6 6-15,0 6 16,3 7-16,0-2 15,0 7-15,-4 0 0</inkml:trace>
  <inkml:trace contextRef="#ctx0" brushRef="#br1" timeOffset="131612.87">16308 15483 0,'0'0'15,"0"0"-15,0 0 0,0 0 16,0 0-16,0 0 16,0 27-16,0 25 0,0 25 15,0 4-15,12-1 16,0 6-1,1 5-15,5 2 0,-6-5 16,-1-8-16,-4-3 16,-7-2-16,-7-2 15,7-73 1,-14 71-16,-10 10 0,-8-1 16,-7-5-16,-5-8 0,-1-13 15,45-54-15,-47 44 0,-7-12 16,54-32-16,-60 18 0,0-18 15,60 0-15,-49-15 16,49 15-16,-46-29 0,46 29 16,-25-42-16,25 42 15,-9-39-15,12-2 0,11 3 16,3 2-16,9 3 0,5 3 16,6 8-16,3 0 0,5 11 15,4 3-15,0 8 16,6 0-16,-55 0 0,60 4 15,-60-4-15,0 0 16,57 9-16,-57-9 16,0 0-1,0 0-15,54 9 0,-54-9 16,41 6-16</inkml:trace>
  <inkml:trace contextRef="#ctx0" brushRef="#br1" timeOffset="131912.94">15956 16260 0,'0'0'16,"0"0"-1,0 0-15,0 0 0,27-4 16,26-11-16,30 0 16,-6 1-16,4 8 0,-4 8 15,-4 12-15,-3 0 16,-2 1-16,-68-15 0,65 11 16,-65-11-16,69 0 15,4-11-15,-73 11 0,64-19 16,-64 19-16,0 0 0,0 0 15,55-13-15,-15 0 16</inkml:trace>
  <inkml:trace contextRef="#ctx0" brushRef="#br1" timeOffset="133289.75">17178 17676 0,'0'0'0,"0"0"16,0 0-16,0 0 15,-8 9-15,-3 2 0,0 6 16,6-4-16,-2-4 16,4 2-16,3-1 0,10 1 15,-2-11-15,4 6 32,3-3-32,15 0 0,-2-9 0,6 0 15,-4 0-15,5 3 16,3-2-16,0-5 0,-3-4 15,4-2-15,-8-7 16,-31 23-16,30-27 16,-30 27-16,23-30 0,-23 30 15,17-38-15,-17 38 0,7-37 0,-11-1 16,-7 6-16,-9 9 16,-5 3-16,-2 5 15,-3 5-15,-2 13 0,2 9 16,-2 13-16,-1 3 15,5 11-15,-1 3 0,7 2 32,-5 4-32,8 4 0,5 0 15,6-5-15,3-12 0,13-2 16,-3 2-16,9 1 16,8-4-16,3-2 0,-25-30 15,34 27-15,2-7 16,2-4-16,4-7 0,-3-9 15,-1-6-15,-3-10 0</inkml:trace>
  <inkml:trace contextRef="#ctx0" brushRef="#br1" timeOffset="133822.77">18049 17569 0,'0'0'0,"0"0"0,0 0 0,-18 8 32,-11 1-32,-10 3 0,5-6 15,8 0-15,5-3 16,-1 3-16,6 6 0,5 8 15,4 1-15,2-3 16,-2 3-16,7-1 0,0 7 16,4-3-16,4-3 15,2-7-15,2-5 0,0 0 16,0-6-16,2-3 16,-1-6-16,4-9 0,-5 1 15,3-2-15,0-6 16,0-6-16,-2 4 0,0 7 15,-1 0-15,0 5 16,0 3-16,-1 6 16,4 3-16,-1 6 0,2 5 15,-2 4-15,3-3 16,2 2-16,-2-1 0,1 2 16,4-3-16,-6 2 0,6-8 0,-3-6 15,-3-6-15,-1-5 0,2-4 31,0 0-31,-4-6 0,4-3 0</inkml:trace>
  <inkml:trace contextRef="#ctx0" brushRef="#br1" timeOffset="134052.99">18557 17470 0,'0'0'0,"0"0"16,0 0-16,0 0 15,0 0 1,0 0-16,0 0 0,0 0 15,0 0-15,-18 18 16,-7 10-16,-5 3 0,8-1 16,9 1-16,2-3 15,0 3-15,3 1 16,5 0-16,3 2 0,7-8 16,-3-2-16,12-4 0,-2-1 15,8-6-15,-1-4 16,1-2-16,4-7 0,0-3 15,-2-10-15,3-3 0,-8-5 16</inkml:trace>
  <inkml:trace contextRef="#ctx0" brushRef="#br1" timeOffset="134421.84">18785 17151 0,'0'0'0,"0"0"16,0 0 0,0 0-16,0 23 0,0 25 15,0 17-15,0-3 16,0-3-16,0 3 0,4 8 16,3-2-16,-4-4 15,-3-64-15,0 0 0,4 69 16,-4-69-16,5 52 15,-5-52-15,15 39 0,-15-39 0,20 3 16,-20-3-16,24-9 16,-24 9-16,30-14 0,4-1 15,-34 15-15,37-12 16,-37 12-16,38-6 0,-38 6 16,35 0-16,-35 0 15,0 0 1,33 12-16,-33-12 0,27 24 15</inkml:trace>
  <inkml:trace contextRef="#ctx0" brushRef="#br2" timeOffset="-118684.5">6359 9817 0,'0'0'0,"0"0"0,0 0 15,0 0-15,0 0 16,0 0-16,0 0 16,0 0-16,0 0 0,0 0 0,0 19 15,7 7-15,-2 13 0,-1-9 16,2-1-16,-1-2 15,4-3-15,4 2 16,-2-2-16,-2 0 0,-9-1 16,0-1-16,-3 0 15,3 6-15,-6 2 0,6-30 16,-3 30-16,3 13 0,0-1 16,0-42-16,0 43 15,0-43-15,0 0 0,0 0 16,0 45-16,0-45 15,3 48-15</inkml:trace>
  <inkml:trace contextRef="#ctx0" brushRef="#br2" timeOffset="-118052.63">6911 10011 0,'0'0'0,"0"0"0,0 0 16,0 0-16,0 0 0,0 0 15,0 0-15,0 0 0,0 0 16,-24 8-16,-12 8 15,-6 4-15,17 3 0,4-1 16,-2 8-16,-1 2 16,10 3-16,6 4 0,5-1 15,3-38-15,11 39 0,0-1 16,-11-38-16,27 36 0,-27-36 16,35 26-16,-35-26 15,41 19-15,3-11 0,7-8 16,2-5-16,-7-5 15,-18-2-15,-5-2 16,-1-4 0,-8 0-16,-3-3 0,-9-3 15,-15 5-15,2-6 16,-5 2-16,2-2 0,3 5 16,-5 3-16,-2 3 15,-2-3-15,-3 6 0,2 3 16,-3-1-16,7 0 15,4 3-15,10-1 0,3 5 0,9-4 16,3-1-16</inkml:trace>
  <inkml:trace contextRef="#ctx0" brushRef="#br2" timeOffset="-117483.2">7616 10076 0,'0'0'0,"0"0"0,0 0 16,0 0-16,0 0 15,-23-2-15,-13-7 0,-8-6 16,11 8-16,-2 1 16,0 6-16,-7 6 0,0 6 15,6 7-15,6 0 0,6 5 16,11-1-16,3 4 0,10-27 16,-8 27-16,4 4 15,8 1-15,4 1 16,7-5-16,3-4 0,7-3 31,2-6-31,4-6 0,8-3 16,-5-6-16,0-3 0,-9-6 15,0-4-15,-1 2 16,4-4-16,-9 1 0,2-4 16,-6-2-16,-7-2 15,-4-2-15,-1 5 0,-3-6 16,0 3-16,0 0 15,-3-2-15,-6 3 0,-3 3 0,-6 3 16,3 2-16,-1 3 16,2 1-16,7 6 0,7 0 15,4 3-15,1 0 16,4-3-16</inkml:trace>
  <inkml:trace contextRef="#ctx0" brushRef="#br2" timeOffset="-116981.99">8090 10057 0,'0'0'0,"0"0"15,0 0-15,0 0 0,0 0 16,0 0-16,0 0 16,0 0-16,0 0 0,0 0 15,0 0-15,0 0 0,0 0 16,-17 0-16,-18-5 0,-19 3 16,5 4-16,5 13 15,16 7-15,10-3 16,2-1-16,5 3 0,-1 3 15,0-1-15,4 8 32,-1-3-32,9-3 0,14-4 0,8-4 15,5-8-15,3-3 16,2-4-16,11-7 0,1-7 16,-2-5-16,0 1 15,-7-5-15,4-1 0,-3 3 16,-6-8-16,-3 4 15,-8-5-15,-6 6 0,-10-3 0,-3 3 16,-5-2-16,-2 2 16,-3 5-16,-1 2 0,-7 2 15,-5 8-15,-7 0 16,0 0-16</inkml:trace>
  <inkml:trace contextRef="#ctx0" brushRef="#br2" timeOffset="-115949.26">8873 9957 0,'0'0'16,"0"0"-16,0 0 0,0 0 15,0 0 1,0 0-16,18 0 0,16 0 16,7-5-16,-13-1 15,-6 2-15,-9 2 0,1-1 16,-6 6-16,4 3 16,0 0-16,2-3 0,10-1 15,3 1-15,-2 0 16,-15-3-16,-1 0 15,-2 0-15,-11 3 0</inkml:trace>
  <inkml:trace contextRef="#ctx0" brushRef="#br2" timeOffset="-115735.07">8841 10240 0,'0'0'16,"0"0"-16,0 0 0,0 0 0,0 0 15,0 0-15,14 0 0,12 0 32,18 0-32,-6 0 0,1 0 15,-1 0-15,-12 0 0,-14 0 0</inkml:trace>
  <inkml:trace contextRef="#ctx0" brushRef="#br2" timeOffset="-72296.38">7353 12682 0,'0'0'0,"0"0"0,0 0 16,0 0-16,0 0 16,0 0-16,-17 0 0,-11-5 31,-4 0-31,7 1 0,9 1 15,4 0-15,-3 3 0,0 0 16,0 0-16,0 0 16,0 0-16,-1 3 0,0 4 15,5 1-15,-3 1 16,1-1-16,-6 4 0,2 1 16,-4 1-16,-2-2 0,-3 10 15,26-22-15,-25 26 0,-2 7 16,-3 2-16,0 3 15,30-38-15,-25 48 16,25-48-16,-26 62 0,10 6 16,9-6-16,7-62 15,3 50 1,13-5-16,-16-45 0,20 31 16,-20-31-16,30 19 15,8-6-15,-38-13 0,0 0 16,40 2-16,-40-2 15,0 0-15,38-6 0,-38 6 16,0 0-16,27-12 16,-27 12-16,9-16 0,-9 16 0,-5-16 15,-6-3 1,11 19-16,-20-13 0,20 13 16,0 0-16,0 0 15,-30-13-15,30 13 0,0 0 16,0 0-16,-26-11 15,26 11-15,-22-13 0</inkml:trace>
  <inkml:trace contextRef="#ctx0" brushRef="#br2" timeOffset="-71695.54">7733 12746 0,'0'0'0,"0"0"0,0 0 16,0 0-16,0 0 0,0 0 31,-16 0-31,-8 0 0,-8 0 16,6 5-16,-4 1 15,0 12-15,9 3 0,5 3 16,-4-1-16,4 0 15,-8 11-15,-1-2 0,8 7 16,2-2-16,6 2 16,7 3-16,4-6 0,-2-36 0,0 0 15,14 32-15,13-9 16,-27-23-16,30 10 0,1-8 16,3-7-16,-1-3 15,-6-7-15,-4-7 0,-8 5 16,-3-2-16,-7 2 15,-5 3-15,-5-2 0,-4 4 16,-4-3-16,0 4 0,-5 2 16,-3 5-16,0 2 15,3 2-15,0 6 0,-1-3 16,2 5-16,4-1 16,5-1-16,2 0 0,6-1 31,6-2-31,-4-3 0,6 4 15,0-4-15</inkml:trace>
  <inkml:trace contextRef="#ctx0" brushRef="#br2" timeOffset="-71164.8">8215 12589 0,'0'0'0,"0"0"16,0 0-16,0 0 15,0 0-15,0 0 0,0 0 16,0 0-16,0 0 15,0 0-15,-17 8 16,-13 1-16,-8 12 0,11-4 16,5 7-16,4 0 0,-2 6 0,-1 5 15,4 6-15,1 4 16,8 3-16,0 0 16,5 2-16,3 3 0,0-53 15,0 0-15,11 44 16,8-14-16,-19-30 0,27 14 15,1-11-15,2-7 0,2-9 16,-5-2-16,-3-3 0,-2-3 16,-11-2-16,-2-1 15,-6 4-15,-3-2 0,0 4 16,-11 2-16,0-1 16,-6 3-16,-1 8 0,-5 1 31,-2 5-31,5 3 0,1-3 15,8 5-15,-1-2 0,7 3 16,2-3-16,3 0 16,0-6-16</inkml:trace>
  <inkml:trace contextRef="#ctx0" brushRef="#br2" timeOffset="-70764.5">8972 12639 0,'0'0'0,"0"0"16,0 0-16,0 0 0,0 0 15,0 0-15,0 0 0,0 0 16,14-3-16,10-6 16,9-6-16,-4 0 0,1 4 15,-6-2-15,-2 2 16,0-1-16,5-3 0,-2 3 15,5 3-15,-1 1 0,-29 8 16,0 0-16,30-8 0,-30 8 16,0 0-16,30 8 15</inkml:trace>
  <inkml:trace contextRef="#ctx0" brushRef="#br2" timeOffset="-70564.14">9028 12917 0,'0'0'0,"0"0"0,0 0 0,0 0 15,0 0-15,20-3 16,23-11-16,22-2 0,-13 2 15,-8 5-15,-17 6 16,-8-3-16</inkml:trace>
  <inkml:trace contextRef="#ctx0" brushRef="#br2" timeOffset="-68683.44">30968 9199 0,'0'0'0,"0"0"0,0 0 16,0 0-16,21-12 0,14-6 15,11-5-15,-7 2 16,-2 6-16,2-1 16,-1 5-16,0 0 0,0-1 15,6 5-15,-44 7 16,43-9-1,6 7-15,-49 2 0,43 0 16,-43 0-16,0 0 16,41 0-16</inkml:trace>
  <inkml:trace contextRef="#ctx0" brushRef="#br2" timeOffset="-68414.26">31098 9367 0,'0'0'16,"0"0"-16,0 0 0,0 0 16,0 0-16,0 0 0,0 0 15,16 0-15,9 0 16,19 0-16,-9 0 0,-8 0 15,-4 7-15,3-5 16,1 4-16,3-2 0,-3-8 31,-3-7-31</inkml:trace>
  <inkml:trace contextRef="#ctx0" brushRef="#br2" timeOffset="-65668.48">32450 8692 0,'0'0'0,"0"0"15,0 0-15,0 0 0,0 0 0,0 0 16,0 0-16,0 0 16,0 0-16,0 0 0,0 0 15,0 0-15,0 0 16,0 0-16,0 0 0,0 0 15,0 0-15,0 0 16,-17-2 0,-10-5-16,-5 4 0,4 9 15,1 3-15,-3 6 16,4 6-16,3 5 0,4 4 16,6-2-16,-1-6 15,6 2-15,5-3 0,6-1 16,5-3-16,9 6 15,4-7-15,4 6 0,5-3 16,6 0-16,-1-1 0,5-1 16,-2 2-16,0-2 15,-38-17-15,0 0 0,36 18 16,-36-18-16,0 0 16,0 0-16,35 24 0,-35-24 15,25 33-15,-25-33 0,5 38 16,-7 6-16,-15-5 0,17-39 15,-24 39-15,24-39 16,-31 29-16,-7-8 0,38-21 16,-43 12-16,8-12 15,35 0-15,-32-12 16,32 12 0,-30-18-16,8-12 0,22 30 15,-8-36-15,8-4 16,12-2-16,6 1 0,5 2 15,5-3-15,1 3 16,1 0-16,0 2 0,-3 1 16,-7-2-16,-1 5 15,-5 4-15,-4-2 0,-4 5 0,-3 2 16,-3 3-16,-6 4 16,-7 2-16,-4 6 0,1 0 15,-3 6-15,5 0 16,1 3-16,2-2 0,-1 2 15,4 2-15,-2-2 16,5 0 0,2 0-16</inkml:trace>
  <inkml:trace contextRef="#ctx0" brushRef="#br2" timeOffset="-64904.63">33076 8642 0,'0'0'0,"0"0"0,0 0 0,0 0 0,-14 0 16,-13 0-16,-8 0 16,5 0-16,8 0 0,6 0 15,5 0-15,3 0 32,1 5-32,2-1 0,5 2 0,1-1 15,7-5-15,0 4 16,6-4-16,2-4 15,-5 2-15,5-1 0,5-7 16,-1 5-16,10-1 16,2 0-16,1 3 0,-6 3 15,-4 6-15,4 3 0,-1 6 16,-1 3-16,-8 6 0,-2 3 16,-3-4-16,-4-8 15,-5 2-15,-7 4 0,-6 2 16,-4-2-16,-2 0 15,-4-3-15,-4 3 0,-6 3 32,3-2-32,1 2 0,0-1 15,-1-7-15,3-4 16,7 1-16,1-9 0,6-1 16,-2 3-16,7-6 15,2 0-15,3-3 0,3 0 16,7-2-16,2 3 15,1-5-15,7 1 0,-4 6 0,8-2 16,3 2-16,0 5 16,-27-5-16,26 14 0,1 4 15,-27-18-15,0 0 16,26 27-16,-26-27 0,0 0 16,0 0-16,16 33 15,-16-33-15,3 35 0,-8-2 0,-9-4 16,14-29-16,-16 31 15,16-31-15,-27 26 16,27-26-16,-36 26 0,-2-4 16,-5-7-16</inkml:trace>
  <inkml:trace contextRef="#ctx0" brushRef="#br2" timeOffset="-61130.12">33571 8653 0,'0'0'16,"0"0"-16,0 0 0,0 0 15,0 0 1,0 0-16,0 0 16,0 0-16,0 0 0,0 0 15,0 0-15,0 0 16,0 0-16,0 0 15,0 0-15,0 0 0,0 0 16,0 0-16,0 0 16,0 0-16,0 0 0,0 0 15,0 0-15,0 0 16,0 0-16,0 0 0,0 0 16,0 0-16,8-2 15,14-4-15,8 0 0,-6-3 16,-8 6-16,3 1 15,-5 2-15,-2 0 0,-4 2 16,-1 7-16,-6 0 16,3-1-16,-8 1 0,3 4 15,-9-2-15,-1 7 0,-1 0 0,-3 6 16,0 0-16,3-4 16,-3 1-16,-1-4 0,-3-2 31,1 0-31,4-6 0,1 0 0,4 0 15,1-2-15,5 1 16,-3-6-16,6 2 0,-4-2 16,4 1-16,7-6 15,1 3-15,4-2 0,4 2 16,-5-4-16,7 2 16,-1 2-16,4 0 0,-6 0 15,0 6-15,-4 3 0,-3 2 16,-4 7-16,3 3 15,-4 0-15,-1-4 0,2 1 16,-4 1-16,0-19 16,-6 20-16,-4 3 0,10-23 31,0 0-31,-12 31 0,12-31 16,-19 35-16,-3 3 0,22-38 15,-23 37-15,23-37 16,0 0-16,0 0 0,-30 32 15,30-32-15,-33 26 16,33-26-16,0 0 16,0 0-16,-28 15 0,-6-6 0,6-13 15</inkml:trace>
  <inkml:trace contextRef="#ctx0" brushRef="#br2" timeOffset="-60324.78">31032 10967 0,'0'0'15,"0"0"-15,0 0 16,0 0-16,0 0 0,0 0 16,0 0-16,0 0 15,0 0-15,0 0 0,0 0 16,0 0-16,22 0 0,32 0 15,17 0-15,-5 0 16,-4 0-16,-62 0 0,61 0 16,-61 0-16,59-2 15,-59 2-15,0 0 0,59-3 16,-59 3-16,0 0 16,0 0-1,50 0-15,-12 5 0</inkml:trace>
  <inkml:trace contextRef="#ctx0" brushRef="#br2" timeOffset="-60071.97">31234 11386 0,'0'0'16,"0"0"-16,0 0 0,0 0 16,0 0-16,0 0 0,0 0 15,27-4-15,22-5 0,22-5 16,-6-4-16,-13 7 16,3 0-16,-55 11 0,56 0 15,-56 0-15,0 0 16,71 11-16</inkml:trace>
  <inkml:trace contextRef="#ctx0" brushRef="#br2" timeOffset="-57632.62">32460 10726 0,'0'0'0,"0"0"0,0 0 16,0 0-16,0 0 15,0 0-15,0 0 16,0 0-16,0 0 0,0 0 16,0 0-16,0 0 0,0 0 31,-10 0-31,-7 0 0,-10 0 16,0 0-16,1 5 15,4-3-15,2 5 0,2-5 16,1 2-16,-5 1 15,3 1-15,-5 3 0,2-2 16,-3 1-16,7 7 16,-4 0-16,0-1 0,6 7 0,16-21 15,-12 23-15,12-23 16,-6 31-16,6-31 16,0 32-16,12-2 0,2-3 15,8-4-15,-2-5 0,6-6 16,1-7-16,5-3 15,1-9 1,-3-5-16,2-3 16,-4-3-16,2-3 0,-6-3 15,-4-2-15,1 2 16,-7-2-16,4-1 0,-3 3 16,-3 1-16,0 2 15,-6 3-15,-1 6 0,-2 1 16,-1 4-16,-4 7 0,-1 7 15,-2 4-15,-1 11 0,-2 1 16,4 4-16,0 8 16,-4 7-16,-1 2 0,0 9 15,-3 15-15,0-2 16,7-1-16,-5-3 16,-1-1-16,11-61 0,-9 61 0,-2-1 15,11-60-15,-16 56 0,16-56 16,0 0-16,0 0 31,-11 48-31,11-48 0,0 0 16,0 0-16,-10 38 15,10-38-15,-8 19 16,-1-13-16</inkml:trace>
  <inkml:trace contextRef="#ctx0" brushRef="#br2" timeOffset="-56994.84">32996 10856 0,'0'0'0,"0"0"16,0 0-16,-10-4 0,2-5 15,-8-5-15,-1 8 16,0-1-16,-5 5 0,2 7 0,2 7 15,3 3-15,3 3 0,-1-6 16,0 9-16,1-1 16,2 7-16,2 3 15,-1 4-15,1 7 0,-2 11 16,1 11-16,4 2 31,2-1-31,6-1 0,2-2 0,-5-61 16,16 56-16,-16-56 15,20 45-15,6-15 0,7-12 16,-33-18-16,34 4 16,3-10-16,1-10 0,-5-6 15,0-3-15,-33 25 16,27-36-16,0-8 0,-3-10 0,-10 6 16,-6 14-16,-4 1 15,-8-3-15,-4 1 0,-6 2 16,-5-1-16,-2 3 15,-4 2-15,-2 5 16,5 2-16,-2 5 0,8 2 31,-3 4-31,5 4 0,2-2 16</inkml:trace>
  <inkml:trace contextRef="#ctx0" brushRef="#br2" timeOffset="-56363.19">33462 10849 0,'0'0'0,"0"0"0,0 0 15,0 0-15,-16-3 0,-12-6 32,-1-5-32,3 7 15,-5 2-15,3 5 0,-2 5 0,4 8 16,3 1-16,2 1 15,2 1-15,2 3 0,7-1 16,7 3-16,0-6 16,0 5-16,3 7 15,3 0-15,3 1 0,4 4 16,3-9-16,7-2 0,-3-4 16,4-4-16,0-11 0,-1-2 15,4-9-15,0-3 16,2-8-16,-5-4 0,-5-6 15,1 0-15,-4 2 16,1 0-16,-1-1 0,4-1 31,-4 4-31,0-4 0,-4 4 16,-4 5-16,1 3 0,0 5 16,-6 9-16,-6 4 15,-2 11-15,-2 10 0,-2 8 16,7 10-16,-3 12 15,-3 16-15,0 9 0,0-3 16,-6 4-16,17-77 0,-7 76 16,7-76-16,-6 77 0,-3 1 15,-1-6-15,-1 3 16,11-75-16,0 0 16,-19 71-16,-8-2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2-20T11:55:46.28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20794 1854 0,'0'0'0,"0"0"0,0 0 16,0 0-16,12 24 15,3 6-15,5 11 0,-2-9 16,-3 4-16,-1-1 16,-2 4-16,-2 6 0,-2 2 15,-3 9-15,2 15 16,-3 10-16,-4 6 16,-4 15-16,0 37 0,-1 24 15,-1 5-15,-2-10 0,5-9 16,-1-19-16,1 0 15,0 3-15,0-2 16,6-1-16,0-2 16,0 2-16,1 3 0,4 0 15,3 1-15,5-4 0,-2 6 16,2 4-16,-8 5 16,-2 0-16,4 0 0,-2-6 15,-2-3-15,-6-11 16,0-9-16,3-15 0,-6-1 15,6-5-15,3-18 16,-2-6-16,-1 0 16,-1 1-16,-2-2 0,0-1 15,3-4-15,-6 0 16,1-2-16,2-63 0,-3 61 16,-1 5-16,4-66 15,0 0-15,0 67 0,0-67 16,4 69-16,-4-69 15,5 66-15,4-5 0,-1-1 16,-8-60-16,16 50 16,8-9-16,-24-41 15,28 33-15,2-16 0,9-4 16,8-5-16,7-8 0,16-3 16,5-6-16,5-2 15,3-7-15,9-2 16,8-1-16,34-6 0,27 0 15,7 1-15,5-4 16,-9 0-16,6 7 0,4-1 16,5 3-16,4-3 15,16 1-15,2-1 0,7 0 16,3 1-16,7-1 16,2 0-16,2 7 0,7-2 15,4 8-15,2-4 16,2 6-16,8 3 0,11 0 15,-7 12-15,3-3 16,-7 3-16,2 3 16,-4 6-16,0 0 0,-2-1 15,-2-5-15,-5 6 16,-12 0-16,-2 2 0,-2-7 16,-4 2-16,-9 2 15,-15 1-15,-8 0 0,-3-3 16,-13-1-16,-9 4 15,-6 0-15,-14-6 0,-8-5 16,-3-2-16,-20-2 16,-18-2-16</inkml:trace>
  <inkml:trace contextRef="#ctx0" brushRef="#br0" timeOffset="1383.49">17741 1777 0,'0'0'0,"0"0"15,0 0-15,0 27 16,11 23-16,13 21 0,3-15 16,0-5-16,3-1 15,-3 0-15,-3 7 0,-5 6 16,0 8-16,1 4 16,-3 0-16,-1 8 0,-16-83 15,14 87-15,-14-87 16,0 0-16,0 0 0,15 80 15,-15-80-15,0 0 16,12 62-16,-5-27 0,-7-30 16,-4-16-16,-7-15 15,-5-19-15,-1-20 16,-10-30-16,-8-44 0,-2-36 16,7-20-16,17-8 15,10 26-15,17 41 0,10 26 16,8 22-16,-2 31 15,6 7-15,8 5 0,1 1 16,5-1-16,6 10 16,4 5-16,-60 30 0,68-20 15,0 7-15,0 11 16,-6 7-16,-62-5 0,57 18 16,-6 9-16,-13 12 15,-17 11-15,-18 10 0,-13 7 16,-17 5-16,-8 8 15,-12 5-15,-21 25 16,-13 6-16,11-19 0,13-14 16,9-9-16,19-18 15,8-8-15,12-1 0,15-5 16,6-9-16,13 8 16,7-3-16,14 4 0,8-10 15,0-8-15,5-3 16,-3-9-16,3-2 0,-3-10 15,-5-10-15,-4-5 16,-10-3-16,-2-9 16,-6-5-16,-4-7 0,-11-2 15</inkml:trace>
  <inkml:trace contextRef="#ctx0" brushRef="#br0" timeOffset="1783.48">19003 1777 0,'0'0'0,"0"0"0,0 0 15,0 0-15,0 0 16,0 0-16,0 0 0,19 6 16,16-6-16,19 0 15,-13-14-15,-2-11 0,-16-6 16,-2-5-16,-10 0 15,-2-6-15,-9-5 16,-2-3-16,-8-7 0,-4 4 16,14 53-16,-26-41 15,26 41-15,-34-18 0,-1 12 16,2 14-16,3 10 0,11 12 16,0 15-16,8 11 15,7 23-15,14 6 16,3 2-16,14 3 0,6-5 15,9-7-15,2-14 16,-44-64-16,51 48 0,2-16 31,0-14-31,-2-26 0,-10-22 0,-6-15 16,-14-5-16</inkml:trace>
  <inkml:trace contextRef="#ctx0" brushRef="#br0" timeOffset="2051.59">19525 1351 0,'0'0'0,"0"0"0,0 0 15,0 29-15,9 28 0,9 25 16,3-10-16,5-8 16,1 2-16,-27-66 0,32 59 15,-32-59-15,35 45 16,-35-45-16,0 0 15,40 29-15,-40-29 0,30-3 16,-4-18-16,-6-20 16,-1-13-16,-5-26 0,1-12 15,-1-11-15,10-30 16,3-9-16,-3 20 0,-24 122 16,0 0-16,18-83 15,-6 39-15,-12 44 0,5-12 16</inkml:trace>
  <inkml:trace contextRef="#ctx0" brushRef="#br0" timeOffset="2416.65">20406 2373 0,'0'0'15,"0"0"-15,0 0 0,0 0 16,0 0-16,0 0 16,0-24-16,0-30 0,0-38 15,8-11-15,7-27 16,12-4-16,2-8 15,6 3-15,4-6 0,3 5 16,3-4-16,2 7 16,-3 1-16,1 11 0,-1 16 15,-44 109-15,42-95 0,-42 95 16,44-83-16,-44 83 16,0 0-16,38-68 15</inkml:trace>
  <inkml:trace contextRef="#ctx0" brushRef="#br0" timeOffset="2866.68">21574 917 0,'0'0'0,"0"0"0,0 0 16,0 0-16,-22-2 15,-16-12-15,-13-8 0,11 5 16,7 1-16,4 8 16,-9 3-16,-5 5 0,-1 11 15,-1 10-15,-2 17 16,-10 16-16,6 13 0,13 10 15,12 2-15,10-2 16,10-4-16,12-1 0,12-8 16,9-8-16,18-5 15,5-12 1,3-16-16,0-17 0,-2-9 0,-4-9 16,-8-5-16,-39 17 15,35-24-15,-2-6 0,-6-6 16,-9 1-16,-7-7 15,-1-2-15,-8-9 16,-8-7-16,-8 1 0</inkml:trace>
  <inkml:trace contextRef="#ctx0" brushRef="#br0" timeOffset="3283.25">22002 1084 0,'0'0'0,"0"0"15,0 0-15,0 0 16,-20 0-16,-15 0 0,-13 0 15,7-6-15,2 1 16,3 5-16,3 8 0,-2 9 16,3 13-16,5 6 15,7 8-15,5 5 16,3 0-16,9 11 0,6-5 16,9-4-16,-12-51 15,27 41-15,-27-41 0,29 28 16,-29-28-16,36 8 15,1-13-15,0-11 0,-12-7 16,-3-4-16,-10-3 16,-3-6-16,-9 1 0,-6-7 15,-4 7-15,-1-6 16,-7 6-16,1-1 0,-4 8 16,2 2-16</inkml:trace>
  <inkml:trace contextRef="#ctx0" brushRef="#br0" timeOffset="3650.12">22164 947 0,'0'0'0,"0"0"0,0 0 15,0 0-15,0 0 16,0 0-16,-22 6 0,-13 0 15,-19 15-15,7 6 16,11 6-16,10-8 0,8 0 16,6-7-16,9-4 15,12-5-15,9-6 0,11-3 16,6 0-16,11-3 16,0 0-16,11 1 0,8 4 15,-5 1-15,-13 6 16,-18 0-16,-4 9 0,-13 3 15,-12 3-15,-7 8 16,-5 0-16,-8 1 16,-7 3-16,-3-4 0,-2 1 15,32-33-15,0 0 16,-38 24-16,-5-16 0</inkml:trace>
  <inkml:trace contextRef="#ctx0" brushRef="#br0" timeOffset="3949.92">22553 562 0,'0'0'0,"0"0"0,0 0 15,0 0-15,0 0 16,0 0-16,-16 16 0,-14 9 15,-2 14-15,2 6 16,12 8-16,7 6 0,4 7 16,7 5-16,7 3 15,4-6-15,7-9 0,2-5 16,-20-54-16,29 44 16,-29-44-16,40 39 0,-40-39 15,41 26-15,-41-26 16,0 0-16,32 12 0</inkml:trace>
  <inkml:trace contextRef="#ctx0" brushRef="#br0" timeOffset="4150.02">22249 1188 0,'0'0'0,"0"0"15,0 0-15,0 0 16,0 0-16,20-3 16,26-12-16,16-6 0,-15 0 15,1-3-15,-2-4 16,8-2-16,-7-3 0</inkml:trace>
  <inkml:trace contextRef="#ctx0" brushRef="#br0" timeOffset="4449.92">23049 672 0,'0'0'0,"0"0"16,0 0-16,0 0 16,0 0-16,-15-3 0,-12-6 15,-11-6-15,-2 15 16,-3 12-16,-4 16 0,0 10 16,2 3-1,3 3-15,42-44 0,0 0 16,-26 42-16,16-13 0,20-7 15,11-8-15,11-5 16,9-6-16,7 0 16,9-3-16,5 3 0,0 0 15,-11 8-15,-11 4 0,-13 3 16,-9 4-16,-9 6 16,-9 5-16,-12 8 0,-8 4 15,-7 5-15,-8 8 16,-1-6-16,-3-1 0,1-1 15,3-6-15</inkml:trace>
  <inkml:trace contextRef="#ctx0" brushRef="#br0" timeOffset="5583.36">29428 7549 0,'0'0'0,"0"0"15,0 0-15,0 0 0,0 0 16,0 0-16,0 0 15,0 0-15,0 0 0,0 0 16,0 0-16,0 29 16,6 28-16,0 32 15,-4 0-15,1 0 0,0 2 16,-3-5-16,-3-3 16,0-9-16,-2-12 0,-4-6 15,-3-3-15,0-2 16,12-51-16,-18 45 0,-2-10 15</inkml:trace>
  <inkml:trace contextRef="#ctx0" brushRef="#br0" timeOffset="5883.57">28796 7871 0,'0'0'0,"0"0"0,0 0 15,0 0-15,0 0 16,21-11-16,20-10 0,15-11 16,10-10-16,10 1 15,14-9-15,29-16 0,20-14 16,-1 5-16,-10 17 15,-27 19-15,-24 16 0,-20 7 16,-57 16-16,51-5 16,-51 5-16,52 0 15,-52 0-15,47 8 0,-20 7 16</inkml:trace>
  <inkml:trace contextRef="#ctx0" brushRef="#br0" timeOffset="6166.79">29818 7966 0,'0'0'0,"0"0"0,0 0 15,0 0-15,0 0 16,-8 24-16,-4 21 16,-6 23-16,9 0 0,9 6 15,9 3-15,2 0 16,8-9-16,-19-68 0,0 0 16,0 0-16,18 54 15,-4-13-15</inkml:trace>
  <inkml:trace contextRef="#ctx0" brushRef="#br0" timeOffset="6733.46">30065 8108 0,'0'0'0,"0"0"16,0 0-16,-10 27 0,-1 18 15,-7 20-15,7-6 16,0-5-16,6-8 0,2-10 16,3-9-16,-3-6 15,3-6-15,0-7 0,0-5 16,0-9-16,0-10 16,0-6-16,6-10 0,3 1 15,3-4-15,-2 0 16,4-4-16,3 0 0,2 1 15,1 5-15,0 7 16,5 6-16,-8 10 0,2 13 16,-6 9-16,3 6 15,-3 12-15,1 2 0,-6 7 16,-2 5-16,-3 0 16,-3-44-16,0 0 15,2 48-15,-2-48 16,0 0-16,5 38 0,-2-8 15,7-21-15,10-18 16,-1-18-16,5-14 0,6-10 16,2-11-16,7 6 15,-39 56-15,35-45 0,-35 45 16,36-26-16,-6 20 16,-7 12-16,1 12 0,-9 11 15,0 7-15,-4 6 16,-4 2-16,-7-44 0,0 0 15,0 0-15,3 47 16,-3-47-16,0 0 16,0 42-16</inkml:trace>
  <inkml:trace contextRef="#ctx0" brushRef="#br0" timeOffset="7066.53">30822 8325 0,'0'0'16,"0"0"-16,0 0 0,0 0 15,0 0-15,16 15 0,8 3 16,11-1-16,-5-5 16,2-9-16,1-9 0,-1-6 15,8-11-15,-5-7 16,-2-6-16,-4-2 0,-5-4 16,-6-2-16,-3-4 15,-10 1-15,-5 47 0,-5-44 16,-14 5-16,-9 10 15,-9 17-15,-3 12 16,-3 17-16,5 19 0,-3 20 16,12 13-16,9 5 15,18 0-15,14 0 0,12-7 16,14-10-16,10-13 16,8-10-16,4-11 0,2-14 15,-6-9-15,-11-14 16</inkml:trace>
  <inkml:trace contextRef="#ctx0" brushRef="#br0" timeOffset="7251.65">30171 7658 0,'0'0'16,"0"0"-16,0 0 16,-15-4-16,-5-10 0,0 0 15,7-1-15,2 6 16</inkml:trace>
  <inkml:trace contextRef="#ctx0" brushRef="#br0" timeOffset="7599.9">29807 9087 0,'41'0'0,"31"0"16,28 0-16,31 0 0,-4 0 15,1 0-15,-4 0 16,-9-12-16,1-13 15,-15-1-15,-6 0 0,-15-1 16,-28 3-16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2-20T12:03:31.90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21416 2052 0,'0'0'0,"0"0"0,0 0 15,0 0-15,0 0 0,0 0 16,0 0-16,0 0 15,0 0-15,0 0 0,0 0 16,0 0-16,0 0 16,0 0-16,0 0 0,0 0 15,0 0-15,0 0 16,0 0-16,0 0 0,0 0 16,-6 6-16,0 0 15,-5 7-15,5-5 16,-1-2-16,1-1 0,4 2 15,-4-7-15,3 0 16,1 0-16,-3 0 0,2 0 16,0 0-16,3 0 15,-2 0-15,-1 0 0,0 0 16,3-3-16,0 3 16,0-4-16,-3 4 0,3-2 15,0 2-15,0 0 16,0-3-16,0 3 0,-2 0 15,-1 0-15,0 0 16,-2 0-16,2 0 16,1 0-16,-1 0 0,-3 0 15,4 0-15,-1 0 16,0 0-16,3 0 0,-4 3 16,2-3-16,-5 2 15,7 2-15,-3-1 0,3-6 16,0 3-16,0-4 15,3 2-15,0-1 0,-3-3 16,0 1-16,-3-4 16,3 2-16</inkml:trace>
  <inkml:trace contextRef="#ctx0" brushRef="#br0" timeOffset="13882.47">21353 2277 0,'0'0'16,"0"0"-16,0 0 16,0 0-16,0 0 0,0 0 15,0 0-15,0 0 16</inkml:trace>
  <inkml:trace contextRef="#ctx0" brushRef="#br0" timeOffset="16133.07">21436 2195 0,'0'0'0,"0"0"0,0 0 16,0 0-16,0 0 15,0 0-15,0 0 0,0 0 16,0 0-16,0 0 15,0 0-15,0 0 16,0 0-16,0 0 0,0 0 16,0 0-16,0 0 15,0 0-15,0 0 16,0 0-16,0 0 0,0 0 16,0 0-16,0 0 15,0 0-15,0 0 0,0 0 16,0 0-16,0 0 15,0 0-15,0 0 0,0 0 16,0 0-16,0 0 16,0 0-16,0 0 0,0 0 15,0 0-15,0 0 16,0 0-16,0 0 0,0 0 16,0 0-16,0 0 15,0 0-15,0 0 0,0 0 16,10 0-16,5 0 15,11 0-15,-2 0 16,-7 3-16,2 0 0,1 6 16,-5-3-16,3 3 15,-4-1-15,4 1 0,3 1 16,-3-5-16,2 4 16,2 0-16,-1-3 0,1 3 15,2-4-15,-24-5 16,27 10-16,-27-10 0,32 11 15,-32-11-15,43 12 16,-43-12-16,50 18 16,-50-18-16,65 20 0,0 1 15,-65-21-15,64 18 0,0 3 16,1-3-16,-9-4 16,0 1-16,-2 0 15,0 0-15,2-1 0,-4 2 16,2-1-16,-3-7 15,2 4-15,3-3 0,1 3 16,-1 2-16,1 2 16,2-2-16,-4 1 0,2 0 15,2 0-15,0 0 16,3-1-16,4 4 0,-4-3 16,3 3-16,-3-3 15,4 2-15,-3 3 16,2-2-16,0 4 0,-1-2 15,2 2-15,2-5 0,-3 4 16,4-3-16,-1 2 16,-68-20-16,74 21 15,6 6-15,4-4 0,-6 1 16,0 0-16,-1 0 16,-7-1-16,3 4 0,-6-1 15,2-1-15,-1-3 16,-4 3-16,6-2 0,-5 1 15,5 0-15,-1 0 16,2-1-16,-5 4 16,-1-1-16,-1-2 0,5 3 15,-4-1-15,3-1 16,-6-2-16,4 0 0,-4 1 16,0-3-16,0 5 15,0-2-15,-2-1 0,5 2 16,0-8-16,0 4 15,3 4-15,-3-5 0,4-3 16,-1 4-16,-3 0 16,0-3-16,1 6 0,-1-4 15,2 1-15,0-1 16,-2-2-16,2 3 0,2-3 16,-1 5-16,-4-1 15,3-2-15,1 1 0,3 0 16,-3-1-16,7-2 15,-5 6-15,0-3 16,3 0-16,-3-1 0,1 0 16,1 1-16,-4 3 15,3 0-15,-6-1 16,3-2-16,-2 3 0,-3-3 16,2 5-16,-1-2 0,1 3 15,1-6-15,-4 2 16,3 1-16,-3-1 0,4-2 15,-4 3-15,-3 0 16,0-1-16,1 1 0,-1 0 16,0-7-16,-2 5 15,-1-2-15,-3 1 0,1 2 16,-1-2-16,-53-21 16,60 24-16,-1-1 0,3-2 15,-6 0-15,0-3 16,-2 3-16,-54-21 15,56 20-15,-56-20 0,59 27 16,-59-27-16,62 27 16,3-1-16,-65-26 0,63 24 15,-10 2-15,-53-26 16,53 25-16,-9-5 0,-44-20 16,0 0-16,42 21 15,-42-21-15,0 0 0,45 18 16,-45-18-16,0 0 15,48 21-15,-48-21 0,0 0 16,56 20-16,-56-20 16,57 15-16</inkml:trace>
  <inkml:trace contextRef="#ctx0" brushRef="#br0" timeOffset="48016.5">31446 5086 0,'0'0'0,"0"0"0,0 0 15,0 0-15,0 0 16,0 0-16,0 0 0,0 0 16,0 0-16,0 0 15,0 0-15,0 0 0,0 0 16,0 0-16,0 0 16,0 0-16,0 0 0,0 0 15,0-8-15,2-10 16,-2 3-16,3 6 0,-3 3 15,0 0-15,0 0 16,0 0-16,0 0 16,0 6-16,0 0 0,0 3 15,3 0-15,-6 6 0,0 4 16,-5 1-16,0 6 16,0 2-16,0 1 15,2 3-15,-2 2 0,1-2 16,1 4-16,1-4 15,-1 4-15,3-4 16,-4-5-16,4-3 0,-5 0 16,-2-3-16,-4-6 0,5-3 15</inkml:trace>
  <inkml:trace contextRef="#ctx0" brushRef="#br0" timeOffset="48749.91">31726 4797 0,'0'0'16,"0"0"-16,0 0 15,0 0-15,-7-16 0,-2-10 16,-7-6-16,2 7 16,-6 9-16,1 9 0,-1 4 15,-7-3-15,-1 6 16,-3 3-16,-7 3 0,-5 5 16,-1 8-16,-1 1 15,-4 4-15,-7 14 0,-1 7 16,7 8-16,-1 3 15,7 6-15,2 7 16,10 1-16,7 5 0,12 2 16,6-3-16,11-3 15,10-6-15,7-6 0,9-5 16,8-10-16,5-8 16,8-12-16,6-10 0,2-11 15,7-9-15,1-8 16,-2-4-16,-2-5 0,-4-5 15,-2-7-15,-10-1 16,-5-4-16,-7-2 0,-9-4 16,-7-4-16,-8 3 15,-8 3-15,-6-4 0,-2-2 16,-12-15-16,1 5 16,-8 1-16,-1 9 0,2 0 15,2 5-15,4 10 16,-3 2-16,0 3 15,6 3-15,0 4 0,0 2 16,-3 0-16</inkml:trace>
  <inkml:trace contextRef="#ctx0" brushRef="#br0" timeOffset="90965.97">21664 2810 0,'0'0'0,"0"0"16,0 0-16,0 0 16,0 0-16,0 0 0,0 0 15,0 0-15,0 0 16,0 0-16,0 0 0,0 0 16,0 0-16,0 0 15,0 0-15,0 0 16,0 0-16,0 0 0,0 0 15,0 0-15,0 0 16,0 0-16,0 0 0,0 0 16,0 0-16,0 0 15,0 0-15,0 0 0,0 0 16,7 7-16,8 1 16,6 5-16,-2-1 0,0-3 15,-3-1-15,0 1 16,3 3-16,-3 3 0,3-1 15,-1 1-15,-1 3 16,5-2-16,-2-2 0,1 5 16,5-2-16,4 4 15,-30-21-15,33 23 0,2 0 16,3 5-16,2-2 16,-5 1-16,-35-27 15,41 26-15,7 4 0,5 6 16,1-4-16,0-1 15,-2-2-15,4 0 16,-2-2-16,-1 3 0,1-1 16,2 1-16,3 2 0,0-2 15,3-4-15,0 7 16,4-1-16,0 2 0,1 2 16,5-4-16,-5 4 15,3-1-15,-3-3 16,5 7-16,-2-1 0,5 0 15,-5 1-15,2 2 16,2 1-16,-3 0 0,6-1 16,-3 1-16,0 2 15,0-3-15,3 1 0,-2 2 16,-2-3-16,-1 4 16,5-4-16,-1 4 0,2-3 15,-2 2-15,-1 0 16,-1-2-16,3 0 15,-3 2-15,-3-3 0,6 4 16,-2-4-16,-1 4 16,0-4-16,1 0 0,1-2 15,-2 3-15,4-4 0,-5 1 16,5 2-16,-5-5 16,-1 2-16,2-2 15,-4-1-15,6-2 0,-6 0 16,-2 2-16,0-3 15,-2 1-15,2 3 0,-6-3 16,-2-1-16,-1 4 16,-4-4-16,2-2 0,0 3 15,-4-4-15,4 0 16,-57-29-16,56 31 0,3-2 16,-59-29-16,59 32 15,3-1-15,-6-5 0,-56-26 16,57 29-16,-57-29 15,54 27-15,-54-27 16,59 27-16</inkml:trace>
  <inkml:trace contextRef="#ctx0" brushRef="#br0" timeOffset="91982.93">28040 5916 0,'0'0'0,"0"0"0,0 0 16,0 0-16,0 0 16,0 0-16,0 0 0,0 0 15,0 0-15,0 0 16,0 0-16,0 0 0,4-3 16,10-11-16,7-4 15,3 3-15,-1-1 0,1 11 16,-1-1-16,4-1 15,-4 5-15,4 2 16,-3 0-16,-5 2 0,-2 8 16,-7-2-16,-2 2 0,-5 1 15,-3 2-15,-8 2 16,-8 2-16,-2 5 16,-2 0-16,-10-1 0,1 6 15,-8-3-15,5-4 16,0 4-16,2 0 0,0-3 15,9-4-15,1 4 16,5-3-16,7-7 0,5 4 16,8-2-16,6-5 15,8 1-15,4 0 0,7-3 16,6-4-16,2 2 16,1-4-16,1-4 0,-40 4 15,46-2-15,-46 2 16,46-3-16,-46 3 15,0 0-15,51-6 0,-51 6 16,59-9-16,-5-5 16</inkml:trace>
  <inkml:trace contextRef="#ctx0" brushRef="#br0" timeOffset="92566.39">28838 5608 0,'0'0'0,"0"0"0,0 0 15,0 0-15,-6-15 16,-3-15-16,-13-8 0,-1 12 15,-5 11-15,-2 2 16,-7 2-16,-4 5 0,-7 6 16,-8 0-16,-18 9 15,0 3-15,-4 6 0,0 9 16,-6 2-16,8 13 16,0 2-16,12 9 0,2 0 15,8 9-15,9 3 16,13 1-16,12-1 0,13-3 15,14-2-15,7-7 16,10-3-16,12-6 0,8-5 16,6-6-16,10-7 15,2-4-15,9-11 0,3-2 16,7-11-16,5-5 16,-1-8-16,1-3 15,-3-2-15,-4-4 0,-1-6 16,-4 1-16,-8-7 15,-8 1-15,-7-4 0,-7-3 16,-7-2-16,-11-1 16,-3 1-16,-10-3 0,-11 8 15,-4 1-15,-4 0 16,-7-1-16,-1 3 0,-10 0 16,-3 4-16,-5 2 15,-10-2-15</inkml:trace>
  <inkml:trace contextRef="#ctx0" brushRef="#br0" timeOffset="111099.63">21944 5952 0,'0'0'16,"0"0"-16,0 0 0,0 0 15,0 0-15,0 0 16,0 0-16,15-3 0,11-15 16,4-6-16,-4 3 15,-3 3-15,2 0 0,1 0 16,1-1-16,3 1 16,0 0-16,5-3 0,4 0 15,2-5-15,7-1 16,8-3-16,1-2 15,2-3-15,0-1 0,6-3 16,6-3-16,0-2 16,6-6-16,0-1 0,3-2 15,6-3-15,30-22 16,14-10-16,4-1 0,-7 0 16,-2 0-16,-4 10 15,3-5-15,-3 8 0,7-8 16,3 1-16,5-6 15,-3 1-15,5 2 16,-3 3-16,2 0 0,-1-2 16,7-5-16,-2 1 15,2 0-15,0-3 0,4 1 16,-2-3-16,-2 4 16,-2 1-16,-1 2 0,-3 3 15,0-4-15,-10 6 16,-2 5-16,-1 3 0,-6 0 15,1 1-15,-7 1 16,-5 5-16,-12 3 0,-4 11 16,-4 0-16,-5 0 15,-1-3-15,-5 6 16,-16 14-16,-4-3 0,3 0 16,-2 1-16,-1 2 0,1 1 15,-4-1-15,-53 36 16,59-33-16,3 1 15,-5-1-15,-6 4 0,-1-3 16</inkml:trace>
  <inkml:trace contextRef="#ctx0" brushRef="#br0" timeOffset="112199.35">29534 1226 0,'0'0'16,"0"0"-16,0 0 0,0 0 16,0 0-16,0 0 15,0 0-15,0 0 16,0 0-16,0 0 0,0 0 15,0 0-15,0 0 16,0 0-16,0 0 0,0 0 16,0 0-16,24-5 15,21-4-15,7-4 0,2 5 16,-1 0-16,3-2 16,-5 10-16,-3 0 0,-48 0 15,41 7-15,-41-7 16,38 5-16,-38-5 0,0 0 15,36 11-15,-36-11 16,27 18-16,-12 6 0,-15-24 16,3 24-16,-12-1 15,-15 4-15,-2-6 0,-7 3 16,-3-7-16,4 4 16,-5-4-16,8-1 15,2-2-15,5-2 0,3 0 16,4 0-16,9-3 15,3 3-15,10-3 0,5 2 16,8-2-16,6 1 16,6 1-16,7-2 0,3 3 15,0-2-15,2 1 16,-2 0-16,2 4 0,-5 3 16,-39-18-16,35 17 15,-35-17-15,33 28 0,-33-28 16,24 29-16,-24-29 15,11 32-15,-14-2 0,-11 0 16,-10-6-16,-8-1 16,-7-2-16,-8-3 15,-13 0-15,-3-1 0,-1-2 16,1 0-16,1 3 16,62-18-16,-62 14 0,62-14 15,-63 12-15,63-12 16,-64 0-16</inkml:trace>
  <inkml:trace contextRef="#ctx0" brushRef="#br0" timeOffset="112982.86">30923 1048 0,'0'0'0,"0"0"16,0 0-16,0-18 16,0-17-16,-8-13 0,-7 10 15,-8 14-15,-4 4 16,-1-1-16,-3 3 0,-7 0 15,-11 1-15,-10-1 16,-8 0-16,-2 7 0,-8-2 16,1 5-16,-2 5 15,-6 3-15,-1 6 0,-1 2 16,-6 7-16,1 3 16,-4 9-16,-24 14 15,-5 15-15,0 12 0,16 7 16,26 3-16,20-5 15,19-8-15,24 0 0,3 3 16,10 6-16,9 4 16,8 4-16,10-1 0,9 1 15,5-4-15,11-11 16,6-1-16,17-9 0,11-14 16,11-7-16,32-4 15,8-13-15,10-12 0,-6-7 16,-3-4-16,-2-15 15,-3-1-15,-5-10 0,-11-2 16,-6-7-16,-1-2 16,-12-7-16,-9-5 15,-10-7-15,-16 8 0,-10-8 16,-3-3-16,-10-9 16,-9 5-16,-10-4 0,-7 3 15,-8 0-15,-12 7 0,-9 0 16,-5 5-16,-13 6 15,-9 2-15,-2 10 16,-9 3-16,-13 8 0</inkml:trace>
  <inkml:trace contextRef="#ctx0" brushRef="#br0" timeOffset="122216.22">21567 3543 0,'0'0'0,"0"0"16,0 0-16,0 0 0,0 0 16,0 0-16,0 0 15,3 0-15,15 0 0,8-6 16,1 1-16,0 1 16,-1 1-16,4 0 0,-1 3 15,1 0-15,6-3 16,6-3-16,5 0 0,-47 6 15,47-6-15,7 4 16,5 2-16,10 2 0,-2-2 16,10 3-16,4-3 15,2 3-15,9-3 0,2 0 16,4-3-16,35 0 16,19-2-16,-4 2 0,-5-1 15,1 4-15,-1-2 16,2 2-16,6-3 15,7 3-15,13 0 0,7 0 16,-6-9-16,5 2 16,4 2-16,12-1 0,0-6 15,-1 3-15,4 1 16,6 1-16,-4-2 0,-2 4 16,-4-1-16,3 0 15,2 4-15,-2 2 0,-2 0 16,-3-4-16,-3 4 15,-4 4-15,-5-2 0,-6-2 16,-7 3-16,2 0 16,-10 0-16,-3 0 0,-3 0 15,-15-1-15,-5-2 16,-3 4-16,-3-1 16,-20 3-16,-7-3 0,-3-1 15,-15 2-15,-9-2 0,7 1 16,-2 1-16,5-8 15,-8-5-15,-2-2 16</inkml:trace>
  <inkml:trace contextRef="#ctx0" brushRef="#br0" timeOffset="124149.6">31203 3119 0,'0'0'0,"0"0"0,0 0 15,0 0-15,0 0 0,0 0 16,0 0-16,0 0 16,15 0-16,10 0 15,15 0-15,-12 0 0,-4 0 16,0 0-16,-2 0 15,5 6-15,-3-3 0,5 6 16,4-3-16,-1 0 16,-2 2-16,-1-1 0,-29-7 15,36 12-15,-36-12 16,36 11-16,-36-11 0,0 0 16,0 0-16,35 18 15,-35-18-15,24 21 16,-24-21-16,10 26 0,-10-26 15,-4 26-15,-8 2 0,-10-4 16,-1-6-16,-5 2 16,2-4-16,3-2 15,-1-2-15,7-1 0,2-2 16,0-3-16,5 1 16,5-5-16,0 4 0,-1-3 15,2 3-15,4-6 16,0 3-16,0-3 0,4 3 15,-1-3-15,0 0 16,-1 2-16,1 1 0,-3-3 16,3 0-16,-3 0 15,0 0-15,0 0 16,2 4-16,-2-4 0,0-4 16,0 4-16,0-3 15,-2 1-15,2 2 0,0 0 16,0-3-16,0 3 15,0 0-15,0 0 0,0 0 16,0 0-16,0 0 16,0 0-16,0 0 0,0 0 15,0 0-15,-3 0 16,0 3-16,1-1 0,-1-2 16,3 3-16,0-6 15,3 3-15,-1-2 0,-2 2 16,0-3-16,0 6 15,0-3-15,0 2 16,0 1-16,-2-3 0,2 0 16,-3 4-16,3-4 15,0 3-15,-3 0 0,3-3 16,-4 0-16,4 3 16,0-3-16,0 3 0,-2-3 15,2-3-15,-4 3 16,0-3-16,0 3 0,0 3 15,-4 0-15,1-1 16,1 5-16,-2-4 0,3 2 16,-6 2-16,3-2 15,0 1-15,4 0 0,-3 1 16,7-7-16,0 0 16,0 0-16,-2 8 0,2-8 15,-3 8-15,3-8 16,0 0-16,0 0 15,0 19-15,0-19 0,0 0 16,5 18-16,10-4 16,-15-14-16,28 12 0,7-7 15,9-1-15,3-4 16,4 0-16,12-6 0,0 0 16,-1-3-16,3 0 15,2 4-15,4-2 0,-2-1 16,4 5-16,-4 0 15,-4-1-15,-65 4 0,69-2 16,-69 2-16,65 2 16,-65-2-16,0 0 0,0 0 15,71 0-15</inkml:trace>
  <inkml:trace contextRef="#ctx0" brushRef="#br0" timeOffset="124532.83">32126 3250 0,'0'0'0,"0"0"0,0 0 16,0 0-16,0 0 15,0 0-15,-8 24 16,-11 11-16,0 10 0,-4-6 16,2-7-16,2 0 15,0 0-15,0 4 0,2 0 16,-2-4-16,19-32 15,-17 35-15,17-35 16,0 0-16,0 0 0,-15 36 16,15-36-16,0 0 0,-12 32 15,12-32-15,2 22 16</inkml:trace>
  <inkml:trace contextRef="#ctx0" brushRef="#br0" timeOffset="125067.43">32801 3226 0,'0'0'0,"0"0"16,0 0-16,0-21 0,4-20 15,0-15-15,-12 8 16,-14 7-16,-5 8 0,-5 6 15,-7 6-15,-5 0 16,-9 2-16,-15-6 0,-10 2 16,-4 1-16,-10 4 15,-10 1-15,-30 9 0,-23 1 16,-7 14-16,5 10 16,11 16-16,16 2 0,-2 12 15,13 13-15,9 8 16,13 6-16,24 3 0,18 3 15,8 3-15,24-17 16,6-2-16,11 4 16,10 3-16,7-5 0,13-4 15,11-5-15,13-9 16,14-8-16,15-4 0,9-10 16,14-10-16,35-7 15,25-9-15,2-15 0,4-6 16,-3-6-16,-3-2 15,-4-6-15,-4-5 16,-10-1-16,-16-7 0,-18-4 16,-13-5-16,-18 4 15,-21 2-15,-8-2 0,-6-9 16,-10-4-16,-5-5 16,-9 6-16,-14-3 0,-6 3 15,-15 2-15,-19 7 16,-10 1-16,-19-2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84.93042" units="1/cm"/>
          <inkml:channelProperty channel="Y" name="resolution" value="504.1077" units="1/cm"/>
          <inkml:channelProperty channel="T" name="resolution" value="1" units="1/dev"/>
        </inkml:channelProperties>
      </inkml:inkSource>
      <inkml:timestamp xml:id="ts0" timeString="2022-12-20T12:15:11.3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15073 7294 0,'0'0'16,"0"0"-16,0 0 0,0 0 16,0 0-16,0 0 15,0 0-15,0 0 16,-6-12-16,3-9 0,-2-6 16,-2 13-16,7 5 15,-2 12-15,2 7 0,0 6 16,0 5-16,0 12 15,0 8-15,2-2 16,2 2-16,-1 3 0,0 4 16,2 8-16,4 16 0,1-4 15,-2 0-15,-8-68 16,11 65-16,2-2 16,-13-63-16,8 61 0,-8-61 15,0 0-15,0 0 16,13 60-16,-13-60 0,0 0 15,0 0-15,6 47 16,-6-47-16,3 21 0</inkml:trace>
  <inkml:trace contextRef="#ctx0" brushRef="#br0" timeOffset="683.44">15483 7351 0,'0'0'0,"0"0"16,0 0-16,0 0 0,0 0 15,0-16-15,0-11 16,-10-7-16,2 9 16,-7 10-16,3 9 0,-3 6 15,0 3-15,0 6 16,3 3-16,1 0 0,-4 6 15,-3 0-15,4 2 16,-2 11-16,5-3 0,2 5 16,6 6-16,-1-1 15,8 1-15,1-7 0,5-2 16,5-6-16,2-12 16,1-3-16,3-12 0,-3-3 15,-3-6-15,-3-3 16,0-6-16,-7-3 15,3-2-15,-1-1 0,-2-6 16,2 7-16,-1 2 16,-1 1-16,-2 7 0,-3 5 15,0 8-15,-3 6 16,-2 6-16,-1 9 0,-3 8 16,-1 6-16,5 8 15,-1-2-15,4 9 0,-5-1 16,4 0-16,3-46 15,0 0-15,0 48 0,0-48 16,0 51-16,0-51 16,0 0-16,0 0 0,-2 58 15,2-58-15,0 0 16,-7 47-16,2-22 0</inkml:trace>
  <inkml:trace contextRef="#ctx0" brushRef="#br0" timeOffset="1283.29">15711 7270 0,'0'0'0,"0"0"15,0 0-15,0 0 16,0 0-16,0-3 16,0-18-16,0-8 0,0-2 15,0 9-15,0 4 16,-7 8-16,2 8 0,-10 2 16,0 8-16,3 4 15,6 9-15,-5 6 16,-1 5-16,-1-2 0,5-3 15,3-1-15,1-2 16,4 0-16,4 0 0,4-6 16,0-4-16,5-2 15,-4-9-15,2 0 0,2-6 16,-2-3-16,4 0 16,-3-3-16,-3-2 0,-1-4 15,-1 0-15,4-3 16,-2 0-16,0 0 0,-3 4 15,-3-1-15,3 3 16,-3 3-16,0 6 0,0 10 16,-6 1-16,0 13 15,0 5-15,-1 10 0,2 6 16,-4 4-16,6 2 16,0-48-16,3 53 0,-3-53 15,3 60-15,-3-60 16,0 0-16,0 0 15,9 53-15,-9-53 0,0 0 16,0 0-16,3 39 16,-3-39-16,0 15 0,-3-18 15,-4-9-15,2-6 16,-4-6-16</inkml:trace>
  <inkml:trace contextRef="#ctx0" brushRef="#br0" timeOffset="1683.16">15903 7139 0,'0'0'0,"0"0"15,0 0-15,0 0 16,0 0-16,13-14 0,6-10 15,5-2-15,-3 8 16,6 0-16,-3 3 0,2 0 16,-5 7-16,0 5 15,-3 6-15,-6-1 0,0 10 16,-4 6-16,-5 6 16,-6 5-16,-5 7 15,-2 2-15,-4 8 0,-1-6 16,-3 5-16,1 2 15,-2 4-15,8-7 0,2-6 16,2-5-16,7-33 16,0 32-16,0-32 0,0 0 15,10 31-15,7-8 16,-17-23-16,24 18 0,-24-18 16,0 0-16,39 6 15</inkml:trace>
  <inkml:trace contextRef="#ctx0" brushRef="#br0" timeOffset="20883.22">22362 5889 0,'0'0'0,"0"0"15,0 0-15,0 0 16,0 0-16,0 0 16,0 0-16,0 0 0,0 0 15,0 0-15,0 0 16,0 0-16,0 0 0,0 0 15,0 0-15,0 0 16,0 0-16,0 0 0,0 0 16,5-3-16,5-2 15,2-5-15,-4 5 16,1 2-16,-6 0 0,4 0 16,-5 3-16,1 0 0,3-3 15,2 3-15,2 0 16,-2 3-16,4-3 15,-2 0-15,4-3 0,4-1 16,-1-1-16,1 2 16,1-3-16,-2 2 0,1 2 15,0 2-15,-1 0 16,1 2-16,-6 5 0,0 2 16,-4 0-16,2 2 15,-8 2-15,-2 1 0,-5 1 16,-4 0-16,-6 3 15,-3-1-15,-2 1 16,-4 0-16,2 0 0,3-3 16,3-3-16,5-1 0,-2 2 15,8-2-15,2 1 16,6 0-16,-1-3 16,11 0-16,-2 0 0,8-3 15,-2 2-15,7-2 16,3 0-16,-27-6 0,29 3 15,-29-3-15,35 0 16,-35 0-16,0 0 0,0 0 16,45-12-16</inkml:trace>
  <inkml:trace contextRef="#ctx0" brushRef="#br0" timeOffset="21416.76">23040 5984 0,'0'0'0,"0"0"16,0 0-16,0 0 15,0 0-15,0 0 16,0 0-16,-9-3 0,-3-12 16,-8 1-16,-4 0 15,0 4-15,7 7 0,4-2 16,2 10-16,-5 8 16,5 3-16,3 5 0,1 3 15,11-3-15,-1 0 16,2-1-16,6 2 0,5-2 15,1-5-15,1-4 16,7-4-16,-1-5 0,2-2 16,0-2-16,-2-7 15,-3-3-15,-6-7 16,0 2-16,-7-4 0,-2 1 16,-3-4-16,-3 3 15,-3-2-15,-9-1 0,3 6 16,-6 0-16,0 7 15,-2 4-15,2 1 0,0 6 16,7 3-16,-4 3 16,3 3-16,3 3 0,-2-3 15,0 6-15,5-1 16</inkml:trace>
  <inkml:trace contextRef="#ctx0" brushRef="#br0" timeOffset="21816.64">23384 6022 0,'0'0'0,"0"0"16,0 0-16,0 0 16,0 0-16,0 0 0,-9-11 15,-9-12-15,-5-5 16,-1 11-16,6 8 0,1 6 15,-2 6-15,2 3 16,-1 3-16,0 5 0,4 1 16,5 6-16,2 0 15,2 5-15,7-2 16,5-3-16,5-1 0,4-4 16,6-7-16,-1-7 15,-1-2-15,1-5 0,0-7 16,1-4-16,-6-1 15,0-4-15,-8-2 0,1-1 16,-6 0-16,-6-2 16,-3 2-16,0 3 0,-2 0 15,-5 3-15,5 6 16,-4 1-16,-3 2 0,-4 0 16,6 6-16,-3 0 15</inkml:trace>
  <inkml:trace contextRef="#ctx0" brushRef="#br0" timeOffset="22203.36">23662 5773 0,'0'0'0,"0"0"16,0 0-16,0 0 0,0 0 15,0 0-15,0 0 16,-8 0-16,-7 6 0,-11 0 16,2 9-16,5 1 15,8 7-15,2-5 0,4 6 16,-2-10-16,4 7 15,3-3-15,3 0 0,9-4 16,3-5-16,6 0 16,6-5-16,3-1 0,2-6 15,3-1-15,0-2 16,-2-2-16,3 1 16,-9 1-16,-1 1 0,-8-1 15,-3 0-15,-7-3 16,-5 3-16</inkml:trace>
  <inkml:trace contextRef="#ctx0" brushRef="#br0" timeOffset="22466.52">23770 5832 0,'0'0'0,"0"0"15,0 0-15,0 0 0,0 0 16,0 0-16,0 0 16,0 0-16,-9 22 0,-7 13 15,-1 7-15,2-7 16,7-8-16,2 2 0,-1-2 16,1 0-16,1-3 15,-1-9-15,1-1 0,-3-5 16</inkml:trace>
  <inkml:trace contextRef="#ctx0" brushRef="#br0" timeOffset="30366.77">18966 5943 0,'0'0'0,"0"0"16,0 0-16,0 0 15,0 0-15,0 0 0,0 0 16,0 0-16,0 0 16,0 0-16,0 0 0,0 0 15,0 0-15,0 0 16,0 0-16,0 0 15,0 0-15,0 0 0,0 0 16,0 0-16,0 0 16,0 0-16,0 0 0,0 0 15,0 0-15,0 0 16,0 0-16,0 0 0,0 0 16,0 0-16,0 0 15,0 0-15,0 0 0,0 0 16,0 0-16,0 0 15,0 0-15,0 0 16,0 0-16,0 0 0,0 17 16,0 14-16,0 10 0,0-6 15,2-2-15,4-4 16,-3-5-16,2 0 16,-2-6-16,4-3 0,-4-4 15,3-2-15,-6-3 16,2-3-16,-4-3 0,4 0 15,4 3-15</inkml:trace>
  <inkml:trace contextRef="#ctx0" brushRef="#br0" timeOffset="51566.53">19449 5881 0,'0'0'0,"0"0"16,0 0-16,0 0 0,0 0 16,0 0-16,0 0 15,0 0-15,0 0 0,0 0 16,0 0-16,0 0 15,0 0-15,0 0 0,0 0 16,0 0-16,0 0 16,0 0-16,0 0 15,0 0-15,-13-3 0,-1-4 16,-10 2-16,5-1 16,3 3-16,-3 3 0,-2 3 15,1-3-15,2 3 16,3 0-16,-2 2 0,2 2 15,-3 4-15,-3-1 16,6-2-16,4 1 0,2 0 16,2 4-16,4 1 15,3 0-15,6 1 0,0 0 16,4 0-16,1-6 16,7 0-16,0-3 0,2-3 15,4-3-15,0-3 16,-3-3-16,-4-3 15,1-3-15,-2-3 0,-2 0 16,2-3-16,-8 1 16,3-1-16,-6 6 0,3-2 15,-5 1-15,-3 8 16,0-2-16,0 4 0,0 3 16,0 3-16,-3 4 15,-7 4-15,4 4 0,-2 3 16,0 3-16,-3-1 15,3 7-15,2-3 16,1 3-16,-5-1 0,4-3 16,1 5-16,-1-5 15,-1-2-15,5-1 0,-2-2 16,4-3-16,0 3 16,-6-6-16,4 0 0,-1-4 15</inkml:trace>
  <inkml:trace contextRef="#ctx0" brushRef="#br0" timeOffset="52199.71">19691 5931 0,'0'0'0,"0"0"16,0 0-16,0 0 15,0 0-15,0 0 0,0 0 16,0 0-16,0 0 16,0 0-16,-9-3 0,-3-5 15,-8-8-15,-4 11 16,3-2-16,-3 4 16,7 6-16,2 4 0,6 4 15,6 1-15,0 0 16,-1 0-16,4-1 0,4 4 15,2 1-15,-3-2 16,3 1-16,2-3 0,2 0 16,2-7-16,2-2 15,-2-3-15,0-5 0,0-1 16,0-3-16,-3-3 16,2-6-16,-4 3 0,2 1 15,-4-2-15,1 5 16,-1 2-16,-1 0 15,-4 6-15,0 3 0,-4 3 16,2 6-16,-4 6 16,-2 6-16,1 2 0,-2 1 15,3 3-15,4-1 16,-1 4-16,-1-3 0,1-4 16,3-2-16,0-4 15,0-8-15,0-3 0,3-3 16</inkml:trace>
  <inkml:trace contextRef="#ctx0" brushRef="#br0" timeOffset="52916.65">20006 5892 0,'0'0'0,"0"0"0,0 0 16,0 0-16,0 0 15,0 0-15,0 0 0,0 0 16,0 0-16,-10 0 16,-2-6-16,-5 1 0,5 2 15,3-1-15,3 1 16,3 6-16,3 4 0,9 1 16,2 5-16,5-2 15,2-2-15,-3 0 0,5 0 16,1 3-16,0-1 15,-1 1-15,-4 1 16,-2-2-16,-2 4 0,-9 3 16,0-1-16,-3 1 15,-6-2-15,-6 1 0,-9 1 16,1 2-16,-4-2 16,-6 0-16,1-7 0,-1 4 15,3-2-15,1-2 16,2-5-16,3-3 0,7 3 15,1-3-15,5 0 16,5-3-16,6-3 0,5 0 16,5-6-16,1 0 15,4-6-15,9 1 0,-1-4 16,1-3-16,3-3 16,-4 4-16,1-1 0,-6 0 15,-1 0-15,-1 1 16,-6-2-16,-6 6 15,-1-2-15,-6 0 0,-6 0 16,-1 4-16,-1 1 16,-10 5-16,1-2 0,-2 5 15,2 2-15,2 3 16,3 0-16</inkml:trace>
  <inkml:trace contextRef="#ctx0" brushRef="#br0" timeOffset="53600.38">20391 6011 0,'0'0'0,"0"0"15,0 0-15,0 0 0,0 0 16,0 0-16,0 0 16,17 0-16,13-7 0,12 2 15,-13 2-15,-2 0 16,-10 1-16,-4 2 0</inkml:trace>
  <inkml:trace contextRef="#ctx0" brushRef="#br0" timeOffset="54683.38">20675 5922 0,'0'0'16,"0"0"-16,0 0 16,0 0-16,0 0 0,0 0 15,0 0-15,15-2 16,12-8-16,11-5 0,-6 9 16,-5 1-16,0 2 15,0 0-15,-7-4 16,-4-1-16,-5 5 0,-3 6 15,-1 2-15,2 5 16,-6-4-16,0 2 0,-6 2 16,3-2-16,-6 2 15,-7 1-15,2 4 0,-1 2 16,-3 1-16,1 0 16,-1-3-16,3 0 0,0 2 15,1-2-15,-1 0 16,2 0-16,5 3 0,2 0 15,3-4 1,3-2-16,2-3 16,5-3-16,4 0 0,4 3 0,0-4 15,3-1-15,-4-4 16,1 0-16,1-4 0</inkml:trace>
  <inkml:trace contextRef="#ctx0" brushRef="#br0" timeOffset="55249.8">21170 5922 0,'0'0'15,"0"0"-15,0 0 0,0 0 16,0 0-16,0 0 15,0 0-15,0 0 0,0 0 16,0 0-16,-15 9 16,-5 3-16,-7 8 0,12-2 15,9 0-15,1 0 16,1 0-16,1 2 0,6 1 16,6-6-16,6-3 15,3-4-15,2-4 0,1-4 16,3-6-16,0-3 15,3-3-15,-7-3 0,-5-6 16,0 1-16,-3-1 16,-3 1-16,-6 1 15,-6 4-15,-4 1 0,-2-1 16,-2 3-16,-1 3 16,-3 9-16,0-3 0,1 3 15,-1 0-15,-3 0 16,3 0-16,3 3 0,3-3 15,1 3-15</inkml:trace>
  <inkml:trace contextRef="#ctx0" brushRef="#br0" timeOffset="55683.23">21416 5940 0,'0'0'0,"0"0"0,0 0 16,0 0-16,0 0 15,0 0-15,0 0 0,-15 0 16,-9 0-16,-5 9 15,4-1-15,6 13 0,6 0 16,2 0-16,2 0 16,2-1-16,4 4 15,3-6-15,3-3 0,7-4 16,-1 1-16,2-6 16,5-6-16,-3-6 0,3-6 15,1 1-15,-1-4 16,-5-3-16,-1 0 0,-4 0 15,-1-2-15,1-1 16,-4 4-16,2-2 0,-4 7 16,-4 4-16,-1-1 15,2 4-15,0 1 0,1-2 16,-1 3-16,0 0 16,3 1-16,-3-2 0</inkml:trace>
  <inkml:trace contextRef="#ctx0" brushRef="#br0" timeOffset="56549.8">21478 5931 0,'0'0'0,"0"0"0,0 0 16,0 0-16,0 0 16,0 0-16,0 0 0,0 0 15,0 0-15,0 0 16,0 0-16,15-3 0,12-5 15,15-8-15,-13 11 16,1-2-16,-3 4 0,-7 3 16,0 0-16,-8 3 15,-2 0-15,-2 4 0,-5-2 16,0 4-16,-1 0 16,-2 4-16,-5-2 0,-1 6 15,-2-2-15,-1 3 16,-1 0-16,-1 3 15,-2-1-15,2 1 0,-4 0 16,-2-3-16,-2 2 16,-1 4-16,2-1 0,4 2 15,-1-8-15,3 1 16</inkml:trace>
  <inkml:trace contextRef="#ctx0" brushRef="#br0" timeOffset="69266.7">17068 6716 0,'0'0'0,"0"0"0,0 0 16,0 0-16,0 0 0,0 0 16,0 0-16,0 0 15,0 0-15,0 0 0,0 0 16,0 0-16,0 0 16,0 0-16,0 0 15,0 0-15,0 0 0,0 0 16,0 0-16,0 0 15,0 0-15,0 0 0,0 0 16,0 0-16,0 0 16,0 0-16,0 0 0,0 0 15,0 0-15,0 0 16,0 0-16,0 0 0,0 0 16,16-6-16,16-6 15,22-8-15,4-4 16,-4-3-16,-2 0 0,-2 4 15,-50 23-15,54-27 16,3-2-16,-1 2 0,-2 0 16,-4 1-16,0-1 15,-6 1-15,-44 26 0,49-27 16,1-3-16,-50 30 16,50-27-16,-50 27 0,0 0 15,51-27 1,-51 27-16,0 0 0,50-27 15,-50 27-15,0 0 0,51-26 16,-51 26-16,0 0 16,0 0-16,47-24 0,0 4 15</inkml:trace>
  <inkml:trace contextRef="#ctx0" brushRef="#br0" timeOffset="69816.53">17973 6073 0,'0'0'0,"0"0"16,0 0-16,0 0 0,0 0 15,0 0-15,0 0 16,13-3-16,17-6 0,15-6 15,-9 7-15,-4 2 16,-5 3-16,-1 3 16,1 0-16,0 0 0,2 3 15,1 3-15,-9 5 16,0-5-16,-7-3 0,1 4 16,-3-5-16,-3 4 15,0 4-15,-6-2 0,-3 6 16,0 2-16,-3-1 15,-6 2-15,-2 4 0,-5 0 16,-1 2-16,1 4 16,-4-4-16,2 4 0,-6 3 15,-3-3-15,3-1 16,-2-2-16,3-1 16,2 2-16,-3-5 0,4-8 15</inkml:trace>
  <inkml:trace contextRef="#ctx0" brushRef="#br0" timeOffset="70449.98">17130 6438 0,'0'0'15,"0"0"-15,0 0 16,0 0-16,0 0 0,0 0 16,0 0-16,0 0 15,0 0-15,0 0 0,0 0 16,-24 18-16,-14 11 16,-6 7-16,-1 2 0,10 3 15,2-2-15,0 3 16,3 2-16,30-44 0,-29 47 15,29-47-15,-24 48 16,10 2-16,14-50 16,0 0-16,-3 47 0,3-47 15,14 34-15,15-8 16,8-12-16,7-4 0,6-5 16,-50-5-16,59-3 15</inkml:trace>
  <inkml:trace contextRef="#ctx0" brushRef="#br0" timeOffset="119916.18">16732 8894 0,'0'0'0,"0"0"0,0 0 16,0 0-16,0 0 15,0 0-15,19-12 0,13-6 16,10-8-16,-7 2 15,4 0-15,6 1 0,11-7 16,3-6-16,1 4 16,5-7-16,3 1 0,9-4 15,5 0-15,10-5 16,30-15-16,18-10 0,6-1 16,-2-1-16,-8 0 15,0 8-15,-11 10 0,8-3 16,1-1-16,2-2 15,-6 3-15,-1 0 0,-8 9 16,-3 0-16,-8 1 16,-16 12-16,-10 3 15,-22 11-15,-6 2 0</inkml:trace>
  <inkml:trace contextRef="#ctx0" brushRef="#br0" timeOffset="120433.05">19359 7113 0,'0'0'0,"34"-6"15,25-9-15,23-9 16,-2 1-16,9 2 0,1-2 16,1-1-16,-2 3 0,-4 3 15,-85 18-15,84-11 16,-4 1-16,-80 10 16,71 6-16,-15 12 0,-56-18 15,38 36-15,-23 11 16,-15 1-16,-11-2 0,-13 8 15,-15 14-15,-11 0 16,-6 3-16,-3 3 0,0-2 16,-1-4-16,10-7 15,2 0-15,13-7 0,35-54 16,-33 46-16,12 2 16</inkml:trace>
  <inkml:trace contextRef="#ctx0" brushRef="#br0" timeOffset="120966.36">21396 7371 0,'0'0'0,"0"0"0,0 0 15,27 0-15,32-9 16,26-2-16,1 1 0,0 4 15,3 6-15,0 3 16,6 3-16,0 6 16,0 6-16,-1 5 0,-8 4 15,-12 2-15,4 1 16,2-4-16,-3 1 0,-3 0 16,-7 3-16,-67-30 15,62 31-15,-62-31 0,60 28 16,-60-28-16,56 33 15</inkml:trace>
  <inkml:trace contextRef="#ctx0" brushRef="#br0" timeOffset="121516.51">23026 7448 0,'0'0'0,"0"0"15,0 0-15,23 0 16,24 5-16,16 1 16,-3 10-16,-7 2 0,-7 5 15,-3 1-15,1 3 16,4-1-16,2 7 0,0-1 16,0 7-16,4-4 15,-1 4-15,1-3 0,-8 2 16,5 0-16,-4-2 15,-47-36-15,49 38 0,-6-2 16,0 3-16,-43-39 16,0 0-16,32 35 0,-18-2 15,-14-33-15,6 29 16,-15-2-16,9-27 16,-21 24-16,-9-4 0,-8-5 15,-2 0-15,40-15 16,-54 12-16,-15-3 0,-4-3 15,-2 0-15,8 0 16,-5-4-16,1 1 0,71-3 16,-80 0-16</inkml:trace>
  <inkml:trace contextRef="#ctx0" brushRef="#br0" timeOffset="123083.12">24294 8784 0,'0'0'0,"0"0"0,0 0 15,-26 6-15,-25-3 0,-26 3 16,-6 3-16,-9-3 16,-9 2-16,-23-5 15,3 10-15,5 5 0,-9-2 16,-5 4-16,-13-4 16,-1 8-16,-1 0 0,-2 0 15,-1-4-15,-3 4 16,-3 2-16,-9 5 15,-8 1-15,4-3 0,2 4 16,2 0-16,-3 2 0,0-2 16,-1 6-16,7-1 15,1 1-15,8-1 0,-1-3 16,1 1-16,3 3 16,12-4-16,-2 1 0,2-4 15,4 1-15,-2-6 16,3 2-16,4-1 15,0-6-15,-1 3 0,-3 1 16,-2 1-16,6-4 16,0 1-16,-1-3 0,4 0 15,5-1-15,9-2 16,-5 0-16,2 0 0,3-1 16,1-2-16,2-3 15,6 3-15,-2-4 0,2 4 16,-3-2-16,4-2 15,-5 4-15,5 0 16,2 5-16,4 1 0,10-3 16,7-6-16,-3 3 15,80-15-15,-87 12 0,-4-1 16,91-11-16,-95 9 16,6-3-16,4-6 0,5-3 15</inkml:trace>
  <inkml:trace contextRef="#ctx0" brushRef="#br0" timeOffset="123749.43">16754 9593 0,'0'0'0,"0"0"16,0 0-16,0 0 15,-24 0-15,-20-6 0,-24 3 16,6 6-16,-4 5 15,-6 14-15,-3 10 0,-3 9 16,-8 4-16,-6 12 16,-15 11-16,0 9 0,4 5 15,8 2-15,14-7 16,8-3-16,2-3 0,11-6 16,60-65-16,-44 53 15,44-53-15,-27 47 16,27-47-16,-12 45 0,21-22 15,12-7-15,15-7 0,8-6 16,9-3-16,22 0 16,1 0-16,10 0 15,7 0-15,1-3 0,3 0 16,26-6-16,-7-4 16,-3 5-16,-22-7 0,-23 4 15,-14-2-15,-54 13 16,52-8-16,-52 8 0,0 0 15,36-15-15</inkml:trace>
  <inkml:trace contextRef="#ctx0" brushRef="#br0" timeOffset="124316.43">13870 10349 0,'0'0'0,"0"0"16,0 0-16,0 0 15,12-21-15,8-18 16,12-11-16,11-4 0,1-2 16,12-3-16,13-6 15,5 3-15,8 0 0,28-19 16,12-4-16,-6 10 15,-18 22-15,-19 11 0,-17 10 16,-2 2-16,-1 4 16,-3 2-16,-2-5 0,0 1 15,-5-1-15,-1-1 16,-48 30-16,0 0 0,47-29 16,-8 2-16,-21 0 15</inkml:trace>
  <inkml:trace contextRef="#ctx0" brushRef="#br0" timeOffset="124716.35">15079 9021 0,'0'0'0,"0"0"0,0 0 15,23-3-15,31-15 0,17-8 16,-5 2-16,-1 0 16,4 4-16,-2 2 15,-2 2-15,-65 16 0,69-11 16,-69 11-16,68-8 15,-68 8-15,68-4 0,-68 4 16,0 0-16,63 7 16,-17 9-16,-16 12 0,-17 4 15,-11 1-15,-4 5 16,-17 3-16,-1 7 0,-16 15 16,0 2-16,1 3 15,-4-3-15,-2 3 16,-4-8-16,2-10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A7CB5-AE3F-428F-9811-6A97954BA27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F8C892-DB07-4E87-A319-BE082BAE0A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41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27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985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823A8DB-698E-420B-B8AB-5B0BD8961D9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592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559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2" y="327583"/>
            <a:ext cx="8820807" cy="1325563"/>
          </a:xfrm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093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55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300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0093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345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808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363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7402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2242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77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586" y="2667896"/>
            <a:ext cx="8726214" cy="2589904"/>
          </a:xfrm>
          <a:noFill/>
          <a:ln w="76200">
            <a:solidFill>
              <a:srgbClr val="FF0000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ln w="76200">
            <a:solidFill>
              <a:srgbClr val="FF0000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2058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2" y="1825625"/>
            <a:ext cx="8820808" cy="4351338"/>
          </a:xfrm>
          <a:ln w="76200">
            <a:solidFill>
              <a:srgbClr val="FF0000"/>
            </a:solidFill>
          </a:ln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228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178" y="1709738"/>
            <a:ext cx="862527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22178" y="4589463"/>
            <a:ext cx="862527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1610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9682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3006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9930" y="365125"/>
            <a:ext cx="888386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6826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61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4840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09456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5544" y="365125"/>
            <a:ext cx="876825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5544" y="1825625"/>
            <a:ext cx="8768256" cy="43513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97802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509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37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7586" y="365125"/>
            <a:ext cx="87262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7586" y="1825625"/>
            <a:ext cx="87262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2F35D-6C6B-48CF-9C04-9FC684A11D9A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FC3D2-4269-45B9-B33B-0A1CDC1E157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ext Box 21"/>
          <p:cNvSpPr txBox="1">
            <a:spLocks noChangeArrowheads="1"/>
          </p:cNvSpPr>
          <p:nvPr userDrawn="1"/>
        </p:nvSpPr>
        <p:spPr bwMode="auto">
          <a:xfrm rot="-5400000">
            <a:off x="-2606039" y="2606042"/>
            <a:ext cx="6858003" cy="1645916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6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Economics</a:t>
            </a:r>
            <a:endParaRPr kumimoji="0" lang="en-US" altLang="en-US" sz="5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570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xampaperspractice.co.uk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hyperlink" Target="http://www.exampaperspractice.co.uk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customXml" Target="../ink/ink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6.png"/><Relationship Id="rId5" Type="http://schemas.openxmlformats.org/officeDocument/2006/relationships/customXml" Target="../ink/ink6.xml"/><Relationship Id="rId4" Type="http://schemas.openxmlformats.org/officeDocument/2006/relationships/image" Target="../media/image5.png"/><Relationship Id="rId9" Type="http://schemas.openxmlformats.org/officeDocument/2006/relationships/hyperlink" Target="http://www.exampaperspractice.co.uk/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usinesscasestudies.co.uk/creating-a-competitive-advantage-through-rd-2/" TargetMode="External"/><Relationship Id="rId1" Type="http://schemas.openxmlformats.org/officeDocument/2006/relationships/slideLayout" Target="../slideLayouts/slideLayout13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4" Type="http://schemas.openxmlformats.org/officeDocument/2006/relationships/hyperlink" Target="http://www.exampaperspractice.co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xampaperspractice.co.uk/" TargetMode="Externa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exampaperspractice.co.uk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7" Type="http://schemas.openxmlformats.org/officeDocument/2006/relationships/hyperlink" Target="http://www.exampaperspractice.co.uk/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2.1.3 Research and development (R&amp;D) and innovation</a:t>
            </a:r>
            <a:br>
              <a:rPr lang="en-GB" dirty="0"/>
            </a:br>
            <a:r>
              <a:rPr lang="en-GB" sz="3600" dirty="0"/>
              <a:t>2.1 Business growth and competitive advantage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7D60E7-3308-35D5-39AD-4A34DEED31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CA2D46-FFBD-AEAA-360B-B40196A309A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AECC17D-60DC-3814-D4AE-E91A598E278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695C64-46C9-AAF7-A0E6-6FE973ECC79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01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2289240" y="1908000"/>
              <a:ext cx="9856080" cy="46029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79880" y="1898640"/>
                <a:ext cx="9874800" cy="46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3487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Incentive to increase 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Investment in R&amp;D is expensive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sz="1800" dirty="0">
                <a:solidFill>
                  <a:srgbClr val="000000"/>
                </a:solidFill>
                <a:latin typeface="Calibri"/>
              </a:rPr>
              <a:t>High fixed costs: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Lead to a requirement to produce significant output in some industries in order to recoup start-up and R&amp;D costs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Require increased scale of production 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Thus creating barriers to entry and a tendency towards less competition in the market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This increases the market power of the firm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8B2F3D-2FF8-6BE4-C51E-574A77EBDB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10F4112-AF87-5096-C8CE-8F9333BBE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B9C5AD4-30EC-5E88-D073-CFF0117F667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1A7016-B1AD-CD46-B171-0619A9CF342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04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Incentive to increase 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Through R&amp;D a firm can differentiate its product leading to  success in either a mass or niche market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Differentiation means being able to offer a product or service that stands out from the competition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Product – has to appear better than the competition, USP, patents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Promotion – create desire, exclusivity, brand loyalty</a:t>
            </a:r>
          </a:p>
          <a:p>
            <a:pPr marL="914400" lvl="1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Wingdings" pitchFamily="2" charset="2"/>
              <a:buChar char=""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Operational objectives will focus on R&amp;D and innovation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This will lead to increased market power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B4DFF1-5338-416F-C8DE-99CBBB5AD4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7A8FAD-9BB7-B1CD-069B-CC2E724671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93B14EF-E4C6-1A79-5889-70B1EBDDD62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498A9-0D3E-F59C-4AE4-D65D16B91FC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784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and process innovation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2400" b="1" dirty="0">
                <a:solidFill>
                  <a:srgbClr val="00B0F0"/>
                </a:solidFill>
                <a:latin typeface="Calibri"/>
              </a:rPr>
              <a:t>Product innovation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- changing a product that already exists or developing an invention into a brand new product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  <a:defRPr/>
            </a:pPr>
            <a:r>
              <a:rPr lang="en-GB" sz="2400" b="1" dirty="0">
                <a:solidFill>
                  <a:srgbClr val="00B0F0"/>
                </a:solidFill>
                <a:latin typeface="Calibri"/>
              </a:rPr>
              <a:t>Process innovation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- changing a process of production that already exists or putting into practise a brand new production process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400" dirty="0">
                <a:solidFill>
                  <a:srgbClr val="000000"/>
                </a:solidFill>
                <a:latin typeface="Calibri"/>
              </a:rPr>
              <a:t>	An innovation is likely to have a </a:t>
            </a:r>
            <a:r>
              <a:rPr lang="en-GB" sz="2400" b="1" dirty="0">
                <a:solidFill>
                  <a:srgbClr val="00B0F0"/>
                </a:solidFill>
                <a:latin typeface="Calibri"/>
              </a:rPr>
              <a:t>patent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 as the firm looks to recoup the cost of research and development by stopping other firms from copying their product or process.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008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492484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2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90" y="1561011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Explain the possible routed to increasing market power.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Challenge:</a:t>
            </a:r>
          </a:p>
          <a:p>
            <a:pPr lvl="1"/>
            <a:r>
              <a:rPr lang="en-GB" i="1" dirty="0"/>
              <a:t>What will a patent offer to the owner?</a:t>
            </a:r>
          </a:p>
          <a:p>
            <a:pPr lvl="1"/>
            <a:endParaRPr lang="en-GB" i="1" dirty="0"/>
          </a:p>
        </p:txBody>
      </p:sp>
      <p:sp>
        <p:nvSpPr>
          <p:cNvPr id="9" name="Rounded Rectangle 8"/>
          <p:cNvSpPr/>
          <p:nvPr/>
        </p:nvSpPr>
        <p:spPr>
          <a:xfrm>
            <a:off x="2685385" y="4562099"/>
            <a:ext cx="8820807" cy="1242930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85385" y="2076537"/>
            <a:ext cx="8820807" cy="126409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9235DB6-2FE4-9DFF-591B-DAD05AB48B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3C2CCC0-3608-E980-C784-736ECFB26BD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8FD9AB4-1239-D775-ED6F-ABAEAD6C71A9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928272-78CA-4F91-77E0-7D5DAD897A1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146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Role of state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The state will often provide funding for firms that are innovative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The government will funds innovation in a number of areas including science, technology and engineering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This will help high-tech industries to grow, creating highly differentiated UK industries in the future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377F2F-E405-9A04-0289-2031BF8C31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2D2DFEB-94DE-AEFB-9A72-0878838E4FA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1A1231A0-FB96-9B0C-793E-823D5AD3BF2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68283E5-0FA1-E99D-77D2-AAD75C9F8E5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22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492484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3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90" y="1561011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sz="2000" dirty="0"/>
              <a:t>What makes these products innovative?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What was the role of R&amp;D in designing the robot vacuum cleaners?</a:t>
            </a:r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How will the launch of this product have affected other functional areas?</a:t>
            </a:r>
          </a:p>
          <a:p>
            <a:pPr marL="0" indent="0">
              <a:buNone/>
            </a:pPr>
            <a:endParaRPr lang="en-GB" sz="2000" i="1" dirty="0"/>
          </a:p>
          <a:p>
            <a:pPr marL="0" indent="0">
              <a:buNone/>
            </a:pPr>
            <a:endParaRPr lang="en-GB" sz="2000" i="1" dirty="0"/>
          </a:p>
          <a:p>
            <a:r>
              <a:rPr lang="en-GB" sz="2000" i="1" dirty="0"/>
              <a:t>Challenge:</a:t>
            </a:r>
          </a:p>
          <a:p>
            <a:pPr lvl="1"/>
            <a:r>
              <a:rPr lang="en-GB" sz="1800" i="1" dirty="0"/>
              <a:t>What will a patent offer to the owner?</a:t>
            </a:r>
          </a:p>
          <a:p>
            <a:pPr lvl="1"/>
            <a:endParaRPr lang="en-GB" i="1" dirty="0"/>
          </a:p>
        </p:txBody>
      </p:sp>
      <p:sp>
        <p:nvSpPr>
          <p:cNvPr id="10" name="Rounded Rectangle 9"/>
          <p:cNvSpPr/>
          <p:nvPr/>
        </p:nvSpPr>
        <p:spPr>
          <a:xfrm>
            <a:off x="2685385" y="2019833"/>
            <a:ext cx="8820807" cy="6182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685384" y="3280785"/>
            <a:ext cx="8820807" cy="6182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685383" y="4544282"/>
            <a:ext cx="8820807" cy="6182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685382" y="5915746"/>
            <a:ext cx="8820807" cy="6182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E7832C-2F11-36A8-9ACF-D13ACBC392C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7888BD-CF89-050B-2631-7F5C7AA5589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2ABE7AF1-533C-C613-AF19-00291D09001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DAB395-4873-19A0-287A-45E12EDCB024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1383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Product life cycle is a technique used to track the stages a product goes through during its life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It tracks sales over time from the development stage of a product through launch and until it is removed from the market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Although a product life cycle relates to just one product business will want to have products at different stages</a:t>
            </a: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Char char=""/>
            </a:pPr>
            <a:r>
              <a:rPr lang="en-GB" dirty="0">
                <a:solidFill>
                  <a:srgbClr val="000000"/>
                </a:solidFill>
                <a:latin typeface="Calibri"/>
              </a:rPr>
              <a:t>For example the revenue from a product that has reached maturity could be used to help develop a new product 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D7E632-60DA-AB68-D58B-92B043D218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E106776-E3D9-1C30-7F89-7320A5BB946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30B946FC-7ABA-B041-9DBA-FE6889C8EF93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92CCFD-2D6C-9A89-A00D-4D0CFDC75A0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55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r>
              <a:rPr lang="en-GB" altLang="en-US" dirty="0">
                <a:solidFill>
                  <a:srgbClr val="000000"/>
                </a:solidFill>
                <a:latin typeface="Calibri"/>
              </a:rPr>
              <a:t>	</a:t>
            </a: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The stages that a product will go through in its lifetime are: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</a:pPr>
            <a:endParaRPr lang="en-GB" altLang="en-US" sz="1800" dirty="0">
              <a:solidFill>
                <a:srgbClr val="000000"/>
              </a:solidFill>
              <a:latin typeface="Calibri"/>
            </a:endParaRP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Development – negative cash flow due to market research and Research and Development (R&amp;D).  No sales revenue before launch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Introduction – production and promotion costs can be high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Growth – sales revenue increases but as more units are sold production costs also increase.  However, there will be economies of scale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Maturity – sales stabilise and the product acts as a cash cow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Decline – at some point the product will start to lose sales.</a:t>
            </a:r>
          </a:p>
          <a:p>
            <a:pPr marL="571500" lvl="0" indent="-5715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itchFamily="2" charset="2"/>
              <a:buAutoNum type="arabicPeriod"/>
            </a:pPr>
            <a:r>
              <a:rPr lang="en-GB" altLang="en-US" sz="1800" dirty="0">
                <a:solidFill>
                  <a:srgbClr val="000000"/>
                </a:solidFill>
                <a:latin typeface="Calibri"/>
              </a:rPr>
              <a:t>Extension strategies - many products are adapted and given a new lease of life this can be by: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0000"/>
                </a:solidFill>
                <a:latin typeface="Calibri"/>
              </a:rPr>
              <a:t>Changing the product e.g. new flavours or new features</a:t>
            </a:r>
          </a:p>
          <a:p>
            <a:pPr marL="914400" lvl="1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5C201"/>
              </a:buClr>
              <a:buSzPct val="80000"/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rgbClr val="000000"/>
                </a:solidFill>
                <a:latin typeface="Calibri"/>
              </a:rPr>
              <a:t>Increasing promotion or changing promotional methods e.g. repackaging, targeting a new market, viral marketing </a:t>
            </a:r>
          </a:p>
          <a:p>
            <a:endParaRPr lang="en-GB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AD6CE58-781A-4671-B853-D90EF2649182}"/>
                  </a:ext>
                </a:extLst>
              </p14:cNvPr>
              <p14:cNvContentPartPr/>
              <p14:nvPr/>
            </p14:nvContentPartPr>
            <p14:xfrm>
              <a:off x="6386760" y="134280"/>
              <a:ext cx="4889520" cy="3137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AD6CE58-781A-4671-B853-D90EF26491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377400" y="124920"/>
                <a:ext cx="4908240" cy="315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853308B-AAA4-45EB-AD06-B0516FD5E38D}"/>
                  </a:ext>
                </a:extLst>
              </p14:cNvPr>
              <p14:cNvContentPartPr/>
              <p14:nvPr/>
            </p14:nvContentPartPr>
            <p14:xfrm>
              <a:off x="7663680" y="259200"/>
              <a:ext cx="4244400" cy="2048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853308B-AAA4-45EB-AD06-B0516FD5E38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654320" y="249840"/>
                <a:ext cx="4263120" cy="206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57180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Product Life Cycle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526871" y="5529936"/>
            <a:ext cx="5715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017" y="2953051"/>
            <a:ext cx="8001000" cy="327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F916158-E1FF-3FC3-3161-45665EF77CC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50CF648-F7C7-5F47-3E39-EF2BE9DF210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78321CF-9A3D-EE3D-7B27-B6AEBF093852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455EAD-F7B7-B61C-1BA0-39D3934CCF79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71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666848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Recall Task</a:t>
            </a:r>
          </a:p>
        </p:txBody>
      </p:sp>
      <p:graphicFrame>
        <p:nvGraphicFramePr>
          <p:cNvPr id="10" name="Content Placeholder 5"/>
          <p:cNvGraphicFramePr>
            <a:graphicFrameLocks/>
          </p:cNvGraphicFramePr>
          <p:nvPr/>
        </p:nvGraphicFramePr>
        <p:xfrm>
          <a:off x="2648907" y="1804739"/>
          <a:ext cx="8319740" cy="3841439"/>
        </p:xfrm>
        <a:graphic>
          <a:graphicData uri="http://schemas.openxmlformats.org/drawingml/2006/table">
            <a:tbl>
              <a:tblPr firstRow="1" bandRow="1"/>
              <a:tblGrid>
                <a:gridCol w="2079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9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9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03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Type of Integration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Real business</a:t>
                      </a:r>
                      <a:r>
                        <a:rPr lang="en-GB" baseline="0" dirty="0"/>
                        <a:t> example</a:t>
                      </a:r>
                      <a:endParaRPr lang="en-GB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Advantages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Disadvantages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Horizontal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7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Forward Vertical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Backward Vertical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77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lang="en-GB" dirty="0"/>
                        <a:t>Diversification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lang="en-GB" dirty="0"/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A7A7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26CC26CF-EC80-0714-566F-5F5D736B08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AA9B06A-E5FA-CE06-9AAA-2DC253D028A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E44B894-ACA4-7322-2008-AC7FB37BD3B4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B1314B-06CA-E29C-7D75-F9C5FEA74F90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66579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492484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4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90" y="1561011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Analyse the product life cycle using Nokia mobile phones.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endParaRPr lang="en-GB" i="1" dirty="0"/>
          </a:p>
          <a:p>
            <a:endParaRPr lang="en-GB" i="1" dirty="0"/>
          </a:p>
          <a:p>
            <a:endParaRPr lang="en-GB" i="1" dirty="0"/>
          </a:p>
          <a:p>
            <a:pPr marL="457200" lvl="1" indent="0">
              <a:buNone/>
            </a:pPr>
            <a:endParaRPr lang="en-GB" i="1" dirty="0"/>
          </a:p>
          <a:p>
            <a:r>
              <a:rPr lang="en-GB" sz="2300" i="1" dirty="0"/>
              <a:t>How can a business manage the product life cycle using a number of products?</a:t>
            </a:r>
          </a:p>
          <a:p>
            <a:pPr lvl="1"/>
            <a:endParaRPr lang="en-GB" i="1" dirty="0"/>
          </a:p>
        </p:txBody>
      </p:sp>
      <p:sp>
        <p:nvSpPr>
          <p:cNvPr id="9" name="Rounded Rectangle 8"/>
          <p:cNvSpPr/>
          <p:nvPr/>
        </p:nvSpPr>
        <p:spPr>
          <a:xfrm>
            <a:off x="2685384" y="6265963"/>
            <a:ext cx="8820807" cy="436963"/>
          </a:xfrm>
          <a:prstGeom prst="round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609187" y="3739628"/>
            <a:ext cx="8820807" cy="158540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/>
          <a:srcRect l="18662" t="41865" r="17817" b="9514"/>
          <a:stretch/>
        </p:blipFill>
        <p:spPr>
          <a:xfrm>
            <a:off x="4862457" y="1882588"/>
            <a:ext cx="3872753" cy="166743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59D55A7-AF55-4BDD-8B1C-F1CDF2CCB8F5}"/>
                  </a:ext>
                </a:extLst>
              </p14:cNvPr>
              <p14:cNvContentPartPr/>
              <p14:nvPr/>
            </p14:nvContentPartPr>
            <p14:xfrm>
              <a:off x="4993200" y="2078280"/>
              <a:ext cx="3753000" cy="17330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59D55A7-AF55-4BDD-8B1C-F1CDF2CCB8F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83840" y="2068920"/>
                <a:ext cx="3771720" cy="175176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EAFB7F10-D6F7-0E79-42E8-3DF5FDFF91B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6F6CB4-0EBB-A004-2896-FD9307711D6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B7C3988B-2FE1-2044-A139-20B1ADD9D6F0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C884F1-B132-B7C1-1417-AB3596DBE8C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4527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666848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Plenary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89" y="1539321"/>
            <a:ext cx="8820808" cy="4721931"/>
          </a:xfrm>
          <a:ln>
            <a:noFill/>
          </a:ln>
        </p:spPr>
        <p:txBody>
          <a:bodyPr>
            <a:normAutofit lnSpcReduction="10000"/>
          </a:bodyPr>
          <a:lstStyle/>
          <a:p>
            <a:r>
              <a:rPr lang="en-GB" sz="1800" dirty="0"/>
              <a:t>Name one key term you’ve learnt.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Name one key term you need to revise.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How do we achieve process innovation?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Explain the terms decline and maturity?</a:t>
            </a:r>
          </a:p>
          <a:p>
            <a:endParaRPr lang="en-GB" sz="1800" dirty="0"/>
          </a:p>
          <a:p>
            <a:endParaRPr lang="en-GB" sz="1800" dirty="0"/>
          </a:p>
          <a:p>
            <a:r>
              <a:rPr lang="en-GB" sz="1800" dirty="0"/>
              <a:t>What is meant by gaining a competitive advantage?</a:t>
            </a:r>
          </a:p>
          <a:p>
            <a:endParaRPr lang="en-GB" i="1" dirty="0"/>
          </a:p>
          <a:p>
            <a:pPr lvl="1"/>
            <a:endParaRPr lang="en-GB" i="1" dirty="0"/>
          </a:p>
        </p:txBody>
      </p:sp>
      <p:sp>
        <p:nvSpPr>
          <p:cNvPr id="7" name="Rounded Rectangle 6"/>
          <p:cNvSpPr/>
          <p:nvPr/>
        </p:nvSpPr>
        <p:spPr>
          <a:xfrm>
            <a:off x="2826501" y="1982173"/>
            <a:ext cx="8233784" cy="416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26501" y="3048973"/>
            <a:ext cx="8233784" cy="416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26501" y="4033470"/>
            <a:ext cx="8233784" cy="416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26501" y="5100270"/>
            <a:ext cx="8233784" cy="416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26501" y="6129350"/>
            <a:ext cx="8233784" cy="4161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2562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Home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>
                <a:hlinkClick r:id="rId2"/>
              </a:rPr>
              <a:t>https://businesscasestudies.co.uk/creating-a-competitive-advantage-through-rd-2/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379F31-02B6-B0EA-76BA-6D4750048E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8961C39-F51C-BDC4-9B6E-B4583A0AAD4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27DDFEF2-D065-40D6-4EC2-A1126E33580B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A7E5BC-02EE-13A3-8FD6-15FE147B6E8C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33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1" y="0"/>
            <a:ext cx="8820807" cy="1325563"/>
          </a:xfrm>
          <a:prstGeom prst="roundRect">
            <a:avLst/>
          </a:prstGeom>
          <a:ln>
            <a:noFill/>
          </a:ln>
        </p:spPr>
        <p:txBody>
          <a:bodyPr/>
          <a:lstStyle/>
          <a:p>
            <a:r>
              <a:rPr lang="en-GB" dirty="0"/>
              <a:t>Starter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2990" y="1488740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Write down three products that you consider to be creative. </a:t>
            </a:r>
          </a:p>
          <a:p>
            <a:endParaRPr lang="en-GB" dirty="0"/>
          </a:p>
          <a:p>
            <a:r>
              <a:rPr lang="en-GB" dirty="0"/>
              <a:t>Explain the process of products that led to one of your products.  </a:t>
            </a:r>
          </a:p>
          <a:p>
            <a:endParaRPr lang="en-GB" dirty="0"/>
          </a:p>
          <a:p>
            <a:r>
              <a:rPr lang="en-GB" i="1" dirty="0"/>
              <a:t>Challenge:</a:t>
            </a:r>
          </a:p>
          <a:p>
            <a:pPr lvl="1"/>
            <a:r>
              <a:rPr lang="en-GB" i="1" dirty="0"/>
              <a:t>Explain what is meant by the term creative destruction. </a:t>
            </a:r>
          </a:p>
          <a:p>
            <a:pPr lvl="1"/>
            <a:endParaRPr lang="en-GB" i="1" dirty="0"/>
          </a:p>
        </p:txBody>
      </p:sp>
      <p:sp>
        <p:nvSpPr>
          <p:cNvPr id="4" name="Rounded Rectangle 3"/>
          <p:cNvSpPr/>
          <p:nvPr/>
        </p:nvSpPr>
        <p:spPr>
          <a:xfrm>
            <a:off x="2532991" y="2340661"/>
            <a:ext cx="8820807" cy="5286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32991" y="5260622"/>
            <a:ext cx="8820807" cy="128693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532991" y="3800641"/>
            <a:ext cx="8820807" cy="52866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DB1D92-5EC2-E7D0-7895-1E48185FF9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23FAAB0-9FBA-4063-2D0C-4831F0947A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EE97723E-03BE-AF71-9251-F863EE33D7C8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FEA404-D5A4-746F-ECE5-17A7CC36EF2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8942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532992" y="327583"/>
            <a:ext cx="8820807" cy="1325563"/>
          </a:xfrm>
          <a:ln w="76200">
            <a:noFill/>
          </a:ln>
        </p:spPr>
        <p:txBody>
          <a:bodyPr/>
          <a:lstStyle/>
          <a:p>
            <a:r>
              <a:rPr lang="en-GB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 anchor="ctr"/>
          <a:lstStyle/>
          <a:p>
            <a:r>
              <a:rPr lang="en-GB" dirty="0"/>
              <a:t>Are you able to identify the difference between product and process innovation?</a:t>
            </a:r>
          </a:p>
          <a:p>
            <a:endParaRPr lang="en-GB" dirty="0"/>
          </a:p>
          <a:p>
            <a:r>
              <a:rPr lang="en-GB" dirty="0"/>
              <a:t>Can you analyse the product life cycle and analyse the potential extension strategies?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76B6FF-C762-12F8-891B-3C39BBF133E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3689702-9C19-1EC2-0A19-3175AF6063B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BBD0048-E619-93B0-F2FB-F8F850E328F1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E15AD4-D8A5-FEEF-16AB-BB091612F2D6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411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Innovation and 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-45720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400" b="1" dirty="0">
                <a:solidFill>
                  <a:srgbClr val="00B0F0"/>
                </a:solidFill>
                <a:latin typeface="Calibri"/>
              </a:rPr>
              <a:t>Innovation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 is the development of an idea into a new product or process.  Businesses invest time and money in order to make a profit.  </a:t>
            </a:r>
            <a:r>
              <a:rPr lang="en-GB" sz="2400" b="1" dirty="0">
                <a:solidFill>
                  <a:srgbClr val="00B0F0"/>
                </a:solidFill>
                <a:latin typeface="Calibri"/>
              </a:rPr>
              <a:t>Product innovation </a:t>
            </a:r>
            <a:r>
              <a:rPr lang="en-GB" sz="2400" dirty="0">
                <a:solidFill>
                  <a:srgbClr val="000000"/>
                </a:solidFill>
                <a:latin typeface="Calibri"/>
              </a:rPr>
              <a:t>occurs through adapting a product that already exists.</a:t>
            </a:r>
          </a:p>
          <a:p>
            <a:pPr marL="0" lvl="0" indent="-457200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400" dirty="0">
                <a:solidFill>
                  <a:srgbClr val="000000"/>
                </a:solidFill>
                <a:latin typeface="Calibri"/>
              </a:rPr>
              <a:t>An innovation is likely to have a patent as the business looks to recoup the cost of research and development by stopping other firms from copying their product.  Often, a small business will sell out to a larger one.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61FCF-944E-564C-C894-7E6E3172A2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AD5FD0D-0699-0533-10F2-89EC11AF1D4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EFB31CB-B633-42AD-48F8-A296CFF1B3B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2438DC-0F23-207C-84B6-C24371E4B17B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9552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Innovation and 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endParaRPr lang="en-GB" sz="6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alibri"/>
              </a:rPr>
              <a:t>PURPOSE</a:t>
            </a: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Firms cannot afford to stand still in competitive markets – today’s innovations are tomorrow’s stars and cash cows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 firm that comes up with the right innovation can guarantee future income if it is protected by a patent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Although expensive, the alternative of losing future markets  might be worse</a:t>
            </a:r>
          </a:p>
          <a:p>
            <a:pPr marL="0" lvl="0" indent="0" ea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70000"/>
              <a:buNone/>
              <a:defRPr/>
            </a:pPr>
            <a:endParaRPr lang="en-GB" sz="2000" b="1" dirty="0">
              <a:solidFill>
                <a:srgbClr val="000000"/>
              </a:solidFill>
              <a:latin typeface="Calibri"/>
            </a:endParaRPr>
          </a:p>
          <a:p>
            <a:pPr marL="0" lvl="0" indent="0" ea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70000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alibri"/>
              </a:rPr>
              <a:t>RISKS INVOLVED</a:t>
            </a: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marL="457200" lvl="0" indent="-457200" ea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Firms can make substantial losses if innovation fails</a:t>
            </a:r>
          </a:p>
          <a:p>
            <a:pPr marL="457200" lvl="0" indent="-457200" ea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Other companies are likely to react with their own innovations</a:t>
            </a:r>
          </a:p>
          <a:p>
            <a:pPr marL="457200" lvl="0" indent="-457200" ea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7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Legal implications often arise with other firms questioning whether the product/process is really an innovation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9DE8D14-9A5F-A993-33E1-B467C6D923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BF5823-4C21-E90E-187D-BA82089AD6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CA74567B-492C-B553-3D8E-84F3AC521F4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0D3ADB-74F4-7C55-CFEA-1081C42D9D15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000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FBA18-DAD5-4347-9A23-2CB84FD99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C96E3-3063-4A9B-A2F4-88151CA2D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B4C1251-8425-4F03-AF01-5C77BFA43B82}"/>
                  </a:ext>
                </a:extLst>
              </p14:cNvPr>
              <p14:cNvContentPartPr/>
              <p14:nvPr/>
            </p14:nvContentPartPr>
            <p14:xfrm>
              <a:off x="886320" y="606600"/>
              <a:ext cx="8660880" cy="57582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B4C1251-8425-4F03-AF01-5C77BFA43B8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6960" y="597240"/>
                <a:ext cx="8679600" cy="5776920"/>
              </a:xfrm>
              <a:prstGeom prst="rect">
                <a:avLst/>
              </a:prstGeom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A7355805-0473-A3C2-338B-A323C3E08C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37CF216-496D-D4D2-BED4-4671FAE12A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B1D0DDD-ECE4-CB32-4E0A-44E23434BF5D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875813-3627-8213-1C7A-FA39D376E2AE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35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Innovation and competitive advantage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endParaRPr lang="en-GB" sz="6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alibri"/>
              </a:rPr>
              <a:t>BENEFITS</a:t>
            </a: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Creates a USP for the product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Less competition due to patent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More efficient and cost effective production process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Likely to be a premium product with high prices	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endParaRPr lang="en-GB" sz="2000" dirty="0">
              <a:solidFill>
                <a:srgbClr val="000000"/>
              </a:solidFill>
              <a:latin typeface="Calibri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None/>
              <a:defRPr/>
            </a:pPr>
            <a:r>
              <a:rPr lang="en-GB" sz="2000" b="1" dirty="0">
                <a:solidFill>
                  <a:srgbClr val="000000"/>
                </a:solidFill>
                <a:latin typeface="Calibri"/>
              </a:rPr>
              <a:t>COSTS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Can be very costly in R&amp;D stage and therefore a drain on resources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For all innovations there is an opportunity cost</a:t>
            </a:r>
          </a:p>
          <a:p>
            <a:pPr marL="457200" lvl="0" indent="-4572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A7A7A"/>
              </a:buClr>
              <a:buSzPct val="80000"/>
              <a:buFont typeface="Wingdings" panose="05000000000000000000" pitchFamily="2" charset="2"/>
              <a:buChar char="v"/>
              <a:defRPr/>
            </a:pPr>
            <a:r>
              <a:rPr lang="en-GB" sz="2000" dirty="0">
                <a:solidFill>
                  <a:srgbClr val="000000"/>
                </a:solidFill>
                <a:latin typeface="Calibri"/>
              </a:rPr>
              <a:t>Few innovations see the light of day so the firm is effectively financing waste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C2083C-C425-D30B-18BC-1A2E9B5988D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46A3F2-32BA-3F24-272D-CFC6971A0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8C55E11-586E-3676-5E08-0159371E001E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233F2F-E8E2-CD6D-991B-E1C8F8E07351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109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2990" y="270241"/>
            <a:ext cx="8820807" cy="575528"/>
          </a:xfrm>
          <a:ln>
            <a:noFill/>
          </a:ln>
        </p:spPr>
        <p:txBody>
          <a:bodyPr>
            <a:normAutofit fontScale="90000"/>
          </a:bodyPr>
          <a:lstStyle/>
          <a:p>
            <a:r>
              <a:rPr lang="en-GB" dirty="0"/>
              <a:t>Activity 1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532989" y="1374068"/>
            <a:ext cx="8820808" cy="4721931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GB" dirty="0"/>
              <a:t>Explain the difference between competitive and comparative advantage.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r>
              <a:rPr lang="en-GB" i="1" dirty="0"/>
              <a:t>Using a PEEL paragraph, explain the benefits of competitive advantage.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Challenge:</a:t>
            </a:r>
          </a:p>
          <a:p>
            <a:pPr lvl="1"/>
            <a:r>
              <a:rPr lang="en-GB" i="1" dirty="0"/>
              <a:t>Are high costs of R&amp;D inevitable for a successful business?</a:t>
            </a:r>
          </a:p>
          <a:p>
            <a:pPr lvl="1"/>
            <a:endParaRPr lang="en-GB" i="1" dirty="0"/>
          </a:p>
        </p:txBody>
      </p:sp>
      <p:sp>
        <p:nvSpPr>
          <p:cNvPr id="5" name="Rounded Rectangle 4"/>
          <p:cNvSpPr/>
          <p:nvPr/>
        </p:nvSpPr>
        <p:spPr>
          <a:xfrm>
            <a:off x="2532990" y="2190044"/>
            <a:ext cx="8820807" cy="4951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32987" y="4143021"/>
            <a:ext cx="8820807" cy="4951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532988" y="6095999"/>
            <a:ext cx="8820807" cy="49512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/>
              <p14:cNvContentPartPr/>
              <p14:nvPr/>
            </p14:nvContentPartPr>
            <p14:xfrm>
              <a:off x="910080" y="6575760"/>
              <a:ext cx="106200" cy="25560"/>
            </p14:xfrm>
          </p:contentPart>
        </mc:Choice>
        <mc:Fallback xmlns="">
          <p:pic>
            <p:nvPicPr>
              <p:cNvPr id="3" name="Ink 2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00720" y="6566400"/>
                <a:ext cx="124920" cy="44280"/>
              </a:xfrm>
              <a:prstGeom prst="rect">
                <a:avLst/>
              </a:prstGeom>
            </p:spPr>
          </p:pic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A5347099-8F93-3F29-6DDA-29F3528D463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2088" y="1543987"/>
            <a:ext cx="7695738" cy="30983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8425244-706E-C4B2-1257-7E0FAB861D7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943" y="106283"/>
            <a:ext cx="933411" cy="375797"/>
          </a:xfrm>
          <a:prstGeom prst="rect">
            <a:avLst/>
          </a:prstGeom>
        </p:spPr>
      </p:pic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A6D3CED1-A6F3-8B28-2074-CA0C28C64F5A}"/>
              </a:ext>
            </a:extLst>
          </p:cNvPr>
          <p:cNvSpPr txBox="1">
            <a:spLocks/>
          </p:cNvSpPr>
          <p:nvPr/>
        </p:nvSpPr>
        <p:spPr>
          <a:xfrm>
            <a:off x="3943349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7597AB-B552-6E67-A732-3C222365CD53}"/>
              </a:ext>
            </a:extLst>
          </p:cNvPr>
          <p:cNvSpPr txBox="1"/>
          <p:nvPr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68402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2">
      <a:dk1>
        <a:srgbClr val="FF0000"/>
      </a:dk1>
      <a:lt1>
        <a:sysClr val="window" lastClr="FFFFFF"/>
      </a:lt1>
      <a:dk2>
        <a:srgbClr val="FF0000"/>
      </a:dk2>
      <a:lt2>
        <a:srgbClr val="FFFFFF"/>
      </a:lt2>
      <a:accent1>
        <a:srgbClr val="FF0000"/>
      </a:accent1>
      <a:accent2>
        <a:srgbClr val="FF0000"/>
      </a:accent2>
      <a:accent3>
        <a:srgbClr val="FF0000"/>
      </a:accent3>
      <a:accent4>
        <a:srgbClr val="FF0000"/>
      </a:accent4>
      <a:accent5>
        <a:srgbClr val="FF0000"/>
      </a:accent5>
      <a:accent6>
        <a:srgbClr val="FF0000"/>
      </a:accent6>
      <a:hlink>
        <a:srgbClr val="FF0000"/>
      </a:hlink>
      <a:folHlink>
        <a:srgbClr val="FF000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36DC3638E3742B0B79B63F34FDF66" ma:contentTypeVersion="3" ma:contentTypeDescription="Create a new document." ma:contentTypeScope="" ma:versionID="d64795dab92fb0753da3ac3dcea45ebb">
  <xsd:schema xmlns:xsd="http://www.w3.org/2001/XMLSchema" xmlns:xs="http://www.w3.org/2001/XMLSchema" xmlns:p="http://schemas.microsoft.com/office/2006/metadata/properties" xmlns:ns2="f8e32401-6fd2-4ce4-872f-f2e7513af3c3" targetNamespace="http://schemas.microsoft.com/office/2006/metadata/properties" ma:root="true" ma:fieldsID="c461cdc0747bd0c959b2f0c83f7c3984" ns2:_="">
    <xsd:import namespace="f8e32401-6fd2-4ce4-872f-f2e7513af3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e32401-6fd2-4ce4-872f-f2e7513af3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9853D-C3E3-41FE-8063-2EA0BBE400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8e32401-6fd2-4ce4-872f-f2e7513af3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268ED89-4B8C-405C-BD22-81D27A39E32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4588527-3488-4B2B-BF3E-6DF11A2DB9C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144</TotalTime>
  <Words>1429</Words>
  <Application>Microsoft Office PowerPoint</Application>
  <PresentationFormat>Widescreen</PresentationFormat>
  <Paragraphs>180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35" baseType="lpstr">
      <vt:lpstr>Arial</vt:lpstr>
      <vt:lpstr>Calibri</vt:lpstr>
      <vt:lpstr>Calibri Light</vt:lpstr>
      <vt:lpstr>Century Gothic</vt:lpstr>
      <vt:lpstr>gg sans</vt:lpstr>
      <vt:lpstr>Times New Roman</vt:lpstr>
      <vt:lpstr>Tw Cen MT</vt:lpstr>
      <vt:lpstr>Tw Cen MT Condensed</vt:lpstr>
      <vt:lpstr>Wingdings</vt:lpstr>
      <vt:lpstr>Wingdings 3</vt:lpstr>
      <vt:lpstr>Integral</vt:lpstr>
      <vt:lpstr>Office Theme</vt:lpstr>
      <vt:lpstr>1_Office Theme</vt:lpstr>
      <vt:lpstr>2.1.3 Research and development (R&amp;D) and innovation 2.1 Business growth and competitive advantage</vt:lpstr>
      <vt:lpstr>Recall Task</vt:lpstr>
      <vt:lpstr>Starter</vt:lpstr>
      <vt:lpstr>Lesson Objectives</vt:lpstr>
      <vt:lpstr>Innovation and competitive advantage</vt:lpstr>
      <vt:lpstr>Innovation and competitive advantage</vt:lpstr>
      <vt:lpstr>PowerPoint Presentation</vt:lpstr>
      <vt:lpstr>Innovation and competitive advantage</vt:lpstr>
      <vt:lpstr>Activity 1</vt:lpstr>
      <vt:lpstr>PowerPoint Presentation</vt:lpstr>
      <vt:lpstr>Incentive to increase market power</vt:lpstr>
      <vt:lpstr>Incentive to increase market power</vt:lpstr>
      <vt:lpstr>Product and process innovation</vt:lpstr>
      <vt:lpstr>Activity 2</vt:lpstr>
      <vt:lpstr>Role of state funding</vt:lpstr>
      <vt:lpstr>Activity 3</vt:lpstr>
      <vt:lpstr>Product life cycle</vt:lpstr>
      <vt:lpstr>Product Life Cycle</vt:lpstr>
      <vt:lpstr>Product Life Cycle</vt:lpstr>
      <vt:lpstr>Activity 4</vt:lpstr>
      <vt:lpstr>Plenary</vt:lpstr>
      <vt:lpstr>Home Learning</vt:lpstr>
    </vt:vector>
  </TitlesOfParts>
  <Company>Yavneh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2.1.3 Research and development (R&amp;D) and innovation 2.1 Business growth and competitive advantage</dc:title>
  <dc:creator>Mr B Pieters</dc:creator>
  <cp:lastModifiedBy>Chezka Mae Madrona</cp:lastModifiedBy>
  <cp:revision>12</cp:revision>
  <dcterms:created xsi:type="dcterms:W3CDTF">2021-06-30T08:41:11Z</dcterms:created>
  <dcterms:modified xsi:type="dcterms:W3CDTF">2025-03-17T12:24:47Z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0x0101002C436DC3638E3742B0B79B63F34FDF66</vt:lpwstr>
  </property>
</Properties>
</file>