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9"/>
  </p:notesMasterIdLst>
  <p:sldIdLst>
    <p:sldId id="256" r:id="rId5"/>
    <p:sldId id="291" r:id="rId6"/>
    <p:sldId id="292" r:id="rId7"/>
    <p:sldId id="283" r:id="rId8"/>
    <p:sldId id="293" r:id="rId9"/>
    <p:sldId id="264" r:id="rId10"/>
    <p:sldId id="265" r:id="rId11"/>
    <p:sldId id="266" r:id="rId12"/>
    <p:sldId id="287" r:id="rId13"/>
    <p:sldId id="269" r:id="rId14"/>
    <p:sldId id="270" r:id="rId15"/>
    <p:sldId id="271" r:id="rId16"/>
    <p:sldId id="288" r:id="rId17"/>
    <p:sldId id="272" r:id="rId18"/>
    <p:sldId id="273" r:id="rId19"/>
    <p:sldId id="274" r:id="rId20"/>
    <p:sldId id="275" r:id="rId21"/>
    <p:sldId id="276" r:id="rId22"/>
    <p:sldId id="289" r:id="rId23"/>
    <p:sldId id="278" r:id="rId24"/>
    <p:sldId id="279" r:id="rId25"/>
    <p:sldId id="280" r:id="rId26"/>
    <p:sldId id="290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0-19T08:34:39.965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7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15819" units="1/cm"/>
          <inkml:channelProperty channel="Y" name="resolution" value="36.24161" units="1/cm"/>
          <inkml:channelProperty channel="T" name="resolution" value="1" units="1/dev"/>
        </inkml:channelProperties>
      </inkml:inkSource>
      <inkml:timestamp xml:id="ts1" timeString="2022-10-19T08:36:40.382"/>
    </inkml:context>
  </inkml:definitions>
  <inkml:trace contextRef="#ctx0" brushRef="#br0">21656 12630 0,'0'0'15,"0"0"-15,0 0 16,0 35-16,6 28 16,3 31-16,3 1 15,3 0-15,2-9 0,-6-4 16,2 10-16,-4 9 16,4 27-16,-5 17 15,0-12-15,-2 3 16,-2 4-16,-4-4 0,0 0 15,3 1-15,6-4 0,-1-3 16,1 1-16,6-1 16,0-2-16,8-10 0,-2-8 0,3 0 15,-3 2-15,-1 1 16,-5-4-16,0 4 16,-3-3-16,3-1 0,-3-6 15,5-4-15,-2-4 16,1-18-16,-2-9 0,7 3 15,-4 0 1,7-6-16,-3-4 16,3 3-16,-3 0 0,4-4 0,2-8 0,0 2 15,3-1-15,2-3 0,7-2 16,-1-6-16,8-3 16,5-4-16,0-2 15,9-7-15,5-6 0,7 2 16,5-2-16,3-2 31,5-4-31,4-4 0,8-1 0,22-3 16,15 2-16,5 1 0,-2 3 15,2-9-15,12-3 16,6-6-16,24-3 0,24-3 16,-4-4-16,1-8 15,4-4 1,6 2-16,6-1 0,3-2 15,-2 8-15,3 4 16,0 7-16,3 4 0,-2 3 16,-1-1-16,-2 2 15,5 2-15,-3 2 0,0 8 16,-5-1-16,-9 3 16,-16 2-16,-3 5 15,-7 4-15,-14 0 0,-17 2 16,-14-4-16,-10 1 0,-13 0 15,-11-11-15,-20-5 0,-18-12 16</inkml:trace>
  <inkml:trace contextRef="#ctx0" brushRef="#br0" timeOffset="2218.69">19999 12665 0,'0'0'15,"0"0"-15,-8 29 16,-4 23 0,-10 18-16,-1-13 15,3-7-15,20-50 0,-21 60 0,3 7 16,3 2-16,-1-4 16,3 1-16,1-4 15,2 3-15,5-3 0,-4 2 16,9-64-16,-10 63 15,5 3-15,5-66 16,-6 65-16,6-65 0,0 0 0,-11 56 16,11-56-16,-19 44 0,19-44 15,-21 26-15,21-26 16,-17 4-16,-1-16 0,0-12 16,6-8-16,4-9 15,1-9-15,5-20 0,4-3 16,1-4-1,4-3-15,1-9 16,8 0-16,0-3 0,6-3 16,5 0-16,8-26 15,7-4-15,5 1 16,-2 18-16,-4 14 0,1 9 16,-5 17-16,0 16 15,2 2-15,-1 4 0,2 6 0,-40 38 16,48-33-1,6 6-15,-1 6 0,-53 21 0,54-14 16,-4 10-16,-50 4 16,53 10-16,-8 11 0,-13 5 15,-32-26-15,22 32 16,-9 10-16,-13-42 0,13 53 0,-7 13 16,-9 2-16,-10-4 31,-1-4-31,-7 2 0,-9-2 15,-8-1-15,-3-3 16,-9 4-16,-4-4 0,-5 1 16,-4-5-16,1-4 15,0-9-15,9-7 0,2-5 16,1-10-16,8-1 0,13-8 16,7-2-16,3 0 15,6-3-15,5 0 16,5 3-16</inkml:trace>
  <inkml:trace contextRef="#ctx0" brushRef="#br0" timeOffset="3511.51">30624 18016 0,'0'0'16,"0"0"-16,0 0 0,0 0 16,0 0-1,0 0-15,0 0 0,0 0 0,-17 0 16,-12 0-16,-13 0 0,13 0 16,2 0-16,3 0 0,0 0 15,3 0-15,0 0 16,0 0-16,1 0 15,2-3-15,-3 3 0,2 0 32,-3 0-32,22 0 0,-29 9 15,29-9-15,-33 13 0,-7 7 16,5 3-16,3 7 16,6 5-16,2 3 0,6 11 15,4 6-15,14-55 16,-3 60-16,6-1 0,9-3 15,8-8-15,4-10 16,-24-38-16,32 27 16,7-3-16,8-6 0,12-4 0,0-2 15,4-9-15,-4-3 16,6-9-16,-5-5 0,2-7 16,0-9-16,-3-6 15,-5-7-15,-1-11 0,-8-9 16,-2 1-1,-6-2-15,-7-3 16,-11 2-16,-5 1 0,-12-1 16,-2 5-16,-13 0 15,-1 8-15,-10 4 0,-3 7 16,-3 7-16,-4 9 16,-4 4-16,-1 1 0,-6 7 15,1 4-15,-4 6 0,1 3 16,-1 7-16,1 4 15,3 4-15,-4 5 0,-5 7 16</inkml:trace>
  <inkml:trace contextRef="#ctx0" brushRef="#br0" timeOffset="4403.96">30643 18259 0,'0'0'16,"0"0"-16,0 0 0,0 0 0,0 0 15,0 0-15,0 0 0,0 0 16,14 9-16,20 6 0,1 8 16,-4 1-16,-3-3 0,1 2 15,2-2-15,3 3 32,-1 3-32,3-4 0,0 2 0,-1 4 0,0-3 15,0 4-15,5-1 16,-5 4-16,-2 0 15,3-3-15,-4 2 16,3-2-16,-5-1 16,-30-29-16,35 29 0</inkml:trace>
  <inkml:trace contextRef="#ctx0" brushRef="#br0" timeOffset="9986.35">23189 12853 0,'0'0'0,"0"0"16,0 0-16,0 0 0,0 0 0,0 0 15,0 0-15,0 0 16,0 0-16,11 8 0,10 7 16,6 6-16,-7-4 15,1 1-15,-3-3 0,3 3 32,2 2-32,1 1 0,3 3 0,2 0 0,7 0 15,0-1-15,6 4 0,2-1 16,10 4-16,5-3 31,3 2-31,0 3 0,3 4 0,3 0 0,0 5 16,3 1-16,3-1 0,3 3 31,4 7-31,-5 0 16,4-1-16,4 7 0,22 13 15,13 16-15,-9-6 0,-7 0 16,-2-9-16,-10 0 15,1 1-15,4-2 0,-2 5 16,0-1-16,6 3 16,0 0-16,1-3 0,0 3 0,-3 0 15,5 3-15,7 3 16,-4-3 0,-2 0-16,-3-6 0,-8-3 0,1 0 15,1 6-15,3-6 0,-4-3 16,3 4-16,-1-7 15,-2 0 1,2-6-16,-1 0 16,-6-2-16,-1-4 0,1 3 15,-6-2-15,-2 1 16,-3-1-16,-9-6 0,-7-7 16,4 4-16,2-4 15,0 1-15,1-4 0,1-3 16,-4-1-16,2-8 0,-6-5 15</inkml:trace>
  <inkml:trace contextRef="#ctx0" brushRef="#br0" timeOffset="13102.07">19181 12244 0,'0'0'16,"0"0"-16,0 0 0,0 0 16,0 0-16,-21 0 15,-11-5-15,-18-1 16,8 3-16,1 0 15,5 0-15,0 0 0,3-3 16,1 1-16,2 1 0,1-2 0,6 0 16,23 6-16,-30-6 15,30 6-15,-32 3 16,-1 3-16,4 9 0,-5 0 16,-2 6-16,1 8 15,35-29-15,-35 38 16,-4 16-16,1 2 0,11-2 0,6-1 15,7-2-15,10-1 0,4-50 16,4 47-16,4-5 16,-8-42-16,18 42 0,2-4 15,-20-38-15,31 38 16,4-2-16,3-4 0,13-2 31,5-6-31,4-9 16,7-3-16,-1-10 0,-4-2 15</inkml:trace>
  <inkml:trace contextRef="#ctx0" brushRef="#br0" timeOffset="13901.29">21149 12354 0,'0'0'0,"0"0"0,0 0 15,0 0 1,0 0-16,0 28 0,0 15 0,0 20 0,0-13 16,0-3-16,0-5 15,0-7-15,6-3 0,3-1 16,1-10-16,-2-3 15,4-7-15,5-2 0,4-3 16,3-6-16,-6 0 31,-1-8-31,-1-2 0,-2-5 0,10-6 0,0-5 16,3-4-16,0-6 16,2-5-16,4-12 0,-4 0 15,-3-1-15,-2-2 16,-6 2-16,0 4 15,-18 50 1,14-53-16,-14 53 0,15-56 16,-3-1-16,3 1 0</inkml:trace>
  <inkml:trace contextRef="#ctx0" brushRef="#br0" timeOffset="18862.62">20204 14568 0,'0'0'0,"0"0"0,0 0 0,0 0 16,0 0-16,-14 0 15,-10-6 1,-6-1-16,12 4 15,7 1-15,-2-1 0,4 3 16,1 0-16,4 0 16,1 0-16,6 0 0,-3 0 15,4 3-15,-4 2 16,0 5-16,0 2 0,3-1 16,-1 5-16,4 1 0,-3 1 15,0 2-15,3 7 0,1 0 16,-2 3-1,1 4-15,-1 3 0,-1 1 0,-1 7 16,-3-45-16,3 47 16,-3-47-1,0 53-15,0-53 16,-3 71-16,3-71 0,0 0 16,-7 68-16,7-68 15,0 0-15,0 0 0,-8 59 16,8-59-16,0 0 15,0 0-15,-8 48 0,8-48 16,0 0-16,0 0 16,-10 23-16,4-17 0,6-6 15,-3-8-15,3 8 16,0-24-16,3-8 0,3-7 16,1 1-16,1-5 15,0 2-15,2 3 0,-4-3 16,0 2-16,2 1 15,1-1-15,-2 3 16,-2 4-16,4-4 0,6 4 0,-1-4 16,5 7-16,1-1 0,3-3 15,4 4-15,3-1 16,-1 3-16,1 7 0,4-1 16,-2 3-16,0 0 15,-32 18-15,35-15 16,-35 15-16,39-12 15,-39 12-15,45-8 16,-45 8-16,48-3 16,-48 3-16,44 3 0,-44-3 15,41 8-15,-41-8 0,33 16 16,-33-16-16,21 23 16,-13 4-16,-8-27 0,0 32 0,-8-2 15,8-30-15,0 0 16,-21 24-16,-5-1 15,-8-5 1,2 3-16,-4 0 0,1-7 0,-1 4 16,1-6-16,-1 3 0,4-3 15,-1-3 1,4-1-16,2 2 0,3-2 16,3-4-16,1 1 15,-1-2-15,3 0 16,1 0-16,1 1 0,2-1 15</inkml:trace>
  <inkml:trace contextRef="#ctx0" brushRef="#br0" timeOffset="22582.86">22029 14689 0,'0'0'0,"0"0"0,0 0 15,0 0-15,0 0 0,0 0 16,0 0-16,0 0 0,0 0 16,0 0-16,0 0 15,-8 9 1,-1 0-16,-3 3 0,6-6 0,1 0 0,1-4 16,8 1-16,9 0 15</inkml:trace>
  <inkml:trace contextRef="#ctx0" brushRef="#br0" timeOffset="22979.89">22258 14665 0,'0'0'0,"0"0"15,0 0-15,0 0 16,0 0-16,0 0 16,0 0-16,0 0 15,0 0-15,0 0 0,0 0 0,15 0 0,12-6 16,11 1-16,-9 2 16,-7-7-16,-2-1 0,6 2 15,-5 3-15,-5 9 16,-8-3-16,1 6 15,-4-3-15,3-3 0,-6 3 16,1-3 0,0 3-16,-3-3 15,3 0-15,0 0 0,2 0 16,-2 0-16,2-3 16,-3 0-16,-2 0 0,0 0 15,3 0-15,0 0 16,2-6-16</inkml:trace>
  <inkml:trace contextRef="#ctx0" brushRef="#br0" timeOffset="23166.17">22729 14612 0,'0'0'0,"0"0"16,0 0-1,0 0-15,0 0 16,0 0-16,0 0 0,0 0 16,0 0-16,0 0 15,0 0-15,0 0 0,0 0 16</inkml:trace>
  <inkml:trace contextRef="#ctx0" brushRef="#br0" timeOffset="23351.6">23108 14565 0,'0'0'0,"0"0"15,0 0-15,0 0 0,0 0 16,0 0-16,0 0 0,0 0 16,0 0-16,12-3 15,15-7 1,12-4-16</inkml:trace>
  <inkml:trace contextRef="#ctx0" brushRef="#br0" timeOffset="23518.24">23527 14496 0,'0'0'0,"0"0"0,0 0 16,0 0-16,0 0 0,0 0 15,0 0-15,0 0 16,18-2-16,29-16 0</inkml:trace>
  <inkml:trace contextRef="#ctx0" brushRef="#br0" timeOffset="23671.65">24019 14331 0,'0'0'16,"0"0"-1,0 0-15,0 0 16,0 0-16,0 0 0,0 0 16,0 0-16,14 0 15,15-10-15,7-4 0</inkml:trace>
  <inkml:trace contextRef="#ctx0" brushRef="#br0" timeOffset="23833.83">24433 14239 0,'0'0'0,"0"0"0,0 0 0,0 0 0,0 0 16,0 0-16,0 0 0,15 0 16,29 0-16</inkml:trace>
  <inkml:trace contextRef="#ctx0" brushRef="#br0" timeOffset="24002.92">24857 14226 0,'0'0'0,"0"0"0,0 0 16,0 0-16,0 0 15,0 0-15,0 0 16,0 0-16</inkml:trace>
  <inkml:trace contextRef="#ctx0" brushRef="#br0" timeOffset="24167.48">25165 14239 0,'0'0'15,"0"0"-15,0 0 0,0 0 16,0 0-16,0 0 16,0 0-16,0 0 0,0 0 15,0 0-15</inkml:trace>
  <inkml:trace contextRef="#ctx0" brushRef="#br0" timeOffset="24282.45">25326 14152 0,'0'0'0,"0"0"0</inkml:trace>
  <inkml:trace contextRef="#ctx0" brushRef="#br0" timeOffset="24950.07">25382 14354 0,'0'0'16,"0"0"-16,0 0 15,0 0-15,0 0 0,0 0 16,0 0-16,0 0 16,0 0-1,0 0-15,0 0 16,0 0-16,0 0 0,0 0 16,0 0-16,0 0 0</inkml:trace>
  <inkml:trace contextRef="#ctx0" brushRef="#br0" timeOffset="25151.67">25432 14630 0,'0'0'0,"0"0"16,0 0-1,0 0-15,0 0 16,0 0-16,0 0 0,0 0 16,0 0-16</inkml:trace>
  <inkml:trace contextRef="#ctx0" brushRef="#br0" timeOffset="25335.98">25367 14979 0,'0'0'16,"0"0"-16,0 0 0,0 0 0,0 0 15,0 0-15,0 0 0,0 0 16,0 0-16,0 0 0,0 9 16,9 7-16</inkml:trace>
  <inkml:trace contextRef="#ctx0" brushRef="#br0" timeOffset="25493.9">25397 15258 0,'0'0'0,"0"0"16,0 0-16,0 8 16,0 8-16,0 7 0,0 1 15,0-6-15,0-1 16,0-8-16,0-6 0,8-6 15</inkml:trace>
  <inkml:trace contextRef="#ctx0" brushRef="#br0" timeOffset="25652.79">25409 15791 0,'0'0'0,"0"0"15,0 0-15,0 0 0,0 0 16,0 0-16,0 21 0,0 12 16,0 5-16,0-17 0,0-19 15</inkml:trace>
  <inkml:trace contextRef="#ctx0" brushRef="#br0" timeOffset="25822.43">25456 16194 0,'0'0'0,"0"0"16,0 0-16,0 0 0,0 0 15,0 0-15,0 0 16,0 0-16,0 0 16,0 0-16</inkml:trace>
  <inkml:trace contextRef="#ctx0" brushRef="#br0" timeOffset="25968.32">25598 16378 0,'0'0'0,"0"0"0,0 0 16,0 0-16,0 0 16,0 18-16,0 14 0,0 7 15,0-12 1,0-16-16</inkml:trace>
  <inkml:trace contextRef="#ctx0" brushRef="#br0" timeOffset="26123.14">25689 16694 0,'0'0'0,"0"0"16,0 0-16,0 0 31,-8 10-31,0 5 0,-5 11 0,7-5 0,1-3 16,2-7-1,3-1-15,-3-8 0</inkml:trace>
  <inkml:trace contextRef="#ctx0" brushRef="#br0" timeOffset="26308.69">25640 16914 0,'0'0'0,"0"0"0,0 0 16,0 0-16,0 0 0,0 0 16,0 0-16,0 0 15,0 0 1,0 0-16,0 0 0</inkml:trace>
  <inkml:trace contextRef="#ctx0" brushRef="#br0" timeOffset="26480.77">25640 16914 0,'0'0'0,"0"0"15,0 0-15,0 0 16,0 0-16,0 0 0,0 0 16,0 0-16,0 0 0,0 0 15,0 0-15,0 0 16,0 0-16,0 0 0,0 0 15</inkml:trace>
  <inkml:trace contextRef="#ctx0" brushRef="#br0" timeOffset="26741.43">25687 17190 0,'0'0'0,"0"0"16,0 0-16,0 0 16,0 0-16,0 0 15,0 0-15,0 0 0,0 0 16,0 0-16,0 0 15,0 0-15,0 0 0,0 0 16,0 0 0,0 0-16,0 0 15,0 0-15,0 0 0,0 0 16,2 8-16,1 2 0,8 1 16,-6 1-16,1-3 15,-4-3-15,1 3 0,1-1 0,-1-2 16,-3 0-16,2 4 0,2-5 15</inkml:trace>
  <inkml:trace contextRef="#ctx0" brushRef="#br1" timeOffset="38573.57">20534 13329 0,'0'0'0,"0"0"15,0 0-15,0 0 16,0 0-16,0 0 16,0 0-16,0 0 0,0 0 15,0 0-15,0 0 16,0 0-16,0 0 16,0 0-16,0 0 0,0 0 0,0 0 15,0 0-15,0 0 0,0 18 16,0 8-16,0 7 15,2 0-15,1-1 0,0-2 16,-3-1 0,3 1-16,-3 0 15,2-1-15,-2 4 0,0-33 16,0 32-16,-2 7 16,2-39-16,0 0 15,-3 42-15,3-42 0,0 0 16,0 0-16,-3 38 15,3-38-15,0 0 0,0 0 16,0 36-16,0-36 16,0 0-16,0 18 0,0-18 15,3 0-15,0-12 16,-1-6-16,1-6 0,3-3 16,-3-2-16,4-3 15,-2-1-15,1 1 0,0-2 16,1 2-16,-1-1 15,2 1-15,3-1 16,2 3-16,-2 1 0,2 5 0,1-2 16,5-1-16,4 0 0,1 4 15,2 2-15,0 3 16,1 3-16,3 3 16,-30 12-16,0 0 0,0 0 15,33-9-15,-33 9 16,0 0-16,33-5 15,-33 5-15,0 0 16,32 3-16,-32-3 16,0 0-16,24 5 0,-15 10 15,-7 3-15,-7 0 0,-8 3 16,-1-1-16,-5 1 16,0-1-16,-5 1 0,0-3 0,-3 0 15,0-3-15,1-3 16,5-1-16,-2-2 15,5-3 1,-3-3-16,3 0 0,1 0 0,5-3 16,0 3-16,3-3 0,4 0 15,0 0 1,5-6-16,7 3 0,-1-6 16</inkml:trace>
  <inkml:trace contextRef="#ctx0" brushRef="#br1" timeOffset="38915.04">21353 13465 0,'0'0'0,"0"0"0,0 0 15,0 0-15,0 0 16,0 0-16,0 0 0,0 0 16,0 0-16,0 0 15,-8 24-15,0 17 0,-6 13 16,9-6-16,-1-7 15,4 1-15,2-7 0,-6-3 16,-4-1-16,4-11 16,6-2-16,0-6 15,3-7-15,0-2 0,1-3 16</inkml:trace>
  <inkml:trace contextRef="#ctx0" brushRef="#br1" timeOffset="39407.22">21947 13598 0,'0'0'16,"0"0"-16,0 0 16,0 0-16,0 0 0,0 0 0,0 0 0,0 0 15,0 0-15,0 0 16,0 0-16,0 0 15,0 0-15,0 0 16,20 0-16,15 0 0,19 0 16,-6-2-16,-7-1 15,-9-6-15</inkml:trace>
  <inkml:trace contextRef="#ctx0" brushRef="#br1" timeOffset="39598.38">22572 13611 0,'0'0'0,"0"0"16,0 0-16,0 0 31,0 0-31,0 0 0,0 0 0,0 0 0,0 0 16,19 0-16,16 0 15,12-6-15,-9-1 0</inkml:trace>
  <inkml:trace contextRef="#ctx0" brushRef="#br1" timeOffset="39746.1">23049 13598 0,'0'0'0,"0"0"15,0 0-15,0 0 0,0 0 16,0 0-16,18 0 15,20-8-15,13-7 0</inkml:trace>
  <inkml:trace contextRef="#ctx0" brushRef="#br1" timeOffset="39901.28">23520 13551 0,'0'0'0,"0"0"0,0 0 15,0 0 1,0 0-16,0 0 16,18 0-16,12 0 0,9-9 15</inkml:trace>
  <inkml:trace contextRef="#ctx0" brushRef="#br1" timeOffset="40062.61">23947 13537 0,'0'0'0,"0"0"16,0 0-16,0 0 0,0 0 15,18 0-15,12 0 16,10 0-16,-3-7 0,-11 2 16</inkml:trace>
  <inkml:trace contextRef="#ctx0" brushRef="#br1" timeOffset="40234.22">24175 13587 0,'0'0'0,"0"0"15,0 0 1,0 0-16,0 0 16,0 0-16,0 0 0,0 0 15,0 0-15,0 0 16,0 0-16,0 0 0,0 0 0</inkml:trace>
  <inkml:trace contextRef="#ctx0" brushRef="#br1" timeOffset="40378.51">24175 13587 0,'0'0'0,"0"0"16,0 0-1,0 0-15,0 0 0,0 0 0,0 0 16,0 0-16,0 0 0,0 0 15,0 0-15,0 0 0,0 0 16</inkml:trace>
  <inkml:trace contextRef="#ctx0" brushRef="#br1" timeOffset="40545.51">24170 14001 0,'0'0'0,"0"0"15,0 0-15,0 0 16,0 0-16,0 0 0,0 0 16,0 0-16,2 10 15,16 13-15</inkml:trace>
  <inkml:trace contextRef="#ctx0" brushRef="#br1" timeOffset="40699.62">24252 14532 0,'0'0'0,"0"0"0,0 0 16,0 0-1,0 0 1,0 0-16,0 0 0,12 9 0,12 0 16,11 3-16</inkml:trace>
  <inkml:trace contextRef="#ctx0" brushRef="#br1" timeOffset="40864.18">24311 15018 0,'0'0'0,"0"0"16,0 0-16,0 0 16,0 0-16,0 0 0,0 0 15,0 0-15,0 0 16,4 9-16,22 5 0</inkml:trace>
  <inkml:trace contextRef="#ctx0" brushRef="#br1" timeOffset="41018.21">24309 15492 0,'0'0'0,"0"0"0,0 0 16,0 0-16,0 0 15,0 0-15,2 17 0,8 8 16,4 7-16,-8-14 16</inkml:trace>
  <inkml:trace contextRef="#ctx0" brushRef="#br1" timeOffset="41165.37">24271 16064 0,'0'0'0,"0"0"16,0 0-16,0 0 0,0 0 16,0 0-16,0 0 15,2 9-15,25 5 0</inkml:trace>
  <inkml:trace contextRef="#ctx0" brushRef="#br1" timeOffset="41345">24261 16455 0,'0'0'15,"0"0"-15,0 0 0,0 0 16,0 0-16,0 0 16,3 18-16,6 8 0,6 1 15,-9-15 1</inkml:trace>
  <inkml:trace contextRef="#ctx0" brushRef="#br1" timeOffset="41546.83">24135 17049 0,'0'0'0,"0"0"16,0 0-16,0 0 15,0 16-15,0 4 0,0 10 16,5-9-16,3-6 16,5-10-16,-2-5 0,4-5 15,0-4-15</inkml:trace>
  <inkml:trace contextRef="#ctx0" brushRef="#br1" timeOffset="41701.65">24237 17237 0,'0'0'0,"0"0"15,0 0-15,0 0 16,0 0-16,0 0 16,0 0-16,0 0 0</inkml:trace>
  <inkml:trace contextRef="#ctx0" brushRef="#br1" timeOffset="41851.28">24354 17412 0,'0'0'0,"0"0"0,0 0 16,0 0-16,0 0 0,0 0 15,0 0-15,0 0 0,0 0 16</inkml:trace>
  <inkml:trace contextRef="#ctx0" brushRef="#br1" timeOffset="41951.54">24354 17412 0,'0'0'16,"0"0"-16,0 0 0,0 0 15</inkml:trace>
  <inkml:trace contextRef="#ctx0" brushRef="#br1" timeOffset="97552.29">10259 12822 0,'0'0'15,"0"0"-15,0 0 16,0 33-16,0 26 0,0 27 15,0-3-15,-5 3 16,2 3-16,-5 3 0,-2 11 16,-4 22-16,2 2 15,-3 9 1,0 7-16,-5 5 16,-2 9-16,1 18 0,-5 15 15,-1 14-15,1 3 0,-1 4 16,1 8-16,-1-3 15,3 6-15,-2-3 16,4 1-16,-2-1 0,4-3 16,0-5-16,4-7 0,7-11 15,9-7 1,0-11-16,3-24 0,0-18 0</inkml:trace>
  <inkml:trace contextRef="#ctx0" brushRef="#br1" timeOffset="98453.2">6658 13868 0,'0'0'0,"39"0"16,35-11-16,51-5 0,35-7 15,20 0-15,26-4 0,-5 12 16,4 12-16,8 3 16,17 6-1,8-3-15,20 6 0,14-4 0,12 4 0,7 4 16,20-1-16,-2-1 15,2 4-15,3 5 0,0-2 16,1 0-16,-7 6 16,-6-4-16,-8 13 15,-7-3-15,-20 3 16,-37-1-16,-21-3 16,-23 4-16,-25-6 15,-31-9-15</inkml:trace>
  <inkml:trace contextRef="#ctx0" brushRef="#br1" timeOffset="100716.47">7859 12675 0,'0'0'0,"0"0"16,0 0-1,0 0-15,0 0 0,0 0 0,0 0 0,0 0 16,0 0-16,0 0 31,3 17-31,7 13 0,4 12 16,-9-1-16,2 0 0,-4-3 15,-3 5-15,3 1 16,-3 3-16,3-6 0,-3-41 16,0 45-1,0-45-15,0 44 0,0-44 0,3 54 16,-3-54-16,0 0 0,8 56 15,-8-56-15,16 47 0,-16-47 16,0 0-16,20 30 16,7-12-16,-27-18 15,30 3 1,2-9-16,1-9 0,-4-8 0,4-5 0,-1-1 31,3-6-31,0-7 0,5-8 16,5 2-16,-45 48 15,0 0-15,0 0 0,39-44 16,-39 44-16,35-36 16,-35 36-16,29-21 15,-29 21-15,27-2 0,-1 10 16,-26-8-16,24 24 0,-5 9 16,-19-33-16,16 38 0,3 4 15,-19-42-15,20 47 16,-20-47-16,23 56 0,-23-56 15,0 0-15,30 51 16,-30-51-16,36 44 0,-36-44 16,0 0-1,36 30-15,-36-30 0,0 0 0,0 0 16,30 6-16,-7-12 0,1-15 16,-6-3-16,-1-9 15,-4-2-15,-1-6 0,-7-4 16,4-2-16,-3 0 15,-6 47-15,3-51 16,-3 51-16,0 0 16,6-59-16,-6 59 15,0 0-15,0 0 16,3-60-16,-3 60 0,0 0 16,0 0-16,3-50 0,-3 50 15,2-50-15</inkml:trace>
  <inkml:trace contextRef="#ctx0" brushRef="#br1" timeOffset="102025.79">11585 12828 0,'0'0'0,"0"0"0,0 0 15,0 0-15,0 0 16,0 0-16,0 0 0,0 0 31,0 0-31,0 0 0,-15 0 16,-8 0-16,-19 0 15,6 0-15,1 6 0,1 0 16,9 9-16,-6 6 0,-4 3 16,8-1-16,8 1 15,3 0-15,-6 0 16,3 5-16,19-29 0,-21 30 0,21-30 0,-18 38 15,18-38-15,-15 41 32,9 6-32,6-47 0,4 45 0,4-1 15,13-5-15,0 0 0,8-7 16,5-5-16,3-3 16,1-3-16,5-10 15,-43-11-15,46 3 16,5-6-16,9-6 0,-5-5 15,-7-4-15,-4-6 16,-2-5-16,-42 29 16,41-39-16,-5-6 0,-3-2 15,-6 0-15,-10-1 16,-5 1-16,-9 9 0,-3 2 0,-9 0 16,-5 1-16,-5 2 15,-1 7-15,2-1 0,-6 3 16,0 3-16,-5 10 15,4-1 1,6 3-16,0 4 0,2 1 0,2 1 16,4 0-16</inkml:trace>
  <inkml:trace contextRef="#ctx0" brushRef="#br1" timeOffset="102482.26">12029 13220 0,'0'0'15,"0"0"-15,0 0 16,0 0-16,0 0 0,0 20 0,0 16 0,7 11 15,4-6-15,8-8 16,0-9-16,-1-6 16,1-1-16,0-2 0,5 0 15,3 0-15,0-7 16,3-5-16,-7-3 0,1-3 31,-3-3-31,0-1 0,-4-6 0,-2-2 0,-3-2 16,-1-7-16,2-3 15,-4-2-15,-1-4 16,2-2-16,-4-4 0,-1-2 16,-5 41-16,6-48 15,-6 48 1,5-47-16,-5 47 16,0 0-16,0 0 0,8-48 15,-8 48-15,0 0 0,3-38 16,-3 38-16,2-30 15,7 15-15</inkml:trace>
  <inkml:trace contextRef="#ctx0" brushRef="#br1" timeOffset="102773.32">12758 13078 0,'0'0'0,"0"0"16,0 0-16,0 0 0,0 0 15,0 0-15,0 20 16,0 12 0,6 13-16,0-9 0,1-4 0,-2-3 15,6-1-15,0 1 16,-3-5-16,-2 2 0,-4-2 0,4-3 15,-1-10-15,0-4 0,-2-7 16,0 0-16</inkml:trace>
  <inkml:trace contextRef="#ctx0" brushRef="#br1" timeOffset="103459.9">12590 13300 0,'0'0'16,"0"0"-16,0 0 16,0 0-16,0 0 0,0 0 15,0 0 1,0 0-16,0 0 0,24 5 0,23 2 0,15 4 16,-11-2-16,-7-3 15,-7-3-15,-2 0 0,-3 0 16,-2-3-16,-30 0 15,32 6-15,-32-6 0,0 0 16,0 0-16,30 6 31,-30-6-31,0 0 0,0 0 0,20 12 0,-20-12 16,0 0-16,0 0 16,15 14-16,-15-14 0,12 24 15,-12-24-15,3 33 16,-3-33-16,0 35 0,0-35 15,0 0 1,0 0-16,-3 42 16,3-42-16,0 0 0,0 0 15,-4 35-15,4-35 16,0 0-16,-2 26 16,-1-13-16,3-13 0,-6-3 15,4-15-15,2-12 16,2-5-16,1-7 0,0-2 15,6 0-15,-9 44 16,8-48-16,-8 48 16,15-47-16,3-1 0,-18 48 0,0 0 0,27-54 15,-27 54-15,27-41 16,-27 41-16,29-27 0,-29 27 16,0 0-1,33-14-15,-4 14 0,-29 0 16,24 12-16,-24-12 15,19 20-15,-14 7 16,-5-27-16,-2 27 16,-11-3-16,-11-2 0,-1 0 15,25-22-15,-35 20 16,3 2-16,-3-4 0,0-4 0,5-5 0,6-3 16,12-6-16,6-3 15</inkml:trace>
  <inkml:trace contextRef="#ctx0" brushRef="#br1" timeOffset="103966.58">13545 13318 0,'0'0'0,"0"0"16,0 0-16,0 0 15,0 0-15,-7 23 0,3 13 16,-1 11-16,-1-9 0,6-11 0,9 0 16,4-3-16,3-7 0,6-8 15,-1 0-15,-2-9 16,3 0-16,-1-6 0,-1-6 16,1-3-16,3-2 15,-7-7 1,4-3-16,-3-5 15,-3-7-15,0 0 0,0 1 16,0 2-16,-1-2 16,1 2-16,-15 36 0,18-32 15,-18 32-15,0 0 16,0 0-16,21-38 16,-21 38-16,0 0 0,0 0 15,23-39-15,-23 39 0,0 0 0,0 0 0,23-27 16,-23 27-16,19-12 15,-19 12-15,11 3 0,-11-3 16,3 18-16,-1 12 16,-2 5-16,5 1 0,-5-36 15,0 40 17,3 9-32,-3-49 0,3 53 0,-3-53 15,3 53-15</inkml:trace>
  <inkml:trace contextRef="#ctx0" brushRef="#br1" timeOffset="104159.88">13929 13359 0,'0'0'0,"0"0"15,0 0 1,0 0-16,0 0 0,0 0 0,0 0 0,0 0 16,0 0-16,0 0 15,21-3-15,20-6 0,21-6 16,-5 9-16,-1 0 15,-2 4-15,-1 4 0,0 4 32,-53-6-32,51 12 0,-10 3 15</inkml:trace>
  <inkml:trace contextRef="#ctx1" brushRef="#br1">13070 12718 0,'1147'370'0,"4145"1588"16,440 1923-16</inkml:trace>
  <inkml:trace contextRef="#ctx0" brushRef="#br1" timeOffset="-213120.81">8013 14058 0,'0'0'0,"0"0"15,0 0 1,0 0-16,0 0 0,0 0 0,0 0 15,0 0-15,0 24 16,0 12-16,0 14 16,0-5-16,0-1 0,0-3 15,0 1-15,0-1 16,0 3-16,-6 1 0,3 1 16,-2-3-16,2-5 15,3-38-15,3 39 0,-3-39 0,5 41 16,-5-41-16,0 0 15,18 50-15</inkml:trace>
  <inkml:trace contextRef="#ctx0" brushRef="#br1" timeOffset="-211749.45">11665 14345 0,'0'0'0,"0"0"15,0 0-15,0 0 16,0 0-16,0 0 0,0 0 0,14-2 16,13-8-16,11-5 15,-7 10-15,-2-4 0,1 3 16,0-3-16,-1 3 16,4 3-16,-1 6 0,7 3 15,-39-6-15,44 9 16,0 0-1,-44-9-15,45 8 16,-45-8-16,41 12 0,4 6 16,-45-18-16,0 0 0,0 0 15,36 15-15,-16 6 16,-20-21-16,7 15 0,-22-1 16,-12-2-16,-9 0 15,-5-3-15,-1 3 16,1-3-16,3 3 0,5-2 15,9 0-15,6 2 0,7 3 0,11 0 16,11-1-16,13 2 16,5 2-16,9 2 0,10 4 15,14 9-15,4-4 16,-1 0-16,-3 1 16,-3 0-16,-59-30 0,54 35 15,-54-35 1,0 0-16,45 36 15,-45-36-15,23 35 0,-23-35 16,0 33-16,-23-9 16,23-24-16,-39 21 0,-9-4 0,-14 1 0,0-9 15,62-9-15,-59 9 16,59-9-16,0 0 0,-59 6 16,59-6-1,0 0-15,-59 9 16,59-9-16,0 0 0,0 0 0,-54 8 15,19-5 1</inkml:trace>
  <inkml:trace contextRef="#ctx0" brushRef="#br1" timeOffset="-158561.22">8034 15382 0,'0'0'0,"0"0"16,0 0-1,0 0-15,0 0 0,0 0 0,0 0 0,0 0 16,0 0-16,0 0 0,0 0 15,0 0-15,-18 6 16,-5 0-16,-7 6 0,9-3 16,10-2-16,1 1 15,7-2 1,3 0-16,0-4 16,0 2-16,3-2 0,-3-2 15,0 0-15,4-2 16,-4-2-16,2 2 0,5-4 15,1 0-15,4 0 16,0-3-16,6 2 0,-1-4 16,1 0-16,3-2 0,2 1 15,4 1-15,0-2 16,3 2 0,-2 1-16,7-1 0,-5 3 0,2 1 0,-2-1 15,-2 5-15,2 3 16,-3 0-16,-27 0 0,0 0 15,27 3 1,-27-3-16,20 12 16,-5 6-16,-6 2 15,-9 4-15,-6 2 16,-6 4-16,-9 0 0,-5 2 0,-3 1 16,-5 2-16,-1-2 15,-4-3-15,1 2 0,-7 1 16,1-1-16,5-8 15,10-6-15,-1 0 0,6-4 16,6-2-16,4-3 0,2-4 16,-1 2-1,11-1-15,-4-3 0,6 6 0,0-9 16,6 6-16,9 2 0,-15-8 16,24 10-16,8-2 15,7-2-15,-39-6 0,42 8 16,-42-8-16,47 10 15,6 2-15,-53-12 0,62 9 32,-62-9-32,0 0 15,59 5-15,-59-5 0,0 0 16,66-8-16</inkml:trace>
  <inkml:trace contextRef="#ctx0" brushRef="#br1" timeOffset="-157679.04">11846 15507 0,'0'0'0,"0"0"0,0 0 15,0 0-15,0 0 16,0 0-16,0 0 0,15 0 31,14 0-31,12 0 0,-5 0 16,-3 6-16,-4-4 15,8 5-15,0-2 0,-1 5 16,9-2-16,-4 10 0,6 0 16,-47-18-16,45 14 15,-45-14-15,33 18 0,-33-18 16,0 0-16,27 21 16,-27-21-16,11 23 15,-17 1-15,-12 3 0,-11-1 16,-7 2-16,-6-2 0,-5 4 15,-6 3-15,2-4 0,51-29 16,-47 35-16,47-35 0,-42 42 16,42-42-16,-29 47 15,29-47 1,-11 53-16,16-2 0,15-7 0</inkml:trace>
  <inkml:trace contextRef="#ctx0" brushRef="#br1" timeOffset="-156356.92">7891 16393 0,'0'0'0,"0"0"0,0 0 15,0 0-15,0 0 16,0 0-16,0 0 0,0 0 0,0 0 16,0 0-16,0 0 15,0 0-15,0 0 16,0 0-16,0 0 0,0 0 16,22 0-16,13 0 0,16 0 15,-13-3-15,-8 0 16,-7 3-1,7 0-15,-3 0 0,5 0 0,-1 3 16,-31-3-16,32 6 0,-32-6 16,33 8-16,-33-8 15,0 0-15,0 0 0,32 15 16,-32-15-16,23 18 16,-14 2-16,-11 1 15,-10 3-15,-6 0 16,-3-4-16,-3 2 15,-3-3-15,-3 3 0,8-1 16,1-7-16,2 1 16,11 0-16,2-3 0,9 0 15,-3-12-15,11 12 16,10 0-16,-21-12 0,33 11 0,-33-11 16,43 12-16,6 0 15,-49-12-15,59 15 0,-59-15 16,54 18-1,-54-18-15,38 23 0,-38-23 16,21 24-16,-18 2 0,-12 8 16,-6-5-1,-9 0-15,-5 4 16,-4-3-16,-3-1 0,36-29 16,-38 30-16,-2-3 15,-3-7-15,43-20 0,-44 21 16,44-21-16,-45 15 0,45-15 0,-47 15 0,47-15 15,-54 11 1,54-11-16,-62 9 16,0-12-16</inkml:trace>
  <inkml:trace contextRef="#ctx0" brushRef="#br1" timeOffset="-42142.82">12254 16513 0,'0'0'0,"0"0"0,0 0 16,18 0-16,21 0 15,14 0-15,-2 0 16,-11 0-16,0 0 0,-5 0 15,-5 0-15,0 0 16,-3 0-16,-4 0 0,-23 0 16,0 0-16,27 0 0,-27 0 0,29 0 15,-29 0 1,0 0-16,0 0 0,30 0 16,-30 0-16,0 0 15,0 0-15,27-2 0,-27 2 16,0 0-16,0 0 15,21 2-15,-21-2 16,0 0-16,0 0 16,19 4-16,-19-4 0,0 0 0,0 0 0,22 12 15,-22-12-15,0 0 16,0 0-16,16 9 16,-16-9-16,0 0 0,0 0 15,11 8-15,-11-8 16,0 0-16,0 0 15,8 6 1,-8-6-16,0 0 0,0 0 0,5 6 16,-5-6-16,0 0 0,0 0 15,5 4-15,-5-4 16,0 0-16,0 0 0,6 0 16,-6 0-16,0 0 15,0 0 1,8 3-16</inkml:trace>
  <inkml:trace contextRef="#ctx0" brushRef="#br1" timeOffset="-41484.38">12815 16443 0,'0'0'0,"0"0"0,0 0 15,0 0-15,0 0 16,0 0-16,0 0 0,0 0 16,0 0-16,0 0 15,0 0-15,0 0 16,0 0-16,0 0 16,0 0-16,0 0 0,0 0 0,-11 14 0,-5 7 15,-4 6-15,2-6 16,2-1-16,0 2 15,-3-3-15,1 3 16,-2-1-16,-1 0 0,0 2 16,-6 1-16,27-24 0,-29 26 15,-4 7 1,-2 3 0,3-1-16,-2 0 0,34-35 15,-36 36-15,36-36 0,-35 38 16,35-38-16,-44 51 0,44-51 15,-35 48-15,35-48 16,0 0-16,0 0 16,-42 49-16</inkml:trace>
  <inkml:trace contextRef="#ctx0" brushRef="#br1" timeOffset="-40322">7966 17498 0,'0'0'0,"0"0"16,0 0-16,0 0 16,0 0-16,0 0 0,0 0 15,0 0-15,0 0 16,0 0-16,-9 8 0,-6 5 16,-9 6-16,4 1 15,8-6 1,3-6-16,0 4 0,0 4 15,0-2-15,1 1 16,-2 2-16,-1 2 0,-1 0 16,0 3-16,-2 2 15,-2-1-15,16-23 0,-15 30 16,15-30-16,-15 32 16,15-32-16,-17 38 15,17-38-15,0 0 0,-15 42 0,15-42 16,0 0-16,0 0 0,-12 48 15,12-48-15,-6 44 16,6-44-16,0 0 0,3 43 16,-3-43-16,15 38 15,-15-38-15,27 27 16,-27-27 0,41 20-16,-41-20 0,53 15 0,-53-15 0,78 8 15,-5 1-15,-73-9 0,78 4 16,-78-4-16,80 2 15,-80-2-15,80 0 0,-80 0 16,80 0-16,-3-9 16,-77 9-1,66-11-15,-7-7 0</inkml:trace>
  <inkml:trace contextRef="#ctx0" brushRef="#br1" timeOffset="-39879.72">8283 17676 0,'0'0'0,"0"0"16,0 0-16,0 0 0,0 0 0,0 0 16,0 0-16,-15 16 15,-5 9-15,-4 5 0,5-1 16,5 4-16,-4-1 15,4 4-15,2 6 0,-3-1 16,7 3-16,-5 4 16,7-1-1,-2 3-15,-1 10 0,-3 2 0,-1 2 0,13-64 16,-12 66-16,12-66 0,-11 71 16,2 3-16,9-74 15,-5 71-15,5-71 0,0 0 16,0 0-16,0 71 15</inkml:trace>
  <inkml:trace contextRef="#ctx0" brushRef="#br1" timeOffset="29160.33">11899 17403 0,'0'0'0,"0"0"0,0 0 15,0 0-15,0 0 0,0 0 16,0 0-16,0 0 16,0 0-16,0 0 0,0 0 15,-15 0-15,-12 0 0,-5 9 16,8-1-16,10 5 0,2-1 15,5-1-15,4 3 16,3-1 0,3 2-16,-3-4 0,3 10 0,1 0 15,2 5-15,-3 8 16,0-2-16,2 9 16,-5-41-16,3 51 15,-3 13-15,0 11 16,-3-4-16,3 3 0,-3-3 15,1 0-15,-1-2 16,3-69-16,0 64 16,0-64-16,0 0 0,5 68 15</inkml:trace>
  <inkml:trace contextRef="#ctx0" brushRef="#br1" timeOffset="29993.41">12501 17558 0,'0'0'15,"0"0"-15,0 0 16,0 0-16,-16 0 15,-6-7-15,-8 0 0,6 4 16,0 0-16,-3 3 16,-3 9-16,1 4 0,-4 10 15,4 5-15,-1 1 0,1 7 0,-5 2 16,-4 12-16,3 1 16,35-51-16,-27 46 15,27-46 1,-17 51-16,7-5 0,10-11 0,6 1 15,7-7-15,3-3 0,9 0 16,1-2 0,-26-24-16,36 25 15,9-10-15,2-5 0,-2-4 16,-45-6-16,50-3 16,9-8-16,-5-10 0,-8-8 15,-3-4-15,-8-5 16,-3-4-16,-2-3 0,-6-1 15,-4 4-15,-5 7 0,-3-1 16,-6 3-16,0-2 0,-3 2 16,-6 1-16,-6 2 15,-2 3-15,-5 0 16,-4 4-16,-1 1 0,0 5 16,-2-1-1,-1 0-15,2 4 0,3 2 0,1 0 0,-1 1 16,2-1-16,4 3 15,2-7-15</inkml:trace>
  <inkml:trace contextRef="#ctx0" brushRef="#br1" timeOffset="32698.38">12640 16446 0,'0'0'15,"0"0"-15,0 0 16,0 0-16,0 0 0,0 0 16,0 0-16,0 0 15,0 0-15,0 0 16,0 0-16,0 0 0,0 0 0,0 0 16,0 0-16,0 0 0,0 0 15,0 0-15,0 0 16,-9 6-16,-3-3 15,-2 3-15,4 0 0,-1-3 16,2 2 0,-3-2-16,4 0 15,-6 0-15,6 1 0,-3-1 16,1 0-16,4-1 16,1 1-16,-3-3 0,0 0 15,2-3-15,1 3 16,-1 0-16,1 0 15,-3-2-15,3 2 0,-3 0 16,-1 0-16,-1 0 16,4 0-16,-2 2 0,-1 1 0,0 3 15,0-3-15,-3 2 0,3 2 16,3-4-16,-2 3 16,4-6-16,2 3 15,-1-1-15,0-2 0,-1 0 16,4 4-16,-3 2 15,1-1-15,2 4 16,-3 3-16,0 0 16,0 3-16,0 0 0,3 0 15,3-1-15,0-3 0,0 2 0,0-1 16,2 2-16,7 2 16,-2-4-16,4-1 0,-2-1 15,2-2-15,-1-2 16,1-1-16,5-1 15,-3-1 1,6 0-16,-1 0 0,-1-3 16,1 0-16,3 2 0,-3-2 15,2 3-15,-2 1 16,3-1-16,0 0 0,-1 0 16,-2 0-16,-3-1 15,2 1-15,-4 4 16,1-1-16,-4 2 15,-13-8-15,0 0 0,0 0 16,14 9-16,-14-9 16,0 0-16,0 0 0,13 9 15,-13-9-15,0 0 16,0 0-16,13 12 0,-13-12 16,0 0-16,0 0 15,9 9-15,-9-9 16,0 0-16,0 0 0,7 14 0,-7-14 15,0 0-15,0 0 0,0 15 16,0-15-16,-10 21 16,10-21-16,0 0 15,-17 21-15,17-21 0,0 0 16,-21 23-16,21-23 16,0 0-16,-27 21 15,27-21-15,0 0 0,-32 21 0,32-21 16,-33 24-16,33-24 0,0 0 15,-36 23-15,36-23 16,0 0-16,0 0 0,-35 27 16,35-27-16,0 0 15,0 0 1,-35 24-16,35-24 16,0 0-16,0 0 0,-36 21 15,36-21-15,0 0 0,0 0 16,-33 15-16,33-15 15,0 0-15,0 0 0,-27 12 16,27-12-16,0 0 16,0 0-16,-25 8 15,25-8-15,0 0 16,0 0-16,-19 8 0,19-8 0,0 0 0,0 0 16,-14 4-16,14-4 15,0 0-15,0 0 16,-10 3-16,10-3 0,0 0 15,0 0-15,-8 0 16,8 0-16,0 0 0,0 0 16,-6-3-1,6 3-15,0 0 16,0 0-16,-7-4 0,7 4 16,0 0-16,0 0 15,-6-5-15,6 5 16,0 0-16,-11-9 0,11 9 15,0 0-15,0 0 0,-8-11 16,8 11-16,0 0 16,0 0-16,-13-13 15,13 13-15,0 0 0,0 0 0,-12-14 16,12 14-16,0 0 16,0 0-16,-12-16 0,12 16 15,-9-18-15,9 18 16,0 0-16,0 0 0,-5-23 15,5 23-15,0 0 16,0 0-16,0-29 16,0 29-16,0 0 15,0 0-15,2-30 16,4 0-16,3 7 16,0 2-16,0-2 0,-4 1 15,-1 2-15</inkml:trace>
  <inkml:trace contextRef="#ctx0" brushRef="#br1" timeOffset="47821.65">14775 14831 0,'0'0'16,"0"0"-16,0 0 16,0 0-16,0 0 0,0 0 15,0 0-15,0 0 0,0 0 16,0 0-16,0 0 15,0 0-15,-11 8 16,0 11-16,-7 14 0,4 2 0,2-14 16,0 0-16,6-10 15,-6 4 1,3-3-16,1 3 0,2-3 0,0-4 0,3 1 16,-1-2-16,8-2 15,-1 1-15,6-3 16,8 3-1,4 0-15,6-1 16,8 5-16,10-1 0,-1 3 16,7 0-16,8 2 15,-4 4-15,-1 0 0,-3 3 16,-51-21-16,44 23 0,-44-23 16,37 24-16,-37-24 0,19 20 15,-13-2-15,-6-18 16,-9 18-16,9-18 0,-24 15 15,24-15-15,-40 12 16,-14-7-16,-14 2 0,0-4 16,3 0-1,65-3-15,-65 4 0,65-4 0,-69 0 16,69 0-16,-65-7 0,11-6 16,11-7-16</inkml:trace>
  <inkml:trace contextRef="#ctx0" brushRef="#br1" timeOffset="48084.4">14575 14795 0,'0'0'0,"0"0"0,0 0 15,0 0-15,0 0 16,0 0-16,18-2 0,21-14 15,17 0-15,-6-2 16,0 8-16,7 4 16,-1 6-16,6 4 0,7 4 0,-1 1 15,4 7-15,-5-3 16,-2 3-16,-8-1 0,-57-15 16,54 20-16,-7-5 15,-12-10-15</inkml:trace>
  <inkml:trace contextRef="#ctx0" brushRef="#br1" timeOffset="48884.65">16484 14144 0,'0'0'15,"0"0"-15,0 0 0,-6 26 0,3 22 16,-3 23-16,1 9 0,5 12 15,-4 12-15,4 23 16,0 6-16,-5 10 16,-5 10-16,-7 10 0,-4 25 15,-8 21-15,2 5 16,-8-1 0,-4 4-16,0 2 0,1 0 0,-4 12 0,1 6 15,2 5-15,-8 5 16,5-9-16,1-6 0,2 12 15,3 4-15,6 7 16,19-143-16</inkml:trace>
  <inkml:trace contextRef="#ctx0" brushRef="#br1" timeOffset="49600.12">14361 15919 0,'0'0'0,"43"-7"16,30-1-16,50-4 15,30 3-15,10-4 0,12 8 16,6 5 0,14 8-16,54 5 0,33 5 0,6 11 15,-6 10-15,-18 5 0,1 10 16,2 2-16,-12 8 16,-14 2-16,-11 3 0,-13-10 15,-19-9-15</inkml:trace>
  <inkml:trace contextRef="#ctx0" brushRef="#br1" timeOffset="134104.51">17646 14745 0,'0'0'0,"0"0"0,0 0 16,-23 0-16,-14 0 15,-16-6-15,4 0 0,3 4 16,-1-2-16,0 10 0,-3 6 15,-1 7 1,4 4-16,5-2 0,12 2 0,3-2 16,27-21-16,-24 27 15,24-27-15,-19 29 0,19-29 16,-19 36-16,19-36 0,-5 38 16,5 1-16,8-3 0,11-1 15,-19-35-15,24 32 31,11-2-31,6-3 0,0-3 16,1-4-16,2-2 0,1 0 16,2 0-16,7 0 15,-3-1-15,-5 1 0,-46-18 16,48 24-16,-48-24 16,48 26-16,-48-26 0,0 0 15,37 33-15,-37-33 16,27 41-16,-17-5 15,-10-36-15,-7 39 0,-10-4 0,17-35 16,-30 35-16,-8-2 16,38-33-16,-54 30 0,54-30 15,-59 23-15,59-23 0,-59 13 16,-1-13-16,60 0 16,-51-10-16,4-1 15,47 11 1,-35-18-16,3-4 15,32 22-15,-24-28 0,24 28 16,-25-36-16,9-5 0,16 41 16,-10-48-16,7 0 15,8 1-15,6 3 0,5-1 16,6 7-16,-1 2 16,9 1-16,-1 1 0,4 3 15,-1-2-15,0 0 16,5 7-16,-5-1 0,0 4 15,-2 5-15,-6 0 0,-7 4 16,-4-2-16,-5 4 16,-2 4-16,-6 5 0,-3-3 15,-6-3-15,-3 0 16,-8 0-16,-4 3 0,-3 0 0,-5 6 16,2 0-16,-2 0 31,2 0-31,0 0 0</inkml:trace>
  <inkml:trace contextRef="#ctx0" brushRef="#br1" timeOffset="167535.64">12640 18374 0,'0'0'0,"0"0"16,-18 24-16,-6 6 15,-8 2-15,5-11 16,-3-3-16,-2-7 0,2-1 0,3-7 16,0-6-16,4-4 0,3-1 15</inkml:trace>
  <inkml:trace contextRef="#ctx1" brushRef="#br1" timeOffset="179713.86">7990 19032 0,'0'0'0,"1165"0"0,-301 0 16,-53 0-16,248-53 15,-107-194-15,-211-88 16,-476-17-16,-265-513 15,-724 160 1,-369 158-16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0-19T08:49:16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7234 13003 0,'0'0'0,"0"0"16,0 0-16,0 0 0,0 0 15,0 0-15,0 0 16,0 24 0,6 20-16,0 18 15,-4-2-15,1 2 0,1 3 16,-4 0-16,0 3 0,0 6 16,0 4-16,0-1 15,-4 0-15,4-77 0,4 68 16,1-9-16,-5-59 15,13 65-15,1-9 0,-14-56 0,0 0 16,23 45-16,14-18 16,-5-19-1,-6-8-15,1-8 0,5-10 0,-2-6 0,-1-9 16,5-2-16,-2-9 16,4-10-16,0-2 15,-4 6 1,-2-4-16,-3 1 0,2 0 15,-3 2-15,-26 51 16,0 0-16,0 0 16,24-45-16,-24 45 0,0 0 15,0 0-15,21-35 16,-21 35-16,14-15 0,5 18 16,-4 12-16,2 9 0,-1 12 15,-5 2-15,1 10 0,3 2 16,-3 12-16,3 3 15,-15-65 1,17 68-16,4-3 0,-21-65 0,24 63 16,3-11-16,-27-52 0,0 0 15,28 45-15,-28-45 0,40 33 16,4-21-16,-9-9 16,1-12-16,-2-5 0,-34 14 15,35-31-15,-6-10 16,1-15-1,-7-7-15,-8 4 16,-3-2-16,-6-2 0,-6 1 16,0 62-16,0-68 0,-3-6 15,3-1-15,0 5 16,0 70-16,3-69 0,-3 69 16,0-71-16,-3 6 15,-3 5-15,6 60 0,-3-59 16</inkml:trace>
  <inkml:trace contextRef="#ctx0" brushRef="#br0" timeOffset="310.52">9128 13468 0,'0'0'0,"0"0"0,0 0 16,0 0-16,0 0 0,24 0 15,23-6-15,22 0 0,-5 3 31,-4 1-31,-1-1 0,-59 3 0,65 0 16,9 0-16,-74 0 0,75 0 16,-75 0-16,0 0 15,67 0 1</inkml:trace>
  <inkml:trace contextRef="#ctx0" brushRef="#br0" timeOffset="542.41">8760 14082 0,'0'0'16,"0"0"-16,21-3 0,27-15 16,17-6-1,3 1-15,6-1 0,6 3 0,3 3 16,2 4-16,-1-1 15,-1 6-15,0 3 0,-83 6 16,83-3-16,-9 0 0</inkml:trace>
  <inkml:trace contextRef="#ctx0" brushRef="#br0" timeOffset="1259.79">11236 13059 0,'0'0'15,"0"0"-15,0 0 0,0 0 16,-19 21-16,-1 9 16,-10 8-16,6-2 15,4 5-15,-2 6 0,-1 13 0,-4 5 16,-2 3-16,-4 4 16,-2-1-16,-8 5 15,-3 5-15,-5-5 0,-3 5 16,-1-7-16,-4 3 0,-1-6 15,4-6-15,2-3 0,7-8 16,47-54-16,-45 46 0,45-46 31,-47 36-31,47-36 0,0 0 0,-41 25 0,41-25 16,-33 5-16,33-5 16,-24-5-16,12-13 15,12 18-15,0-27 16,16-2-16,7-4 15,9 3-15,10 1 0,11-4 16,6 3-16,7 9 16,2 4-16,0 8 15,3 9-15,-3 6 0,-2 6 16,-1 0-16,-5 5 16,-5 3-16,-55-20 0,0 0 0,0 0 15,45 18 1,-18-8-16,-10-13 0</inkml:trace>
  <inkml:trace contextRef="#ctx0" brushRef="#br0" timeOffset="1555.51">10184 13800 0,'0'0'0,"0"0"0,0 0 0,0 0 15,26-3-15,27-5 16,24-8-16,-3 11 0,-4-1 16,6 3-16,0 3 0,4 0 15,6 6-15,7 0 16,-1-1-16,-4 1 15,0 3 1,1-9-16,-3 0 0,-11-6 0,-10 0 0,-3-2 16,-9-7-16,-5-9 15</inkml:trace>
  <inkml:trace contextRef="#ctx0" brushRef="#br0" timeOffset="2573.32">12552 13356 0,'0'0'0,"0"0"0,0 0 0,0 0 16,0 0-16,-30 8 15,-24 7-15,-14 12 0,9 0 16,-1 2-16,-2 1 16,0 5-16,6-2 0,-1 3 15,3-3 1,4-1-16,50-32 0,-41 36 0,41-36 0,-33 35 16,33-35-16,-9 33 15,16-7-15,10-2 16,13-3-16,9-6 0,4-3 15,11-4-15,11 4 16,4 0-16,2 0 0,-3 0 16,0-1-16,-3 5 15,-2-2-15,-8 4 16,-55-18 0,48 23-16,-48-23 0,33 31 0,-21-2 15,-15 6-15,-18 1 16,-12 2-16,-22 7 15,-15-1-15,0-5 16,-7-6-16,-4-4 0,2-2 16,2-7-16,-1-8 15,8-9-15,70-3 16,-72-12-16</inkml:trace>
  <inkml:trace contextRef="#ctx0" brushRef="#br0" timeOffset="2863.9">12361 13448 0,'0'0'0,"0"0"0,0 0 15,0 0-15,0 0 16,18-13-16,12-7 0,8-6 16,-38 26-16,35-16 0,5-1 0,-2 5 0,7-3 15,5 4-15,15-2 16,0 11-16,0-1 16,3 0-16,-4 0 0,-2-1 15,-7-4-15</inkml:trace>
  <inkml:trace contextRef="#ctx0" brushRef="#br0" timeOffset="3591.18">13325 14271 0,'0'0'0,"0"0"15,0 0 1,-9 27-16,-3 18 15,-6 19-15,1-7 0,-2-7 16,2-5-16,17-45 16,-15 45-16,-7-5 0,3 8 15,-5 8-15,-3-2 16,27-54-16,-24 53 0,24-53 16,0 0-16,0 0 15,-23 47-15,23-47 0,0 0 16,0 0-16,-18 36 0,12-19 15,3-14-15,8-11 16,2-10-16,-2-9 0,5-3 16,2-8-16,5-4 15,1-2-15,6-3 16,3-13-16,3 4 0,2-3 16,0 3-1,1 2-15,-1 1 0,4 5 16,0 4-16,2 3 15,4 3-15,2 8 0,1 6 16,-45 24-16,46-18 16,-46 18-16,51-12 0,-51 12 0,57 0 0,-57 0 15,50 15-15,-50-15 16,0 0-16,39 24 16,-39-24-1,12 24-15,-12 5 0,-12 1 0,-12-4 16,-6 1-16,-8 0 15,-13 0-15,-14 4 16,-9 5-16,-3 3 16,0-6-16,2 2 0,8-2 15,67-33-15,-65 30 16,65-30-16,-54 23 16,10-17-16,20-18 0</inkml:trace>
  <inkml:trace contextRef="#ctx0" brushRef="#br0" timeOffset="4290.1">14605 13623 0,'0'0'0,"0"0"0,0 0 16,0 0-16,0 0 0,-18 20 15,-11 13-15,-6 12 16,1 2-16,2-2 16,-4 1-16,1 8 0,-3 2 0,-4 7 15,-3-2-15,-2 8 16,-4-5-16,4 2 0,0-4 16,1-6-16,46-56 15,-40 54-15,40-54 0,0 0 16,0 0-16,-38 50 15,38-50 1,0 0-16,-24 41 16,14-19-16,10-22 0,10 6 15,10-6-15,13-6 0,8-3 16,10-4-16,11 2 16,-62 11-16,68-8 15,-68 8-15,77-4 0,-77 4 16,75 9-16,-75-9 15,67 18-15,-67-18 16,51 32-16,-24 4 0,-21-4 0,-9-5 0,-6-3 16</inkml:trace>
  <inkml:trace contextRef="#ctx0" brushRef="#br0" timeOffset="25507.9">26223 5608 0,'0'0'0,"0"0"0,0 0 15,0 0-15,0 0 16,12 0 0,12 0-16,12-6 0,-3 0 0,-6 3 15,-11 1-15,0-1 0,-5 3 16,-5 0 0,1 0-16,-1 0 15,-4 0-15,-2-3 0,0-4 16,-2 2-16,-1 2 15,-4 0-15,1-1 16,-3-2-16,-2 1 0,-2-2 16,0 2-16,-3-1 0,2 0 15,-7 3-15,-1 0 0,-1 6 16,-4 0-16,0 0 16,-2 4-16,-1 0 0,-2 5 15,-1 4-15,-2-1 16,-5 5-16,5 1 0,-3 2 15,3 2 1,3 1-16,-2-2 0,4 2 0,30-26 0,-29 32 16,29-32-16,0 0 15,-24 36-15,24-36 16,-21 45-16,21-45 0,-9 47 16,9-47-16,7 50 15,-7-50-15,14 63 0,13-4 16,-27-59-1,35 53-15,7-8 16,-42-45-16,51 33 16,-5-10-16,5-8 0,-6-12 15,-6-3-15,-4-9 16,-3-3-16,-32 12 16,36-18-16,-36 18 0,36-26 15,-4-4-15,-2 4 0,-9 1 0,-1 5 16,3 2-16</inkml:trace>
  <inkml:trace contextRef="#ctx0" brushRef="#br0" timeOffset="26191.15">26666 5765 0,'0'0'0,"0"0"16,0 0-16,0 0 15,0 0-15,0 0 0,0 0 0,0 0 16,0 0-16,0 0 16,0 0-16,0 0 0,0 24 15,0 17 1,0 18-16,0 4 0,0-11 0,5 5 15,4-9-15,-4-13 16,-5-35-16,0 0 0,0 0 16,4 24-16,-4-24 0,0 0 15,0 0-15,4 15 16,-2-3-16,-2-7 0,-2-5 31,2-3-31,-4-2 0,0-10 16,-1-3-16,2-8 15,0-4-15,3-6 0,0-5 16,3-1-16,2 1 0,6 0 16,0-1-16,-3-2 15,11 1-15,-2 5 16,3 0-16,7 2 0,0 4 16,0 2-16,3 4 15,-30 26-15,32-24 0,-32 24 0,42-18 16,-42 18-16,50-11 15,-50 11-15,68-4 0,-6 10 32,-62-6-32,57 18 0,-57-18 15,47 27-15,-47-27 0,0 0 16,33 32-16,-33-32 16,6 24-16,-6-24 0,-12 20 0,-11-4 0,-10-2 15,-4-5-15,-1 0 16,0-3-16,0 0 0,-4 2 15,3 2-15,1-2 16,3-2-16,1 0 0,6-3 16,4-3-1,2 0 1,9-3-16,-1-6 0</inkml:trace>
  <inkml:trace contextRef="#ctx0" brushRef="#br0" timeOffset="26740.59">27647 5655 0,'0'0'0,"0"0"0,0 0 16,0 0-16,0 0 0,0 0 16,0 0-16,0 0 15,0 0-15,0 0 0,0 0 0,0 0 16,0 24-16,0 18 15,0 14-15,0-9 16,0 0-16,-3-2 0,0-4 16,-1-10-1,1-8-15,3-2 0,7-4 0,-7-17 16,6 18 0,5-6-16,1 0 15,-12-12-15,14 5 0,8-1 16,-2-8-16,4-1 15,-1-10-15,-1-3 0,-2-5 16,-5-4-16,0-3 16,-3 1-16,-3 0 0,-6-5 15,-3 8-15,-3-2 0,0 6 16,0-3-16,-4 5 0,1-1 16,1 6-16,2 1 15,3-1-15,0 0 0</inkml:trace>
  <inkml:trace contextRef="#ctx0" brushRef="#br0" timeOffset="113747.21">26103 6603 0,'0'0'0,"0"0"0,0 0 16,0 0-16,0 0 16,0 0-16,0 0 0,0 0 15,0 0-15,0 0 16,0 0-16,0 0 16,0 0-16,0 0 15,0 0-15,-11 0 16,0-6-16,-10-2 15,7-1-15,1 2 0,8 5 16,-4-1-16,4 6 0,-6 3 16,3 3-16,0 2 15,-1 1-15,-6 6 0,-4 2 0,0 1 16,-5 6-16,-3 3 0,0-1 16,27-29-16,-27 34 15,27-34 1,0 0-16,-20 32 0,20-32 15,-15 29-15,12 1 0,9-9 16,8-7-16,11-5 16,7-3-16,7-2 15,2-2-15,4-2 16,1 3-16,3-3 16,-5 3-16,-2 3 0,-4-2 15,-6 4-15,-32-8 16,0 0-16,24 12 0,-24-12 15,18 15-15,-16 8 0,-13 1 16,-13 3-16,-8-1 0,-7 1 16,-5-1-16,44-26 15,-53 31-15,53-31 0,0 0 16,-57 20-16,57-20 16,-51 3-1,51-3-15,-38-15 0,38 15 0,-21-26 0,10-13 0</inkml:trace>
  <inkml:trace contextRef="#ctx0" brushRef="#br0" timeOffset="113941.23">25960 6689 0,'0'0'0,"0"0"0,0 0 15,0 0-15,27 0 0,19-8 16,26-5-16,-7 5 16,0 2-16,1-1 15,1 1-15,-2-8 0,-5 2 16,-3-6-16</inkml:trace>
  <inkml:trace contextRef="#ctx0" brushRef="#br0" timeOffset="114379.57">26508 7297 0,'0'0'0,"0"0"16,0 0-16,0 0 15,21-12-15,11-9 16,16-9-16,-4-2 15,7-6-15,0-8 0,1 0 16,5-5-16,2-2 16,3-6-16,-2 3 0,2-1 15,-6 4-15,1-1 0,-4 6 0,0 4 16,-6 6-16,-47 38 16,48-32-16,-48 32 15,0 0-15,48-33 0,-5 3 16</inkml:trace>
  <inkml:trace contextRef="#ctx0" brushRef="#br0" timeOffset="115090.71">27963 6660 0,'0'0'0,"0"0"16,0 0-16,24 0 16,24-10-16,20-1 15,-12 3-15,-3 1 16,-2 4-16,-4 0 0,-47 3 0,48-3 15,-48 3-15,0 0 0,47 3 16,-47-3-16,0 0 16,39 13-16,-19 3 15,-22 2-15,-13 0 0,-12-1 16,-6 1-16,-9 3 16,-2 4-16,-9 1 15,8-2-15,3 0 16,13-9-16,6-1 15,5-2-15,9 0 0,6-6 16,6-3-16,9 0 16,8 0-16,14-3 0,4 0 15,10-3-15,-2 0 0,11 3 0,11-3 16,-6 3-16,-62 0 16,62 0-1,-62 0-15,0 0 0,62 6 0,-62-6 16,0 0-16,48 8 15,-48-8-15,25 16 0,-25-2 16,-19 4-16,-16 3 16,-7 2-16,-12 1 15,-16 6-15,-2-3 0,4-4 16,6-5 0,0-4-16,6-1 0</inkml:trace>
  <inkml:trace contextRef="#ctx0" brushRef="#br0" timeOffset="116541.14">25150 7742 0,'0'0'16,"0"0"-16,0 0 15,0 0-15,0 0 0,0 0 16,0 0-16,0 0 15,0 0-15,0 0 0,0 0 16,0 0-16,0 0 16,0 0-16,0 0 15,0 0 1,0 0-16,0 0 0,-6 29 0,3 13 16,-2 10-16,-1-1 15,3-1-15,1-8 16,-2-6-16,4-4 0,0-32 15,0 32-15,0-32 0,4 36 16,-4-36 0,11 33-16,16-10 0</inkml:trace>
  <inkml:trace contextRef="#ctx0" brushRef="#br0" timeOffset="117052.29">25912 7931 0,'0'0'0,"0"0"16,0 0-16,0 0 15,0 0-15,0 0 0,0 0 16,-17 0-16,-19 0 0,-14 0 16,2 9-16,3 3 15,5 11-15,7 4 0,9 0 16,6-4-16,4 4 16,3-3-16,9-1 0,4 1 15,9-3 1,0 0-16,7-4 15,6-2-15,2-3 0,4-6 16,2-3-16,5-6 16,-2-3-16,4-3 0,-7-3 15,0-3-15,-5-5 16,0-4-16,-3-6 0,-7-3 16,-1-2-16,-8-1 15,-2-2-15,-4 0 16,-4 1-16,-1 2 0,-3 6 0,-2 2 15,-5 6-15,-4 6 0,-1 7 16,-6 5-16,0 6 16,4 2-16</inkml:trace>
  <inkml:trace contextRef="#ctx0" brushRef="#br0" timeOffset="117368.65">26414 8254 0,'0'0'15,"0"0"-15,0 0 16,0 0-16,0 0 0,0 0 15,0 0-15,0 0 16,16-12-16,21-11 0,10-11 16,7-7-16,5-7 15,3-8-15,6-6 16,0-3-16,-3 0 0,1 2 0,-4 4 16,0 0-16,-6 3 0,-2 5 15,-7 10-15,-47 41 16,50-38-16</inkml:trace>
  <inkml:trace contextRef="#ctx0" brushRef="#br0" timeOffset="117859.14">27925 7732 0,'0'0'15,"0"0"1,0 0-16,0 0 16,30 0-16,23-8 0,24-5 15,-6 5-15,0 2 0,-2-1 16,-4 2-16,-65 5 16,70-8-16,-70 8 0,75-7 15,-75 7 1,0 0-16,0 0 0,74-3 15,-74 3-15,47 0 0,-26 3 0,-21 6 16,-11 2-16,-16 10 16,-9 3-16,-9 6 0,-10 12 15,-7 2-15,-5 7 16,5-4-16,0 3 0,9-5 16,53-45-16,-54 44 0</inkml:trace>
  <inkml:trace contextRef="#ctx0" brushRef="#br0" timeOffset="118921.23">25163 8716 0,'0'0'0,"0"0"0,0 0 0,0 0 16,0 0-16,0 0 0,0 0 16,0 0-16,0 17 15,0 20-15,0 7 16,0-5-16,0-7 0,0 3 16,0 1-16,-6 0 0,3-1 15,-10 1 1,13-36-16,-11 44 15,11-44-15,-12 35 0,12-35 16,0 0-16,0 0 16,0 30-16,12-9 0</inkml:trace>
  <inkml:trace contextRef="#ctx0" brushRef="#br0" timeOffset="119372.49">25805 8743 0,'0'0'0,"0"0"0,0 0 0,0 0 0,0 0 15,0 0-15,-20 21 31,-7 8-31,-8 9 0,4 1 16,12-9-16,3-4 0,11-2 16,7-6-16,10 0 15,6-10-15,6-2 16,6-3-16,5-3 16,4 0-16,1-5 0,3-1 0,1 0 15,1 3-15,-7 3 16,-38 0-16,41 3 0,-41-3 15,0 0-15,0 0 0,33 8 16,-6 10-16,-15 9 16,-12 2-16,-16 4 0,-4 3 15,-6-1 1,-4-2-16,30-33 0,-40 33 0,40-33 16,-46 29-1,46-29-15,-45 12 16,45-12-16,-35-3 0,-3-15 15</inkml:trace>
  <inkml:trace contextRef="#ctx0" brushRef="#br0" timeOffset="119619.36">25753 8822 0,'0'0'0,"0"0"0,0 0 15,0 0-15,0 0 0,0 0 16,0 0-16,0 0 15,0-3-15,8-12 0,7-5 16,6-3-16,2 5 16,7 2-1,-1 2-15,4-1 0,3 4 0,6-4 0,-42 15 16,47-12-16,3-3 16,-50 15-16,66-18 0,-66 18 15,62-14-15,5 4 0</inkml:trace>
  <inkml:trace contextRef="#ctx0" brushRef="#br0" timeOffset="120058.02">26517 9436 0,'0'0'0,"0"0"0,14-21 0,16-18 16,12-11-16,5-4 15,4 2-15,3-4 16,-2-4-16,10 0 15,0 2-15,2-2 0,0 1 0,2 0 16,-4 2-16,-3 4 16,-2 2-16,-57 51 0,58-52 15</inkml:trace>
  <inkml:trace contextRef="#ctx0" brushRef="#br0" timeOffset="120809.06">28304 8701 0,'0'0'0,"0"0"0,0 0 16,0 0-16,0 0 16,0 0-1,0 0-15,0 0 16,0 0-16,-32 0 0,-25 0 15,-20 9-15,15 3 16,9 11-16,15 2 0,11-8 16,8 0-16,8 1 15,3 0-15,0 0 0,8 0 16,11-2-16,0-2 0,7 0 16,8-2-16,4 3 0,2 0 15,7-1 1,-4 2-16,1 2 0,0-1 0,-1 3 15,-6 1-15,-29-21 16,24 21-16,-9 6 0,-11-1 16,-11 1-16,-10-1 0,-7 4 15,-11 1-15,-7-2 16,-15 6-16,-2 1 0,-3-3 31,62-33-31,-65 29 16,65-29-16,0 0 0,-62 24 15,62-24-15,-56 9 16,17-9-16,19-12 0,13-9 0,14-5 16,10-10-16,13-8 15,11-16-15,8 1 0,5 0 16,3 0-16,-1-1 16,-2 7-16,-1 2 15,-5 4-15,-5 2 0,-7 7 16,-10 2-16,-10 13 0,-7-1 15,-12 6-15,-6 3 0,-15 7 16,-8 8-16,-10 3 16,-5 6-16,-1 5 0</inkml:trace>
  <inkml:trace contextRef="#ctx0" brushRef="#br0" timeOffset="125488.5">25114 9661 0,'0'0'16,"0"0"-16,0 0 15,0 0-15,0 0 16,0 0-16,0 0 0,0 0 16,0 0-16,-8 0 15,-4 0-15,-8 0 0,-2 0 16,7 0-1,7 0-15,3 0 16,5-6-16,0 0 0,5 0 16,7 0-16,6 4 15,-1-4-15,10-4 0,3 2 16,2-2-16,6-1 16,-1-1-16,4 3 0,-3 0 15,5 0-15,-8 1 16,-35 8-16,42-3 0,-42 3 15,40 0-15,-40 0 0,0 0 16,0 0-16,39 5 16,-39-5-16,26 15 0,-10 9 15,-16 5-15,-8 1 16,-11 3-16,-2-1 0,-2 0 16,-2 2-1,0-1-15,0-1 16,1-6-16,7-2 0,6-1 15,-2-4 1,7-5-16,3 1 0,6-6 16,9 0-16,-12-9 15,18 12-15,3-3 0,9 0 16,-30-9-16,38 5 16,3 1-16,-41-6 0,51 4 0,11-8 15,-15-14-15,-21-8 16</inkml:trace>
  <inkml:trace contextRef="#ctx0" brushRef="#br0" timeOffset="125955.26">26304 9753 0,'0'0'0,"0"0"32,0 0-32,0 0 0,0 0 15,-18 0-15,-15 0 0,-15 7 16,8 1-16,-2 16 16,9 2-16,-3 7 0,10 2 15,26-35-15,-27 42 16,27-42-16,-20 45 0,20-45 15,-7 44 1,7 0-16,0-44 0,13 32 0,6-4 0,12-14 16,1-5-16,4-9 15,2-9-15,4-8 16,0-5-16,-3-4 0,-4-7 16,-6 1-16,-2-7 15,-3 4-15,-7 3 0,-1 1 16,-8 5-1,-5-1-15,-6 6 16,-2 3-16,-5 7 0,-2-1 16,-6 6-16,1 3 15,-4 6-15,0 0 0,4 7 16,-5 1-16,5 3 16</inkml:trace>
  <inkml:trace contextRef="#ctx0" brushRef="#br0" timeOffset="126240.59">26493 10419 0,'0'0'0,"0"0"16,0 0-16,0 0 15,0 0-15,0 0 0,21-20 16,20-21-16,24-25 16,0-2-16,2 0 15,3-3-15,16-18 0,3 3 16,-6 6-16,0 6 16,-9 3-16,-3 8 0,-21 19 15,-1 9-15,-49 35 16,0 0-16,43-45 0</inkml:trace>
  <inkml:trace contextRef="#ctx0" brushRef="#br0" timeOffset="126605.2">27907 9851 0,'0'0'0,"0"0"0,0 0 15,0 0-15,0 0 16,0 0-16,0 0 0,0 30 16,0 17-16,0 24 15,0-9-15,-6-5 16,3-4-16,3-53 0,0 0 0,-5 50 16,5-50-16,0 45 0</inkml:trace>
  <inkml:trace contextRef="#ctx0" brushRef="#br0" timeOffset="127088.14">28712 9878 0,'0'0'15,"0"0"-15,0 0 16,0 0-16,0 0 0,0 0 0,0 0 16,0 0-16,0 0 15,-29 5-15,-24 1 16,-24 15-16,11 6 0,10 9 16,0 4-16,56-40 0,-47 45 15,47-45-15,-39 48 0,39-48 31,0 0-31,0 0 16,-20 44-16,20-44 0,-3 30 16,17-13-16,7-4 0,6-8 15,6-5-15,-1-3 16,10-9-16,-1-6 16,1-6-16,-1-2 0,-6-6 15,-5-4-15,-9 1 0,-5-4 16,-11 4-16,-5 5 15,-10 0-15,-4 3 0,-7 7 16,-2 2-16,-7 6 0,-2 4 16,-2 8-16,-4 0 15,2 8-15,1 7 0,35-15 16,-38 18-16</inkml:trace>
  <inkml:trace contextRef="#ctx0" brushRef="#br0" timeOffset="128991.11">25017 10692 0,'0'0'0,"0"0"0,0 0 16,0 0-16,0 0 16,0 0-16,0 0 0,0 0 15,0 0-15,18 0 0,18-9 16,14-2 0,-3-1-16,4-4 0,-10 0 0,-2 0 15,-3 4-15,-36 12 16,41-14-16,7 2 0,-1 3 15,-47 9-15,0 0 0,0 0 16,43-10-16,-43 10 0,0 0 16,40 0-16,-18 7 15,-8 5 1,-14 3-16,-6 8 0,6-23 0,-13 27 16,-4 6-16,-4-1 0,0 0 15,0 1 1,6-3-16,15-30 15,-8 29-15,8-29 16,-4 30-16,4-30 0,4 27 16,-4-27-16,14 23 15,-14-23-15,27 18 0,8-3 16,5-6-16,3-6 16,-43-3-16,49 0 0,-2-6 0,-47 6 15,53-12-15</inkml:trace>
  <inkml:trace contextRef="#ctx0" brushRef="#br0" timeOffset="129460.93">26441 10692 0,'0'0'0,"0"0"0,0 0 0,0 0 15,0 0-15,0 0 0,-24 9 16,-16 12-16,-7 8 0,3 10 16,5-1-16,9-2 15,10-6-15,5-10 0,9 1 16,3-1-16,9-1 15,3-7 1,6-1-16,5-5 0,7-1 0,2 2 16,7-7-16,4 0 15,-3-3-15,1 3 0,1 0 16,0 0-16,-6 6 16,-4 0-16,-2 3 0,-27-9 15,21 11 1,-21-11-16,12 21 15,-12-21-15,-3 31 0,-12 4 16,-9 1-16,-6-5 16,-2 2-16,32-33 0,-39 27 15,-2-4-15,41-23 16,-45 13-16,45-13 0,-46-9 16</inkml:trace>
  <inkml:trace contextRef="#ctx0" brushRef="#br0" timeOffset="129655.31">26304 10802 0,'0'0'0,"0"0"16,0 0-16,0 0 16,21-12-16,9-9 15,10-2-15,-7 5 0,6 3 16,-3 0-16,4 6 15,-40 9-15,42-9 0,-42 9 16,62-5-16</inkml:trace>
  <inkml:trace contextRef="#ctx0" brushRef="#br0" timeOffset="129961.76">26860 11421 0,'0'0'0,"0"0"0,0 0 0,19-12 0,13-15 15,13-8 1,6-3-16,4-7 15,8 1-15,5-7 0,3 1 16,3-4-16,3 1 16,4-4-16,19-13 0,3-1 15,-2-4-15,-16 14 16,-7 7-16,-78 54 16,62-35-16,-2 11 0</inkml:trace>
  <inkml:trace contextRef="#ctx0" brushRef="#br0" timeOffset="130671.93">28975 10654 0,'0'0'0,"0"0"16,0 0 0,0 0-16,0 0 0,0 0 0,-24 6 15,-21-1-15,-21 10 16,4 9-16,12 5 0,5 10 15,45-39-15,-41 42 0,41-42 16,-29 44-16,29-44 0,-15 47 16,21-11-16,8-9 31,10-9-31,9-1 0,4-5 0,12-1 0,2-1 16,11-2-16,0-2 0,0 4 15,-7-5 1,-55-5-16,57 13 15,-57-13-15,0 0 16,51 14-16,-16 8 0,-19-2 16,-16 3-16,-16 7 15,-14 0-15,-13 5 16,-16 10-16,-11-4 0,2-3 16,-3-2-16,6-4 0,65-32 0,-64 30 15,64-30-15,0 0 16,-60 18-16,60-18 0,0 0 15,-51 4-15,22-17 16,23-10-16,17-13 0,16-9 31,19-14-31,5-6 0,12 0 16,-1-3-16,4 3 16,-4 0-16,-3 2 0,-6 10 15,-7 5-15,-11 7 16,-8 11-16,-16 9 0,-7 4 15,-11 5-15,-7 3 16,-15 12-16,-11 0 0,-4 9 16,-7 0-16</inkml:trace>
  <inkml:trace contextRef="#ctx0" brushRef="#br0" timeOffset="132421.26">29973 6761 0,'0'0'0,"0"0"16,0 0-16,0 0 0,0 0 16,0 0-16,0 0 15,0 0-15,0 0 16,18 0-16,14 0 15,13 0-15,-7 0 0,-2 6 16,0-3-16,-4 5 16,-5 2-16,-10-2 0,-7-5 15</inkml:trace>
  <inkml:trace contextRef="#ctx0" brushRef="#br0" timeOffset="132653.72">30077 7116 0,'0'0'15,"0"0"-15,0 0 0,0 0 16,0 0 0,0 0-16,0 0 15,0 0-15,0 0 0,0 0 16,26-3-16,22-6 15,18-5-15,-3 8 0,-10 0 16,-4 3-16</inkml:trace>
  <inkml:trace contextRef="#ctx0" brushRef="#br0" timeOffset="133141.96">30186 7990 0,'0'0'0,"0"0"16,0 0-16,0 0 16,0 0-16,0 0 0,0 0 15,21-4-15,17-4 16,13-7-16,-7 9 15,-11 1 1,-7 2-16</inkml:trace>
  <inkml:trace contextRef="#ctx0" brushRef="#br0" timeOffset="133374.99">30151 8349 0,'0'0'0,"0"0"0,0 0 16,0 0-16,0 0 16,16-3-16,19-6 0,11-6 15,0 9 1,-11 3-16,-3 6 0,-5 0 15</inkml:trace>
  <inkml:trace contextRef="#ctx0" brushRef="#br0" timeOffset="133690.51">30171 9081 0,'0'0'0,"0"0"0,0 0 15,0 0-15,0 0 16,0 0-16,4-4 0,13-10 16,7-2-16,3 2 15,-6 8-15,-7 6 0,-10 3 16</inkml:trace>
  <inkml:trace contextRef="#ctx0" brushRef="#br0" timeOffset="134056.35">30223 9471 0,'0'0'16,"0"0"-16,0 0 0,0 0 15,0 0-15,0 0 0,0 0 16,5 0-16,12-6 15,10 1-15,3 2 16,-3 3 0,-7 3-16,-5 5 0,0 2 0,-6-5 0,-9 1 15</inkml:trace>
  <inkml:trace contextRef="#ctx0" brushRef="#br0" timeOffset="134654.23">30082 10218 0,'0'0'0,"0"0"0,0 0 31,0 0-31,3-12 16,15-14-16,6-4 0,3 9 15,-6 10-15,-2 4 0,3 2 16,-4 2-16,2 0 16</inkml:trace>
  <inkml:trace contextRef="#ctx0" brushRef="#br0" timeOffset="134921.91">30103 10917 0,'0'0'16,"0"0"-16,0 0 0,0 0 15,0 0-15,0 0 16,0 0-16,0 0 0,15 0 16,12-6-16,14-2 15,-11-4-15</inkml:trace>
  <inkml:trace contextRef="#ctx0" brushRef="#br0" timeOffset="135190.63">30094 11205 0,'0'0'0,"0"0"16,0 0-16,0 0 0,0 0 0,0 0 0,0 0 31,0 0-31,15 0 0,21 0 16,11 0-16,-2 0 0,-8 6 15,-1-3-15,-6 3 16</inkml:trace>
  <inkml:trace contextRef="#ctx0" brushRef="#br0" timeOffset="138416.31">31345 6663 0,'0'0'0,"0"0"16,0 0-16,0 0 15,0 0-15,0 0 0,0 0 16,0 0-16,0 0 0,0 0 0,0 0 16,0 0-16,0 0 15,0 0-15,0 0 0,-6 20 16,2 19-16,-4 14 16,-3-6-16,2-5 15,2-6-15,3-7 0,0 7 16,-2 2-1,6-38-15,-13 39 16,5 5-16,8-44 0,-15 42 16,15-42-16,-17 44 0,-5 1 15,22-45-15,-20 44 16,20-44-16,0 0 16,0 0-16,-27 33 15,27-33-15,-28 23 0,28-23 16,-22 7-16,2-16 0,20 9 0,-13-21 15,13 21-15,-6-27 16,8-6-16,8 1 16,5 5-16,0 4 0,4 2 15,4 6-15,3 3 16,0 6-16,6 6 0,-2 0 16,6 9-1,-2 6-15,1 2 0,-3 4 16,-32-21-16,0 0 15,33 26-15,-33-26 0,0 0 0,0 0 16,24 25-16,-10-12 0,-10-11 16</inkml:trace>
  <inkml:trace contextRef="#ctx0" brushRef="#br0" timeOffset="138653.24">31070 7054 0,'0'0'0,"0"0"16,0 0-16,0 0 0,0 0 15,0 0-15,0 0 16,0 0-16,0 0 16,17-3-16,19-6 0,17-6 0,1 9 0,-1 0 15,-1 3-15,-1 6 16,0 3-16,-51-6 0,50 6 15,-2-3-15</inkml:trace>
  <inkml:trace contextRef="#ctx0" brushRef="#br0" timeOffset="138954.27">31897 6559 0,'0'0'0,"0"0"0,0 0 0,0 0 16,0 0-16,0 0 0,0 0 16,0 0-16,0 0 15,-11 30-15,-5 22 16,-8 20-16,0-10 0,4-2 15,20-60 1,-19 59-16,19-59 16,-14 65-16,14-65 0,-9 65 15,9-65-15,0 0 16,0 0-16,-3 60 0</inkml:trace>
  <inkml:trace contextRef="#ctx0" brushRef="#br0" timeOffset="139155.4">32192 7068 0,'0'0'0,"0"0"15,0 0 1,0 0-16,0 0 15,0 0-15,0 0 0,0 0 16,0 0-16</inkml:trace>
  <inkml:trace contextRef="#ctx0" brushRef="#br0" timeOffset="139617.64">32744 6488 0,'0'0'0,"0"0"0,0 0 0,0 0 0,-28 15 31,-7 11-31,-11 13 0,3 2 0,5 7 0,3 5 15,3 4-15,5 1 16,3 2-16,24-60 0,-21 56 16,21-56-16,-15 54 15,15-54 1,-2 50-16,2-50 16,2 41-16,-2-41 0,15 30 15,6-12-15,-21-18 0,29 8 16,1-4-16,2-11 15,-32 7-15,29-14 16,-29 14-16,22-27 0,-8-3 16,-8-2-16,-1 2 15,-14 4-15,1-1 16,-2 9-16,-6 3 0,2 6 0,14 9 16,-21-2-16,21 2 0,0 0 15,-28 2-15</inkml:trace>
  <inkml:trace contextRef="#ctx0" brushRef="#br0" timeOffset="140023.65">33132 6606 0,'0'0'0,"0"0"0,0 0 15,0 0-15,0 0 16,0 0-16,0 0 0,0 0 16,0 0-16,0 0 15,0 0-15,20 7 0,25-5 16,18 4-16,-10 0 15,-7-6 1,-3 4-16,-7-1 16,-9 2-16,-7 1 0,-6-1 15,-2 2-15,1 1 0,-7 2 16,-10 4-16,-3 7 16,-5 3-16,-5 6 0,-6 2 15,-6 7-15,-7 2 16,-11 10-16,-4 2 15,51-53-15,-50 47 0,-1-9 0</inkml:trace>
  <inkml:trace contextRef="#ctx0" brushRef="#br0" timeOffset="141390.03">31448 7801 0,'0'0'0,"0"0"0,0 0 0,0 0 16,0 0-16,0 0 15,0 0-15,0 0 0,0 0 16,0 0-16,0 0 16,0 0-16,-13 26 0,-6 16 15,-8 8-15,3-3 0,4-5 31,2-6-31,0-6 16,1-4-16,17-26 0,-19 26 16,19-26-16,0 0 0,0 0 15,-23 24-15,23-24 16,0 0-16,0 0 0,-27 18 16,27-18-16,-20 12 15,4-12-15,12-9 0,4-6 16,8-6-1,6-3-15,4 3 0,7-2 0,-2 5 0,2 1 16,3 2-16,-1 6 16,3 5-16,-7 4 0,1 4 15,-1 2-15,-5 2 16,0 2-16,-3 4 16,-4 1-16,0 0 0,-7-1 15,0-1 1,-4-2-16,-6-4 15,-3-2-15,-3-2 0,-6-6 16</inkml:trace>
  <inkml:trace contextRef="#ctx0" brushRef="#br0" timeOffset="141607.31">31223 7993 0,'0'0'15,"0"0"-15,0 0 0,0 0 16,0 0-16,0 0 16,0 0-16,0 0 0,20-3 15,23-6-15,16-6 16,-7 9 0,-3 3-16,-4 6 0,-4 0 15,-7 0-15,-6 0 16,-5-9-16</inkml:trace>
  <inkml:trace contextRef="#ctx0" brushRef="#br0" timeOffset="142037.74">32150 7567 0,'0'0'0,"0"0"15,0 0 1,0 0-16,0 0 16,0 0-16,0 0 15,0 0-15,0 0 16,-7 26-16,-3 21 0,-5 19 0,-4-7 16,4-9-16,-6-5 15,5-3-15,16-42 0,-14 41 16,14-41-16,-16 50 0,16-50 15,-19 59-15,-5-8 16,-7-10-16</inkml:trace>
  <inkml:trace contextRef="#ctx0" brushRef="#br0" timeOffset="142238.13">32457 8049 0,'0'0'0,"0"0"16,0 0-16,0 0 16,0 0-16,0 0 0,0 0 15,0 0-15</inkml:trace>
  <inkml:trace contextRef="#ctx0" brushRef="#br0" timeOffset="142638.97">32935 7596 0,'0'0'0,"0"0"15,0 0-15,0 0 16,0 0-16,0 0 0,0 0 16,-16 24-16,-8 10 15,-9 12-15,3 1 0,3 3 16,4-2-16,23-48 0,-21 47 15,21-47 1,0 0-16,-11 48 0,11-48 0,-4 32 16,10-8-16,13-6 0,7-10 15,5-4-15,7-8 16,7-1-16,1-1 0,5-6 31,8-3-31,-7 3 0,-52 12 16,49-18-16,-49 18 15,50-29-15</inkml:trace>
  <inkml:trace contextRef="#ctx0" brushRef="#br0" timeOffset="142857.97">33053 7813 0,'0'0'15,"0"0"-15,0 0 0,0 0 0,0 0 16,0 0-16,-10 23 16,-2 15-16,-5 13 0,6-7 15,-6-5-15,7-9 0,-1-7 16,5-2-16,4-3 16,-3 0-16,2-10 0</inkml:trace>
  <inkml:trace contextRef="#ctx0" brushRef="#br0" timeOffset="143392.24">33467 7626 0,'0'0'15,"0"0"-15,0 0 16,0 0-16,0 0 0,0 0 16,0 0-16,12-2 15,12-8-15,5-5 0,1 9 16,-3 3-16,-4 6 16,-4 6-1,-11 0-15,1 6 0,-14 2 16,-3 4-16,-8-3 15,1-3-15,4-6 16,0 0-16,-1-3 0,-2 5 16,-4-1-16,4-1 15,1 2-15,5-2 0,-2-1 16,7 2-16,3-4 16,9 2-16,-1-2 0,9-2 0,3 1 15,0-2-15,5 0 16,0 0-16,2-3 0,-3 0 15,-5-3-15,-5 3 16,-7 0-16,4 3 0,-5 0 16,-4 0-16,-4 3 0,-10 3 15,0 3-15,-4 5 16,-3 1 0,-5 3-16,4 3 15,-1-4-15,-3 1 0,4-3 16,-2 3-16,5-9 15,1-4-15,2-4 0,2-8 16</inkml:trace>
  <inkml:trace contextRef="#ctx0" brushRef="#br0" timeOffset="144273.2">31237 8583 0,'0'0'0,"0"0"0,0 0 0,0 0 16,0 0-16,0 0 15,0 0-15,0 0 0,0 0 16,-14 20-16,-6 13 16,-4 11-16,4 7 15,1 2-15,-1 1 0,2 2 16,-3-3-1,-2 3-15,2-2 0,0-1 0,21-53 16,-21 47-16,21-47 0,0 0 16,0 0-16,-27 45 15,27-45-15,0 0 0,-29 36 16,29-36-16,0 0 16,-20 14-16,20-14 15,-22 4-15,22-4 16,-8-10-16,5-8 0,3 18 15,3-23-15,-3 23 16,14-30-16,-14 30 16,20-30-16,-20 30 0,34-23 15,-34 23-15,29-12 16,-29 12-16,33-3 0,-33 3 0,29 9 16,-2 9-16,-27-18 15,21 23-15,-21-23 0,24 30 16,-24-30-1,0 0-15,14 24 0,-2-10 0</inkml:trace>
  <inkml:trace contextRef="#ctx0" brushRef="#br0" timeOffset="144511.46">30959 8986 0,'0'0'0,"0"0"0,0 0 15,0 0-15,0 0 16,0 0-16,0 0 0,25 0 16,22 0-16,21 0 15,-8 0-15,-10 6 16,-3-4-16,-7 4 0,3-3 0,-7-12 15,-1-11-15</inkml:trace>
  <inkml:trace contextRef="#ctx0" brushRef="#br0" timeOffset="144896.63">31947 8606 0,'0'0'0,"0"0"16,0 0-16,0 0 0,0 0 16,0 0-1,0 0-15,-15 24 16,-10 9-16,-2 11 0,5 3 16,0 3-16,2-1 15,20-49-15,-16 53 0,-1-1 16,17-52-16,0 0 15,-14 54-15,14-54 0,-12 45 16,0-19-16</inkml:trace>
  <inkml:trace contextRef="#ctx0" brushRef="#br0" timeOffset="145096.66">32063 9142 0,'0'0'16,"0"0"-16,0 0 0,0 0 16,0 0-16,0 0 15,0 0 1,0 0-16,0 0 0,0 0 0,0 0 16,0 0-16</inkml:trace>
  <inkml:trace contextRef="#ctx0" brushRef="#br0" timeOffset="145698.31">32622 8680 0,'0'0'15,"0"0"-15,0 0 0,0 0 16,0 0-16,0 0 15,0 0-15,0 0 0,0 0 16,-19 7-16,-19 1 16,-11 16-1,12 6-15,15-4 0,5-2 0,9 2 16,2 2-16,6-5 0,0-2 16,4-4-16,4-2 15,5-6-15,1 0 16,8-6-16,1 0 0,2 0 15,5-1 1,-3-2-16,3-2 16,-1 2-16,1 2 0,-3 2 15,-3-1-15,-4 3 16,-5 3-16,-3 3 0,-5-1 16,-7 7-16,-9 3 15,9-21-15,-22 23 0,-4 4 16,26-27-16,-35 30 15,-4-7-15,39-23 16,0 0-16,-44 22 16,44-22-16,0 0 0,0 0 0,-46 8 0,10-5 15,12-12-15,14-9 16,10-5-16,6-7 0,15-5 16,3-4-1,8-5-15,9-10 0,4-2 16,-5 3-16,0 3 15,-7 2-15,-7 6 16,-5 12-16,-6 7 16,-6 5-16,-3 7 0,-6 2 15,-4 6-15,-5 3 0,-2 6 16,-3-3-16</inkml:trace>
  <inkml:trace contextRef="#ctx0" brushRef="#br0" timeOffset="146254.32">33383 8665 0,'0'0'15,"0"0"-15,0 0 16,0 0-16,0 0 0,0 0 0,0 0 16,0 0-16,0 0 0,-26 7 15,-18-2-15,-19 13 16,18 3-16,18-4 16,4-1-16,6-1 0,-2-1 15,4-2-15,5-3 16,3 0-1,5-3-15,-2-1 0,4 4 0,6-2 16,1-2 0,3 1-16,5-3 0,8-3 15,0 0-15,1-3 16,5-5-16,1-5 0,2-4 16,-1-7-16,-1 1 15,-8-1-15,-2 6 16,-1 3-16,-7 3 0,-4 3 15,1 3-15,-5 4 16,-4 2-16,-4 2 0,-1 10 16,-7 6-16,-2 8 15,-3 8-15,1 3 0,-2 5 16,-1 4-16,6 4 16,13-50-16,-19 61 0,19-61 0,0 0 15,-12 65-15,12-65 16,0 0-16,-20 60 0</inkml:trace>
  <inkml:trace contextRef="#ctx0" brushRef="#br0" timeOffset="147070.07">31126 9721 0,'0'0'0,"0"0"15,0 0-15,0 0 0,0 0 16,0 0-16,-21 23 0,-9 12 0,-8 14 16,3 4-16,-5 3 15,5 3-15,0 3 16,0 4-16,0-2 0,4-1 16,1-4-16,1-6 15,29-53-15,-28 47 16,28-47-16,0 0 15,-29 43-15,29-43 16,-28 26-16,28-26 0,-15 6 0,2-15 0,7-12 16,9-6-16,5-2 15,-8 29-15,19-33 16,5 0-16,-24 33 0,29-28 16,-29 28-16,36-27 0,1 6 15,-37 21-15,42-9 31,-42 9-31,39 0 0,-39 0 0,36 12 16,-36-12-16,0 0 0,33 18 16,-33-18-16,0 0 15,0 0-15,24 20 0</inkml:trace>
  <inkml:trace contextRef="#ctx0" brushRef="#br0" timeOffset="147318.59">30710 10111 0,'0'0'0,"0"0"16,0 0-16,0 0 15,0 0-15,0 0 16,0 0-16,0 0 0,27 0 0,21 0 15,20 0-15,-9 0 0,-3 0 16,-3-5-16,-4-5 16,-49 10-16,47-8 15,0-4-15,-6-3 0,-9 0 16</inkml:trace>
  <inkml:trace contextRef="#ctx0" brushRef="#br0" timeOffset="147894.68">31864 9756 0,'0'0'16,"0"0"-16,0 0 0,0 0 15,0 0-15,0 0 16,0 0 0,11-3-16,21-15 0,4 1 15,-3-1-15,-3 5 0,2 5 0,3 1 16,2 2-16,-1 5 0,-1 0 15,-35 0-15,32 0 16,-32 0-16,0 0 0,0 0 16,27 5-16,-5 5 15,-14 1-15,-8 7 16,-15 0 0,-8 6-16,-7 5 0,-10 7 0,-6 8 15,-5 4-15,1-1 16,-1 1-16,7-4 0,2 0 15,42-44-15,-36 39 16,36-39-16,-23 42 16,23-42-16,0 0 15,-8 29-15,8-29 0,5 27 0,15-9 16,11-6-16,1-6 0,6-1 16,7-5-16,6 0 15,8 3-15,-2 1 0,-57-4 16,56 0-16,-4 0 0</inkml:trace>
  <inkml:trace contextRef="#ctx0" brushRef="#br0" timeOffset="151986.47">31077 10751 0,'0'0'15,"0"0"-15,0 0 16,0 0-16,0 0 0,0 0 15,0 0-15,0 0 16,0 0-16,0 0 16,0 0-16,0 0 15,0 0-15,0 0 0,0 0 16,-7 0-16,-5 6 0,-9 6 0,-3 6 16,6 3-16,3-1 0,7 1 15,1 6 1,-1 0-16,-1-4 0,0 6 15,-1 5-15,2 1 16,-6 1-16,2 2 16,-4 0-16,1 6 0,-2 1 15,3 0 1,14-45-16,-22 47 0,-1 9 16,23-56-16,0 0 15,0 0-15,-25 51 16,25-51-16,0 0 0,0 0 15,-23 38-15,23-38 16,-17 21-16,17-21 0,0 0 16,-15 3-16,15-3 15,-14-6-15,14 6 0,-7-15 16,7 15-16,7-23 16,3-7-16,-10 30 0,19-26 15,-19 26-15,26-27 16,-26 27-16,0 0 0,34-21 15,-34 21-15,35-9 16,-35 9-16,41 0 16,-41 0-16,0 0 15,38 9-15,-38-9 0,38 15 16,-38-15-16,0 0 0,0 0 16,37 11-16,-37-11 15,30 7-15,-11-19 0,-5-6 16</inkml:trace>
  <inkml:trace contextRef="#ctx0" brushRef="#br0" timeOffset="152332.68">30726 10968 0,'0'0'16,"0"0"-16,0 0 0,0 0 15,0 0-15,0 0 0,0 0 16,0 0-16,0 0 16,0 0-16,0 0 15,18 6-15,11-4 16,16 5-16,-10-1 0,1-6 15,-4 3-15,1-3 16,1 2-16,-6 1 0,-5-3 0,-1-3 16,0 1-16,-22 2 0,0 0 15,0 0-15,25-3 16,-25 3-16,32-9 16</inkml:trace>
  <inkml:trace contextRef="#ctx0" brushRef="#br0" timeOffset="153409.67">31609 10707 0,'0'0'0,"0"0"0,0 0 15,0 0-15,0 0 16,0 0-16,0 0 16,0 0-16,0 0 0,0 0 15,0 0 1,0 0-16,0 0 0,0 0 0,0 0 0,0 0 16,0 0-16,0 0 15,0 0-15,0 0 0,0 0 16,0 0-16,0 0 15,12 0-15,15-3 0,11 0 16,-2 0-16,-4 1 16,1-2-16,-4 1 15,-5 3-15,-2-3 16,-6 6 0,-1-3-16,-3 3 0,-3-3 0,-3 4 15,-2 1-15,-8 1 16,-2 3-16,-3 3 0,-5 3 15,-4-1-15,-5 7 16,0-3 0,1 3-16,-6-3 0,5-4 15,-1 1-15,1-3 16,-2 0-16,8-6 0,2 0 0,6-3 0,1 2 16,0-2-16,4-3 15,4 3-15,2-6 16,8 3-16,2 0 0,3 0 15,5 0-15,0-3 16,4 0-16,3 3 0,-1 3 16,2 0-1,1 3-15,-1 0 16,-10 3-16,3 0 0,-2 0 16,-19-9-16,0 0 15,15 15-15,-15-15 0,0 0 16,8 21-16,-2 5 15,-6-26-15,-2 32 16,2-32-16,-12 36 0,12-36 16,-21 36-16,21-36 15,-28 38-15,28-38 0,-32 36 0,32-36 16,-38 27-16,38-27 16,0 0-16,-39 20 0,39-20 15,-38 15-15,38-15 16,0 0-16,0 0 0,-39 6 15,39-6-15,-33 0 16,1-9-16</inkml:trace>
  <inkml:trace contextRef="#ctx0" brushRef="#br0" timeOffset="153849.32">32175 11131 0,'0'0'0,"0"0"0,0 0 15,0 0-15,0 0 16,0 0-16,0 0 15,0 0-15,0 0 0,0 0 0,0 0 16,0 0-16,0 0 0,0 0 16,0 0-16,0 0 15,0 0-15,0 0 0,0 0 16,0 0-16,0 0 16,0 0-16,0 0 15</inkml:trace>
  <inkml:trace contextRef="#ctx0" brushRef="#br0" timeOffset="154588.54">32664 10612 0,'0'0'0,"0"0"0,0 0 16,0 0-16,0 0 15,0 0-15,0 0 0,0 0 16,0 0-16,0 0 16,0 16-1,0 10-15,0 12 16,0-5-16,0-4 0,-7 4 16,5 3-16,-8-6 0,8 5 15,-2-6-15,2-2 16,0 0-1,-1-1-15,-3 10 0,6-36 16,0 0-16,-7 42 16,7-42-16,-6 44 15,6-44-15,0 0 0,0 0 0,-2 45 16,2-45-16,-4 29 0</inkml:trace>
  <inkml:trace contextRef="#ctx0" brushRef="#br0" timeOffset="155330.2">33155 10624 0,'0'0'0,"0"0"15,0 0-15,0 0 16,0 0-16,0 0 0,21-3 16,24-12-16,8 0 15,-10 2-15,-11 3 0,-2 7 16,-9-4-16,-5 7 15,-4-3 1,-2 3-16,-6 0 16,0 3-16,-4 7 0,-6 5 15,-3-1-15,-6 1 16,-1 9-16,-8 0 0,-3-1 16,-3 4-16,-3-1 15,3 1-15,-1 0 0,-3 0 16,5-7-16,1 1 15,6 0-15,2-6 16,1-1-16,8-2 0,2-3 0,1-3 0,8 0 16,8-6-16,4 3 15,8-3-15,-1-3 0,11 3 16,1-3-16,-3-3 16,6 3-16,-1 0 15,-1 0 1,-3 3-16,-5 3 0,1-3 15,-8 3-15,2 3 16,-7 0-16,-12-6 0,10 12 16,-10-12-16,7 15 15,-7-15-15,-4 26 0,4-26 16,-5 32-16,5-32 0,-12 39 16,-2-3-1,14-36-15,-24 33 0,24-33 0,-27 30 16,27-30-16,0 0 0,-30 29 15,30-29-15,-35 24 16,35-24-16,0 0 0,0 0 16,-41 20-16,41-20 15,0 0-15,-38 12 16,3-6-16</inkml:trace>
  <inkml:trace contextRef="#ctx0" brushRef="#br0" timeOffset="-205208.67">18225 11957 0,'0'0'0,"0"0"15,0 0 1,0 0-16,0 0 0,0 30 15,8 23-15,7 28 16,-3-8-16,9 2 0,-4-8 16,4-1-16,-3 11 15,-1 6-15,2 6 16,-3 8-16,0 28 0,-5 14 16,-8 9-16,-3-5 15,-8-4-15,-4 3 16,0 3-16,-2 0 0,-2 3 0,-4 0 15,8 0-15,-2-5 0,1 0 16,4-4-16,1 0 16,-2-3-16,4 0 0,1 0 15,2-2-15,3-10 16,3-8-16,5-1 0,5 1 0,4-4 16,7-2-16,3-4 31,8-4-31,7-5 0,5-8 15,6-3-15,3-3 16,1-6-16,-4-15 0,-6-6 16,10 1-16,5-3 15,9 0-15,6-9 0,9-2 16,15-8-16,33 0 0,23-6 16,12-4-1,6-10-15,3-7 0,6-2 0,13-8 16,1-5-16,11-4 15,-2-1-15,6 6 0,9 6 16,4-6-16,-3-4 0,2 5 16,3 0-16,6 7 0,-3 1 15,-3 2-15,0-1 16,-6-1 0,-1-3-16,-2 0 0,-5 0 0,-5-3 15,2-4-15,-4 0 0,-11-5 31,0-1-31,-4 1 0,1-1 16,3-3-16,-3-2 16,-2 3-16,-4 1 0,3-2 15,-6 5-15,0-1 16,-6-4-16,-9 8 16,0-3-16,0 5 0,-1-7 0,-5 4 15,4 4-15,-7-4 0,-1 4 16,1 1-16,-3 4 15,-2 0-15,-4 7 16,-12-5-16,3 1 0</inkml:trace>
  <inkml:trace contextRef="#ctx0" brushRef="#br0" timeOffset="-202849.03">15932 12310 0,'0'0'0,"0"0"0,-16 20 16,-11 12-16,-6 11 0,6-2 15,6-2-15,4-1 16,5 1-1,3-7-15,3 1 0,6-1 0,0-32 16,9 33 0,-1 5-16,8-2 0,2 3 15,-18-39-15,20 35 16,-20-35-16,30 29 0,-30-29 16,38 28-16,-38-28 15,48 14-15,-48-14 16,54 6-16,13-9 15,-5-3-15,-8-8 0,-54 14 0,55-21 0</inkml:trace>
  <inkml:trace contextRef="#ctx0" brushRef="#br0" timeOffset="-201851.49">16878 12121 0,'0'0'16,"0"0"-16,0 0 15,0 0-15,0 0 0,-8 6 0,-7-4 16,-8 4-16,-1 0 16,8-3-16,2 6 0,6 0 15,-3 6-15,6-1 16,-1 5 0,1 1-16,-3 4 0,0 8 0,0 0 15,2 8-15,3-2 16,3-38-16,0 44 15,0-44-15,0 48 0,0-48 16,0 0-16,0 0 16,3 44-16,-3-44 0,0 0 15,0 0-15,3 41 16,-3-41-16,0 0 0,0 0 0,3 30 16,-1-15-16,1-21 15,3-9-15,4-15 16,-2-10-16,6-8 0,5-6 15,5-10-15,-4 1 16,0 4-16,2-1 0,5 10 16,1 0-16,-1 6 15,6 2 1,3 0-16,-4 7 0,2 8 0,-2 0 16,-32 27-16,35-21 15,6 6-15,-41 15 0,0 0 16,43-11-16,-43 11 15,40 0-15,-40 0 16,34 9-16,-34-9 16,17 17-16,-11 7 0,-9 0 0,-9 3 15,-8-3-15,-7 2 0,0-2 16,-6 0-16,-2-3 16,3-1-16,-1-2 0,4 2 15,2-4-15,0-2 16,3-5-16,5-3 0,11-3 15</inkml:trace>
  <inkml:trace contextRef="#ctx0" brushRef="#br0" timeOffset="-195376.97">17513 11940 0,'0'0'0,"0"0"0,0 0 0,0 0 16,0 0-1,0 0-15,0 0 0,0 0 16,0 0-16,0 0 16,0 0-16,0 0 0,0 0 15,0 0-15,0 0 0,0 0 16,-10 24 0,2 13-16,-3 20 0,8-12 15,-2-10-15,10-6 0,-2 4 0,2 3 16,3-3-16,-8-33 15,16 38-15,-16-38 0,17 44 16,-17-44-16,24 49 16,8 3-16,-32-52 15,0 0-15,0 0 16,37 42-16,-37-42 16,35 23-16,-3-17 0,-32-6 0,30-9 15,-3-14-15,-6-10 16,-1-6-16,-5-2 15,0-4-15,-3-2 0,-4 0 16,2-4-16,-1-5 16,-4 0-1,-2 2-15,-3 4 0,-3 6 0,1 8 0,-4 1 16,0 4-16,2 2 0,1 5 16,3 0-16,3 4 15,1 0-15,2-2 0</inkml:trace>
  <inkml:trace contextRef="#ctx0" brushRef="#br0" timeOffset="-193640.91">27542 17637 0,'0'0'0,"0"0"0,0 0 16,0 0-1,0 0-15,0 0 16,0 0-16,0 0 0,-20 0 16,-19 0-16,-11 0 15,5 0-15,3 0 0,2 0 16,1 0-16,-3 6 16,4-1-16,-2 14 0,0 6 15,4 5-15,4 6 16,5-1-16,27-35 15,-30 42-15,-2 15 0,32-57 0,0 0 16,-27 53-16,27-53 0,-15 53 16,15-53-16,3 50 15,17-2-15,-20-48 0,37 45 16,13-10-16,3-5 16,7-10-16,-1-2 0,3-6 31,3-7-31,-2-5 0,-1-2 15,0-7-15,-6-3 16,1-5-16,-7-7 0,-6-2 16,-2-4-16,-42 30 15,35-36-15,-11 3 0,-6-4 16,-3-5-16,-7-3 16,-1-6-16,-7-14 0,-3 3 15,-7 3-15,-1 9 16,-4 2-16,4 15 0,-11 7 0,2 2 15,0 6-15,-7 4 16,3 6-16,-3 1 0,-2 4 16,5 9-16,-3 0 15,3 3-15,3 2 16,1 4-16,2-4 0,7-2 16,0-2-1,11-3-15</inkml:trace>
  <inkml:trace contextRef="#ctx0" brushRef="#br0" timeOffset="-192243.06">27504 17874 0,'0'0'0,"0"0"0,0 0 15,0 0-15,0 0 0,0 0 32,0 0-32,0 0 0,0 0 0,0 14 0,8 13 31,8 6-31,1-4 0,4-8 0,0-6 0,0-2 15,5-1-15,0 8 0,8-2 32,-2-4-32,3 6 0,7 1 15,0 0-15,-2-2 16,6 0-16,-3 3 16,0-1-16,-2-1 0,-41-20 0,45 24 15,-45-24-15,53 29 16,-6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0-19T08:38:08.1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17213 15145 0,'0'0'16,"0"0"-16,0 0 0,24 9 16,23 3-16,21 6 15,-6-7-15,-3-1 0,1-4 16,-1-4-16,1-2 16,5 3-16,6-6 0,3 1 15,13-10 1,7-3-16,12-6 15,26 0-15,10 3 0,9 7 0,18 2 0,20 6 16,36 3-16,13 9 0,13 5 31,28 1-31,32 9 16,43 6-16,3 11 0,14 4 16</inkml:trace>
  <inkml:trace contextRef="#ctx0" brushRef="#br0" timeOffset="1191.26">19555 15036 0,'0'0'0,"29"0"16,30 0 0,34-9-16,10-6 15,27-6-15,5-5 0,9-7 16,14-2-16,29 4 15,41 2-15,23 11 16,8 10-16,-2 11 0</inkml:trace>
  <inkml:trace contextRef="#ctx0" brushRef="#br0" timeOffset="2243.17">17511 15412 0,'55'-4'0,"52"-4"0,77-13 16,71-11-16,64-10 15,70 16-15,-1 26 0,24 21 16,26 35-16,19 42 16,2 41-16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038C8-7255-429A-A3F1-6FA3C6A10BAF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F4B90-2BFE-4EE2-861F-B4D73E1F4A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6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62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065468"/>
            <a:ext cx="8726214" cy="3840480"/>
          </a:xfrm>
          <a:noFill/>
          <a:ln w="76200">
            <a:noFill/>
          </a:ln>
        </p:spPr>
        <p:txBody>
          <a:bodyPr/>
          <a:lstStyle>
            <a:lvl1pPr marL="342900" indent="-342900" algn="l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55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9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9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2" y="327583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936375"/>
            <a:ext cx="8820808" cy="4240587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4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12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9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1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2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2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6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3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://www.exampaperspractice.co.uk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bc.co.uk/bitesize/guides/z6wc7nb/revision/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0667" y="1986844"/>
            <a:ext cx="8983133" cy="326248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2.1.1 Growth</a:t>
            </a:r>
            <a:br>
              <a:rPr lang="en-GB" dirty="0"/>
            </a:br>
            <a:r>
              <a:rPr lang="en-GB" dirty="0"/>
              <a:t>2.1 Business growth and competitive advantage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5DFDF9-F0B6-A21A-1CED-AAD3EBFC9A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C66402-C596-5B9C-7889-92ECFA30BE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2A886BF-6DFC-7E6F-4530-C1692229510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9C066-3A8E-5B90-EB1B-D97E1F56C07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3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By growing in size a firm is able to increase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market power </a:t>
            </a:r>
            <a:r>
              <a:rPr lang="en-GB" sz="1800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leading to higher prices and supernormal profits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A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monopoly</a:t>
            </a:r>
            <a:r>
              <a:rPr lang="en-GB" sz="1800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exists where there is only one firm in the market.  However, the Government refer to any company that has at least 25%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market share</a:t>
            </a:r>
            <a:r>
              <a:rPr lang="en-GB" sz="1800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as having monopoly powers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Larger firms can exploit consumers by charging high prices due to less competition 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Therefore, they are likely to be </a:t>
            </a:r>
            <a:r>
              <a:rPr lang="en-GB" sz="1800" b="1" dirty="0">
                <a:solidFill>
                  <a:srgbClr val="00B0F0"/>
                </a:solidFill>
                <a:latin typeface="Calibri"/>
              </a:rPr>
              <a:t>regulated</a:t>
            </a:r>
            <a:r>
              <a:rPr lang="en-GB" sz="1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in order to protect the consumer</a:t>
            </a:r>
          </a:p>
          <a:p>
            <a:pPr algn="l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power over consumers </a:t>
            </a:r>
            <a:br>
              <a:rPr lang="en-GB" dirty="0"/>
            </a:br>
            <a:r>
              <a:rPr lang="en-GB" dirty="0"/>
              <a:t>and suppliers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6D8364-044E-4AF3-DFC7-F13A112A7F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588A59-CE76-6590-6AE9-746C4F57D9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3C892F6-A5AC-C7F8-C219-235AB38B829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2A73A6-8453-D476-F097-FA255E77EF3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8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Larger firms have a greater degree of buying power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They can force suppliers to lower prices by threatening to cancel contracts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Suppliers are less likely to argue with larger customers so are more likely to agree to lower prices or risk losing significant trade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A larger firm is more likely to have an inelastic price elasticity of demand allowing it to set higher prices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There are fewer substitutes when a firm begins to increase market share so consumers have less choice in where they buy from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The greater the degree of competition the less likely is a firm to have monopoly power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power over consumers </a:t>
            </a:r>
            <a:br>
              <a:rPr lang="en-GB" dirty="0"/>
            </a:br>
            <a:r>
              <a:rPr lang="en-GB" dirty="0"/>
              <a:t>and suppliers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74BC96-55EC-F717-B3E7-55EAC9C83F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C1486E-6BBF-79BD-BD51-7819CB6CC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8F69800-20BC-EBD0-2057-E5C3383A73C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EFF9DE-063C-1373-4EF9-276F414CDC6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9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Increased market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latin typeface="Calibri"/>
              </a:rPr>
              <a:t>There are a number of benefits in increasing market share including: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b="1" dirty="0">
                <a:latin typeface="Calibri"/>
              </a:rPr>
              <a:t>Lack of competition</a:t>
            </a:r>
            <a:r>
              <a:rPr lang="en-GB" sz="1800" dirty="0">
                <a:latin typeface="Calibri"/>
              </a:rPr>
              <a:t> can help them to: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Develop and maintain customer loyalty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Restrict output and charge higher prices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b="1" dirty="0">
                <a:latin typeface="Calibri"/>
              </a:rPr>
              <a:t>Economies of scale</a:t>
            </a:r>
            <a:r>
              <a:rPr lang="en-GB" sz="1800" dirty="0">
                <a:latin typeface="Calibri"/>
              </a:rPr>
              <a:t> such as: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Bulk buying, reducing unit costs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Advertising, helping to develop brand image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800" dirty="0">
                <a:latin typeface="Calibri"/>
              </a:rPr>
              <a:t>Use its </a:t>
            </a:r>
            <a:r>
              <a:rPr lang="en-GB" sz="1800" b="1" dirty="0">
                <a:latin typeface="Calibri"/>
              </a:rPr>
              <a:t>financial resources</a:t>
            </a:r>
            <a:r>
              <a:rPr lang="en-GB" sz="1800" dirty="0">
                <a:latin typeface="Calibri"/>
              </a:rPr>
              <a:t> to maintain its position: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Predator pricing, selling at a loss to price new firms out of the market</a:t>
            </a:r>
          </a:p>
          <a:p>
            <a:pPr marL="645750" lvl="2" indent="-285750">
              <a:lnSpc>
                <a:spcPct val="100000"/>
              </a:lnSpc>
              <a:spcBef>
                <a:spcPts val="1200"/>
              </a:spcBef>
              <a:buSzPct val="80000"/>
            </a:pPr>
            <a:r>
              <a:rPr lang="en-GB" sz="1800" dirty="0">
                <a:latin typeface="Calibri"/>
              </a:rPr>
              <a:t>Research and Development, to produce new products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9C30C2-E062-129E-E5D1-4100F888F7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460AD5-3860-4521-250E-5D66E5E545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E7CD78B-ED5C-8341-7480-07DC0505F02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68FBB-46BC-C6E1-9875-BAC2F70AA5B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20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270241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3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89" y="1374068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2000" dirty="0"/>
              <a:t>Explain what is meant by the terms market power, monopoly and market share?</a:t>
            </a:r>
            <a:endParaRPr lang="en-GB" sz="1500" i="1" dirty="0"/>
          </a:p>
          <a:p>
            <a:pPr marL="457200" lvl="1" indent="0">
              <a:buNone/>
            </a:pPr>
            <a:endParaRPr lang="en-GB" sz="1500" dirty="0"/>
          </a:p>
          <a:p>
            <a:pPr marL="457200" lvl="1" indent="0">
              <a:buNone/>
            </a:pPr>
            <a:r>
              <a:rPr lang="en-GB" sz="1500" dirty="0"/>
              <a:t>The supermarket industry is worth £4 billion. Tesco sales revenue in 2020 was £1.3 billion. Sainsbury's revenue was £900 million. Asda = £9500 million. Morrison's = £450 million. </a:t>
            </a:r>
          </a:p>
          <a:p>
            <a:r>
              <a:rPr lang="en-GB" dirty="0"/>
              <a:t>Work out the market share for each company.</a:t>
            </a:r>
          </a:p>
          <a:p>
            <a:pPr marL="0" indent="0">
              <a:buNone/>
            </a:pPr>
            <a:endParaRPr lang="en-GB" i="1" dirty="0"/>
          </a:p>
          <a:p>
            <a:r>
              <a:rPr lang="en-GB" sz="2400" i="1" dirty="0"/>
              <a:t>Analyse how building market share can be to the detriment of other business objectives.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63C4E0-3429-9C5B-651E-EBCB6112FD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A6816D-55D8-F854-6BFC-58737B953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4985295-4914-8C97-E765-5D9B03D3B6E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D9C7C-EC29-7C9E-9220-E60F921AA35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9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Brand 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r>
              <a:rPr lang="en-GB" altLang="en-US" sz="1800" b="1" dirty="0">
                <a:solidFill>
                  <a:srgbClr val="00B0F0"/>
                </a:solidFill>
                <a:latin typeface="Calibri"/>
              </a:rPr>
              <a:t>Branding</a:t>
            </a: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 is a promotional method that involves the creation of an identity for the business that distinguishes that firm and its products from other firms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endParaRPr lang="en-GB" altLang="en-US" sz="1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r>
              <a:rPr lang="en-GB" altLang="en-US" sz="1800" b="1" dirty="0">
                <a:solidFill>
                  <a:srgbClr val="00B0F0"/>
                </a:solidFill>
                <a:latin typeface="Calibri"/>
              </a:rPr>
              <a:t>Brand recognition </a:t>
            </a: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can add value to a product allowing firms to charge higher prices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endParaRPr lang="en-GB" altLang="en-US" sz="1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Ultimately leads to </a:t>
            </a:r>
            <a:r>
              <a:rPr lang="en-GB" altLang="en-US" sz="1800" b="1" dirty="0">
                <a:solidFill>
                  <a:srgbClr val="00B0F0"/>
                </a:solidFill>
                <a:latin typeface="Calibri"/>
              </a:rPr>
              <a:t>brand loyalty </a:t>
            </a: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whereby customers will continue to buy products from that firm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endParaRPr lang="en-GB" altLang="en-US" sz="1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80000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Organisations spend enormous amounts of time and money branding their company and products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667CB-A029-5FC1-83E4-539E50FFB5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9C1F7B-E89D-01E0-E0DE-890D395AFA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C6831D7-DE2C-6450-648E-B747631D8CE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26ED4B-85CF-E302-44D8-3DD8CEB5E17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90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Brand recognition comes in many forms including colour, logo, strap line and shape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Branding is traditional in businesses associated with giving a unique recognisable characteristic to a product or corporate image e.g. </a:t>
            </a:r>
            <a:r>
              <a:rPr lang="en-GB" sz="1900" dirty="0" err="1">
                <a:solidFill>
                  <a:srgbClr val="000000"/>
                </a:solidFill>
                <a:latin typeface="Calibri"/>
              </a:rPr>
              <a:t>Toblerone’s</a:t>
            </a:r>
            <a:r>
              <a:rPr lang="en-GB" sz="1900" dirty="0">
                <a:solidFill>
                  <a:srgbClr val="000000"/>
                </a:solidFill>
                <a:latin typeface="Calibri"/>
              </a:rPr>
              <a:t> unique shape or Heinz’s shade of green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This is corporate branding – it attaches a perception and promise to the goods and services associated with that brand e.g. quality, customer service, corporate culture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Other types of brand include: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solidFill>
                  <a:srgbClr val="000000"/>
                </a:solidFill>
                <a:latin typeface="Calibri"/>
              </a:rPr>
              <a:t>Personal – when a person brands themselves e.g. a sports personality or pop star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700" dirty="0">
                <a:solidFill>
                  <a:srgbClr val="000000"/>
                </a:solidFill>
                <a:latin typeface="Calibri"/>
              </a:rPr>
              <a:t>Geographical brand – when a region, city, county or country creates a brand that epitomises the people and the lifestyle of that country, often used in tourism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53C14B-7EF1-4D25-597A-B2864A454D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97E5A4-DC87-9C1C-F6C9-7704D5DA1A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C8B5757-B51E-E7CF-26E9-AABE6AF4D8A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658AE-7007-1DDF-BAF1-C3EF66037A6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19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a strong brand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Brand loyalty exists when customers keep returning to buy a recognised brand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Branding is a promotional method that involves the creation of an identity for a business that distinguishes it and its products from competitors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380" y="4361683"/>
            <a:ext cx="253590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028" y="4322356"/>
            <a:ext cx="250584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692" y="4361683"/>
            <a:ext cx="288032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DD2ADC-FFAE-A497-C3B6-34F30B15DF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566E49-7568-6250-428F-A68937FBD5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C5338B99-5793-0718-64A0-1C112E81264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34D8C8-141A-2F35-212B-FC8829183A6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42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benefits of a strong brand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Added value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Ability to charge premium prices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Reduced price elasticity of demand</a:t>
            </a:r>
          </a:p>
          <a:p>
            <a:endParaRPr lang="en-GB" dirty="0"/>
          </a:p>
          <a:p>
            <a:r>
              <a:rPr lang="en-GB" dirty="0"/>
              <a:t>Challenge:</a:t>
            </a:r>
          </a:p>
          <a:p>
            <a:r>
              <a:rPr lang="en-GB" dirty="0"/>
              <a:t>All three of these are inter linked. Can you write a paragraph about the benefits of a strong brand, with reference to a company or product of your choice that links all three concepts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A9EC3B-85C3-9584-9069-9CCBC097FA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01CB8E-9255-C7A0-C937-044DA9DCA7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FF5418-EBE2-3D87-BA89-A330774496B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D74251-1829-EB7E-4571-5DFA7D3D889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6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brand 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latin typeface="Calibri"/>
              </a:rPr>
              <a:t>Sponsorship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2000" dirty="0">
                <a:latin typeface="Calibri"/>
              </a:rPr>
              <a:t>Associating a brand name with an event to raise its profile in the public eye, a business pays to sponsor an event in return for visual coverage of the brand e.g. around a stadium, on literature on sport kits etc.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dirty="0">
                <a:latin typeface="Calibri"/>
              </a:rPr>
              <a:t>The use of social media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2000" dirty="0">
                <a:latin typeface="Calibri"/>
              </a:rPr>
              <a:t>Use of targeted newsfeeds e.g. Facebook newsfeeds based on searches on other webpages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2000" dirty="0">
                <a:latin typeface="Calibri"/>
              </a:rPr>
              <a:t>Viral marketing e.g. Evian rollerblading babies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71710-D429-D264-54F3-5C97CE4BA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6E5701-B2D2-48D8-823B-D6CD0C7934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83B5E75-10EF-5E53-BBEA-91FF51B3564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BA188-52C8-8986-3A89-2ADDA6D673E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00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279" y="654063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4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44278" y="1526074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1700" dirty="0"/>
              <a:t>Identify a top brand in each of the following markets:</a:t>
            </a:r>
          </a:p>
          <a:p>
            <a:pPr marL="457200" lvl="1" indent="0">
              <a:buNone/>
            </a:pPr>
            <a:endParaRPr lang="en-GB" sz="1700" i="1" dirty="0"/>
          </a:p>
          <a:p>
            <a:pPr lvl="1"/>
            <a:r>
              <a:rPr lang="en-GB" sz="1700" i="1" dirty="0"/>
              <a:t>Ice cream</a:t>
            </a:r>
          </a:p>
          <a:p>
            <a:pPr lvl="1"/>
            <a:r>
              <a:rPr lang="en-GB" sz="1700" i="1" dirty="0"/>
              <a:t>Teenage fashion</a:t>
            </a:r>
          </a:p>
          <a:p>
            <a:pPr lvl="1"/>
            <a:r>
              <a:rPr lang="en-GB" sz="1700" i="1" dirty="0"/>
              <a:t>Sportswear</a:t>
            </a:r>
          </a:p>
          <a:p>
            <a:pPr lvl="1"/>
            <a:r>
              <a:rPr lang="en-GB" sz="1700" i="1" dirty="0"/>
              <a:t>Frozen food</a:t>
            </a:r>
          </a:p>
          <a:p>
            <a:pPr lvl="1"/>
            <a:r>
              <a:rPr lang="en-GB" sz="1700" i="1" dirty="0"/>
              <a:t>Technology</a:t>
            </a:r>
          </a:p>
          <a:p>
            <a:pPr lvl="1"/>
            <a:endParaRPr lang="en-GB" sz="1700" i="1" dirty="0"/>
          </a:p>
          <a:p>
            <a:r>
              <a:rPr lang="en-GB" sz="1700" dirty="0">
                <a:solidFill>
                  <a:srgbClr val="000000"/>
                </a:solidFill>
              </a:rPr>
              <a:t>Explain how one of the brands communicates with the target market, what is the brand message?</a:t>
            </a:r>
          </a:p>
          <a:p>
            <a:r>
              <a:rPr lang="en-GB" sz="1700" dirty="0">
                <a:solidFill>
                  <a:srgbClr val="000000"/>
                </a:solidFill>
              </a:rPr>
              <a:t>Analyse the impact of targeting only one section of a market, for example targeting 18-25 year olds for a clothing business.</a:t>
            </a:r>
            <a:endParaRPr lang="en-GB" i="1" dirty="0"/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62239C-1B74-5500-9F80-21175B499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F11132-A680-9EBE-0248-2AF858C177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9BD96DC-8A7A-9844-4468-B3089913DC1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33DD26-4990-EBA3-FFE2-FE70808F5BF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366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335A8-E3BE-40CF-BC24-B2581AD0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9E708-EAA0-411E-878B-14105970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Name the different types of internal economies of scale.</a:t>
            </a:r>
          </a:p>
          <a:p>
            <a:endParaRPr lang="en-GB" dirty="0"/>
          </a:p>
          <a:p>
            <a:r>
              <a:rPr lang="en-GB" dirty="0"/>
              <a:t>Explain what is meant by two of them.</a:t>
            </a:r>
          </a:p>
          <a:p>
            <a:endParaRPr lang="en-GB" dirty="0"/>
          </a:p>
          <a:p>
            <a:r>
              <a:rPr lang="en-GB" dirty="0"/>
              <a:t>What is the difference between internal and external economies of scale?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4B6B63-81B1-C17C-43B2-59B7DD788A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468AC3-C04A-2A2D-71AB-04C3CC799B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34FA341-07D8-1367-2ADE-16B8D05850D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C24D61-3838-AF10-0F69-CEC19A7C230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296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Increased profitability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By growing in size a firm can increase profitability: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Reduced costs due to economies of scale mean that profit margins are likely to increase as the firm is able to use its size to be more efficient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Larger size implies greater sales revenue. This is likely to lead to higher profits 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However, it might not lead to higher profitability as many large firms work on lower profit margins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Although sales and profits are higher this does not mean that profitability will increase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936395-181F-7F86-A11E-F2C53BF22E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1069D3-144C-76E4-4745-3BBF33E87B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AA009F4-9397-A255-AE21-CD9C70355F4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4858C6-CEA9-85EC-04E5-3329EA4255E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27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 skills shortages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latin typeface="Calibri"/>
              </a:rPr>
              <a:t>Large firms might struggle to find enough skilled workers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latin typeface="Calibri"/>
              </a:rPr>
              <a:t>Labour immobility can occur as a result of: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latin typeface="Calibri"/>
              </a:rPr>
              <a:t>Geographical immobility – where workers in an economy find it difficult to move from one region to another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latin typeface="Calibri"/>
              </a:rPr>
              <a:t>This may occur due to: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The cost of moving e.g. housing costs in London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Imperfect information e.g. not being aware of jobs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0000"/>
            </a:pPr>
            <a:r>
              <a:rPr lang="en-GB" sz="1700" dirty="0">
                <a:latin typeface="Calibri"/>
              </a:rPr>
              <a:t>Not wanting to move away from family and friends 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1900" dirty="0">
                <a:latin typeface="Calibri"/>
              </a:rPr>
              <a:t>Occupational immobility - workers are not equipped for different types of work e.g. a coal miner cannot easily transfer to become an accountant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AE8D85-0E84-7EAF-5609-41794BD71F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C0570D-1CDC-FD10-601E-2489E885DA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CC1CD67-0629-A644-6DE7-620F8E08A8D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175FF9-0BE7-6050-F394-6617FA0301B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0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role of corporate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dirty="0">
                <a:latin typeface="Calibri"/>
              </a:rPr>
              <a:t>As a firm grows it is likely that the </a:t>
            </a:r>
            <a:r>
              <a:rPr lang="en-GB" b="1" dirty="0">
                <a:latin typeface="Calibri"/>
              </a:rPr>
              <a:t>corporate culture </a:t>
            </a:r>
            <a:r>
              <a:rPr lang="en-GB" dirty="0">
                <a:latin typeface="Calibri"/>
              </a:rPr>
              <a:t>will change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dirty="0">
                <a:latin typeface="Calibri"/>
              </a:rPr>
              <a:t>This might lead to resistance to change and a period of adjustment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dirty="0">
                <a:latin typeface="Calibri"/>
              </a:rPr>
              <a:t>The organisational structure will change and a more formal hierarchy is likely to exist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dirty="0">
                <a:latin typeface="Calibri"/>
              </a:rPr>
              <a:t>This may impact on decision making in terms of: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latin typeface="Calibri"/>
              </a:rPr>
              <a:t>Speed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80000"/>
            </a:pPr>
            <a:r>
              <a:rPr lang="en-GB" sz="2000" dirty="0">
                <a:latin typeface="Calibri"/>
              </a:rPr>
              <a:t>Level of involvement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2061F4-0177-68E2-4F66-17BC416A9E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B93DCC-28BB-C6F4-A068-84043251BE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F1DE4E0-68F6-1B3D-FA63-C6F4D3190A1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E97DE2-32FC-03F0-117E-04D45C070A6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10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666848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89" y="1539321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1800" dirty="0"/>
              <a:t>Name one key term you’ve learnt.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Name one key term you need to revise.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How do we achieve economies of scale?</a:t>
            </a:r>
          </a:p>
          <a:p>
            <a:endParaRPr lang="en-GB" sz="1800" dirty="0"/>
          </a:p>
          <a:p>
            <a:r>
              <a:rPr lang="en-GB" sz="1800" dirty="0"/>
              <a:t>Explain are diseconomies of scale caused?</a:t>
            </a:r>
          </a:p>
          <a:p>
            <a:endParaRPr lang="en-GB" sz="1800" dirty="0"/>
          </a:p>
          <a:p>
            <a:r>
              <a:rPr lang="en-GB" sz="1800" dirty="0"/>
              <a:t>What is meant by the stakeholder conflict?</a:t>
            </a:r>
          </a:p>
          <a:p>
            <a:pPr marL="0" indent="0">
              <a:buNone/>
            </a:pPr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6D6839-A18E-7200-4C5E-018D3E0DE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B1AE30-E0CD-1889-9866-2AEAB5BBBE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DA3DC00-3611-79B2-F06F-CC13EF3E250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9B6D59-696A-212F-CE8F-DB27B3D361B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033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Retrieval Practice</a:t>
            </a:r>
          </a:p>
          <a:p>
            <a:pPr lvl="1"/>
            <a:r>
              <a:rPr lang="en-GB" sz="1600" dirty="0"/>
              <a:t>Page 1-3 in Booklet.</a:t>
            </a:r>
          </a:p>
          <a:p>
            <a:r>
              <a:rPr lang="en-GB" sz="2000" dirty="0"/>
              <a:t>Find three examples of businesses that have suffered from diseconomies of scale and explain what happened in a PEEL paragraph.</a:t>
            </a:r>
          </a:p>
          <a:p>
            <a:r>
              <a:rPr lang="en-GB" sz="2000" dirty="0"/>
              <a:t>Wider Reading – Make notes on the following.</a:t>
            </a:r>
          </a:p>
          <a:p>
            <a:pPr lvl="1"/>
            <a:r>
              <a:rPr lang="en-GB" sz="1600" dirty="0"/>
              <a:t>https://www.tutor2u.net/business/reference/aims-and-objectives-of-a-business</a:t>
            </a:r>
          </a:p>
          <a:p>
            <a:pPr lvl="1"/>
            <a:r>
              <a:rPr lang="en-GB" sz="1600" dirty="0"/>
              <a:t>https://www.frog-dog.com/magazine/companies-set-growth-primary-business-objective#:~:text=Growth%20can%20be%20a%20strategic,service%20offerings%20than%20a%20competitor.</a:t>
            </a:r>
          </a:p>
          <a:p>
            <a:pPr lvl="1"/>
            <a:r>
              <a:rPr lang="en-GB" sz="1600" dirty="0"/>
              <a:t>https://www.bbc.co.uk/bitesize/guides/z9gcd2p/revision/3</a:t>
            </a:r>
          </a:p>
          <a:p>
            <a:pPr lvl="1"/>
            <a:r>
              <a:rPr lang="en-GB" sz="1600" dirty="0"/>
              <a:t>https://www.clearpointstrategy.com/56-strategic-objective-examples-for-your-company-to-copy/</a:t>
            </a:r>
          </a:p>
          <a:p>
            <a:pPr lvl="1"/>
            <a:r>
              <a:rPr lang="en-GB" sz="1600" dirty="0">
                <a:hlinkClick r:id="rId2"/>
              </a:rPr>
              <a:t>https://www.bbc.co.uk/bitesize/guides/z6wc7nb/revision/2</a:t>
            </a:r>
            <a:endParaRPr lang="en-GB" sz="16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477788-8F26-C628-1470-D6CA860A1A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AE76CC-0EF0-84E6-C44F-098FADF40A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67AE501-001E-9CA7-9B09-0DA812E30D1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24CC8C-DD04-79AB-AF8B-8ACD4116C86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1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E932F-517A-4454-9964-E24FC114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DF91B-E2CD-4302-BC0B-20DCF9C59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Nike as an example.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1: </a:t>
            </a:r>
            <a:r>
              <a:rPr lang="en-GB" dirty="0"/>
              <a:t>What makes you buy their products?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2: </a:t>
            </a:r>
            <a:r>
              <a:rPr lang="en-GB" dirty="0"/>
              <a:t>Explain the benefits of Nike putting their logo on their products.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3: </a:t>
            </a:r>
            <a:r>
              <a:rPr lang="en-GB" dirty="0"/>
              <a:t>Name a company where you don’t believe they have a good brand and explain why.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D09800-3854-4102-CD6B-8D0B90DE70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2717C9-B817-2A4A-6F5D-485511B931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0D00D96-2C49-2AF4-BA19-77474FCDC1B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CD33F-1A58-60C7-C095-B39428FC527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6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t"/>
          <a:lstStyle/>
          <a:p>
            <a:r>
              <a:rPr lang="en-GB" dirty="0"/>
              <a:t>Are you able to explain the concept of diseconomies of scale?</a:t>
            </a:r>
          </a:p>
          <a:p>
            <a:r>
              <a:rPr lang="en-GB" dirty="0"/>
              <a:t>Can you explain how market power impacts customers and suppliers?</a:t>
            </a:r>
          </a:p>
          <a:p>
            <a:r>
              <a:rPr lang="en-GB" dirty="0"/>
              <a:t>Are you able to explain the benefits of branding and how it impacts businesses?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857385-35AC-4818-BA13-425D21BFBA38}"/>
                  </a:ext>
                </a:extLst>
              </p14:cNvPr>
              <p14:cNvContentPartPr/>
              <p14:nvPr/>
            </p14:nvContentPartPr>
            <p14:xfrm>
              <a:off x="2396880" y="4288320"/>
              <a:ext cx="8894880" cy="2569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857385-35AC-4818-BA13-425D21BFBA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7520" y="4278960"/>
                <a:ext cx="8913600" cy="25884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8747D41-E139-3419-40E8-65300C36E3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7533F0-23A9-62C6-59F0-52FF243837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12EAA4F-FDC8-ACF1-AE37-848F6D1AA40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F26B7E-BB3E-E047-401A-B521853024E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2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F471-D72F-4E15-AF70-05F9517F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Worker</a:t>
            </a:r>
            <a:r>
              <a:rPr lang="en-GB"/>
              <a:t>/Output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F14D817-037E-4731-A9B0-E2DF13A9DF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789653"/>
              </p:ext>
            </p:extLst>
          </p:nvPr>
        </p:nvGraphicFramePr>
        <p:xfrm>
          <a:off x="2533650" y="1936750"/>
          <a:ext cx="882015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050">
                  <a:extLst>
                    <a:ext uri="{9D8B030D-6E8A-4147-A177-3AD203B41FA5}">
                      <a16:colId xmlns:a16="http://schemas.microsoft.com/office/drawing/2014/main" val="807970216"/>
                    </a:ext>
                  </a:extLst>
                </a:gridCol>
                <a:gridCol w="2940050">
                  <a:extLst>
                    <a:ext uri="{9D8B030D-6E8A-4147-A177-3AD203B41FA5}">
                      <a16:colId xmlns:a16="http://schemas.microsoft.com/office/drawing/2014/main" val="2744554654"/>
                    </a:ext>
                  </a:extLst>
                </a:gridCol>
                <a:gridCol w="2940050">
                  <a:extLst>
                    <a:ext uri="{9D8B030D-6E8A-4147-A177-3AD203B41FA5}">
                      <a16:colId xmlns:a16="http://schemas.microsoft.com/office/drawing/2014/main" val="3352560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57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929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66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29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9157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6F9709E-599C-419B-9289-D3C644452A07}"/>
                  </a:ext>
                </a:extLst>
              </p14:cNvPr>
              <p14:cNvContentPartPr/>
              <p14:nvPr/>
            </p14:nvContentPartPr>
            <p14:xfrm>
              <a:off x="2604240" y="1985760"/>
              <a:ext cx="9536760" cy="46152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6F9709E-599C-419B-9289-D3C644452A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4880" y="1976400"/>
                <a:ext cx="9555480" cy="463392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AD4F0E9-EE2C-C0BB-471A-814C074D31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4E841B-B07E-9C46-63C8-A62DFC546D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C5D0BF5-372B-644C-CCED-CB409A0CDED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1E8EA-360F-A0B9-FC8B-56E402BC575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96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b="1" dirty="0">
                <a:solidFill>
                  <a:srgbClr val="7030A0"/>
                </a:solidFill>
                <a:latin typeface="Calibri"/>
              </a:rPr>
              <a:t>Diseconomies of scale </a:t>
            </a:r>
            <a:r>
              <a:rPr lang="en-GB" sz="20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occur when there is an increase in average total cost as the scale of production increases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Diseconomies of scale take a variety of forms, including: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Internal communication 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Larger firms find it more difficult to communicate efficiently within the organisation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There will be an increased cost for communication methods within the firm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The manager of a small firm will be able to communicate effectively with all members of the workforce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SzPct val="80000"/>
            </a:pP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Coordination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Larger firms find it more difficult to manage the increased number of personnel and customers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It might become increasingly difficult to delegate to and motivate workers</a:t>
            </a:r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E01274A-B8FC-4FF1-95C3-D652AC1A11C4}"/>
                  </a:ext>
                </a:extLst>
              </p14:cNvPr>
              <p14:cNvContentPartPr/>
              <p14:nvPr/>
            </p14:nvContentPartPr>
            <p14:xfrm>
              <a:off x="6196680" y="5331960"/>
              <a:ext cx="1575360" cy="281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E01274A-B8FC-4FF1-95C3-D652AC1A11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7320" y="5322600"/>
                <a:ext cx="1594080" cy="3006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C9EC1FD-4866-02D7-2413-8B8CAC3601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FA23F1-F20E-4A03-FB9C-4BB0DD353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A883795-9DCD-5696-A1EE-6DAE2D01E78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4758C9-BFC0-5959-CF2B-6FCA498675B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77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average costs discourage </a:t>
            </a:r>
            <a:br>
              <a:rPr lang="en-GB" dirty="0"/>
            </a:br>
            <a:r>
              <a:rPr lang="en-GB" dirty="0"/>
              <a:t>the growth of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Larger firms are disadvantaged by higher average costs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This discourages them from growing as this could lead to a fall in profits or a move into loss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The firm will have to weigh up the benefits involved e.g. greater market share against the costs involved e.g. overtrading where the firm takes on too many orders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C1F8C-C23A-9F56-F86A-FDB33A142D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96A8D0-AED5-5BC5-D43B-6406481AA0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42CF75C-2C9B-E2DB-CD77-4A267B61CFE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EBCAA5-781E-4D48-0CD6-66D4E0C1297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42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Economies and diseconomies 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2151" y="1754542"/>
            <a:ext cx="3847890" cy="4893683"/>
          </a:xfrm>
        </p:spPr>
        <p:txBody>
          <a:bodyPr>
            <a:normAutofit lnSpcReduction="10000"/>
          </a:bodyPr>
          <a:lstStyle/>
          <a:p>
            <a:r>
              <a:rPr lang="en-GB" sz="1600" dirty="0"/>
              <a:t>Economies and diseconomies of scale operate at the same time. </a:t>
            </a:r>
          </a:p>
          <a:p>
            <a:endParaRPr lang="en-GB" sz="1600" dirty="0"/>
          </a:p>
          <a:p>
            <a:r>
              <a:rPr lang="en-GB" sz="1600" dirty="0"/>
              <a:t>At first unit costs fall due to economies of scale.  At this point economies outweigh diseconomies.  </a:t>
            </a:r>
          </a:p>
          <a:p>
            <a:endParaRPr lang="en-GB" sz="1600" dirty="0"/>
          </a:p>
          <a:p>
            <a:r>
              <a:rPr lang="en-GB" sz="1600" dirty="0"/>
              <a:t>The optimum output occurs when unit costs are at a minimum (productive efficiency).  </a:t>
            </a:r>
          </a:p>
          <a:p>
            <a:endParaRPr lang="en-GB" sz="1600" dirty="0"/>
          </a:p>
          <a:p>
            <a:r>
              <a:rPr lang="en-GB" sz="1600" dirty="0"/>
              <a:t>After this unit costs rise and diseconomies outweigh economies.</a:t>
            </a:r>
          </a:p>
          <a:p>
            <a:endParaRPr lang="en-GB" sz="1600" dirty="0"/>
          </a:p>
          <a:p>
            <a:r>
              <a:rPr lang="en-GB" sz="1600" dirty="0"/>
              <a:t>Therefore, we can see a relationship between economies of scale, diseconomies of scale and the long-run average cost curve.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989431" y="1633649"/>
            <a:ext cx="5993997" cy="4827889"/>
            <a:chOff x="1312180" y="1214438"/>
            <a:chExt cx="6617383" cy="482788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571625" y="1857376"/>
              <a:ext cx="35721" cy="3714751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608648" y="5564960"/>
              <a:ext cx="4500563" cy="1588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1312180" y="1535609"/>
              <a:ext cx="87448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Costs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804693" y="5672439"/>
              <a:ext cx="107156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Output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9" name="Arc 8"/>
            <p:cNvSpPr/>
            <p:nvPr/>
          </p:nvSpPr>
          <p:spPr>
            <a:xfrm rot="16200000">
              <a:off x="2046288" y="1597025"/>
              <a:ext cx="3836987" cy="3071813"/>
            </a:xfrm>
            <a:prstGeom prst="arc">
              <a:avLst>
                <a:gd name="adj1" fmla="val 5480379"/>
                <a:gd name="adj2" fmla="val 16529884"/>
              </a:avLst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71750" y="2286000"/>
              <a:ext cx="1643063" cy="714375"/>
            </a:xfrm>
            <a:prstGeom prst="roundRect">
              <a:avLst/>
            </a:prstGeom>
            <a:solidFill>
              <a:srgbClr val="7A7A7A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Economies  of scale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143625" y="3071813"/>
              <a:ext cx="1785938" cy="714375"/>
            </a:xfrm>
            <a:prstGeom prst="roundRect">
              <a:avLst/>
            </a:prstGeom>
            <a:solidFill>
              <a:srgbClr val="7A7A7A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Diseconomies  of scale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214938" y="4572000"/>
              <a:ext cx="1643062" cy="714375"/>
            </a:xfrm>
            <a:prstGeom prst="roundRect">
              <a:avLst/>
            </a:prstGeom>
            <a:solidFill>
              <a:srgbClr val="7A7A7A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Productive efficiency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2624932" y="3090068"/>
              <a:ext cx="857250" cy="677863"/>
            </a:xfrm>
            <a:prstGeom prst="straightConnector1">
              <a:avLst/>
            </a:prstGeom>
            <a:noFill/>
            <a:ln w="381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 rot="10800000">
              <a:off x="3929063" y="5072063"/>
              <a:ext cx="1250950" cy="142875"/>
            </a:xfrm>
            <a:prstGeom prst="straightConnector1">
              <a:avLst/>
            </a:prstGeom>
            <a:noFill/>
            <a:ln w="381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5429250" y="3429000"/>
              <a:ext cx="750888" cy="714375"/>
            </a:xfrm>
            <a:prstGeom prst="straightConnector1">
              <a:avLst/>
            </a:prstGeom>
            <a:noFill/>
            <a:ln w="381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415222" y="3200294"/>
            <a:ext cx="792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LRAC</a:t>
            </a:r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8AB3A92-A20D-C7AE-2480-61B8FCC0D7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DEF9B6-2E1B-F896-89AB-EAE7DB7D54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A6DECE71-A34F-ABE4-95CF-ACFC15683CA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4D7737-9F92-A170-DBC3-FCC66D7582F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9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492484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90" y="1496842"/>
            <a:ext cx="8820808" cy="4721931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1: </a:t>
            </a:r>
          </a:p>
          <a:p>
            <a:pPr marL="0" indent="0">
              <a:buNone/>
            </a:pPr>
            <a:r>
              <a:rPr lang="en-GB" dirty="0"/>
              <a:t>Draw a graph to show:	</a:t>
            </a:r>
          </a:p>
          <a:p>
            <a:pPr lvl="1"/>
            <a:r>
              <a:rPr lang="en-GB" dirty="0"/>
              <a:t>Economies of scale</a:t>
            </a:r>
          </a:p>
          <a:p>
            <a:pPr lvl="1"/>
            <a:r>
              <a:rPr lang="en-GB" dirty="0"/>
              <a:t>Diseconomies of scale</a:t>
            </a:r>
          </a:p>
          <a:p>
            <a:pPr lvl="1"/>
            <a:r>
              <a:rPr lang="en-GB" dirty="0"/>
              <a:t>Productive efficiency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Task 2: </a:t>
            </a:r>
          </a:p>
          <a:p>
            <a:pPr marL="0" indent="0">
              <a:buNone/>
            </a:pPr>
            <a:r>
              <a:rPr lang="en-GB" dirty="0"/>
              <a:t>Explain the reasons why a firm may be at productive efficiency?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Challenge:</a:t>
            </a:r>
          </a:p>
          <a:p>
            <a:pPr lvl="1"/>
            <a:r>
              <a:rPr lang="en-GB" i="1" dirty="0"/>
              <a:t>Are you able to write one sentence to explain how a firm achieves economies of scale?</a:t>
            </a:r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8DF501-4C59-A2F8-CD00-4849D2A2D7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9EAC0D-AEE1-EFE0-2E76-7BE010B498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981A27D-F3DB-12C3-B834-18786669C05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0C4344-DA2B-5779-74B3-30E322CEEBA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30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8677FF-30F7-4129-AA0C-8583FE1A4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F2729F-E7D1-4AB5-B18D-59DFE5C425AC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bccb2ff8-a74f-4a49-8bef-71a2916a4a90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45eb72ab-293d-4eb1-b1d6-6aa27e13ee50"/>
  </ds:schemaRefs>
</ds:datastoreItem>
</file>

<file path=customXml/itemProps3.xml><?xml version="1.0" encoding="utf-8"?>
<ds:datastoreItem xmlns:ds="http://schemas.openxmlformats.org/officeDocument/2006/customXml" ds:itemID="{E2B3494A-2ADD-4D4B-9CA3-906D36574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2215</Words>
  <Application>Microsoft Office PowerPoint</Application>
  <PresentationFormat>Widescreen</PresentationFormat>
  <Paragraphs>237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gg sans</vt:lpstr>
      <vt:lpstr>Times New Roman</vt:lpstr>
      <vt:lpstr>Wingdings</vt:lpstr>
      <vt:lpstr>Office Theme</vt:lpstr>
      <vt:lpstr>PowerPoint Presentation</vt:lpstr>
      <vt:lpstr>Recall</vt:lpstr>
      <vt:lpstr>Starter</vt:lpstr>
      <vt:lpstr>Lesson Objectives</vt:lpstr>
      <vt:lpstr>Worker/Output</vt:lpstr>
      <vt:lpstr>Diseconomies of scale</vt:lpstr>
      <vt:lpstr>Higher average costs discourage  the growth of firms</vt:lpstr>
      <vt:lpstr>Economies and diseconomies of scale</vt:lpstr>
      <vt:lpstr>Activity</vt:lpstr>
      <vt:lpstr>Market power over consumers  and suppliers</vt:lpstr>
      <vt:lpstr>market power over consumers  and suppliers</vt:lpstr>
      <vt:lpstr>Increased market share</vt:lpstr>
      <vt:lpstr>Activity 3</vt:lpstr>
      <vt:lpstr>Brand recognition</vt:lpstr>
      <vt:lpstr>Types of branding</vt:lpstr>
      <vt:lpstr>Benefits of a strong brand</vt:lpstr>
      <vt:lpstr>The benefits of a strong brand</vt:lpstr>
      <vt:lpstr>Building brand recognition</vt:lpstr>
      <vt:lpstr>Activity 4</vt:lpstr>
      <vt:lpstr>Increased profitability</vt:lpstr>
      <vt:lpstr>Potential skills shortages</vt:lpstr>
      <vt:lpstr>The role of corporate culture</vt:lpstr>
      <vt:lpstr>Plenary</vt:lpstr>
      <vt:lpstr>Home Learning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2.1.1 Growth 2.1 Business growth and competitive advantage</dc:title>
  <dc:creator>Mr B Pieters</dc:creator>
  <cp:lastModifiedBy>Chezka Mae Madrona</cp:lastModifiedBy>
  <cp:revision>21</cp:revision>
  <dcterms:created xsi:type="dcterms:W3CDTF">2021-06-30T07:47:55Z</dcterms:created>
  <dcterms:modified xsi:type="dcterms:W3CDTF">2025-03-17T12:25:08Z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