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0"/>
  </p:notesMasterIdLst>
  <p:sldIdLst>
    <p:sldId id="256" r:id="rId5"/>
    <p:sldId id="287" r:id="rId6"/>
    <p:sldId id="285" r:id="rId7"/>
    <p:sldId id="291" r:id="rId8"/>
    <p:sldId id="283" r:id="rId9"/>
    <p:sldId id="258" r:id="rId10"/>
    <p:sldId id="288" r:id="rId11"/>
    <p:sldId id="259" r:id="rId12"/>
    <p:sldId id="260" r:id="rId13"/>
    <p:sldId id="261" r:id="rId14"/>
    <p:sldId id="262" r:id="rId15"/>
    <p:sldId id="263" r:id="rId16"/>
    <p:sldId id="286" r:id="rId17"/>
    <p:sldId id="289" r:id="rId18"/>
    <p:sldId id="29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5407" autoAdjust="0"/>
  </p:normalViewPr>
  <p:slideViewPr>
    <p:cSldViewPr snapToGrid="0">
      <p:cViewPr varScale="1">
        <p:scale>
          <a:sx n="105" d="100"/>
          <a:sy n="105" d="100"/>
        </p:scale>
        <p:origin x="3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18.2453" units="1/cm"/>
          <inkml:channelProperty channel="Y" name="resolution" value="1092.23328" units="1/cm"/>
          <inkml:channelProperty channel="T" name="resolution" value="1" units="1/dev"/>
        </inkml:channelProperties>
      </inkml:inkSource>
      <inkml:timestamp xml:id="ts0" timeString="2022-10-14T10:56:58.9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11520 11640 0,'0'0'0,"0"0"0,0 0 16,-15-11-16,15 11 0,-27-24 15,27 24-15,-35-30 16,3 9-16,-4 1 0,-3 2 16,-9 3-16,48 15 15,-50-5-15,-12 5 0,-6 2 0,-1 10 16,1 0-16,3 3 16,0 2-16,3 4 0,6 2 15,2 8-15,4 1 16,4 6-16,8 0 0,6 7 15,32-45-15,-24 44 16,24-44-16,-3 50 0,15-1 0,14-10 16,14-2-16,13 8 15,3-3-15,4-3 16,2 1-16,0-2 0,0 1 16,6 0-16,-6-4 15,-5 8-15,-3-2 0,-54-41 16,47 50-1,-6 3-15,-41-53 16,30 62-16,-13 1 0,-10 1 16,-17 3-16,-7-6 15,-10 1-15,-14-5 0,-10-3 16,-5-2-16,-10-7 0,-1-4 16,-8-12-16,-5-4 15,-2-14-15,-4-11 0,-2-9 16,7-11-16,3-3 0,7-7 15,9-8-15,11-8 16,16 3-16,5-8 0</inkml:trace>
  <inkml:trace contextRef="#ctx0" brushRef="#br0" timeOffset="755.19">11908 12292 0,'0'0'0,"0"0"15,-27 0-15,-17 6 0,-18 3 16,9 17-16,10 10 16,11 9-16,5 5 0,4 3 15,5 7-15,9 4 0,6 5 16,15-2-16,2 2 0,13-7 15,5-3-15,6-11 16,2-9-16,-40-39 0,51 21 16,-2-21-16,-1-16 15,-10-4-15,-7-10 0,-1-9 16,-1-8 0,4-15-16,-9-6 15,-2-4-15,-22 72 0,16-68 16,-16 68-16,0 0 15,0 0-15,8-59 16,-8 59-16,3-39 0,-3 39 16,0-12-16,3 24 0,-3-12 15,3 28-15,7 4 0,1 6 16,4 1-16,6 2 16,2 1-16,4-1 0,2-2 15,4-7-15,-33-32 16,36 27-16,-36-27 0,38 18 15,-38-18-15,39 0 16,-6-21 0</inkml:trace>
  <inkml:trace contextRef="#ctx0" brushRef="#br0" timeOffset="1002.62">12649 11865 0,'0'0'0,"0"0"15,0 0-15,-6 33 0,0 29 16,-6 30-16,4 9 0,1 17 16,2 4-16,5-4 15,5-8-15,4-10 0,6-13 0,3-26 16,-18-61-16,27 58 31,-27-58-31,0 0 0,0 0 0,39 43 0</inkml:trace>
  <inkml:trace contextRef="#ctx0" brushRef="#br0" timeOffset="1404.17">12957 12532 0,'0'0'16,"0"0"-16,0 0 0,0 0 15,0 0-15,0 0 0,25 6 16,25-3-16,24 3 0,0 0 16,-1-12-16,-1-3 15,-4-15-15,-68 24 0,56-32 16,-56 32-16,47-39 15,-47 39-15,42-50 16,-42 50-16,30-53 16,-30 53-16,9-57 15,-22 10-15,-6 14 16,-5 15-16,-9 7 0,-9 11 16,-6 8-16,2 15 15,-13 16-15,2 9 0,9 3 16,10 2-16,11 1 15,27-54-15,-17 58 0,10 1 0,14 1 16,13-7-16,7 0 16,11-3-16,10 4 0,3-4 15</inkml:trace>
  <inkml:trace contextRef="#ctx0" brushRef="#br0" timeOffset="1820.46">14042 12043 0,'0'0'16,"0"0"-16,0 0 15,-27 9-15,-14 9 0,41-18 16,-48 26-16,48-26 16,-32 39-16,32-39 0,-12 44 15,21-2-15,9-10 0,11-2 16,13-6-16,4-3 0,21-1 16,-2-2-16,-65-18 15,71 18-15,-71-18 0,0 0 16,65 21-16,-65-21 15,54 32-15,-25 7 0,-26 2 16,-15 7 0,-11 2-16,-20 15 15,-4-3-15,-10-8 0,-5-4 16,62-50-16,-64 45 16,64-45-16,-71 32 0,-1-21 15</inkml:trace>
  <inkml:trace contextRef="#ctx0" brushRef="#br0" timeOffset="2490.95">15319 12565 0,'0'0'0,"0"41"15,0 25-15,0 24 16,0-90-16,0 90 0,0-90 15,0 0-15,0 0 16,0 80-16,0-80 16,0 0-16,0 0 0,7 59 15,-5-33 1,-4-28-16,-1-24 16,-6-25-16,-1-18 0,5-10 15,13-13-15,11-18 16,13-32-16,15-15 0,7 3 15,8 15-15,0 26 16,3 22-16,-6 20 0,-8 23 16,-4 7-16,7 5 0,-54 36 15,59-27-15,-2 12 0,-57 15 16,53 3-16,-6 15 16,-5 15-16,-13 11 0,-7 9 15,-11 9-15,-11 7 16,-9-1-16,-12 0 0,-9-3 15,-11-6-15,-9 4 0,-13-4 16,-8 6-16,0-5 0,0-5 16,6-3-16,65-52 15,-62 47-15,62-47 16,-50 44-16,50-44 0,-36 44 16,21 4-16,18-7 15,12-8 1,8 6-16,10-3 0,3 1 15,17 8-15,-53-45 16,56 39-16,6-13 0</inkml:trace>
  <inkml:trace contextRef="#ctx0" brushRef="#br0" timeOffset="2907.73">16099 12659 0,'0'0'0,"0"0"0,0 0 16,0 0-16,20 6 15,-20-6-15,54 4 16,23 1-16,0-14 0,-6-12 15,-18-8-15,-8-3 16,-4-10-16,-2 2 0,-39 40 16,27-49-16,-10-1 0,-13-1 15,-8 4-15,-10 14 0,-7 13 16,-6 2-16,-9 9 16,1 9-16,-7 9 0,2 11 15,-6 13-15,3 17 16,4 10-16,12 14 0,7 3 15,10 3-15,10-3 0,12-4 16,12-4-16,9-12 0,5-10 16,10-12-16,-5-11 15,3-12-15</inkml:trace>
  <inkml:trace contextRef="#ctx0" brushRef="#br0" timeOffset="3562.82">16770 12511 0,'0'0'16,"0"0"-16,0 0 16,0 32-16,0 31 0,8 25 0,9-5 15,4-14-15,3-12 0,3-7 16,-27-50-16,0 0 15,29 42-15,-29-42 16,0 0-16,33 22 0,-33-22 16,23 0-16,-2-17 15,-3-16 1,-1-11-16,5-13 0,-2-19 16,3-10-16,1-3 15,0 3-15,1 7 0,-25 79 16,0 0-16,20-63 15,-5 22-15,-15 41 0,8-13 16,-1 26-16,-5 10 16,2 13-16,2 2 0,-6-38 0,5 48 15,3 2-15,-8-50 16,14 59-16,-1-6 0,9-12 16,-22-41-16,20 31 15,10-5-15,-30-26 0,36 11 16,8-11-16,0-8 15,1-11 1,-4-6-16,2-11 16,0-11-16,-4 0 0,-7-6 15,-5 2-15,-27 51 16,12-60-16,-9 1 0,-18 6 16,-2 6-16,-16 14 15,4 19-15,-10 9 0,-3 18 16,-6 13-16,-4 19 0,4 12 15,6 4-15,7 11 0,35-72 16,-27 71-16,27-71 16,-12 77-16,16 0 0,11-9 15,14-8-15,6-13 16,10-9-16,-45-38 0,53 21 16,0-12-16,1-22 0</inkml:trace>
  <inkml:trace contextRef="#ctx0" brushRef="#br0" timeOffset="4010.36">17865 12351 0,'0'0'16,"0"0"-16,-8 27 15,-1 20-15,9-47 0,-12 80 16,12-80-16,-6 89 16,3 0-16,3-89 0,0 0 0,0 0 15,6 71-15,-6-71 16,0 0-16,11 46 0,13-38 16,-3-29-16,3-20 15,-10-7-15,8-6 0,2-5 16,8-3-16,0 3 15,-32 59 1,33-48-16,-33 48 16,39-34-16,-4 13 0,-5 17 15,-6 13-15,-4 12 16,-5 11-16,-7 9 0,-1 13 16,-1 15-16,-3 5 0,3-3 15,2 1-15,-8-72 16,13 61-16,-13-61 0,0 0 15,19 50-15,5-16 0,-24-34 16,22 10-16,-22-10 16,20-5-16,-2-18 0</inkml:trace>
  <inkml:trace contextRef="#ctx0" brushRef="#br0" timeOffset="4326.32">18541 12340 0,'0'0'0,"0"0"15,0 0-15,0 0 0,-5 26 16,1 27-16,-2 25 16,0-5-16,6-4 15,9-1-15,6-9 16,9-3-16,3-14 16,-27-42-16,23 29 15,0-8-15,-23-21 0,30 9 16,-30-9-16,30-3 15,-1-12-15,-2-8 0,-8-13 16,-6-2-16,3-9 16,-1-10-16,3-20 0,-3-7 0,-3 1 15,-12 83-15,5-82 16,-5 82-16,0-71 0,0 71 16,-12-47-16,-6 20 15</inkml:trace>
  <inkml:trace contextRef="#ctx0" brushRef="#br0" timeOffset="4710.81">19214 12603 0,'0'0'0,"0"0"16,0 0-16,0 0 0,21-13 15,11-7-15,7-9 0,-3 5 16,-4-2-16,0-5 16,-5-1-16,-3-6 0,-24 38 15,21-44-15,-7-8 16,-8-3-16,-12 7 0,-5 16 16,-7 8-16,-12 10 0,-2 4 15,-10 13-15,0 12 0,-5 12 16,-7 17-16,7 13 15,6 4-15,11 5 0,10 0 16,10-2-16,13-5 16,10-2-16,17-4 15,8-3-15,6-6 16,10-7-16,5-14 16,6-8-16,5-9 15,3-9-15,1-9 0,-7-9 16,-5-1-16</inkml:trace>
  <inkml:trace contextRef="#ctx0" brushRef="#br0" timeOffset="5080.2">20444 12244 0,'0'0'0,"0"0"16,0 0-16,24 0 16,26 0-16,25 0 0,-2 0 15,1-5-15,4-1 16,4 3-16,3-3 0,-1 0 16,-4-2-16,-80 8 0,77-13 15</inkml:trace>
  <inkml:trace contextRef="#ctx0" brushRef="#br0" timeOffset="8783.35">22797 11451 0,'0'0'0,"0"0"15,0 0-15,0 0 16,0 0-16,0 0 0,0 0 16,0 0-16,0 0 15,0 0-15,0 0 0,-8 32 16,-4 25-16,-6 26 0,-3-7 16,3-4-16,-2-7 0,5 6 15,-1 6-15,2 6 16,-1-1-16,1 2 0,2-2 15,-3 1-15,-1-2 16,16-81-16,-14 80 0,14-80 16,0 0-16,-16 74 0,16-74 15,-24 68-15</inkml:trace>
  <inkml:trace contextRef="#ctx0" brushRef="#br0" timeOffset="9152.65">22308 11530 0,'0'0'0,"0"0"16,0 0-16,0 0 15,27-2-15,29-16 0,21-12 16,-3-8-16,10-5 16,7-3-1,27-8-15,16 1 0,-12 12 16,-10 2-16,-21 15 15,-16 7-15,-7 11 0,-68 6 16,69-3-16,-69 3 16,59 6-16,-59-6 15,48 24-15</inkml:trace>
  <inkml:trace contextRef="#ctx0" brushRef="#br0" timeOffset="9653.2">23476 12079 0,'0'0'0,"0"0"16,0 0-16,-20 0 16,20 0-16,-42 9 0,42-9 15,-63 17-15,63-17 16,-57 36-16,11 2 16,-2 13-16,10 2 0,6 7 15,7 4-15,11 2 16,11-4-16,11-3 0,7-6 0,15-8 15,9-9-15,8-13 16,4-17-16,5-12 0,-3-15 16,1-11-16,-7-13 15,-3-5-15,-3-3 0,-5-10 16,-2-2-16,-7-6 16,-11 6-1,-8 3-15,-8 0 0,0 62 16,-13-57-16,13 57 15,0 0-15,-24-51 16,24 51-16,-36-35 0,36 35 16,0 0-16,-35-18 0,6 18 15</inkml:trace>
  <inkml:trace contextRef="#ctx0" brushRef="#br0" timeOffset="9953.5">24451 11453 0,'0'0'15,"0"0"-15,0 0 0,0 0 16,0 0-16,0 0 15,-18 27-15,-9 15 0,-8 18 16,-1 4-16,1 16 0,3 9 16,1 8-16,-4 34 15,0 17-15,8-9 0,6-23 16,21-116-16,-9 95 0,9-95 16,0 0-16,-5 68 15,5-68-15,-19 53 0</inkml:trace>
  <inkml:trace contextRef="#ctx0" brushRef="#br0" timeOffset="10184.79">24030 12221 0,'0'0'0,"0"0"0,0 0 16,27-3-16,26-15 0,18-5 15,-3 2-15,1 6 16,-3 9-16,-4 0 0,-62 6 16,70-8-16</inkml:trace>
  <inkml:trace contextRef="#ctx0" brushRef="#br0" timeOffset="10647.79">24940 12008 0,'0'0'0,"0"0"15,0 0-15,-27 0 0,27 0 16,-51 6-16,-19 2 0,5 16 16,14 9-16,10 5 0,4 9 15,37-47-15,-31 54 16,7 8-16,9 1 16,12-4-16,3-59 0,10 53 15,-10-53-15,20 42 16,7-19-16,-4-16 0,-23-7 0,27-10 15,0-10-15,0-7 16,-2-6-16,-25 33 0,30-41 16,-30 41-16,30-50 15,-30 50-15,0 0 0,0 0 16,32-48-16,-32 48 16,0 0-1,30-29-15,-9 29 0,-2 14 16,-3 7-16,3 8 15,-2 7-15,1 0 0,6 2 16,-24-38-16,0 0 16,27 36-16,4-7 0,-31-29 15,37 6-15</inkml:trace>
  <inkml:trace contextRef="#ctx0" brushRef="#br0" timeOffset="10954.62">25489 11544 0,'0'0'0,"0"0"0,0 0 16,0 0-16,0 0 15,0 0-15,0 0 0,-21 21 16,-6 15-16,-9 12 15,7 14-15,-1 19 0,3 10 16,7 13-16,-1 38 0,5 9 16,16-24-16,11-29 0,5-26 15,-16-72-15,22 44 16,2-14-16,3-12 0,8-7 16,-35-11-16,38 0 15,3-6-15,4-15 0</inkml:trace>
  <inkml:trace contextRef="#ctx0" brushRef="#br0" timeOffset="11417.65">26797 11338 0,'0'0'0,"0"0"15,-30 15-15,-12 8 16,-24 15-16,1 8 0,2 10 16,5 12-16,2 9 15,1 11-15,-2 30 0,5 26 16,19-14-16,16-14 15,17-19-15,9-16 0,8-29 16,7-10-16,-3-12 0,-21-30 16,30 21-16,-30-21 0,36 14 15,11-8-15,-47-6 16,45-6-16,7-5 0</inkml:trace>
  <inkml:trace contextRef="#ctx0" brushRef="#br0" timeOffset="11833.51">27101 11951 0,'0'0'16,"0"0"-1,0 0-15,0 0 0,-21-3 16,21 3-16,-41-15 15,-18 4-15,59 11 0,-64-3 16,5 14-16,3 19 16,9 8-16,8 13 0,1 9 15,3 8-15,5 2 16,12-2-16,9-1 0,15-9 0,-6-58 16,21 51-16,-21-51 15,38 38-15,9-14 16,-47-24-16,51 0 0,5-12 15,-6-12-15,-1-2 16,-9-5-16,-3-4 0,-9 6 16,-28 29-1,24-35-15,-3-11 16,-4 0-16,2-13 0,-19 59 16,6-57-16,-6 3 15,0 54-15,-15-53 0,-8 8 16</inkml:trace>
  <inkml:trace contextRef="#ctx0" brushRef="#br0" timeOffset="12286.89">27574 11652 0,'0'0'15,"0"0"-15,0 0 16,0 0-16,0 0 0,0 0 16,0 0-16,0 0 15,-25 9-15,25-9 0,-48 18 16,-8 6-16,56-24 16,-45 26-1,45-26-15,-39 30 0,39-30 16,0 0-16,-18 30 15,18-30-15,-2 26 0,14 3 16,8-2-16,4 0 16,9 0-16,3 2 0,2-1 15,0 4-15,-38-32 16,47 50-16,-47-50 0,39 57 0,-39-57 16,30 61-16,-15 1 15,-15-5-15,0-57 16,-15 50-16,-12 1 0,27-51 15,-38 41-15,38-41 16,-51 36-16,51-36 0,-59 26 16,59-26-1,-62 18-15,2-12 16,7-6-16</inkml:trace>
  <inkml:trace contextRef="#ctx0" brushRef="#br0" timeOffset="12602.91">28108 11664 0,'0'0'0,"0"0"0,0 0 15,0 0-15,0 0 16,0 0-1,-17 23-15,-14 16 0,-4 17 16,-4 6-16,7 10 16,2 5-16,7 3 0,5 0 15,4-3-15,7-3 16,7-12-16,0-62 0,10 59 16,-10-59-16,17 48 15,6-10-15,-23-38 0,0 0 0,30 21 16,-30-21-16,30 6 15,-1-15-15</inkml:trace>
  <inkml:trace contextRef="#ctx0" brushRef="#br0" timeOffset="12834.34">27729 12127 0,'0'0'0,"0"0"0,0 0 15,0 0-15,24-4 16,26-10-16,21-10 0,-3 0 16,-5 3-16,5 0 15,-68 21-15,70-18 0,-70 18 16,80-26-16</inkml:trace>
  <inkml:trace contextRef="#ctx0" brushRef="#br0" timeOffset="13319.4">28843 11687 0,'0'0'15,"0"0"-15,0 0 16,0 0-16,-31 0 0,-26 6 16,-21 0-16,14 12 15,7 6-15,13 0 0,-1 3 0,6-2 16,39-25-16,0 0 15,-29 27-15,29-27 0,-14 27 16,10 0-16,13 0 16,8-6-16,13-3 0,8-4 15,13 1-15,11 0 16,6-1-16,4 4 0,-4 3 0,-6-3 16,-62-18-16,51 30 15,-12 4-15,-16 8 16,-14-6-16,-12 0 0,-13 1 15,-6-1-15,-16 0 16,-5 0-16,-19 2 0,-6-5 16,1-5-1,-11-2-15,4-3 16,-4-3-16,-2 0 0,3-1 16,0-7-16,4-6 15</inkml:trace>
  <inkml:trace contextRef="#ctx0" brushRef="#br0" timeOffset="71391.89">27705 9211 0,'0'0'0,"0"0"0,0 0 16,0 0-16,-8-3 15,8 3-15,0 0 0,-19-15 16,19 15-16,0 0 15,0 0-15,-31-12 0,-9 6 0,-1 12 16,41-6-16,-35 14 16,0 13-16,35-27 0,-27 34 15,3-2-15,6 2 16,-2 4-16,20-38 16,-24 44-16,-13 17 0,2 2 15,-6-1-15,2-6 0,2 4 16,1-1-16,-3 0 0,-3-5 15,7 2-15,0-3 16,1 4-16,4-11 0,30-46 16,0 0-16,-32 50 15</inkml:trace>
  <inkml:trace contextRef="#ctx0" brushRef="#br0" timeOffset="71845.75">26535 9830 0,'0'0'15,"-29"0"-15,-13 6 16,-18-3-16,60-3 0,0 0 15,0 0-15,-36 15 16,16 5 0,16 7-16,4-27 0,4 33 15,5-1-15,0 7 16,-9-39-16,11 44 0,1 10 16,0 11-16,-2 0 15,-10-65-15,17 65 0,4 0 16,3-5-16,6-13 15,-30-47-15,32 35 0,3-11 0,7-7 16,8-8-16,15-9 16,9-11-16,9-16 0,6-11 15,15-13-15,35-26 16,42-17-16,-4 2 16,-19 12-16,-33 14 0,-125 66 15,88-56-15,-88 56 0,62-56 0</inkml:trace>
  <inkml:trace contextRef="#ctx0" brushRef="#br0" timeOffset="74510.77">26782 9448 0,'0'0'0,"0"0"16,0 0-16,0 0 0,0 0 15,0 0-15,0 0 16,0 0-16,0 0 0,0 0 15,0 0-15,0 0 0,0 0 16,0 0-16,0 0 0,0 0 16,0 0-16,0 0 15,0 0-15,0 0 0,22-3 16,20-9-16,15-3 16,8-9-16,2 1 0,-1-4 15,-5 3 1,-1-2-16,-60 26 15,59-27-15,-2 3 0,2 1 16,-59 23-16,53-21 16,-53 21-16,0 0 0,59-18 15,-59 18-15,0 0 16,50-9-16,-50 9 16,39 6-16,-17 15 0,-14 8 0,-5 7 15,-3-36-15,0 44 16,0-44-16,3 52 0,6 18 15,-9-70-15,8 70 16,8-3-16,-1-8 0,-6-5 16</inkml:trace>
  <inkml:trace contextRef="#ctx0" brushRef="#br0" timeOffset="142846.06">28301 14118 0,'0'0'16,"0"0"-16,0 0 0,0 0 15,-8 14-15,8-14 0,-13 29 16,-5 18-16,1 4 0,2 0 15,0-2-15,0 8 16,3 6-16,-3 4 0,7 2 16,-1 2-16,3-6 15,6-65-15,-7 70 0,7-1 16,-3 2 0,1-2-16,-1-4 15,3-9-15,0-56 0,0 0 16,0 0-16,-4 54 15,2-13-15</inkml:trace>
  <inkml:trace contextRef="#ctx0" brushRef="#br0" timeOffset="143284">28351 14351 0,'0'0'0,"0"0"15,0 0-15,0 0 16,4-20-16,-4 20 0,17-51 0,10-11 16,2 5-16,4 4 15,8 0-15,7-1 0,9-1 16,2-5-16,6 1 16,3 0-16,2 6 0,0 8 15,-2 5-15,-9 8 16,-2 9-1,-57 23-15,54-12 0,-54 12 16,0 0-16,0 0 16,46 3-16,-22 6 15,-18 9-15,-12 5 0,-13 1 16,-6 6-16,-12 2 16,-6 4-16,-14 8 0,-5 3 15,2 1-15,-2 0 0,3-5 16,2 3-16,3-3 0,54-43 15,-46 41-15,46-41 16,0 0-16,0 0 0,-43 36 16,43-36-16,-35 27 0</inkml:trace>
  <inkml:trace contextRef="#ctx0" brushRef="#br0" timeOffset="143747.23">30277 15065 0,'0'0'16,"0"0"-1,0 0-15,0 0 16,0 0-16,0 0 0,0 0 16,-8-24-16,8 24 0,-8-58 15,-6-35-15,12-8 16,18-17-16,5-3 16,9-1-16,7 4 0,5-5 15,-2 4-15,-1 2 0,-6 23 16,-5 8-16,-28 86 0,26-69 15,-26 69-15,0 0 16,0 0-16,1-59 0</inkml:trace>
  <inkml:trace contextRef="#ctx0" brushRef="#br0" timeOffset="144163.16">29850 14165 0,'0'0'0,"0"0"0,0 0 16,0 0-16,0-19 15,0-19-15,0-18 0,14 2 16,-14 54-16,23-52 15,13-5-15,2 1 16,9-1 0,6 1-16,9-7 0,8-5 15,24-18-15,10-5 16,-7-1-16,-13 9 0,-17 24 16,-67 59-16,43-37 15,-43 37-15,39-13 0,-39 13 16,23 8-16,-11 16 15,-5 18-15,-1 6 0,-2 7 0,2 13 16,0 7-16,0-4 16,9 3-16,-3 3 15,0-3-15,-4 0 0,-5-1 16</inkml:trace>
  <inkml:trace contextRef="#ctx0" brushRef="#br0" timeOffset="146265.32">24754 14387 0,'0'0'0,"0"0"0,0 0 15,0 0-15,0 0 16,0 0-16,0 0 0,0 0 15,0 0-15,0 0 16,0 0 0,0 0-16,0 0 0,0 0 15,-18 0-15,18 0 16,0 0-16,-27-3 16,27 3-16,0 0 0,0 0 15,-48-3-15,48 3 16,-37 3-16,0 9 0,8 8 15,29-20-15,-26 30 0,26-30 16,-21 42-16,11 2 0,10-3 16,0-41-16,10 35 15,-10-35-15,21 31 0,-21-31 16,28 20-16,-28-20 16,30 6-16,4-12 0,-9-9 15,-25 15-15,25-20 0,-25 20 16,0 0-16,16-31 15,-16 31-15,0 0 0,10-34 16,-10 34-16,3-33 0,-12 3 16,-11 13-16</inkml:trace>
  <inkml:trace contextRef="#ctx0" brushRef="#br0" timeOffset="146718.82">25574 14310 0,'0'0'16,"0"0"0,0 0-16,0 0 15,0 0-15,-17-3 0,17 3 16,-32-16-16,32 16 16,-49-8-16,49 8 0,-49 0 15,49 0-15,-49 21 16,9 8-16,40-29 0,0 0 15,-22 33-15,14-6 0,8-27 16,0 0-16,5 23 0,-5-23 16,13 16-16,-13-16 15,23 2-15,-23-2 0,27-6 16,-27 6-16,29-18 16,-29 18-16,24-26 0,3-5 15,-27 31-15,17-35 0,-8-3 16</inkml:trace>
  <inkml:trace contextRef="#ctx0" brushRef="#br0" timeOffset="147419.57">24905 15287 0,'0'0'0,"0"0"0,0 0 0,0 27 31,0-27-31,0 54 0,8 16 0,-8-70 0,14 60 32,8-16-32,-22-44 15,21 23-15,-21-23 0,24 7 16,-4-14-16,-20 7 16,18-17-16,0-7 0,-18 24 0,14-29 15,-14 29-15,12-40 16,0-3-16,3-1 0,-4-4 15,5 0-15,-5 3 16,-11 45-16,19-43 0,-19 43 16,0 0-16,14-46 15,-14 46-15,0 0 0,18-41 0</inkml:trace>
  <inkml:trace contextRef="#ctx0" brushRef="#br0" timeOffset="148067.04">26143 13765 0,'0'0'0,"-27"-12"15,-2-12-15,-12-5 0,-2 1 16,6 6-16,-11 1 16,-19 0-16,-3 6 15,-6 9-15,-10 12 16,-6 6-16,0 6 15,-8 9-15,-29 16 16,-15 20-16,-2 14 0,17 2 16,16 2-16,12 8 15,6 8-15,3 10 0,12 12 16,8 12-16,16 4 16,18 10-16,11 0 0,22 3 0,13-5 15,22-11-15,21-12 16,20-13-16,21-10 0,13-14 15,12-15-15,4-21 16,-2-17-16,-4-23 0,-8-17 16,3-8-16,-4-9 15,-2-7-15,-4-11 0,-4-10 0,-4-18 16,-6-7-16,-8-12 16,-3-8-16,-3-9 0,-8-20 15,-4 2-15,-15-13 16,-12 2-16,-13-16 15,-8-3-15,-15-9 0,-12 21 16,-9 17 0,-8 13-16,-10 16 15,-9 15-15,-9 9 0,2 19 16,-3 16-16,-5 18 16,-3 13-16,-10 12 0,-15 11 15</inkml:trace>
  <inkml:trace contextRef="#ctx0" brushRef="#br0" timeOffset="150522.53">21535 14786 0,'0'0'0,"0"0"15,0 0-15,0 0 0,0 0 16,24 0-16,29 0 15,-53 0-15,86 0 0,9 0 16,8 0-16,7-5 16,-1-5-16,-5 3 0,3-3 15,2 4 1,-2 1-16,0-2 16,6-5-16,-3 4 0,1-4 15,6-3-15,-8 3 16,3 0-16,-2 6 0,-9 3 15,-6 3-15,-23 3 16,-4 7-16,-1 1 0,-7 6 16,-60-17-16,53 24 0</inkml:trace>
  <inkml:trace contextRef="#ctx0" brushRef="#br0" timeOffset="151507.9">23896 14191 0,'0'0'0,"0"0"0,0 0 16,0 0-16,0 0 15,0 0 1,0 0-16,4 15 0,-4-15 15,8 30-15,-8-30 16,0 0-16,22 47 0,-22-47 16,23 44-16,-23-44 15,31 42-15,-31-42 16,40 36-16,-40-36 0,57 32 16,-57-32-16,62 24 0,-62-24 15,68 23-15,-68-23 0,0 0 16,57 24-16,-57-24 15,43 33-15,-21 6 0,-20-4 16,-10-6-16,-13 4 16,-6 3-16,-5 2 0,-18 6 15,-1 4 1,-6-1-16,1 0 16,0 2-16,0-2 0,-4-3 15,6 0-15,54-44 16,-46 45-16,-2 0 0,48-45 15,0 0-15,0 0 16,-38 41-16,38-41 0,-30 44 16</inkml:trace>
  <inkml:trace contextRef="#ctx0" brushRef="#br0" timeOffset="152924.59">25689 16452 0,'0'0'0,"0"0"15,0 0-15,0 0 0,-23 0 16,23 0-16,-39-9 16,39 9-16,-62-15 0,62 15 0,-64-11 15,64 11-15,-72-15 16,72 15-16,-75 0 0,2 11 16,-5 7-16,11 11 15,2 4-15,8 8 0,1 5 16,0 4-16,-3 12 15,0 9-15,5 11 0,-2 25 0,8 18 16,12 6-16,16-4 16,10-13-16,17-3 0,8-10 15,11-6-15,13-7 16,0-17-16,5-14 0,10-7 16,8-3-16,8-6 15,3-11 1,9-12-16,1-5 0,6-13 15,0-10-15,3-8 16,-2-8-16,-1-10 0,0-8 16,16-19-16,-4-14 15,-18-3-15,-10-6 16,-11-5-16,-5-4 0,-14-2 16,-6-4-16,-12 3 0,-5 3 15,-20 11-15,-6 14 0,-12-4 16,-13 3-16,-4 6 15,-12 5-15,-6 7 0,-9 3 16,0 11-16,-10 9 16,3 10-16,-1 5 0,2 12 15,0 3 1,-1 6-16,2 2 16,-5 1-16</inkml:trace>
  <inkml:trace contextRef="#ctx0" brushRef="#br0" timeOffset="153494.11">25278 17050 0,'0'0'0,"0"0"16,0 0-16,0 0 0,-21 0 15,21 0-15,-35 6 16,35-6-16,0 0 0,0 0 16,-51 9-16,13 18 0,38-27 15,-21 27-15,21-27 0,-6 29 16,14-3-16,-8-26 15,16 24-15,-16-24 0,24 18 16,-24-18-16,30 6 16,-30-6-16,30-6 0,-30 6 15,26-18 1,-26 18-16,0 0 16,20-26-16,-20 26 0,0 0 15,0 0-15,13-31 16,-13 31-16,0 0 0,3-29 15,-3 29-15,0 0 16,-6-35-16</inkml:trace>
  <inkml:trace contextRef="#ctx0" brushRef="#br0" timeOffset="153872.37">25827 16996 0,'0'0'0,"0"0"16,0 0-16,0 0 0,0 0 15,-22 0-15,22 0 16,-40-5-16,40 5 0,-60-3 0,60 3 15,-59 8-15,59-8 16,0 0-16,0 0 0,-46 22 16,46-22-16,-19 23 15,19-23-15,0 0 0,0 24 16,0-24-16,9 18 16,-9-18-16,21 5 0,-21-5 15,0 0-15,0 0 0,19-3 16,-19 3-16,0 0 15,13-11-15,-13 11 0,0 0 16,3-15-16,-19-1 16</inkml:trace>
  <inkml:trace contextRef="#ctx0" brushRef="#br0" timeOffset="154573.1">25409 17886 0,'0'0'0,"0"0"0,0 0 15,0 0-15,0 0 0,0 0 16,-7-21-16,7 21 16,-2-48-16,-4-20 0,12 3 15,-6 65 1,14-55-16,7 4 16,6 11-16,-27 40 0,24-29 15,-24 29-15,28-23 16,-28 23-16,38-21 0,2 12 15,-5 15-15,-2 9 16,-33-15-16,29 27 0,-29-27 16,22 37-16,-5 10 0,-7 7 15,-10-54-15,2 50 0,-2-50 16,0 0-16,0 0 16,0 46-16,0-46 15,-5 32-15,-7-9 0</inkml:trace>
  <inkml:trace contextRef="#ctx0" brushRef="#br0" timeOffset="155643.4">23251 17174 0,'0'0'15,"0"0"-15,0 0 16,0 0-16,24 0 0,-24 0 15,49 0-15,29 0 16,-78 0-16,77 0 0,1 6 16,-78-6-16,78 7 0,6 8 15,-7-1-15,-6-2 0,-5-6 16,-4 3-16,-62-9 16,64 12-16,-2 0 15,-5-10-15,-1 1 0,-2-6 16,-54 3-16,53-2 15,-53 2 1,0 0-16,54-6 0,2-4 16</inkml:trace>
  <inkml:trace contextRef="#ctx0" brushRef="#br0" timeOffset="156429.16">24065 17023 0,'0'0'16,"0"0"-16,0 0 0,0 0 15,0 0-15,0 0 16,0 0-16,0 0 0,0 0 0,19 7 15,-19-7-15,41 2 16,21 7-16,-62-9 0,60 11 16,-60-11-16,62 16 15,-62-16-15,64 17 0,-64-17 16,54 21-16,-54-21 16,0 0-1,35 27-15,-13 7 16,-22-34-16,8 31 0,-8-31 15,-6 36-15,-5 5 16,-13-3-16,-3-1 0,27-37 16,-35 41-16,-10 6 15,-5-5-15,5-3 0,4 0 16,0-10-16,-1-3 0,42-26 16,-44 16-16</inkml:trace>
  <inkml:trace contextRef="#ctx0" brushRef="#br0" timeOffset="157980.1">21020 16819 0,'0'0'0,"0"0"15,-22-2-15,-13-8 0,35 10 16,-59-14-16,59 14 16,-66 0-1,-14 6-15,0 8 0,0 10 16,5 5-16,2 13 15,-10 5-15,-2 16 0,-17 19 16,-1 26-16,20-3 16,20-6-16,25-13 0,16-18 15,11-12-15,14 0 16,9 1-16,14-5 0,7 2 16,12-4-16,5-3 0,9-7 15,9-14-15,4-8 0,-5-5 16,2-17-16</inkml:trace>
  <inkml:trace contextRef="#ctx0" brushRef="#br0" timeOffset="158302.34">20332 17236 0,'0'0'0,"0"0"15,0 0-15,0 0 16,0 0-16,0 0 0,0 31 16,8 21-16,7 23 15,6-7-15,2-14 0,4-8 16,0-4-16,0-12 0,-27-30 15,24 24-15,-24-24 0,0 0 16,30 18-16,-30-18 16,0 0-16,32 8 0,-32-8 15,35 0-15,-35 0 16,38-12-16,-6-14 16,-32 26-1,27-45-15</inkml:trace>
  <inkml:trace contextRef="#ctx0" brushRef="#br0" timeOffset="158734.34">21125 17278 0,'0'0'0,"0"0"15,0 0-15,0 0 16,0 0-16,0 0 0,0 0 16,0 0-1,0 0-15,0 0 0,0 0 16,-17 9-16,17-9 16,0 0-16,0 0 0,-23 12 15,-4 8-15,27-20 16,0 0-16,0 24 15,8 3-15,8-3 0,7 2 16,0 10-16,-23-36 0,24 38 16,-24-38-16,18 39 0,-18-39 15,12 45-15,-12-45 16,0 41-16,-15-5 0,15-36 16,-27 26-16,27-26 15,-35 22-15,-9-8 0,44-14 16,-49 3-16,49-3 0,0 0 31,-40-7-31,40 7 0,-42-21 0</inkml:trace>
  <inkml:trace contextRef="#ctx0" brushRef="#br0" timeOffset="158997.73">21576 17258 0,'0'0'16,"0"0"-16,0 0 0,-21 23 15,-9 13-15,-5 14 16,6 0-16,2 7 0,0 6 0,3-2 16,7 2-16,17-63 15,-16 56-15,11-3 0,5-53 16,0 0-16,0 0 15,3 45-15,2-19 0</inkml:trace>
  <inkml:trace contextRef="#ctx0" brushRef="#br0" timeOffset="159182.4">21353 17509 0,'0'0'0,"0"0"0,0 0 16,30 0-16,26 0 0,33 7 15,-5-4-15,-5 11 0,-79-14 16,81 12-16,-81-12 16,104 15-16</inkml:trace>
  <inkml:trace contextRef="#ctx0" brushRef="#br0" timeOffset="159483.1">22266 17616 0,'0'0'0,"0"0"0,0 0 16,0 0-16,-23-18 15,-16-2-15,-14-11 0,-4 8 16,4 5-16,53 18 16,-56-12-16,-3 8 0,-1 8 15,60-4-15,-50 18 0,9 8 16,41-26-16,-25 34 0,20 4 15,10-6-15,17-4 16,7-6-16,12-3 0,5-4 16,-2-10-16,0-7 15,1-7-15,-4-6 0,-41 15 16,32-24-16,-5-6 0,-27 30 16,16-32-16,-16 32 0,0-39 15,-11 6-15,-5-2 16,16 35-16,-27-38 0</inkml:trace>
  <inkml:trace contextRef="#ctx0" brushRef="#br0" timeOffset="159953">22305 17616 0,'0'0'0,"0"0"0,0 0 16,0 0-16,0 0 0,0 0 0,0 0 16,-9 6-16,9-6 15,0 0-15,0 0 0,-6 4 16,6-4-16,0 0 16,6-13-16,21-20 0,-27 33 15,32-43-15,-32 43 16,0 0-1,42-37-15,-42 37 0,0 0 16,35-17-16,-35 17 16,24 8-16,-15 10 0,-9 14 15,-6 1-15,6-33 16,0 0-16,0 0 16,-8 34-16,8-34 0,0 0 15,-6 28-15,6-28 0,6 22 16,-6-22-16,21 9 0,5-13 15,10-4-15,-36 8 16,0 0-16,38-13 0,-38 13 16,0 0-16,0 0 15,35-6-15,-35 6 0,27 4 16,-8 11-16,-17 6 0,-2-21 16,0 23-16,0-23 0,0 0 15,0 0-15,-15 30 16</inkml:trace>
  <inkml:trace contextRef="#ctx0" brushRef="#br0" timeOffset="160508.2">22868 17735 0,'0'0'0,"0"0"0,0 0 16,0 0-16,0 0 15,0 0-15,12-4 16,-12 4-16,27-14 0,-27 14 0,35-27 16,-35 27-16,0 0 0,15-27 15,-15 27-15,-3-27 16,-9 7-16,-12 2 0,24 18 16,-27-10-16,27 10 15,-29 4-15,29-4 0,-27 18 31,27-18-31,-17 30 0,15 11 16,7 1-16,9-4 16,2-2-16,5-6 0,-21-30 15,25 23-15,-25-23 16,32 18-16,-32-18 0,35 6 16,-35-6-16,35-4 15,-35 4-15,0 0 0,0 0 0,27-5 16,-27 5-16,0 0 15,14-11-15,-14 11 0,0 0 16,6-6-16,-6 6 16,0 0-16,-3 0 0,3 0 15,0 6-15,0-6 16,6 0 0,-6 0-16,12-6 15,6-9-15,-18 15 0,26-18 16,4-4-16,-30 22 0,33-27 15,2 1-15,-35 26 16,0 0-16,42-27 16,-42 27-16,0 0 0,38-21 15,7 1-15</inkml:trace>
  <inkml:trace contextRef="#ctx0" brushRef="#br0" timeOffset="160756.31">23461 17684 0,'0'0'0,"0"0"16,0 0-16,0 0 15,0 0-15,0 0 0,-17 0 16,17 0-16,0 0 0,0 0 16,-30 8-16,30-8 0,-23 11 15,23 3-15,16 7 16,8-3-16,-24-18 0,25 25 16,0 0-16,2 4 15,-27-29-15,22 35 0,-14 6 16,-8 2-1,-11-2-15,11-41 16,-31 36-16,-9-7 0,-20-5 16,-4-10-16,-6-7 15</inkml:trace>
  <inkml:trace contextRef="#ctx0" brushRef="#br0" timeOffset="161512.4">18882 14304 0,'0'0'0,"0"0"16,-29 9-16,-21 9 15,-16 9-15,13 8 0,2 9 16,7 7-16,7-1 16,8-2-16,29-48 0,-14 50 15,14-50-15,3 53 0,17-9 16,16-11-16,2-10 0,10-1 15,12 4-15,2 3 16,2 5-16,-4 7 0,-5 6 16,-55-47-16,51 51 15,-16-2-15,-13 1 16,-20 1-16,-15 0 16,-17-4-16,-15 0 15,-9-5-15,-4 0 0,-11-6 16,-2-7-16,-2-11 15,-3-3-15,5-7 16,4-8-16,2-5 0,8-13 16,4-9-16</inkml:trace>
  <inkml:trace contextRef="#ctx0" brushRef="#br0" timeOffset="161929.72">19395 14461 0,'0'0'0,"0"0"0,0 0 15,0 0-15,-18 33 0,-12 17 16,-8 30-16,2 3 15,1 5-15,5 1 0,1-3 16,4-9-16,5-3 0,2-9 16,18-65-16,0 0 0,0 0 15,-15 54-15,15-54 16,-6 44-16,14-26 16,5-15-16,12-8 0,3-13 15,8-3 1,9-7-16,-45 28 15,0 0-15,53-22 0,-53 22 16,0 0-16,50-16 16,-50 16-16,42 4 0,-22 10 15,-20-14-15,0 0 16,13 24-16,-8 3 0,-5-27 16,0 0-16,0 23 0,0-10 15</inkml:trace>
  <inkml:trace contextRef="#ctx0" brushRef="#br0" timeOffset="162377.6">19887 15065 0,'0'0'0,"0"0"16,0 0-16,0 0 15,-21 0-15,-14 0 0,35 0 16,-51 10-16,4 7 15,7 9-15,40-26 0,-25 31 32,25-31-32,-18 28 0,18-28 15,-7 36-15,7-36 16,7 33-16,-7-33 0,0 0 16,18 23-16,-18-23 15,0 0-15,25 10 0,5-14 16,0-10-16,-30 14 15,27-21-15,-27 21 0,0 0 0,0 0 16,21-27-16,-21 27 16,14-24-16,-7 10 0,-4 14 15,-6 9-15,3-9 16,-3 21-16,3 7 0,0-28 16,0 36-16,0-36 15,6 39 1,-6-39-16,0 0 0,11 33 15,-11-33-15,24 17 16,-9-5-16,-15-12 0,23-2 16</inkml:trace>
  <inkml:trace contextRef="#ctx0" brushRef="#br0" timeOffset="162817.11">20011 15308 0,'0'0'0,"0"0"16,0 0-16,0 0 16,0 0-16,-5 8 0,5-8 0,0 0 15,-10 16-15,10-16 16,0 0-16,0 0 15,-17 26-15,17-26 0,0 0 16,-12 21-16,12-21 16,-3 3-16,12-17 0,5-4 15,-2-3 1,3 0-16,-15 21 16,17-24-16,-17 24 0,0 0 15,0 0-15,25-20 16,-25 20-16,0 0 0,26-18 15,-26 18-15,27-3 16,-27 3-16,30 11 0,-30-11 16,0 0-16,30 12 0,-30-12 15,0 0-15,32 16 0,-32-16 16,0 0-16,0 0 16,38 5-16,-38-5 0,36 0 15,-36 0-15,0 0 16,26-12-16,-26 12 0,0 0 15,21-21-15,-21 21 0,6-23 16,-6 23-16,-6-20 0,6 20 16,-12-6-16,12 6 15,-20 11-15,5 16 16,3 5-16,12-32 0,-3 33 16,12-4-16</inkml:trace>
  <inkml:trace contextRef="#ctx0" brushRef="#br0" timeOffset="163196.16">20690 14807 0,'0'0'16,"0"0"-16,0 0 0,0 0 15,-19 24-15,-10 14 16,-4 13-16,-2 8 0,3 3 16,5 4-16,3-7 15,24-59 1,0 0-16,0 0 0,-18 57 16,18-57-16,-12 43 15,12-43-15,3 30 0,10-10 16,10-10-16,-23-10 15,27 6-15,-27-6 16,32 5-16,-32-5 0,0 0 16,34 19-16,-34-19 0,22 26 15,-22-26-15,0 0 0,0 0 16,21 32-16,-21-32 16,0 0-16,16 31 0,-2-14 15</inkml:trace>
  <inkml:trace contextRef="#ctx0" brushRef="#br0" timeOffset="163481.47">20977 15364 0,'0'0'16,"0"0"-16,0 0 16,0 0-16,0 0 0,-21 0 15,21 0 1,-38 9-16,-12 9 15,8 11-15,42-29 0,-27 35 16,27-35-16,-15 33 16,15-33-16,0 0 0,0 31 15,0-31-15,10 20 16,-10-20-16,17 9 16,-17-9-16,24-4 0,-24 4 0,26-17 15,-26 17-15,33-26 16,-4-3-16,-29 29 0,24-39 15,-8 0-15</inkml:trace>
  <inkml:trace contextRef="#ctx0" brushRef="#br0" timeOffset="163697.79">21182 14876 0,'0'0'0,"0"0"0,0 0 16,0 0-16,0 0 16,0 0-16,-8 32 0,-5 25 0,-4 25 15,-2-8-15,8-11 16,2-10-16,9-53 0,-12 52 16,12-52-16,-11 55 15,1-2-15</inkml:trace>
  <inkml:trace contextRef="#ctx0" brushRef="#br0" timeOffset="164837.64">21439 15246 0,'0'0'15,"0"0"-15,0 0 0,0 0 16,0 0-16,0 0 0,0 0 15,-23 8-15,-16 13 0,-1 12 16,40-33-16,-39 42 16,39-42-16,0 0 0,0 0 15,-30 41-15,15-2 0,15-39 16,0 20-16,0-20 16,11 4-16,-11-4 0,22-7 15,7-14-15,4-11 0,-1-4 16,8-10-16,3-12 15,-1-1-15,-7 0 0,-35 59 16,0 0-16,0 0 16,27-50-16,-12 11 0,-15 22 15,-8 14 1,-7 12-16,-4 11 16,2 7-16,-1 14 0,3 4 15,3 9-15,3 10 16,3-1-16,6-63 15,3 62-15,9-12 0,12-3 16,-24-47-16,30 35 16,0-10-16,-30-25 0,38 12 0,-38-12 15,41 0-15,1-16 16,-42 16-16,35-21 0,-35 21 16,24-22-16,-24 22 15,0 0-15,14-27 0,-9 4 16,-5 23-16,-8-17 15,8 17 1,-14-1-16,14 1 0,-18 8 16,18-8-16,-17 21 15,7 5-15,10-26 0,0 0 16,4 30-16,-4-30 16,12 24-16,-12-24 15,24 14-15,-24-14 0,35-2 16,-11 4-16,20-16 0,-88 28 0,120-47 15,-152 66-15,76-33 16,92-33-16,-92 33 0,14-2 16,-14 2-16,3 0 15,-3 0-15,-9 2 16,9-2-16,-11 13 0,11-13 16,0 0-16,0 0 0,-16 12 15,16-12-15,-11 6 0,11-6 16,-3 0-16,9-12 15,5-7-15,-11 19 0,21-20 16,-21 20-16,30-23 16,-30 23-16,39-29 0,2-5 15,-41 34 1,53-34-16,-53 34 16,0 0-16,0 0 0,51-36 15,-51 36-15,49-31 16,-49 31-16,0 0 0,49-21 15,-49 21-15,0 0 16,0 0-16,37-11 0,-37 11 16,22-3-16,-22 3 0,5-2 15,-10-2-15,5 4 0,-15 6 16,15-6-16,0 0 16,0 0-16,-18 10 15,18-10-15,-12 11 0,12 7 16,0-18-16,18 13 15,-18-13 1,30 16-16,-30-16 0,36 18 16,-36-18-16,0 0 15,0 0-15,26 17 0,-26-17 16,18 25-16,-18-8 16,-15 4-16,15-21 0,-24 18 15,24-18-15,-39 18 16,-8-3-16</inkml:trace>
  <inkml:trace contextRef="#ctx0" brushRef="#br0" timeOffset="165222.1">20394 15666 0,'0'0'0,"35"7"16,36-1-16,41 8 0,31 8 16,-4 6-16,3 8 15,4 0-15,-2 3 0,-7-7 16</inkml:trace>
  <inkml:trace contextRef="#ctx0" brushRef="#br0" timeOffset="165701.14">21520 18315 0,'30'21'16,"17"8"-16,31 22 16,13 2-16,45 13 0,39-7 0,26-9 15,15-15-15,16-11 0,-1-21 16,-2-12-16,2-6 16</inkml:trace>
  <inkml:trace contextRef="#ctx0" brushRef="#br0" timeOffset="-185448.51">16832 17098 0,'0'0'0,"0"0"0,0 0 16,-34 0-16,34 0 0,-58-6 15,58 6-15,-90-7 16,90 7-1,-86-2-15,86 2 0,0 0 16,-86 0-16,86 0 16,-73 5-16,73-5 15,-73 16-15,73-16 0,0 0 16,-62 23-16,62-23 16,0 0-16,-47 27 0,47-27 15,0 0-15,0 0 0,-38 26 16,38-26-16,0 0 0,0 0 15,-24 28-15,24-28 16,0 0-16,-18 26 0,18-26 16,0 0-16,0 0 15,-9 24-15,9-24 0,0 0 16,0 0 0,-8 20-16,8-20 15,0 0-15,0 0 0,-3 12 16,3-12-16,0 0 15,0 0-15,0 9 0,0-9 16,0 0-16,0 0 16,-4 6-16,4-6 15,0 0-15,0 0 0,0 0 0,0 0 16,0 0-16,0 0 16,0 0-16,0 0 0,0 0 15,0 0-15,4 0 16,-4 0-16,0 0 0,0 0 15,0 3-15,0-3 16,0 0-16,0 0 0,0 0 0,0 0 16,0 0-16,0 0 15,0 5-15,0-5 0,6 6 16,-6-6-16,14 9 16,-14-9-16,25 12 0,7-2 15,-32-10-15,35 8 16,-35-8-1,42 12-15,0 6 0,-42-18 16,37 20-16,-37-20 16,42 25-16,-42-25 0,36 29 15,-36-29-15,0 0 16,0 0-16,30 32 0,-12-2 16,-16-3-16,-11-4 15,-11-5-15,-10 0 0,-6 1 16,-8-6-16,-7 0 0,51-13 15,-67 12-15,67-12 16,-72 11-16,72-11 0,-71 6 16,71-6-16,0 0 15,-66-3-15,66 3 0,-46-11 16</inkml:trace>
  <inkml:trace contextRef="#ctx0" brushRef="#br0" timeOffset="-184700.82">16858 17104 0,'0'0'0,"0"0"0,0 0 15,0 0-15,0 0 16,0 0-16,0 0 0,0 0 16,0 0-16,0 0 15,-24 23-15,-8 19 0,-16 19 16,4 8 0,-1 2-16,10 1 15,2-2-15,33-70 0,-29 66 16,29-66-16,0 0 15,0 0-15,-27 56 0,27-56 16,-19 44-16,11-19 16,8-25-16,5 2 0,7-8 15,9-15-15,3 1 0,6-8 16,-30 28-16,32-26 0,-32 26 16,0 0-16,38-24 15,2 6-15,-40 18 16,0 0-16,38-8 0,-38 8 15,35 0-15,-35 0 16,27 15 0,-27-15-16,18 19 0,-18-19 15,9 31-15,-9-31 16,0 0-16,0 0 0,5 30 16,-1-1-16</inkml:trace>
  <inkml:trace contextRef="#ctx0" brushRef="#br0" timeOffset="-184263.1">17252 17415 0,'0'0'0,"0"0"0,0 0 16,0 0-16,-17 5 15,-16 2-15,33-7 0,-48 15 0,7 5 16,9 8-16,5-2 15,27-26-15,-21 31 16,21-31-16,-19 37 0,19-37 16,-11 38-16,11-38 15,5 39-15,14-10 0,4-8 16,-23-21 0,31 9-16,1-12 15,-32 3-15,35-12 0,-35 12 16,36-21-16,-1-5 15,-35 26-15,0 0 0,33-39 16,-33 39-16,0 0 16,30-35-16,-30 35 0,0 0 15,17-18-15,-17 18 0,10 6 16,-10-6-16,5 23 0,-5-23 16,0 0-16,0 0 15,6 34-15,-6-34 0,0 0 16,12 32-16,5-12 15</inkml:trace>
  <inkml:trace contextRef="#ctx0" brushRef="#br0" timeOffset="-183784.61">17454 17649 0,'0'0'0,"0"0"15,0 0-15,0 0 0,0 0 0,0 0 16,0 0-16,0 0 16,0 0-16,0 0 0,11-20 15,8-14-15,-19 34 16,27-48-16,-27 48 0,0 0 16,25-41-16,-25 41 15,0 0-15,26-26 0,-26 26 0,0 0 16,36-15-16,-36 15 15,37-6-15,-37 6 16,0 0-16,0 0 0,38 0 16,-38 0-16,0 0 15,0 0-15,36-3 0,-36 3 16,0 0 0,23-7-16,-23 7 0,6-5 15,-6 5-15,-6 0 16,-9 9-16,-5 8 15,-2 4-15,22-21 0,-17 29 16,5 5-16,6 0 16,6-34-16,6 34 0,-6-34 15,18 27-15,12-9 0,8-9 16,-2-13-16,5-7 0,-2-10 16,2-6-16,-6-8 15,-2-6-15,3-16 0,-4-3 16</inkml:trace>
  <inkml:trace contextRef="#ctx0" brushRef="#br0" timeOffset="-183484.41">18123 16996 0,'0'0'0,"0"0"0,0 0 16,-9 34-16,-3 21 15,-8 32-15,-1-19 0,3-6 16,0-3-16,4 0 15,14-59-15,0 0 0,-9 57 0,9-57 16,-9 56-16,9-9 16,0-47-16,9 24 0,2-15 15,-11-9-15,18-3 0,6-9 16,-24 12-16,24-10 16,-24 10-16,0 0 15,0 0-15,26-1 0,-26 1 0,0 0 16,21 11-16,-21-11 15,15 24-15,-15-24 0,0 0 16,0 0-16,8 24 16,-8-24-16,10 21 0</inkml:trace>
  <inkml:trace contextRef="#ctx0" brushRef="#br0" timeOffset="-183083.4">18339 17601 0,'0'0'0,"0"0"15,0 0-15,0 0 0,-14 21 0,14-21 16,0 0-16,0 0 16,-14 27-16,-2 0 15,13-16-15,3-11 0,6 0 16,3-11-16,9-14 15,0-4-15,-4-5 0,2-3 16,0-8 0,0-5-16,2-12 15,-1-4-15,-17 66 0,18-64 16,-18 64-16,0 0 16,0 0-16,12-56 0,-6 15 15,-3 28-15,-6 19 16,-3 11-16,0 16 15,0 12-15,-2 2 0,-2 6 0,1 9 16,1 1-16,4-5 16,4-58-16,-3 60 0,3-60 15,0 0-15,3 48 16,6-18-16</inkml:trace>
  <inkml:trace contextRef="#ctx0" brushRef="#br0" timeOffset="-182345">18695 17474 0,'0'0'0,"0"0"0,0 0 31,0 0-31,0 0 0,-8 17 16,-5 12-16,-7 13 16,20-42-16,0 0 0,0 0 0,-15 22 15,6-14-15,9-8 16,0-4-16,6-6 0,10-14 15,0-6-15,6-3 16,-1-5-16,1-3 0,2-4 16,-24 45-16,30-59 15,-30 59-15,0 0 0,0 0 0,27-63 16,-10 13-16,-17 50 16,7-33-16,-10 25 15,-6 14-15,-3 8 0,3 14 16,0 0-16,2 11 15,2 0-15,-1 5 0,6 4 16,0 0 0,0-48-16,6 50 15,-6-50-15,12 53 0,-12-53 16,0 0-16,0 0 16,18 44-16,-18-44 0,21 21 15,-21-21-15,20 3 16,-20-3-16,0 0 0,21-11 15,-21 11-15,0 0 0,12-16 16,-12 16-16,0-8 16,0 8-16,0 0 0,0 0 15,-3 0-15,3 0 0,0 0 16,0 0-16,0 4 16,0-4-16,3 7 15,9-10-15,5-5 16,2-4-16,-3-6 15,6-3-15,-1-3 16,2-8-16,-23 32 0,26-41 16,8-1-16,-34 42 15,0 0-15,38-51 0,-38 51 16,0 0-16,33-35 16,-13 17-16,-20 18 0,12-3 0,-6 18 15,-6-15-15,0 23 16,0-23-16,-6 33 0,6-33 15,-2 39-15,2 2 16,0-41-16,5 39 0,-5-39 16,12 32-16,8-8 15</inkml:trace>
  <inkml:trace contextRef="#ctx0" brushRef="#br0" timeOffset="-181197.66">14418 14965 0,'0'0'0,"0"0"16,0 0-16,0-21 15,-6-21-15,6 42 0,-2-59 16,2 59-16,0 0 15,0 0-15,-6-54 0,6 54 0,0 0 16,0 0-16,-7-25 16,7 32-16,0-7 0,0 43 15,0 12-15,4 2 0,2-7 16,-6-50-16,0 0 16,0 0-16,8 44 0,-8-44 31,0 0-31,8 27 0,6-18 15,-6-18-15,8-14 16,0-15-16,6-11 0,10-22 16,3-2-16,4-7 15,3 3-15,2 0 0,0 8 16,-2 13-16,-42 56 16,0 0-16,41-47 0,-41 47 0,35-28 15,-8 22-15,-8 22 16,-5 11-16,-8 9 0,1 11 15,-7 3-15,0-50 16,-3 62-16,3-62 16,0 63-16,0-63 0,0 0 15,5 53-15,6-17 0,1-22 16,10-14-16,1-18 0,10-11 16,0-10-16,10-17 15,3-4-15,-46 60 0,40-59 16,-40 59-16,43-53 15,-43 53-15,35-36 0,-11 25 16,-7 16 0,-8 13-16,-2 11 15,-5 7-15,4 9 0,-6-45 16,6 48-16,-6-48 16,13 52-16</inkml:trace>
  <inkml:trace contextRef="#ctx0" brushRef="#br0" timeOffset="-180881.62">15886 14425 0,'0'0'0,"0"0"0,0 0 16,-24 0-16,24 0 15,-42-6 1,-23 1-16,9 7 0,5 10 15,10 17-15,41-29 16,-29 41-16,4 11 0,25-52 16,-14 58-16,7 3 15,17-9-15,-10-52 0,17 43 16,7-14-16,6-15 16,-30-14-16,29 4 0,4-14 0,-33 10 15,36-17-15,-1-10 16,-35 27-16,35-39 0,4-8 15,-12-3-15,-9-1 16,-6 4-16,-10 6 0</inkml:trace>
  <inkml:trace contextRef="#ctx0" brushRef="#br0" timeOffset="-180512.16">16016 14604 0,'0'0'16,"0"0"0,0 0-16,-6 25 15,6-25-15,-3 46 0,3-46 16,0 0-16,0 0 16,-5 58-16,-3-22 0,8-36 15,0 5-15,0-22 16,11-19-16,2-8 0,14-9 15,-27 53-15,24-54 0,-24 54 16,0 0-16,0 0 0,30-41 16,-3 10-16,-27 31 15,20-2-15,-8 14 16,0 12-16,-12-24 0,9 38 16,-9-38-16,12 45 0,-12-45 31,0 0-31,9 48 0,5-1 15,-14-47-15,16 33 16,-16-33-16,11 11 0</inkml:trace>
  <inkml:trace contextRef="#ctx0" brushRef="#br0" timeOffset="-180127.66">16579 14448 0,'0'0'0,"0"0"16,0 0-16,0 0 0,0 0 16,0 0-16,0 0 15,0 0-15,0 0 0,-18 21 0,-6 12 16,-6 9-16,7 1 16,11-1-16,9-2 15,3-40-15,3 32 0,-3-32 16,12 23-16,-12-23 0,18 9 15,6-15-15,2-8 16,-26 14 0,24-27-16,3-5 15,-27 32-15,21-36 0,-21 36 16,0 0-16,0 0 16,17-32-16,-17 32 0,16-20 15,-11 19-15,-5 1 16,6 12-16,-4 8 0,-2-20 15,6 30-15,-6-30 0,7 29 16</inkml:trace>
  <inkml:trace contextRef="#ctx0" brushRef="#br0" timeOffset="-179758.92">17070 14414 0,'0'0'0,"0"0"15,0 0-15,0 0 0,-16 0 16,16 0-16,-40 14 16,40-14-16,-43 27 15,43-27-15,-42 43 0,42-43 16,-30 52-16,30-52 16,-15 47-16,15-47 0,6 36 0,9-22 15,-15-14-15,27 7 16,-27-7-16,0 0 0,32-10 15,-32 10-15,0 0 16,0 0-16,33-11 0,-12 11 16,-15 11-16,-9 14 15,-12 10-15,-9 15 0,-12 12 0,-3 6 16,2-2-16,1-2 16,36-64-16,0 0 0,0 0 15,-39 57-15,39-57 16,-33 42-16,11-24 0,9-25 15,10-13-15</inkml:trace>
  <inkml:trace contextRef="#ctx0" brushRef="#br0" timeOffset="-179142.44">17170 14516 0,'0'0'0,"0"0"15,0 0-15,0 0 16,0 0-16,16 10 0,-16-10 15,0 0-15,39 10 0,-39-10 16,0 0-16,59 8 0,-59-8 16,48-3-16,-9-15 15,-39 18-15,20-27 0,-20 27 16,7-27-16,-7 27 16,0 0-16,-7-17 0,7 17 15,-15-6 1,0 8-16,-2 18 15,17-20-15,-15 28 16,15-28-16,-9 40 0,9-40 16,-3 44-16,3-44 15,0 0-15,0 0 0,5 35 16,-5-35-16,12 26 16,6-13-16,-18-13 0,21 0 0,4-15 15,-2-6-15,0-10 16,1-1-16,3-7 0,-3 2 15,0-5-15,2 1 16,-3-2-16,-23 43 0,24-35 16,-24 35-16,0 0 15,0 0-15,24-38 0,-24 38 0,0 0 16,0 0-16,20-30 31,-20 30-31,13-17 0,-13 17 0,0 0 0,0 0 31,14-4-31,-14 4 0,18 7 0,-18-7 0,30 5 16,9 4 0,-39-9-16,0 0 15,40 6-15,-40-6 0,40 13 16,-10 4-16,-14 7 16,-3 5-16,-13 3 0,-10-2 15,-4 6-15,-7 0 16,21-36-16,-24 38 0,-6 1 15,-8-2-15,-6 0 0</inkml:trace>
  <inkml:trace contextRef="#ctx0" brushRef="#br0" timeOffset="-178657.62">15913 14710 0,'0'0'0,"0"0"0,0 0 15,0 0-15,0 0 0,0 0 16,0 0-16,0 0 15,0 0-15,0 0 0,0 0 16,0 0-16,0 0 16,0 0-16,0 0 0,3 17 15,-3-17-15,19 30 0,-19-30 16,27 48-16,-27-48 16,36 41-16,-36-41 0,0 0 15,0 0-15,33 36 16,-7-16-16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18.2453" units="1/cm"/>
          <inkml:channelProperty channel="Y" name="resolution" value="1092.23328" units="1/cm"/>
          <inkml:channelProperty channel="T" name="resolution" value="1" units="1/dev"/>
        </inkml:channelProperties>
      </inkml:inkSource>
      <inkml:timestamp xml:id="ts0" timeString="2022-10-14T11:08:43.0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16902 17249 0,'350'98'0,"-10"-3"0,-146-88 0,-40-18 15,-19-12-15,41-19 0,-4-12 16,11 13-16,-62 6 0,22 5 15,-7-14-15,4 16 16,-7-1-16,-23 21 0,41-22 16</inkml:trace>
  <inkml:trace contextRef="#ctx0" brushRef="#br0" timeOffset="3034.28">17699 18229 0,'0'0'0,"172"66"31,160 23-31,136 23 0,-87-94 16,-225-95-16,-215-89 15</inkml:trace>
  <inkml:trace contextRef="#ctx0" brushRef="#br0" timeOffset="3118.94">20301 18606 0,'0'0'0,"120"91"0,66 49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18.2453" units="1/cm"/>
          <inkml:channelProperty channel="Y" name="resolution" value="1092.23328" units="1/cm"/>
          <inkml:channelProperty channel="T" name="resolution" value="1" units="1/dev"/>
        </inkml:channelProperties>
      </inkml:inkSource>
      <inkml:timestamp xml:id="ts0" timeString="2022-10-14T11:03:56.95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14489 2014 0,'0'0'15,"0"0"-15,0 0 0,0 34 16,10 21-16,1 34 16,-2 2-16,-3 17 0,-3 22 15,0 9-15,0 9 16,-6 10-16,-3 11 0,-3 12 15,0 8 1,1 9-16,2 54 16,6 9-16,0-4 0,-4-23 15,-8 12-15,7 21 16,-1 17-16,3 7 16,-3 29-16,6 6 0,-7 0 15,7 6-15,7-4 16,-3 16-16,4 9 0,12 8 0,16 10 15,5-5-15,4 5 16,0-7-16,1 7 0,0 5 16,10 9-16,-3 0 15,0 3-15,-5-9 0,5 7 16,-14-16-16,5 1 0,-6-13 31,13-6-31,-13-16 0,-11-14 16,-18-22-16,-2-20 15,-7-31-15,-3-20 0,-10-10 16,-4-17-16,-7-24 16,3-37-16,7-23 0</inkml:trace>
  <inkml:trace contextRef="#ctx0" brushRef="#br0" timeOffset="885.35">6453 5063 0,'31'0'0,"30"0"16,23 0-16,26 0 0,35 5 16,16 2-1,11-1-15,20-6 16,48-9-16,24-3 0,14-8 16,9-4-16,16-10 15,8 0-15,21-4 0,12-8 16,23-4-16,22-6 15,23 0-15,17 3 0,16 4 16,17 2-16,13 3 0,1 5 16,13 12-16,9 13 0,13 2 15,2 6-15,2 12 16,1 0-16,0 12 16,2-1-16,7 19 0,2 0 15,-13 8-15,-20 6 16,-25 12-16,-13 7 0,-20-4 0,-19 12 15,-19 15-15,-25 3 16,-20 0-16,-21-6 0,-15-4 16</inkml:trace>
  <inkml:trace contextRef="#ctx0" brushRef="#br0" timeOffset="2655.96">7829 4121 0,'0'0'0,"0"0"0,0 0 16,0 0-16,0 0 0,0 0 0,0 0 16,0 0-16,0 0 15,0 0-15,0 0 0,0 0 16,4-3-16,-4 3 16,15-22-16,-15 22 0,20-34 15,0-11-15,2 1 16,-1-4-16,5-16 0,6-8 0,-2-1 15,2-6-15,2-1 16,1 1-16,-2 2 0,0 6 16,-6 7-16,-27 64 15,0 0-15,0 0 16,29-52-16,-29 52 0,23-32 16,-8 23-1,-8 20-15,-3 14 16,3 10-16,5 13 0,3 8 15,8 12-15,4 0 16,2-9-16,-29-59 0,42 60 16,2-13-16,4-12 15,0-11-15,-2-15 0,-6-11 16,-2-11-16,4-8 0,-2-9 16,11-13-16,0-17 0,1-5 15,2-12-15,-3-3 16,-4-3-16,-5 3 0,-6 3 15,-36 77-15,29-75 16,-29 75-16,0 0 0,17-67 16,-17 67-1,4-47-15,-11 25 16</inkml:trace>
  <inkml:trace contextRef="#ctx0" brushRef="#br0" timeOffset="3055.88">9714 3244 0,'0'0'0,"0"0"0,0 0 16,0 0-16,-19-16 0,19 16 0,-34-25 15,34 25-15,0 0 16,-47-33-16,-7 12 16,1 12-16,2 12 0,8 18 15,6 5-15,4 15 16,-2 20-16,3 3 0,5 4 16,9-3-1,16-3-15,11-4 16,14-15-16,4-13 0,3-18 15,4-15-15,1-11 16,2-8-16,5-10 0,5-6 16,-5-4-16,-10-2 15,-32 44-15,27-51 0,-7 1 16,-2-4-16,-9 4 0,-5 0 16,-8 2-16</inkml:trace>
  <inkml:trace contextRef="#ctx0" brushRef="#br0" timeOffset="3540.87">10634 3350 0,'0'0'0,"0"0"16,0 0-16,0 0 15,0 0-15,-10-20 0,10 20 16,0 0-16,-13-38 16,-12-10-16,25 48 0,-29-39 15,29 39-15,-30-17 16,1 19-16,-4 13 0,3 8 0,1 11 31,2 10-31,0 12 16,9 4-16,9-4 0,12-6 0,9-3 0,-12-47 31,18 34-31,11-8 16,6-15-16,4-7 0,-2-17 15,-37 13-15,37-18 0,-7-8 16,-30 26-16,21-36 0,-21 36 15,9-46-15,-9 46 16,2-57-16,-2 57 0,0 0 16,-2-70-16,2 70 15,0 0-15,0 0 0,-9-64 16,-4 18-16</inkml:trace>
  <inkml:trace contextRef="#ctx0" brushRef="#br0" timeOffset="4125.78">11303 3135 0,'0'0'0,"0"0"0,0 0 16,0 0-16,0 0 15,0 32-15,0-32 0,0 61 16,0 31-16,6-2 16,-6-90-16,5 79 0,-5-79 15,0 0-15,0 0 16,5 74-1,-5-74-15,0 0 0,6 54 16,-4-30-16,1-28 16,-3 4-16,3-20 15,0-22-15,-1-14 0,4-20 16,7-5-16,1-3 0,4 2 16,6 2-16,2 7 15,8 4-15,4 7 0,9 6 16,7 8-16,8 4 0,8 8 15,5 9-15,-1 9 16,-3 13-16,-8 8 0,-8 9 16,-7 9-16,-48-21 15,35 29-15,-35-29 0,10 35 16,-22 5-16,-21 1 0,-12 7 16,-13-5-16,-8 2 0,-8-1 15,-3 0-15,0-5 16,7 0-16,0-12 0,5-4 15,65-23-15,-62 13 16</inkml:trace>
  <inkml:trace contextRef="#ctx0" brushRef="#br0" timeOffset="5589.88">17216 2328 0,'0'0'0,"0"0"0,0 0 15,0 0-15,0 0 0,0 0 16,0 0-16,0 0 0,0 0 15,0 0-15,-6 30 16,1 26-16,-14 31 0,-1-8 16,-6 1-16,-4 9 15,1 6-15,-8 24 0,7-9 16,7-16-16,8-27 0,15-67 16,-12 60-16,12-60 15,0 0-15,0 0 0,-12 60 16,12-60-16,-8 47 0</inkml:trace>
  <inkml:trace contextRef="#ctx0" brushRef="#br0" timeOffset="5974.95">17774 2221 0,'0'0'0,"0"0"16,0 0-16,-18 25 0,-12 10 16,-9 18-16,-2 12 15,3 6-15,-1 9 0,0 1 16,6 4-16,4-3 16,2-4-16,4-6 0,23-72 15,-23 71-15,23-71 0,-24 62 16,24-62-16,0 0 0,0 0 15,-27 54-15</inkml:trace>
  <inkml:trace contextRef="#ctx0" brushRef="#br0" timeOffset="6190.85">17216 2935 0,'0'0'0,"0"0"15,0 0-15,0 0 0,0 0 16,21-14-16,12-9 16,14-2-1,0 8-15,-47 17 0,54-10 16,1 14-16,2 2 16,-57-6-16,56 14 0,-2 1 15</inkml:trace>
  <inkml:trace contextRef="#ctx0" brushRef="#br0" timeOffset="6528.11">17800 2969 0,'0'0'0,"0"0"16,0 0-16,24-3 0,20-18 15,12 0-15,-2-5 16,3-2-1,-57 28-15,55-26 0,-1-4 16,-54 30-16,0 0 16,47-36-16,-47 36 0,0 0 15,23-29-15,-19 3 16,-16 13-16,-15 8 16,-8 8-16,-9 12 0,-13 11 15,-17 16-15,0 8 0,1 7 16,7 1-16,66-58 0,-51 56 15,21 1-15,22-10 16,14-14-16,11-6 0,19-10 16,6-1-16,12-8 15,8-5-15,3-6 0</inkml:trace>
  <inkml:trace contextRef="#ctx0" brushRef="#br0" timeOffset="7044.46">18601 2828 0,'0'0'0,"0"0"16,0 0-16,-25 18 0,-4 9 15,-6 12-15,-1 3 16,36-42-16,-33 47 0,33-47 15,0 0-15,0 0 16,-24 42-16,16-12 0,10-20 0,8-10 16,10-10-16,4-12 15,9-5-15,3-8 0,2 0 16,10-10-16,-48 45 16,0 0-16,0 0 0,38-39 15,-6 13-15,-13 20 16,-14 9-1,-7 9-15,-5 8 0,-10 7 16,-2 8-16,19-35 16,-24 39-16,24-39 15,0 0-15,0 0 0,-17 38 16,12-7-16,13-17 0,11-14 16,13-14-16,9-10 15,10-6-15,11-9 0,0-2 16,-62 41-16,0 0 0,55-36 15,-9 9-15,-17 19 16,-18 8-16,-8 12 0,-3-12 16,-5 26-16,5-26 15,-6 36-15,1 8 0,5-44 16,0 50 0</inkml:trace>
  <inkml:trace contextRef="#ctx0" brushRef="#br0" timeOffset="7375.78">19831 2610 0,'0'0'0,"0"0"0,-33 6 15,-26-1-15,-30 11 16,8 1-16,81-17 0,-58 24 15,58-24-15,-40 27 16,24-7-16,16 1 0,11-5 0,15-3 16,10 3-16,12 1 15,14 7-15,0 3 0,1 6 16,-14 2-16,-9 9 16,-17 6-16,-16 7 0,-21 2 15,-6 0-15,-9-3 16,-10 1-1,-5-6-15,-7-4 0,-3-6 16,-4 0-16,-8-5 16,-2-6-16</inkml:trace>
  <inkml:trace contextRef="#ctx0" brushRef="#br0" timeOffset="8145.9">9691 6177 0,'0'0'0,"0"0"0,0 0 15,-10 36-15,-1 28 0,-10 31 16,6-6 0,3-5-16,4 5 15,5 8-15,3 28 0,3 8 16,0 3-16,2-15 15,-1-16-15,8-8 0,-1-2 16,-4-21-16,2-9 16,2 4-16</inkml:trace>
  <inkml:trace contextRef="#ctx0" brushRef="#br0" timeOffset="8946.26">17741 5608 0,'0'0'0,"0"0"15,0 0-15,0 0 16,0 0-16,0 0 0,0 0 0,-24 9 16,-23 12-16,-15 14 15,5 10-15,1 14 0,-4 6 16,4 6-16,11 4 16,13 2-16,17-6 0,18-7 15,21-7-15,23-10 16,19-8-1,13-16-15,17-8 0,11-6 16,25-6-16,16-6 16,-20-3-16,-9 0 15,-25 4-15,-16-4 0,-10 6 16,-5-4-16,-1 1 16,-62 3-16,0 0 0,53-5 15,-9-10-15</inkml:trace>
  <inkml:trace contextRef="#ctx0" brushRef="#br0" timeOffset="9193.6">17978 6061 0,'0'0'16,"0"0"-16,0 0 0,0 0 16,0 0-16,-18 33 15,-12 23-15,-11 36 0,-12 38 0,-7 21 16,10 9-16,14-8 16,19-19-16,11-26 0,-1-18 15</inkml:trace>
  <inkml:trace contextRef="#ctx0" brushRef="#br0" timeOffset="109943.82">9459 8488 0,'0'0'0,"0"0"0,0 0 16,0 0-16,-8-12 0,8 12 16,0 0-16,0 0 15,-8-30 1,8 30-16,0 0 0,0 0 15,-13-44-15,13 44 16,0 0-16,0 0 0,-3-41 16,21 2-16,20 9 15,-38 30-15,48-23 0,17 3 16,9-5-16,0 10 16,-2 1-16,-5 1 0,2 5 0,-7 2 15,0 6-15,0 3 16,-62-3-16,59 9 0,-2 8 15,-57-17-15,51 30 16,-16 6-16,-17-4 16,-18 0-16,-6 4 0,-12 3 15,-15 2 1,-17 15-16,-9 1 16,-3 0-16,-7 2 0,1-4 15,0 2-15,2-3 16,4 5-16,11-3 0,16 1 15,35-57-15,-27 55 16,13-1-16,14-54 0,-2 56 16,13-5-16,18-10 0,17-5 15,14-7-15,7-5 0,16-1 16,2-5-16,4 3 0,-89-21 16,92 15-16,12-3 15</inkml:trace>
  <inkml:trace contextRef="#ctx0" brushRef="#br0" timeOffset="118634.18">18351 8097 0,'0'0'0,"0"0"16,0 0-16,0 0 15,0 0-15,0 0 16,0-14-16,0 14 0,0 0 16,0 0-16,0-34 15,0 34-15,0 0 0,0 0 16,-8-45-16,-8 4 15,16 41-15,-29-27 0,29 27 16,-41-11-16,41 11 0,-45-6 16,-8 3-16,-9 0 15,2 3-15,4 3 0,56-3 16,-57 9-16,57-9 16,-59 11-16,-3 10 0,0 0 15,3 0-15,12 2 16,1 4-16,8-2 0,38-25 0,-29 26 15,29-26-15,-16 29 16,13 1-16,11 3 0,5-1 16,11-2-16,6-1 15,8-2-15,4 1 0,5-5 16,13 3-16,2 1 16,0-3-1,0 2-15,0 2 0,-62-28 16,62 29-16,-1 3 15,-2-2-15,-13 2 16,-46-32-16,43 36 0,-43-36 16,35 41-16,-8 0 15,-27-41-15,16 39 0,-9 3 16,-7 0-16,0-42 0,-12 47 16,-12 0-16,-11 3 0,-9-6 15,44-44-15,-54 43 16,-5-11-16,-7-2 0,66-30 15,-67 18-15,67-18 16,-68 8-16,68-8 0,-69 3 16,4-9-1,8-6-15,57 12 16,-47-15-16,47 15 16,-32-23-16,32 23 0,-24-27 15,24 27-15,-11-35 16,11 35-16,2-42 0,19-2 15,6 0-15,11-10 16,7 0-16,5 4 0,3 3 0,-2-1 16,2 4-16,3 0 15,-2-3-15,-1-1 0,0 0 16,0 2-16,-53 46 16,48-49-16,-48 49 0,47-50 15,-47 50-15,39-52 16,-12 3-16,-27 49 0,11-44 0,-16 9 15,-10 2-15,-8 9 16,-11 4-16,-5 2 0,-1 6 16</inkml:trace>
  <inkml:trace contextRef="#ctx0" brushRef="#br0" timeOffset="120404.78">9781 10099 0,'0'0'0,"0"0"0,0 0 16,0 0-16,0 0 16,0 0-16,0 0 0,0 0 15,0 0-15,0 0 16,0 0-16,0 0 0,0 0 15,16-11-15,19-7 16,-35 18-16,54-21 0,-6 4 0,5 2 16,-53 15-16,59-16 15,6 10-15,5 4 0,-70 2 16,0 0-16,0 0 16,58 6-16,-58-6 15,0 0-15,50 14 0,-19 13 16,-29-6-16,-11 3 0,-8-3 15,-7 2-15,-5 4 0,-11-2 16,2 2-16,38-27 16,-43 31-16,43-31 0,-49 35 15,49-35-15,0 0 16,-32 36-16,13-6 0,19-30 16,0 29-1,0-29-15,16 27 16,14 0-16,8 0 0,-38-27 15,45 29-15,-45-29 16,62 35-16,-62-35 0,65 36 16,-65-36-16,62 38 15,-9 2-15,-53-40 0,45 34 16,-45-34-16,21 39 0,-19-4 16,-14 1-16,-8-3 15,-12-3-15,-7-1 0,-11 1 16,-15-1-16,-8-5 15,6-6-15,-4-7 0,-4-1 16,4-2-16,71-8 16,-72 3-1,72-3-15,-84-8 0</inkml:trace>
  <inkml:trace contextRef="#ctx0" brushRef="#br0" timeOffset="214612.98">17371 9661 0,'0'0'0,"0"0"15,0 0-15,0 0 16,0 0-16,0 0 0,0 0 15,-10 21 1,-2 15-16,-8 17 16,0 0-16,1 1 0,4 8 15,0 11-15,1 7 0,0 8 16,-2 2-16,2 5 16,1 0-16,-1-1 15,1-2-15,2-6 0,3-8 16,0-5-16,8-73 0,-2 69 15,2-69-15,-9 61 0</inkml:trace>
  <inkml:trace contextRef="#ctx0" brushRef="#br0" timeOffset="-214499.01">18203 9818 0,'0'0'0,"0"0"15,-15 24-15,-8 8 0,-6 19 16,29-51-16,-27 56 15,27-56-15,-22 65 0,10 0 16,12-65-16,-2 57 16,16-7-16,13-8 0,6-16 0,11-5 15,16-10-15,22-7 16,8-8-16,7-4 0,35-13 16,19-6-16,-4-2 15,-16 2-15,-16 2 16,-23 6-16,-25 4 0,-67 15 15,60-18 1,-60 18-16,53-39 0</inkml:trace>
  <inkml:trace contextRef="#ctx0" brushRef="#br0" timeOffset="-214252.05">18552 9828 0,'0'0'0,"0"0"16,0 0-16,0 0 0,0 0 15,0 0-15,13 23 16,4 18-16,4 19 16,-6 14-16,-11 11 15,-8 16-15,-8 36 16,-5 13-16,-4-7 0,0-25 15,-3-20-15,-2-15 16,-4-18-16,-2-15 16,-7-2-16</inkml:trace>
  <inkml:trace contextRef="#ctx0" brushRef="#br0" timeOffset="-213066.39">9773 12384 0,'0'0'0,"-27"30"0,-1 8 16,-17 15-16,45-53 15,-47 60-15,0 8 0,2-3 16,0-2-16,10-2 16,35-61-16,-30 62 0,6 4 15,24-66-15,-17 65 16,17-65-16,-15 63 0,12-2 0,3-61 16,8 54-16,11-17 15,5-12-15,11-12 0,9-12 16,9-9-16,16-13 15,2-9-15,3 0 0,3-2 16,0-4-16,0-1 16,1-6-16,2 6 0,-4 0 15,2 2-15,-8 3 0,-70 32 16,72-36-16,-72 36 16,64-39-16,-2-2 0</inkml:trace>
  <inkml:trace contextRef="#ctx0" brushRef="#br0" timeOffset="-212781.96">10296 12351 0,'0'0'0,"0"0"0,0 0 16,0 0-16,0 0 0,0 0 15,0 0-15,0 0 0,0 0 16,0 0-16,0 33 16,0 26-16,0 25 0,-7 0 15,2 6-15,-10-1 16,-3 0-16,-3-3 16,4-9-1,-1 6-15,0-4 0,0 1 16,3 0-16,-2-2 15,-4-8-15</inkml:trace>
  <inkml:trace contextRef="#ctx0" brushRef="#br0" timeOffset="-157558.18">15903 18742 0,'32'0'0,"35"-6"16,36-1-16,57 1 15,18-1-15,11-6 0,7 1 16,26 3-16</inkml:trace>
  <inkml:trace contextRef="#ctx0" brushRef="#br0" timeOffset="-148987.76">19436 14087 0,'-51'-3'16,"-28"-5"-16,-31-7 15,-29-12-15,-1-3 0,1-2 16,-3 0-16</inkml:trace>
  <inkml:trace contextRef="#ctx0" brushRef="#br0" timeOffset="-120921.97">17166 11972 0,'0'0'0,"0"0"16,0 0-16,0 0 16,0 26-16,0-26 0,0 56 15,0-56-15,0 81 16,0 2-16,0-83 0,0 80 15,0-80-15,-9 77 0,9-77 16,-9 83-16,-6 0 0,-2-3 16,-4-12-16,-1-6 15,8-5-15,14-57 16,-15 65-16,4 0 0,-1 3 16,12-68-16,-10 65 15,10-65 1,-16 75-16</inkml:trace>
  <inkml:trace contextRef="#ctx0" brushRef="#br0" timeOffset="-120458.85">17943 12129 0,'0'0'0,"0"0"0,0 0 16,0 0-16,0 0 0,-10 27 16,-10 20-16,20-47 0,-26 66 15,-4-10-15,30-56 0,-21 62 16,21-62-16,-9 63 16,9-63-16,11 61 0,22-10 15,20-10-15,9-9 16,13-8-16,8-9 0,3 0 15,0-6-15,3-3 0,3-6 16,0 0-16,-4 0 16,-8 0-16,-2-10 0,-11 1 15,-67 9-15,64-11 0,-64 11 16,56-21-16</inkml:trace>
  <inkml:trace contextRef="#ctx0" brushRef="#br0" timeOffset="-120121.04">18500 12244 0,'0'0'0,"0"0"16,0 0-16,0 0 16,0 0-16,0 0 0,0 33 15,0 23 1,-7 33-16,2-3 16,-7 6-16,0 0 0,0-1 15,-2-1-15,-1-13 16,0-10-16,0 5 0,0-7 15,-1-3-15,16-62 16,-11 60-16,11-60 0,-21 56 16</inkml:trace>
  <inkml:trace contextRef="#ctx0" brushRef="#br0" timeOffset="-118557.82">9644 14200 0,'0'0'0,"0"0"16,0 0-16,-15 23 0,-9 17 16,-2 4-16,-5-3 15,31-41-15,-32 45 16,32-45-16,-35 44 0,35-44 16,-33 51-16,33-51 0,0 0 15,-24 48-15,24-48 0,-8 44 16,8-44-16,8 32 15,-8-32-15,30 27 0,-30-27 16,41 24-16,-41-24 16,53 20-16,16 10 0,-69-30 15,67 26 1,-5 4-16,-1-1 16,-11 0-16,-50-29 0,41 34 15,-41-34-15,36 33 16,-36-33-16,23 35 0,-10 6 15,-13 1-15,-10 2 16,10-44-16,-17 45 0,-13-2 16,-11 5-16,41-48 0,-51 39 15,-5-6-15,-3-13 0,59-20 16,-60 12-16,-4-6 16,64-6-16,-64-15 15,2-14-15</inkml:trace>
  <inkml:trace contextRef="#ctx0" brushRef="#br0" timeOffset="-118235.56">9594 14333 0,'0'0'0,"0"0"0,0 0 16,0 0-16,0 0 16,0 0-16,23-12 0,12-8 15,16-7-15,-51 27 0,56-24 16,9 0-16,-65 24 15,71-18-15,-71 18 0,75-13 16,-4 9-16,-71 4 16,0 0-16,77 4 0</inkml:trace>
  <inkml:trace contextRef="#ctx0" brushRef="#br0" timeOffset="-8710.65">16997 14378 0,'0'0'0,"0"0"15,0 0-15,-9 9 0,9-9 16,-17 11-16,-10 10 15,27-21 1,0 0-16,-27 18 0,27-18 16,-23 24-16,4 3 15,19-27-15,-15 32 0,15-32 16,-12 39-16,7 8 16,2 3-16,6 7 0,2-1 15,5 0-15,2 3 16,0 7-16,2 8 0,-3 3 0,2 8 15,-4 4-15,-4 6 16,-5 9-16,-2 33 0,-8 22 16,-1 4-16,-4-6 15,3-21-15,-2-20 0,-8-18 16</inkml:trace>
  <inkml:trace contextRef="#ctx0" brushRef="#br0" timeOffset="-5075.87">28561 2495 0,'0'0'0,"16"-25"0,7-4 15,4-13-15,-27 42 0,26-35 16,-2-4-16,-24 39 16,0 0-16,22-44 0,-22 44 0,8-48 15,-11 0-15,-16 14 16,-5 1-16,-14 9 0,-5 10 16,-11 4-16,-21 10 15,-4 10-15,-10 6 16,-6 15-16,-26 13 0,-10 16 15,16-2 1,17-4-16,26-3 16,26-13-16,46-38 0,-36 42 15,36-42-15,-24 50 16,18 3-16,18 3 0,18-6 16,13-2-16,15-1 15,3 0-15,8-2 0,-1 2 16,-3-1-16,-5 3 0,-10 2 15,-6 0-15,-8 2 0,-10 4 16,-14 4-16,-8 8 16,-20 8-16,-7 3 0,-12 8 15,-8 7-15,-21 29 16,-17 15-16,-7-5 0,-7-9 31,-6-10-31,4-14 0,-10-9 16,3-18-16,-8-17 0,10-22 15,5-14-15,-1-12 16,3-16-16,20-1 16,13-11-16,0-1 0,62 20 15,-47-30-15,9-6 16,11-5-16,18 0 0,16 2 0,3-8 16,9-10-16</inkml:trace>
  <inkml:trace contextRef="#ctx0" brushRef="#br0" timeOffset="-4928.91">27466 3685 0,'0'0'0,"30"-5"0,25-4 16,28-3-16,-4-3 0,3 3 0,-8-1 15,-7 5-15,2 6 16,-5 4-16,-7 10 0,-6 6 16,-51-18-16,41 30 15,-41-30-15,39 35 0</inkml:trace>
  <inkml:trace contextRef="#ctx0" brushRef="#br0" timeOffset="-4543.93">27383 3296 0,'0'0'0,"0"0"16,29-2-16,42-16 0,31-8 15,16 0-15,18-2 16,11 16-16,-2 6 0,-4 10 0,-12 4 16,-7-5-16,-18-3 15,-11 0-15,-23-5 0,-17-5 16,-5-7-16</inkml:trace>
  <inkml:trace contextRef="#ctx0" brushRef="#br0" timeOffset="-3890.4">29728 2577 0,'0'0'0,"0"0"0,0 0 16,-25 0-16,-23 0 0,-22 6 15,0 3-15,2 12 16,6 5-16,0 10 16,-3 5-16,0 7 0,3 2 15,62-50-15,-48 56 16,18-2-16,22-4 0,24-14 0,12-9 16,14-13-16,15-2 15,21-2-15,12-8 0,4 1 16,-2 2-16,-3 5 15,-5 4-15,-14 7 0,-70-21 16,62 27-16,-13 6 16,-16 5-16,-16 7 0,-17-10 0,-9 7 15,-16-1-15,-10 7 16,-27 8-16,-8 2 16,-14 5-16,-31 21 0,-21-2 15,-5-1-15,18-14 16,25-20-16,21-13 0,24-26 15,17-8 1,12-15-16</inkml:trace>
  <inkml:trace contextRef="#ctx0" brushRef="#br0" timeOffset="-3658.5">29620 2838 0,'0'0'0,"30"-18"16,16-11-16,38-16 0,10 4 15,35-4-15,18 4 16,-3 8-16,-12 10 0,-11 8 16,-18 10-1,-7 7-15,-24 3 16,-13 11-16,-59-16 15,62 20-15</inkml:trace>
  <inkml:trace contextRef="#ctx0" brushRef="#br0" timeOffset="-2989.43">28025 5513 0,'0'0'16,"0"36"-16,-5 17 0,1 33 16,-1-1-16,-1 2 15,6-4-15,0-83 0,6 71 16,-6-71-16,0 0 0,2 71 15,-2-71-15,0 0 0,-2 62 16,2-62-16,0 0 16,-10 45-16,-6-31 0,0-28 15,8-15-15,1-11 16,4-16-16,3-33 0,12-18 31,18-43-31,17-33 0,16-11 16,7 20-16,7 25 15,4 31-15,-8 23 0,-2 24 16,-8 16-16,-10 25 16,-53 30-16,48-16 0,-4 11 15,-44 5-15,32 3 16,-32-3-16,31 21 0,-16 10 0,-10 14 16,-13 5-16,-13 16 15,-12 1-15,-10 5 0,-8-1 16,-6 3-16,-5-3 15,2-5-15,4-11 0,56-55 16,-55 51-16,55-51 16,-58 41-1,6-8-15</inkml:trace>
  <inkml:trace contextRef="#ctx0" brushRef="#br0" timeOffset="-2626.42">28669 5466 0,'0'0'15,"0"0"-15,0 0 16,0 0-16,0 0 0,27-3 16,27-12-16,16-9 15,-13-8-15,-11-3 0,2-4 16,-4-6-16,-6-5 0,-6-3 15,-32 53-15,22-57 0,-14 4 16,-11 2-16,-13 10 16,-5 14-16,-6 13 0,-3 7 15,-5 14-15,-4 11 16,-4 17-16,-6 25 16,-2 13-16,11 16 15,-6 29-15,14 10 16,18-6-16,20-33 15,15-32-15,11-20 0,9-11 16,3-16-16,1-10 16,-2-7-16,4-12 0</inkml:trace>
  <inkml:trace contextRef="#ctx0" brushRef="#br0" timeOffset="-2288.5">29423 5134 0,'0'0'0,"0"0"16,0 0-16,0 30 16,0 23-16,0-53 0,0 0 15,0 0-15,0 78 16,0-78-16,0 0 15,0 0-15,-5 53 0,-1-24 16,-5-29-16,3-24 0,8-24 16,17-20-16,7-15 0,8-3 15,6-2-15,7-7 16,18-17-16,10-4 0,-5 18 16,-68 98-16,65-77 15,-65 77-15,64-68 0,-4 15 16</inkml:trace>
  <inkml:trace contextRef="#ctx0" brushRef="#br0" timeOffset="-1603.73">30753 4234 0,'0'0'0,"0"0"15,0 0-15,0 0 0,-9 23 16,-9 22-16,-4 14 16,-1 15-1,3 2-15,6 8 0,9 2 16,7-9-16,11-6 16,-13-71-16,20 56 15,-20-56-15,0 0 0,32 45 16,-32-45-16,37 23 15,-10-23-15,-27 0 0,23-15 16,-1-13-16,1-12 0,1-7 16,3-18-16,-4-1 0,-23 66 15,18-64-15,-18 64 16,0 0-16,0 0 0,17-57 16,-9 16-16,-1 22 15,-3 17-15,1 14 0,-5-12 16,10 21-16,-10-21 0,14 32 15,-14-32-15,31 39 0,-31-39 16,40 36-16,-40-36 16,54 29-16,6-15 0,-8-10 15,-5-18-15,-10 1 16,-6-14-16,3-6 0,-2-10 16,6-17-1,-5-9-15,-1-4 16,-5-1-16,-7 6 15,-20 68-15,0 0 0,19-62 16,-19 62-16,5-54 16,-5 54-16,-9-39 0,-6 18 15</inkml:trace>
  <inkml:trace contextRef="#ctx0" brushRef="#br0" timeOffset="-1256.32">31962 4269 0,'0'0'15,"0"0"-15,0 0 0,0 0 16,0 0-16,-9-15 16,-9-17-16,18 32 0,-27-36 15,27 36-15,-30-26 16,30 26-16,-27-19 0,-2 8 15,29 11-15,-30 2 16,30-2-16,-23 18 0,4 13 16,11 1-16,8 7 0,0-39 15,12 38-15,-12-38 16,23 38-16,11-7 0,-34-31 16,0 0-16,32 16 15,-32-16-15,31 0 0,-4-11 16,-27 11-16,22-24 0,-4-9 15,-6-5-15,-12 38 0,9-51 16</inkml:trace>
  <inkml:trace contextRef="#ctx0" brushRef="#br0" timeOffset="-940.07">32063 4186 0,'0'0'0,"0"0"0,0 0 15,2 27-15,-2-27 16,14 44-16,-14-44 16,21 60-16,-21-60 0,0 0 15,0 0-15,25 42 16,-25-42-16,0 0 0,0 0 0,14 16 16,-14-16-16,7 6 15,-7-6-15,5-14 0,-2-13 16,3-8-16,-1-10 15,6 1-15,0-6 0,3-13 16,7 1-16,0 0 16,2 5-1,0 1-15,-1 6 0,-2 2 16,-20 48-16,27-41 16,-27 41-16,23-33 0,-23 33 15,25-42-15</inkml:trace>
  <inkml:trace contextRef="#ctx0" brushRef="#br0" timeOffset="-571.35">32661 3463 0,'0'0'0,"0"0"15,0 0-15,0 0 0,-15 18 16,-6 14-16,-4 10 0,-2 2 15,-4 21-15,-2 10 0,3 7 16,1 4-16,3 3 16,2-5-16,5-8 0,19-76 15,0 0-15,0 0 16,-15 68-16,15-68 0,-8 53 16,8-19-1,8-26-15,11-14 16,7-15-16,10-11 15,7-10-15,16-16 0,6-9 16,5 4-16,1-6 0,15-11 16,-8 3-16,-78 77 15,68-63-15,-68 63 16,0 0-16,0 0 0,39-38 0,-39 38 16,12-26-16</inkml:trace>
  <inkml:trace contextRef="#ctx0" brushRef="#br0" timeOffset="-186.71">32711 4305 0,'0'0'0,"0"0"16,0 0-16,0 0 0,0 0 15,0 0-15,20 0 16,-20 0-16,50 0 15,19-10-15,-69 10 0,69-21 16,-15-1-16,-8-8 0,-46 30 16,38-36-16,-8-9 0,-30 45 15,24-53-15,-24 53 16,16-53-16,-15 2 0,-1 51 16,-12-41-16,-4 17 15,-3 12-15,-5 10 0,24 2 16,-28 8-16,-1 16 0,-6 8 31,5 4-31,30-36 0,-19 45 16,0 1-16,14 11 15,8-8-15,-3-49 0,10 37 16,15-4-16,5-7 16,2-11-16,-32-15 0,34 6 15,-6-14-15</inkml:trace>
  <inkml:trace contextRef="#ctx0" brushRef="#br0" timeOffset="113.83">33132 4136 0,'0'0'0,"0"0"0,0 0 16,0 0-16,0 24 15,0-24-15,0 0 0,0 38 16,0-38-16,0 0 15,0 0-15,3 44 0,16-26 16,3-24-16,2-9 16,1-6-1,1-2-15,2-10 0,7-2 16,0-8-16,5-6 16,-40 49-16,42-51 0,0 1 15,-42 50-15,0 0 16,0 0-16,38-42 0,-38 42 15,27-31-15,-16 13 16</inkml:trace>
  <inkml:trace contextRef="#ctx0" brushRef="#br0" timeOffset="898.75">29123 6641 0,'0'0'0,"0"0"16,0 34-16,0 34 16,0 27-16,5-6 0,4-4 15,4-5-15,1-8 16,4-16-16,-18-56 15,0 0-15,17 47 0,-17-47 16,0 0-16,0 0 0,8 39 16,0-19-16,-11-17 0,-2-15 15,1-17-15,-6-19 16,7-14-16,3-26 0,6-13 16,13-42-16,9-20 15,17 1-15,6 19 0,1 33 16,-1 22-1,6 13-15,-57 75 16,54-56-16,-4 21 0,-50 35 16,50-23-16,-3 20 15,-47 3-15,36 11 16,-14 12-16,-5 13 0,-9 2 16,-8 4-16,-6 0 0,-5 5 15,-7 0-15,-15 10 0,-3-4 16,-5-2-16,-1 0 0,-1-8 15,0-1-15,2-7 16,41-35-16,-41 30 16,41-30-16,-35 27 0,19-15 15</inkml:trace>
  <inkml:trace contextRef="#ctx0" brushRef="#br0" timeOffset="1214.58">29608 6823 0,'0'0'0,"0"0"0,0 0 16,0 0-1,20 0-15,26 0 0,11-9 16,-3-6-16,-8-2 16,-13-8-16,-6 2 0,-6-1 15,4-5-15,-6-7 16,-19 36-16,13-39 0,-3-2 15,-10 41-15,0 0 16,-3-42-16,3 42 0,-18-35 16,-9 14-16,-2 15 0,-4 15 15,3 12-15,6 11 16,2 13-16,9 5 0,4 15 16,9-2-16,12-3 15,9-10-15,9-6 0,-30-44 16,35 35-1,5-14-15</inkml:trace>
  <inkml:trace contextRef="#ctx0" brushRef="#br0" timeOffset="1530.86">30376 6408 0,'0'0'0,"0"0"15,0 0-15,-7 27 0,2 24 16,5-51-16,-11 76 16,11-76-16,-9 72 0,9-72 15,0 0-15,0 0 16,-8 55-16,8-55 0,-2 31 0,4-41 16,8-19-16,2-18 15,6-10-15,2-3 0,4 2 16,6-11-16,2-3 15,5 6-15,-6-1 0,8 5 16,-39 62-16,35-58 16,-35 58-1,0 0-15,40-54 0</inkml:trace>
  <inkml:trace contextRef="#ctx0" brushRef="#br0" timeOffset="1977.96">31454 5326 0,'0'0'0,"0"0"0,0 0 16,0 0-16,0 0 0,-18 31 16,-7 16-16,-17 27 15,3 12-15,6 11 0,-4 34 16,0 12-16,10-20 16,10-22-16,17-101 0,0 0 15,0 0-15,-13 83 0,13-83 16,-5 47-16,5-26 15,2-17-15,11-14 0,1-14 16,5-8-16,7-12 16,4-10-16,-30 54 0,32-50 15,-32 50-15,0 0 16,33-39-16,-33 39 0,32-26 0,-10 24 16,-5 7-16,-17-5 15,18 17-15,-18-17 0,17 28 16,-17-28-16,21 26 15,9-8-15</inkml:trace>
  <inkml:trace contextRef="#ctx0" brushRef="#br0" timeOffset="2300.17">31866 5789 0,'0'0'16,"0"0"-16,0 0 0,0 0 15,0 0-15,0 0 16,0 0-16,0 0 0,-27 6 16,-20-1-16,-15 16 0,14 8 15,13 9-15,35-38 16,-27 34-16,13 1 0,14-35 16,-3 36-16,3-36 15,6 29-15,10-5 0,-16-24 16,25 12-1,2-12-15,-1-9 16,-26 9-16,27-23 0,-3-6 16,-4-11-16,-20 40 15,18-44-15,-18 44 0,16-53 16,-16 53-16,8-62 16,0 5-16,11 10 0</inkml:trace>
  <inkml:trace contextRef="#ctx0" brushRef="#br0" timeOffset="2563.06">32047 5632 0,'0'0'0,"0"0"0,0 0 31,0 0-31,-6 27 16,6-27-16,-3 52 0,3-52 15,0 0-15,-5 74 16,5-74-16,0 63 0,0-63 16,14 41-16,-14-41 15,26 19-15,8-23 0,-34 4 0,28-16 16,-1-9-16,0-8 16,0 1-16,-4-7 0,-5-4 15</inkml:trace>
  <inkml:trace contextRef="#ctx0" brushRef="#br0" timeOffset="2832.33">32363 5632 0,'0'0'0,"0"0"16,0 0-16,0 0 0,0 23 15,0-23-15,0 0 16,0 0-1,0 36-15,0-36 16,0 0-16,0 41 0,0-41 16,8 12-16,0-24 15,3-17-15,10-9 0,3-1 16,6-2-16,8-13 16,8-6-16,8-4 0,0-5 15,5 1-15,-2 12 0,-3 0 16</inkml:trace>
  <inkml:trace contextRef="#ctx0" brushRef="#br0" timeOffset="5403.14">17960 14604 0,'0'0'0,"0"0"16,0 0-16,0 0 16,0 0-16,0 32 0,0 21 15,0-53-15,0 85 16,0-1-1,0 2-15,-6-10 0,1 5 16,-11 2-16,-1 8 16,-1-5-16,4 0 0,6 3 15,5 4-15,6-7 16,13-10-16,14-5 0,10-6 16,11-8-16,11-4 15,15-17-15,15-10 0,10-5 0,28-7 16,21-5-16,-9-11 15,1-8-15,-11 2 0,-3-4 16,-9-6-16,-12 4 16,-14-1-16,-29 0 0,-65 15 15,51-30-15</inkml:trace>
  <inkml:trace contextRef="#ctx0" brushRef="#br0" timeOffset="5719.53">18743 15414 0,'0'0'16,"0"0"-16,0 0 0,0 0 0,0 0 0,0 0 15,0 0-15,0 33 16,0 29-16,-10 36 0,-4 17 16,-10-1-16,3-14 0,-6 7 15,2-1-15,-2 4 16,-3-9-16,4-4 0,1 1 16,1-6-16,7-24 15,-1-6-15,1-2 0,-2 0 16,19-60-1,-23 64-15</inkml:trace>
  <inkml:trace contextRef="#ctx0" brushRef="#br0" timeOffset="7521.7">18660 13797 0,'0'0'15,"0"0"-15,0 0 0,0 0 0,0 0 16,0 0-16,0 0 15,0 0-15,0 0 0,3 10 16,5 6-16,-8-16 16,6 30-16,-12 6 0,-13 2 15,-15 1-15,1-4 16,4-7 0,29-28-16,-27 28 0,27-28 15,0 0-15,0 0 16,-29 25-16,29-25 15,-21 14-15,21-14 0,-15 0 16,9-9-16,12-10 16,6-6-16,-12 25 0,24-32 15,-24 32-15,29-39 0,-29 39 16,33-35-16,-33 35 0,0 0 16,0 0-16,36-28 15,-9 14-15,-8 17 0,-6 11 16,-10 11-16,-3 4 15,-6 3-15,6-32 0,-13 45 16,13-45 0,-11 44-16,11-44 15,0 0-15,-12 45 0,12-45 16,0 33-16,9-16 16,8-12-16,7-5 0,6-10 15,5-8-15,1-7 16,3-7-16,8-6 0,-47 38 15,0 0-15,0 0 0,42-39 16,-42 39-16,0 0 16,39-27-16,-20 16 0,-6 11 15,-10 9-15,-3 9 0,-5 2 16,5-20-16,-7 23 16,7-23-16,0 0 15,-7 30-15,7-30 0,0 33 0,0-33 16,11 26-16,8-11 15,8-8-15,5-10 0,5-6 16,4-7-16,9-1 16,12-4-16,4-3 0,-66 24 15,62-17-15,-62 17 16,0 0 0,58-9-16,-7 9 0,-51 0 15,33 18-15,-33-18 16,21 26-16,-6 7 0,-6 8 15,-9-41-15,9 45 16,-9-45-16,14 48 16,-14-48-16,22 47 0,4 2 15</inkml:trace>
  <inkml:trace contextRef="#ctx0" brushRef="#br0" timeOffset="-65925.46">10597 6200 0,'0'0'0,"0"0"16,0 0-16,0 0 0,25 0 16,-25 0-16,51-5 15,-51 5-15,73-7 0,-73 7 0,68 4 16,-6 8-16,-8 17 15,-16 4-15,-6 3 0,-8 0 16,-5-2-16,1 8 16,3 5-16,4 13 15,0-1-15,-4-5 0,-23-54 16,24 55 0,-24-55-16,25 57 15,-25-57-15,26 57 0</inkml:trace>
  <inkml:trace contextRef="#ctx0" brushRef="#br0" timeOffset="-65625.23">10660 6989 0,'0'0'0,"0"0"16,13-21-16,7-18 16,15-11-16,10-4 0,14-4 15,7-5-15,1-2 16,5-1-1,2 4-15,-3 4 0,-1 4 16,-70 54-16,73-50 16,-73 50-16,67-61 0</inkml:trace>
  <inkml:trace contextRef="#ctx0" brushRef="#br0" timeOffset="-65124.88">12171 6065 0,'0'0'0,"0"0"0,0 0 0,0 0 16,0 0-16,0 0 0,-14 8 16,14-8-16,0 0 15,-13 15-15,13-15 0,-5 23 16,20 2-16,-15-25 15,27 20-15,8 4 16,-35-24-16,48 24 0,11 5 0,3-2 16,-5 2-16,-4-2 15,-7 0-15,-46-27 0,43 33 16,-10 5-16,-22 1 16,-11-4-16,-11-2 0,-11 5 15,-13 0-15,-16 10 16,-8 0-1,-6-7-15,-3-5 0,0-3 16,0-8-16,5-4 16,4-9-16</inkml:trace>
  <inkml:trace contextRef="#ctx0" brushRef="#br0" timeOffset="-64840.12">12187 6061 0,'0'0'16,"0"0"-16,0 0 15,14-17-15,19-13 0,12-8 16,11 5-16,9 0 15,9 1-15,7 0 0,7 4 16,3 2-16,1 5 16,4 0-16,-8 3 0,-4 7 15,-4 1-15,-80 10 0,70-8 16</inkml:trace>
  <inkml:trace contextRef="#ctx0" brushRef="#br0" timeOffset="-64271.06">11798 5848 0,'0'0'0,"0"0"0,0 0 16,0 0-16,0 0 16,0 0-16,0 0 0,0 30 15,-9 27-15,-3 30 0,-5 2 16,-4 10-16,-4 13 0,-10-5 15,-3-9-15,-3-10 16,-1-5-16,12-20 0,1-10 16,-4-6-16,33-47 15,-29 50-15,29-50 0,0 0 16,0 0 0,-30 40-16,30-40 15,-18 23-15,10-17 0,8-18 16,8-11-16,7-13 15,6-9-15,3-2 16,5-13-16,-29 60 0,0 0 16,35-50-16,2 15 15,-5 10-15,-32 25 0,32-8 0,4 8 16,-1 13-16,2 0 16,-37-13-16,32 18 0,-5 3 15,-27-21-15,0 0 16,0 0-16,26 24 0,-26-24 15,15 15-15</inkml:trace>
  <inkml:trace contextRef="#ctx0" brushRef="#br0" timeOffset="-64092.82">11463 6556 0,'0'0'0,"0"0"0,0 0 16,0 0-16,27-11 0,14-11 16,18-1-16,1 9 15,4 7-15,-64 7 0,75 7 16</inkml:trace>
  <inkml:trace contextRef="#ctx0" brushRef="#br0" timeOffset="-63723.57">11054 8574 0,'0'0'16,"0"0"-16,0 0 0,19 26 15,9 16-15,17 14 16,-1-5 0,2-7-16,0-6 0,-46-38 15,48 39-15,-48-39 16,0 0-16,51 44 0</inkml:trace>
  <inkml:trace contextRef="#ctx0" brushRef="#br0" timeOffset="-63507.78">10960 9104 0,'0'0'0,"0"0"16,0 0-16,0 0 0,13-29 15,17-19-15,21-23 0,8-3 16,10-4-16,20-13 0,11-9 15,-14 16-15,-15 19 16,-20 18-16</inkml:trace>
  <inkml:trace contextRef="#ctx0" brushRef="#br0" timeOffset="-62991.69">12619 7934 0,'0'0'0,"0"0"15,0 0-15,0 0 16,0 0-16,0 0 0,0 0 15,-5 26-15,-4 28 16,-12 29 0,-6 5-16,0 4 15,-5 10-15,-11 22 0,0 15 16,-2-17-16,4-22 16,-1-17-16,10-20 0,-4-13 15,1-3-15,-5 3 16,40-50-16,-43 42 0,43-42 15,-46 29-15,6-11 0,40-18 16,-30-8-16,15-13 0,3-18 16,10-8-16,2 47 15,0-48-15,11 5 0,-11 43 16,21-40-16,9 11 0,2 8 16,11 9-16,-3 6 15,8 0-15,2 2 0,13 4 16,-1 8-16,-62-8 0,67 12 15,-67-12-15,0 0 16,0 0-16,62 14 0,-8 1 16</inkml:trace>
  <inkml:trace contextRef="#ctx0" brushRef="#br0" timeOffset="-62806.53">12109 8761 0,'0'0'15,"0"0"-15,0 0 0,24-3 0,24-12 16,32-6-16,-3-3 16,0 0-16,6 4 0,6-1 15,0 3-15</inkml:trace>
  <inkml:trace contextRef="#ctx0" brushRef="#br0" timeOffset="-62222.08">13319 8171 0,'0'0'0,"0"0"15,0 0-15,-26 14 16,-17 8-16,-11 7 0,8 1 15,46-30-15,-39 35 16,39-35-16,-30 37 0,16-6 16,11-4-16,11-3 15,16-9-15,11-4 0,11-3 0,3 5 16,18 2-16,0 0 16,-67-15-16,65 17 0,-65-17 15,57 28-15,-18 4 16,-22 4-16,-17-1 0,-17-3 15,-16 4-15,-11 0 16,-16 2 0,-5 0-16,-1-7 0,1-11 15,8-4-15,2-11 16,4-10-16</inkml:trace>
  <inkml:trace contextRef="#ctx0" brushRef="#br0" timeOffset="-62068.59">13191 8277 0,'32'-6'16,"22"-16"-16,24-8 15,11-4-15,20 2 0,28 0 16,17 4-16,-18 14 16,-12-1-16</inkml:trace>
  <inkml:trace contextRef="#ctx0" brushRef="#br0" timeOffset="-58733.72">11123 10049 0,'0'0'16,"0"0"-16,0 0 16,0 0-16,0 0 0,0 0 15,27 6-15,20 0 0,27 15 16,-12 5-16,-3 4 15,3 12-15,0 2 16,-1 3-16,-5 7 16,-7 2-16,-6 0 15</inkml:trace>
  <inkml:trace contextRef="#ctx0" brushRef="#br0" timeOffset="-58433.34">11288 10743 0,'0'0'0,"12"-21"16,13-15-16,13-11 0,12-6 16,6-4-16,10 1 15,1-4-15,2 5 16,-4-2-16,-3 6 0,-62 51 16,63-47-16,-1 6 0,-6 0 15,1 5-15,2 3 0</inkml:trace>
  <inkml:trace contextRef="#ctx0" brushRef="#br0" timeOffset="-57948.48">12691 9815 0,'0'0'0,"0"0"16,0 0-16,0 0 0,14 0 15,-14 0-15,0 0 16,26 0-16,11 9 0,-17 21 16,-8 11-16,-19 9 15,-4 13-15,-13 14 0,-5 6 16,-7 9-16,-14 26 15,-15 9-15,-7-24 0,8-22 0,64-81 16,-68 65-16,14-20 16,54-45-16,0 0 0,-51 32 15,51-32-15,0 0 16,-44 15-16,17-15 0,27 0 16,-11-9-16,11-9 15,0 18 1,17-18-16,10 1 0,8 0 15,1 1-15,9 1 16,-45 15-16,50-8 0,-50 8 16,69-10-16,-69 10 15,73-2-15,-73 2 16,71 2-16,-71-2 0,0 0 16,62 0-16,-14-5 0</inkml:trace>
  <inkml:trace contextRef="#ctx0" brushRef="#br0" timeOffset="-57747.9">12415 10396 0,'0'0'0,"0"0"0,0 0 16,0 0-16,21-3 0,20-12 15,27-5-15,4-2 16,-1-2-16,5 8 16,4 3-16,1 8 0,-1 1 0</inkml:trace>
  <inkml:trace contextRef="#ctx0" brushRef="#br0" timeOffset="-57347.82">13508 10008 0,'0'0'0,"0"0"0,0 0 16,0 0-16,0 0 15,0 0 1,0 0-16,0 0 0,-17 24 15,-10 8-15,-8 12 16,-1 4-16,36-48 0,0 0 16,-38 44-16,38-44 15,-30 44-15,9-5 16,21-39-16,0 0 0,0 29 16,0-29-16,15 28 0,11-5 15,13-2-15,2 0 0,1 2 16,2 2-16,-44-25 15,47 26-15,-4 6 0,-18 3 16,-17-3-16,-11-4 16,-16 2-16,-8-4 0,-8 1 15,-9-6 1,-10-9-16</inkml:trace>
  <inkml:trace contextRef="#ctx0" brushRef="#br0" timeOffset="-57115.57">13502 10171 0,'0'0'0,"0"0"16,24-15-16,18-12 15,13-9-15,8 4 0,6 6 16,1 2-16,2 8 15,-1 2-15,0 6 0,-3 1 0,-68 7 16,66 0-16,-66 0 16,70 7-16</inkml:trace>
  <inkml:trace contextRef="#ctx0" brushRef="#br0" timeOffset="-56315.82">11365 12200 0,'0'0'0,"0"0"0,0 0 15,0 0-15,16 24 0,7 12 16,12 11-16,7 3 16,0-5-16,2-1 15,3 1-15,2-1 16,-3-6-16,-46-38 16,0 0-16,54 38 0</inkml:trace>
  <inkml:trace contextRef="#ctx0" brushRef="#br0" timeOffset="-56084.47">11344 12751 0,'0'0'16,"16"-21"-16,11-15 15,13-11-15,14-6 0,8-3 0,4-3 16,-1 5-16,2 4 16,2 8-16,-3 1 0,1 6 15,-4 4-15,-10 2 16</inkml:trace>
  <inkml:trace contextRef="#ctx0" brushRef="#br0" timeOffset="-55630.86">12995 11779 0,'0'0'0,"0"0"15,0 0-15,0 0 0,0 0 16,0 0-16,0 0 15,-24 27-15,-11 11 0,-11 27 16,3 8-16,2 9 16,5 3-16,-3 10 0,-4 22 15,-5-2 1,6-11-16,4-19 16,6-25-16,32-60 0,-35 47 15,-5-3-15,40-44 16,0 0-16,-49 34 15,0-15-15,49-19 0,-44 0 16,44 0-16,-27-11 16,27 11-16,-15-18 0,15 18 0,0 0 15,0-21-15,12 2 16,12 2-16,6 3 0,9 7 16,2 6-16,7 1 15,1 5-15,10 4 0,4 3 16,-63-12-16,59 13 15,-59-13-15,65 4 0,-65-4 0,0 0 16,73-8-16</inkml:trace>
  <inkml:trace contextRef="#ctx0" brushRef="#br0" timeOffset="-55430.46">12308 12435 0,'0'0'0,"0"0"0,0 0 15,0 0-15,23-3 16,31-13-16,35-4 0,-3-5 16,-3 8-16,3 3 0,-3-1 15,-10-3-15,-6-6 0</inkml:trace>
  <inkml:trace contextRef="#ctx0" brushRef="#br0" timeOffset="-55014.67">13518 11996 0,'0'0'0,"0"0"16,0 0-16,0 0 0,0 0 16,-24 18-16,-12 8 15,36-26-15,-44 39 0,44-39 16,-39 42-16,39-42 15,-23 41-15,23-12 0,11-2 0,10-6 32,15 0-32,5-4 15,6 4-15,9 6 0,0-1 16,-2 5-16,-54-31 16,38 37-16,-7 10 0,-19-2 15,-15-6-15,-10-1 16,-10 1-16,-7-1 0,-6-5 0,-5-6 15,-7-10-15,-11-8 16</inkml:trace>
  <inkml:trace contextRef="#ctx0" brushRef="#br0" timeOffset="-54814.3">13612 12046 0,'0'0'0,"30"-6"16,24-8-16,22-14 16,1 2-16,8 2 0,2 6 15,2 4 1,-3-1-16,-3 6 16,-83 9-16,80 0 0</inkml:trace>
  <inkml:trace contextRef="#ctx0" brushRef="#br0" timeOffset="-54445.6">11271 13845 0,'0'0'0,"0"0"15,0 0-15,17 20 0,9 13 16,14 12-16,1 2 0,3 3 16,1 6-16,-45-56 15,51 60-15,-4 2 16,-47-62-16,43 65 0,-43-65 16,38 60-16,-22-2 0</inkml:trace>
  <inkml:trace contextRef="#ctx0" brushRef="#br0" timeOffset="-54213.72">11013 14580 0,'0'0'0,"0"0"15,21-30-15,14-18 0,27-29 16,21-12-16,6-8 16,3 4-16,-6 11 0,-4 11 0,-1 8 15,-11 7-15,-13 15 16</inkml:trace>
  <inkml:trace contextRef="#ctx0" brushRef="#br0" timeOffset="-53682.34">12815 13619 0,'0'0'0,"0"0"0,0 0 15,0 0-15,18 15 16,4 8-16,5 13 0,-11 0 16,-10 11-16,-9 4 0,-5 17 15,-8 9-15,-6 3 0,-7 2 16,-4-1-16,-5-5 15,1 2-15,-12-1 0,2-7 16,-7 0-16,2-5 16,-1-9-16,2-3 0,51-53 15,-48 41 1,48-41-16,0 0 16,0 0-16,-41 33 0,41-33 15,-27 18-15,27-18 16,-3 6-16,12-9 0,17 0 15,7-1-15,12 2 16,4-1-16,18-3 0,1 0 16,-68 6-16,77-6 0,-77 6 15,71 0-15,-71 0 16,0 0-16,0 0 0,66-4 16,-28-1-16,-25-6 15</inkml:trace>
  <inkml:trace contextRef="#ctx0" brushRef="#br0" timeOffset="-53481.94">12361 14371 0,'0'0'0,"0"0"16,27 0-16,29-8 0,36-7 0,6-2 15,6-1-15,2 0 16,-5 6-16,-6-2 0,-21 1 16,-11 1-16,-1-3 15</inkml:trace>
  <inkml:trace contextRef="#ctx0" brushRef="#br0" timeOffset="-52928.09">13444 13975 0,'32'-3'0,"24"-6"16,24-1-16,9 0 0,3 0 15,-92 10-15,89-6 16,-89 6-16,0 0 0,77 19 16,-35 13-16,-42 9 0,-21-8 15,-9-1-15,-14 4 16,-15 9-16,-10 8 0,-5-1 16,-4 3-16,2 1 15,5-3-15,12-5 0,59-48 16,0 0-16,-51 50 15,51-50 1,0 0-16,-33 45 0,25-7 16,8-38-16,11 24 15,-11-24-15,24 15 0,-24-15 16,0 0-16,35 9 0,-35-9 16,0 0-16,0 0 15,39 6-15,-39-6 16,0 0-16,0 0 0,33 6 0,-33-6 15,0 0-15,0 0 16,18 2-16,-18-2 0,0 0 16,0 0-16,6 6 15,-6-6-15,0 0 16,0 0-16,5 3 0,-5-3 16,0 0-16,7 0 0,-7 0 15,0 0-15,15-3 0</inkml:trace>
  <inkml:trace contextRef="#ctx0" brushRef="#br0" timeOffset="-52343.22">13331 14748 0,'0'0'0,"0"0"0,0 0 15,32 0-15,34-9 16,31-6-16,16 1 0,0-1 0,-4 9 15,-2 6-15,-9 3 16,-9 9-16,-89-12 16,65 17-16,-15 13 0,-50-30 15,27 35-15,-27 0 16,-15-4-16,-20 4 0,-14 4 16,-24 8-16,-13-2 0,-3 2 15,-29 12-15,-13 6 0,15-17 16,27-13-16,27-18 15,62-17-15,0 0 0,-41 11 16,17-17-16,13-9 16</inkml:trace>
  <inkml:trace contextRef="#ctx0" brushRef="#br0" timeOffset="-52043.21">13834 14022 0,'0'0'0,"0"0"0,0 0 16,0 0-16,30-3 15,32-5-15,30-7 0,-9 6 16,6 0-16,-3-1 16,-3 5-16,-5 2 0,-78 3 15,73 0-15,-73 0 16,0 0-16,56 15 0</inkml:trace>
  <inkml:trace contextRef="#ctx0" brushRef="#br1" timeOffset="-24869.42">6057 6200 0,'0'0'0,"0"0"0,0 0 16,0 0-16,0 0 15,0 27-15,0 20 0,0 22 16,0-4-16,0 3 15,6 6-15,0 7 0,-3 4 16,-3 13-16,-11 26 16,-16 3-16,-8-2 0,-14-7 0,6-11 31,-6-15-31,-1-11 0,6-26 16,44-55-16,-45 45 15,45-45-15,-47 31 0,4-15 16,6-16-16,37 0 15,-28-9-15,28 9 0,-22-23 16,22 23-16,-12-36 0,5-5 16,18 3-16,5 4 15,11 5-15,8 3 0,5-2 16,7 8-16,15-1 16,0 3-16,6 3 15,1 7-15,5-2 0,-1 5 16,0-1-16,-73 6 0,65-9 15,-65 9-15,0 0 0,56-12 16,-21 0-16,-24-3 16,-11 1-16</inkml:trace>
  <inkml:trace contextRef="#ctx0" brushRef="#br1" timeOffset="-24684.93">5482 7047 0,'0'0'0,"0"0"15,22-11-15,13-15 16,21-4-16,5 4 0,6 1 0,3 5 16,1-4-16,4 0 0,-1-2 15</inkml:trace>
  <inkml:trace contextRef="#ctx0" brushRef="#br1" timeOffset="-24284.25">6688 6399 0,'0'0'15,"0"0"1,-24 7-16,-19-2 0,-14 13 16,57-18-16,-44 27 15,44-27-15,-30 32 0,30-32 16,-11 33-16,7-7 16,13 0-16,12 1 0,6-6 15,13-6-15,11 1 16,17-5-16,4-2 0,9 2 15,-8 4-15,-2 3 0,-3 0 16,-68-18-16,62 27 16,-62-27-16,43 32 0,-20 6 15,-23 1-15,-15 5 16,-18-2-16,-18 8 0,-11-2 16,-5-3-1,-8-4-15,-5-6 16,-1-4-16,3-11 0,0-12 15</inkml:trace>
  <inkml:trace contextRef="#ctx0" brushRef="#br1" timeOffset="-24084.33">6826 6381 0,'32'-18'0,"20"-5"0,36-3 16,2 1-16,18 4 16,37 1-16,21 5 0,0 7 0,-10 4 15,-8 8-15,-17-8 16,1-7-16</inkml:trace>
  <inkml:trace contextRef="#ctx0" brushRef="#br1" timeOffset="-22866.99">5772 8438 0,'0'0'15,"0"0"-15,0 0 0,0 0 16,-8 29-16,-3 25 16,-13 28-1,-6-5-15,-5 4 0,0 1 16,-8 7-16,-6 16 0,-6 0 16,4-13-16,1-6 15,3-9-15,12-23 0,35-54 16,-27 44-16,27-44 15,-27 39-15,27-39 0,-27 26 16,27-26-16,-23 9 0,5-15 16,9-12-16,9-8 15,6-6-15,2-7 16,-8 39-16,21-38 0,-21 38 16,34-36-16,13 0 15,-47 36-15,58-26 0,4 8 16,4 12-16,-66 6 0,64 2 15,-64-2-15,58 13 0,-58-13 16,0 0-16,0 0 16,47 9-16,-14-9 0</inkml:trace>
  <inkml:trace contextRef="#ctx0" brushRef="#br1" timeOffset="-22666.68">5319 9010 0,'0'0'15,"0"0"-15,0 0 16,21-11-16,19-14 0,11-2 0,11 2 16,9 6-16,-5 1 0,6 0 15,-7 4-15,6 4 16</inkml:trace>
  <inkml:trace contextRef="#ctx0" brushRef="#br1" timeOffset="-22466.64">6353 8565 0,'0'0'16,"0"0"-16,0 0 0,0 0 15,-14 27-15,-7 17 16,-3 12-16,2 3 0,-8 4 0,-5 2 16,4 6-16,1 3 15,-2 3-15,1-3 0,31-74 16,-22 68-16</inkml:trace>
  <inkml:trace contextRef="#ctx0" brushRef="#br1" timeOffset="-22097.54">6994 8749 0,'0'0'15,"0"0"-15,0 0 16,0 0-16,0 0 0,0 0 15,-27 9-15,-30 11 16,-17 16-16,9 11 0,3 6 16,6 7-16,10 3 15,11 1-15,35-64 0,-8 59 16,20-8-16,-12-51 0,45 32 16,14-19-16,22-23 0,-6-10 15,12-13-15,-8-11 16,7-7-16,6-10 0,-12-2 15,-80 63-15,42-60 16,-42 60-16,4-47 16,-22 15-1,-18 14-15,-12 9 0,-9 3 16,-16 6-16</inkml:trace>
  <inkml:trace contextRef="#ctx0" brushRef="#br1" timeOffset="-21165.68">6022 9803 0,'0'0'15,"0"0"-15,0 0 16,0 0-16,0 0 0,0 0 16,0 0-16,0 0 0,-15 27 15,-6 14-15,-12 16 16,-5 8-16,-5 6 0,-9 5 15,1 8-15,1 2 0,-13 20 16,-2-8-16,65-98 16,-65 83-16,65-83 0,0 0 15,-49 65-15,49-65 16,0 0-16,0 0 0,-32 34 16,32-34-1,-19 11-15,19-11 16,0-3-16,8-5 0,16-5 15,9 2-15,13-4 16,-1 2-16,18 2 0,-63 11 16,78-12-16,3 3 15,-3 9-15,-78 0 0,0 0 16,65 9-16,-17 9 0,-12 12 16,-36-30-16,14 23 0,-14-23 15,0 0-15,0 26 16,-17 2-16</inkml:trace>
  <inkml:trace contextRef="#ctx0" brushRef="#br1" timeOffset="-20980.77">5404 10361 0,'0'0'15,"0"0"-15,22-3 0,27-12 16,15-6-16,1 4 0,-3 1 16,6 10-16,-3 3 15,-65 3-15,69 0 0</inkml:trace>
  <inkml:trace contextRef="#ctx0" brushRef="#br1" timeOffset="-20727.54">6704 9960 0,'0'0'0,"0"0"16,0 0-16,0 0 0,-21 24 15,-15 15-15,-20 20 0,-1 12 16,2-3-16,-5 7 0,5-2 15,6-2-15,49-71 16,-38 71-16,17-8 0,21-63 16,-6 50-16,12-23 15,6-21-15</inkml:trace>
  <inkml:trace contextRef="#ctx0" brushRef="#br1" timeOffset="-20364.73">7426 9981 0,'0'0'16,"0"0"-16,-24 9 0,-19 9 15,-14 9-15,-5 8 16,-4 3-16,2 4 0,4 2 15,8 1-15,52-45 16,-39 41-16,17-5 0,22-36 0,0 27 16,22-9-16,-22-18 15,35 14-15,16 1 0,19 2 16,4 1-16,-74-18 16,74 28-16,-1-5 0,-73-23 15,55 35-15,-11-2 16,-23 3-1,-21-10-15,-14-3 0,-13 2 16,-9-3-16,-7 0 16,-12-4-16,-19-4 0,-2-14 15</inkml:trace>
  <inkml:trace contextRef="#ctx0" brushRef="#br1" timeOffset="-20179.99">7248 9981 0,'37'-6'16,"15"-9"-16,34-2 15,6-4-15,4 9 0,1 7 16,20 10-16,0 10 0,-117-15 16,109 12-16,4 3 0</inkml:trace>
  <inkml:trace contextRef="#ctx0" brushRef="#br1" timeOffset="-19564.09">5956 11510 0,'0'0'16,"0"0"-16,0 0 16,0 0-16,0 0 0,0 0 15,0 0-15,0 0 0,-6 33 16,-2 25-16,-19 32 0,-14-2 15,-15 13-15,-13 6 16,8-4-16,-9-5 0,7-9 16,1-12-16,14-15 15,48-62-15,0 0 0,0 0 16,-41 39-16,21-15 0,17-18 16,10-15-16,13-9 0,6-5 15,10-2-15,6-1 16,6 3-16,10-2 0,8 1 15,-4 10-15,3 2 16,1 6-16,-66 6 16,67-3-16,6 9 15,-7 5-15,-12 7 16,-54-18-16,48 24 0,-48-24 16,23 25-16,-16-8 15,-23-5-15</inkml:trace>
  <inkml:trace contextRef="#ctx0" brushRef="#br1" timeOffset="-19363.7">5523 12090 0,'0'0'0,"0"0"0,0 0 16,0 0-1,27-2-15,27-16 0,22-3 16,-76 21-16,73-20 16,-6-1-16,1-3 0</inkml:trace>
  <inkml:trace contextRef="#ctx0" brushRef="#br1" timeOffset="-19009.88">6621 11841 0,'0'0'15,"0"0"-15,24-2 0,25-17 16,23-2-16,-4 1 0,3 8 16,-4 10-16,-1 2 0,-3 6 15,-63-6-15,49 21 16,-12 11-16,-23 4 0,-14-2 15,-14 9-15,-10 4 16,-16 12-16,-9 7 0,-7-1 16,-6-3-1,-1-4-15,6-1 16,5-1-16,52-56 0,0 0 16,0 0-16,-39 53 15,12-2-15,18-9 0,9-42 16,11 30-16,16-7 15,10-5-15,5-12 0,-2-9 16</inkml:trace>
  <inkml:trace contextRef="#ctx0" brushRef="#br1" timeOffset="-18678.54">7770 12283 0,'0'0'0,"0"0"16,0 0-16,0-12 16,-6-15-16,6 27 0,-8-34 15,-15 1-15,-10 12 16,-4 12-16,-1 5 0,-10 10 16,-2 9-16,-21 15 15,3 12-15,0 8 0,6 4 16,11 4-16,21 2 0,16-7 15,14-2-15,17-10 0,7-14 16,12-6-16,14-10 16,16-4-16,1-11 15,-4-4-15,-63 8 0,62-22 16,-9-4-16,-8-10 0,-12-2 16,-10-3-16,-19 5 0,-12-6 15,-15 1-15</inkml:trace>
  <inkml:trace contextRef="#ctx0" brushRef="#br1" timeOffset="-18146.99">5960 13371 0,'0'0'0,"0"0"0,0 0 15,0 0-15,0 0 16,-16 24-1,-10 16-15,-10 17 0,-5 11 16,-4 6-16,-5 12 16,-21 30-16,-13 20 0,-5-3 15,7-15-15,11-26 16,14-20-16,57-72 0,-40 45 16,40-45-16,0 0 15,0 0-15,-34 25 0,34-25 16,-16 6-16,13-21 0,16-12 15,14-7-15,14-5 16,16-5-16,8-4 0,8 10 16,-1-1-16,7 10 15,-3 8-15,-2 12 0,-3 7 16,-11 10-16,-11 10 0,-10 6 16,-12 3-16,-27-27 0,14 28 15,-14-28-15,7 36 16,-16-4-16,-12-5 0,-15-9 15</inkml:trace>
  <inkml:trace contextRef="#ctx0" brushRef="#br1" timeOffset="-17946.41">5480 13915 0,'0'0'0,"0"0"16,0 0-16,0 0 0,30 0 16,26-6-16,26 1 0,-4 2 15,-2 0-15,-76 3 16,78-3-16,-8 3 0</inkml:trace>
  <inkml:trace contextRef="#ctx0" brushRef="#br1" timeOffset="-17292.61">6431 13619 0,'0'0'0,"0"0"16,0 0-16,0 0 15,0 0-15,30-3 0,29-5 16,28-13-16,-14 3 15,-73 18-15,67-18 0,-67 18 16,72-11-16,-72 11 0,0 0 16,65 1-16,-23 18 15,-24 8-15,-18 0 0,-12-1 16,-15 10-16,-6-1 16,-8 7-16,-10 7 0,-2 2 15,6 2-15,0-2 16,8-1-1,39-50-15,0 0 0,-33 50 16,17 4-16,11-6 16,15-12-16,7-8 0,12-1 15,13-7-15,5-4 16,10-5-16,10-1 16,3-4-16,-70-6 0,65 0 15,-65 0-15,0 0 0,63-3 0</inkml:trace>
  <inkml:trace contextRef="#ctx0" brushRef="#br1" timeOffset="-16861.27">7631 13664 0,'0'0'16,"0"0"-16,0 0 0,0 0 16,-27 18-16,27-18 0,-41 23 15,41-23-15,-51 33 16,51-33-16,0 0 15,-35 38-15,14 4 0,21-42 16,0 30-16,16 2 0,7-3 16,9 2-16,4-3 0,2 2 15,-38-30-15,39 36 16,-4 12-16,-12 2 16,-21-3-16,-17-8 0,-19 2 15,-21 7-15,-10-2 16,-10-6-1,-4-1-15,-1-10 0,-4-2 16,7-7-16,0-12 16,77-8-16,-68-5 0,6-16 15</inkml:trace>
  <inkml:trace contextRef="#ctx0" brushRef="#br1" timeOffset="-16692.29">7510 13785 0,'0'0'0,"27"-6"0,20-5 16,32-10-16,1-3 0,2 3 15,3 6-15,1 4 16,-1 7 0,-2 4-16,-2 6 15,-81-6-15,80 12 0</inkml:trace>
  <inkml:trace contextRef="#ctx0" brushRef="#br1" timeOffset="-7846.43">15020 5785 0,'0'0'0,"0"0"16,0 0-16,0 36 0,0 32 16,0 36-16,-7 14 15,2-8 1,-1-3-16,-6 3 0,0 5 16,-8 7-16,-1-4 15,-6 3-15,1 4 0,-1-10 16,-3-13-16,30-102 15,-26 85-15,26-85 0,0 0 16,-29 54-16,29-54 16,-24 29-16,0-20 0,5-18 0,8-8 15,-1-13-15,6-9 16,6-2-16,3-4 16,-3 45-16,12-46 0,10 4 15,3 3-15,5 4 0,6 2 16,-36 33-16,44-30 15,-44 30 1,65-24-16,-65 24 16,68-17-16,-2 11 0,-66 6 15,0 0-15,0 0 0,58 0 16,-15 9-16,-27-7 16</inkml:trace>
  <inkml:trace contextRef="#ctx0" brushRef="#br1" timeOffset="-7661.31">14794 6675 0,'0'0'0,"0"0"0,21-21 16,12-12-1,15-11-15,5 2 16,0 7-16,-3 5 0,-50 30 15,57-29-15</inkml:trace>
  <inkml:trace contextRef="#ctx0" brushRef="#br1" timeOffset="-7291.13">15513 6129 0,'0'0'16,"0"0"-16,0 0 16,-22 9-16,-10 9 0,-7 6 0,9 6 15,30-30-15,-20 26 16,20-26-16,0 0 0,-12 32 16,12-2-16,15-6 15,12-12-15,8-3 0,7-6 16,5-3-16,7 0 15,-54 0 1,64 3-16,-2 6 0,-62-9 16,51 18-16,-13 12 15,-23-1-15,-8 6 0,-17 4 16,-10 5-16,-13 0 16,-15 13-16,-11-4 0,0 4 15,-6-4-15,0-3 16,-3-6-16,3-8 0,6-12 15</inkml:trace>
  <inkml:trace contextRef="#ctx0" brushRef="#br1" timeOffset="-7074.88">15417 6274 0,'0'0'0,"18"-20"16,14-13-16,17-11 0,7-4 16,6-2-16,6 4 15,3 4-15,-1 0 0,3 9 16,-73 33-16,0 0 0,0 0 16,75-28-16</inkml:trace>
  <inkml:trace contextRef="#ctx0" brushRef="#br1" timeOffset="-6742.37">15518 7397 0,'0'0'15,"0"0"-15,0-23 0,3-27 16,18-43 0,20-7-16,27-45 15,45-63-15,36-37 0,18 0 16,26-5-16,-11 33 0,-26 43 0,-24 34 0,-15 28 15,-28 29-15,-17 20 16,-25 19-16,-47 44 16,0 0-16,48-47 0</inkml:trace>
  <inkml:trace contextRef="#ctx0" brushRef="#br1" timeOffset="-5654.98">14985 7801 0,'0'0'0,"0"0"31,0 0-31,0-19 0,0 19 16,8-35-16,10-9 0,-18 44 16,21-18-16,-21 18 15,27 0-15,-4 15 0,0 17 16,-4 10-16,-4 17 15,-1 24-15,-8 12 16,-3 8-16,-6 34 0,-5 23 0,-4 0 16,-9-9-16,-6-24 15,-2-8-15,-4-15 0,-3-12 16,1 2-16,-7-12 16,10-15-16,-2-14 0,34-53 15,0 0-15,-32 38 16,32-38-1,-27 12-15,13-30 0,12-17 16,4-12-16,9-7 16,8-14-16,5 6 0,2 5 15,4 7-15,-1 6 16,6 2-16,4 12 16,-39 30-16,39-17 0,5 2 15,7 2-15,11 2 0,-3 6 16,-59 5-16,57 0 0,-57 0 15,47 2-15</inkml:trace>
  <inkml:trace contextRef="#ctx0" brushRef="#br1" timeOffset="-5469.76">14884 8811 0,'0'0'0,"0"0"0,0 0 15,0 0-15,15-21 16,14-11-16,16-13 0,9 4 16,8 2-1,5 3-15,8 1 16,-7-1-16,-3 2 0</inkml:trace>
  <inkml:trace contextRef="#ctx0" brushRef="#br1" timeOffset="-5222.25">15886 7954 0,'0'0'0,"0"0"15,0 0-15,-19 20 16,-5 5-1,-4 16-15,1 9 0,3 16 16,3 8-16,-3 12 16,4 2-16,1 11 0,0 31 15,6 15-15,5-13 16,5-36-16,8-30 0</inkml:trace>
  <inkml:trace contextRef="#ctx0" brushRef="#br1" timeOffset="-4821.51">16464 8254 0,'0'0'16,"0"0"-16,0 0 0,-9-12 15,9 12-15,-18-18 16,-6 3-16,-6 19 0,1 7 15,-6 16-15,-7 17 16,-5 22-16,2 11 0,6 11 16,10 7-1,2 33-15,12 11 16,15-24-16,0-115 0,24 69 16,8-40-16,7-26 15,2-12-15,7-14 0,17-22 16,3-11-16,0-5 15,-2-9-15,-7 2 0,-6 0 16,-53 68-16,35-71 0,-11 0 16,-18 3-16,-9 9 0,-11 8 15,-10 7-15,-8 5 16,-4 7-16,36 32 16,-42-24-16,-3 3 0</inkml:trace>
  <inkml:trace contextRef="#ctx0" brushRef="#br1" timeOffset="-4134.44">16381 9744 0,'0'0'0,"11"-26"31,13-22-31,11-32 0,16-18 16,20-38-16,32-39 16,23-17-16,16-25 0,6 7 15,8-1-15,5 16 16,3 14-16,-20 19 0,-25 37 16,-28 36-16,-91 89 15,0 0-15,0 0 0,54-59 0,-39 26 16,-30 27-16,-15 18 15,-10 9-15</inkml:trace>
  <inkml:trace contextRef="#ctx0" brushRef="#br1" timeOffset="-3331.9">15310 10058 0,'0'0'0,"0"0"16,0 0-16,0 0 16,0 0-16,0 0 15,0 0-15,0 0 0,0 0 0,-8 27 16,-1 28-16,-4 35 15,8 5-15,2 8 0,6 19 16,-1 3-16,1-7 16,-3-3-16,-8 1 0,-3-9 15,-8-1-15,1-5 16,-4-6 0,0-25-16,22-70 0,-24 57 15,-6-16-15,1-10 16,-1-26-16,3-10 0,7-16 15,-4-12-15,6-11 16,18 44-16,-17-60 0,2-15 16,15 75-16,-3-70 15,9 2-15,-6 68 0,14-63 0,-14 63 16,27-59-16,12 9 16,2 8-16,4 9 0,4 13 15,5 6-15,5 2 16,1 2-16,3 10 15,-4 4-15,3-1 0,-5-3 16,-57 0 0,53 0-16,-53 0 15,0 0-15,0 0 0,44-12 16,-17-3-16,-18-9 0</inkml:trace>
  <inkml:trace contextRef="#ctx0" brushRef="#br1" timeOffset="-3093.82">15115 10817 0,'0'0'16,"0"0"-16,0 0 16,0 0-16,0 0 0,0 0 15,0 0-15,0 0 0,20-3 16,25-15-16,12-6 0,5-5 15,3-1-15,3 0 16,2 1-16,-3-1 0,-2 3 16,-65 27-16,0 0 31,0 0-31,65-26 0</inkml:trace>
  <inkml:trace contextRef="#ctx0" brushRef="#br1" timeOffset="-2715.02">16158 10254 0,'0'0'0,"0"0"16,0 0-16,0 0 15,-17 17-15,17-17 16,-27 36-16,-9 11 0,3 6 15,-2 10-15,5 9 0,1 10 16,2 7-16,0 6 0,-5 20 16,32-115-16,0 0 15,0 0-15,-27 103 0,9-33 16,9-50-16</inkml:trace>
  <inkml:trace contextRef="#ctx0" brushRef="#br1" timeOffset="-2330.27">16627 10340 0,'0'0'15,"0"0"-15,0 0 0,0 0 16,0 0-16,0 0 15,-24 9-15,-18 8 16,-5 16-16,47-33 0,-42 41 16,42-41-16,0 0 15,-29 45-15,29-45 0,-11 44 0,11-15 16,0-29-16,13 22 16,-13-22-16,22 23 0,-22-23 15,27 25-15,-4 4 16,-23-29-16,20 35 0,-8 6 15,-9 1-15,-9 2 16,-11 1 0,-7-1-16,-17 6 0,-5-2 15,0-7-15,-7-2 16,-4-6-16,0-10 0</inkml:trace>
  <inkml:trace contextRef="#ctx0" brushRef="#br1" timeOffset="-2161.31">16455 10443 0,'0'0'0,"0"0"16,20-15-16,16-6 16,14-11-16,0 6 0,-50 26 15,57-27 1,2 3-16,-59 24 15,0 0-15,65-36 0</inkml:trace>
  <inkml:trace contextRef="#ctx0" brushRef="#br1" timeOffset="-1845.53">16434 11617 0,'0'0'0,"0"0"0,0 0 15,0 0-15,11-24 0,8-21 0,11-17 16,2-15-16,0-9 16,7-14-16,14-40 0,21-38 15,12-23-15,6-6 16,-3 17-16,4 12 0,-2 9 15,-6 19-15,-11 25 16,-8 21 0,-66 104-16,54-86 0,-54 86 15,0 0-15,32-74 16,-23 18-16</inkml:trace>
  <inkml:trace contextRef="#ctx0" brushRef="#br1" timeOffset="-1028.61">15594 12090 0,'0'0'0,"0"0"0,0 0 16,0 0-16,0 0 0,-14 9 15,-13 13-15,-5 13 16,8 12-16,4 12 0,-1 9 15,3 12-15,-3 11 0,0 14 16,1 37-16,-1 30 0,6 3 16,1-24-16,4-42 15,-4-25-15,-4-31 0,18-53 16,0 0-16,-20 38 16,-7-14-16,0-21 15,3-9-15,0-15 16,7-9-16,1-8 15,16 38-15,-8-50 16,2-9-16,6 59 0,3-63 16,5 13-16,8 6 15,-16 44-15,20-30 0,-20 30 16,29-25-16,11 12 0,-40 13 16,46-7-16,-46 7 0,54 4 15,8 10-15,-62-14 16,0 0-16,0 0 0,45 18 15,-21-3-15</inkml:trace>
  <inkml:trace contextRef="#ctx0" brushRef="#br1" timeOffset="-844.22">15151 12814 0,'0'0'0,"0"0"15,0 0-15,0 0 0,16-18 16,16-12 0,8-8-16,-40 38 15,50-36-15,7-3 0,-57 39 16,62-38-16</inkml:trace>
  <inkml:trace contextRef="#ctx0" brushRef="#br1" timeOffset="-491.02">15832 12435 0,'0'0'0,"0"0"16,0 0-16,0 0 16,0 0-16,22-3 0,16-15 15,13-6 1,-5 0-16,2 6 15,-48 18-15,53-8 0,-53 8 16,47-4-16,-47 4 16,36 10-16,-18 6 15,-16 15-15,-7 8 0,-13 5 16,-9 9-16,-11 18 16,-7 3-16,-2 3 0,3 0 0,-1-5 15,7-5-15,38-67 16,0 0-16,-24 63 0,24-63 15,0 0-15,-3 53 16,21-17-16,8-19 0,11-12 16,1-10-16,2-12 15</inkml:trace>
  <inkml:trace contextRef="#ctx0" brushRef="#br1" timeOffset="-174.61">16644 12485 0,'0'0'16,"0"0"0,0 0-16,-33 6 15,-20 3-15,-21 14 0,18 1 16,6 9-16,-1 8 16,4 7-16,-1 4 0,7 10 15,8 10-15,4 0 16,29-72-16,-18 70 0,9-2 15,12-14-15,9-13 0,2-23 16,4-16-16,1-7 0,1-13 16,6-6-16,-2-9 15,3-8-15,0-7 0,8-10 16,-3-8-16,1 1 16,-4-3-16,-2-3 15,-27 71 1,21-65-16,-8 2 0</inkml:trace>
  <inkml:trace contextRef="#ctx0" brushRef="#br1" timeOffset="172.08">16262 13630 0,'0'0'0,"0"0"0,0 0 0,0 0 32,0-32-32,8-36 15,8-41-15,14-25 16,10-12-16,20-12 0,11-29 15,27-29-15,17-3 16,1 17-16,-15 36 0,-18 38 16,-21 36-16,-8 18 0,-16 21 15,-38 53-15,38-48 0,2 1 16,-40 47-16,35-48 16,-18 7-16</inkml:trace>
  <inkml:trace contextRef="#ctx0" brushRef="#br1" timeOffset="1342.03">15675 14390 0,'0'0'0,"0"0"0,-9 26 16,-3 27-16,-5 22 0,1 5 15,2-7-15,-2 4 16,5 7-16,0 8 0,-2 5 15,-4 25-15,2 5 16,-7-9-16,3-10 0,1-8 16,-7-6-16,2-22 0,-1-13 15,-5-2-15,-1-11 0,30-46 16,0 0-16,-35 37 16,35-37-16,-30 11 0,3-16 15,9-13-15,18 18 16,-14-30-16,8-3 0,6 33 15,0-35-15,0 35 0,9-36 16,5-1-16,-14 37 0,26-40 16,5 5-16,-31 35 15,42-29-15,-42 29 16,55-30-16,2 14 0,-57 16 16,53-2-16,-53 2 15,0 0 1,0 0-16,41 5 0,-41-5 15,16 13-15</inkml:trace>
  <inkml:trace contextRef="#ctx0" brushRef="#br1" timeOffset="1558.12">15316 15243 0,'0'0'0,"0"0"0,0 0 16,0 0-16,24-3 16,21-14-16,10-4 0,-4-4 15,3 5 1,-54 20-16,49-19 16,-49 19-16,0 0 0,48-17 15</inkml:trace>
  <inkml:trace contextRef="#ctx0" brushRef="#br1" timeOffset="1958.24">16042 14840 0,'0'0'32,"0"0"-32,0 0 0,0 0 15,25 0-15,-25 0 16,0 0-16,40 0 0,-40 0 16,51 8-16,-33 20 15,-24 7-15,-12 4 0,-3-1 16,-11 10-16,-10 8 0,-2 6 15,0 0-15,-1-6 16,7 4-16,38-60 0,-32 56 16,32-56-16,-25 57 15,25-57-15,0 0 0,-12 50 16,18-6-16,9-18 16,9-5-16,3-8 0,-27-13 0,35 2 15,-35-2-15,35-9 16,-5-11-16</inkml:trace>
  <inkml:trace contextRef="#ctx0" brushRef="#br1" timeOffset="2343.67">16402 14983 0,'0'0'0,"0"0"0,0 0 16,0 0-16,0 0 0,0 0 0,0 0 15,0 0-15,-16 23 16,-8 7-16,24-30 16,-30 39-16,30-39 0,-29 34 15,29-34-15,0 0 16,0 0-16,-23 33 0,23-33 15,-15 33-15,6-3 0,15-4 16,-6-26-16,15 27 0,5-3 16,-20-24-16,24 23 15,-24-23-15,0 0 0,24 27 16,-24-27-16,11 29 16,-11 4-16,0-33 15,-8 32-15,8-32 16,-21 24-16,-12-6 15</inkml:trace>
  <inkml:trace contextRef="#ctx0" brushRef="#br1" timeOffset="2512.17">16568 14894 0,'0'0'15,"0"0"-15,0 0 16,0 0-16,11-12 0,-11 12 15,21-21-15,-21 21 16,0 0-16,0 0 0,27-24 16,-27 24-16,11-16 15</inkml:trace>
  <inkml:trace contextRef="#ctx0" brushRef="#br1" timeOffset="2875.28">16289 16138 0,'0'0'0,"0"0"15,0-24-15,5-33 0,4-34 16,7-13-16,8-27 16,11-19-16,3-26 15,18-16-15,9-15 0,22-1 16,8 16-16,-4 18 0,1 31 15,-15 27-15,-9 19 16,-23 11-16,-16 23 0,-2 10 16</inkml:trace>
  <inkml:trace contextRef="#ctx0" brushRef="#br1" timeOffset="4745.74">21366 15754 0,'0'0'0,"0"0"0,24-4 15,28-15-15,29-7 16,5-4-16,18 4 0,38-7 16,21-2-16,12 5 15,-3 6-15,-16 10 0,-11 5 16,-19 6-16,-11 0 15,-17 3-15,-10 0 16,-28 0-16,-13-12 16</inkml:trace>
  <inkml:trace contextRef="#ctx0" brushRef="#br1" timeOffset="5030.25">22032 16111 0,'0'0'0,"0"0"0,0 0 15,27 6-15,27-3 16,32 3-16,8-1 0,4-5 15,18-5-15,0-4 16,-7-1-16,-9 2 16,-8-1-16,-17-2 0,-75 11 15,62-22 1,-15-1-16</inkml:trace>
  <inkml:trace contextRef="#ctx0" brushRef="#br1" timeOffset="5430.44">21482 13373 0,'0'0'15,"26"0"-15,25 0 16,26-5-16,-3-2 0,-1 5 16,-1-4-16,2 0 15,6 0-15,2-1 0,-1 2 16,-4-1-16,-77 6 16,74-9-16,-8-5 0</inkml:trace>
  <inkml:trace contextRef="#ctx0" brushRef="#br1" timeOffset="5946.85">21268 13448 0,'0'0'0,"0"0"0,0 0 0,23 0 15,28 0-15,23 0 16,6 0-16,3 0 0,0-9 16,3-3-16,3 0 15,3 0-15,-12-9 0,-6 3 16,4-5-16,-5 0 16,-4-5-16</inkml:trace>
  <inkml:trace contextRef="#ctx0" brushRef="#br1" timeOffset="6462.92">21315 12541 0,'0'0'16,"35"-6"-16,35-6 0,42-10 16,20-3-16,14-1 15,-6 8-15,-4 8 0,-8 10 16,-7 6-16,-17 3 16,-9 4-16,-95-13 0,70 8 0,-70-8 15,0 0-15,65 18 16</inkml:trace>
  <inkml:trace contextRef="#ctx0" brushRef="#br1" timeOffset="6978.81">21380 9617 0,'0'0'15,"0"0"-15,21 0 0,30-4 16,25-4-16,10-7 16,7 9-1,1 0-15,1 3 16,-2 3-16,-5 0 0,-14 9 15,-74-9-15,0 0 16,65 21-16</inkml:trace>
  <inkml:trace contextRef="#ctx0" brushRef="#br1" timeOffset="7232.76">21218 10410 0,'0'0'0,"0"0"0,35-3 0,38-14 15,35-1-15,20-5 16,17 2-16,-10 3 0,-7 6 16,-9 0-16,-21 4 15,-12 1-15,-21-2 0,-65 9 16,0 0-16,51-8 15,-5-13 1</inkml:trace>
  <inkml:trace contextRef="#ctx0" brushRef="#br1" timeOffset="7633.05">21245 7931 0,'0'0'0,"0"0"16,23-18-16,27-9 0,36-14 16,12 5-16,38 4 0,27 8 15,-2 10-15,-16 14 16,-26 12-16,-25 6 15,-28-5-15,-66-13 0,59 19 16,-59-19-16,49 17 16,-49-17-16,30 21 0</inkml:trace>
  <inkml:trace contextRef="#ctx0" brushRef="#br1" timeOffset="7879.98">21048 8404 0,'0'0'0,"30"-4"16,29-15-16,33-11 16,16 1-16,40-3 0,23-1 15,4 6-15,-12 0 16,-20 9-16,-31 7 0,-17 8 0,-95 3 15,68 3-15,-68-3 16,60 0-16,-11-9 16,-9-12-16</inkml:trace>
  <inkml:trace contextRef="#ctx0" brushRef="#br1" timeOffset="8249.52">21550 5741 0,'26'-14'0,"16"-10"16,17-2-16,20-4 15,17 9-15,16 3 0,37 6 16,14 7-16,-12 7 15,-33 13 1,-29 6-16,-89-21 0,59 20 16</inkml:trace>
  <inkml:trace contextRef="#ctx0" brushRef="#br1" timeOffset="8496.46">21191 6479 0,'0'0'16,"0"0"-16,23 0 0,37-12 16,38-12-1,26-5-15,25-7 16,5 7-16,9-2 0,9 11 15,-21 6-15,-24 10 16,-18 12-16,-16-1 0,-31 0 16,-6-5-16</inkml:trace>
  <inkml:trace contextRef="#ctx0" brushRef="#br1" timeOffset="19707.27">24009 5538 0,'0'0'0,"0"0"16,0 0-16,0 0 15,0 0-15,0 0 16,0 0-16,0 0 0,0 0 15,0 0-15,0 0 0,0 0 32,0 0-32,0 0 0,0 0 15,0 0-15,0 0 16,0 0-16,0 0 0,-9 14 16,9-14-16,0 0 15,0 0-15,-11 18 0,11-18 16,0 0-16,0 0 15,-16 18-15,16-18 0,0 0 0,-14 17 16,14-17-16,-15 24 16,15-24-16,0 0 0,-11 32 15,1 10-15,10-42 16,-8 47-16,-1 3 0,-3 16 16,0-4-16,1 1 15,-2 4-15,1-2 0,-5 4 16,-5-1-16,2 0 0,-6 1 15,-3 1-15,-4-8 16,-7-5-16,2-7 0,-1-5 16,39-45-16,-44 35 15,44-35-15,-47 23 0,47-23 16,-50 7 0,11-19-16,15-8 15,24 20-15,-14-33 0,11-7 16,3 40-16,0 0 15,11-44-15,11 12 0,-22 32 16,32-30-16,6 12 16,-38 18-16,47-8 0,4 2 15,-51 6-15,65 6 0,-3 6 16,-62-12-16,62 18 16,-62-18-16,0 0 0,0 0 15,56 14-15,-5 1 16</inkml:trace>
  <inkml:trace contextRef="#ctx0" brushRef="#br1" timeOffset="19907.45">23627 6272 0,'0'0'15,"0"0"-15,0 0 0,27-4 0,27-12 16,19-11-16,-8-1 16,7 5-16,-1 2 0,-6 4 15,-65 17-15,0 0 16,0 0-16,67-15 0</inkml:trace>
  <inkml:trace contextRef="#ctx0" brushRef="#br1" timeOffset="20192.59">24508 5599 0,'0'0'0,"0"0"0,0 0 15,0 0-15,0 0 0,-16 24 16,-11 14-16,-5 12 16,2 12-16,7 1 0,5 3 15,-3-2-15,3 3 0,1-4 16,-1 4-16,1-3 0,17-64 16,-19 66-16,-4-3 15</inkml:trace>
  <inkml:trace contextRef="#ctx0" brushRef="#br1" timeOffset="20377.28">24451 6239 0,'0'0'0,"0"0"16,0 0-16,0 0 16,0 0-16,0 0 0,0 0 15</inkml:trace>
  <inkml:trace contextRef="#ctx0" brushRef="#br1" timeOffset="20846.23">24773 5952 0,'0'0'0,"0"0"16,0 0-16,0 0 0,19-14 16,8-11-16,11-4 15,-3 5-15,-35 24 0,45-21 0,-45 21 16,48-23-16,-48 23 16,59-21-16,-59 21 0,47-10 15,-21 20-15,-10 13 16,-16 7-16,-12 6 0,-9 2 15,-5 10-15,-13 8 16,-2-3 0,2 1-16,39-54 0,-39 52 15,7-1-15,32-51 16,-24 53-16,24-53 0,0 0 16,-9 45-16,18-18 15,17-10-15,4-7 16,12-10-16,5-7 0,4-4 15,2-10-15,-5-10 0</inkml:trace>
  <inkml:trace contextRef="#ctx0" brushRef="#br1" timeOffset="21230.83">25506 5810 0,'0'0'0,"0"0"15,0 0-15,-30 17 0,-14 6 16,-21 19 0,3 4-16,62-46 15,0 0-15,-48 50 16,48-50-16,-30 41 0,28-9 15,17-14-15,7-12 16,5-6-16,-27 0 0,39-2 16,-39 2-16,48-4 15,5 1-15,-53 3 0,62 3 0,-62-3 16,52 12-16,-52-12 16,38 24-16,-24 5 0,-11 4 15,-14 6-15,-8 5 16,-8 0-16,-8 10 0,-3-4 15,-3-8-15,-1-6 16</inkml:trace>
  <inkml:trace contextRef="#ctx0" brushRef="#br1" timeOffset="21446.71">25512 5963 0,'0'0'16,"0"0"-16,0 0 0,13-11 16,14-13-16,13-2 15,1-2-15,10 4 0,11-5 16,7 6-16,-7 2 16,0 7-16,-62 14 0,0 0 15,51-6-15</inkml:trace>
  <inkml:trace contextRef="#ctx0" brushRef="#br1" timeOffset="23032.48">23876 7481 0,'0'0'0,"0"0"16,0 0-16,0 0 16,0 0-16,0 0 15,-9 8-15,9-8 0,-18 24 16,-2 15-16,-4 8 15,3 15-15,4 16 0,-2 13 16,3 15 0,-8 37-16,-6 17 15,3-9-15,0-33 0,-5-37 16,5-31-16,27-50 16,-33 38-16,33-38 0,-38 36 15,-12-6-15,50-30 16,-53 18-16,2-12 0,5-12 15,14-6-15,9-4 0,23 16 16,-23-23-16,4-4 0,19 27 16,-8-32-16,8 32 15,3-38-15,8-1 0,-11 39 16,24-42-16,8 4 16,-32 38-16,54-40 0,8 15 31,4 7-31,-1 9 0,-3 7 15,0 2-15,-62 0 16,64 0-16,-64 0 0,0 0 16,0 0-16,70 2 15,-70-2-15,56 0 0,-20 0 16</inkml:trace>
  <inkml:trace contextRef="#ctx0" brushRef="#br1" timeOffset="23248.41">23503 8162 0,'0'0'0,"0"0"0,0 0 16,0 0-16,0 0 0,12-12 16,11-9-16,-23 21 15,42-29-15,-42 29 0,55-26 16,15 1-16,-3 5 15,-2 5-15,-65 15 0,66-15 16,-10 0 0,-2-3-16</inkml:trace>
  <inkml:trace contextRef="#ctx0" brushRef="#br1" timeOffset="23933.22">24578 7401 0,'0'0'0,"0"0"0,0 0 15,0 0-15,0 0 0,0 0 16,0 0-16,0 0 16,0 0-16,0 0 0,0 0 15,0 0-15,-5 35 16,-5 30-16,-7 36 15,-4 16-15,1-15 0,-1 2 0,2-7 16,5-11-16,3-23 16,-5-10-16,8-3 0,8-50 15,-5 48-15,5-48 16,0 0-16,0 41 0,0-41 16,0 0-16,0 41 15</inkml:trace>
  <inkml:trace contextRef="#ctx0" brushRef="#br1" timeOffset="24233.46">24989 8074 0,'0'0'0,"0"0"16,0 0-16,0 0 15,0 0-15,0 0 0,0 0 16,0 0-16,0 0 15,0 0-15,0 0 0</inkml:trace>
  <inkml:trace contextRef="#ctx0" brushRef="#br1" timeOffset="25550.92">25198 7803 0,'0'0'0,"0"0"16,0 0 0,0 0-16,0 0 15,0 0-15,0 0 16,0 0-16,0 0 0,13-11 16,6-10-16,13-6 15,-5 4-15,6-1 0,3 1 16,6 1-16,-42 22 15,44-20-15,-44 20 0,51-18 0,-51 18 16,59-8-16,-15 4 16,-44 4-16,27 12 0,-12 10 15,-12 16-15,-13-1 16,-4 8-16,-10 2 0,-6 13 16,-5 2-16,0-1 15,-1 2 1,1-4-16,0 1 0,35-60 15,-22 56-15,22-56 16,-15 53-16,15-53 0,0 42 16,12-15-16,12-12 15,4-10-15,7-5 0,5-8 16,2-4-16,-42 12 16,41-24-16</inkml:trace>
  <inkml:trace contextRef="#ctx0" brushRef="#br1" timeOffset="25966.74">26235 7611 0,'0'0'0,"0"0"16,0 0-16,-20 0 0,-19 6 16,39-6-16,-60 9 0,4 17 15,10 4-15,46-30 0,0 0 16,-27 39-16,27-39 16,-6 32-16,15-5 15,-9-27-15,24 23 0,8 1 16,9-12-16,4 0 15,-45-12-15,41 12 0,-41-12 0,42 14 16,-42-14-16,41 22 16,-8 4-16,-33-26 0,20 35 15,-7 7-15,-13 2 16,-10 3-16,-4 4 0,-10 5 16,-7-5-16,4-1 15,-8-8 1,9-6-16,17-15 0</inkml:trace>
  <inkml:trace contextRef="#ctx0" brushRef="#br1" timeOffset="26167.05">26165 7801 0,'0'0'0,"0"0"16,14-16-16,12-13 15,12-6-15,5-1 0,4 5 16,7 3-16,-54 28 16,59-27-16,3 3 0,0 1 15,-62 23 1,0 0-16,62-12 16</inkml:trace>
  <inkml:trace contextRef="#ctx0" brushRef="#br1" timeOffset="26916.12">23744 9164 0,'0'0'15,"0"0"-15,0 0 0,-16 23 16,-7 10-16,-7 11 16,9 9-16,-3 9 0,3 12 15,4 4 1,2 8-16,-3 5 16,0 4-16,0 1 0,1-2 15,-4-5-15,21-89 16,-24 80-16,-11-12 0,35-68 15,-39 59-15,39-59 16,-42 41-16,42-41 0,-43 21 16,6-21-16,37 0 0,-22-15 15,6-9-15,8-5 16,5-4-16,3 33 0,5-32 16,17 6-16,-22 26 15,32-24-15,-32 24 0,43-21 16,8 9-16,11 6 15,-5 6-15,0 6 0,-7 3 0,-50-9 16,53 18-16,-53-18 16,0 0-16,54 16 0,-54-16 31,41 10-31,-41-10 0,24 4 16,-19-11-16</inkml:trace>
  <inkml:trace contextRef="#ctx0" brushRef="#br1" timeOffset="27114.57">23272 9934 0,'0'0'16,"0"0"-16,0 0 0,17-18 15,12-6-15,14-6 0,3 4 16,5 2-16,-51 24 15,60-15-15,4 7 0,5 4 16,-69 4-16,65 4 16</inkml:trace>
  <inkml:trace contextRef="#ctx0" brushRef="#br1" timeOffset="27452.62">24688 9261 0,'0'0'0,"0"0"15,0 0-15,0 0 0,-17 24 0,-10 17 16,-9 12-16,3 10 16,1-1-16,5 3 0,9 1 15,1 2-15,6 0 16,-2 3-16,7-6 0,6-65 16,-5 66-16,5-66 15,-13 64 1</inkml:trace>
  <inkml:trace contextRef="#ctx0" brushRef="#br1" timeOffset="27984.04">24851 9925 0,'0'0'0,"0"0"16,0 0-16,0 0 15,0 0 1,0 0-16,0 0 0,0 0 15,0 0-15,0-3 16,9-14-16</inkml:trace>
  <inkml:trace contextRef="#ctx0" brushRef="#br1" timeOffset="28500.42">25754 9332 0,'0'0'0,"0"0"15,0 0-15,0 0 16,0 0-16,0 0 0,-14-3 16,-12-6-16,26 9 0,-44-8 15,-4 10-15,-4 13 0,12 21 16,-1 11-16,8 6 16,1 10-16,5-1 15,6 3-15,7-2 0,6-5 16,8-4-16,8-1 15,6-8-15,-14-45 0,21 38 0,6-11 32,5-7-32,3-7 15,1-7-15,0-15 0,1-9 16,0-9-16,-4-8 16,-33 35-16,29-44 0,-29 44 15,29-66-15,-4-7 16,-11-2-16,-5 3 0,-9 72 0,0-62 15,0 62-15,-6-56 16,6 56-16,0 0 16,-17-50-16,-10 12 0</inkml:trace>
  <inkml:trace contextRef="#ctx0" brushRef="#br1" timeOffset="28918.42">26141 9326 0,'0'0'16,"0"0"-16,0 0 0,0 0 15,0 0-15,20-12 16,19-5-16,11-8 16,4 5-16,2 6 0,1 4 0,2 2 15,-59 8-15,59 0 16,-59 0-16,56 6 0,-56-6 16,0 0-16,48 17 15,-48-17-15,26 27 0,-17 6 16,-13 4-16,-7 9 15,-6 1 1,-17 12-16,2 6 0,-6 4 16,3-1-16,-9 0 15,7-2-15,-4-5 0,0-1 16,10-4-16,11-6 0</inkml:trace>
  <inkml:trace contextRef="#ctx0" brushRef="#br1" timeOffset="30771.34">23744 11782 0,'0'0'0,"0"0"0,-7 28 0,-2 19 15,-3 26-15,1 1 0,0 10 16,3 7-16,3 10 16,-4 17-16,-4-8 0,-1 6 15,4-1-15,-1 1 16,0-4-16,-7-4 0,-7-8 16,0-11-16,3-24 0,5-12 15,-4-5-15,21-48 0,-24 35 16,0-17-16,4-18 15,-1-9-15,0-14 0,3-7 16,4-9-16,5-5 16,3-4-16,6 48 0,0-50 31,6-10-31,-6 60 0,17-52 16,10 7-16,-27 45 0,36-33 15,3 15-15,2 10 16,3 8-16,4 3 15,1 9-15,10 3 0,2-1 16,-6-2-16,2-6 16,-6 0-16,-1-9 0,-50 3 0,39-9 15,-16-6-15</inkml:trace>
  <inkml:trace contextRef="#ctx0" brushRef="#br1" timeOffset="31002.95">23508 12754 0,'0'0'0,"0"0"0,0 0 15,0 0-15,0 0 16,27-3-16,20-15 0,22-5 15,-4 2-15,0 6 0,7 6 16,-72 9-16,77 0 0</inkml:trace>
  <inkml:trace contextRef="#ctx0" brushRef="#br1" timeOffset="31272.05">24736 11996 0,'0'0'0,"0"0"16,-15 23-16,-6 12 15,-3 22-15,3 9 0,3 10 16,-2 14-16,1 2 15,5 5-15,-3 24 0,-4 3 16,7-1-16,1-17 16,5-17-16,-2-27 0,-2-9 0</inkml:trace>
  <inkml:trace contextRef="#ctx0" brushRef="#br1" timeOffset="31440.66">24949 12802 0,'0'0'0,"0"0"0,0 0 16,0 0-16,0 0 15,0 0-15,0 0 0,0 0 16</inkml:trace>
  <inkml:trace contextRef="#ctx0" brushRef="#br1" timeOffset="31772.48">25464 12121 0,'0'0'0,"0"0"31,0 0-31,0 0 0,0 0 16,-8 26-16,-4 24 15,12-50-15,-20 80 0,5-6 16,3-6-16,12-68 0,0 63 16,0-63-16,8 56 0,-8-56 15,24 45-15,-24-45 16,39 26-16,5-11 15,-2-9-15,7-9 0,-49 3 16,63-9-16,-63 9 16,69-12-16,-69 12 0,65-18 0,-14-8 15</inkml:trace>
  <inkml:trace contextRef="#ctx0" brushRef="#br1" timeOffset="31988.19">25815 12185 0,'0'0'15,"0"0"-15,0 0 0,0 0 16,-15 27-16,-4 18 16,-8 16-16,11 8 0,1 4 15,3 2-15,0-1 16,2 0-16,10-74 0,-2 71 0,2-71 15,-6 71-15,3-14 16,1-19-16</inkml:trace>
  <inkml:trace contextRef="#ctx0" brushRef="#br1" timeOffset="32388.47">26473 12019 0,'0'0'0,"0"0"16,0 0-16,20-3 0,-20 3 16,48-8-16,-48 8 0,67-10 15,-67 10-15,61 3 16,-18 12-16,-16 18 0,-22 0 15,-13 2-15,-6 1 16,-8 5-16,-8 4 16,-10 10-16,-5 8 0,-2 2 0,5 0 15,3 1-15,6-4 16,6 1-16,7-8 0,5 2 16,10-7-16,8-3 15,7-7-15,9-9 0,11 0 16,5-9-16,7-3 15,8-7 1,16-9-16,-4-6 0,-62 3 16,0 0-16,0 0 15,70-3-15</inkml:trace>
  <inkml:trace contextRef="#ctx0" brushRef="#br1" timeOffset="33089.4">24027 14529 0,'0'0'0,"0"0"0,0 26 15,0 25-15,0 26 16,0 0-16,8 6 0,5 10 16,-4 7-16,-4 23 15,3 2-15,-8 3 0,-8-6 16,-3-7-16,-10-6 15,-9-11 1,-8-15-16,3-18 0,-4-5 16,-3-7-16,3-8 15,-1-17-15,40-28 0,-39 15 16,5-20-16,34 5 16,-22-18-16,4-15 0,12-2 15,3-4-15,3 39 16,6-38-16,13 2 0,3 7 15,10 6-15,5 7 0,7 8 16,0 5-16,10 8 16,11 7-16,-65-12 0,67 17 15,3-1-15,-70-16 16,70 15-16,-70-15 0,0 0 16,0 0-1,54 0-15,-15-3 16,-25-12-16,-14 0 0</inkml:trace>
  <inkml:trace contextRef="#ctx0" brushRef="#br1" timeOffset="33242.43">23841 15468 0,'0'0'0,"0"0"16,0 0-16,20-14 0,15-14 15,16-4-15,2 2 16,4 0-16,-57 30 16,64-26-16</inkml:trace>
  <inkml:trace contextRef="#ctx0" brushRef="#br1" timeOffset="33520.76">25014 14627 0,'0'0'0,"0"0"0,0 0 16,0 0-16,0 0 16,0 0-16,-9 32 0,-2 33 15,-10 36-15,-6 11 16,3 5-16,4 0 0,2 1 0,7 5 15,-2-5-15,4-5 16,4-9-16,5-10 16,0-94-16,0 78 0,0-78 15,-6 65-15,-1-6 16</inkml:trace>
  <inkml:trace contextRef="#ctx0" brushRef="#br1" timeOffset="33690.28">25299 15702 0,'0'0'0,"0"0"16,0 0-16,0 0 0,0 0 15,0 0-15,0 0 16</inkml:trace>
  <inkml:trace contextRef="#ctx0" brushRef="#br1" timeOffset="34090.6">25765 14965 0,'0'0'0,"0"0"0,0 0 16,0 0-16,0 0 15,20-13-15,19-10 0,8-6 16,3-2-16,-1 5 16,3 2-16,2 10 0,-1-2 15,-3 8-15,-50 8 16,53-10-16,-53 10 0,54-2 0,-54 2 15,49 5-15,-10 10 16,-18 7-16,-12 4 0,-12 16 16,-9 5-16,-9 6 15,-12 18-15,-4 10 16,-8 8-16,-14 28 0,-6 20 16,2-10-1,16-13-15,12-25 16,11-25-16,24-64 0,-21 59 15</inkml:trace>
  <inkml:trace contextRef="#ctx0" brushRef="#br1" timeOffset="34659.74">27053 14816 0,'0'0'0,"0"0"0,0 0 16,0 0-16,-23 9 0,-19 12 15,-8 12-15,1 11 16,49-44-16,-43 50 0,43-50 16,0 0-16,-30 57 15,18-10-15,19-20 0,10-10 16,9-5-16,14-7 15,4 6 1,9-6-16,15-2 0,4 3 16,-2 0-16,-4-4 15,0 2-15,-66-4 0,58 9 16,-58-9-16,51 18 16,-19 11-16,-17 4 0,-19 11 15,-11 12-15,-20 18 16,-12 12-16,-28 27 0,-16 18 0,-7-11 15,6-13-15,18-32 16,74-75-16,0 0 16,0 0-16,-50 41 0,26-35 15,19-21-15,10-12 16,17-14-16,7-6 0,12-21 16,6-6-1,4-7-15,2-4 16,14-25-16,3-14 0,-13 11 15,-20 21-15,-10 9 16,-27 83-16,10-60 0,-10 60 16,-4-50-16,4 50 15,-21-41-15,-11 18 0,-10 5 16</inkml:trace>
  <inkml:trace contextRef="#ctx0" brushRef="#br1" timeOffset="68441.17">25952 4234 0,'0'0'0,"0"0"0,0 0 15,-24-4 1,-15-13-16,39 17 16,-48-25-16,1-3 0,47 28 15,-45-28-15,4 2 16,41 26-16,-38-21 0,38 21 16,-43-14-16,-3-5 15,-10 5-15,2 2 0,-1 3 16,55 9-16,-52-8 0,-4-2 15,56 10-15,-65-3 0,1 3 16,-3 0-16,1 6 16,5 1-16,-2 3 0,1 3 15,-3 1-15,-3 7 16,2 3-16,3-1 16,2 4-16,2 0 15,5 3-15,-2 2 16,3 1-16,-3 6 15,-1 2-15,-5 6 0,3 6 16,-6 7-16,-1 3 16,1 5-16,-3 5 0,-17 28 15,-12 18-15,12-4 16,8-11-16,9-3 0,14-7 0,2 5 16,1 4-16,0 7 15,1 5-15,-1 1 0,1 4 16,-3 18-16,0-3 15,4 5-15,9-4 0,-2 0 16,6 0-16,1-2 16,2 2-16,9 7 0,-2 2 0,0 0 15,-1 12-15,3 15 16,-1 11-16,6 10 16,-2-1-16,6 4 0,-3 0 15,3 2-15,3-2 16,0 3-16,0-4 0,1 3 15,2 4 1,9 1-16,3 5 16,6 4-16,-3 9 0,-4-2 15,1 3-15,13-2 16,8-7-16,-5-6 0,3-2 16,-1 0-16,6 2 15,-5-6-15,2 1 0,6 5 16,6 4-16,6 5 0,-4-5 15,3-5-15,8-5 0,-9-7 16,1-13-16,-4-1 16,4-5-16,0-15 15,7 0-15,-1 0 0,7-3 16,2-6-16,1-3 16,-1-9-1,0-5-15,8-9 0,5-10 16,2-12-16,0-19 15,1-14-15,-2-8 0,-1-11 16,1 0-16,11-4 16,5-3-16,3 1 0,23 11 15,12 0-15,-2-6 16,-3-10-16,-12-3 0,-1-4 0,-1 2 16,1-5-16,-1-3 15,6-4-15,-1 4 16,4-4-16,-3-1 0,-3-7 15,1 0-15,-10 0 16,0-13-16,-7-8 0,-18-9 16,-6-5-16,-1-16 0,5-8 31,-3-12-31,-2-7 0,2-8 16,11-30-16,-2-18 15,-4 1-15,-12 0 0,-3-12 16,-1-7-16,-4-11 15,-6-19-15,-4-16 0,-2-14 16,-7-5-16,3-6 0,-1-14 16,-2-6-16,-3-3 0,1-3 15,-9-4-15,0-2 16,-1 0-16,1 13 0,-6 5 16,-3-6-16,-12-5 15,-3 0-15,6-4 16,-2-9-16,0 6 0,-12 6 0,-1 0 15,-9-7-15,-1 5 16,3 11-16,-3 20 0,-1 4 16,-2 8-16,2 7 15,-7-4-15,0 7 0,1-5 16,5 2-16,1-8 16,-3-9-1,-4 2-15,2 2 0,1 3 16,-2-6-16,-4 1 15,8 12-15,-5 5 0,-3 3 16,-3-2-16,-6 2 16,7 6-16,2 16 0,3-4 15,7 3-15,5-1 16,5-4-16,5-7 0,8 0 16,2-3-16,-1 7 0,-8-4 15</inkml:trace>
  <inkml:trace contextRef="#ctx0" brushRef="#br1" timeOffset="102837.75">22545 1028 0,'0'0'0,"0"0"16,0 0-16,0 0 15,-27 0 1,27 0-16,-46-7 0,46 7 16,-72 0-16,1 13 15,8 10-15,13 11 0,6 1 16,-7 12-16,-8 11 15,-3 21-15,-21 32 0,-3 28 16,8 4-16,13 0 16,18-13-16,18-26 0,17-16 0,14-25 15,10-11-15,12-1 16,13 2-16,9-5 0,10-3 16,13-1-16,5-2 15,6-4-15,3-9 0,-5-14 16,-11-15-16</inkml:trace>
  <inkml:trace contextRef="#ctx0" brushRef="#br1" timeOffset="103888.11">23292 1081 0,'0'0'0,"0"0"16,0 0-16,0-3 16,0 3-16,0 0 0,0 0 15,0-6-15,0 6 16,0 20-16,0 34 0,0 31 0,0 14 15,0 28-15,7 1 16,1-1-16,1-6 0,-1-10 16,0-17-16,-6-26 15,-2-68-15,3 59 16,-3-59-16,0 63 0,0-63 16,0 0-16,0 0 0,-3 55 15,3-55-15,0 0 0,-2 45 31,-6-24-31,5-24 0,3-18 0,3-21 0,7-20 32,7-32-32,7-19 15,15-38-15,11-32 0,9-1 16,0 18-16,-9 32 0,-4 25 16,-5 17-16,-2 7 0,-3 16 15,-4 13-15,3 5 16,-2 7-16,-33 44 0,41-41 15,-41 41-15,51-30 16,2 14-16,-3 19 0,-7 10 16,-11 13-16,-12 5 0,-5 10 15,-9 12-15,-3 24 0,-12 0 16,-6 0-16,-8-2 16,-10-11-16,-9-4 0,-1-8 15,-11-7-15,-2-1 16,-6-5-16,-2-6 0,64-33 31,-64 27-31,64-27 0,-71 17 16,71-17-16,-75 8 15,13-10-15,8-15 0</inkml:trace>
  <inkml:trace contextRef="#ctx0" brushRef="#br1" timeOffset="104342.75">24908 465 0,'0'0'0,"0"0"0,0 0 16,0 0-16,0 0 16,-19 27-16,-10 21 0,-15 28 15,-10 20-15,-14 42 16,-12 46-16,6 20 0,15-8 0,24-28 16,11-29-16,18-29 15,14-33-15,11-32 16,3-20-16,5-9 0,13-7 15,3-5-15,11-14 16,11-13-16,3-14 0,3-12 16,-2-8-16,-4-5 0,0-3 15,-6-11-15,0-8 0,16-32 16,2-22-16,-1-8 16,-13 3-16,-15 25 0,-23 23 15,-9 27-15,-16 68 16,0 0-16,-3-48 0,-12 16 15</inkml:trace>
  <inkml:trace contextRef="#ctx0" brushRef="#br1" timeOffset="106748.76">9970 4600 0,'0'0'0,"0"0"16,20-2-16,31-16 16,16-9-16,2-5 15,5 2-15,6 0 0,11 6 16,9-2-1,26-4-15,13-5 16,-9 0-16,-4 1 0,-8-1 16,-8 0-16,0-1 15,-4-8-15,-3-3 0,2-3 16,-2-11-16,-2 8 16,2-6-16,-2-3 0,6-6 15,-3 3-15,2-4 0,2-5 16,4 0-16,-2-2 0,-5 1 15,-5-5-15,-11 6 16,-7-3-16,-4 3 0,-11 2 16,-5-1-16,-13 7 15,-11 8-15,-3-8 16,-2-2-16,-6-2 0,-4-5 0,-5-2 16,0 0-16,-9-4 15,-7 2-15,-4 1 0,-13 5 16,-12 2-16,-6 2 15,-14 5-15,-9-5 0,-16 5 16,-8-2-16,-32-11 16,-27-6-1,-3 6-15,-7 5 0,4 8 16,-6 2-16,-3 2 16,-9 6-16,-15 7 0,-17 0 15,-4 6-15,-8 5 16,-13 6-16,-8 13 0,3 1 15,-7 14-15,4 4 16,-1 10-16,2 1 0,4-2 0,10 7 16,-1 11-16,7 5 15,9 4-15,1 9 16,6 9-16,2 8 0,-2 4 16,1 4-16,0 14 0,6 6 15,10 8-15,4-3 16,7-3-1,12 4-15,16-7 16,2 7-16,4 3 0,10 3 16,11 8-16,3 11 15,4 4-15,7-4 0,8 4 16,18-2-16,8 6 16,17 2-16,16-3 0,14 1 15,16-10-15,15-11 0,14-6 16,17 5-16,7 2 0,14-2 15,19 6-15,10-10 16,14-11-16,4-15 0,15-8 16,8-14-16,18-15 15,14-13-15,18-11 0,9-12 16,8-15-16,8-12 0,26-12 16,21-4-16,1-5 15,13 0-15,-7 3 0,-1 5 16,-8 6-16,-14 8 15,0 11-15,-12 3 0,-12 3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038C8-7255-429A-A3F1-6FA3C6A10BAF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F4B90-2BFE-4EE2-861F-B4D73E1F4A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26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065468"/>
            <a:ext cx="8726214" cy="3840480"/>
          </a:xfrm>
          <a:noFill/>
          <a:ln w="76200">
            <a:noFill/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55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69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79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2" y="327583"/>
            <a:ext cx="8820807" cy="1325563"/>
          </a:xfrm>
          <a:ln w="7620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936375"/>
            <a:ext cx="8820808" cy="4240587"/>
          </a:xfrm>
          <a:ln w="76200">
            <a:noFill/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04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12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99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7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10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22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62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6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53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0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0667" y="2404135"/>
            <a:ext cx="8983133" cy="1456665"/>
          </a:xfrm>
        </p:spPr>
        <p:txBody>
          <a:bodyPr/>
          <a:lstStyle/>
          <a:p>
            <a:r>
              <a:rPr lang="en-GB" dirty="0"/>
              <a:t>2.1.1 Growth</a:t>
            </a:r>
          </a:p>
          <a:p>
            <a:br>
              <a:rPr lang="en-GB" dirty="0"/>
            </a:br>
            <a:r>
              <a:rPr lang="en-GB" dirty="0"/>
              <a:t>2.1 Business growth and competitive advantage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2AB22C-44E1-48E8-28FB-3E28DA0573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E8DF4B-F99D-2597-AE6D-F95C5251AD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2429FE5-85A9-A79F-0393-CA679B854F2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271177-0569-6853-549D-CAD4415D3BD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3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Technical economies of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The use of specialist, often expensive, capital e.g. machines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  <a:defRPr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Large firms are able to spend more on bigger and more efficient machinery  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  <a:defRPr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They are able to spread fixed costs over greater output 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  <a:defRPr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They are likely to obtain lower costs per unit through this method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  <a:defRPr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This increases competitiveness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  <a:defRPr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Large firms can also spend more money on </a:t>
            </a:r>
            <a:r>
              <a:rPr lang="en-GB" sz="1800" b="1" i="1" dirty="0">
                <a:solidFill>
                  <a:srgbClr val="00B0F0"/>
                </a:solidFill>
                <a:latin typeface="Calibri"/>
              </a:rPr>
              <a:t>scientific </a:t>
            </a:r>
            <a:r>
              <a:rPr lang="en-GB" sz="1800" b="1" dirty="0">
                <a:solidFill>
                  <a:srgbClr val="00B0F0"/>
                </a:solidFill>
                <a:latin typeface="Calibri"/>
              </a:rPr>
              <a:t>Research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and </a:t>
            </a:r>
            <a:r>
              <a:rPr lang="en-GB" sz="1800" b="1" i="1" dirty="0">
                <a:solidFill>
                  <a:srgbClr val="00B0F0"/>
                </a:solidFill>
                <a:latin typeface="Calibri"/>
              </a:rPr>
              <a:t>technical </a:t>
            </a:r>
            <a:r>
              <a:rPr lang="en-GB" sz="1800" b="1" dirty="0">
                <a:solidFill>
                  <a:srgbClr val="00B0F0"/>
                </a:solidFill>
                <a:latin typeface="Calibri"/>
              </a:rPr>
              <a:t>Development (R&amp;D)</a:t>
            </a:r>
            <a:endParaRPr lang="en-GB" sz="1800" dirty="0">
              <a:solidFill>
                <a:srgbClr val="00B0F0"/>
              </a:solidFill>
              <a:latin typeface="Calibri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E68506-942B-F1B0-9D62-B1AC7302AC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88B751-9FB5-9B69-B68A-981A644F70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BCC9C22-0133-92CA-2D73-0C055730A89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C8BB7D-2970-89DD-AB8F-B5ED27B587F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317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Managerial economies of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2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Employing specialist labour e.g. accountants, lawyers, technical etc.</a:t>
            </a:r>
          </a:p>
          <a:p>
            <a:pPr marL="457200" lvl="2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Division of labour allows staff to focus on particular areas</a:t>
            </a:r>
          </a:p>
          <a:p>
            <a:pPr marL="457200" lvl="2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As the employee is allowed to concentrate on a specific job they are likely to be: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  <a:defRPr/>
            </a:pPr>
            <a:r>
              <a:rPr lang="en-GB" sz="1400" dirty="0">
                <a:solidFill>
                  <a:srgbClr val="000000"/>
                </a:solidFill>
                <a:latin typeface="Calibri"/>
              </a:rPr>
              <a:t>better  qualified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  <a:defRPr/>
            </a:pPr>
            <a:r>
              <a:rPr lang="en-GB" sz="1400" dirty="0">
                <a:solidFill>
                  <a:srgbClr val="000000"/>
                </a:solidFill>
                <a:latin typeface="Calibri"/>
              </a:rPr>
              <a:t>more experienced 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  <a:defRPr/>
            </a:pPr>
            <a:r>
              <a:rPr lang="en-GB" sz="1400" dirty="0">
                <a:solidFill>
                  <a:srgbClr val="000000"/>
                </a:solidFill>
                <a:latin typeface="Calibri"/>
              </a:rPr>
              <a:t>more efficient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  <a:defRPr/>
            </a:pPr>
            <a:r>
              <a:rPr lang="en-GB" sz="1400" dirty="0">
                <a:solidFill>
                  <a:srgbClr val="000000"/>
                </a:solidFill>
                <a:latin typeface="Calibri"/>
              </a:rPr>
              <a:t>The manager of a small firm will often do the accounts, marketing and look after 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  <a:defRPr/>
            </a:pPr>
            <a:r>
              <a:rPr lang="en-GB" sz="1400" dirty="0">
                <a:solidFill>
                  <a:srgbClr val="000000"/>
                </a:solidFill>
                <a:latin typeface="Calibri"/>
              </a:rPr>
              <a:t>	human resource management issues i.e. a ‘Jack of all trades’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  <a:defRPr/>
            </a:pPr>
            <a:r>
              <a:rPr lang="en-GB" sz="1400" dirty="0">
                <a:solidFill>
                  <a:srgbClr val="000000"/>
                </a:solidFill>
                <a:latin typeface="Calibri"/>
              </a:rPr>
              <a:t>In larger firms we might see a highly qualified accountant working in finance or a 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  <a:defRPr/>
            </a:pPr>
            <a:r>
              <a:rPr lang="en-GB" sz="1400" dirty="0">
                <a:solidFill>
                  <a:srgbClr val="000000"/>
                </a:solidFill>
                <a:latin typeface="Calibri"/>
              </a:rPr>
              <a:t>	personnel department dealing with recruitment and selection</a:t>
            </a:r>
            <a:endParaRPr lang="en-GB" sz="600" dirty="0">
              <a:solidFill>
                <a:srgbClr val="000000"/>
              </a:solidFill>
              <a:latin typeface="Calibri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FB75ED-4CDC-2B8B-0D17-99DB615FD8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F8AB10-23DD-85F8-9833-2AA679ECC6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0BD3766-F5EF-F43B-0C9B-A4B95763227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691918-A52D-2ED6-3655-D17EDF9B3FA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549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economies of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A fall in average total cost due to factors outside of the control of the firm</a:t>
            </a:r>
          </a:p>
          <a:p>
            <a:pPr marL="457200" lvl="2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They will impact on firms within the same industry or geographical region</a:t>
            </a:r>
          </a:p>
          <a:p>
            <a:pPr marL="457200" lvl="2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They will create positive externalities</a:t>
            </a:r>
          </a:p>
          <a:p>
            <a:pPr marL="457200" lvl="2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Examples include:</a:t>
            </a:r>
          </a:p>
          <a:p>
            <a:pPr marL="914400" lvl="3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600" dirty="0">
                <a:solidFill>
                  <a:srgbClr val="000000"/>
                </a:solidFill>
                <a:latin typeface="Calibri"/>
              </a:rPr>
              <a:t>Improved transport infrastructure</a:t>
            </a:r>
          </a:p>
          <a:p>
            <a:pPr marL="914400" lvl="3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600" dirty="0">
                <a:solidFill>
                  <a:srgbClr val="000000"/>
                </a:solidFill>
                <a:latin typeface="Calibri"/>
              </a:rPr>
              <a:t>A pool of skilled workers</a:t>
            </a:r>
          </a:p>
          <a:p>
            <a:pPr marL="914400" lvl="3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600" dirty="0">
                <a:solidFill>
                  <a:srgbClr val="000000"/>
                </a:solidFill>
                <a:latin typeface="Calibri"/>
              </a:rPr>
              <a:t>More advanced communication systems</a:t>
            </a:r>
          </a:p>
          <a:p>
            <a:pPr marL="457200" lvl="2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These will benefit all firms within an industry or region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14DD0B-5AC9-72F6-0955-03FDC1DC18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D6B2D6-2F60-F030-7DEE-2B7B45320B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01E6D49-D685-5449-1D3C-84608191C4E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BFC246-52CB-8DBE-AEDF-230FD4B7C40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GB" dirty="0"/>
              <a:t>Give one example of an internal economy of scale and one example of an external economy of scale.</a:t>
            </a:r>
          </a:p>
          <a:p>
            <a:pPr marL="457200" indent="-457200" algn="l">
              <a:buFont typeface="+mj-lt"/>
              <a:buAutoNum type="arabicPeriod"/>
            </a:pPr>
            <a:endParaRPr lang="en-GB" dirty="0"/>
          </a:p>
          <a:p>
            <a:pPr marL="457200" indent="-457200" algn="l">
              <a:buFont typeface="+mj-lt"/>
              <a:buAutoNum type="arabicPeriod"/>
            </a:pPr>
            <a:r>
              <a:rPr lang="en-GB" dirty="0"/>
              <a:t>Using a PEEL paragraph, how will purchasing economies benefit businesses?</a:t>
            </a:r>
          </a:p>
          <a:p>
            <a:pPr marL="0" indent="0" algn="l">
              <a:buNone/>
            </a:pPr>
            <a:endParaRPr lang="en-GB" dirty="0"/>
          </a:p>
          <a:p>
            <a:pPr lvl="1" algn="l"/>
            <a:r>
              <a:rPr lang="en-GB" dirty="0"/>
              <a:t>Challenge: For managerial economies of scale, how can this be a benefit to the company?</a:t>
            </a:r>
          </a:p>
          <a:p>
            <a:pPr lvl="1" algn="l"/>
            <a:endParaRPr lang="en-GB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Activity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2487D5-A6F2-2787-0FB6-952CA2A612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B879F3-CC8B-C60F-2C52-D563346221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78789D5-B36B-4AD7-99D1-52D94D170B3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2559E6-F6A5-EC91-A164-ED139B269BB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228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6BB4E-FF9D-4270-AF2C-E017B27E9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1EB6F-0E35-4CA2-9A65-6E559EF68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992" y="1653147"/>
            <a:ext cx="8820808" cy="4973432"/>
          </a:xfrm>
        </p:spPr>
        <p:txBody>
          <a:bodyPr>
            <a:normAutofit/>
          </a:bodyPr>
          <a:lstStyle/>
          <a:p>
            <a:r>
              <a:rPr lang="en-GB" sz="1500" dirty="0"/>
              <a:t>Pedal power offer cycling holidays in the UK. Peggy Legget, has asked you to provide her with the following information:</a:t>
            </a:r>
          </a:p>
          <a:p>
            <a:pPr lvl="1"/>
            <a:r>
              <a:rPr lang="en-GB" sz="1500" dirty="0"/>
              <a:t>Fixed costs per year (expenses) -  £280,000</a:t>
            </a:r>
          </a:p>
          <a:p>
            <a:pPr lvl="1"/>
            <a:r>
              <a:rPr lang="en-GB" sz="1500" dirty="0"/>
              <a:t>Variable / direct costs per holiday -  £105.00  </a:t>
            </a:r>
          </a:p>
          <a:p>
            <a:pPr lvl="1"/>
            <a:r>
              <a:rPr lang="en-GB" sz="1500" dirty="0"/>
              <a:t>Average selling price -  £210.00</a:t>
            </a:r>
          </a:p>
          <a:p>
            <a:r>
              <a:rPr lang="en-GB" sz="1500" dirty="0"/>
              <a:t>She has prepared some projected sales figures for the forthcoming summer season as provided below.  </a:t>
            </a:r>
          </a:p>
          <a:p>
            <a:pPr lvl="1"/>
            <a:r>
              <a:rPr lang="en-GB" sz="1500" dirty="0"/>
              <a:t>Good weather – high demand expected of 3,500 bookings </a:t>
            </a:r>
          </a:p>
          <a:p>
            <a:pPr lvl="1"/>
            <a:r>
              <a:rPr lang="en-GB" sz="1500" dirty="0"/>
              <a:t>Fair weather – demand expected to run at 3,200 bookings</a:t>
            </a:r>
          </a:p>
          <a:p>
            <a:pPr lvl="1"/>
            <a:r>
              <a:rPr lang="en-GB" sz="1500" dirty="0"/>
              <a:t>Unpredictable weather – demand expected of 2,900 bookings</a:t>
            </a:r>
          </a:p>
          <a:p>
            <a:pPr lvl="1"/>
            <a:r>
              <a:rPr lang="en-GB" sz="1500" dirty="0"/>
              <a:t>Washout summer – demand expected of 2,500 bookings</a:t>
            </a:r>
          </a:p>
          <a:p>
            <a:r>
              <a:rPr lang="en-GB" sz="1500" dirty="0"/>
              <a:t>As a budding entrepreneur, she has approached you to calculate some profit forecasts for her. Using the figures provided she has asked that you calculate the answers to the following questions:</a:t>
            </a:r>
          </a:p>
          <a:p>
            <a:pPr marL="457200" lvl="1" indent="0">
              <a:buNone/>
            </a:pPr>
            <a:endParaRPr lang="en-GB" sz="1500" dirty="0"/>
          </a:p>
          <a:p>
            <a:pPr marL="457200" lvl="1" indent="0">
              <a:buNone/>
            </a:pPr>
            <a:r>
              <a:rPr lang="en-GB" sz="1500" b="1" dirty="0">
                <a:solidFill>
                  <a:srgbClr val="FF0000"/>
                </a:solidFill>
              </a:rPr>
              <a:t>Task 1:</a:t>
            </a:r>
            <a:r>
              <a:rPr lang="en-GB" sz="1500" dirty="0"/>
              <a:t> Calculate the number of sales needed for the business to break even</a:t>
            </a:r>
          </a:p>
          <a:p>
            <a:pPr marL="457200" lvl="1" indent="0">
              <a:buNone/>
            </a:pPr>
            <a:endParaRPr lang="en-GB" sz="1500" dirty="0"/>
          </a:p>
          <a:p>
            <a:pPr marL="457200" lvl="1" indent="0">
              <a:buNone/>
            </a:pPr>
            <a:r>
              <a:rPr lang="en-GB" sz="1500" b="1" dirty="0">
                <a:solidFill>
                  <a:srgbClr val="FF0000"/>
                </a:solidFill>
              </a:rPr>
              <a:t>Task 2: </a:t>
            </a:r>
            <a:r>
              <a:rPr lang="en-GB" sz="1500" dirty="0"/>
              <a:t>Calculate the average cost of each holiday at each level of demand</a:t>
            </a:r>
          </a:p>
          <a:p>
            <a:pPr marL="457200" lvl="1" indent="0">
              <a:buNone/>
            </a:pPr>
            <a:endParaRPr lang="en-GB" sz="1500" dirty="0"/>
          </a:p>
          <a:p>
            <a:pPr marL="457200" lvl="1" indent="0">
              <a:buNone/>
            </a:pPr>
            <a:r>
              <a:rPr lang="en-GB" sz="1500" b="1" dirty="0">
                <a:solidFill>
                  <a:srgbClr val="FF0000"/>
                </a:solidFill>
              </a:rPr>
              <a:t>Challenge:</a:t>
            </a:r>
            <a:r>
              <a:rPr lang="en-GB" sz="1500" dirty="0"/>
              <a:t> Calculate the expected profit at each demand level.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08941D-4C90-5AA3-DACD-918F5DA87D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55DC72-6591-D3DD-391A-086525054C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3A1B29F-15B9-1F0E-F994-265D23DFAD4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C653C2-C8DB-081D-BE8A-D241FDC6D7E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685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C7C56-71F3-48C8-9F03-8F4BF39A6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51512-473F-4454-9611-3DB821BAC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Explain two types of economies of scale.</a:t>
            </a:r>
          </a:p>
          <a:p>
            <a:r>
              <a:rPr lang="en-GB" dirty="0"/>
              <a:t>Draw a diagram to show economies of scale.</a:t>
            </a:r>
          </a:p>
          <a:p>
            <a:r>
              <a:rPr lang="en-GB" dirty="0"/>
              <a:t>How can a government create external economies of scale?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B9B5FC-B956-96A3-51BA-B7FAB87751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1A50D8-9EC3-AA75-EA13-9FBB6FF5FA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0C7BB71-2110-9693-EEE6-BA19D330644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3F4D1B-9558-4FA4-199B-903E33D171B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30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8EC9B-2E89-4A67-9C6B-206AA6D82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7670A-A442-4B1A-A323-7CBA6E2F5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Name three businesses that have grown in recent years?</a:t>
            </a:r>
          </a:p>
          <a:p>
            <a:endParaRPr lang="en-GB" dirty="0"/>
          </a:p>
          <a:p>
            <a:r>
              <a:rPr lang="en-GB" dirty="0"/>
              <a:t>How did they grow? New markets? New products?</a:t>
            </a:r>
          </a:p>
          <a:p>
            <a:endParaRPr lang="en-GB" dirty="0"/>
          </a:p>
          <a:p>
            <a:r>
              <a:rPr lang="en-GB" dirty="0"/>
              <a:t>Challenge: Name a business that has decreased its operations and explain why.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F0DC28-5F44-63BB-D0B4-4B5E3E060C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EC22A2-D34B-4452-E17B-B88017A022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EB38C5A-3271-36A6-AFF3-3B97F71D40F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BA7375-5AEF-281E-ED27-E24FD57BAEE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4"/>
            <a:ext cx="8820808" cy="4721931"/>
          </a:xfrm>
          <a:ln>
            <a:noFill/>
          </a:ln>
        </p:spPr>
        <p:txBody>
          <a:bodyPr/>
          <a:lstStyle/>
          <a:p>
            <a:r>
              <a:rPr lang="en-GB" dirty="0"/>
              <a:t>Write down three reasons why businesses want to grow?</a:t>
            </a:r>
          </a:p>
          <a:p>
            <a:endParaRPr lang="en-GB" i="1" dirty="0"/>
          </a:p>
          <a:p>
            <a:r>
              <a:rPr lang="en-GB" i="1" dirty="0"/>
              <a:t>For one of these reasons, How can different stakeholders have conflict over this reason?</a:t>
            </a:r>
          </a:p>
          <a:p>
            <a:pPr lvl="1"/>
            <a:endParaRPr lang="en-GB" i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E6E1AED-EE38-4C26-8EF2-3BE594C7589A}"/>
                  </a:ext>
                </a:extLst>
              </p14:cNvPr>
              <p14:cNvContentPartPr/>
              <p14:nvPr/>
            </p14:nvContentPartPr>
            <p14:xfrm>
              <a:off x="3649680" y="3301920"/>
              <a:ext cx="7453440" cy="34326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E6E1AED-EE38-4C26-8EF2-3BE594C7589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40320" y="3292560"/>
                <a:ext cx="7472160" cy="345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A0A4185-B938-49D3-B922-752171BD7140}"/>
                  </a:ext>
                </a:extLst>
              </p14:cNvPr>
              <p14:cNvContentPartPr/>
              <p14:nvPr/>
            </p14:nvContentPartPr>
            <p14:xfrm>
              <a:off x="6084720" y="6146640"/>
              <a:ext cx="1334160" cy="6350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A0A4185-B938-49D3-B922-752171BD71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75360" y="6137280"/>
                <a:ext cx="1352880" cy="65376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76FA066-6E99-E1F1-52A0-37CC04122A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3D8BDD-084D-9BB2-5EC2-51B8EFCECE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FA9C119-A9F4-4D1B-AC1A-833F0EE03CA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A77C6D-B18F-EF8E-5D26-C506AAD9886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711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96055-1C1B-4673-A57E-FC379B2A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C51EB-78DD-4535-9E12-493E47DC9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51BCDD0-E130-4F23-A25A-45074E53573A}"/>
                  </a:ext>
                </a:extLst>
              </p14:cNvPr>
              <p14:cNvContentPartPr/>
              <p14:nvPr/>
            </p14:nvContentPartPr>
            <p14:xfrm>
              <a:off x="1860480" y="167400"/>
              <a:ext cx="10217520" cy="65800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51BCDD0-E130-4F23-A25A-45074E5357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1120" y="158040"/>
                <a:ext cx="10236240" cy="659880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8E4AE42-1D8B-BBC6-40AA-E0A8317327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B5F970-3D9B-27FD-6E7D-299035D7C7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B87CF6A-09E4-B954-76B7-E8BA335A482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A9985D-E9A3-3DF1-22E8-975AD764A2E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87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 anchor="ctr"/>
          <a:lstStyle/>
          <a:p>
            <a:r>
              <a:rPr lang="en-GB" dirty="0"/>
              <a:t>Are you able to identify the different objectives of growth?</a:t>
            </a:r>
          </a:p>
          <a:p>
            <a:endParaRPr lang="en-GB" dirty="0"/>
          </a:p>
          <a:p>
            <a:r>
              <a:rPr lang="en-GB" dirty="0"/>
              <a:t>Can you analyse the problems arising from growth?</a:t>
            </a:r>
          </a:p>
          <a:p>
            <a:endParaRPr lang="en-GB" dirty="0"/>
          </a:p>
          <a:p>
            <a:r>
              <a:rPr lang="en-GB" dirty="0"/>
              <a:t>Are you able to explain stakeholder conflict with the use of real world examples.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37BB45-36C7-D159-3A8B-3BFDC12CF0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75DB7A-0E8D-8F25-3B02-A73A728B86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82F58B3-EFB3-E7DA-6643-724FFCA18B3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1FA406-B656-565D-E755-EB974B017A7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29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Economies of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400" b="1" dirty="0">
                <a:solidFill>
                  <a:srgbClr val="7030A0"/>
                </a:solidFill>
                <a:latin typeface="Calibri"/>
              </a:rPr>
              <a:t>Economies of scale </a:t>
            </a:r>
            <a:r>
              <a:rPr lang="en-GB" sz="2400" dirty="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occur when there is a fall in average total cost as the scale of production increases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400" b="1" dirty="0">
                <a:solidFill>
                  <a:srgbClr val="7030A0"/>
                </a:solidFill>
                <a:latin typeface="Calibri"/>
              </a:rPr>
              <a:t>Internal economies of scale 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occur due to an increase in the scale of production of a firm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400" b="1" dirty="0">
                <a:solidFill>
                  <a:srgbClr val="7030A0"/>
                </a:solidFill>
                <a:latin typeface="Calibri"/>
              </a:rPr>
              <a:t>External economies of scale 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occur due to an increase in the scale of production within the industry in which the firm operates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32B722-2F98-A6FA-A3B0-33880F6BBE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53ED2A-5E74-5CEC-CE2F-0EB3401957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DF56513-CD29-1407-E5FE-2910B58781A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2045F-62DF-7B25-5D7A-EE261B18264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761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AEB66-62D9-4BB5-92BE-9A4F4623C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BA5A5-B296-4D26-81EE-007807A56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Task 1: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Draw a diagram to show falling average costs per unit.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Task 2: </a:t>
            </a:r>
            <a:r>
              <a:rPr lang="en-GB" dirty="0"/>
              <a:t>Explain the impact of falling average costs on a business.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Challenge: </a:t>
            </a:r>
            <a:r>
              <a:rPr lang="en-GB" dirty="0"/>
              <a:t>How will consumers benefit from average falling costs for businesses.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13147A-59E7-1D33-DBE6-50C54B9223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230558-EF11-D67D-F20B-6A0C9264A7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3A84AAA-FEB1-98BA-7130-EB93811825F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B05908-12E3-C3CC-C025-DA7A7DB40DA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497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Internal economies of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Economies of scale take a variety of forms, including: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Purchasing economies</a:t>
            </a:r>
          </a:p>
          <a:p>
            <a:pPr marL="1371600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26DB0"/>
              </a:buClr>
              <a:buSzPct val="80000"/>
              <a:buFont typeface="Wingdings" pitchFamily="2" charset="2"/>
              <a:buChar char="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Discounts for bulk-buying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Technical economies</a:t>
            </a:r>
          </a:p>
          <a:p>
            <a:pPr marL="1371600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26DB0"/>
              </a:buClr>
              <a:buSzPct val="80000"/>
              <a:buFont typeface="Wingdings" pitchFamily="2" charset="2"/>
              <a:buChar char="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The use of specialist, often expensive, capital e.g. machines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Managerial economies</a:t>
            </a:r>
          </a:p>
          <a:p>
            <a:pPr marL="1371600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26DB0"/>
              </a:buClr>
              <a:buSzPct val="80000"/>
              <a:buFont typeface="Wingdings" pitchFamily="2" charset="2"/>
              <a:buChar char="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Specialist labour e.g. accountants, lawyers, technical etc.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Financial economies</a:t>
            </a:r>
          </a:p>
          <a:p>
            <a:pPr marL="1371600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26DB0"/>
              </a:buClr>
              <a:buSzPct val="80000"/>
              <a:buFont typeface="Wingdings" pitchFamily="2" charset="2"/>
              <a:buChar char="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Better credit ratings as large firms are seen to be less likely to fail and can borrow money at lower interest rates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3947A1-DC3F-61E8-5393-3077B1DBFD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5AF267-2D60-A45C-11D2-404CBB6D57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479220D-A20B-2BE8-4E2D-C95A096A25C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C81F68-9AD5-E627-6ED6-ECBD2047722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23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Purchasing economies of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Discounts for bulk-buying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As the firm is buying a job lot they are able to secure lower prices per unit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58686E-A56E-C687-6794-76ECE74C83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BD0A09-8085-CCC6-B8CE-B179711EB8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506D47C-E981-A331-2CE3-B8504D6FAF7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1391D2-8ED7-1182-01B2-22F960327F0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47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0" ma:contentTypeDescription="Create a new document." ma:contentTypeScope="" ma:versionID="477f2dc18b73c8cc046502b72c4c4572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f56cb54a3b8010cd5c968013de1bce52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Props1.xml><?xml version="1.0" encoding="utf-8"?>
<ds:datastoreItem xmlns:ds="http://schemas.openxmlformats.org/officeDocument/2006/customXml" ds:itemID="{7537115D-56C5-4EC2-B473-9C105D4B0B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b2ff8-a74f-4a49-8bef-71a2916a4a90"/>
    <ds:schemaRef ds:uri="45eb72ab-293d-4eb1-b1d6-6aa27e13ee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FCCE15-662B-4D48-BEDB-73BC092582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7D07D8-C3D9-4DB2-80B0-614CEF147A4C}">
  <ds:schemaRefs>
    <ds:schemaRef ds:uri="45eb72ab-293d-4eb1-b1d6-6aa27e13ee50"/>
    <ds:schemaRef ds:uri="http://www.w3.org/XML/1998/namespace"/>
    <ds:schemaRef ds:uri="http://purl.org/dc/dcmitype/"/>
    <ds:schemaRef ds:uri="bccb2ff8-a74f-4a49-8bef-71a2916a4a90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1136</Words>
  <Application>Microsoft Office PowerPoint</Application>
  <PresentationFormat>Widescreen</PresentationFormat>
  <Paragraphs>125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gg sans</vt:lpstr>
      <vt:lpstr>Times New Roman</vt:lpstr>
      <vt:lpstr>Wingdings</vt:lpstr>
      <vt:lpstr>Office Theme</vt:lpstr>
      <vt:lpstr>PowerPoint Presentation</vt:lpstr>
      <vt:lpstr>Recall</vt:lpstr>
      <vt:lpstr>Starter</vt:lpstr>
      <vt:lpstr>PowerPoint Presentation</vt:lpstr>
      <vt:lpstr>Lesson Objectives</vt:lpstr>
      <vt:lpstr>Economies of scale</vt:lpstr>
      <vt:lpstr>Activity</vt:lpstr>
      <vt:lpstr>Internal economies of scale</vt:lpstr>
      <vt:lpstr>Purchasing economies of scale</vt:lpstr>
      <vt:lpstr>Technical economies of scale</vt:lpstr>
      <vt:lpstr>Managerial economies of scale</vt:lpstr>
      <vt:lpstr>External economies of scale</vt:lpstr>
      <vt:lpstr>Activity</vt:lpstr>
      <vt:lpstr>Activity</vt:lpstr>
      <vt:lpstr>Plenary</vt:lpstr>
    </vt:vector>
  </TitlesOfParts>
  <Company>Yavneh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2.1.1 Growth 2.1 Business growth and competitive advantage</dc:title>
  <dc:creator>Mr B Pieters</dc:creator>
  <cp:lastModifiedBy>Chezka Mae Madrona</cp:lastModifiedBy>
  <cp:revision>23</cp:revision>
  <dcterms:created xsi:type="dcterms:W3CDTF">2021-06-30T07:47:55Z</dcterms:created>
  <dcterms:modified xsi:type="dcterms:W3CDTF">2025-03-17T12:24:13Z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