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sldIdLst>
    <p:sldId id="256" r:id="rId5"/>
    <p:sldId id="260" r:id="rId6"/>
    <p:sldId id="261" r:id="rId7"/>
    <p:sldId id="257" r:id="rId8"/>
    <p:sldId id="258" r:id="rId9"/>
    <p:sldId id="259" r:id="rId10"/>
    <p:sldId id="262" r:id="rId11"/>
    <p:sldId id="263" r:id="rId12"/>
    <p:sldId id="265" r:id="rId13"/>
    <p:sldId id="264"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100" d="100"/>
          <a:sy n="100" d="100"/>
        </p:scale>
        <p:origin x="96"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5B7E7CFB-B77D-4F15-8BD6-686E7C87A43C}"/>
    <pc:docChg chg="custSel modSld">
      <pc:chgData name="Max Thrilling" userId="1a0901c82f0d6655" providerId="LiveId" clId="{5B7E7CFB-B77D-4F15-8BD6-686E7C87A43C}" dt="2024-04-16T14:38:03.725" v="1" actId="478"/>
      <pc:docMkLst>
        <pc:docMk/>
      </pc:docMkLst>
      <pc:sldChg chg="addSp delSp modSp mod delAnim">
        <pc:chgData name="Max Thrilling" userId="1a0901c82f0d6655" providerId="LiveId" clId="{5B7E7CFB-B77D-4F15-8BD6-686E7C87A43C}" dt="2024-04-16T14:38:03.725" v="1" actId="478"/>
        <pc:sldMkLst>
          <pc:docMk/>
          <pc:sldMk cId="109857222" sldId="256"/>
        </pc:sldMkLst>
        <pc:spChg chg="del">
          <ac:chgData name="Max Thrilling" userId="1a0901c82f0d6655" providerId="LiveId" clId="{5B7E7CFB-B77D-4F15-8BD6-686E7C87A43C}" dt="2024-04-16T14:37:59.761" v="0" actId="478"/>
          <ac:spMkLst>
            <pc:docMk/>
            <pc:sldMk cId="109857222" sldId="256"/>
            <ac:spMk id="3" creationId="{00000000-0000-0000-0000-000000000000}"/>
          </ac:spMkLst>
        </pc:spChg>
        <pc:spChg chg="add del mod">
          <ac:chgData name="Max Thrilling" userId="1a0901c82f0d6655" providerId="LiveId" clId="{5B7E7CFB-B77D-4F15-8BD6-686E7C87A43C}" dt="2024-04-16T14:38:03.725" v="1" actId="478"/>
          <ac:spMkLst>
            <pc:docMk/>
            <pc:sldMk cId="109857222" sldId="256"/>
            <ac:spMk id="6" creationId="{9AF04667-A794-3CE4-4282-7DAA18B1D67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E85C4-6927-4213-BE4F-A00484F482A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86168E-6A90-42A8-BF68-E19EDF7333E4}">
      <dgm:prSet/>
      <dgm:spPr/>
      <dgm:t>
        <a:bodyPr/>
        <a:lstStyle/>
        <a:p>
          <a:pPr>
            <a:lnSpc>
              <a:spcPct val="100000"/>
            </a:lnSpc>
          </a:pPr>
          <a:r>
            <a:rPr lang="en-US" b="0" baseline="0"/>
            <a:t>What are the three types of market failure.</a:t>
          </a:r>
          <a:endParaRPr lang="en-US"/>
        </a:p>
      </dgm:t>
    </dgm:pt>
    <dgm:pt modelId="{2AE33B9A-B4C3-4F57-A147-B4A93726314C}" type="parTrans" cxnId="{FF187FFB-BC42-4D2F-BF8C-45535C215DB8}">
      <dgm:prSet/>
      <dgm:spPr/>
      <dgm:t>
        <a:bodyPr/>
        <a:lstStyle/>
        <a:p>
          <a:endParaRPr lang="en-US"/>
        </a:p>
      </dgm:t>
    </dgm:pt>
    <dgm:pt modelId="{CCD3700C-7C41-4980-A39F-0E81163305F6}" type="sibTrans" cxnId="{FF187FFB-BC42-4D2F-BF8C-45535C215DB8}">
      <dgm:prSet/>
      <dgm:spPr/>
      <dgm:t>
        <a:bodyPr/>
        <a:lstStyle/>
        <a:p>
          <a:endParaRPr lang="en-US"/>
        </a:p>
      </dgm:t>
    </dgm:pt>
    <dgm:pt modelId="{B588500B-2F84-428A-B92A-961E16F9C1F3}">
      <dgm:prSet/>
      <dgm:spPr/>
      <dgm:t>
        <a:bodyPr/>
        <a:lstStyle/>
        <a:p>
          <a:pPr>
            <a:lnSpc>
              <a:spcPct val="100000"/>
            </a:lnSpc>
          </a:pPr>
          <a:r>
            <a:rPr lang="en-US" b="0" baseline="0"/>
            <a:t>Explain each of them</a:t>
          </a:r>
          <a:endParaRPr lang="en-US"/>
        </a:p>
      </dgm:t>
    </dgm:pt>
    <dgm:pt modelId="{BCB74C92-DCF6-4964-B27B-D54A04000D0D}" type="parTrans" cxnId="{E494E8DE-576D-4D69-A812-8ABCD25C0245}">
      <dgm:prSet/>
      <dgm:spPr/>
      <dgm:t>
        <a:bodyPr/>
        <a:lstStyle/>
        <a:p>
          <a:endParaRPr lang="en-US"/>
        </a:p>
      </dgm:t>
    </dgm:pt>
    <dgm:pt modelId="{53DA4A9F-51DE-4D76-8343-5A3A1EE6C586}" type="sibTrans" cxnId="{E494E8DE-576D-4D69-A812-8ABCD25C0245}">
      <dgm:prSet/>
      <dgm:spPr/>
      <dgm:t>
        <a:bodyPr/>
        <a:lstStyle/>
        <a:p>
          <a:endParaRPr lang="en-US"/>
        </a:p>
      </dgm:t>
    </dgm:pt>
    <dgm:pt modelId="{B1C17C7E-EA0A-429A-8A93-EDCDA3638CE1}" type="pres">
      <dgm:prSet presAssocID="{794E85C4-6927-4213-BE4F-A00484F482AB}" presName="root" presStyleCnt="0">
        <dgm:presLayoutVars>
          <dgm:dir/>
          <dgm:resizeHandles val="exact"/>
        </dgm:presLayoutVars>
      </dgm:prSet>
      <dgm:spPr/>
    </dgm:pt>
    <dgm:pt modelId="{BF49CD9F-0210-4162-93B3-1EF631A7A5FF}" type="pres">
      <dgm:prSet presAssocID="{6C86168E-6A90-42A8-BF68-E19EDF7333E4}" presName="compNode" presStyleCnt="0"/>
      <dgm:spPr/>
    </dgm:pt>
    <dgm:pt modelId="{46675B5C-5586-488C-833C-EDB1744D4192}" type="pres">
      <dgm:prSet presAssocID="{6C86168E-6A90-42A8-BF68-E19EDF7333E4}" presName="bgRect" presStyleLbl="bgShp" presStyleIdx="0" presStyleCnt="2"/>
      <dgm:spPr/>
    </dgm:pt>
    <dgm:pt modelId="{9DAD30D4-8015-40B8-A72C-794EED7CCCF2}" type="pres">
      <dgm:prSet presAssocID="{6C86168E-6A90-42A8-BF68-E19EDF7333E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7C2EBCA0-DB4B-44B7-8968-9A6189311AD6}" type="pres">
      <dgm:prSet presAssocID="{6C86168E-6A90-42A8-BF68-E19EDF7333E4}" presName="spaceRect" presStyleCnt="0"/>
      <dgm:spPr/>
    </dgm:pt>
    <dgm:pt modelId="{5B539E25-FBC3-4414-B71E-79CF1EE34CF5}" type="pres">
      <dgm:prSet presAssocID="{6C86168E-6A90-42A8-BF68-E19EDF7333E4}" presName="parTx" presStyleLbl="revTx" presStyleIdx="0" presStyleCnt="2">
        <dgm:presLayoutVars>
          <dgm:chMax val="0"/>
          <dgm:chPref val="0"/>
        </dgm:presLayoutVars>
      </dgm:prSet>
      <dgm:spPr/>
    </dgm:pt>
    <dgm:pt modelId="{806B0A78-4FA3-492D-9368-9BA7E4DF8DD9}" type="pres">
      <dgm:prSet presAssocID="{CCD3700C-7C41-4980-A39F-0E81163305F6}" presName="sibTrans" presStyleCnt="0"/>
      <dgm:spPr/>
    </dgm:pt>
    <dgm:pt modelId="{FAF6D497-F241-4F2C-8562-18C2C7EF424F}" type="pres">
      <dgm:prSet presAssocID="{B588500B-2F84-428A-B92A-961E16F9C1F3}" presName="compNode" presStyleCnt="0"/>
      <dgm:spPr/>
    </dgm:pt>
    <dgm:pt modelId="{7001C7BC-7447-40CB-BB2D-D83280092F31}" type="pres">
      <dgm:prSet presAssocID="{B588500B-2F84-428A-B92A-961E16F9C1F3}" presName="bgRect" presStyleLbl="bgShp" presStyleIdx="1" presStyleCnt="2"/>
      <dgm:spPr/>
    </dgm:pt>
    <dgm:pt modelId="{BAED5718-50E6-4400-9524-A7D7CB38B357}" type="pres">
      <dgm:prSet presAssocID="{B588500B-2F84-428A-B92A-961E16F9C1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b Design"/>
        </a:ext>
      </dgm:extLst>
    </dgm:pt>
    <dgm:pt modelId="{E2949308-AA80-4AD2-8097-EF67A75B291B}" type="pres">
      <dgm:prSet presAssocID="{B588500B-2F84-428A-B92A-961E16F9C1F3}" presName="spaceRect" presStyleCnt="0"/>
      <dgm:spPr/>
    </dgm:pt>
    <dgm:pt modelId="{5D107348-D859-499A-B637-94461A45B54E}" type="pres">
      <dgm:prSet presAssocID="{B588500B-2F84-428A-B92A-961E16F9C1F3}" presName="parTx" presStyleLbl="revTx" presStyleIdx="1" presStyleCnt="2">
        <dgm:presLayoutVars>
          <dgm:chMax val="0"/>
          <dgm:chPref val="0"/>
        </dgm:presLayoutVars>
      </dgm:prSet>
      <dgm:spPr/>
    </dgm:pt>
  </dgm:ptLst>
  <dgm:cxnLst>
    <dgm:cxn modelId="{2C8B667D-E760-4805-8A40-ECF486511EB1}" type="presOf" srcId="{B588500B-2F84-428A-B92A-961E16F9C1F3}" destId="{5D107348-D859-499A-B637-94461A45B54E}" srcOrd="0" destOrd="0" presId="urn:microsoft.com/office/officeart/2018/2/layout/IconVerticalSolidList"/>
    <dgm:cxn modelId="{ED4CCCC0-6B34-4115-9606-D9B1831CDB1E}" type="presOf" srcId="{6C86168E-6A90-42A8-BF68-E19EDF7333E4}" destId="{5B539E25-FBC3-4414-B71E-79CF1EE34CF5}" srcOrd="0" destOrd="0" presId="urn:microsoft.com/office/officeart/2018/2/layout/IconVerticalSolidList"/>
    <dgm:cxn modelId="{E494E8DE-576D-4D69-A812-8ABCD25C0245}" srcId="{794E85C4-6927-4213-BE4F-A00484F482AB}" destId="{B588500B-2F84-428A-B92A-961E16F9C1F3}" srcOrd="1" destOrd="0" parTransId="{BCB74C92-DCF6-4964-B27B-D54A04000D0D}" sibTransId="{53DA4A9F-51DE-4D76-8343-5A3A1EE6C586}"/>
    <dgm:cxn modelId="{11B78BE8-CBF2-4EF8-9B69-FEF957E8883A}" type="presOf" srcId="{794E85C4-6927-4213-BE4F-A00484F482AB}" destId="{B1C17C7E-EA0A-429A-8A93-EDCDA3638CE1}" srcOrd="0" destOrd="0" presId="urn:microsoft.com/office/officeart/2018/2/layout/IconVerticalSolidList"/>
    <dgm:cxn modelId="{FF187FFB-BC42-4D2F-BF8C-45535C215DB8}" srcId="{794E85C4-6927-4213-BE4F-A00484F482AB}" destId="{6C86168E-6A90-42A8-BF68-E19EDF7333E4}" srcOrd="0" destOrd="0" parTransId="{2AE33B9A-B4C3-4F57-A147-B4A93726314C}" sibTransId="{CCD3700C-7C41-4980-A39F-0E81163305F6}"/>
    <dgm:cxn modelId="{8297329B-0BF9-4BA8-BD2F-30A29C833D32}" type="presParOf" srcId="{B1C17C7E-EA0A-429A-8A93-EDCDA3638CE1}" destId="{BF49CD9F-0210-4162-93B3-1EF631A7A5FF}" srcOrd="0" destOrd="0" presId="urn:microsoft.com/office/officeart/2018/2/layout/IconVerticalSolidList"/>
    <dgm:cxn modelId="{61AC421C-6764-4AF3-93ED-A938190D9031}" type="presParOf" srcId="{BF49CD9F-0210-4162-93B3-1EF631A7A5FF}" destId="{46675B5C-5586-488C-833C-EDB1744D4192}" srcOrd="0" destOrd="0" presId="urn:microsoft.com/office/officeart/2018/2/layout/IconVerticalSolidList"/>
    <dgm:cxn modelId="{0E1FC307-6337-4C11-BB71-FA0701A42CFD}" type="presParOf" srcId="{BF49CD9F-0210-4162-93B3-1EF631A7A5FF}" destId="{9DAD30D4-8015-40B8-A72C-794EED7CCCF2}" srcOrd="1" destOrd="0" presId="urn:microsoft.com/office/officeart/2018/2/layout/IconVerticalSolidList"/>
    <dgm:cxn modelId="{7D775451-923C-4C63-A507-546D2EED18F0}" type="presParOf" srcId="{BF49CD9F-0210-4162-93B3-1EF631A7A5FF}" destId="{7C2EBCA0-DB4B-44B7-8968-9A6189311AD6}" srcOrd="2" destOrd="0" presId="urn:microsoft.com/office/officeart/2018/2/layout/IconVerticalSolidList"/>
    <dgm:cxn modelId="{AC03BFF3-D968-4043-BD2B-1B68454801CA}" type="presParOf" srcId="{BF49CD9F-0210-4162-93B3-1EF631A7A5FF}" destId="{5B539E25-FBC3-4414-B71E-79CF1EE34CF5}" srcOrd="3" destOrd="0" presId="urn:microsoft.com/office/officeart/2018/2/layout/IconVerticalSolidList"/>
    <dgm:cxn modelId="{4C7ADA59-1157-4CC6-B309-30FF5942FDF4}" type="presParOf" srcId="{B1C17C7E-EA0A-429A-8A93-EDCDA3638CE1}" destId="{806B0A78-4FA3-492D-9368-9BA7E4DF8DD9}" srcOrd="1" destOrd="0" presId="urn:microsoft.com/office/officeart/2018/2/layout/IconVerticalSolidList"/>
    <dgm:cxn modelId="{F8BDA14F-98B6-4FA8-BD09-D0EC601A379D}" type="presParOf" srcId="{B1C17C7E-EA0A-429A-8A93-EDCDA3638CE1}" destId="{FAF6D497-F241-4F2C-8562-18C2C7EF424F}" srcOrd="2" destOrd="0" presId="urn:microsoft.com/office/officeart/2018/2/layout/IconVerticalSolidList"/>
    <dgm:cxn modelId="{AA5FFB85-4C7D-4615-A159-3F735F7407F5}" type="presParOf" srcId="{FAF6D497-F241-4F2C-8562-18C2C7EF424F}" destId="{7001C7BC-7447-40CB-BB2D-D83280092F31}" srcOrd="0" destOrd="0" presId="urn:microsoft.com/office/officeart/2018/2/layout/IconVerticalSolidList"/>
    <dgm:cxn modelId="{0ED0B708-074B-4239-AD26-F7F3441436C4}" type="presParOf" srcId="{FAF6D497-F241-4F2C-8562-18C2C7EF424F}" destId="{BAED5718-50E6-4400-9524-A7D7CB38B357}" srcOrd="1" destOrd="0" presId="urn:microsoft.com/office/officeart/2018/2/layout/IconVerticalSolidList"/>
    <dgm:cxn modelId="{C896FF17-37C5-4D9C-82AC-187AF6DF9992}" type="presParOf" srcId="{FAF6D497-F241-4F2C-8562-18C2C7EF424F}" destId="{E2949308-AA80-4AD2-8097-EF67A75B291B}" srcOrd="2" destOrd="0" presId="urn:microsoft.com/office/officeart/2018/2/layout/IconVerticalSolidList"/>
    <dgm:cxn modelId="{EF30604E-A3BC-49A8-9A45-9A58C343BBBF}" type="presParOf" srcId="{FAF6D497-F241-4F2C-8562-18C2C7EF424F}" destId="{5D107348-D859-499A-B637-94461A45B5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3FFC8-435B-42E0-89B6-90DDEE2D360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9B34881-FD76-4285-8467-BEF287D84E06}">
      <dgm:prSet/>
      <dgm:spPr/>
      <dgm:t>
        <a:bodyPr/>
        <a:lstStyle/>
        <a:p>
          <a:r>
            <a:rPr lang="en-US" dirty="0"/>
            <a:t>• Are you able to distinguish between private, external, social costs/benefits?</a:t>
          </a:r>
        </a:p>
      </dgm:t>
    </dgm:pt>
    <dgm:pt modelId="{0092A33D-4FD8-4972-90A7-6D2C9AF4F6D2}" type="parTrans" cxnId="{357FCDCA-F6A9-4BE4-8452-F5BE4794C355}">
      <dgm:prSet/>
      <dgm:spPr/>
      <dgm:t>
        <a:bodyPr/>
        <a:lstStyle/>
        <a:p>
          <a:endParaRPr lang="en-US"/>
        </a:p>
      </dgm:t>
    </dgm:pt>
    <dgm:pt modelId="{5D4FB744-B0A4-4190-915D-F437D4725655}" type="sibTrans" cxnId="{357FCDCA-F6A9-4BE4-8452-F5BE4794C355}">
      <dgm:prSet/>
      <dgm:spPr/>
      <dgm:t>
        <a:bodyPr/>
        <a:lstStyle/>
        <a:p>
          <a:endParaRPr lang="en-US"/>
        </a:p>
      </dgm:t>
    </dgm:pt>
    <dgm:pt modelId="{5A60EC5B-4595-4C2C-9F94-AE8E7AFEDD6B}">
      <dgm:prSet/>
      <dgm:spPr/>
      <dgm:t>
        <a:bodyPr/>
        <a:lstStyle/>
        <a:p>
          <a:r>
            <a:rPr lang="en-US" dirty="0"/>
            <a:t>• Are you able to illustrate on a diagram the different costs?</a:t>
          </a:r>
        </a:p>
      </dgm:t>
    </dgm:pt>
    <dgm:pt modelId="{A9B6D699-4E7F-4E7E-908D-B8A5687E071B}" type="parTrans" cxnId="{EE217062-AA9D-47C4-A307-0E637E80C669}">
      <dgm:prSet/>
      <dgm:spPr/>
      <dgm:t>
        <a:bodyPr/>
        <a:lstStyle/>
        <a:p>
          <a:endParaRPr lang="en-US"/>
        </a:p>
      </dgm:t>
    </dgm:pt>
    <dgm:pt modelId="{154E6C4F-3C1C-4F36-9B48-D77BDCD6BEBD}" type="sibTrans" cxnId="{EE217062-AA9D-47C4-A307-0E637E80C669}">
      <dgm:prSet/>
      <dgm:spPr/>
      <dgm:t>
        <a:bodyPr/>
        <a:lstStyle/>
        <a:p>
          <a:endParaRPr lang="en-US"/>
        </a:p>
      </dgm:t>
    </dgm:pt>
    <dgm:pt modelId="{3AFC3579-C3A8-4F73-968A-AE0FC701FCC0}">
      <dgm:prSet/>
      <dgm:spPr/>
      <dgm:t>
        <a:bodyPr/>
        <a:lstStyle/>
        <a:p>
          <a:r>
            <a:rPr lang="en-US" dirty="0"/>
            <a:t>• Can you analyse the impact of externalities?</a:t>
          </a:r>
        </a:p>
      </dgm:t>
    </dgm:pt>
    <dgm:pt modelId="{3B35EF50-4B5A-4655-BEE2-7C7C9096151B}" type="parTrans" cxnId="{3F442460-83D9-42F6-9C03-AE300A6272A6}">
      <dgm:prSet/>
      <dgm:spPr/>
      <dgm:t>
        <a:bodyPr/>
        <a:lstStyle/>
        <a:p>
          <a:endParaRPr lang="en-US"/>
        </a:p>
      </dgm:t>
    </dgm:pt>
    <dgm:pt modelId="{1E505EC2-3872-472B-ADE2-D14695FC71BE}" type="sibTrans" cxnId="{3F442460-83D9-42F6-9C03-AE300A6272A6}">
      <dgm:prSet/>
      <dgm:spPr/>
      <dgm:t>
        <a:bodyPr/>
        <a:lstStyle/>
        <a:p>
          <a:endParaRPr lang="en-US"/>
        </a:p>
      </dgm:t>
    </dgm:pt>
    <dgm:pt modelId="{B8B16A37-87CE-45A1-8D07-098B270D5522}" type="pres">
      <dgm:prSet presAssocID="{B923FFC8-435B-42E0-89B6-90DDEE2D3603}" presName="root" presStyleCnt="0">
        <dgm:presLayoutVars>
          <dgm:dir/>
          <dgm:resizeHandles val="exact"/>
        </dgm:presLayoutVars>
      </dgm:prSet>
      <dgm:spPr/>
    </dgm:pt>
    <dgm:pt modelId="{85E53662-9677-4DE2-82FB-CE188D9E45FD}" type="pres">
      <dgm:prSet presAssocID="{A9B34881-FD76-4285-8467-BEF287D84E06}" presName="compNode" presStyleCnt="0"/>
      <dgm:spPr/>
    </dgm:pt>
    <dgm:pt modelId="{6196832E-771F-4857-A802-DCBC53A13F09}" type="pres">
      <dgm:prSet presAssocID="{A9B34881-FD76-4285-8467-BEF287D84E06}" presName="bgRect" presStyleLbl="bgShp" presStyleIdx="0" presStyleCnt="3"/>
      <dgm:spPr/>
    </dgm:pt>
    <dgm:pt modelId="{5E30E381-8BE7-44F2-8F3F-E696D8B01800}" type="pres">
      <dgm:prSet presAssocID="{A9B34881-FD76-4285-8467-BEF287D84E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8DA269A9-60E3-4EA7-AC06-34F65EE5809F}" type="pres">
      <dgm:prSet presAssocID="{A9B34881-FD76-4285-8467-BEF287D84E06}" presName="spaceRect" presStyleCnt="0"/>
      <dgm:spPr/>
    </dgm:pt>
    <dgm:pt modelId="{72BB2196-3F8A-4C15-A9D9-9C5F0573636D}" type="pres">
      <dgm:prSet presAssocID="{A9B34881-FD76-4285-8467-BEF287D84E06}" presName="parTx" presStyleLbl="revTx" presStyleIdx="0" presStyleCnt="3">
        <dgm:presLayoutVars>
          <dgm:chMax val="0"/>
          <dgm:chPref val="0"/>
        </dgm:presLayoutVars>
      </dgm:prSet>
      <dgm:spPr/>
    </dgm:pt>
    <dgm:pt modelId="{3C29A9EB-B3B6-4824-8B1B-3FF29323D006}" type="pres">
      <dgm:prSet presAssocID="{5D4FB744-B0A4-4190-915D-F437D4725655}" presName="sibTrans" presStyleCnt="0"/>
      <dgm:spPr/>
    </dgm:pt>
    <dgm:pt modelId="{DFF995A2-D4AB-4304-AE37-D2462D3B42CD}" type="pres">
      <dgm:prSet presAssocID="{5A60EC5B-4595-4C2C-9F94-AE8E7AFEDD6B}" presName="compNode" presStyleCnt="0"/>
      <dgm:spPr/>
    </dgm:pt>
    <dgm:pt modelId="{80D1350F-D0C6-4FCB-83C0-D17B417A54E9}" type="pres">
      <dgm:prSet presAssocID="{5A60EC5B-4595-4C2C-9F94-AE8E7AFEDD6B}" presName="bgRect" presStyleLbl="bgShp" presStyleIdx="1" presStyleCnt="3"/>
      <dgm:spPr/>
    </dgm:pt>
    <dgm:pt modelId="{A47234FC-CF42-4D56-9A05-BD68EB8D8582}" type="pres">
      <dgm:prSet presAssocID="{5A60EC5B-4595-4C2C-9F94-AE8E7AFEDD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Design"/>
        </a:ext>
      </dgm:extLst>
    </dgm:pt>
    <dgm:pt modelId="{394282FE-CB16-465C-9A72-C093B8DD807B}" type="pres">
      <dgm:prSet presAssocID="{5A60EC5B-4595-4C2C-9F94-AE8E7AFEDD6B}" presName="spaceRect" presStyleCnt="0"/>
      <dgm:spPr/>
    </dgm:pt>
    <dgm:pt modelId="{0ECE3B3C-2577-4F1F-A3AD-F082010D6616}" type="pres">
      <dgm:prSet presAssocID="{5A60EC5B-4595-4C2C-9F94-AE8E7AFEDD6B}" presName="parTx" presStyleLbl="revTx" presStyleIdx="1" presStyleCnt="3">
        <dgm:presLayoutVars>
          <dgm:chMax val="0"/>
          <dgm:chPref val="0"/>
        </dgm:presLayoutVars>
      </dgm:prSet>
      <dgm:spPr/>
    </dgm:pt>
    <dgm:pt modelId="{72F8CBF9-1D4E-435A-A477-8B6A3372B402}" type="pres">
      <dgm:prSet presAssocID="{154E6C4F-3C1C-4F36-9B48-D77BDCD6BEBD}" presName="sibTrans" presStyleCnt="0"/>
      <dgm:spPr/>
    </dgm:pt>
    <dgm:pt modelId="{C6557EF8-29D9-4AC0-B42B-D74BFD771BB1}" type="pres">
      <dgm:prSet presAssocID="{3AFC3579-C3A8-4F73-968A-AE0FC701FCC0}" presName="compNode" presStyleCnt="0"/>
      <dgm:spPr/>
    </dgm:pt>
    <dgm:pt modelId="{2BF0A6BB-FD5B-4D16-96CB-367866ADA216}" type="pres">
      <dgm:prSet presAssocID="{3AFC3579-C3A8-4F73-968A-AE0FC701FCC0}" presName="bgRect" presStyleLbl="bgShp" presStyleIdx="2" presStyleCnt="3"/>
      <dgm:spPr/>
    </dgm:pt>
    <dgm:pt modelId="{895C3339-D3D4-462B-95EB-BB500D99FD9F}" type="pres">
      <dgm:prSet presAssocID="{3AFC3579-C3A8-4F73-968A-AE0FC701FC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CD69A792-4E5F-4EB3-9A0A-A4D5C4192C57}" type="pres">
      <dgm:prSet presAssocID="{3AFC3579-C3A8-4F73-968A-AE0FC701FCC0}" presName="spaceRect" presStyleCnt="0"/>
      <dgm:spPr/>
    </dgm:pt>
    <dgm:pt modelId="{1E531A8C-BCEA-405C-A2DA-BF3A8DB2C8FF}" type="pres">
      <dgm:prSet presAssocID="{3AFC3579-C3A8-4F73-968A-AE0FC701FCC0}" presName="parTx" presStyleLbl="revTx" presStyleIdx="2" presStyleCnt="3">
        <dgm:presLayoutVars>
          <dgm:chMax val="0"/>
          <dgm:chPref val="0"/>
        </dgm:presLayoutVars>
      </dgm:prSet>
      <dgm:spPr/>
    </dgm:pt>
  </dgm:ptLst>
  <dgm:cxnLst>
    <dgm:cxn modelId="{3433F430-CE5E-45F1-A4F6-02D899B4A989}" type="presOf" srcId="{5A60EC5B-4595-4C2C-9F94-AE8E7AFEDD6B}" destId="{0ECE3B3C-2577-4F1F-A3AD-F082010D6616}" srcOrd="0" destOrd="0" presId="urn:microsoft.com/office/officeart/2018/2/layout/IconVerticalSolidList"/>
    <dgm:cxn modelId="{3F442460-83D9-42F6-9C03-AE300A6272A6}" srcId="{B923FFC8-435B-42E0-89B6-90DDEE2D3603}" destId="{3AFC3579-C3A8-4F73-968A-AE0FC701FCC0}" srcOrd="2" destOrd="0" parTransId="{3B35EF50-4B5A-4655-BEE2-7C7C9096151B}" sibTransId="{1E505EC2-3872-472B-ADE2-D14695FC71BE}"/>
    <dgm:cxn modelId="{EE217062-AA9D-47C4-A307-0E637E80C669}" srcId="{B923FFC8-435B-42E0-89B6-90DDEE2D3603}" destId="{5A60EC5B-4595-4C2C-9F94-AE8E7AFEDD6B}" srcOrd="1" destOrd="0" parTransId="{A9B6D699-4E7F-4E7E-908D-B8A5687E071B}" sibTransId="{154E6C4F-3C1C-4F36-9B48-D77BDCD6BEBD}"/>
    <dgm:cxn modelId="{357FCDCA-F6A9-4BE4-8452-F5BE4794C355}" srcId="{B923FFC8-435B-42E0-89B6-90DDEE2D3603}" destId="{A9B34881-FD76-4285-8467-BEF287D84E06}" srcOrd="0" destOrd="0" parTransId="{0092A33D-4FD8-4972-90A7-6D2C9AF4F6D2}" sibTransId="{5D4FB744-B0A4-4190-915D-F437D4725655}"/>
    <dgm:cxn modelId="{6E1034D3-C1B6-4D06-961B-6C447C85B1C4}" type="presOf" srcId="{A9B34881-FD76-4285-8467-BEF287D84E06}" destId="{72BB2196-3F8A-4C15-A9D9-9C5F0573636D}" srcOrd="0" destOrd="0" presId="urn:microsoft.com/office/officeart/2018/2/layout/IconVerticalSolidList"/>
    <dgm:cxn modelId="{B70375D6-1838-4881-9676-597D4ABA88BC}" type="presOf" srcId="{3AFC3579-C3A8-4F73-968A-AE0FC701FCC0}" destId="{1E531A8C-BCEA-405C-A2DA-BF3A8DB2C8FF}" srcOrd="0" destOrd="0" presId="urn:microsoft.com/office/officeart/2018/2/layout/IconVerticalSolidList"/>
    <dgm:cxn modelId="{1407C4EA-703B-4A12-B38F-63CDBB39205C}" type="presOf" srcId="{B923FFC8-435B-42E0-89B6-90DDEE2D3603}" destId="{B8B16A37-87CE-45A1-8D07-098B270D5522}" srcOrd="0" destOrd="0" presId="urn:microsoft.com/office/officeart/2018/2/layout/IconVerticalSolidList"/>
    <dgm:cxn modelId="{1C8D0150-F18B-4ED8-BA29-24AE003815F0}" type="presParOf" srcId="{B8B16A37-87CE-45A1-8D07-098B270D5522}" destId="{85E53662-9677-4DE2-82FB-CE188D9E45FD}" srcOrd="0" destOrd="0" presId="urn:microsoft.com/office/officeart/2018/2/layout/IconVerticalSolidList"/>
    <dgm:cxn modelId="{57A5BFB5-67AB-4737-8E4C-95B7C7457917}" type="presParOf" srcId="{85E53662-9677-4DE2-82FB-CE188D9E45FD}" destId="{6196832E-771F-4857-A802-DCBC53A13F09}" srcOrd="0" destOrd="0" presId="urn:microsoft.com/office/officeart/2018/2/layout/IconVerticalSolidList"/>
    <dgm:cxn modelId="{03668470-B129-466F-8F5D-196B7F2A143B}" type="presParOf" srcId="{85E53662-9677-4DE2-82FB-CE188D9E45FD}" destId="{5E30E381-8BE7-44F2-8F3F-E696D8B01800}" srcOrd="1" destOrd="0" presId="urn:microsoft.com/office/officeart/2018/2/layout/IconVerticalSolidList"/>
    <dgm:cxn modelId="{6EA1BC46-BDFF-4087-AF04-16B453D39AF3}" type="presParOf" srcId="{85E53662-9677-4DE2-82FB-CE188D9E45FD}" destId="{8DA269A9-60E3-4EA7-AC06-34F65EE5809F}" srcOrd="2" destOrd="0" presId="urn:microsoft.com/office/officeart/2018/2/layout/IconVerticalSolidList"/>
    <dgm:cxn modelId="{5A84AA94-C500-4541-9A49-C30C5D0CEA98}" type="presParOf" srcId="{85E53662-9677-4DE2-82FB-CE188D9E45FD}" destId="{72BB2196-3F8A-4C15-A9D9-9C5F0573636D}" srcOrd="3" destOrd="0" presId="urn:microsoft.com/office/officeart/2018/2/layout/IconVerticalSolidList"/>
    <dgm:cxn modelId="{3AAFB7E4-2F25-4239-B9AF-A5303BE84DAF}" type="presParOf" srcId="{B8B16A37-87CE-45A1-8D07-098B270D5522}" destId="{3C29A9EB-B3B6-4824-8B1B-3FF29323D006}" srcOrd="1" destOrd="0" presId="urn:microsoft.com/office/officeart/2018/2/layout/IconVerticalSolidList"/>
    <dgm:cxn modelId="{C0810DF0-A852-44AA-A91C-3EBC8FC60C65}" type="presParOf" srcId="{B8B16A37-87CE-45A1-8D07-098B270D5522}" destId="{DFF995A2-D4AB-4304-AE37-D2462D3B42CD}" srcOrd="2" destOrd="0" presId="urn:microsoft.com/office/officeart/2018/2/layout/IconVerticalSolidList"/>
    <dgm:cxn modelId="{EA520294-AE5A-4341-AD1E-CF862BA37D53}" type="presParOf" srcId="{DFF995A2-D4AB-4304-AE37-D2462D3B42CD}" destId="{80D1350F-D0C6-4FCB-83C0-D17B417A54E9}" srcOrd="0" destOrd="0" presId="urn:microsoft.com/office/officeart/2018/2/layout/IconVerticalSolidList"/>
    <dgm:cxn modelId="{510E17D8-C0FF-4069-AEA2-3FE794B49344}" type="presParOf" srcId="{DFF995A2-D4AB-4304-AE37-D2462D3B42CD}" destId="{A47234FC-CF42-4D56-9A05-BD68EB8D8582}" srcOrd="1" destOrd="0" presId="urn:microsoft.com/office/officeart/2018/2/layout/IconVerticalSolidList"/>
    <dgm:cxn modelId="{606B3862-7DF2-4BAA-9552-8488040D4B53}" type="presParOf" srcId="{DFF995A2-D4AB-4304-AE37-D2462D3B42CD}" destId="{394282FE-CB16-465C-9A72-C093B8DD807B}" srcOrd="2" destOrd="0" presId="urn:microsoft.com/office/officeart/2018/2/layout/IconVerticalSolidList"/>
    <dgm:cxn modelId="{090506E1-0BF1-495B-9AA5-E5566AA48B97}" type="presParOf" srcId="{DFF995A2-D4AB-4304-AE37-D2462D3B42CD}" destId="{0ECE3B3C-2577-4F1F-A3AD-F082010D6616}" srcOrd="3" destOrd="0" presId="urn:microsoft.com/office/officeart/2018/2/layout/IconVerticalSolidList"/>
    <dgm:cxn modelId="{FA3F9C94-7CDE-4C4E-BC54-AB0884BEE1D2}" type="presParOf" srcId="{B8B16A37-87CE-45A1-8D07-098B270D5522}" destId="{72F8CBF9-1D4E-435A-A477-8B6A3372B402}" srcOrd="3" destOrd="0" presId="urn:microsoft.com/office/officeart/2018/2/layout/IconVerticalSolidList"/>
    <dgm:cxn modelId="{4129F672-46D7-4B41-A2B5-CAF22B22F687}" type="presParOf" srcId="{B8B16A37-87CE-45A1-8D07-098B270D5522}" destId="{C6557EF8-29D9-4AC0-B42B-D74BFD771BB1}" srcOrd="4" destOrd="0" presId="urn:microsoft.com/office/officeart/2018/2/layout/IconVerticalSolidList"/>
    <dgm:cxn modelId="{F584B81C-8ED8-4997-8F3B-06C942218E3C}" type="presParOf" srcId="{C6557EF8-29D9-4AC0-B42B-D74BFD771BB1}" destId="{2BF0A6BB-FD5B-4D16-96CB-367866ADA216}" srcOrd="0" destOrd="0" presId="urn:microsoft.com/office/officeart/2018/2/layout/IconVerticalSolidList"/>
    <dgm:cxn modelId="{4FC487B4-B8FE-4663-BD96-5FC2DB70510B}" type="presParOf" srcId="{C6557EF8-29D9-4AC0-B42B-D74BFD771BB1}" destId="{895C3339-D3D4-462B-95EB-BB500D99FD9F}" srcOrd="1" destOrd="0" presId="urn:microsoft.com/office/officeart/2018/2/layout/IconVerticalSolidList"/>
    <dgm:cxn modelId="{97B24FC8-A5F7-4A7C-8E95-B4F4BF88C831}" type="presParOf" srcId="{C6557EF8-29D9-4AC0-B42B-D74BFD771BB1}" destId="{CD69A792-4E5F-4EB3-9A0A-A4D5C4192C57}" srcOrd="2" destOrd="0" presId="urn:microsoft.com/office/officeart/2018/2/layout/IconVerticalSolidList"/>
    <dgm:cxn modelId="{F1DDFE83-95CA-4072-A9D9-786552219B63}" type="presParOf" srcId="{C6557EF8-29D9-4AC0-B42B-D74BFD771BB1}" destId="{1E531A8C-BCEA-405C-A2DA-BF3A8DB2C8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FFA318-6B58-462A-808E-6675A0FDFD7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AF16A98-D452-4FE3-9D34-42D459226F3A}">
      <dgm:prSet/>
      <dgm:spPr/>
      <dgm:t>
        <a:bodyPr/>
        <a:lstStyle/>
        <a:p>
          <a:r>
            <a:rPr lang="en-US" b="1" baseline="0"/>
            <a:t>•That was a negative externality for consumption</a:t>
          </a:r>
          <a:endParaRPr lang="en-US"/>
        </a:p>
      </dgm:t>
    </dgm:pt>
    <dgm:pt modelId="{3A580644-DEF2-4244-A3DE-EBF0538BF36E}" type="parTrans" cxnId="{5A498F0E-C0DA-49C8-A1B2-E72ACADABF4A}">
      <dgm:prSet/>
      <dgm:spPr/>
      <dgm:t>
        <a:bodyPr/>
        <a:lstStyle/>
        <a:p>
          <a:endParaRPr lang="en-US"/>
        </a:p>
      </dgm:t>
    </dgm:pt>
    <dgm:pt modelId="{92EBAB31-D8DB-40BD-9D13-74889A3642D8}" type="sibTrans" cxnId="{5A498F0E-C0DA-49C8-A1B2-E72ACADABF4A}">
      <dgm:prSet/>
      <dgm:spPr/>
      <dgm:t>
        <a:bodyPr/>
        <a:lstStyle/>
        <a:p>
          <a:endParaRPr lang="en-US"/>
        </a:p>
      </dgm:t>
    </dgm:pt>
    <dgm:pt modelId="{711C6D8B-55DD-4F83-A7FF-D6685CB8552E}">
      <dgm:prSet/>
      <dgm:spPr/>
      <dgm:t>
        <a:bodyPr/>
        <a:lstStyle/>
        <a:p>
          <a:r>
            <a:rPr lang="en-US" b="1" baseline="0"/>
            <a:t>•Draw a diagram illustrating a negative externality for production (Benefits line stays same, Costs line shifts left)</a:t>
          </a:r>
          <a:endParaRPr lang="en-US"/>
        </a:p>
      </dgm:t>
    </dgm:pt>
    <dgm:pt modelId="{1DD1892F-ECCC-4181-A19B-A94A0DABC55C}" type="parTrans" cxnId="{01FD785C-B43A-49BF-AA8E-2125AABF3A31}">
      <dgm:prSet/>
      <dgm:spPr/>
      <dgm:t>
        <a:bodyPr/>
        <a:lstStyle/>
        <a:p>
          <a:endParaRPr lang="en-US"/>
        </a:p>
      </dgm:t>
    </dgm:pt>
    <dgm:pt modelId="{2349193D-4B27-4F3F-B4AF-3104C14700BE}" type="sibTrans" cxnId="{01FD785C-B43A-49BF-AA8E-2125AABF3A31}">
      <dgm:prSet/>
      <dgm:spPr/>
      <dgm:t>
        <a:bodyPr/>
        <a:lstStyle/>
        <a:p>
          <a:endParaRPr lang="en-US"/>
        </a:p>
      </dgm:t>
    </dgm:pt>
    <dgm:pt modelId="{5A089029-162D-4071-9401-118B3C5C19AD}" type="pres">
      <dgm:prSet presAssocID="{E7FFA318-6B58-462A-808E-6675A0FDFD77}" presName="linear" presStyleCnt="0">
        <dgm:presLayoutVars>
          <dgm:animLvl val="lvl"/>
          <dgm:resizeHandles val="exact"/>
        </dgm:presLayoutVars>
      </dgm:prSet>
      <dgm:spPr/>
    </dgm:pt>
    <dgm:pt modelId="{0659EAE2-AD62-4A8C-81CE-19BD61BA7CC2}" type="pres">
      <dgm:prSet presAssocID="{EAF16A98-D452-4FE3-9D34-42D459226F3A}" presName="parentText" presStyleLbl="node1" presStyleIdx="0" presStyleCnt="2">
        <dgm:presLayoutVars>
          <dgm:chMax val="0"/>
          <dgm:bulletEnabled val="1"/>
        </dgm:presLayoutVars>
      </dgm:prSet>
      <dgm:spPr/>
    </dgm:pt>
    <dgm:pt modelId="{84347137-A434-4D07-9D1E-EA5D4DCE6A58}" type="pres">
      <dgm:prSet presAssocID="{92EBAB31-D8DB-40BD-9D13-74889A3642D8}" presName="spacer" presStyleCnt="0"/>
      <dgm:spPr/>
    </dgm:pt>
    <dgm:pt modelId="{D9578416-7D21-4A31-9FB5-FB4C24FC9C99}" type="pres">
      <dgm:prSet presAssocID="{711C6D8B-55DD-4F83-A7FF-D6685CB8552E}" presName="parentText" presStyleLbl="node1" presStyleIdx="1" presStyleCnt="2">
        <dgm:presLayoutVars>
          <dgm:chMax val="0"/>
          <dgm:bulletEnabled val="1"/>
        </dgm:presLayoutVars>
      </dgm:prSet>
      <dgm:spPr/>
    </dgm:pt>
  </dgm:ptLst>
  <dgm:cxnLst>
    <dgm:cxn modelId="{5A498F0E-C0DA-49C8-A1B2-E72ACADABF4A}" srcId="{E7FFA318-6B58-462A-808E-6675A0FDFD77}" destId="{EAF16A98-D452-4FE3-9D34-42D459226F3A}" srcOrd="0" destOrd="0" parTransId="{3A580644-DEF2-4244-A3DE-EBF0538BF36E}" sibTransId="{92EBAB31-D8DB-40BD-9D13-74889A3642D8}"/>
    <dgm:cxn modelId="{F22C8C22-22C4-4734-A135-A8048089B372}" type="presOf" srcId="{E7FFA318-6B58-462A-808E-6675A0FDFD77}" destId="{5A089029-162D-4071-9401-118B3C5C19AD}" srcOrd="0" destOrd="0" presId="urn:microsoft.com/office/officeart/2005/8/layout/vList2"/>
    <dgm:cxn modelId="{01FD785C-B43A-49BF-AA8E-2125AABF3A31}" srcId="{E7FFA318-6B58-462A-808E-6675A0FDFD77}" destId="{711C6D8B-55DD-4F83-A7FF-D6685CB8552E}" srcOrd="1" destOrd="0" parTransId="{1DD1892F-ECCC-4181-A19B-A94A0DABC55C}" sibTransId="{2349193D-4B27-4F3F-B4AF-3104C14700BE}"/>
    <dgm:cxn modelId="{C8E1B746-BF9E-4C25-863C-C98F98151BEF}" type="presOf" srcId="{711C6D8B-55DD-4F83-A7FF-D6685CB8552E}" destId="{D9578416-7D21-4A31-9FB5-FB4C24FC9C99}" srcOrd="0" destOrd="0" presId="urn:microsoft.com/office/officeart/2005/8/layout/vList2"/>
    <dgm:cxn modelId="{7A069B9B-89A4-4D65-B182-7014AB42BA00}" type="presOf" srcId="{EAF16A98-D452-4FE3-9D34-42D459226F3A}" destId="{0659EAE2-AD62-4A8C-81CE-19BD61BA7CC2}" srcOrd="0" destOrd="0" presId="urn:microsoft.com/office/officeart/2005/8/layout/vList2"/>
    <dgm:cxn modelId="{80D0587E-35AE-4C81-93C1-1910FBBD8BCC}" type="presParOf" srcId="{5A089029-162D-4071-9401-118B3C5C19AD}" destId="{0659EAE2-AD62-4A8C-81CE-19BD61BA7CC2}" srcOrd="0" destOrd="0" presId="urn:microsoft.com/office/officeart/2005/8/layout/vList2"/>
    <dgm:cxn modelId="{9A83EA2D-C298-47CA-89B9-5E2EB82A89F9}" type="presParOf" srcId="{5A089029-162D-4071-9401-118B3C5C19AD}" destId="{84347137-A434-4D07-9D1E-EA5D4DCE6A58}" srcOrd="1" destOrd="0" presId="urn:microsoft.com/office/officeart/2005/8/layout/vList2"/>
    <dgm:cxn modelId="{11CBC416-1F61-43A3-ACC0-F8AE80DEB9C6}" type="presParOf" srcId="{5A089029-162D-4071-9401-118B3C5C19AD}" destId="{D9578416-7D21-4A31-9FB5-FB4C24FC9C9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75B5C-5586-488C-833C-EDB1744D4192}">
      <dsp:nvSpPr>
        <dsp:cNvPr id="0" name=""/>
        <dsp:cNvSpPr/>
      </dsp:nvSpPr>
      <dsp:spPr>
        <a:xfrm>
          <a:off x="0" y="622004"/>
          <a:ext cx="10333074" cy="11483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AD30D4-8015-40B8-A72C-794EED7CCCF2}">
      <dsp:nvSpPr>
        <dsp:cNvPr id="0" name=""/>
        <dsp:cNvSpPr/>
      </dsp:nvSpPr>
      <dsp:spPr>
        <a:xfrm>
          <a:off x="347365" y="880376"/>
          <a:ext cx="631574" cy="631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39E25-FBC3-4414-B71E-79CF1EE34CF5}">
      <dsp:nvSpPr>
        <dsp:cNvPr id="0" name=""/>
        <dsp:cNvSpPr/>
      </dsp:nvSpPr>
      <dsp:spPr>
        <a:xfrm>
          <a:off x="1326305" y="622004"/>
          <a:ext cx="9006768" cy="114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30" tIns="121530" rIns="121530" bIns="121530" numCol="1" spcCol="1270" anchor="ctr" anchorCtr="0">
          <a:noAutofit/>
        </a:bodyPr>
        <a:lstStyle/>
        <a:p>
          <a:pPr marL="0" lvl="0" indent="0" algn="l" defTabSz="1111250">
            <a:lnSpc>
              <a:spcPct val="100000"/>
            </a:lnSpc>
            <a:spcBef>
              <a:spcPct val="0"/>
            </a:spcBef>
            <a:spcAft>
              <a:spcPct val="35000"/>
            </a:spcAft>
            <a:buNone/>
          </a:pPr>
          <a:r>
            <a:rPr lang="en-US" sz="2500" b="0" kern="1200" baseline="0"/>
            <a:t>What are the three types of market failure.</a:t>
          </a:r>
          <a:endParaRPr lang="en-US" sz="2500" kern="1200"/>
        </a:p>
      </dsp:txBody>
      <dsp:txXfrm>
        <a:off x="1326305" y="622004"/>
        <a:ext cx="9006768" cy="1148316"/>
      </dsp:txXfrm>
    </dsp:sp>
    <dsp:sp modelId="{7001C7BC-7447-40CB-BB2D-D83280092F31}">
      <dsp:nvSpPr>
        <dsp:cNvPr id="0" name=""/>
        <dsp:cNvSpPr/>
      </dsp:nvSpPr>
      <dsp:spPr>
        <a:xfrm>
          <a:off x="0" y="2057400"/>
          <a:ext cx="10333074" cy="11483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D5718-50E6-4400-9524-A7D7CB38B357}">
      <dsp:nvSpPr>
        <dsp:cNvPr id="0" name=""/>
        <dsp:cNvSpPr/>
      </dsp:nvSpPr>
      <dsp:spPr>
        <a:xfrm>
          <a:off x="347365" y="2315771"/>
          <a:ext cx="631574" cy="631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07348-D859-499A-B637-94461A45B54E}">
      <dsp:nvSpPr>
        <dsp:cNvPr id="0" name=""/>
        <dsp:cNvSpPr/>
      </dsp:nvSpPr>
      <dsp:spPr>
        <a:xfrm>
          <a:off x="1326305" y="2057400"/>
          <a:ext cx="9006768" cy="114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30" tIns="121530" rIns="121530" bIns="121530" numCol="1" spcCol="1270" anchor="ctr" anchorCtr="0">
          <a:noAutofit/>
        </a:bodyPr>
        <a:lstStyle/>
        <a:p>
          <a:pPr marL="0" lvl="0" indent="0" algn="l" defTabSz="1111250">
            <a:lnSpc>
              <a:spcPct val="100000"/>
            </a:lnSpc>
            <a:spcBef>
              <a:spcPct val="0"/>
            </a:spcBef>
            <a:spcAft>
              <a:spcPct val="35000"/>
            </a:spcAft>
            <a:buNone/>
          </a:pPr>
          <a:r>
            <a:rPr lang="en-US" sz="2500" b="0" kern="1200" baseline="0"/>
            <a:t>Explain each of them</a:t>
          </a:r>
          <a:endParaRPr lang="en-US" sz="2500" kern="1200"/>
        </a:p>
      </dsp:txBody>
      <dsp:txXfrm>
        <a:off x="1326305" y="2057400"/>
        <a:ext cx="9006768" cy="1148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6832E-771F-4857-A802-DCBC53A13F09}">
      <dsp:nvSpPr>
        <dsp:cNvPr id="0" name=""/>
        <dsp:cNvSpPr/>
      </dsp:nvSpPr>
      <dsp:spPr>
        <a:xfrm>
          <a:off x="0" y="683"/>
          <a:ext cx="6383102" cy="159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0E381-8BE7-44F2-8F3F-E696D8B01800}">
      <dsp:nvSpPr>
        <dsp:cNvPr id="0" name=""/>
        <dsp:cNvSpPr/>
      </dsp:nvSpPr>
      <dsp:spPr>
        <a:xfrm>
          <a:off x="483943" y="360641"/>
          <a:ext cx="879897" cy="879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BB2196-3F8A-4C15-A9D9-9C5F0573636D}">
      <dsp:nvSpPr>
        <dsp:cNvPr id="0" name=""/>
        <dsp:cNvSpPr/>
      </dsp:nvSpPr>
      <dsp:spPr>
        <a:xfrm>
          <a:off x="1847785" y="683"/>
          <a:ext cx="4535316" cy="159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14" tIns="169314" rIns="169314" bIns="169314" numCol="1" spcCol="1270" anchor="ctr" anchorCtr="0">
          <a:noAutofit/>
        </a:bodyPr>
        <a:lstStyle/>
        <a:p>
          <a:pPr marL="0" lvl="0" indent="0" algn="l" defTabSz="1111250">
            <a:lnSpc>
              <a:spcPct val="90000"/>
            </a:lnSpc>
            <a:spcBef>
              <a:spcPct val="0"/>
            </a:spcBef>
            <a:spcAft>
              <a:spcPct val="35000"/>
            </a:spcAft>
            <a:buNone/>
          </a:pPr>
          <a:r>
            <a:rPr lang="en-US" sz="2500" kern="1200" dirty="0"/>
            <a:t>• Are you able to distinguish between private, external, social costs/benefits?</a:t>
          </a:r>
        </a:p>
      </dsp:txBody>
      <dsp:txXfrm>
        <a:off x="1847785" y="683"/>
        <a:ext cx="4535316" cy="1599813"/>
      </dsp:txXfrm>
    </dsp:sp>
    <dsp:sp modelId="{80D1350F-D0C6-4FCB-83C0-D17B417A54E9}">
      <dsp:nvSpPr>
        <dsp:cNvPr id="0" name=""/>
        <dsp:cNvSpPr/>
      </dsp:nvSpPr>
      <dsp:spPr>
        <a:xfrm>
          <a:off x="0" y="2000451"/>
          <a:ext cx="6383102" cy="159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234FC-CF42-4D56-9A05-BD68EB8D8582}">
      <dsp:nvSpPr>
        <dsp:cNvPr id="0" name=""/>
        <dsp:cNvSpPr/>
      </dsp:nvSpPr>
      <dsp:spPr>
        <a:xfrm>
          <a:off x="483943" y="2360409"/>
          <a:ext cx="879897" cy="8798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CE3B3C-2577-4F1F-A3AD-F082010D6616}">
      <dsp:nvSpPr>
        <dsp:cNvPr id="0" name=""/>
        <dsp:cNvSpPr/>
      </dsp:nvSpPr>
      <dsp:spPr>
        <a:xfrm>
          <a:off x="1847785" y="2000451"/>
          <a:ext cx="4535316" cy="159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14" tIns="169314" rIns="169314" bIns="169314" numCol="1" spcCol="1270" anchor="ctr" anchorCtr="0">
          <a:noAutofit/>
        </a:bodyPr>
        <a:lstStyle/>
        <a:p>
          <a:pPr marL="0" lvl="0" indent="0" algn="l" defTabSz="1111250">
            <a:lnSpc>
              <a:spcPct val="90000"/>
            </a:lnSpc>
            <a:spcBef>
              <a:spcPct val="0"/>
            </a:spcBef>
            <a:spcAft>
              <a:spcPct val="35000"/>
            </a:spcAft>
            <a:buNone/>
          </a:pPr>
          <a:r>
            <a:rPr lang="en-US" sz="2500" kern="1200" dirty="0"/>
            <a:t>• Are you able to illustrate on a diagram the different costs?</a:t>
          </a:r>
        </a:p>
      </dsp:txBody>
      <dsp:txXfrm>
        <a:off x="1847785" y="2000451"/>
        <a:ext cx="4535316" cy="1599813"/>
      </dsp:txXfrm>
    </dsp:sp>
    <dsp:sp modelId="{2BF0A6BB-FD5B-4D16-96CB-367866ADA216}">
      <dsp:nvSpPr>
        <dsp:cNvPr id="0" name=""/>
        <dsp:cNvSpPr/>
      </dsp:nvSpPr>
      <dsp:spPr>
        <a:xfrm>
          <a:off x="0" y="4000218"/>
          <a:ext cx="6383102" cy="15998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5C3339-D3D4-462B-95EB-BB500D99FD9F}">
      <dsp:nvSpPr>
        <dsp:cNvPr id="0" name=""/>
        <dsp:cNvSpPr/>
      </dsp:nvSpPr>
      <dsp:spPr>
        <a:xfrm>
          <a:off x="483943" y="4360176"/>
          <a:ext cx="879897" cy="8798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531A8C-BCEA-405C-A2DA-BF3A8DB2C8FF}">
      <dsp:nvSpPr>
        <dsp:cNvPr id="0" name=""/>
        <dsp:cNvSpPr/>
      </dsp:nvSpPr>
      <dsp:spPr>
        <a:xfrm>
          <a:off x="1847785" y="4000218"/>
          <a:ext cx="4535316" cy="159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14" tIns="169314" rIns="169314" bIns="169314" numCol="1" spcCol="1270" anchor="ctr" anchorCtr="0">
          <a:noAutofit/>
        </a:bodyPr>
        <a:lstStyle/>
        <a:p>
          <a:pPr marL="0" lvl="0" indent="0" algn="l" defTabSz="1111250">
            <a:lnSpc>
              <a:spcPct val="90000"/>
            </a:lnSpc>
            <a:spcBef>
              <a:spcPct val="0"/>
            </a:spcBef>
            <a:spcAft>
              <a:spcPct val="35000"/>
            </a:spcAft>
            <a:buNone/>
          </a:pPr>
          <a:r>
            <a:rPr lang="en-US" sz="2500" kern="1200" dirty="0"/>
            <a:t>• Can you analyse the impact of externalities?</a:t>
          </a:r>
        </a:p>
      </dsp:txBody>
      <dsp:txXfrm>
        <a:off x="1847785" y="4000218"/>
        <a:ext cx="4535316" cy="1599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9EAE2-AD62-4A8C-81CE-19BD61BA7CC2}">
      <dsp:nvSpPr>
        <dsp:cNvPr id="0" name=""/>
        <dsp:cNvSpPr/>
      </dsp:nvSpPr>
      <dsp:spPr>
        <a:xfrm>
          <a:off x="0" y="49620"/>
          <a:ext cx="6383102" cy="26801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b="1" kern="1200" baseline="0"/>
            <a:t>•That was a negative externality for consumption</a:t>
          </a:r>
          <a:endParaRPr lang="en-US" sz="4900" kern="1200"/>
        </a:p>
      </dsp:txBody>
      <dsp:txXfrm>
        <a:off x="130835" y="180455"/>
        <a:ext cx="6121432" cy="2418507"/>
      </dsp:txXfrm>
    </dsp:sp>
    <dsp:sp modelId="{D9578416-7D21-4A31-9FB5-FB4C24FC9C99}">
      <dsp:nvSpPr>
        <dsp:cNvPr id="0" name=""/>
        <dsp:cNvSpPr/>
      </dsp:nvSpPr>
      <dsp:spPr>
        <a:xfrm>
          <a:off x="0" y="2870918"/>
          <a:ext cx="6383102" cy="2680177"/>
        </a:xfrm>
        <a:prstGeom prst="roundRect">
          <a:avLst/>
        </a:prstGeom>
        <a:solidFill>
          <a:schemeClr val="accent2">
            <a:hueOff val="-1504589"/>
            <a:satOff val="-665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b="1" kern="1200" baseline="0"/>
            <a:t>•Draw a diagram illustrating a negative externality for production (Benefits line stays same, Costs line shifts left)</a:t>
          </a:r>
          <a:endParaRPr lang="en-US" sz="4900" kern="1200"/>
        </a:p>
      </dsp:txBody>
      <dsp:txXfrm>
        <a:off x="130835" y="3001753"/>
        <a:ext cx="6121432" cy="24185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9730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34424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98103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62067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83836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33630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66135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347026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51228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31085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3/17/2025</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33478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3/17/2025</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405384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4"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exampaperspractice.co.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yC5R9WPId0s" TargetMode="External"/><Relationship Id="rId1" Type="http://schemas.openxmlformats.org/officeDocument/2006/relationships/slideLayout" Target="../slideLayouts/slideLayout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A1188B-F6D0-454F-8265-790DD27A8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ngredients in jar">
            <a:extLst>
              <a:ext uri="{FF2B5EF4-FFF2-40B4-BE49-F238E27FC236}">
                <a16:creationId xmlns:a16="http://schemas.microsoft.com/office/drawing/2014/main" id="{B757C157-7BCF-5913-14DB-599B8E88348C}"/>
              </a:ext>
            </a:extLst>
          </p:cNvPr>
          <p:cNvPicPr>
            <a:picLocks noChangeAspect="1"/>
          </p:cNvPicPr>
          <p:nvPr/>
        </p:nvPicPr>
        <p:blipFill rotWithShape="1">
          <a:blip r:embed="rId2"/>
          <a:srcRect t="15605" r="-2" b="-2"/>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1508670-65E0-4939-8E5D-98D071CA1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543795" y="3143470"/>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solidFill>
            <a:schemeClr val="bg1"/>
          </a:solidFill>
          <a:ln w="1905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A680864-F353-4128-88F8-98E04FD76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57046">
            <a:off x="514767" y="3191764"/>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noFill/>
          <a:ln w="19050" cap="flat">
            <a:solidFill>
              <a:schemeClr val="tx1"/>
            </a:solidFill>
            <a:prstDash val="solid"/>
            <a:miter/>
          </a:ln>
        </p:spPr>
        <p:txBody>
          <a:bodyPr rtlCol="0" anchor="ctr"/>
          <a:lstStyle/>
          <a:p>
            <a:endParaRPr lang="en-US"/>
          </a:p>
        </p:txBody>
      </p:sp>
      <p:sp>
        <p:nvSpPr>
          <p:cNvPr id="2" name="Title 1"/>
          <p:cNvSpPr>
            <a:spLocks noGrp="1"/>
          </p:cNvSpPr>
          <p:nvPr>
            <p:ph type="ctrTitle"/>
          </p:nvPr>
        </p:nvSpPr>
        <p:spPr>
          <a:xfrm>
            <a:off x="858981" y="3823855"/>
            <a:ext cx="4477789" cy="1706880"/>
          </a:xfrm>
        </p:spPr>
        <p:txBody>
          <a:bodyPr anchor="b">
            <a:normAutofit/>
          </a:bodyPr>
          <a:lstStyle/>
          <a:p>
            <a:r>
              <a:rPr lang="en-US">
                <a:latin typeface="Calibri"/>
                <a:cs typeface="Calibri"/>
              </a:rPr>
              <a:t>Negative externalities</a:t>
            </a:r>
            <a:endParaRPr lang="en-US" dirty="0"/>
          </a:p>
        </p:txBody>
      </p:sp>
      <p:pic>
        <p:nvPicPr>
          <p:cNvPr id="3" name="Picture 2">
            <a:extLst>
              <a:ext uri="{FF2B5EF4-FFF2-40B4-BE49-F238E27FC236}">
                <a16:creationId xmlns:a16="http://schemas.microsoft.com/office/drawing/2014/main" id="{750D561D-58DC-C96E-667F-F5889C2A34E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DF711FAE-4D49-75C4-955F-17A73AE7A1C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18186D2B-B9AC-CE4D-DE1B-B9DB4B969FCB}"/>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649BA79F-62CE-7214-282B-BAF5D4CF0E64}"/>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White puzzle with one red piece">
            <a:extLst>
              <a:ext uri="{FF2B5EF4-FFF2-40B4-BE49-F238E27FC236}">
                <a16:creationId xmlns:a16="http://schemas.microsoft.com/office/drawing/2014/main" id="{4B6CD2DA-8E2B-A312-5C5F-2F07254DEE8A}"/>
              </a:ext>
            </a:extLst>
          </p:cNvPr>
          <p:cNvPicPr>
            <a:picLocks noChangeAspect="1"/>
          </p:cNvPicPr>
          <p:nvPr/>
        </p:nvPicPr>
        <p:blipFill rotWithShape="1">
          <a:blip r:embed="rId2"/>
          <a:srcRect r="-2" b="-2"/>
          <a:stretch/>
        </p:blipFill>
        <p:spPr>
          <a:xfrm>
            <a:off x="20" y="10"/>
            <a:ext cx="12191981" cy="6857990"/>
          </a:xfrm>
          <a:prstGeom prst="rect">
            <a:avLst/>
          </a:prstGeom>
        </p:spPr>
      </p:pic>
      <p:sp>
        <p:nvSpPr>
          <p:cNvPr id="16" name="Freeform: Shape 15">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7" y="500208"/>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EBA3E54-BDF9-6E1B-E9CA-6350B1619FFF}"/>
              </a:ext>
            </a:extLst>
          </p:cNvPr>
          <p:cNvSpPr>
            <a:spLocks noGrp="1"/>
          </p:cNvSpPr>
          <p:nvPr>
            <p:ph type="title"/>
          </p:nvPr>
        </p:nvSpPr>
        <p:spPr>
          <a:xfrm>
            <a:off x="4272282" y="860609"/>
            <a:ext cx="4621687" cy="1258293"/>
          </a:xfrm>
        </p:spPr>
        <p:txBody>
          <a:bodyPr vert="horz" lIns="91440" tIns="45720" rIns="91440" bIns="45720" rtlCol="0" anchor="ctr">
            <a:normAutofit/>
          </a:bodyPr>
          <a:lstStyle/>
          <a:p>
            <a:pPr algn="ctr"/>
            <a:r>
              <a:rPr lang="en-US" b="1" kern="1200" spc="100" baseline="0" dirty="0">
                <a:solidFill>
                  <a:schemeClr val="tx1"/>
                </a:solidFill>
                <a:latin typeface="+mj-lt"/>
                <a:ea typeface="+mj-ea"/>
                <a:cs typeface="+mj-cs"/>
              </a:rPr>
              <a:t>Note:</a:t>
            </a:r>
          </a:p>
        </p:txBody>
      </p:sp>
      <p:sp>
        <p:nvSpPr>
          <p:cNvPr id="4" name="Content Placeholder 3">
            <a:extLst>
              <a:ext uri="{FF2B5EF4-FFF2-40B4-BE49-F238E27FC236}">
                <a16:creationId xmlns:a16="http://schemas.microsoft.com/office/drawing/2014/main" id="{BE95F238-7C67-1708-5581-3484DE078913}"/>
              </a:ext>
            </a:extLst>
          </p:cNvPr>
          <p:cNvSpPr>
            <a:spLocks noGrp="1"/>
          </p:cNvSpPr>
          <p:nvPr>
            <p:ph sz="half" idx="2"/>
          </p:nvPr>
        </p:nvSpPr>
        <p:spPr>
          <a:xfrm>
            <a:off x="7457702" y="2265829"/>
            <a:ext cx="4236001" cy="3501011"/>
          </a:xfrm>
        </p:spPr>
        <p:txBody>
          <a:bodyPr vert="horz" lIns="91440" tIns="45720" rIns="91440" bIns="45720" rtlCol="0" anchor="ctr">
            <a:normAutofit/>
          </a:bodyPr>
          <a:lstStyle/>
          <a:p>
            <a:pPr algn="ctr"/>
            <a:r>
              <a:rPr lang="en-US" sz="4000" dirty="0"/>
              <a:t>•MSB – marginal social benefit</a:t>
            </a:r>
          </a:p>
          <a:p>
            <a:pPr algn="ctr"/>
            <a:r>
              <a:rPr lang="en-US" sz="4000" dirty="0"/>
              <a:t>•M just stands for marginal, as in for each unit</a:t>
            </a:r>
            <a:endParaRPr lang="en-US" sz="4000"/>
          </a:p>
          <a:p>
            <a:pPr algn="ctr"/>
            <a:endParaRPr lang="en-US" sz="4000"/>
          </a:p>
        </p:txBody>
      </p:sp>
      <p:pic>
        <p:nvPicPr>
          <p:cNvPr id="3" name="Picture 2">
            <a:extLst>
              <a:ext uri="{FF2B5EF4-FFF2-40B4-BE49-F238E27FC236}">
                <a16:creationId xmlns:a16="http://schemas.microsoft.com/office/drawing/2014/main" id="{F6EAEFD6-1254-A529-5565-3B73834A0D3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85B52F8A-813C-0212-FA4A-6ECCF4B3487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B728486E-2965-2D56-054D-D4F5F3AFA7DB}"/>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F9942795-167E-6264-6BA7-FD380F7A9823}"/>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74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Tray of takeaway coffees">
            <a:extLst>
              <a:ext uri="{FF2B5EF4-FFF2-40B4-BE49-F238E27FC236}">
                <a16:creationId xmlns:a16="http://schemas.microsoft.com/office/drawing/2014/main" id="{C17C5429-0229-8DBE-E2BA-7A15BC2B93FD}"/>
              </a:ext>
            </a:extLst>
          </p:cNvPr>
          <p:cNvPicPr>
            <a:picLocks noChangeAspect="1"/>
          </p:cNvPicPr>
          <p:nvPr/>
        </p:nvPicPr>
        <p:blipFill rotWithShape="1">
          <a:blip r:embed="rId2"/>
          <a:srcRect t="7571" r="-2" b="8032"/>
          <a:stretch/>
        </p:blipFill>
        <p:spPr>
          <a:xfrm>
            <a:off x="20" y="10"/>
            <a:ext cx="12191981" cy="6857990"/>
          </a:xfrm>
          <a:prstGeom prst="rect">
            <a:avLst/>
          </a:prstGeom>
        </p:spPr>
      </p:pic>
      <p:sp>
        <p:nvSpPr>
          <p:cNvPr id="12" name="Freeform: Shape 11">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7" y="500208"/>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6C313B0-2EEE-187F-1A5A-FEB2B7EDA8EF}"/>
              </a:ext>
            </a:extLst>
          </p:cNvPr>
          <p:cNvSpPr>
            <a:spLocks noGrp="1"/>
          </p:cNvSpPr>
          <p:nvPr>
            <p:ph type="title"/>
          </p:nvPr>
        </p:nvSpPr>
        <p:spPr>
          <a:xfrm>
            <a:off x="4272282" y="860609"/>
            <a:ext cx="4621687" cy="1258293"/>
          </a:xfrm>
        </p:spPr>
        <p:txBody>
          <a:bodyPr>
            <a:normAutofit/>
          </a:bodyPr>
          <a:lstStyle/>
          <a:p>
            <a:pPr algn="ctr"/>
            <a:r>
              <a:rPr lang="en-US" dirty="0" err="1"/>
              <a:t>nOTE</a:t>
            </a:r>
            <a:endParaRPr lang="en-US" err="1"/>
          </a:p>
        </p:txBody>
      </p:sp>
      <p:sp>
        <p:nvSpPr>
          <p:cNvPr id="4" name="Content Placeholder 3">
            <a:extLst>
              <a:ext uri="{FF2B5EF4-FFF2-40B4-BE49-F238E27FC236}">
                <a16:creationId xmlns:a16="http://schemas.microsoft.com/office/drawing/2014/main" id="{4AF6EC84-83D4-ABE7-411D-9F5C725684F7}"/>
              </a:ext>
            </a:extLst>
          </p:cNvPr>
          <p:cNvSpPr>
            <a:spLocks noGrp="1"/>
          </p:cNvSpPr>
          <p:nvPr>
            <p:ph idx="1"/>
          </p:nvPr>
        </p:nvSpPr>
        <p:spPr>
          <a:xfrm>
            <a:off x="7457702" y="2265829"/>
            <a:ext cx="4236001" cy="3501011"/>
          </a:xfrm>
        </p:spPr>
        <p:txBody>
          <a:bodyPr vert="horz" lIns="91440" tIns="45720" rIns="91440" bIns="45720" rtlCol="0" anchor="ctr">
            <a:normAutofit/>
          </a:bodyPr>
          <a:lstStyle/>
          <a:p>
            <a:pPr algn="ctr"/>
            <a:r>
              <a:rPr lang="en-US" sz="4000" dirty="0"/>
              <a:t>When social costs meet social benefits, this is the point of maximum welfare, socially optimum</a:t>
            </a:r>
          </a:p>
        </p:txBody>
      </p:sp>
      <p:pic>
        <p:nvPicPr>
          <p:cNvPr id="3" name="Picture 2">
            <a:extLst>
              <a:ext uri="{FF2B5EF4-FFF2-40B4-BE49-F238E27FC236}">
                <a16:creationId xmlns:a16="http://schemas.microsoft.com/office/drawing/2014/main" id="{9406BA4A-F1E3-DCB4-CD5C-613B4EF2CCB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E43C3058-B0C5-3FC9-B690-13E82C2D75D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9677DFDE-F4C5-DCE9-A29B-E008EAC37ECE}"/>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2A5A96ED-CDAA-E870-F005-AD1BD0B7DE7C}"/>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70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FD49-B1C5-5FD8-D823-1866A508D3E8}"/>
              </a:ext>
            </a:extLst>
          </p:cNvPr>
          <p:cNvSpPr>
            <a:spLocks noGrp="1"/>
          </p:cNvSpPr>
          <p:nvPr>
            <p:ph type="title"/>
          </p:nvPr>
        </p:nvSpPr>
        <p:spPr/>
        <p:txBody>
          <a:bodyPr/>
          <a:lstStyle/>
          <a:p>
            <a:r>
              <a:rPr lang="en-US" dirty="0"/>
              <a:t>Welfare diagram, not D and S</a:t>
            </a:r>
          </a:p>
        </p:txBody>
      </p:sp>
      <p:pic>
        <p:nvPicPr>
          <p:cNvPr id="4" name="Picture 4" descr="A picture containing shape&#10;&#10;Description automatically generated">
            <a:extLst>
              <a:ext uri="{FF2B5EF4-FFF2-40B4-BE49-F238E27FC236}">
                <a16:creationId xmlns:a16="http://schemas.microsoft.com/office/drawing/2014/main" id="{1DC20354-51A4-1AB4-5B8C-B0545175B6A5}"/>
              </a:ext>
            </a:extLst>
          </p:cNvPr>
          <p:cNvPicPr>
            <a:picLocks noGrp="1" noChangeAspect="1"/>
          </p:cNvPicPr>
          <p:nvPr>
            <p:ph idx="1"/>
          </p:nvPr>
        </p:nvPicPr>
        <p:blipFill>
          <a:blip r:embed="rId2"/>
          <a:stretch>
            <a:fillRect/>
          </a:stretch>
        </p:blipFill>
        <p:spPr>
          <a:xfrm>
            <a:off x="2011887" y="2103675"/>
            <a:ext cx="7574373" cy="3827722"/>
          </a:xfrm>
        </p:spPr>
      </p:pic>
      <p:pic>
        <p:nvPicPr>
          <p:cNvPr id="3" name="Picture 2">
            <a:extLst>
              <a:ext uri="{FF2B5EF4-FFF2-40B4-BE49-F238E27FC236}">
                <a16:creationId xmlns:a16="http://schemas.microsoft.com/office/drawing/2014/main" id="{A2345EC8-C67A-4CD7-6F18-A1F47A8E671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7543FF20-190A-39CC-102B-51C9003371B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1C729E12-E1E6-9334-0181-FCED9AC97534}"/>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5EAAC8A9-E755-D61A-AD52-882FA22DF370}"/>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9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CE74-6AED-079B-F367-072A45A7FFF0}"/>
              </a:ext>
            </a:extLst>
          </p:cNvPr>
          <p:cNvSpPr>
            <a:spLocks noGrp="1"/>
          </p:cNvSpPr>
          <p:nvPr>
            <p:ph type="title"/>
          </p:nvPr>
        </p:nvSpPr>
        <p:spPr/>
        <p:txBody>
          <a:bodyPr/>
          <a:lstStyle/>
          <a:p>
            <a:r>
              <a:rPr lang="en-US" dirty="0"/>
              <a:t>Welfare diagram, not D and S</a:t>
            </a:r>
          </a:p>
        </p:txBody>
      </p:sp>
      <p:pic>
        <p:nvPicPr>
          <p:cNvPr id="4" name="Picture 4" descr="A picture containing shape&#10;&#10;Description automatically generated">
            <a:extLst>
              <a:ext uri="{FF2B5EF4-FFF2-40B4-BE49-F238E27FC236}">
                <a16:creationId xmlns:a16="http://schemas.microsoft.com/office/drawing/2014/main" id="{4285D985-6095-77E9-7E25-94CEAF503695}"/>
              </a:ext>
            </a:extLst>
          </p:cNvPr>
          <p:cNvPicPr>
            <a:picLocks noGrp="1" noChangeAspect="1"/>
          </p:cNvPicPr>
          <p:nvPr>
            <p:ph idx="1"/>
          </p:nvPr>
        </p:nvPicPr>
        <p:blipFill>
          <a:blip r:embed="rId2"/>
          <a:stretch>
            <a:fillRect/>
          </a:stretch>
        </p:blipFill>
        <p:spPr>
          <a:xfrm>
            <a:off x="2181692" y="2089298"/>
            <a:ext cx="8011141" cy="3827722"/>
          </a:xfrm>
        </p:spPr>
      </p:pic>
      <p:pic>
        <p:nvPicPr>
          <p:cNvPr id="3" name="Picture 2">
            <a:extLst>
              <a:ext uri="{FF2B5EF4-FFF2-40B4-BE49-F238E27FC236}">
                <a16:creationId xmlns:a16="http://schemas.microsoft.com/office/drawing/2014/main" id="{5F163060-2601-BAD2-E38A-1F5149698CF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33EA551C-CFBA-08EC-FF63-86419219C7F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0BF4E0B5-22A3-7AAD-022F-251D942DA68B}"/>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F39208C9-D22C-50FA-E203-5A7D149F7FA3}"/>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9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D213-143F-49BF-D9B5-6027517B2D25}"/>
              </a:ext>
            </a:extLst>
          </p:cNvPr>
          <p:cNvSpPr>
            <a:spLocks noGrp="1"/>
          </p:cNvSpPr>
          <p:nvPr>
            <p:ph type="title"/>
          </p:nvPr>
        </p:nvSpPr>
        <p:spPr/>
        <p:txBody>
          <a:bodyPr/>
          <a:lstStyle/>
          <a:p>
            <a:r>
              <a:rPr lang="en-US" dirty="0" err="1"/>
              <a:t>cONTINUED</a:t>
            </a:r>
          </a:p>
        </p:txBody>
      </p:sp>
      <p:pic>
        <p:nvPicPr>
          <p:cNvPr id="4" name="Picture 4" descr="A picture containing shape&#10;&#10;Description automatically generated">
            <a:extLst>
              <a:ext uri="{FF2B5EF4-FFF2-40B4-BE49-F238E27FC236}">
                <a16:creationId xmlns:a16="http://schemas.microsoft.com/office/drawing/2014/main" id="{33AC58D2-5F80-085C-FF08-A343EBC1246A}"/>
              </a:ext>
            </a:extLst>
          </p:cNvPr>
          <p:cNvPicPr>
            <a:picLocks noGrp="1" noChangeAspect="1"/>
          </p:cNvPicPr>
          <p:nvPr>
            <p:ph idx="1"/>
          </p:nvPr>
        </p:nvPicPr>
        <p:blipFill>
          <a:blip r:embed="rId2"/>
          <a:stretch>
            <a:fillRect/>
          </a:stretch>
        </p:blipFill>
        <p:spPr>
          <a:xfrm>
            <a:off x="1939707" y="2089298"/>
            <a:ext cx="8495111" cy="3827722"/>
          </a:xfrm>
        </p:spPr>
      </p:pic>
      <p:pic>
        <p:nvPicPr>
          <p:cNvPr id="3" name="Picture 2">
            <a:extLst>
              <a:ext uri="{FF2B5EF4-FFF2-40B4-BE49-F238E27FC236}">
                <a16:creationId xmlns:a16="http://schemas.microsoft.com/office/drawing/2014/main" id="{BEF432BF-9C4C-7AA8-C8B2-1D51A927392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533C8E22-9A14-1A06-8590-C37A9F805E7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5EBE6B2C-43BD-C5A5-3A50-C1B3FC3EB147}"/>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E0B09797-6FA8-54CF-077E-EF8513451425}"/>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24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C431-EE13-7B8C-B045-7E5CB1F25CAB}"/>
              </a:ext>
            </a:extLst>
          </p:cNvPr>
          <p:cNvSpPr>
            <a:spLocks noGrp="1"/>
          </p:cNvSpPr>
          <p:nvPr>
            <p:ph type="title"/>
          </p:nvPr>
        </p:nvSpPr>
        <p:spPr/>
        <p:txBody>
          <a:bodyPr/>
          <a:lstStyle/>
          <a:p>
            <a:r>
              <a:rPr lang="en-US" dirty="0"/>
              <a:t>Note</a:t>
            </a:r>
          </a:p>
        </p:txBody>
      </p:sp>
      <p:sp>
        <p:nvSpPr>
          <p:cNvPr id="3" name="Content Placeholder 2">
            <a:extLst>
              <a:ext uri="{FF2B5EF4-FFF2-40B4-BE49-F238E27FC236}">
                <a16:creationId xmlns:a16="http://schemas.microsoft.com/office/drawing/2014/main" id="{72E8BB81-54C6-A576-71F7-EC3AB44F9DCE}"/>
              </a:ext>
            </a:extLst>
          </p:cNvPr>
          <p:cNvSpPr>
            <a:spLocks noGrp="1"/>
          </p:cNvSpPr>
          <p:nvPr>
            <p:ph idx="1"/>
          </p:nvPr>
        </p:nvSpPr>
        <p:spPr/>
        <p:txBody>
          <a:bodyPr vert="horz" lIns="91440" tIns="45720" rIns="91440" bIns="45720" rtlCol="0" anchor="t">
            <a:normAutofit/>
          </a:bodyPr>
          <a:lstStyle/>
          <a:p>
            <a:r>
              <a:rPr lang="en-US" dirty="0"/>
              <a:t>•Red area is a misallocation of resources</a:t>
            </a:r>
          </a:p>
          <a:p>
            <a:endParaRPr lang="en-US" dirty="0"/>
          </a:p>
          <a:p>
            <a:r>
              <a:rPr lang="en-US" dirty="0"/>
              <a:t>•Q* is what society would look to be produced, but Q1 is what the market produces</a:t>
            </a:r>
          </a:p>
          <a:p>
            <a:endParaRPr lang="en-US" dirty="0"/>
          </a:p>
          <a:p>
            <a:r>
              <a:rPr lang="en-US" dirty="0"/>
              <a:t>•Overproduction</a:t>
            </a:r>
          </a:p>
          <a:p>
            <a:endParaRPr lang="en-US" dirty="0"/>
          </a:p>
        </p:txBody>
      </p:sp>
      <p:pic>
        <p:nvPicPr>
          <p:cNvPr id="4" name="Picture 3">
            <a:extLst>
              <a:ext uri="{FF2B5EF4-FFF2-40B4-BE49-F238E27FC236}">
                <a16:creationId xmlns:a16="http://schemas.microsoft.com/office/drawing/2014/main" id="{1A40A7F2-9EF4-9C28-5139-469A115A10F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8984C4E2-FB8D-537B-7256-730CBC6096E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6CA3FA0E-B5F1-8CA4-C7E0-B1DB228B5B07}"/>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538FE91B-01AE-206E-1AA9-10505C17F545}"/>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48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739B93-17D8-6462-6046-C781CC4B4170}"/>
              </a:ext>
            </a:extLst>
          </p:cNvPr>
          <p:cNvSpPr>
            <a:spLocks noGrp="1"/>
          </p:cNvSpPr>
          <p:nvPr>
            <p:ph type="title"/>
          </p:nvPr>
        </p:nvSpPr>
        <p:spPr>
          <a:xfrm>
            <a:off x="884904" y="974869"/>
            <a:ext cx="3790042" cy="4908263"/>
          </a:xfrm>
        </p:spPr>
        <p:txBody>
          <a:bodyPr>
            <a:normAutofit/>
          </a:bodyPr>
          <a:lstStyle/>
          <a:p>
            <a:pPr algn="ctr"/>
            <a:r>
              <a:rPr lang="en-US" dirty="0"/>
              <a:t>Activity</a:t>
            </a:r>
            <a:endParaRPr lang="en-US"/>
          </a:p>
        </p:txBody>
      </p:sp>
      <p:graphicFrame>
        <p:nvGraphicFramePr>
          <p:cNvPr id="5" name="Content Placeholder 2">
            <a:extLst>
              <a:ext uri="{FF2B5EF4-FFF2-40B4-BE49-F238E27FC236}">
                <a16:creationId xmlns:a16="http://schemas.microsoft.com/office/drawing/2014/main" id="{62DDFDA5-C077-66B2-0027-AAF7765293B5}"/>
              </a:ext>
            </a:extLst>
          </p:cNvPr>
          <p:cNvGraphicFramePr>
            <a:graphicFrameLocks noGrp="1"/>
          </p:cNvGraphicFramePr>
          <p:nvPr>
            <p:ph idx="1"/>
            <p:extLst>
              <p:ext uri="{D42A27DB-BD31-4B8C-83A1-F6EECF244321}">
                <p14:modId xmlns:p14="http://schemas.microsoft.com/office/powerpoint/2010/main" val="2301774096"/>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B61689B-472F-2CFE-034A-54C06D896F6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4" name="Picture 3">
            <a:extLst>
              <a:ext uri="{FF2B5EF4-FFF2-40B4-BE49-F238E27FC236}">
                <a16:creationId xmlns:a16="http://schemas.microsoft.com/office/drawing/2014/main" id="{02EFA5F1-1065-4E0A-DDCC-59E024734768}"/>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D263E591-25F3-7DFD-2597-2D6B446A4FFB}"/>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52DF5077-B0B1-54D6-4E2B-6FA75C4180EB}"/>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79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90B2-236F-5E89-0D4A-8C704EC2C4D8}"/>
              </a:ext>
            </a:extLst>
          </p:cNvPr>
          <p:cNvSpPr>
            <a:spLocks noGrp="1"/>
          </p:cNvSpPr>
          <p:nvPr>
            <p:ph type="title"/>
          </p:nvPr>
        </p:nvSpPr>
        <p:spPr/>
        <p:txBody>
          <a:bodyPr vert="horz" lIns="91440" tIns="45720" rIns="91440" bIns="45720" rtlCol="0" anchor="ctr">
            <a:noAutofit/>
          </a:bodyPr>
          <a:lstStyle/>
          <a:p>
            <a:r>
              <a:rPr lang="en-US" sz="2400" dirty="0"/>
              <a:t>https://www.youtube.com/watch?v=sYTQ3o5ZJPI&amp;list=PLWeicFreBUYCOFC2A0SlKrpEYgwaSF63t&amp;index=24 from 2:00 Negative externality diagram</a:t>
            </a:r>
          </a:p>
        </p:txBody>
      </p:sp>
      <p:pic>
        <p:nvPicPr>
          <p:cNvPr id="4" name="Picture 4">
            <a:extLst>
              <a:ext uri="{FF2B5EF4-FFF2-40B4-BE49-F238E27FC236}">
                <a16:creationId xmlns:a16="http://schemas.microsoft.com/office/drawing/2014/main" id="{8D26DD8F-3B34-B5B0-A818-C46D7A53DE94}"/>
              </a:ext>
            </a:extLst>
          </p:cNvPr>
          <p:cNvPicPr>
            <a:picLocks noGrp="1" noChangeAspect="1"/>
          </p:cNvPicPr>
          <p:nvPr>
            <p:ph idx="1"/>
          </p:nvPr>
        </p:nvPicPr>
        <p:blipFill>
          <a:blip r:embed="rId2"/>
          <a:stretch>
            <a:fillRect/>
          </a:stretch>
        </p:blipFill>
        <p:spPr>
          <a:xfrm>
            <a:off x="3867183" y="2089298"/>
            <a:ext cx="4640159" cy="3827722"/>
          </a:xfrm>
        </p:spPr>
      </p:pic>
      <p:pic>
        <p:nvPicPr>
          <p:cNvPr id="3" name="Picture 2">
            <a:extLst>
              <a:ext uri="{FF2B5EF4-FFF2-40B4-BE49-F238E27FC236}">
                <a16:creationId xmlns:a16="http://schemas.microsoft.com/office/drawing/2014/main" id="{FFFFE1EC-1103-E5AC-86E2-B7AF067E05E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5DE2E76A-D7A7-608C-78FB-00521808B0C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FC35A026-3577-BB31-BE88-0687019D0E4A}"/>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CF99D44F-A99D-9AC6-4CFB-A654CD27C4F9}"/>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86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50C3-2A07-157B-4F94-1368CF586A67}"/>
              </a:ext>
            </a:extLst>
          </p:cNvPr>
          <p:cNvSpPr>
            <a:spLocks noGrp="1"/>
          </p:cNvSpPr>
          <p:nvPr>
            <p:ph type="title"/>
          </p:nvPr>
        </p:nvSpPr>
        <p:spPr/>
        <p:txBody>
          <a:bodyPr/>
          <a:lstStyle/>
          <a:p>
            <a:r>
              <a:rPr lang="en-US" dirty="0"/>
              <a:t>Govt. Policy for negative externalities</a:t>
            </a:r>
          </a:p>
        </p:txBody>
      </p:sp>
      <p:sp>
        <p:nvSpPr>
          <p:cNvPr id="3" name="Content Placeholder 2">
            <a:extLst>
              <a:ext uri="{FF2B5EF4-FFF2-40B4-BE49-F238E27FC236}">
                <a16:creationId xmlns:a16="http://schemas.microsoft.com/office/drawing/2014/main" id="{233DBBAF-A44F-F699-6CDC-F5E1655D78E6}"/>
              </a:ext>
            </a:extLst>
          </p:cNvPr>
          <p:cNvSpPr>
            <a:spLocks noGrp="1"/>
          </p:cNvSpPr>
          <p:nvPr>
            <p:ph idx="1"/>
          </p:nvPr>
        </p:nvSpPr>
        <p:spPr/>
        <p:txBody>
          <a:bodyPr vert="horz" lIns="91440" tIns="45720" rIns="91440" bIns="45720" rtlCol="0" anchor="t">
            <a:normAutofit/>
          </a:bodyPr>
          <a:lstStyle/>
          <a:p>
            <a:r>
              <a:rPr lang="en-US" dirty="0"/>
              <a:t>Indirect taxes: to reduce the quantity of demerit goods consumed. </a:t>
            </a:r>
          </a:p>
          <a:p>
            <a:pPr marL="457200" indent="-457200">
              <a:buFont typeface="Arial"/>
              <a:buChar char="•"/>
            </a:pPr>
            <a:r>
              <a:rPr lang="en-US" dirty="0"/>
              <a:t>This increases the price of the good. If the tax is equal to the external cost of each unit, then the supply curve becomes MSC rather than MPC, so the free market equilibrium becomes the socially optimum equilibrium. </a:t>
            </a:r>
          </a:p>
          <a:p>
            <a:pPr marL="457200" indent="-457200">
              <a:buFont typeface="Arial"/>
              <a:buChar char="•"/>
            </a:pPr>
            <a:r>
              <a:rPr lang="en-US" dirty="0"/>
              <a:t>This </a:t>
            </a:r>
            <a:r>
              <a:rPr lang="en-US" dirty="0" err="1"/>
              <a:t>internalises</a:t>
            </a:r>
            <a:r>
              <a:rPr lang="en-US" dirty="0"/>
              <a:t> the externality. In other words, the polluter pays for the damage. </a:t>
            </a:r>
          </a:p>
          <a:p>
            <a:pPr marL="457200" indent="-457200">
              <a:buFont typeface="Arial"/>
              <a:buChar char="•"/>
            </a:pPr>
            <a:r>
              <a:rPr lang="en-US" dirty="0"/>
              <a:t>BUT how we do give the MSC a money value?</a:t>
            </a:r>
          </a:p>
          <a:p>
            <a:endParaRPr lang="en-US" dirty="0"/>
          </a:p>
        </p:txBody>
      </p:sp>
      <p:pic>
        <p:nvPicPr>
          <p:cNvPr id="4" name="Picture 3">
            <a:extLst>
              <a:ext uri="{FF2B5EF4-FFF2-40B4-BE49-F238E27FC236}">
                <a16:creationId xmlns:a16="http://schemas.microsoft.com/office/drawing/2014/main" id="{13DA65E4-BE9B-4719-A0A0-C6EAE518614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8FBA3702-8C00-5079-4F45-F50E8E01466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F89318F6-9D8E-8E28-D57A-9680BE50929B}"/>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46FD4BCC-0FCF-1AB6-ED23-39C786026235}"/>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365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CBB1-DDA4-6C87-BA87-0CAE0A77338D}"/>
              </a:ext>
            </a:extLst>
          </p:cNvPr>
          <p:cNvSpPr>
            <a:spLocks noGrp="1"/>
          </p:cNvSpPr>
          <p:nvPr>
            <p:ph type="title"/>
          </p:nvPr>
        </p:nvSpPr>
        <p:spPr/>
        <p:txBody>
          <a:bodyPr/>
          <a:lstStyle/>
          <a:p>
            <a:r>
              <a:rPr lang="en-US" dirty="0"/>
              <a:t>Govt. Policy for negative externalities</a:t>
            </a:r>
          </a:p>
        </p:txBody>
      </p:sp>
      <p:sp>
        <p:nvSpPr>
          <p:cNvPr id="3" name="Content Placeholder 2">
            <a:extLst>
              <a:ext uri="{FF2B5EF4-FFF2-40B4-BE49-F238E27FC236}">
                <a16:creationId xmlns:a16="http://schemas.microsoft.com/office/drawing/2014/main" id="{D18B1E7C-9B51-B191-15CD-33DCB5A19ABC}"/>
              </a:ext>
            </a:extLst>
          </p:cNvPr>
          <p:cNvSpPr>
            <a:spLocks noGrp="1"/>
          </p:cNvSpPr>
          <p:nvPr>
            <p:ph idx="1"/>
          </p:nvPr>
        </p:nvSpPr>
        <p:spPr/>
        <p:txBody>
          <a:bodyPr vert="horz" lIns="91440" tIns="45720" rIns="91440" bIns="45720" rtlCol="0" anchor="t">
            <a:normAutofit/>
          </a:bodyPr>
          <a:lstStyle/>
          <a:p>
            <a:r>
              <a:rPr lang="en-US" dirty="0"/>
              <a:t>•Subsidies: encourage the consumption of merit goods</a:t>
            </a:r>
          </a:p>
          <a:p>
            <a:r>
              <a:rPr lang="en-US" dirty="0"/>
              <a:t>•Regulation: to enforce less consumption of a good. </a:t>
            </a:r>
          </a:p>
          <a:p>
            <a:r>
              <a:rPr lang="en-US" dirty="0"/>
              <a:t>•For example, the minimum school leaving age. If there was a compulsory recycling scheme, it would be difficult to police and there could be high administrative costs. </a:t>
            </a:r>
          </a:p>
        </p:txBody>
      </p:sp>
      <p:pic>
        <p:nvPicPr>
          <p:cNvPr id="4" name="Picture 3">
            <a:extLst>
              <a:ext uri="{FF2B5EF4-FFF2-40B4-BE49-F238E27FC236}">
                <a16:creationId xmlns:a16="http://schemas.microsoft.com/office/drawing/2014/main" id="{CBAC7B2B-FB27-2DA4-6F0A-F8FC400A3C0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D701F301-0BCB-AE3E-21CD-30407E977BE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82CD0DE9-B3AD-5532-C37D-11B7476ADB36}"/>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34765DAB-6BDF-C751-36B9-4E14C3B282E4}"/>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83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92B4-0DA5-57ED-2106-C18FEBEDA84D}"/>
              </a:ext>
            </a:extLst>
          </p:cNvPr>
          <p:cNvSpPr>
            <a:spLocks noGrp="1"/>
          </p:cNvSpPr>
          <p:nvPr>
            <p:ph type="title"/>
          </p:nvPr>
        </p:nvSpPr>
        <p:spPr/>
        <p:txBody>
          <a:bodyPr/>
          <a:lstStyle/>
          <a:p>
            <a:r>
              <a:rPr lang="en-US" dirty="0"/>
              <a:t>Recall</a:t>
            </a:r>
          </a:p>
        </p:txBody>
      </p:sp>
      <p:graphicFrame>
        <p:nvGraphicFramePr>
          <p:cNvPr id="5" name="Content Placeholder 2">
            <a:extLst>
              <a:ext uri="{FF2B5EF4-FFF2-40B4-BE49-F238E27FC236}">
                <a16:creationId xmlns:a16="http://schemas.microsoft.com/office/drawing/2014/main" id="{A5B187BC-5FBC-3893-E752-4055EEB8BB3C}"/>
              </a:ext>
            </a:extLst>
          </p:cNvPr>
          <p:cNvGraphicFramePr>
            <a:graphicFrameLocks noGrp="1"/>
          </p:cNvGraphicFramePr>
          <p:nvPr>
            <p:ph idx="1"/>
          </p:nvPr>
        </p:nvGraphicFramePr>
        <p:xfrm>
          <a:off x="1020726" y="2089298"/>
          <a:ext cx="10333074" cy="3827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18FFC3F-93AC-A902-2E5F-1CE68A1175E5}"/>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4" name="Picture 3">
            <a:extLst>
              <a:ext uri="{FF2B5EF4-FFF2-40B4-BE49-F238E27FC236}">
                <a16:creationId xmlns:a16="http://schemas.microsoft.com/office/drawing/2014/main" id="{F449DA33-EBA8-3CA9-95C7-5E28362C597E}"/>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2B3828DE-509A-A430-4607-3F1EC43D06A2}"/>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CC8E1608-3D40-BB4A-1A7D-BCBAA2B0565D}"/>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445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8667-3630-6AD1-6771-0F1DB1938E93}"/>
              </a:ext>
            </a:extLst>
          </p:cNvPr>
          <p:cNvSpPr>
            <a:spLocks noGrp="1"/>
          </p:cNvSpPr>
          <p:nvPr>
            <p:ph type="title"/>
          </p:nvPr>
        </p:nvSpPr>
        <p:spPr/>
        <p:txBody>
          <a:bodyPr/>
          <a:lstStyle/>
          <a:p>
            <a:r>
              <a:rPr lang="en-US" dirty="0"/>
              <a:t>Govt. Policy for negative externalities</a:t>
            </a:r>
          </a:p>
        </p:txBody>
      </p:sp>
      <p:sp>
        <p:nvSpPr>
          <p:cNvPr id="3" name="Content Placeholder 2">
            <a:extLst>
              <a:ext uri="{FF2B5EF4-FFF2-40B4-BE49-F238E27FC236}">
                <a16:creationId xmlns:a16="http://schemas.microsoft.com/office/drawing/2014/main" id="{AFFF912C-A697-E887-2D9E-96610BED532E}"/>
              </a:ext>
            </a:extLst>
          </p:cNvPr>
          <p:cNvSpPr>
            <a:spLocks noGrp="1"/>
          </p:cNvSpPr>
          <p:nvPr>
            <p:ph idx="1"/>
          </p:nvPr>
        </p:nvSpPr>
        <p:spPr/>
        <p:txBody>
          <a:bodyPr vert="horz" lIns="91440" tIns="45720" rIns="91440" bIns="45720" rtlCol="0" anchor="t">
            <a:normAutofit/>
          </a:bodyPr>
          <a:lstStyle/>
          <a:p>
            <a:r>
              <a:rPr lang="en-US" dirty="0"/>
              <a:t>•Provide the good directly: The government could provide public goods which are underprovided in the free market, such as with education. </a:t>
            </a:r>
          </a:p>
          <a:p>
            <a:r>
              <a:rPr lang="en-US" dirty="0"/>
              <a:t>•Provide information: so there is no information failure, and consumers and firms can make informed economic decisions. </a:t>
            </a:r>
          </a:p>
          <a:p>
            <a:r>
              <a:rPr lang="en-US" dirty="0"/>
              <a:t>•Personal carbon allowances: They could be tradeable, so firms and consumers can pollute up to a certain amount, and trade what they do not use.</a:t>
            </a:r>
          </a:p>
          <a:p>
            <a:endParaRPr lang="en-US" dirty="0"/>
          </a:p>
        </p:txBody>
      </p:sp>
      <p:pic>
        <p:nvPicPr>
          <p:cNvPr id="4" name="Picture 3">
            <a:extLst>
              <a:ext uri="{FF2B5EF4-FFF2-40B4-BE49-F238E27FC236}">
                <a16:creationId xmlns:a16="http://schemas.microsoft.com/office/drawing/2014/main" id="{A6C7A148-F4E7-FEB1-AA6A-661EB392F5C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3218DB65-60CD-6E36-0B49-310B5CB4C54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FBAC26D9-6530-4798-9A61-8EFA50E225F2}"/>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639BD3E1-22A9-5102-64F1-A10F6A701AE0}"/>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487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595B9423-868D-0D1B-C9F9-46D826052BA1}"/>
              </a:ext>
            </a:extLst>
          </p:cNvPr>
          <p:cNvPicPr>
            <a:picLocks noChangeAspect="1"/>
          </p:cNvPicPr>
          <p:nvPr/>
        </p:nvPicPr>
        <p:blipFill rotWithShape="1">
          <a:blip r:embed="rId2"/>
          <a:srcRect t="601" r="-2" b="15002"/>
          <a:stretch/>
        </p:blipFill>
        <p:spPr>
          <a:xfrm>
            <a:off x="74406" y="10"/>
            <a:ext cx="12191981" cy="6857990"/>
          </a:xfrm>
          <a:prstGeom prst="rect">
            <a:avLst/>
          </a:prstGeom>
        </p:spPr>
      </p:pic>
      <p:sp>
        <p:nvSpPr>
          <p:cNvPr id="11" name="Freeform: Shape 10">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7" y="500208"/>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B8D5434-7FA9-6923-49AC-BE4C2C888B1D}"/>
              </a:ext>
            </a:extLst>
          </p:cNvPr>
          <p:cNvSpPr>
            <a:spLocks noGrp="1"/>
          </p:cNvSpPr>
          <p:nvPr>
            <p:ph type="title"/>
          </p:nvPr>
        </p:nvSpPr>
        <p:spPr>
          <a:xfrm>
            <a:off x="4272282" y="860609"/>
            <a:ext cx="4621687" cy="1258293"/>
          </a:xfrm>
        </p:spPr>
        <p:txBody>
          <a:bodyPr>
            <a:normAutofit/>
          </a:bodyPr>
          <a:lstStyle/>
          <a:p>
            <a:pPr algn="ctr"/>
            <a:r>
              <a:rPr lang="en-US" dirty="0"/>
              <a:t>Plenary</a:t>
            </a:r>
            <a:endParaRPr lang="en-US"/>
          </a:p>
        </p:txBody>
      </p:sp>
      <p:sp>
        <p:nvSpPr>
          <p:cNvPr id="3" name="Content Placeholder 2">
            <a:extLst>
              <a:ext uri="{FF2B5EF4-FFF2-40B4-BE49-F238E27FC236}">
                <a16:creationId xmlns:a16="http://schemas.microsoft.com/office/drawing/2014/main" id="{F12B7174-2E99-7D72-EA7F-734D45EA47C9}"/>
              </a:ext>
            </a:extLst>
          </p:cNvPr>
          <p:cNvSpPr>
            <a:spLocks noGrp="1"/>
          </p:cNvSpPr>
          <p:nvPr>
            <p:ph idx="1"/>
          </p:nvPr>
        </p:nvSpPr>
        <p:spPr>
          <a:xfrm>
            <a:off x="7457702" y="2265829"/>
            <a:ext cx="4236001" cy="3501011"/>
          </a:xfrm>
        </p:spPr>
        <p:txBody>
          <a:bodyPr vert="horz" lIns="91440" tIns="45720" rIns="91440" bIns="45720" rtlCol="0" anchor="ctr">
            <a:normAutofit/>
          </a:bodyPr>
          <a:lstStyle/>
          <a:p>
            <a:pPr marL="457200" indent="-457200">
              <a:buFont typeface="Arial"/>
              <a:buChar char="•"/>
            </a:pPr>
            <a:r>
              <a:rPr lang="en-US" sz="4000" dirty="0"/>
              <a:t>What is a negative externality?</a:t>
            </a:r>
            <a:endParaRPr lang="en-US" sz="4000"/>
          </a:p>
          <a:p>
            <a:pPr marL="457200" indent="-457200">
              <a:buFont typeface="Arial"/>
              <a:buChar char="•"/>
            </a:pPr>
            <a:r>
              <a:rPr lang="en-US" sz="4000"/>
              <a:t>Draw the diagrams.</a:t>
            </a:r>
          </a:p>
          <a:p>
            <a:pPr marL="457200" indent="-457200">
              <a:buFont typeface="Arial"/>
              <a:buChar char="•"/>
            </a:pPr>
            <a:r>
              <a:rPr lang="en-US" sz="4000"/>
              <a:t>How can a government deal with market failure?</a:t>
            </a:r>
          </a:p>
        </p:txBody>
      </p:sp>
      <p:pic>
        <p:nvPicPr>
          <p:cNvPr id="4" name="Picture 3">
            <a:extLst>
              <a:ext uri="{FF2B5EF4-FFF2-40B4-BE49-F238E27FC236}">
                <a16:creationId xmlns:a16="http://schemas.microsoft.com/office/drawing/2014/main" id="{A684197B-82FD-AD47-3889-78223F512BF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6" name="Picture 5">
            <a:extLst>
              <a:ext uri="{FF2B5EF4-FFF2-40B4-BE49-F238E27FC236}">
                <a16:creationId xmlns:a16="http://schemas.microsoft.com/office/drawing/2014/main" id="{5A133260-382E-0BA4-C5CD-6DEE765ACC6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03692" y="67243"/>
            <a:ext cx="933411" cy="375797"/>
          </a:xfrm>
          <a:prstGeom prst="rect">
            <a:avLst/>
          </a:prstGeom>
        </p:spPr>
      </p:pic>
      <p:sp>
        <p:nvSpPr>
          <p:cNvPr id="7" name="TextBox 6">
            <a:extLst>
              <a:ext uri="{FF2B5EF4-FFF2-40B4-BE49-F238E27FC236}">
                <a16:creationId xmlns:a16="http://schemas.microsoft.com/office/drawing/2014/main" id="{BC9A1107-737E-419D-5033-38794F1C9EFB}"/>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8AAA29E6-E6CB-48B7-5BA6-EF49ECE86053}"/>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38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31" name="Rectangle 30">
            <a:extLst>
              <a:ext uri="{FF2B5EF4-FFF2-40B4-BE49-F238E27FC236}">
                <a16:creationId xmlns:a16="http://schemas.microsoft.com/office/drawing/2014/main" id="{83AF9C6E-31D5-480C-AE10-9BA3E4ED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1139EDA-9FCD-4FD3-9B08-FB9334D6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19" y="396083"/>
            <a:ext cx="5994737" cy="591407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68766 w 7707330"/>
              <a:gd name="connsiteY0" fmla="*/ 6405352 h 6405386"/>
              <a:gd name="connsiteX1" fmla="*/ 6579478 w 7707330"/>
              <a:gd name="connsiteY1" fmla="*/ 6396252 h 6405386"/>
              <a:gd name="connsiteX2" fmla="*/ 1014430 w 7707330"/>
              <a:gd name="connsiteY2" fmla="*/ 6365722 h 6405386"/>
              <a:gd name="connsiteX3" fmla="*/ 26648 w 7707330"/>
              <a:gd name="connsiteY3" fmla="*/ 6336938 h 6405386"/>
              <a:gd name="connsiteX4" fmla="*/ 26648 w 7707330"/>
              <a:gd name="connsiteY4" fmla="*/ 32372 h 6405386"/>
              <a:gd name="connsiteX5" fmla="*/ 184582 w 7707330"/>
              <a:gd name="connsiteY5" fmla="*/ 32797 h 6405386"/>
              <a:gd name="connsiteX6" fmla="*/ 6457967 w 7707330"/>
              <a:gd name="connsiteY6" fmla="*/ 0 h 6405386"/>
              <a:gd name="connsiteX7" fmla="*/ 7658118 w 7707330"/>
              <a:gd name="connsiteY7" fmla="*/ 30531 h 6405386"/>
              <a:gd name="connsiteX8" fmla="*/ 7586680 w 7707330"/>
              <a:gd name="connsiteY8" fmla="*/ 6274128 h 6405386"/>
              <a:gd name="connsiteX9" fmla="*/ 7420972 w 7707330"/>
              <a:gd name="connsiteY9" fmla="*/ 6402154 h 6405386"/>
              <a:gd name="connsiteX10" fmla="*/ 7168766 w 7707330"/>
              <a:gd name="connsiteY10" fmla="*/ 6405352 h 6405386"/>
              <a:gd name="connsiteX0" fmla="*/ 7191687 w 7730251"/>
              <a:gd name="connsiteY0" fmla="*/ 6405352 h 6405386"/>
              <a:gd name="connsiteX1" fmla="*/ 6602399 w 7730251"/>
              <a:gd name="connsiteY1" fmla="*/ 6396252 h 6405386"/>
              <a:gd name="connsiteX2" fmla="*/ 1037351 w 7730251"/>
              <a:gd name="connsiteY2" fmla="*/ 6365722 h 6405386"/>
              <a:gd name="connsiteX3" fmla="*/ 49569 w 7730251"/>
              <a:gd name="connsiteY3" fmla="*/ 6336938 h 6405386"/>
              <a:gd name="connsiteX4" fmla="*/ 49569 w 7730251"/>
              <a:gd name="connsiteY4" fmla="*/ 32372 h 6405386"/>
              <a:gd name="connsiteX5" fmla="*/ 207503 w 7730251"/>
              <a:gd name="connsiteY5" fmla="*/ 32797 h 6405386"/>
              <a:gd name="connsiteX6" fmla="*/ 6480888 w 7730251"/>
              <a:gd name="connsiteY6" fmla="*/ 0 h 6405386"/>
              <a:gd name="connsiteX7" fmla="*/ 7681039 w 7730251"/>
              <a:gd name="connsiteY7" fmla="*/ 30531 h 6405386"/>
              <a:gd name="connsiteX8" fmla="*/ 7609601 w 7730251"/>
              <a:gd name="connsiteY8" fmla="*/ 6274128 h 6405386"/>
              <a:gd name="connsiteX9" fmla="*/ 7443893 w 7730251"/>
              <a:gd name="connsiteY9" fmla="*/ 6402154 h 6405386"/>
              <a:gd name="connsiteX10" fmla="*/ 7191687 w 7730251"/>
              <a:gd name="connsiteY10" fmla="*/ 6405352 h 6405386"/>
              <a:gd name="connsiteX0" fmla="*/ 7164175 w 7702739"/>
              <a:gd name="connsiteY0" fmla="*/ 6405352 h 6405386"/>
              <a:gd name="connsiteX1" fmla="*/ 6574887 w 7702739"/>
              <a:gd name="connsiteY1" fmla="*/ 6396252 h 6405386"/>
              <a:gd name="connsiteX2" fmla="*/ 1009839 w 7702739"/>
              <a:gd name="connsiteY2" fmla="*/ 6365722 h 6405386"/>
              <a:gd name="connsiteX3" fmla="*/ 22057 w 7702739"/>
              <a:gd name="connsiteY3" fmla="*/ 6336938 h 6405386"/>
              <a:gd name="connsiteX4" fmla="*/ 22057 w 7702739"/>
              <a:gd name="connsiteY4" fmla="*/ 32372 h 6405386"/>
              <a:gd name="connsiteX5" fmla="*/ 179991 w 7702739"/>
              <a:gd name="connsiteY5" fmla="*/ 32797 h 6405386"/>
              <a:gd name="connsiteX6" fmla="*/ 6453376 w 7702739"/>
              <a:gd name="connsiteY6" fmla="*/ 0 h 6405386"/>
              <a:gd name="connsiteX7" fmla="*/ 7653527 w 7702739"/>
              <a:gd name="connsiteY7" fmla="*/ 30531 h 6405386"/>
              <a:gd name="connsiteX8" fmla="*/ 7582089 w 7702739"/>
              <a:gd name="connsiteY8" fmla="*/ 6274128 h 6405386"/>
              <a:gd name="connsiteX9" fmla="*/ 7416381 w 7702739"/>
              <a:gd name="connsiteY9" fmla="*/ 6402154 h 6405386"/>
              <a:gd name="connsiteX10" fmla="*/ 7164175 w 7702739"/>
              <a:gd name="connsiteY10" fmla="*/ 6405352 h 6405386"/>
              <a:gd name="connsiteX0" fmla="*/ 7164174 w 7702738"/>
              <a:gd name="connsiteY0" fmla="*/ 6405352 h 6405386"/>
              <a:gd name="connsiteX1" fmla="*/ 6574886 w 7702738"/>
              <a:gd name="connsiteY1" fmla="*/ 6396252 h 6405386"/>
              <a:gd name="connsiteX2" fmla="*/ 1009838 w 7702738"/>
              <a:gd name="connsiteY2" fmla="*/ 6365722 h 6405386"/>
              <a:gd name="connsiteX3" fmla="*/ 22056 w 7702738"/>
              <a:gd name="connsiteY3" fmla="*/ 6336938 h 6405386"/>
              <a:gd name="connsiteX4" fmla="*/ 22056 w 7702738"/>
              <a:gd name="connsiteY4" fmla="*/ 32372 h 6405386"/>
              <a:gd name="connsiteX5" fmla="*/ 179990 w 7702738"/>
              <a:gd name="connsiteY5" fmla="*/ 32797 h 6405386"/>
              <a:gd name="connsiteX6" fmla="*/ 6453375 w 7702738"/>
              <a:gd name="connsiteY6" fmla="*/ 0 h 6405386"/>
              <a:gd name="connsiteX7" fmla="*/ 7653526 w 7702738"/>
              <a:gd name="connsiteY7" fmla="*/ 30531 h 6405386"/>
              <a:gd name="connsiteX8" fmla="*/ 7582088 w 7702738"/>
              <a:gd name="connsiteY8" fmla="*/ 6274128 h 6405386"/>
              <a:gd name="connsiteX9" fmla="*/ 7416380 w 7702738"/>
              <a:gd name="connsiteY9" fmla="*/ 6402154 h 6405386"/>
              <a:gd name="connsiteX10" fmla="*/ 7164174 w 7702738"/>
              <a:gd name="connsiteY10" fmla="*/ 6405352 h 6405386"/>
              <a:gd name="connsiteX0" fmla="*/ 7169762 w 7708326"/>
              <a:gd name="connsiteY0" fmla="*/ 6405352 h 6405386"/>
              <a:gd name="connsiteX1" fmla="*/ 6580474 w 7708326"/>
              <a:gd name="connsiteY1" fmla="*/ 6396252 h 6405386"/>
              <a:gd name="connsiteX2" fmla="*/ 1015426 w 7708326"/>
              <a:gd name="connsiteY2" fmla="*/ 6365722 h 6405386"/>
              <a:gd name="connsiteX3" fmla="*/ 3659 w 7708326"/>
              <a:gd name="connsiteY3" fmla="*/ 6336938 h 6405386"/>
              <a:gd name="connsiteX4" fmla="*/ 27644 w 7708326"/>
              <a:gd name="connsiteY4" fmla="*/ 32372 h 6405386"/>
              <a:gd name="connsiteX5" fmla="*/ 185578 w 7708326"/>
              <a:gd name="connsiteY5" fmla="*/ 32797 h 6405386"/>
              <a:gd name="connsiteX6" fmla="*/ 6458963 w 7708326"/>
              <a:gd name="connsiteY6" fmla="*/ 0 h 6405386"/>
              <a:gd name="connsiteX7" fmla="*/ 7659114 w 7708326"/>
              <a:gd name="connsiteY7" fmla="*/ 30531 h 6405386"/>
              <a:gd name="connsiteX8" fmla="*/ 7587676 w 7708326"/>
              <a:gd name="connsiteY8" fmla="*/ 6274128 h 6405386"/>
              <a:gd name="connsiteX9" fmla="*/ 7421968 w 7708326"/>
              <a:gd name="connsiteY9" fmla="*/ 6402154 h 6405386"/>
              <a:gd name="connsiteX10" fmla="*/ 7169762 w 7708326"/>
              <a:gd name="connsiteY10" fmla="*/ 6405352 h 6405386"/>
              <a:gd name="connsiteX0" fmla="*/ 7169762 w 7708326"/>
              <a:gd name="connsiteY0" fmla="*/ 6432910 h 6432944"/>
              <a:gd name="connsiteX1" fmla="*/ 6580474 w 7708326"/>
              <a:gd name="connsiteY1" fmla="*/ 6423810 h 6432944"/>
              <a:gd name="connsiteX2" fmla="*/ 1015426 w 7708326"/>
              <a:gd name="connsiteY2" fmla="*/ 6393280 h 6432944"/>
              <a:gd name="connsiteX3" fmla="*/ 3659 w 7708326"/>
              <a:gd name="connsiteY3" fmla="*/ 6364496 h 6432944"/>
              <a:gd name="connsiteX4" fmla="*/ 27644 w 7708326"/>
              <a:gd name="connsiteY4" fmla="*/ 59930 h 6432944"/>
              <a:gd name="connsiteX5" fmla="*/ 185578 w 7708326"/>
              <a:gd name="connsiteY5" fmla="*/ 60355 h 6432944"/>
              <a:gd name="connsiteX6" fmla="*/ 6458963 w 7708326"/>
              <a:gd name="connsiteY6" fmla="*/ 27558 h 6432944"/>
              <a:gd name="connsiteX7" fmla="*/ 7659114 w 7708326"/>
              <a:gd name="connsiteY7" fmla="*/ 58089 h 6432944"/>
              <a:gd name="connsiteX8" fmla="*/ 7587676 w 7708326"/>
              <a:gd name="connsiteY8" fmla="*/ 6301686 h 6432944"/>
              <a:gd name="connsiteX9" fmla="*/ 7421968 w 7708326"/>
              <a:gd name="connsiteY9" fmla="*/ 6429712 h 6432944"/>
              <a:gd name="connsiteX10" fmla="*/ 7169762 w 7708326"/>
              <a:gd name="connsiteY10" fmla="*/ 6432910 h 6432944"/>
              <a:gd name="connsiteX0" fmla="*/ 7169762 w 7715262"/>
              <a:gd name="connsiteY0" fmla="*/ 6432910 h 6442745"/>
              <a:gd name="connsiteX1" fmla="*/ 6580474 w 7715262"/>
              <a:gd name="connsiteY1" fmla="*/ 6423810 h 6442745"/>
              <a:gd name="connsiteX2" fmla="*/ 1015426 w 7715262"/>
              <a:gd name="connsiteY2" fmla="*/ 6393280 h 6442745"/>
              <a:gd name="connsiteX3" fmla="*/ 3659 w 7715262"/>
              <a:gd name="connsiteY3" fmla="*/ 6364496 h 6442745"/>
              <a:gd name="connsiteX4" fmla="*/ 27644 w 7715262"/>
              <a:gd name="connsiteY4" fmla="*/ 59930 h 6442745"/>
              <a:gd name="connsiteX5" fmla="*/ 185578 w 7715262"/>
              <a:gd name="connsiteY5" fmla="*/ 60355 h 6442745"/>
              <a:gd name="connsiteX6" fmla="*/ 6458963 w 7715262"/>
              <a:gd name="connsiteY6" fmla="*/ 27558 h 6442745"/>
              <a:gd name="connsiteX7" fmla="*/ 7659114 w 7715262"/>
              <a:gd name="connsiteY7" fmla="*/ 58089 h 6442745"/>
              <a:gd name="connsiteX8" fmla="*/ 7611661 w 7715262"/>
              <a:gd name="connsiteY8" fmla="*/ 6350416 h 6442745"/>
              <a:gd name="connsiteX9" fmla="*/ 7421968 w 7715262"/>
              <a:gd name="connsiteY9" fmla="*/ 6429712 h 6442745"/>
              <a:gd name="connsiteX10" fmla="*/ 7169762 w 7715262"/>
              <a:gd name="connsiteY10" fmla="*/ 6432910 h 6442745"/>
              <a:gd name="connsiteX0" fmla="*/ 7169762 w 7704059"/>
              <a:gd name="connsiteY0" fmla="*/ 6432910 h 6442745"/>
              <a:gd name="connsiteX1" fmla="*/ 6580474 w 7704059"/>
              <a:gd name="connsiteY1" fmla="*/ 6423810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42745"/>
              <a:gd name="connsiteX1" fmla="*/ 6556490 w 7704059"/>
              <a:gd name="connsiteY1" fmla="*/ 6350714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72938"/>
              <a:gd name="connsiteX1" fmla="*/ 5896915 w 7704059"/>
              <a:gd name="connsiteY1" fmla="*/ 6472540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212306 w 7746603"/>
              <a:gd name="connsiteY0" fmla="*/ 6432910 h 6472937"/>
              <a:gd name="connsiteX1" fmla="*/ 5939460 w 7746603"/>
              <a:gd name="connsiteY1" fmla="*/ 6472539 h 6472937"/>
              <a:gd name="connsiteX2" fmla="*/ 1057970 w 7746603"/>
              <a:gd name="connsiteY2" fmla="*/ 6393280 h 6472937"/>
              <a:gd name="connsiteX3" fmla="*/ 46203 w 7746603"/>
              <a:gd name="connsiteY3" fmla="*/ 6364496 h 6472937"/>
              <a:gd name="connsiteX4" fmla="*/ 70188 w 7746603"/>
              <a:gd name="connsiteY4" fmla="*/ 59930 h 6472937"/>
              <a:gd name="connsiteX5" fmla="*/ 228122 w 7746603"/>
              <a:gd name="connsiteY5" fmla="*/ 60355 h 6472937"/>
              <a:gd name="connsiteX6" fmla="*/ 6501507 w 7746603"/>
              <a:gd name="connsiteY6" fmla="*/ 27558 h 6472937"/>
              <a:gd name="connsiteX7" fmla="*/ 7701658 w 7746603"/>
              <a:gd name="connsiteY7" fmla="*/ 58089 h 6472937"/>
              <a:gd name="connsiteX8" fmla="*/ 7654205 w 7746603"/>
              <a:gd name="connsiteY8" fmla="*/ 6350416 h 6472937"/>
              <a:gd name="connsiteX9" fmla="*/ 7464512 w 7746603"/>
              <a:gd name="connsiteY9" fmla="*/ 6429712 h 6472937"/>
              <a:gd name="connsiteX10" fmla="*/ 7212306 w 7746603"/>
              <a:gd name="connsiteY10" fmla="*/ 6432910 h 6472937"/>
              <a:gd name="connsiteX0" fmla="*/ 7212306 w 7746603"/>
              <a:gd name="connsiteY0" fmla="*/ 6417313 h 6457340"/>
              <a:gd name="connsiteX1" fmla="*/ 5939460 w 7746603"/>
              <a:gd name="connsiteY1" fmla="*/ 6456942 h 6457340"/>
              <a:gd name="connsiteX2" fmla="*/ 1057970 w 7746603"/>
              <a:gd name="connsiteY2" fmla="*/ 6377683 h 6457340"/>
              <a:gd name="connsiteX3" fmla="*/ 46203 w 7746603"/>
              <a:gd name="connsiteY3" fmla="*/ 6348899 h 6457340"/>
              <a:gd name="connsiteX4" fmla="*/ 70188 w 7746603"/>
              <a:gd name="connsiteY4" fmla="*/ 44333 h 6457340"/>
              <a:gd name="connsiteX5" fmla="*/ 228122 w 7746603"/>
              <a:gd name="connsiteY5" fmla="*/ 44758 h 6457340"/>
              <a:gd name="connsiteX6" fmla="*/ 6501507 w 7746603"/>
              <a:gd name="connsiteY6" fmla="*/ 11961 h 6457340"/>
              <a:gd name="connsiteX7" fmla="*/ 7701658 w 7746603"/>
              <a:gd name="connsiteY7" fmla="*/ 111347 h 6457340"/>
              <a:gd name="connsiteX8" fmla="*/ 7654205 w 7746603"/>
              <a:gd name="connsiteY8" fmla="*/ 6334819 h 6457340"/>
              <a:gd name="connsiteX9" fmla="*/ 7464512 w 7746603"/>
              <a:gd name="connsiteY9" fmla="*/ 6414115 h 6457340"/>
              <a:gd name="connsiteX10" fmla="*/ 7212306 w 7746603"/>
              <a:gd name="connsiteY10" fmla="*/ 6417313 h 645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46603" h="6457340">
                <a:moveTo>
                  <a:pt x="7212306" y="6417313"/>
                </a:moveTo>
                <a:cubicBezTo>
                  <a:pt x="7037545" y="6416924"/>
                  <a:pt x="6135009" y="6462015"/>
                  <a:pt x="5939460" y="6456942"/>
                </a:cubicBezTo>
                <a:cubicBezTo>
                  <a:pt x="4732026" y="6357428"/>
                  <a:pt x="2685133" y="6404103"/>
                  <a:pt x="1057970" y="6377683"/>
                </a:cubicBezTo>
                <a:cubicBezTo>
                  <a:pt x="728709" y="6368088"/>
                  <a:pt x="243550" y="6431589"/>
                  <a:pt x="46203" y="6348899"/>
                </a:cubicBezTo>
                <a:cubicBezTo>
                  <a:pt x="-40174" y="4925356"/>
                  <a:pt x="10228" y="1999666"/>
                  <a:pt x="70188" y="44333"/>
                </a:cubicBezTo>
                <a:lnTo>
                  <a:pt x="228122" y="44758"/>
                </a:lnTo>
                <a:cubicBezTo>
                  <a:pt x="2223312" y="-39269"/>
                  <a:pt x="4410379" y="22893"/>
                  <a:pt x="6501507" y="11961"/>
                </a:cubicBezTo>
                <a:cubicBezTo>
                  <a:pt x="7001570" y="42492"/>
                  <a:pt x="7658565" y="-16643"/>
                  <a:pt x="7701658" y="111347"/>
                </a:cubicBezTo>
                <a:cubicBezTo>
                  <a:pt x="7806433" y="2177281"/>
                  <a:pt x="7701487" y="4398674"/>
                  <a:pt x="7654205" y="6334819"/>
                </a:cubicBezTo>
                <a:cubicBezTo>
                  <a:pt x="7646015" y="6494856"/>
                  <a:pt x="7628818" y="6393761"/>
                  <a:pt x="7464512" y="6414115"/>
                </a:cubicBezTo>
                <a:cubicBezTo>
                  <a:pt x="7406102" y="6416611"/>
                  <a:pt x="7317163" y="6417547"/>
                  <a:pt x="7212306" y="641731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FBB030FC-8E19-44AB-80DB-FFFB62D49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3744" flipH="1">
            <a:off x="7731683" y="4331769"/>
            <a:ext cx="3819554" cy="1985395"/>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448" h="873038">
                <a:moveTo>
                  <a:pt x="628580" y="873029"/>
                </a:moveTo>
                <a:cubicBezTo>
                  <a:pt x="712019" y="861599"/>
                  <a:pt x="779646" y="801591"/>
                  <a:pt x="820985" y="803115"/>
                </a:cubicBezTo>
                <a:cubicBezTo>
                  <a:pt x="890136" y="805782"/>
                  <a:pt x="1102925" y="778255"/>
                  <a:pt x="1179791" y="630332"/>
                </a:cubicBezTo>
                <a:cubicBezTo>
                  <a:pt x="1256658" y="482408"/>
                  <a:pt x="1285233" y="316959"/>
                  <a:pt x="1178744" y="192753"/>
                </a:cubicBezTo>
                <a:cubicBezTo>
                  <a:pt x="1072254" y="68547"/>
                  <a:pt x="897566" y="-62326"/>
                  <a:pt x="459416" y="32447"/>
                </a:cubicBezTo>
                <a:cubicBezTo>
                  <a:pt x="21266" y="127221"/>
                  <a:pt x="-22359" y="453262"/>
                  <a:pt x="7264" y="595184"/>
                </a:cubicBezTo>
                <a:cubicBezTo>
                  <a:pt x="36887" y="737107"/>
                  <a:pt x="503802" y="728534"/>
                  <a:pt x="545617" y="737202"/>
                </a:cubicBezTo>
                <a:cubicBezTo>
                  <a:pt x="727068" y="773873"/>
                  <a:pt x="628580" y="873029"/>
                  <a:pt x="628580" y="873029"/>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09459DE-CB78-4B7B-AEFE-A19FFB652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3744" flipH="1">
            <a:off x="7791210" y="4376111"/>
            <a:ext cx="3819554" cy="1985395"/>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448" h="873038">
                <a:moveTo>
                  <a:pt x="628580" y="873029"/>
                </a:moveTo>
                <a:cubicBezTo>
                  <a:pt x="712019" y="861599"/>
                  <a:pt x="779646" y="801591"/>
                  <a:pt x="820985" y="803115"/>
                </a:cubicBezTo>
                <a:cubicBezTo>
                  <a:pt x="890136" y="805782"/>
                  <a:pt x="1102925" y="778255"/>
                  <a:pt x="1179791" y="630332"/>
                </a:cubicBezTo>
                <a:cubicBezTo>
                  <a:pt x="1256658" y="482408"/>
                  <a:pt x="1285233" y="316959"/>
                  <a:pt x="1178744" y="192753"/>
                </a:cubicBezTo>
                <a:cubicBezTo>
                  <a:pt x="1072254" y="68547"/>
                  <a:pt x="897566" y="-62326"/>
                  <a:pt x="459416" y="32447"/>
                </a:cubicBezTo>
                <a:cubicBezTo>
                  <a:pt x="21266" y="127221"/>
                  <a:pt x="-22359" y="453262"/>
                  <a:pt x="7264" y="595184"/>
                </a:cubicBezTo>
                <a:cubicBezTo>
                  <a:pt x="36887" y="737107"/>
                  <a:pt x="503802" y="728534"/>
                  <a:pt x="545617" y="737202"/>
                </a:cubicBezTo>
                <a:cubicBezTo>
                  <a:pt x="727068" y="773873"/>
                  <a:pt x="628580" y="873029"/>
                  <a:pt x="628580" y="873029"/>
                </a:cubicBezTo>
                <a:close/>
              </a:path>
            </a:pathLst>
          </a:custGeom>
          <a:noFill/>
          <a:ln w="19050" cap="flat">
            <a:solidFill>
              <a:schemeClr val="tx1"/>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1E5A1BA-E02A-4623-903A-482252B3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19754">
            <a:off x="5974694" y="345536"/>
            <a:ext cx="5572597" cy="4608290"/>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59010"/>
              <a:gd name="connsiteY0" fmla="*/ 725435 h 725435"/>
              <a:gd name="connsiteX1" fmla="*/ 408106 w 959010"/>
              <a:gd name="connsiteY1" fmla="*/ 662779 h 725435"/>
              <a:gd name="connsiteX2" fmla="*/ 805685 w 959010"/>
              <a:gd name="connsiteY2" fmla="*/ 523410 h 725435"/>
              <a:gd name="connsiteX3" fmla="*/ 954560 w 959010"/>
              <a:gd name="connsiteY3" fmla="*/ 257282 h 725435"/>
              <a:gd name="connsiteX4" fmla="*/ 674525 w 959010"/>
              <a:gd name="connsiteY4" fmla="*/ 5631 h 725435"/>
              <a:gd name="connsiteX5" fmla="*/ 15300 w 959010"/>
              <a:gd name="connsiteY5" fmla="*/ 246614 h 725435"/>
              <a:gd name="connsiteX6" fmla="*/ 217325 w 959010"/>
              <a:gd name="connsiteY6" fmla="*/ 650664 h 725435"/>
              <a:gd name="connsiteX7" fmla="*/ 284667 w 959010"/>
              <a:gd name="connsiteY7" fmla="*/ 725435 h 725435"/>
              <a:gd name="connsiteX0" fmla="*/ 284667 w 967667"/>
              <a:gd name="connsiteY0" fmla="*/ 725435 h 725435"/>
              <a:gd name="connsiteX1" fmla="*/ 408106 w 967667"/>
              <a:gd name="connsiteY1" fmla="*/ 662779 h 725435"/>
              <a:gd name="connsiteX2" fmla="*/ 868683 w 967667"/>
              <a:gd name="connsiteY2" fmla="*/ 556279 h 725435"/>
              <a:gd name="connsiteX3" fmla="*/ 954560 w 967667"/>
              <a:gd name="connsiteY3" fmla="*/ 257282 h 725435"/>
              <a:gd name="connsiteX4" fmla="*/ 674525 w 967667"/>
              <a:gd name="connsiteY4" fmla="*/ 5631 h 725435"/>
              <a:gd name="connsiteX5" fmla="*/ 15300 w 967667"/>
              <a:gd name="connsiteY5" fmla="*/ 246614 h 725435"/>
              <a:gd name="connsiteX6" fmla="*/ 217325 w 967667"/>
              <a:gd name="connsiteY6" fmla="*/ 650664 h 725435"/>
              <a:gd name="connsiteX7" fmla="*/ 284667 w 967667"/>
              <a:gd name="connsiteY7" fmla="*/ 725435 h 725435"/>
              <a:gd name="connsiteX0" fmla="*/ 284667 w 966979"/>
              <a:gd name="connsiteY0" fmla="*/ 685615 h 685615"/>
              <a:gd name="connsiteX1" fmla="*/ 408106 w 966979"/>
              <a:gd name="connsiteY1" fmla="*/ 622959 h 685615"/>
              <a:gd name="connsiteX2" fmla="*/ 868683 w 966979"/>
              <a:gd name="connsiteY2" fmla="*/ 516459 h 685615"/>
              <a:gd name="connsiteX3" fmla="*/ 954560 w 966979"/>
              <a:gd name="connsiteY3" fmla="*/ 217462 h 685615"/>
              <a:gd name="connsiteX4" fmla="*/ 684112 w 966979"/>
              <a:gd name="connsiteY4" fmla="*/ 9636 h 685615"/>
              <a:gd name="connsiteX5" fmla="*/ 15300 w 966979"/>
              <a:gd name="connsiteY5" fmla="*/ 206794 h 685615"/>
              <a:gd name="connsiteX6" fmla="*/ 217325 w 966979"/>
              <a:gd name="connsiteY6" fmla="*/ 610844 h 685615"/>
              <a:gd name="connsiteX7" fmla="*/ 284667 w 966979"/>
              <a:gd name="connsiteY7" fmla="*/ 685615 h 685615"/>
              <a:gd name="connsiteX0" fmla="*/ 283787 w 966099"/>
              <a:gd name="connsiteY0" fmla="*/ 685615 h 685615"/>
              <a:gd name="connsiteX1" fmla="*/ 407226 w 966099"/>
              <a:gd name="connsiteY1" fmla="*/ 622959 h 685615"/>
              <a:gd name="connsiteX2" fmla="*/ 867803 w 966099"/>
              <a:gd name="connsiteY2" fmla="*/ 516459 h 685615"/>
              <a:gd name="connsiteX3" fmla="*/ 953680 w 966099"/>
              <a:gd name="connsiteY3" fmla="*/ 217462 h 685615"/>
              <a:gd name="connsiteX4" fmla="*/ 683232 w 966099"/>
              <a:gd name="connsiteY4" fmla="*/ 9636 h 685615"/>
              <a:gd name="connsiteX5" fmla="*/ 14420 w 966099"/>
              <a:gd name="connsiteY5" fmla="*/ 206794 h 685615"/>
              <a:gd name="connsiteX6" fmla="*/ 221923 w 966099"/>
              <a:gd name="connsiteY6" fmla="*/ 610844 h 685615"/>
              <a:gd name="connsiteX7" fmla="*/ 283787 w 966099"/>
              <a:gd name="connsiteY7" fmla="*/ 685615 h 685615"/>
              <a:gd name="connsiteX0" fmla="*/ 282418 w 966099"/>
              <a:gd name="connsiteY0" fmla="*/ 671920 h 671920"/>
              <a:gd name="connsiteX1" fmla="*/ 407226 w 966099"/>
              <a:gd name="connsiteY1" fmla="*/ 622959 h 671920"/>
              <a:gd name="connsiteX2" fmla="*/ 867803 w 966099"/>
              <a:gd name="connsiteY2" fmla="*/ 516459 h 671920"/>
              <a:gd name="connsiteX3" fmla="*/ 953680 w 966099"/>
              <a:gd name="connsiteY3" fmla="*/ 217462 h 671920"/>
              <a:gd name="connsiteX4" fmla="*/ 683232 w 966099"/>
              <a:gd name="connsiteY4" fmla="*/ 9636 h 671920"/>
              <a:gd name="connsiteX5" fmla="*/ 14420 w 966099"/>
              <a:gd name="connsiteY5" fmla="*/ 206794 h 671920"/>
              <a:gd name="connsiteX6" fmla="*/ 221923 w 966099"/>
              <a:gd name="connsiteY6" fmla="*/ 610844 h 671920"/>
              <a:gd name="connsiteX7" fmla="*/ 282418 w 966099"/>
              <a:gd name="connsiteY7" fmla="*/ 671920 h 671920"/>
              <a:gd name="connsiteX0" fmla="*/ 282418 w 966099"/>
              <a:gd name="connsiteY0" fmla="*/ 671920 h 672429"/>
              <a:gd name="connsiteX1" fmla="*/ 338878 w 966099"/>
              <a:gd name="connsiteY1" fmla="*/ 639121 h 672429"/>
              <a:gd name="connsiteX2" fmla="*/ 407226 w 966099"/>
              <a:gd name="connsiteY2" fmla="*/ 622959 h 672429"/>
              <a:gd name="connsiteX3" fmla="*/ 867803 w 966099"/>
              <a:gd name="connsiteY3" fmla="*/ 516459 h 672429"/>
              <a:gd name="connsiteX4" fmla="*/ 953680 w 966099"/>
              <a:gd name="connsiteY4" fmla="*/ 217462 h 672429"/>
              <a:gd name="connsiteX5" fmla="*/ 683232 w 966099"/>
              <a:gd name="connsiteY5" fmla="*/ 9636 h 672429"/>
              <a:gd name="connsiteX6" fmla="*/ 14420 w 966099"/>
              <a:gd name="connsiteY6" fmla="*/ 206794 h 672429"/>
              <a:gd name="connsiteX7" fmla="*/ 221923 w 966099"/>
              <a:gd name="connsiteY7" fmla="*/ 610844 h 672429"/>
              <a:gd name="connsiteX8" fmla="*/ 282418 w 966099"/>
              <a:gd name="connsiteY8" fmla="*/ 671920 h 672429"/>
              <a:gd name="connsiteX0" fmla="*/ 282418 w 966099"/>
              <a:gd name="connsiteY0" fmla="*/ 671920 h 672356"/>
              <a:gd name="connsiteX1" fmla="*/ 337508 w 966099"/>
              <a:gd name="connsiteY1" fmla="*/ 633643 h 672356"/>
              <a:gd name="connsiteX2" fmla="*/ 407226 w 966099"/>
              <a:gd name="connsiteY2" fmla="*/ 622959 h 672356"/>
              <a:gd name="connsiteX3" fmla="*/ 867803 w 966099"/>
              <a:gd name="connsiteY3" fmla="*/ 516459 h 672356"/>
              <a:gd name="connsiteX4" fmla="*/ 953680 w 966099"/>
              <a:gd name="connsiteY4" fmla="*/ 217462 h 672356"/>
              <a:gd name="connsiteX5" fmla="*/ 683232 w 966099"/>
              <a:gd name="connsiteY5" fmla="*/ 9636 h 672356"/>
              <a:gd name="connsiteX6" fmla="*/ 14420 w 966099"/>
              <a:gd name="connsiteY6" fmla="*/ 206794 h 672356"/>
              <a:gd name="connsiteX7" fmla="*/ 221923 w 966099"/>
              <a:gd name="connsiteY7" fmla="*/ 610844 h 672356"/>
              <a:gd name="connsiteX8" fmla="*/ 282418 w 966099"/>
              <a:gd name="connsiteY8" fmla="*/ 671920 h 672356"/>
              <a:gd name="connsiteX0" fmla="*/ 282418 w 966099"/>
              <a:gd name="connsiteY0" fmla="*/ 671920 h 671920"/>
              <a:gd name="connsiteX1" fmla="*/ 337508 w 966099"/>
              <a:gd name="connsiteY1" fmla="*/ 633643 h 671920"/>
              <a:gd name="connsiteX2" fmla="*/ 407226 w 966099"/>
              <a:gd name="connsiteY2" fmla="*/ 622959 h 671920"/>
              <a:gd name="connsiteX3" fmla="*/ 867803 w 966099"/>
              <a:gd name="connsiteY3" fmla="*/ 516459 h 671920"/>
              <a:gd name="connsiteX4" fmla="*/ 953680 w 966099"/>
              <a:gd name="connsiteY4" fmla="*/ 217462 h 671920"/>
              <a:gd name="connsiteX5" fmla="*/ 683232 w 966099"/>
              <a:gd name="connsiteY5" fmla="*/ 9636 h 671920"/>
              <a:gd name="connsiteX6" fmla="*/ 14420 w 966099"/>
              <a:gd name="connsiteY6" fmla="*/ 206794 h 671920"/>
              <a:gd name="connsiteX7" fmla="*/ 221923 w 966099"/>
              <a:gd name="connsiteY7" fmla="*/ 610844 h 671920"/>
              <a:gd name="connsiteX8" fmla="*/ 282418 w 96609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343"/>
              <a:gd name="connsiteY0" fmla="*/ 671920 h 671920"/>
              <a:gd name="connsiteX1" fmla="*/ 337508 w 965343"/>
              <a:gd name="connsiteY1" fmla="*/ 633643 h 671920"/>
              <a:gd name="connsiteX2" fmla="*/ 437355 w 965343"/>
              <a:gd name="connsiteY2" fmla="*/ 631177 h 671920"/>
              <a:gd name="connsiteX3" fmla="*/ 867803 w 965343"/>
              <a:gd name="connsiteY3" fmla="*/ 516459 h 671920"/>
              <a:gd name="connsiteX4" fmla="*/ 953680 w 965343"/>
              <a:gd name="connsiteY4" fmla="*/ 217462 h 671920"/>
              <a:gd name="connsiteX5" fmla="*/ 683232 w 965343"/>
              <a:gd name="connsiteY5" fmla="*/ 9636 h 671920"/>
              <a:gd name="connsiteX6" fmla="*/ 14420 w 965343"/>
              <a:gd name="connsiteY6" fmla="*/ 206794 h 671920"/>
              <a:gd name="connsiteX7" fmla="*/ 221923 w 965343"/>
              <a:gd name="connsiteY7" fmla="*/ 610844 h 671920"/>
              <a:gd name="connsiteX8" fmla="*/ 282418 w 965343"/>
              <a:gd name="connsiteY8" fmla="*/ 671920 h 671920"/>
              <a:gd name="connsiteX0" fmla="*/ 282418 w 964893"/>
              <a:gd name="connsiteY0" fmla="*/ 664870 h 664870"/>
              <a:gd name="connsiteX1" fmla="*/ 337508 w 964893"/>
              <a:gd name="connsiteY1" fmla="*/ 626593 h 664870"/>
              <a:gd name="connsiteX2" fmla="*/ 437355 w 964893"/>
              <a:gd name="connsiteY2" fmla="*/ 624127 h 664870"/>
              <a:gd name="connsiteX3" fmla="*/ 867803 w 964893"/>
              <a:gd name="connsiteY3" fmla="*/ 509409 h 664870"/>
              <a:gd name="connsiteX4" fmla="*/ 953680 w 964893"/>
              <a:gd name="connsiteY4" fmla="*/ 210412 h 664870"/>
              <a:gd name="connsiteX5" fmla="*/ 689605 w 964893"/>
              <a:gd name="connsiteY5" fmla="*/ 10843 h 664870"/>
              <a:gd name="connsiteX6" fmla="*/ 14420 w 964893"/>
              <a:gd name="connsiteY6" fmla="*/ 199744 h 664870"/>
              <a:gd name="connsiteX7" fmla="*/ 221923 w 964893"/>
              <a:gd name="connsiteY7" fmla="*/ 603794 h 664870"/>
              <a:gd name="connsiteX8" fmla="*/ 282418 w 964893"/>
              <a:gd name="connsiteY8" fmla="*/ 664870 h 664870"/>
              <a:gd name="connsiteX0" fmla="*/ 288372 w 970847"/>
              <a:gd name="connsiteY0" fmla="*/ 654213 h 654213"/>
              <a:gd name="connsiteX1" fmla="*/ 343462 w 970847"/>
              <a:gd name="connsiteY1" fmla="*/ 615936 h 654213"/>
              <a:gd name="connsiteX2" fmla="*/ 443309 w 970847"/>
              <a:gd name="connsiteY2" fmla="*/ 613470 h 654213"/>
              <a:gd name="connsiteX3" fmla="*/ 873757 w 970847"/>
              <a:gd name="connsiteY3" fmla="*/ 498752 h 654213"/>
              <a:gd name="connsiteX4" fmla="*/ 959634 w 970847"/>
              <a:gd name="connsiteY4" fmla="*/ 199755 h 654213"/>
              <a:gd name="connsiteX5" fmla="*/ 695559 w 970847"/>
              <a:gd name="connsiteY5" fmla="*/ 186 h 654213"/>
              <a:gd name="connsiteX6" fmla="*/ 13395 w 970847"/>
              <a:gd name="connsiteY6" fmla="*/ 233317 h 654213"/>
              <a:gd name="connsiteX7" fmla="*/ 227877 w 970847"/>
              <a:gd name="connsiteY7" fmla="*/ 593137 h 654213"/>
              <a:gd name="connsiteX8" fmla="*/ 288372 w 970847"/>
              <a:gd name="connsiteY8" fmla="*/ 654213 h 654213"/>
              <a:gd name="connsiteX0" fmla="*/ 291425 w 973900"/>
              <a:gd name="connsiteY0" fmla="*/ 654213 h 654213"/>
              <a:gd name="connsiteX1" fmla="*/ 346515 w 973900"/>
              <a:gd name="connsiteY1" fmla="*/ 615936 h 654213"/>
              <a:gd name="connsiteX2" fmla="*/ 446362 w 973900"/>
              <a:gd name="connsiteY2" fmla="*/ 613470 h 654213"/>
              <a:gd name="connsiteX3" fmla="*/ 876810 w 973900"/>
              <a:gd name="connsiteY3" fmla="*/ 498752 h 654213"/>
              <a:gd name="connsiteX4" fmla="*/ 962687 w 973900"/>
              <a:gd name="connsiteY4" fmla="*/ 199755 h 654213"/>
              <a:gd name="connsiteX5" fmla="*/ 698612 w 973900"/>
              <a:gd name="connsiteY5" fmla="*/ 186 h 654213"/>
              <a:gd name="connsiteX6" fmla="*/ 16448 w 973900"/>
              <a:gd name="connsiteY6" fmla="*/ 233317 h 654213"/>
              <a:gd name="connsiteX7" fmla="*/ 230930 w 973900"/>
              <a:gd name="connsiteY7" fmla="*/ 593137 h 654213"/>
              <a:gd name="connsiteX8" fmla="*/ 291425 w 973900"/>
              <a:gd name="connsiteY8" fmla="*/ 654213 h 654213"/>
              <a:gd name="connsiteX0" fmla="*/ 291425 w 973900"/>
              <a:gd name="connsiteY0" fmla="*/ 655114 h 655114"/>
              <a:gd name="connsiteX1" fmla="*/ 346515 w 973900"/>
              <a:gd name="connsiteY1" fmla="*/ 616837 h 655114"/>
              <a:gd name="connsiteX2" fmla="*/ 446362 w 973900"/>
              <a:gd name="connsiteY2" fmla="*/ 614371 h 655114"/>
              <a:gd name="connsiteX3" fmla="*/ 876810 w 973900"/>
              <a:gd name="connsiteY3" fmla="*/ 499653 h 655114"/>
              <a:gd name="connsiteX4" fmla="*/ 962687 w 973900"/>
              <a:gd name="connsiteY4" fmla="*/ 200656 h 655114"/>
              <a:gd name="connsiteX5" fmla="*/ 698612 w 973900"/>
              <a:gd name="connsiteY5" fmla="*/ 1087 h 655114"/>
              <a:gd name="connsiteX6" fmla="*/ 16448 w 973900"/>
              <a:gd name="connsiteY6" fmla="*/ 234218 h 655114"/>
              <a:gd name="connsiteX7" fmla="*/ 230930 w 973900"/>
              <a:gd name="connsiteY7" fmla="*/ 594038 h 655114"/>
              <a:gd name="connsiteX8" fmla="*/ 291425 w 973900"/>
              <a:gd name="connsiteY8" fmla="*/ 655114 h 655114"/>
              <a:gd name="connsiteX0" fmla="*/ 291425 w 975164"/>
              <a:gd name="connsiteY0" fmla="*/ 647870 h 647870"/>
              <a:gd name="connsiteX1" fmla="*/ 346515 w 975164"/>
              <a:gd name="connsiteY1" fmla="*/ 609593 h 647870"/>
              <a:gd name="connsiteX2" fmla="*/ 446362 w 975164"/>
              <a:gd name="connsiteY2" fmla="*/ 607127 h 647870"/>
              <a:gd name="connsiteX3" fmla="*/ 876810 w 975164"/>
              <a:gd name="connsiteY3" fmla="*/ 492409 h 647870"/>
              <a:gd name="connsiteX4" fmla="*/ 962687 w 975164"/>
              <a:gd name="connsiteY4" fmla="*/ 193412 h 647870"/>
              <a:gd name="connsiteX5" fmla="*/ 680730 w 975164"/>
              <a:gd name="connsiteY5" fmla="*/ 1283 h 647870"/>
              <a:gd name="connsiteX6" fmla="*/ 16448 w 975164"/>
              <a:gd name="connsiteY6" fmla="*/ 226974 h 647870"/>
              <a:gd name="connsiteX7" fmla="*/ 230930 w 975164"/>
              <a:gd name="connsiteY7" fmla="*/ 586794 h 647870"/>
              <a:gd name="connsiteX8" fmla="*/ 291425 w 975164"/>
              <a:gd name="connsiteY8" fmla="*/ 647870 h 647870"/>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767 h 651767"/>
              <a:gd name="connsiteX1" fmla="*/ 346515 w 975164"/>
              <a:gd name="connsiteY1" fmla="*/ 613490 h 651767"/>
              <a:gd name="connsiteX2" fmla="*/ 446362 w 975164"/>
              <a:gd name="connsiteY2" fmla="*/ 611024 h 651767"/>
              <a:gd name="connsiteX3" fmla="*/ 876810 w 975164"/>
              <a:gd name="connsiteY3" fmla="*/ 496306 h 651767"/>
              <a:gd name="connsiteX4" fmla="*/ 962687 w 975164"/>
              <a:gd name="connsiteY4" fmla="*/ 197309 h 651767"/>
              <a:gd name="connsiteX5" fmla="*/ 680730 w 975164"/>
              <a:gd name="connsiteY5" fmla="*/ 5180 h 651767"/>
              <a:gd name="connsiteX6" fmla="*/ 201924 w 975164"/>
              <a:gd name="connsiteY6" fmla="*/ 69993 h 651767"/>
              <a:gd name="connsiteX7" fmla="*/ 16448 w 975164"/>
              <a:gd name="connsiteY7" fmla="*/ 230871 h 651767"/>
              <a:gd name="connsiteX8" fmla="*/ 230930 w 975164"/>
              <a:gd name="connsiteY8" fmla="*/ 590691 h 651767"/>
              <a:gd name="connsiteX9" fmla="*/ 291425 w 975164"/>
              <a:gd name="connsiteY9" fmla="*/ 651767 h 651767"/>
              <a:gd name="connsiteX0" fmla="*/ 291319 w 975058"/>
              <a:gd name="connsiteY0" fmla="*/ 651767 h 651767"/>
              <a:gd name="connsiteX1" fmla="*/ 346409 w 975058"/>
              <a:gd name="connsiteY1" fmla="*/ 613490 h 651767"/>
              <a:gd name="connsiteX2" fmla="*/ 446256 w 975058"/>
              <a:gd name="connsiteY2" fmla="*/ 611024 h 651767"/>
              <a:gd name="connsiteX3" fmla="*/ 876704 w 975058"/>
              <a:gd name="connsiteY3" fmla="*/ 496306 h 651767"/>
              <a:gd name="connsiteX4" fmla="*/ 962581 w 975058"/>
              <a:gd name="connsiteY4" fmla="*/ 197309 h 651767"/>
              <a:gd name="connsiteX5" fmla="*/ 680624 w 975058"/>
              <a:gd name="connsiteY5" fmla="*/ 5180 h 651767"/>
              <a:gd name="connsiteX6" fmla="*/ 201818 w 975058"/>
              <a:gd name="connsiteY6" fmla="*/ 69993 h 651767"/>
              <a:gd name="connsiteX7" fmla="*/ 16468 w 975058"/>
              <a:gd name="connsiteY7" fmla="*/ 247811 h 651767"/>
              <a:gd name="connsiteX8" fmla="*/ 230824 w 975058"/>
              <a:gd name="connsiteY8" fmla="*/ 590691 h 651767"/>
              <a:gd name="connsiteX9" fmla="*/ 291319 w 975058"/>
              <a:gd name="connsiteY9" fmla="*/ 651767 h 651767"/>
              <a:gd name="connsiteX0" fmla="*/ 294026 w 977765"/>
              <a:gd name="connsiteY0" fmla="*/ 651767 h 651767"/>
              <a:gd name="connsiteX1" fmla="*/ 349116 w 977765"/>
              <a:gd name="connsiteY1" fmla="*/ 613490 h 651767"/>
              <a:gd name="connsiteX2" fmla="*/ 448963 w 977765"/>
              <a:gd name="connsiteY2" fmla="*/ 611024 h 651767"/>
              <a:gd name="connsiteX3" fmla="*/ 879411 w 977765"/>
              <a:gd name="connsiteY3" fmla="*/ 496306 h 651767"/>
              <a:gd name="connsiteX4" fmla="*/ 965288 w 977765"/>
              <a:gd name="connsiteY4" fmla="*/ 197309 h 651767"/>
              <a:gd name="connsiteX5" fmla="*/ 683331 w 977765"/>
              <a:gd name="connsiteY5" fmla="*/ 5180 h 651767"/>
              <a:gd name="connsiteX6" fmla="*/ 204525 w 977765"/>
              <a:gd name="connsiteY6" fmla="*/ 69993 h 651767"/>
              <a:gd name="connsiteX7" fmla="*/ 19175 w 977765"/>
              <a:gd name="connsiteY7" fmla="*/ 247811 h 651767"/>
              <a:gd name="connsiteX8" fmla="*/ 233531 w 977765"/>
              <a:gd name="connsiteY8" fmla="*/ 590691 h 651767"/>
              <a:gd name="connsiteX9" fmla="*/ 294026 w 977765"/>
              <a:gd name="connsiteY9" fmla="*/ 651767 h 651767"/>
              <a:gd name="connsiteX0" fmla="*/ 292584 w 976323"/>
              <a:gd name="connsiteY0" fmla="*/ 651767 h 651767"/>
              <a:gd name="connsiteX1" fmla="*/ 347674 w 976323"/>
              <a:gd name="connsiteY1" fmla="*/ 613490 h 651767"/>
              <a:gd name="connsiteX2" fmla="*/ 447521 w 976323"/>
              <a:gd name="connsiteY2" fmla="*/ 611024 h 651767"/>
              <a:gd name="connsiteX3" fmla="*/ 877969 w 976323"/>
              <a:gd name="connsiteY3" fmla="*/ 496306 h 651767"/>
              <a:gd name="connsiteX4" fmla="*/ 963846 w 976323"/>
              <a:gd name="connsiteY4" fmla="*/ 197309 h 651767"/>
              <a:gd name="connsiteX5" fmla="*/ 681889 w 976323"/>
              <a:gd name="connsiteY5" fmla="*/ 5180 h 651767"/>
              <a:gd name="connsiteX6" fmla="*/ 203083 w 976323"/>
              <a:gd name="connsiteY6" fmla="*/ 69993 h 651767"/>
              <a:gd name="connsiteX7" fmla="*/ 19443 w 976323"/>
              <a:gd name="connsiteY7" fmla="*/ 254442 h 651767"/>
              <a:gd name="connsiteX8" fmla="*/ 232089 w 976323"/>
              <a:gd name="connsiteY8" fmla="*/ 590691 h 651767"/>
              <a:gd name="connsiteX9" fmla="*/ 292584 w 976323"/>
              <a:gd name="connsiteY9" fmla="*/ 651767 h 651767"/>
              <a:gd name="connsiteX0" fmla="*/ 292584 w 974891"/>
              <a:gd name="connsiteY0" fmla="*/ 651767 h 651767"/>
              <a:gd name="connsiteX1" fmla="*/ 347674 w 974891"/>
              <a:gd name="connsiteY1" fmla="*/ 613490 h 651767"/>
              <a:gd name="connsiteX2" fmla="*/ 447521 w 974891"/>
              <a:gd name="connsiteY2" fmla="*/ 611024 h 651767"/>
              <a:gd name="connsiteX3" fmla="*/ 871513 w 974891"/>
              <a:gd name="connsiteY3" fmla="*/ 476756 h 651767"/>
              <a:gd name="connsiteX4" fmla="*/ 963846 w 974891"/>
              <a:gd name="connsiteY4" fmla="*/ 197309 h 651767"/>
              <a:gd name="connsiteX5" fmla="*/ 681889 w 974891"/>
              <a:gd name="connsiteY5" fmla="*/ 5180 h 651767"/>
              <a:gd name="connsiteX6" fmla="*/ 203083 w 974891"/>
              <a:gd name="connsiteY6" fmla="*/ 69993 h 651767"/>
              <a:gd name="connsiteX7" fmla="*/ 19443 w 974891"/>
              <a:gd name="connsiteY7" fmla="*/ 254442 h 651767"/>
              <a:gd name="connsiteX8" fmla="*/ 232089 w 974891"/>
              <a:gd name="connsiteY8" fmla="*/ 590691 h 651767"/>
              <a:gd name="connsiteX9" fmla="*/ 292584 w 9748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47259"/>
              <a:gd name="connsiteY0" fmla="*/ 652072 h 652072"/>
              <a:gd name="connsiteX1" fmla="*/ 347674 w 947259"/>
              <a:gd name="connsiteY1" fmla="*/ 613795 h 652072"/>
              <a:gd name="connsiteX2" fmla="*/ 492610 w 947259"/>
              <a:gd name="connsiteY2" fmla="*/ 599700 h 652072"/>
              <a:gd name="connsiteX3" fmla="*/ 871513 w 947259"/>
              <a:gd name="connsiteY3" fmla="*/ 477061 h 652072"/>
              <a:gd name="connsiteX4" fmla="*/ 932661 w 947259"/>
              <a:gd name="connsiteY4" fmla="*/ 202828 h 652072"/>
              <a:gd name="connsiteX5" fmla="*/ 681889 w 947259"/>
              <a:gd name="connsiteY5" fmla="*/ 5485 h 652072"/>
              <a:gd name="connsiteX6" fmla="*/ 203083 w 947259"/>
              <a:gd name="connsiteY6" fmla="*/ 70298 h 652072"/>
              <a:gd name="connsiteX7" fmla="*/ 19443 w 947259"/>
              <a:gd name="connsiteY7" fmla="*/ 254747 h 652072"/>
              <a:gd name="connsiteX8" fmla="*/ 232089 w 947259"/>
              <a:gd name="connsiteY8" fmla="*/ 590996 h 652072"/>
              <a:gd name="connsiteX9" fmla="*/ 292584 w 947259"/>
              <a:gd name="connsiteY9" fmla="*/ 652072 h 652072"/>
              <a:gd name="connsiteX0" fmla="*/ 292584 w 935943"/>
              <a:gd name="connsiteY0" fmla="*/ 652294 h 652294"/>
              <a:gd name="connsiteX1" fmla="*/ 347674 w 935943"/>
              <a:gd name="connsiteY1" fmla="*/ 614017 h 652294"/>
              <a:gd name="connsiteX2" fmla="*/ 492610 w 935943"/>
              <a:gd name="connsiteY2" fmla="*/ 599922 h 652294"/>
              <a:gd name="connsiteX3" fmla="*/ 871513 w 935943"/>
              <a:gd name="connsiteY3" fmla="*/ 477283 h 652294"/>
              <a:gd name="connsiteX4" fmla="*/ 918074 w 935943"/>
              <a:gd name="connsiteY4" fmla="*/ 206812 h 652294"/>
              <a:gd name="connsiteX5" fmla="*/ 681889 w 935943"/>
              <a:gd name="connsiteY5" fmla="*/ 5707 h 652294"/>
              <a:gd name="connsiteX6" fmla="*/ 203083 w 935943"/>
              <a:gd name="connsiteY6" fmla="*/ 70520 h 652294"/>
              <a:gd name="connsiteX7" fmla="*/ 19443 w 935943"/>
              <a:gd name="connsiteY7" fmla="*/ 254969 h 652294"/>
              <a:gd name="connsiteX8" fmla="*/ 232089 w 935943"/>
              <a:gd name="connsiteY8" fmla="*/ 591218 h 652294"/>
              <a:gd name="connsiteX9" fmla="*/ 292584 w 935943"/>
              <a:gd name="connsiteY9" fmla="*/ 652294 h 652294"/>
              <a:gd name="connsiteX0" fmla="*/ 292584 w 935943"/>
              <a:gd name="connsiteY0" fmla="*/ 651279 h 651279"/>
              <a:gd name="connsiteX1" fmla="*/ 347674 w 935943"/>
              <a:gd name="connsiteY1" fmla="*/ 613002 h 651279"/>
              <a:gd name="connsiteX2" fmla="*/ 492610 w 935943"/>
              <a:gd name="connsiteY2" fmla="*/ 598907 h 651279"/>
              <a:gd name="connsiteX3" fmla="*/ 871513 w 935943"/>
              <a:gd name="connsiteY3" fmla="*/ 476268 h 651279"/>
              <a:gd name="connsiteX4" fmla="*/ 918074 w 935943"/>
              <a:gd name="connsiteY4" fmla="*/ 205797 h 651279"/>
              <a:gd name="connsiteX5" fmla="*/ 681889 w 935943"/>
              <a:gd name="connsiteY5" fmla="*/ 4692 h 651279"/>
              <a:gd name="connsiteX6" fmla="*/ 205135 w 935943"/>
              <a:gd name="connsiteY6" fmla="*/ 77462 h 651279"/>
              <a:gd name="connsiteX7" fmla="*/ 19443 w 935943"/>
              <a:gd name="connsiteY7" fmla="*/ 253954 h 651279"/>
              <a:gd name="connsiteX8" fmla="*/ 232089 w 935943"/>
              <a:gd name="connsiteY8" fmla="*/ 590203 h 651279"/>
              <a:gd name="connsiteX9" fmla="*/ 292584 w 935943"/>
              <a:gd name="connsiteY9" fmla="*/ 651279 h 651279"/>
              <a:gd name="connsiteX0" fmla="*/ 292584 w 935229"/>
              <a:gd name="connsiteY0" fmla="*/ 641781 h 641781"/>
              <a:gd name="connsiteX1" fmla="*/ 347674 w 935229"/>
              <a:gd name="connsiteY1" fmla="*/ 603504 h 641781"/>
              <a:gd name="connsiteX2" fmla="*/ 492610 w 935229"/>
              <a:gd name="connsiteY2" fmla="*/ 589409 h 641781"/>
              <a:gd name="connsiteX3" fmla="*/ 871513 w 935229"/>
              <a:gd name="connsiteY3" fmla="*/ 466770 h 641781"/>
              <a:gd name="connsiteX4" fmla="*/ 918074 w 935229"/>
              <a:gd name="connsiteY4" fmla="*/ 196299 h 641781"/>
              <a:gd name="connsiteX5" fmla="*/ 691598 w 935229"/>
              <a:gd name="connsiteY5" fmla="*/ 5419 h 641781"/>
              <a:gd name="connsiteX6" fmla="*/ 205135 w 935229"/>
              <a:gd name="connsiteY6" fmla="*/ 67964 h 641781"/>
              <a:gd name="connsiteX7" fmla="*/ 19443 w 935229"/>
              <a:gd name="connsiteY7" fmla="*/ 244456 h 641781"/>
              <a:gd name="connsiteX8" fmla="*/ 232089 w 935229"/>
              <a:gd name="connsiteY8" fmla="*/ 580705 h 641781"/>
              <a:gd name="connsiteX9" fmla="*/ 292584 w 935229"/>
              <a:gd name="connsiteY9" fmla="*/ 641781 h 641781"/>
              <a:gd name="connsiteX0" fmla="*/ 292584 w 944778"/>
              <a:gd name="connsiteY0" fmla="*/ 641781 h 641781"/>
              <a:gd name="connsiteX1" fmla="*/ 347674 w 944778"/>
              <a:gd name="connsiteY1" fmla="*/ 603504 h 641781"/>
              <a:gd name="connsiteX2" fmla="*/ 492610 w 944778"/>
              <a:gd name="connsiteY2" fmla="*/ 589409 h 641781"/>
              <a:gd name="connsiteX3" fmla="*/ 871513 w 944778"/>
              <a:gd name="connsiteY3" fmla="*/ 466770 h 641781"/>
              <a:gd name="connsiteX4" fmla="*/ 918074 w 944778"/>
              <a:gd name="connsiteY4" fmla="*/ 196299 h 641781"/>
              <a:gd name="connsiteX5" fmla="*/ 691598 w 944778"/>
              <a:gd name="connsiteY5" fmla="*/ 5419 h 641781"/>
              <a:gd name="connsiteX6" fmla="*/ 205135 w 944778"/>
              <a:gd name="connsiteY6" fmla="*/ 67964 h 641781"/>
              <a:gd name="connsiteX7" fmla="*/ 19443 w 944778"/>
              <a:gd name="connsiteY7" fmla="*/ 244456 h 641781"/>
              <a:gd name="connsiteX8" fmla="*/ 232089 w 944778"/>
              <a:gd name="connsiteY8" fmla="*/ 580705 h 641781"/>
              <a:gd name="connsiteX9" fmla="*/ 292584 w 944778"/>
              <a:gd name="connsiteY9" fmla="*/ 641781 h 641781"/>
              <a:gd name="connsiteX0" fmla="*/ 292584 w 940808"/>
              <a:gd name="connsiteY0" fmla="*/ 641781 h 641781"/>
              <a:gd name="connsiteX1" fmla="*/ 347674 w 940808"/>
              <a:gd name="connsiteY1" fmla="*/ 603504 h 641781"/>
              <a:gd name="connsiteX2" fmla="*/ 492610 w 940808"/>
              <a:gd name="connsiteY2" fmla="*/ 589409 h 641781"/>
              <a:gd name="connsiteX3" fmla="*/ 871513 w 940808"/>
              <a:gd name="connsiteY3" fmla="*/ 466770 h 641781"/>
              <a:gd name="connsiteX4" fmla="*/ 918074 w 940808"/>
              <a:gd name="connsiteY4" fmla="*/ 196299 h 641781"/>
              <a:gd name="connsiteX5" fmla="*/ 691598 w 940808"/>
              <a:gd name="connsiteY5" fmla="*/ 5419 h 641781"/>
              <a:gd name="connsiteX6" fmla="*/ 205135 w 940808"/>
              <a:gd name="connsiteY6" fmla="*/ 67964 h 641781"/>
              <a:gd name="connsiteX7" fmla="*/ 19443 w 940808"/>
              <a:gd name="connsiteY7" fmla="*/ 244456 h 641781"/>
              <a:gd name="connsiteX8" fmla="*/ 232089 w 940808"/>
              <a:gd name="connsiteY8" fmla="*/ 580705 h 641781"/>
              <a:gd name="connsiteX9" fmla="*/ 292584 w 940808"/>
              <a:gd name="connsiteY9" fmla="*/ 641781 h 641781"/>
              <a:gd name="connsiteX0" fmla="*/ 292584 w 936876"/>
              <a:gd name="connsiteY0" fmla="*/ 640201 h 640201"/>
              <a:gd name="connsiteX1" fmla="*/ 347674 w 936876"/>
              <a:gd name="connsiteY1" fmla="*/ 601924 h 640201"/>
              <a:gd name="connsiteX2" fmla="*/ 492610 w 936876"/>
              <a:gd name="connsiteY2" fmla="*/ 587829 h 640201"/>
              <a:gd name="connsiteX3" fmla="*/ 871513 w 936876"/>
              <a:gd name="connsiteY3" fmla="*/ 465190 h 640201"/>
              <a:gd name="connsiteX4" fmla="*/ 907259 w 936876"/>
              <a:gd name="connsiteY4" fmla="*/ 167385 h 640201"/>
              <a:gd name="connsiteX5" fmla="*/ 691598 w 936876"/>
              <a:gd name="connsiteY5" fmla="*/ 3839 h 640201"/>
              <a:gd name="connsiteX6" fmla="*/ 205135 w 936876"/>
              <a:gd name="connsiteY6" fmla="*/ 66384 h 640201"/>
              <a:gd name="connsiteX7" fmla="*/ 19443 w 936876"/>
              <a:gd name="connsiteY7" fmla="*/ 242876 h 640201"/>
              <a:gd name="connsiteX8" fmla="*/ 232089 w 936876"/>
              <a:gd name="connsiteY8" fmla="*/ 579125 h 640201"/>
              <a:gd name="connsiteX9" fmla="*/ 292584 w 936876"/>
              <a:gd name="connsiteY9" fmla="*/ 640201 h 640201"/>
              <a:gd name="connsiteX0" fmla="*/ 292584 w 927257"/>
              <a:gd name="connsiteY0" fmla="*/ 654530 h 654530"/>
              <a:gd name="connsiteX1" fmla="*/ 347674 w 927257"/>
              <a:gd name="connsiteY1" fmla="*/ 616253 h 654530"/>
              <a:gd name="connsiteX2" fmla="*/ 492610 w 927257"/>
              <a:gd name="connsiteY2" fmla="*/ 602158 h 654530"/>
              <a:gd name="connsiteX3" fmla="*/ 871513 w 927257"/>
              <a:gd name="connsiteY3" fmla="*/ 479519 h 654530"/>
              <a:gd name="connsiteX4" fmla="*/ 907259 w 927257"/>
              <a:gd name="connsiteY4" fmla="*/ 181714 h 654530"/>
              <a:gd name="connsiteX5" fmla="*/ 695909 w 927257"/>
              <a:gd name="connsiteY5" fmla="*/ 3250 h 654530"/>
              <a:gd name="connsiteX6" fmla="*/ 205135 w 927257"/>
              <a:gd name="connsiteY6" fmla="*/ 80713 h 654530"/>
              <a:gd name="connsiteX7" fmla="*/ 19443 w 927257"/>
              <a:gd name="connsiteY7" fmla="*/ 257205 h 654530"/>
              <a:gd name="connsiteX8" fmla="*/ 232089 w 927257"/>
              <a:gd name="connsiteY8" fmla="*/ 593454 h 654530"/>
              <a:gd name="connsiteX9" fmla="*/ 292584 w 927257"/>
              <a:gd name="connsiteY9" fmla="*/ 654530 h 654530"/>
              <a:gd name="connsiteX0" fmla="*/ 292584 w 927257"/>
              <a:gd name="connsiteY0" fmla="*/ 656183 h 656183"/>
              <a:gd name="connsiteX1" fmla="*/ 347674 w 927257"/>
              <a:gd name="connsiteY1" fmla="*/ 617906 h 656183"/>
              <a:gd name="connsiteX2" fmla="*/ 492610 w 927257"/>
              <a:gd name="connsiteY2" fmla="*/ 603811 h 656183"/>
              <a:gd name="connsiteX3" fmla="*/ 871513 w 927257"/>
              <a:gd name="connsiteY3" fmla="*/ 481172 h 656183"/>
              <a:gd name="connsiteX4" fmla="*/ 907259 w 927257"/>
              <a:gd name="connsiteY4" fmla="*/ 183367 h 656183"/>
              <a:gd name="connsiteX5" fmla="*/ 695909 w 927257"/>
              <a:gd name="connsiteY5" fmla="*/ 4903 h 656183"/>
              <a:gd name="connsiteX6" fmla="*/ 205135 w 927257"/>
              <a:gd name="connsiteY6" fmla="*/ 82366 h 656183"/>
              <a:gd name="connsiteX7" fmla="*/ 19443 w 927257"/>
              <a:gd name="connsiteY7" fmla="*/ 258858 h 656183"/>
              <a:gd name="connsiteX8" fmla="*/ 232089 w 927257"/>
              <a:gd name="connsiteY8" fmla="*/ 595107 h 656183"/>
              <a:gd name="connsiteX9" fmla="*/ 292584 w 927257"/>
              <a:gd name="connsiteY9" fmla="*/ 656183 h 656183"/>
              <a:gd name="connsiteX0" fmla="*/ 292584 w 925838"/>
              <a:gd name="connsiteY0" fmla="*/ 651595 h 651595"/>
              <a:gd name="connsiteX1" fmla="*/ 347674 w 925838"/>
              <a:gd name="connsiteY1" fmla="*/ 613318 h 651595"/>
              <a:gd name="connsiteX2" fmla="*/ 492610 w 925838"/>
              <a:gd name="connsiteY2" fmla="*/ 599223 h 651595"/>
              <a:gd name="connsiteX3" fmla="*/ 871513 w 925838"/>
              <a:gd name="connsiteY3" fmla="*/ 476584 h 651595"/>
              <a:gd name="connsiteX4" fmla="*/ 907259 w 925838"/>
              <a:gd name="connsiteY4" fmla="*/ 178779 h 651595"/>
              <a:gd name="connsiteX5" fmla="*/ 715990 w 925838"/>
              <a:gd name="connsiteY5" fmla="*/ 5177 h 651595"/>
              <a:gd name="connsiteX6" fmla="*/ 205135 w 925838"/>
              <a:gd name="connsiteY6" fmla="*/ 77778 h 651595"/>
              <a:gd name="connsiteX7" fmla="*/ 19443 w 925838"/>
              <a:gd name="connsiteY7" fmla="*/ 254270 h 651595"/>
              <a:gd name="connsiteX8" fmla="*/ 232089 w 925838"/>
              <a:gd name="connsiteY8" fmla="*/ 590519 h 651595"/>
              <a:gd name="connsiteX9" fmla="*/ 292584 w 925838"/>
              <a:gd name="connsiteY9" fmla="*/ 651595 h 651595"/>
              <a:gd name="connsiteX0" fmla="*/ 262897 w 925838"/>
              <a:gd name="connsiteY0" fmla="*/ 663017 h 663017"/>
              <a:gd name="connsiteX1" fmla="*/ 347674 w 925838"/>
              <a:gd name="connsiteY1" fmla="*/ 613318 h 663017"/>
              <a:gd name="connsiteX2" fmla="*/ 492610 w 925838"/>
              <a:gd name="connsiteY2" fmla="*/ 599223 h 663017"/>
              <a:gd name="connsiteX3" fmla="*/ 871513 w 925838"/>
              <a:gd name="connsiteY3" fmla="*/ 476584 h 663017"/>
              <a:gd name="connsiteX4" fmla="*/ 907259 w 925838"/>
              <a:gd name="connsiteY4" fmla="*/ 178779 h 663017"/>
              <a:gd name="connsiteX5" fmla="*/ 715990 w 925838"/>
              <a:gd name="connsiteY5" fmla="*/ 5177 h 663017"/>
              <a:gd name="connsiteX6" fmla="*/ 205135 w 925838"/>
              <a:gd name="connsiteY6" fmla="*/ 77778 h 663017"/>
              <a:gd name="connsiteX7" fmla="*/ 19443 w 925838"/>
              <a:gd name="connsiteY7" fmla="*/ 254270 h 663017"/>
              <a:gd name="connsiteX8" fmla="*/ 232089 w 925838"/>
              <a:gd name="connsiteY8" fmla="*/ 590519 h 663017"/>
              <a:gd name="connsiteX9" fmla="*/ 262897 w 925838"/>
              <a:gd name="connsiteY9" fmla="*/ 663017 h 663017"/>
              <a:gd name="connsiteX0" fmla="*/ 238982 w 925838"/>
              <a:gd name="connsiteY0" fmla="*/ 657889 h 657889"/>
              <a:gd name="connsiteX1" fmla="*/ 347674 w 925838"/>
              <a:gd name="connsiteY1" fmla="*/ 61331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5838"/>
              <a:gd name="connsiteY0" fmla="*/ 657889 h 657889"/>
              <a:gd name="connsiteX1" fmla="*/ 354772 w 925838"/>
              <a:gd name="connsiteY1" fmla="*/ 61650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4637"/>
              <a:gd name="connsiteY0" fmla="*/ 657889 h 657889"/>
              <a:gd name="connsiteX1" fmla="*/ 354772 w 924637"/>
              <a:gd name="connsiteY1" fmla="*/ 616508 h 657889"/>
              <a:gd name="connsiteX2" fmla="*/ 516487 w 924637"/>
              <a:gd name="connsiteY2" fmla="*/ 599340 h 657889"/>
              <a:gd name="connsiteX3" fmla="*/ 871513 w 924637"/>
              <a:gd name="connsiteY3" fmla="*/ 476584 h 657889"/>
              <a:gd name="connsiteX4" fmla="*/ 907259 w 924637"/>
              <a:gd name="connsiteY4" fmla="*/ 178779 h 657889"/>
              <a:gd name="connsiteX5" fmla="*/ 715990 w 924637"/>
              <a:gd name="connsiteY5" fmla="*/ 5177 h 657889"/>
              <a:gd name="connsiteX6" fmla="*/ 205135 w 924637"/>
              <a:gd name="connsiteY6" fmla="*/ 77778 h 657889"/>
              <a:gd name="connsiteX7" fmla="*/ 19443 w 924637"/>
              <a:gd name="connsiteY7" fmla="*/ 254270 h 657889"/>
              <a:gd name="connsiteX8" fmla="*/ 232089 w 924637"/>
              <a:gd name="connsiteY8" fmla="*/ 590519 h 657889"/>
              <a:gd name="connsiteX9" fmla="*/ 238982 w 924637"/>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3327"/>
              <a:gd name="connsiteY0" fmla="*/ 657889 h 657889"/>
              <a:gd name="connsiteX1" fmla="*/ 354772 w 923327"/>
              <a:gd name="connsiteY1" fmla="*/ 616508 h 657889"/>
              <a:gd name="connsiteX2" fmla="*/ 543969 w 923327"/>
              <a:gd name="connsiteY2" fmla="*/ 608568 h 657889"/>
              <a:gd name="connsiteX3" fmla="*/ 871513 w 923327"/>
              <a:gd name="connsiteY3" fmla="*/ 476584 h 657889"/>
              <a:gd name="connsiteX4" fmla="*/ 907259 w 923327"/>
              <a:gd name="connsiteY4" fmla="*/ 178779 h 657889"/>
              <a:gd name="connsiteX5" fmla="*/ 715990 w 923327"/>
              <a:gd name="connsiteY5" fmla="*/ 5177 h 657889"/>
              <a:gd name="connsiteX6" fmla="*/ 205135 w 923327"/>
              <a:gd name="connsiteY6" fmla="*/ 77778 h 657889"/>
              <a:gd name="connsiteX7" fmla="*/ 19443 w 923327"/>
              <a:gd name="connsiteY7" fmla="*/ 254270 h 657889"/>
              <a:gd name="connsiteX8" fmla="*/ 232089 w 923327"/>
              <a:gd name="connsiteY8" fmla="*/ 590519 h 657889"/>
              <a:gd name="connsiteX9" fmla="*/ 238982 w 923327"/>
              <a:gd name="connsiteY9" fmla="*/ 657889 h 657889"/>
              <a:gd name="connsiteX0" fmla="*/ 238982 w 922789"/>
              <a:gd name="connsiteY0" fmla="*/ 657889 h 657889"/>
              <a:gd name="connsiteX1" fmla="*/ 354772 w 922789"/>
              <a:gd name="connsiteY1" fmla="*/ 616508 h 657889"/>
              <a:gd name="connsiteX2" fmla="*/ 555775 w 922789"/>
              <a:gd name="connsiteY2" fmla="*/ 610544 h 657889"/>
              <a:gd name="connsiteX3" fmla="*/ 871513 w 922789"/>
              <a:gd name="connsiteY3" fmla="*/ 476584 h 657889"/>
              <a:gd name="connsiteX4" fmla="*/ 907259 w 922789"/>
              <a:gd name="connsiteY4" fmla="*/ 178779 h 657889"/>
              <a:gd name="connsiteX5" fmla="*/ 715990 w 922789"/>
              <a:gd name="connsiteY5" fmla="*/ 5177 h 657889"/>
              <a:gd name="connsiteX6" fmla="*/ 205135 w 922789"/>
              <a:gd name="connsiteY6" fmla="*/ 77778 h 657889"/>
              <a:gd name="connsiteX7" fmla="*/ 19443 w 922789"/>
              <a:gd name="connsiteY7" fmla="*/ 254270 h 657889"/>
              <a:gd name="connsiteX8" fmla="*/ 232089 w 922789"/>
              <a:gd name="connsiteY8" fmla="*/ 590519 h 657889"/>
              <a:gd name="connsiteX9" fmla="*/ 238982 w 922789"/>
              <a:gd name="connsiteY9" fmla="*/ 657889 h 657889"/>
              <a:gd name="connsiteX0" fmla="*/ 237724 w 922789"/>
              <a:gd name="connsiteY0" fmla="*/ 662631 h 662631"/>
              <a:gd name="connsiteX1" fmla="*/ 354772 w 922789"/>
              <a:gd name="connsiteY1" fmla="*/ 616508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895"/>
              <a:gd name="connsiteY0" fmla="*/ 675244 h 675244"/>
              <a:gd name="connsiteX1" fmla="*/ 316417 w 922895"/>
              <a:gd name="connsiteY1" fmla="*/ 635913 h 675244"/>
              <a:gd name="connsiteX2" fmla="*/ 555775 w 922895"/>
              <a:gd name="connsiteY2" fmla="*/ 623157 h 675244"/>
              <a:gd name="connsiteX3" fmla="*/ 871513 w 922895"/>
              <a:gd name="connsiteY3" fmla="*/ 489197 h 675244"/>
              <a:gd name="connsiteX4" fmla="*/ 907259 w 922895"/>
              <a:gd name="connsiteY4" fmla="*/ 191392 h 675244"/>
              <a:gd name="connsiteX5" fmla="*/ 714533 w 922895"/>
              <a:gd name="connsiteY5" fmla="*/ 4490 h 675244"/>
              <a:gd name="connsiteX6" fmla="*/ 205135 w 922895"/>
              <a:gd name="connsiteY6" fmla="*/ 90391 h 675244"/>
              <a:gd name="connsiteX7" fmla="*/ 19443 w 922895"/>
              <a:gd name="connsiteY7" fmla="*/ 266883 h 675244"/>
              <a:gd name="connsiteX8" fmla="*/ 232089 w 922895"/>
              <a:gd name="connsiteY8" fmla="*/ 603132 h 675244"/>
              <a:gd name="connsiteX9" fmla="*/ 237724 w 922895"/>
              <a:gd name="connsiteY9" fmla="*/ 675244 h 675244"/>
              <a:gd name="connsiteX0" fmla="*/ 237724 w 921860"/>
              <a:gd name="connsiteY0" fmla="*/ 675486 h 675486"/>
              <a:gd name="connsiteX1" fmla="*/ 316417 w 921860"/>
              <a:gd name="connsiteY1" fmla="*/ 636155 h 675486"/>
              <a:gd name="connsiteX2" fmla="*/ 555775 w 921860"/>
              <a:gd name="connsiteY2" fmla="*/ 623399 h 675486"/>
              <a:gd name="connsiteX3" fmla="*/ 871513 w 921860"/>
              <a:gd name="connsiteY3" fmla="*/ 489439 h 675486"/>
              <a:gd name="connsiteX4" fmla="*/ 907259 w 921860"/>
              <a:gd name="connsiteY4" fmla="*/ 191634 h 675486"/>
              <a:gd name="connsiteX5" fmla="*/ 728723 w 921860"/>
              <a:gd name="connsiteY5" fmla="*/ 4479 h 675486"/>
              <a:gd name="connsiteX6" fmla="*/ 205135 w 921860"/>
              <a:gd name="connsiteY6" fmla="*/ 90633 h 675486"/>
              <a:gd name="connsiteX7" fmla="*/ 19443 w 921860"/>
              <a:gd name="connsiteY7" fmla="*/ 267125 h 675486"/>
              <a:gd name="connsiteX8" fmla="*/ 232089 w 921860"/>
              <a:gd name="connsiteY8" fmla="*/ 603374 h 675486"/>
              <a:gd name="connsiteX9" fmla="*/ 237724 w 921860"/>
              <a:gd name="connsiteY9" fmla="*/ 675486 h 675486"/>
              <a:gd name="connsiteX0" fmla="*/ 237610 w 921746"/>
              <a:gd name="connsiteY0" fmla="*/ 675486 h 675486"/>
              <a:gd name="connsiteX1" fmla="*/ 316303 w 921746"/>
              <a:gd name="connsiteY1" fmla="*/ 636155 h 675486"/>
              <a:gd name="connsiteX2" fmla="*/ 555661 w 921746"/>
              <a:gd name="connsiteY2" fmla="*/ 623399 h 675486"/>
              <a:gd name="connsiteX3" fmla="*/ 871399 w 921746"/>
              <a:gd name="connsiteY3" fmla="*/ 489439 h 675486"/>
              <a:gd name="connsiteX4" fmla="*/ 907145 w 921746"/>
              <a:gd name="connsiteY4" fmla="*/ 191634 h 675486"/>
              <a:gd name="connsiteX5" fmla="*/ 728609 w 921746"/>
              <a:gd name="connsiteY5" fmla="*/ 4479 h 675486"/>
              <a:gd name="connsiteX6" fmla="*/ 205021 w 921746"/>
              <a:gd name="connsiteY6" fmla="*/ 90633 h 675486"/>
              <a:gd name="connsiteX7" fmla="*/ 19329 w 921746"/>
              <a:gd name="connsiteY7" fmla="*/ 267125 h 675486"/>
              <a:gd name="connsiteX8" fmla="*/ 232703 w 921746"/>
              <a:gd name="connsiteY8" fmla="*/ 610024 h 675486"/>
              <a:gd name="connsiteX9" fmla="*/ 237610 w 921746"/>
              <a:gd name="connsiteY9" fmla="*/ 675486 h 675486"/>
              <a:gd name="connsiteX0" fmla="*/ 234474 w 918610"/>
              <a:gd name="connsiteY0" fmla="*/ 675486 h 675486"/>
              <a:gd name="connsiteX1" fmla="*/ 313167 w 918610"/>
              <a:gd name="connsiteY1" fmla="*/ 636155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4474 w 918610"/>
              <a:gd name="connsiteY0" fmla="*/ 675486 h 675486"/>
              <a:gd name="connsiteX1" fmla="*/ 306951 w 918610"/>
              <a:gd name="connsiteY1" fmla="*/ 637256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5490 w 919626"/>
              <a:gd name="connsiteY0" fmla="*/ 675486 h 675486"/>
              <a:gd name="connsiteX1" fmla="*/ 307967 w 919626"/>
              <a:gd name="connsiteY1" fmla="*/ 637256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5490 w 919626"/>
              <a:gd name="connsiteY0" fmla="*/ 675486 h 675486"/>
              <a:gd name="connsiteX1" fmla="*/ 301751 w 919626"/>
              <a:gd name="connsiteY1" fmla="*/ 638357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6660 w 920796"/>
              <a:gd name="connsiteY0" fmla="*/ 675486 h 675486"/>
              <a:gd name="connsiteX1" fmla="*/ 302921 w 920796"/>
              <a:gd name="connsiteY1" fmla="*/ 638357 h 675486"/>
              <a:gd name="connsiteX2" fmla="*/ 554711 w 920796"/>
              <a:gd name="connsiteY2" fmla="*/ 623399 h 675486"/>
              <a:gd name="connsiteX3" fmla="*/ 870449 w 920796"/>
              <a:gd name="connsiteY3" fmla="*/ 489439 h 675486"/>
              <a:gd name="connsiteX4" fmla="*/ 906195 w 920796"/>
              <a:gd name="connsiteY4" fmla="*/ 191634 h 675486"/>
              <a:gd name="connsiteX5" fmla="*/ 727659 w 920796"/>
              <a:gd name="connsiteY5" fmla="*/ 4479 h 675486"/>
              <a:gd name="connsiteX6" fmla="*/ 204071 w 920796"/>
              <a:gd name="connsiteY6" fmla="*/ 90633 h 675486"/>
              <a:gd name="connsiteX7" fmla="*/ 18379 w 920796"/>
              <a:gd name="connsiteY7" fmla="*/ 267125 h 675486"/>
              <a:gd name="connsiteX8" fmla="*/ 223754 w 920796"/>
              <a:gd name="connsiteY8" fmla="*/ 614126 h 675486"/>
              <a:gd name="connsiteX9" fmla="*/ 236660 w 920796"/>
              <a:gd name="connsiteY9" fmla="*/ 675486 h 675486"/>
              <a:gd name="connsiteX0" fmla="*/ 236660 w 924042"/>
              <a:gd name="connsiteY0" fmla="*/ 674029 h 674029"/>
              <a:gd name="connsiteX1" fmla="*/ 302921 w 924042"/>
              <a:gd name="connsiteY1" fmla="*/ 636900 h 674029"/>
              <a:gd name="connsiteX2" fmla="*/ 554711 w 924042"/>
              <a:gd name="connsiteY2" fmla="*/ 621942 h 674029"/>
              <a:gd name="connsiteX3" fmla="*/ 870449 w 924042"/>
              <a:gd name="connsiteY3" fmla="*/ 487982 h 674029"/>
              <a:gd name="connsiteX4" fmla="*/ 910627 w 924042"/>
              <a:gd name="connsiteY4" fmla="*/ 192078 h 674029"/>
              <a:gd name="connsiteX5" fmla="*/ 727659 w 924042"/>
              <a:gd name="connsiteY5" fmla="*/ 3022 h 674029"/>
              <a:gd name="connsiteX6" fmla="*/ 204071 w 924042"/>
              <a:gd name="connsiteY6" fmla="*/ 89176 h 674029"/>
              <a:gd name="connsiteX7" fmla="*/ 18379 w 924042"/>
              <a:gd name="connsiteY7" fmla="*/ 265668 h 674029"/>
              <a:gd name="connsiteX8" fmla="*/ 223754 w 924042"/>
              <a:gd name="connsiteY8" fmla="*/ 612669 h 674029"/>
              <a:gd name="connsiteX9" fmla="*/ 236660 w 924042"/>
              <a:gd name="connsiteY9" fmla="*/ 674029 h 674029"/>
              <a:gd name="connsiteX0" fmla="*/ 236660 w 923289"/>
              <a:gd name="connsiteY0" fmla="*/ 677077 h 677077"/>
              <a:gd name="connsiteX1" fmla="*/ 302921 w 923289"/>
              <a:gd name="connsiteY1" fmla="*/ 639948 h 677077"/>
              <a:gd name="connsiteX2" fmla="*/ 554711 w 923289"/>
              <a:gd name="connsiteY2" fmla="*/ 624990 h 677077"/>
              <a:gd name="connsiteX3" fmla="*/ 870449 w 923289"/>
              <a:gd name="connsiteY3" fmla="*/ 491030 h 677077"/>
              <a:gd name="connsiteX4" fmla="*/ 910627 w 923289"/>
              <a:gd name="connsiteY4" fmla="*/ 195126 h 677077"/>
              <a:gd name="connsiteX5" fmla="*/ 737874 w 923289"/>
              <a:gd name="connsiteY5" fmla="*/ 2918 h 677077"/>
              <a:gd name="connsiteX6" fmla="*/ 204071 w 923289"/>
              <a:gd name="connsiteY6" fmla="*/ 92224 h 677077"/>
              <a:gd name="connsiteX7" fmla="*/ 18379 w 923289"/>
              <a:gd name="connsiteY7" fmla="*/ 268716 h 677077"/>
              <a:gd name="connsiteX8" fmla="*/ 223754 w 923289"/>
              <a:gd name="connsiteY8" fmla="*/ 615717 h 677077"/>
              <a:gd name="connsiteX9" fmla="*/ 236660 w 923289"/>
              <a:gd name="connsiteY9" fmla="*/ 677077 h 677077"/>
              <a:gd name="connsiteX0" fmla="*/ 236660 w 923277"/>
              <a:gd name="connsiteY0" fmla="*/ 684928 h 684928"/>
              <a:gd name="connsiteX1" fmla="*/ 302921 w 923277"/>
              <a:gd name="connsiteY1" fmla="*/ 647799 h 684928"/>
              <a:gd name="connsiteX2" fmla="*/ 554711 w 923277"/>
              <a:gd name="connsiteY2" fmla="*/ 632841 h 684928"/>
              <a:gd name="connsiteX3" fmla="*/ 870449 w 923277"/>
              <a:gd name="connsiteY3" fmla="*/ 498881 h 684928"/>
              <a:gd name="connsiteX4" fmla="*/ 910627 w 923277"/>
              <a:gd name="connsiteY4" fmla="*/ 202977 h 684928"/>
              <a:gd name="connsiteX5" fmla="*/ 738044 w 923277"/>
              <a:gd name="connsiteY5" fmla="*/ 2683 h 684928"/>
              <a:gd name="connsiteX6" fmla="*/ 204071 w 923277"/>
              <a:gd name="connsiteY6" fmla="*/ 100075 h 684928"/>
              <a:gd name="connsiteX7" fmla="*/ 18379 w 923277"/>
              <a:gd name="connsiteY7" fmla="*/ 276567 h 684928"/>
              <a:gd name="connsiteX8" fmla="*/ 223754 w 923277"/>
              <a:gd name="connsiteY8" fmla="*/ 623568 h 684928"/>
              <a:gd name="connsiteX9" fmla="*/ 236660 w 923277"/>
              <a:gd name="connsiteY9" fmla="*/ 684928 h 684928"/>
              <a:gd name="connsiteX0" fmla="*/ 236660 w 923277"/>
              <a:gd name="connsiteY0" fmla="*/ 685385 h 685385"/>
              <a:gd name="connsiteX1" fmla="*/ 302921 w 923277"/>
              <a:gd name="connsiteY1" fmla="*/ 648256 h 685385"/>
              <a:gd name="connsiteX2" fmla="*/ 554711 w 923277"/>
              <a:gd name="connsiteY2" fmla="*/ 633298 h 685385"/>
              <a:gd name="connsiteX3" fmla="*/ 870449 w 923277"/>
              <a:gd name="connsiteY3" fmla="*/ 499338 h 685385"/>
              <a:gd name="connsiteX4" fmla="*/ 910627 w 923277"/>
              <a:gd name="connsiteY4" fmla="*/ 203434 h 685385"/>
              <a:gd name="connsiteX5" fmla="*/ 738044 w 923277"/>
              <a:gd name="connsiteY5" fmla="*/ 3140 h 685385"/>
              <a:gd name="connsiteX6" fmla="*/ 195293 w 923277"/>
              <a:gd name="connsiteY6" fmla="*/ 94802 h 685385"/>
              <a:gd name="connsiteX7" fmla="*/ 18379 w 923277"/>
              <a:gd name="connsiteY7" fmla="*/ 277024 h 685385"/>
              <a:gd name="connsiteX8" fmla="*/ 223754 w 923277"/>
              <a:gd name="connsiteY8" fmla="*/ 624025 h 685385"/>
              <a:gd name="connsiteX9" fmla="*/ 236660 w 923277"/>
              <a:gd name="connsiteY9" fmla="*/ 685385 h 685385"/>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6807"/>
              <a:gd name="connsiteY0" fmla="*/ 647076 h 647076"/>
              <a:gd name="connsiteX1" fmla="*/ 305231 w 926807"/>
              <a:gd name="connsiteY1" fmla="*/ 609947 h 647076"/>
              <a:gd name="connsiteX2" fmla="*/ 557021 w 926807"/>
              <a:gd name="connsiteY2" fmla="*/ 594989 h 647076"/>
              <a:gd name="connsiteX3" fmla="*/ 872759 w 926807"/>
              <a:gd name="connsiteY3" fmla="*/ 461029 h 647076"/>
              <a:gd name="connsiteX4" fmla="*/ 912937 w 926807"/>
              <a:gd name="connsiteY4" fmla="*/ 165125 h 647076"/>
              <a:gd name="connsiteX5" fmla="*/ 723808 w 926807"/>
              <a:gd name="connsiteY5" fmla="*/ 5211 h 647076"/>
              <a:gd name="connsiteX6" fmla="*/ 197603 w 926807"/>
              <a:gd name="connsiteY6" fmla="*/ 56493 h 647076"/>
              <a:gd name="connsiteX7" fmla="*/ 17988 w 926807"/>
              <a:gd name="connsiteY7" fmla="*/ 229663 h 647076"/>
              <a:gd name="connsiteX8" fmla="*/ 226064 w 926807"/>
              <a:gd name="connsiteY8" fmla="*/ 585716 h 647076"/>
              <a:gd name="connsiteX9" fmla="*/ 238970 w 926807"/>
              <a:gd name="connsiteY9" fmla="*/ 647076 h 647076"/>
              <a:gd name="connsiteX0" fmla="*/ 238970 w 933356"/>
              <a:gd name="connsiteY0" fmla="*/ 650456 h 650456"/>
              <a:gd name="connsiteX1" fmla="*/ 305231 w 933356"/>
              <a:gd name="connsiteY1" fmla="*/ 613327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38970 w 933356"/>
              <a:gd name="connsiteY0" fmla="*/ 650456 h 650456"/>
              <a:gd name="connsiteX1" fmla="*/ 325366 w 933356"/>
              <a:gd name="connsiteY1" fmla="*/ 614273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40584 w 934970"/>
              <a:gd name="connsiteY0" fmla="*/ 650456 h 650456"/>
              <a:gd name="connsiteX1" fmla="*/ 326980 w 934970"/>
              <a:gd name="connsiteY1" fmla="*/ 614273 h 650456"/>
              <a:gd name="connsiteX2" fmla="*/ 558635 w 934970"/>
              <a:gd name="connsiteY2" fmla="*/ 598369 h 650456"/>
              <a:gd name="connsiteX3" fmla="*/ 874373 w 934970"/>
              <a:gd name="connsiteY3" fmla="*/ 464409 h 650456"/>
              <a:gd name="connsiteX4" fmla="*/ 923019 w 934970"/>
              <a:gd name="connsiteY4" fmla="*/ 219836 h 650456"/>
              <a:gd name="connsiteX5" fmla="*/ 725422 w 934970"/>
              <a:gd name="connsiteY5" fmla="*/ 8591 h 650456"/>
              <a:gd name="connsiteX6" fmla="*/ 199217 w 934970"/>
              <a:gd name="connsiteY6" fmla="*/ 59873 h 650456"/>
              <a:gd name="connsiteX7" fmla="*/ 19602 w 934970"/>
              <a:gd name="connsiteY7" fmla="*/ 233043 h 650456"/>
              <a:gd name="connsiteX8" fmla="*/ 217059 w 934970"/>
              <a:gd name="connsiteY8" fmla="*/ 589969 h 650456"/>
              <a:gd name="connsiteX9" fmla="*/ 240584 w 934970"/>
              <a:gd name="connsiteY9" fmla="*/ 650456 h 650456"/>
              <a:gd name="connsiteX0" fmla="*/ 240584 w 935083"/>
              <a:gd name="connsiteY0" fmla="*/ 652498 h 652498"/>
              <a:gd name="connsiteX1" fmla="*/ 326980 w 935083"/>
              <a:gd name="connsiteY1" fmla="*/ 616315 h 652498"/>
              <a:gd name="connsiteX2" fmla="*/ 558635 w 935083"/>
              <a:gd name="connsiteY2" fmla="*/ 600411 h 652498"/>
              <a:gd name="connsiteX3" fmla="*/ 874373 w 935083"/>
              <a:gd name="connsiteY3" fmla="*/ 466451 h 652498"/>
              <a:gd name="connsiteX4" fmla="*/ 923019 w 935083"/>
              <a:gd name="connsiteY4" fmla="*/ 221878 h 652498"/>
              <a:gd name="connsiteX5" fmla="*/ 723902 w 935083"/>
              <a:gd name="connsiteY5" fmla="*/ 8348 h 652498"/>
              <a:gd name="connsiteX6" fmla="*/ 199217 w 935083"/>
              <a:gd name="connsiteY6" fmla="*/ 61915 h 652498"/>
              <a:gd name="connsiteX7" fmla="*/ 19602 w 935083"/>
              <a:gd name="connsiteY7" fmla="*/ 235085 h 652498"/>
              <a:gd name="connsiteX8" fmla="*/ 217059 w 935083"/>
              <a:gd name="connsiteY8" fmla="*/ 592011 h 652498"/>
              <a:gd name="connsiteX9" fmla="*/ 240584 w 935083"/>
              <a:gd name="connsiteY9" fmla="*/ 652498 h 652498"/>
              <a:gd name="connsiteX0" fmla="*/ 240584 w 935083"/>
              <a:gd name="connsiteY0" fmla="*/ 690718 h 690718"/>
              <a:gd name="connsiteX1" fmla="*/ 326980 w 935083"/>
              <a:gd name="connsiteY1" fmla="*/ 654535 h 690718"/>
              <a:gd name="connsiteX2" fmla="*/ 558635 w 935083"/>
              <a:gd name="connsiteY2" fmla="*/ 638631 h 690718"/>
              <a:gd name="connsiteX3" fmla="*/ 874373 w 935083"/>
              <a:gd name="connsiteY3" fmla="*/ 504671 h 690718"/>
              <a:gd name="connsiteX4" fmla="*/ 923019 w 935083"/>
              <a:gd name="connsiteY4" fmla="*/ 260098 h 690718"/>
              <a:gd name="connsiteX5" fmla="*/ 723902 w 935083"/>
              <a:gd name="connsiteY5" fmla="*/ 46568 h 690718"/>
              <a:gd name="connsiteX6" fmla="*/ 199217 w 935083"/>
              <a:gd name="connsiteY6" fmla="*/ 100135 h 690718"/>
              <a:gd name="connsiteX7" fmla="*/ 19602 w 935083"/>
              <a:gd name="connsiteY7" fmla="*/ 273305 h 690718"/>
              <a:gd name="connsiteX8" fmla="*/ 217059 w 935083"/>
              <a:gd name="connsiteY8" fmla="*/ 630231 h 690718"/>
              <a:gd name="connsiteX9" fmla="*/ 240584 w 935083"/>
              <a:gd name="connsiteY9" fmla="*/ 690718 h 690718"/>
              <a:gd name="connsiteX0" fmla="*/ 240584 w 934424"/>
              <a:gd name="connsiteY0" fmla="*/ 718729 h 718729"/>
              <a:gd name="connsiteX1" fmla="*/ 326980 w 934424"/>
              <a:gd name="connsiteY1" fmla="*/ 682546 h 718729"/>
              <a:gd name="connsiteX2" fmla="*/ 558635 w 934424"/>
              <a:gd name="connsiteY2" fmla="*/ 666642 h 718729"/>
              <a:gd name="connsiteX3" fmla="*/ 874373 w 934424"/>
              <a:gd name="connsiteY3" fmla="*/ 532682 h 718729"/>
              <a:gd name="connsiteX4" fmla="*/ 923019 w 934424"/>
              <a:gd name="connsiteY4" fmla="*/ 288109 h 718729"/>
              <a:gd name="connsiteX5" fmla="*/ 732809 w 934424"/>
              <a:gd name="connsiteY5" fmla="*/ 41324 h 718729"/>
              <a:gd name="connsiteX6" fmla="*/ 199217 w 934424"/>
              <a:gd name="connsiteY6" fmla="*/ 128146 h 718729"/>
              <a:gd name="connsiteX7" fmla="*/ 19602 w 934424"/>
              <a:gd name="connsiteY7" fmla="*/ 301316 h 718729"/>
              <a:gd name="connsiteX8" fmla="*/ 217059 w 934424"/>
              <a:gd name="connsiteY8" fmla="*/ 658242 h 718729"/>
              <a:gd name="connsiteX9" fmla="*/ 240584 w 934424"/>
              <a:gd name="connsiteY9" fmla="*/ 718729 h 718729"/>
              <a:gd name="connsiteX0" fmla="*/ 240584 w 934424"/>
              <a:gd name="connsiteY0" fmla="*/ 722533 h 722533"/>
              <a:gd name="connsiteX1" fmla="*/ 326980 w 934424"/>
              <a:gd name="connsiteY1" fmla="*/ 686350 h 722533"/>
              <a:gd name="connsiteX2" fmla="*/ 558635 w 934424"/>
              <a:gd name="connsiteY2" fmla="*/ 670446 h 722533"/>
              <a:gd name="connsiteX3" fmla="*/ 874373 w 934424"/>
              <a:gd name="connsiteY3" fmla="*/ 536486 h 722533"/>
              <a:gd name="connsiteX4" fmla="*/ 923019 w 934424"/>
              <a:gd name="connsiteY4" fmla="*/ 291913 h 722533"/>
              <a:gd name="connsiteX5" fmla="*/ 732809 w 934424"/>
              <a:gd name="connsiteY5" fmla="*/ 45128 h 722533"/>
              <a:gd name="connsiteX6" fmla="*/ 199217 w 934424"/>
              <a:gd name="connsiteY6" fmla="*/ 131950 h 722533"/>
              <a:gd name="connsiteX7" fmla="*/ 19602 w 934424"/>
              <a:gd name="connsiteY7" fmla="*/ 305120 h 722533"/>
              <a:gd name="connsiteX8" fmla="*/ 217059 w 934424"/>
              <a:gd name="connsiteY8" fmla="*/ 662046 h 722533"/>
              <a:gd name="connsiteX9" fmla="*/ 240584 w 934424"/>
              <a:gd name="connsiteY9" fmla="*/ 722533 h 722533"/>
              <a:gd name="connsiteX0" fmla="*/ 240584 w 934424"/>
              <a:gd name="connsiteY0" fmla="*/ 720450 h 720450"/>
              <a:gd name="connsiteX1" fmla="*/ 326980 w 934424"/>
              <a:gd name="connsiteY1" fmla="*/ 684267 h 720450"/>
              <a:gd name="connsiteX2" fmla="*/ 558635 w 934424"/>
              <a:gd name="connsiteY2" fmla="*/ 668363 h 720450"/>
              <a:gd name="connsiteX3" fmla="*/ 874373 w 934424"/>
              <a:gd name="connsiteY3" fmla="*/ 534403 h 720450"/>
              <a:gd name="connsiteX4" fmla="*/ 923019 w 934424"/>
              <a:gd name="connsiteY4" fmla="*/ 289830 h 720450"/>
              <a:gd name="connsiteX5" fmla="*/ 732809 w 934424"/>
              <a:gd name="connsiteY5" fmla="*/ 43045 h 720450"/>
              <a:gd name="connsiteX6" fmla="*/ 199217 w 934424"/>
              <a:gd name="connsiteY6" fmla="*/ 129867 h 720450"/>
              <a:gd name="connsiteX7" fmla="*/ 19602 w 934424"/>
              <a:gd name="connsiteY7" fmla="*/ 303037 h 720450"/>
              <a:gd name="connsiteX8" fmla="*/ 217059 w 934424"/>
              <a:gd name="connsiteY8" fmla="*/ 659963 h 720450"/>
              <a:gd name="connsiteX9" fmla="*/ 240584 w 934424"/>
              <a:gd name="connsiteY9" fmla="*/ 720450 h 720450"/>
              <a:gd name="connsiteX0" fmla="*/ 240584 w 934424"/>
              <a:gd name="connsiteY0" fmla="*/ 685029 h 685029"/>
              <a:gd name="connsiteX1" fmla="*/ 326980 w 934424"/>
              <a:gd name="connsiteY1" fmla="*/ 648846 h 685029"/>
              <a:gd name="connsiteX2" fmla="*/ 558635 w 934424"/>
              <a:gd name="connsiteY2" fmla="*/ 632942 h 685029"/>
              <a:gd name="connsiteX3" fmla="*/ 874373 w 934424"/>
              <a:gd name="connsiteY3" fmla="*/ 498982 h 685029"/>
              <a:gd name="connsiteX4" fmla="*/ 923019 w 934424"/>
              <a:gd name="connsiteY4" fmla="*/ 254409 h 685029"/>
              <a:gd name="connsiteX5" fmla="*/ 732809 w 934424"/>
              <a:gd name="connsiteY5" fmla="*/ 7624 h 685029"/>
              <a:gd name="connsiteX6" fmla="*/ 194656 w 934424"/>
              <a:gd name="connsiteY6" fmla="*/ 87592 h 685029"/>
              <a:gd name="connsiteX7" fmla="*/ 19602 w 934424"/>
              <a:gd name="connsiteY7" fmla="*/ 267616 h 685029"/>
              <a:gd name="connsiteX8" fmla="*/ 217059 w 934424"/>
              <a:gd name="connsiteY8" fmla="*/ 624542 h 685029"/>
              <a:gd name="connsiteX9" fmla="*/ 240584 w 934424"/>
              <a:gd name="connsiteY9" fmla="*/ 685029 h 685029"/>
              <a:gd name="connsiteX0" fmla="*/ 240584 w 934424"/>
              <a:gd name="connsiteY0" fmla="*/ 687685 h 687685"/>
              <a:gd name="connsiteX1" fmla="*/ 326980 w 934424"/>
              <a:gd name="connsiteY1" fmla="*/ 651502 h 687685"/>
              <a:gd name="connsiteX2" fmla="*/ 558635 w 934424"/>
              <a:gd name="connsiteY2" fmla="*/ 635598 h 687685"/>
              <a:gd name="connsiteX3" fmla="*/ 874373 w 934424"/>
              <a:gd name="connsiteY3" fmla="*/ 501638 h 687685"/>
              <a:gd name="connsiteX4" fmla="*/ 923019 w 934424"/>
              <a:gd name="connsiteY4" fmla="*/ 257065 h 687685"/>
              <a:gd name="connsiteX5" fmla="*/ 732809 w 934424"/>
              <a:gd name="connsiteY5" fmla="*/ 10280 h 687685"/>
              <a:gd name="connsiteX6" fmla="*/ 228697 w 934424"/>
              <a:gd name="connsiteY6" fmla="*/ 75553 h 687685"/>
              <a:gd name="connsiteX7" fmla="*/ 19602 w 934424"/>
              <a:gd name="connsiteY7" fmla="*/ 270272 h 687685"/>
              <a:gd name="connsiteX8" fmla="*/ 217059 w 934424"/>
              <a:gd name="connsiteY8" fmla="*/ 627198 h 687685"/>
              <a:gd name="connsiteX9" fmla="*/ 240584 w 934424"/>
              <a:gd name="connsiteY9" fmla="*/ 687685 h 687685"/>
              <a:gd name="connsiteX0" fmla="*/ 240584 w 930983"/>
              <a:gd name="connsiteY0" fmla="*/ 687685 h 687685"/>
              <a:gd name="connsiteX1" fmla="*/ 326980 w 930983"/>
              <a:gd name="connsiteY1" fmla="*/ 651502 h 687685"/>
              <a:gd name="connsiteX2" fmla="*/ 558635 w 930983"/>
              <a:gd name="connsiteY2" fmla="*/ 635598 h 687685"/>
              <a:gd name="connsiteX3" fmla="*/ 861448 w 930983"/>
              <a:gd name="connsiteY3" fmla="*/ 482219 h 687685"/>
              <a:gd name="connsiteX4" fmla="*/ 923019 w 930983"/>
              <a:gd name="connsiteY4" fmla="*/ 257065 h 687685"/>
              <a:gd name="connsiteX5" fmla="*/ 732809 w 930983"/>
              <a:gd name="connsiteY5" fmla="*/ 10280 h 687685"/>
              <a:gd name="connsiteX6" fmla="*/ 228697 w 930983"/>
              <a:gd name="connsiteY6" fmla="*/ 75553 h 687685"/>
              <a:gd name="connsiteX7" fmla="*/ 19602 w 930983"/>
              <a:gd name="connsiteY7" fmla="*/ 270272 h 687685"/>
              <a:gd name="connsiteX8" fmla="*/ 217059 w 930983"/>
              <a:gd name="connsiteY8" fmla="*/ 627198 h 687685"/>
              <a:gd name="connsiteX9" fmla="*/ 240584 w 930983"/>
              <a:gd name="connsiteY9" fmla="*/ 687685 h 687685"/>
              <a:gd name="connsiteX0" fmla="*/ 240584 w 942621"/>
              <a:gd name="connsiteY0" fmla="*/ 687685 h 687685"/>
              <a:gd name="connsiteX1" fmla="*/ 326980 w 942621"/>
              <a:gd name="connsiteY1" fmla="*/ 651502 h 687685"/>
              <a:gd name="connsiteX2" fmla="*/ 558635 w 942621"/>
              <a:gd name="connsiteY2" fmla="*/ 635598 h 687685"/>
              <a:gd name="connsiteX3" fmla="*/ 895330 w 942621"/>
              <a:gd name="connsiteY3" fmla="*/ 442594 h 687685"/>
              <a:gd name="connsiteX4" fmla="*/ 923019 w 942621"/>
              <a:gd name="connsiteY4" fmla="*/ 257065 h 687685"/>
              <a:gd name="connsiteX5" fmla="*/ 732809 w 942621"/>
              <a:gd name="connsiteY5" fmla="*/ 10280 h 687685"/>
              <a:gd name="connsiteX6" fmla="*/ 228697 w 942621"/>
              <a:gd name="connsiteY6" fmla="*/ 75553 h 687685"/>
              <a:gd name="connsiteX7" fmla="*/ 19602 w 942621"/>
              <a:gd name="connsiteY7" fmla="*/ 270272 h 687685"/>
              <a:gd name="connsiteX8" fmla="*/ 217059 w 942621"/>
              <a:gd name="connsiteY8" fmla="*/ 627198 h 687685"/>
              <a:gd name="connsiteX9" fmla="*/ 240584 w 942621"/>
              <a:gd name="connsiteY9" fmla="*/ 687685 h 687685"/>
              <a:gd name="connsiteX0" fmla="*/ 240584 w 941338"/>
              <a:gd name="connsiteY0" fmla="*/ 687685 h 687685"/>
              <a:gd name="connsiteX1" fmla="*/ 326980 w 941338"/>
              <a:gd name="connsiteY1" fmla="*/ 651502 h 687685"/>
              <a:gd name="connsiteX2" fmla="*/ 583099 w 941338"/>
              <a:gd name="connsiteY2" fmla="*/ 614744 h 687685"/>
              <a:gd name="connsiteX3" fmla="*/ 895330 w 941338"/>
              <a:gd name="connsiteY3" fmla="*/ 442594 h 687685"/>
              <a:gd name="connsiteX4" fmla="*/ 923019 w 941338"/>
              <a:gd name="connsiteY4" fmla="*/ 257065 h 687685"/>
              <a:gd name="connsiteX5" fmla="*/ 732809 w 941338"/>
              <a:gd name="connsiteY5" fmla="*/ 10280 h 687685"/>
              <a:gd name="connsiteX6" fmla="*/ 228697 w 941338"/>
              <a:gd name="connsiteY6" fmla="*/ 75553 h 687685"/>
              <a:gd name="connsiteX7" fmla="*/ 19602 w 941338"/>
              <a:gd name="connsiteY7" fmla="*/ 270272 h 687685"/>
              <a:gd name="connsiteX8" fmla="*/ 217059 w 941338"/>
              <a:gd name="connsiteY8" fmla="*/ 627198 h 687685"/>
              <a:gd name="connsiteX9" fmla="*/ 240584 w 941338"/>
              <a:gd name="connsiteY9" fmla="*/ 687685 h 687685"/>
              <a:gd name="connsiteX0" fmla="*/ 243122 w 943876"/>
              <a:gd name="connsiteY0" fmla="*/ 687685 h 687685"/>
              <a:gd name="connsiteX1" fmla="*/ 329518 w 943876"/>
              <a:gd name="connsiteY1" fmla="*/ 651502 h 687685"/>
              <a:gd name="connsiteX2" fmla="*/ 585637 w 943876"/>
              <a:gd name="connsiteY2" fmla="*/ 614744 h 687685"/>
              <a:gd name="connsiteX3" fmla="*/ 897868 w 943876"/>
              <a:gd name="connsiteY3" fmla="*/ 442594 h 687685"/>
              <a:gd name="connsiteX4" fmla="*/ 925557 w 943876"/>
              <a:gd name="connsiteY4" fmla="*/ 257065 h 687685"/>
              <a:gd name="connsiteX5" fmla="*/ 735347 w 943876"/>
              <a:gd name="connsiteY5" fmla="*/ 10280 h 687685"/>
              <a:gd name="connsiteX6" fmla="*/ 231235 w 943876"/>
              <a:gd name="connsiteY6" fmla="*/ 75553 h 687685"/>
              <a:gd name="connsiteX7" fmla="*/ 22140 w 943876"/>
              <a:gd name="connsiteY7" fmla="*/ 270272 h 687685"/>
              <a:gd name="connsiteX8" fmla="*/ 219597 w 943876"/>
              <a:gd name="connsiteY8" fmla="*/ 627198 h 687685"/>
              <a:gd name="connsiteX9" fmla="*/ 243122 w 943876"/>
              <a:gd name="connsiteY9" fmla="*/ 687685 h 687685"/>
              <a:gd name="connsiteX0" fmla="*/ 270951 w 971705"/>
              <a:gd name="connsiteY0" fmla="*/ 687201 h 687201"/>
              <a:gd name="connsiteX1" fmla="*/ 357347 w 971705"/>
              <a:gd name="connsiteY1" fmla="*/ 651018 h 687201"/>
              <a:gd name="connsiteX2" fmla="*/ 613466 w 971705"/>
              <a:gd name="connsiteY2" fmla="*/ 614260 h 687201"/>
              <a:gd name="connsiteX3" fmla="*/ 925697 w 971705"/>
              <a:gd name="connsiteY3" fmla="*/ 442110 h 687201"/>
              <a:gd name="connsiteX4" fmla="*/ 953386 w 971705"/>
              <a:gd name="connsiteY4" fmla="*/ 256581 h 687201"/>
              <a:gd name="connsiteX5" fmla="*/ 763176 w 971705"/>
              <a:gd name="connsiteY5" fmla="*/ 9796 h 687201"/>
              <a:gd name="connsiteX6" fmla="*/ 259064 w 971705"/>
              <a:gd name="connsiteY6" fmla="*/ 75069 h 687201"/>
              <a:gd name="connsiteX7" fmla="*/ 16950 w 971705"/>
              <a:gd name="connsiteY7" fmla="*/ 313452 h 687201"/>
              <a:gd name="connsiteX8" fmla="*/ 247426 w 971705"/>
              <a:gd name="connsiteY8" fmla="*/ 626714 h 687201"/>
              <a:gd name="connsiteX9" fmla="*/ 270951 w 971705"/>
              <a:gd name="connsiteY9" fmla="*/ 687201 h 687201"/>
              <a:gd name="connsiteX0" fmla="*/ 238078 w 938832"/>
              <a:gd name="connsiteY0" fmla="*/ 686664 h 686664"/>
              <a:gd name="connsiteX1" fmla="*/ 324474 w 938832"/>
              <a:gd name="connsiteY1" fmla="*/ 650481 h 686664"/>
              <a:gd name="connsiteX2" fmla="*/ 580593 w 938832"/>
              <a:gd name="connsiteY2" fmla="*/ 613723 h 686664"/>
              <a:gd name="connsiteX3" fmla="*/ 892824 w 938832"/>
              <a:gd name="connsiteY3" fmla="*/ 441573 h 686664"/>
              <a:gd name="connsiteX4" fmla="*/ 920513 w 938832"/>
              <a:gd name="connsiteY4" fmla="*/ 256044 h 686664"/>
              <a:gd name="connsiteX5" fmla="*/ 730303 w 938832"/>
              <a:gd name="connsiteY5" fmla="*/ 9259 h 686664"/>
              <a:gd name="connsiteX6" fmla="*/ 226191 w 938832"/>
              <a:gd name="connsiteY6" fmla="*/ 74532 h 686664"/>
              <a:gd name="connsiteX7" fmla="*/ 23383 w 938832"/>
              <a:gd name="connsiteY7" fmla="*/ 284183 h 686664"/>
              <a:gd name="connsiteX8" fmla="*/ 214553 w 938832"/>
              <a:gd name="connsiteY8" fmla="*/ 626177 h 686664"/>
              <a:gd name="connsiteX9" fmla="*/ 238078 w 938832"/>
              <a:gd name="connsiteY9" fmla="*/ 686664 h 686664"/>
              <a:gd name="connsiteX0" fmla="*/ 238078 w 940200"/>
              <a:gd name="connsiteY0" fmla="*/ 721245 h 721245"/>
              <a:gd name="connsiteX1" fmla="*/ 324474 w 940200"/>
              <a:gd name="connsiteY1" fmla="*/ 685062 h 721245"/>
              <a:gd name="connsiteX2" fmla="*/ 580593 w 940200"/>
              <a:gd name="connsiteY2" fmla="*/ 648304 h 721245"/>
              <a:gd name="connsiteX3" fmla="*/ 892824 w 940200"/>
              <a:gd name="connsiteY3" fmla="*/ 476154 h 721245"/>
              <a:gd name="connsiteX4" fmla="*/ 920513 w 940200"/>
              <a:gd name="connsiteY4" fmla="*/ 290625 h 721245"/>
              <a:gd name="connsiteX5" fmla="*/ 710990 w 940200"/>
              <a:gd name="connsiteY5" fmla="*/ 6592 h 721245"/>
              <a:gd name="connsiteX6" fmla="*/ 226191 w 940200"/>
              <a:gd name="connsiteY6" fmla="*/ 109113 h 721245"/>
              <a:gd name="connsiteX7" fmla="*/ 23383 w 940200"/>
              <a:gd name="connsiteY7" fmla="*/ 318764 h 721245"/>
              <a:gd name="connsiteX8" fmla="*/ 214553 w 940200"/>
              <a:gd name="connsiteY8" fmla="*/ 660758 h 721245"/>
              <a:gd name="connsiteX9" fmla="*/ 238078 w 940200"/>
              <a:gd name="connsiteY9" fmla="*/ 721245 h 721245"/>
              <a:gd name="connsiteX0" fmla="*/ 238078 w 943536"/>
              <a:gd name="connsiteY0" fmla="*/ 720896 h 720896"/>
              <a:gd name="connsiteX1" fmla="*/ 324474 w 943536"/>
              <a:gd name="connsiteY1" fmla="*/ 684713 h 720896"/>
              <a:gd name="connsiteX2" fmla="*/ 580593 w 943536"/>
              <a:gd name="connsiteY2" fmla="*/ 647955 h 720896"/>
              <a:gd name="connsiteX3" fmla="*/ 892824 w 943536"/>
              <a:gd name="connsiteY3" fmla="*/ 475805 h 720896"/>
              <a:gd name="connsiteX4" fmla="*/ 925324 w 943536"/>
              <a:gd name="connsiteY4" fmla="*/ 283788 h 720896"/>
              <a:gd name="connsiteX5" fmla="*/ 710990 w 943536"/>
              <a:gd name="connsiteY5" fmla="*/ 6243 h 720896"/>
              <a:gd name="connsiteX6" fmla="*/ 226191 w 943536"/>
              <a:gd name="connsiteY6" fmla="*/ 108764 h 720896"/>
              <a:gd name="connsiteX7" fmla="*/ 23383 w 943536"/>
              <a:gd name="connsiteY7" fmla="*/ 318415 h 720896"/>
              <a:gd name="connsiteX8" fmla="*/ 214553 w 943536"/>
              <a:gd name="connsiteY8" fmla="*/ 660409 h 720896"/>
              <a:gd name="connsiteX9" fmla="*/ 238078 w 943536"/>
              <a:gd name="connsiteY9" fmla="*/ 720896 h 720896"/>
              <a:gd name="connsiteX0" fmla="*/ 238078 w 932042"/>
              <a:gd name="connsiteY0" fmla="*/ 720896 h 720896"/>
              <a:gd name="connsiteX1" fmla="*/ 324474 w 932042"/>
              <a:gd name="connsiteY1" fmla="*/ 684713 h 720896"/>
              <a:gd name="connsiteX2" fmla="*/ 580593 w 932042"/>
              <a:gd name="connsiteY2" fmla="*/ 647955 h 720896"/>
              <a:gd name="connsiteX3" fmla="*/ 850829 w 932042"/>
              <a:gd name="connsiteY3" fmla="*/ 489522 h 720896"/>
              <a:gd name="connsiteX4" fmla="*/ 925324 w 932042"/>
              <a:gd name="connsiteY4" fmla="*/ 283788 h 720896"/>
              <a:gd name="connsiteX5" fmla="*/ 710990 w 932042"/>
              <a:gd name="connsiteY5" fmla="*/ 6243 h 720896"/>
              <a:gd name="connsiteX6" fmla="*/ 226191 w 932042"/>
              <a:gd name="connsiteY6" fmla="*/ 108764 h 720896"/>
              <a:gd name="connsiteX7" fmla="*/ 23383 w 932042"/>
              <a:gd name="connsiteY7" fmla="*/ 318415 h 720896"/>
              <a:gd name="connsiteX8" fmla="*/ 214553 w 932042"/>
              <a:gd name="connsiteY8" fmla="*/ 660409 h 720896"/>
              <a:gd name="connsiteX9" fmla="*/ 238078 w 932042"/>
              <a:gd name="connsiteY9" fmla="*/ 720896 h 720896"/>
              <a:gd name="connsiteX0" fmla="*/ 294564 w 988528"/>
              <a:gd name="connsiteY0" fmla="*/ 721257 h 721257"/>
              <a:gd name="connsiteX1" fmla="*/ 380960 w 988528"/>
              <a:gd name="connsiteY1" fmla="*/ 685074 h 721257"/>
              <a:gd name="connsiteX2" fmla="*/ 637079 w 988528"/>
              <a:gd name="connsiteY2" fmla="*/ 648316 h 721257"/>
              <a:gd name="connsiteX3" fmla="*/ 907315 w 988528"/>
              <a:gd name="connsiteY3" fmla="*/ 489883 h 721257"/>
              <a:gd name="connsiteX4" fmla="*/ 981810 w 988528"/>
              <a:gd name="connsiteY4" fmla="*/ 284149 h 721257"/>
              <a:gd name="connsiteX5" fmla="*/ 767476 w 988528"/>
              <a:gd name="connsiteY5" fmla="*/ 6604 h 721257"/>
              <a:gd name="connsiteX6" fmla="*/ 282677 w 988528"/>
              <a:gd name="connsiteY6" fmla="*/ 109125 h 721257"/>
              <a:gd name="connsiteX7" fmla="*/ 14036 w 988528"/>
              <a:gd name="connsiteY7" fmla="*/ 355779 h 721257"/>
              <a:gd name="connsiteX8" fmla="*/ 271039 w 988528"/>
              <a:gd name="connsiteY8" fmla="*/ 660770 h 721257"/>
              <a:gd name="connsiteX9" fmla="*/ 294564 w 988528"/>
              <a:gd name="connsiteY9" fmla="*/ 721257 h 721257"/>
              <a:gd name="connsiteX0" fmla="*/ 308360 w 1002324"/>
              <a:gd name="connsiteY0" fmla="*/ 721378 h 721378"/>
              <a:gd name="connsiteX1" fmla="*/ 394756 w 1002324"/>
              <a:gd name="connsiteY1" fmla="*/ 685195 h 721378"/>
              <a:gd name="connsiteX2" fmla="*/ 650875 w 1002324"/>
              <a:gd name="connsiteY2" fmla="*/ 648437 h 721378"/>
              <a:gd name="connsiteX3" fmla="*/ 921111 w 1002324"/>
              <a:gd name="connsiteY3" fmla="*/ 490004 h 721378"/>
              <a:gd name="connsiteX4" fmla="*/ 995606 w 1002324"/>
              <a:gd name="connsiteY4" fmla="*/ 284270 h 721378"/>
              <a:gd name="connsiteX5" fmla="*/ 781272 w 1002324"/>
              <a:gd name="connsiteY5" fmla="*/ 6725 h 721378"/>
              <a:gd name="connsiteX6" fmla="*/ 296473 w 1002324"/>
              <a:gd name="connsiteY6" fmla="*/ 109246 h 721378"/>
              <a:gd name="connsiteX7" fmla="*/ 12734 w 1002324"/>
              <a:gd name="connsiteY7" fmla="*/ 367519 h 721378"/>
              <a:gd name="connsiteX8" fmla="*/ 284835 w 1002324"/>
              <a:gd name="connsiteY8" fmla="*/ 660891 h 721378"/>
              <a:gd name="connsiteX9" fmla="*/ 308360 w 1002324"/>
              <a:gd name="connsiteY9" fmla="*/ 721378 h 721378"/>
              <a:gd name="connsiteX0" fmla="*/ 308360 w 1001714"/>
              <a:gd name="connsiteY0" fmla="*/ 721378 h 721378"/>
              <a:gd name="connsiteX1" fmla="*/ 394756 w 1001714"/>
              <a:gd name="connsiteY1" fmla="*/ 685195 h 721378"/>
              <a:gd name="connsiteX2" fmla="*/ 650875 w 1001714"/>
              <a:gd name="connsiteY2" fmla="*/ 648437 h 721378"/>
              <a:gd name="connsiteX3" fmla="*/ 917242 w 1001714"/>
              <a:gd name="connsiteY3" fmla="*/ 475683 h 721378"/>
              <a:gd name="connsiteX4" fmla="*/ 995606 w 1001714"/>
              <a:gd name="connsiteY4" fmla="*/ 284270 h 721378"/>
              <a:gd name="connsiteX5" fmla="*/ 781272 w 1001714"/>
              <a:gd name="connsiteY5" fmla="*/ 6725 h 721378"/>
              <a:gd name="connsiteX6" fmla="*/ 296473 w 1001714"/>
              <a:gd name="connsiteY6" fmla="*/ 109246 h 721378"/>
              <a:gd name="connsiteX7" fmla="*/ 12734 w 1001714"/>
              <a:gd name="connsiteY7" fmla="*/ 367519 h 721378"/>
              <a:gd name="connsiteX8" fmla="*/ 284835 w 1001714"/>
              <a:gd name="connsiteY8" fmla="*/ 660891 h 721378"/>
              <a:gd name="connsiteX9" fmla="*/ 308360 w 1001714"/>
              <a:gd name="connsiteY9" fmla="*/ 721378 h 721378"/>
              <a:gd name="connsiteX0" fmla="*/ 308360 w 1001852"/>
              <a:gd name="connsiteY0" fmla="*/ 721378 h 721378"/>
              <a:gd name="connsiteX1" fmla="*/ 394756 w 1001852"/>
              <a:gd name="connsiteY1" fmla="*/ 685195 h 721378"/>
              <a:gd name="connsiteX2" fmla="*/ 641147 w 1001852"/>
              <a:gd name="connsiteY2" fmla="*/ 639079 h 721378"/>
              <a:gd name="connsiteX3" fmla="*/ 917242 w 1001852"/>
              <a:gd name="connsiteY3" fmla="*/ 475683 h 721378"/>
              <a:gd name="connsiteX4" fmla="*/ 995606 w 1001852"/>
              <a:gd name="connsiteY4" fmla="*/ 284270 h 721378"/>
              <a:gd name="connsiteX5" fmla="*/ 781272 w 1001852"/>
              <a:gd name="connsiteY5" fmla="*/ 6725 h 721378"/>
              <a:gd name="connsiteX6" fmla="*/ 296473 w 1001852"/>
              <a:gd name="connsiteY6" fmla="*/ 109246 h 721378"/>
              <a:gd name="connsiteX7" fmla="*/ 12734 w 1001852"/>
              <a:gd name="connsiteY7" fmla="*/ 367519 h 721378"/>
              <a:gd name="connsiteX8" fmla="*/ 284835 w 1001852"/>
              <a:gd name="connsiteY8" fmla="*/ 660891 h 721378"/>
              <a:gd name="connsiteX9" fmla="*/ 308360 w 1001852"/>
              <a:gd name="connsiteY9" fmla="*/ 721378 h 721378"/>
              <a:gd name="connsiteX0" fmla="*/ 308360 w 1001852"/>
              <a:gd name="connsiteY0" fmla="*/ 719754 h 719754"/>
              <a:gd name="connsiteX1" fmla="*/ 394756 w 1001852"/>
              <a:gd name="connsiteY1" fmla="*/ 683571 h 719754"/>
              <a:gd name="connsiteX2" fmla="*/ 641147 w 1001852"/>
              <a:gd name="connsiteY2" fmla="*/ 637455 h 719754"/>
              <a:gd name="connsiteX3" fmla="*/ 917242 w 1001852"/>
              <a:gd name="connsiteY3" fmla="*/ 474059 h 719754"/>
              <a:gd name="connsiteX4" fmla="*/ 995606 w 1001852"/>
              <a:gd name="connsiteY4" fmla="*/ 282646 h 719754"/>
              <a:gd name="connsiteX5" fmla="*/ 781272 w 1001852"/>
              <a:gd name="connsiteY5" fmla="*/ 5101 h 719754"/>
              <a:gd name="connsiteX6" fmla="*/ 311517 w 1001852"/>
              <a:gd name="connsiteY6" fmla="*/ 122448 h 719754"/>
              <a:gd name="connsiteX7" fmla="*/ 12734 w 1001852"/>
              <a:gd name="connsiteY7" fmla="*/ 365895 h 719754"/>
              <a:gd name="connsiteX8" fmla="*/ 284835 w 1001852"/>
              <a:gd name="connsiteY8" fmla="*/ 659267 h 719754"/>
              <a:gd name="connsiteX9" fmla="*/ 308360 w 1001852"/>
              <a:gd name="connsiteY9" fmla="*/ 719754 h 719754"/>
              <a:gd name="connsiteX0" fmla="*/ 304337 w 997829"/>
              <a:gd name="connsiteY0" fmla="*/ 719754 h 719754"/>
              <a:gd name="connsiteX1" fmla="*/ 390733 w 997829"/>
              <a:gd name="connsiteY1" fmla="*/ 683571 h 719754"/>
              <a:gd name="connsiteX2" fmla="*/ 637124 w 997829"/>
              <a:gd name="connsiteY2" fmla="*/ 637455 h 719754"/>
              <a:gd name="connsiteX3" fmla="*/ 913219 w 997829"/>
              <a:gd name="connsiteY3" fmla="*/ 474059 h 719754"/>
              <a:gd name="connsiteX4" fmla="*/ 991583 w 997829"/>
              <a:gd name="connsiteY4" fmla="*/ 282646 h 719754"/>
              <a:gd name="connsiteX5" fmla="*/ 777249 w 997829"/>
              <a:gd name="connsiteY5" fmla="*/ 5101 h 719754"/>
              <a:gd name="connsiteX6" fmla="*/ 307494 w 997829"/>
              <a:gd name="connsiteY6" fmla="*/ 122448 h 719754"/>
              <a:gd name="connsiteX7" fmla="*/ 8711 w 997829"/>
              <a:gd name="connsiteY7" fmla="*/ 365895 h 719754"/>
              <a:gd name="connsiteX8" fmla="*/ 280812 w 997829"/>
              <a:gd name="connsiteY8" fmla="*/ 659267 h 719754"/>
              <a:gd name="connsiteX9" fmla="*/ 304337 w 997829"/>
              <a:gd name="connsiteY9" fmla="*/ 719754 h 719754"/>
              <a:gd name="connsiteX0" fmla="*/ 304337 w 1000140"/>
              <a:gd name="connsiteY0" fmla="*/ 719754 h 719754"/>
              <a:gd name="connsiteX1" fmla="*/ 390733 w 1000140"/>
              <a:gd name="connsiteY1" fmla="*/ 683571 h 719754"/>
              <a:gd name="connsiteX2" fmla="*/ 637124 w 1000140"/>
              <a:gd name="connsiteY2" fmla="*/ 637455 h 719754"/>
              <a:gd name="connsiteX3" fmla="*/ 926023 w 1000140"/>
              <a:gd name="connsiteY3" fmla="*/ 465382 h 719754"/>
              <a:gd name="connsiteX4" fmla="*/ 991583 w 1000140"/>
              <a:gd name="connsiteY4" fmla="*/ 282646 h 719754"/>
              <a:gd name="connsiteX5" fmla="*/ 777249 w 1000140"/>
              <a:gd name="connsiteY5" fmla="*/ 5101 h 719754"/>
              <a:gd name="connsiteX6" fmla="*/ 307494 w 1000140"/>
              <a:gd name="connsiteY6" fmla="*/ 122448 h 719754"/>
              <a:gd name="connsiteX7" fmla="*/ 8711 w 1000140"/>
              <a:gd name="connsiteY7" fmla="*/ 365895 h 719754"/>
              <a:gd name="connsiteX8" fmla="*/ 280812 w 1000140"/>
              <a:gd name="connsiteY8" fmla="*/ 659267 h 719754"/>
              <a:gd name="connsiteX9" fmla="*/ 304337 w 1000140"/>
              <a:gd name="connsiteY9" fmla="*/ 719754 h 719754"/>
              <a:gd name="connsiteX0" fmla="*/ 304337 w 1000232"/>
              <a:gd name="connsiteY0" fmla="*/ 719754 h 719754"/>
              <a:gd name="connsiteX1" fmla="*/ 390733 w 1000232"/>
              <a:gd name="connsiteY1" fmla="*/ 683571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1000232"/>
              <a:gd name="connsiteY0" fmla="*/ 719754 h 719754"/>
              <a:gd name="connsiteX1" fmla="*/ 399952 w 1000232"/>
              <a:gd name="connsiteY1" fmla="*/ 666587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991570"/>
              <a:gd name="connsiteY0" fmla="*/ 718638 h 718638"/>
              <a:gd name="connsiteX1" fmla="*/ 399952 w 991570"/>
              <a:gd name="connsiteY1" fmla="*/ 665471 h 718638"/>
              <a:gd name="connsiteX2" fmla="*/ 632822 w 991570"/>
              <a:gd name="connsiteY2" fmla="*/ 626371 h 718638"/>
              <a:gd name="connsiteX3" fmla="*/ 926023 w 991570"/>
              <a:gd name="connsiteY3" fmla="*/ 464266 h 718638"/>
              <a:gd name="connsiteX4" fmla="*/ 981545 w 991570"/>
              <a:gd name="connsiteY4" fmla="*/ 258272 h 718638"/>
              <a:gd name="connsiteX5" fmla="*/ 777249 w 991570"/>
              <a:gd name="connsiteY5" fmla="*/ 3985 h 718638"/>
              <a:gd name="connsiteX6" fmla="*/ 307494 w 991570"/>
              <a:gd name="connsiteY6" fmla="*/ 121332 h 718638"/>
              <a:gd name="connsiteX7" fmla="*/ 8711 w 991570"/>
              <a:gd name="connsiteY7" fmla="*/ 364779 h 718638"/>
              <a:gd name="connsiteX8" fmla="*/ 280812 w 991570"/>
              <a:gd name="connsiteY8" fmla="*/ 658151 h 718638"/>
              <a:gd name="connsiteX9" fmla="*/ 304337 w 991570"/>
              <a:gd name="connsiteY9" fmla="*/ 718638 h 718638"/>
              <a:gd name="connsiteX0" fmla="*/ 304337 w 992211"/>
              <a:gd name="connsiteY0" fmla="*/ 718638 h 718638"/>
              <a:gd name="connsiteX1" fmla="*/ 399952 w 992211"/>
              <a:gd name="connsiteY1" fmla="*/ 665471 h 718638"/>
              <a:gd name="connsiteX2" fmla="*/ 632822 w 992211"/>
              <a:gd name="connsiteY2" fmla="*/ 626371 h 718638"/>
              <a:gd name="connsiteX3" fmla="*/ 928468 w 992211"/>
              <a:gd name="connsiteY3" fmla="*/ 445968 h 718638"/>
              <a:gd name="connsiteX4" fmla="*/ 981545 w 992211"/>
              <a:gd name="connsiteY4" fmla="*/ 258272 h 718638"/>
              <a:gd name="connsiteX5" fmla="*/ 777249 w 992211"/>
              <a:gd name="connsiteY5" fmla="*/ 3985 h 718638"/>
              <a:gd name="connsiteX6" fmla="*/ 307494 w 992211"/>
              <a:gd name="connsiteY6" fmla="*/ 121332 h 718638"/>
              <a:gd name="connsiteX7" fmla="*/ 8711 w 992211"/>
              <a:gd name="connsiteY7" fmla="*/ 364779 h 718638"/>
              <a:gd name="connsiteX8" fmla="*/ 280812 w 992211"/>
              <a:gd name="connsiteY8" fmla="*/ 658151 h 718638"/>
              <a:gd name="connsiteX9" fmla="*/ 304337 w 992211"/>
              <a:gd name="connsiteY9" fmla="*/ 718638 h 718638"/>
              <a:gd name="connsiteX0" fmla="*/ 304337 w 993655"/>
              <a:gd name="connsiteY0" fmla="*/ 717746 h 717746"/>
              <a:gd name="connsiteX1" fmla="*/ 399952 w 993655"/>
              <a:gd name="connsiteY1" fmla="*/ 664579 h 717746"/>
              <a:gd name="connsiteX2" fmla="*/ 632822 w 993655"/>
              <a:gd name="connsiteY2" fmla="*/ 625479 h 717746"/>
              <a:gd name="connsiteX3" fmla="*/ 928468 w 993655"/>
              <a:gd name="connsiteY3" fmla="*/ 445076 h 717746"/>
              <a:gd name="connsiteX4" fmla="*/ 983273 w 993655"/>
              <a:gd name="connsiteY4" fmla="*/ 237421 h 717746"/>
              <a:gd name="connsiteX5" fmla="*/ 777249 w 993655"/>
              <a:gd name="connsiteY5" fmla="*/ 3093 h 717746"/>
              <a:gd name="connsiteX6" fmla="*/ 307494 w 993655"/>
              <a:gd name="connsiteY6" fmla="*/ 120440 h 717746"/>
              <a:gd name="connsiteX7" fmla="*/ 8711 w 993655"/>
              <a:gd name="connsiteY7" fmla="*/ 363887 h 717746"/>
              <a:gd name="connsiteX8" fmla="*/ 280812 w 993655"/>
              <a:gd name="connsiteY8" fmla="*/ 657259 h 717746"/>
              <a:gd name="connsiteX9" fmla="*/ 304337 w 993655"/>
              <a:gd name="connsiteY9" fmla="*/ 717746 h 717746"/>
              <a:gd name="connsiteX0" fmla="*/ 304337 w 991662"/>
              <a:gd name="connsiteY0" fmla="*/ 717746 h 717746"/>
              <a:gd name="connsiteX1" fmla="*/ 399952 w 991662"/>
              <a:gd name="connsiteY1" fmla="*/ 664579 h 717746"/>
              <a:gd name="connsiteX2" fmla="*/ 632822 w 991662"/>
              <a:gd name="connsiteY2" fmla="*/ 625479 h 717746"/>
              <a:gd name="connsiteX3" fmla="*/ 928468 w 991662"/>
              <a:gd name="connsiteY3" fmla="*/ 445076 h 717746"/>
              <a:gd name="connsiteX4" fmla="*/ 983273 w 991662"/>
              <a:gd name="connsiteY4" fmla="*/ 237421 h 717746"/>
              <a:gd name="connsiteX5" fmla="*/ 777249 w 991662"/>
              <a:gd name="connsiteY5" fmla="*/ 3093 h 717746"/>
              <a:gd name="connsiteX6" fmla="*/ 307494 w 991662"/>
              <a:gd name="connsiteY6" fmla="*/ 120440 h 717746"/>
              <a:gd name="connsiteX7" fmla="*/ 8711 w 991662"/>
              <a:gd name="connsiteY7" fmla="*/ 363887 h 717746"/>
              <a:gd name="connsiteX8" fmla="*/ 280812 w 991662"/>
              <a:gd name="connsiteY8" fmla="*/ 657259 h 717746"/>
              <a:gd name="connsiteX9" fmla="*/ 304337 w 991662"/>
              <a:gd name="connsiteY9" fmla="*/ 717746 h 717746"/>
              <a:gd name="connsiteX0" fmla="*/ 304337 w 989471"/>
              <a:gd name="connsiteY0" fmla="*/ 717746 h 717746"/>
              <a:gd name="connsiteX1" fmla="*/ 399952 w 989471"/>
              <a:gd name="connsiteY1" fmla="*/ 664579 h 717746"/>
              <a:gd name="connsiteX2" fmla="*/ 632822 w 989471"/>
              <a:gd name="connsiteY2" fmla="*/ 625479 h 717746"/>
              <a:gd name="connsiteX3" fmla="*/ 916010 w 989471"/>
              <a:gd name="connsiteY3" fmla="*/ 449761 h 717746"/>
              <a:gd name="connsiteX4" fmla="*/ 983273 w 989471"/>
              <a:gd name="connsiteY4" fmla="*/ 237421 h 717746"/>
              <a:gd name="connsiteX5" fmla="*/ 777249 w 989471"/>
              <a:gd name="connsiteY5" fmla="*/ 3093 h 717746"/>
              <a:gd name="connsiteX6" fmla="*/ 307494 w 989471"/>
              <a:gd name="connsiteY6" fmla="*/ 120440 h 717746"/>
              <a:gd name="connsiteX7" fmla="*/ 8711 w 989471"/>
              <a:gd name="connsiteY7" fmla="*/ 363887 h 717746"/>
              <a:gd name="connsiteX8" fmla="*/ 280812 w 989471"/>
              <a:gd name="connsiteY8" fmla="*/ 657259 h 717746"/>
              <a:gd name="connsiteX9" fmla="*/ 304337 w 989471"/>
              <a:gd name="connsiteY9" fmla="*/ 717746 h 717746"/>
              <a:gd name="connsiteX0" fmla="*/ 304337 w 989471"/>
              <a:gd name="connsiteY0" fmla="*/ 716680 h 716680"/>
              <a:gd name="connsiteX1" fmla="*/ 399952 w 989471"/>
              <a:gd name="connsiteY1" fmla="*/ 663513 h 716680"/>
              <a:gd name="connsiteX2" fmla="*/ 632822 w 989471"/>
              <a:gd name="connsiteY2" fmla="*/ 624413 h 716680"/>
              <a:gd name="connsiteX3" fmla="*/ 916010 w 989471"/>
              <a:gd name="connsiteY3" fmla="*/ 448695 h 716680"/>
              <a:gd name="connsiteX4" fmla="*/ 983273 w 989471"/>
              <a:gd name="connsiteY4" fmla="*/ 236355 h 716680"/>
              <a:gd name="connsiteX5" fmla="*/ 777249 w 989471"/>
              <a:gd name="connsiteY5" fmla="*/ 2027 h 716680"/>
              <a:gd name="connsiteX6" fmla="*/ 314664 w 989471"/>
              <a:gd name="connsiteY6" fmla="*/ 135987 h 716680"/>
              <a:gd name="connsiteX7" fmla="*/ 8711 w 989471"/>
              <a:gd name="connsiteY7" fmla="*/ 362821 h 716680"/>
              <a:gd name="connsiteX8" fmla="*/ 280812 w 989471"/>
              <a:gd name="connsiteY8" fmla="*/ 656193 h 716680"/>
              <a:gd name="connsiteX9" fmla="*/ 304337 w 989471"/>
              <a:gd name="connsiteY9" fmla="*/ 716680 h 716680"/>
              <a:gd name="connsiteX0" fmla="*/ 292743 w 977877"/>
              <a:gd name="connsiteY0" fmla="*/ 716666 h 716666"/>
              <a:gd name="connsiteX1" fmla="*/ 388358 w 977877"/>
              <a:gd name="connsiteY1" fmla="*/ 663499 h 716666"/>
              <a:gd name="connsiteX2" fmla="*/ 621228 w 977877"/>
              <a:gd name="connsiteY2" fmla="*/ 624399 h 716666"/>
              <a:gd name="connsiteX3" fmla="*/ 904416 w 977877"/>
              <a:gd name="connsiteY3" fmla="*/ 448681 h 716666"/>
              <a:gd name="connsiteX4" fmla="*/ 971679 w 977877"/>
              <a:gd name="connsiteY4" fmla="*/ 236341 h 716666"/>
              <a:gd name="connsiteX5" fmla="*/ 765655 w 977877"/>
              <a:gd name="connsiteY5" fmla="*/ 2013 h 716666"/>
              <a:gd name="connsiteX6" fmla="*/ 303070 w 977877"/>
              <a:gd name="connsiteY6" fmla="*/ 135973 h 716666"/>
              <a:gd name="connsiteX7" fmla="*/ 9575 w 977877"/>
              <a:gd name="connsiteY7" fmla="*/ 358122 h 716666"/>
              <a:gd name="connsiteX8" fmla="*/ 269218 w 977877"/>
              <a:gd name="connsiteY8" fmla="*/ 656179 h 716666"/>
              <a:gd name="connsiteX9" fmla="*/ 292743 w 977877"/>
              <a:gd name="connsiteY9" fmla="*/ 716666 h 716666"/>
              <a:gd name="connsiteX0" fmla="*/ 292743 w 977482"/>
              <a:gd name="connsiteY0" fmla="*/ 701983 h 701983"/>
              <a:gd name="connsiteX1" fmla="*/ 388358 w 977482"/>
              <a:gd name="connsiteY1" fmla="*/ 648816 h 701983"/>
              <a:gd name="connsiteX2" fmla="*/ 621228 w 977482"/>
              <a:gd name="connsiteY2" fmla="*/ 609716 h 701983"/>
              <a:gd name="connsiteX3" fmla="*/ 904416 w 977482"/>
              <a:gd name="connsiteY3" fmla="*/ 433998 h 701983"/>
              <a:gd name="connsiteX4" fmla="*/ 971679 w 977482"/>
              <a:gd name="connsiteY4" fmla="*/ 221658 h 701983"/>
              <a:gd name="connsiteX5" fmla="*/ 772108 w 977482"/>
              <a:gd name="connsiteY5" fmla="*/ 2282 h 701983"/>
              <a:gd name="connsiteX6" fmla="*/ 303070 w 977482"/>
              <a:gd name="connsiteY6" fmla="*/ 121290 h 701983"/>
              <a:gd name="connsiteX7" fmla="*/ 9575 w 977482"/>
              <a:gd name="connsiteY7" fmla="*/ 343439 h 701983"/>
              <a:gd name="connsiteX8" fmla="*/ 269218 w 977482"/>
              <a:gd name="connsiteY8" fmla="*/ 641496 h 701983"/>
              <a:gd name="connsiteX9" fmla="*/ 292743 w 977482"/>
              <a:gd name="connsiteY9" fmla="*/ 701983 h 701983"/>
              <a:gd name="connsiteX0" fmla="*/ 292743 w 973570"/>
              <a:gd name="connsiteY0" fmla="*/ 701983 h 701983"/>
              <a:gd name="connsiteX1" fmla="*/ 388358 w 973570"/>
              <a:gd name="connsiteY1" fmla="*/ 648816 h 701983"/>
              <a:gd name="connsiteX2" fmla="*/ 621228 w 973570"/>
              <a:gd name="connsiteY2" fmla="*/ 609716 h 701983"/>
              <a:gd name="connsiteX3" fmla="*/ 862937 w 973570"/>
              <a:gd name="connsiteY3" fmla="*/ 454570 h 701983"/>
              <a:gd name="connsiteX4" fmla="*/ 971679 w 973570"/>
              <a:gd name="connsiteY4" fmla="*/ 221658 h 701983"/>
              <a:gd name="connsiteX5" fmla="*/ 772108 w 973570"/>
              <a:gd name="connsiteY5" fmla="*/ 2282 h 701983"/>
              <a:gd name="connsiteX6" fmla="*/ 303070 w 973570"/>
              <a:gd name="connsiteY6" fmla="*/ 121290 h 701983"/>
              <a:gd name="connsiteX7" fmla="*/ 9575 w 973570"/>
              <a:gd name="connsiteY7" fmla="*/ 343439 h 701983"/>
              <a:gd name="connsiteX8" fmla="*/ 269218 w 973570"/>
              <a:gd name="connsiteY8" fmla="*/ 641496 h 701983"/>
              <a:gd name="connsiteX9" fmla="*/ 292743 w 973570"/>
              <a:gd name="connsiteY9" fmla="*/ 701983 h 701983"/>
              <a:gd name="connsiteX0" fmla="*/ 292743 w 952057"/>
              <a:gd name="connsiteY0" fmla="*/ 702570 h 702570"/>
              <a:gd name="connsiteX1" fmla="*/ 388358 w 952057"/>
              <a:gd name="connsiteY1" fmla="*/ 649403 h 702570"/>
              <a:gd name="connsiteX2" fmla="*/ 621228 w 952057"/>
              <a:gd name="connsiteY2" fmla="*/ 610303 h 702570"/>
              <a:gd name="connsiteX3" fmla="*/ 862937 w 952057"/>
              <a:gd name="connsiteY3" fmla="*/ 455157 h 702570"/>
              <a:gd name="connsiteX4" fmla="*/ 949171 w 952057"/>
              <a:gd name="connsiteY4" fmla="*/ 237080 h 702570"/>
              <a:gd name="connsiteX5" fmla="*/ 772108 w 952057"/>
              <a:gd name="connsiteY5" fmla="*/ 2869 h 702570"/>
              <a:gd name="connsiteX6" fmla="*/ 303070 w 952057"/>
              <a:gd name="connsiteY6" fmla="*/ 121877 h 702570"/>
              <a:gd name="connsiteX7" fmla="*/ 9575 w 952057"/>
              <a:gd name="connsiteY7" fmla="*/ 344026 h 702570"/>
              <a:gd name="connsiteX8" fmla="*/ 269218 w 952057"/>
              <a:gd name="connsiteY8" fmla="*/ 642083 h 702570"/>
              <a:gd name="connsiteX9" fmla="*/ 292743 w 952057"/>
              <a:gd name="connsiteY9" fmla="*/ 702570 h 702570"/>
              <a:gd name="connsiteX0" fmla="*/ 292743 w 952870"/>
              <a:gd name="connsiteY0" fmla="*/ 681136 h 681136"/>
              <a:gd name="connsiteX1" fmla="*/ 388358 w 952870"/>
              <a:gd name="connsiteY1" fmla="*/ 627969 h 681136"/>
              <a:gd name="connsiteX2" fmla="*/ 621228 w 952870"/>
              <a:gd name="connsiteY2" fmla="*/ 588869 h 681136"/>
              <a:gd name="connsiteX3" fmla="*/ 862937 w 952870"/>
              <a:gd name="connsiteY3" fmla="*/ 433723 h 681136"/>
              <a:gd name="connsiteX4" fmla="*/ 949171 w 952870"/>
              <a:gd name="connsiteY4" fmla="*/ 215646 h 681136"/>
              <a:gd name="connsiteX5" fmla="*/ 756078 w 952870"/>
              <a:gd name="connsiteY5" fmla="*/ 3530 h 681136"/>
              <a:gd name="connsiteX6" fmla="*/ 303070 w 952870"/>
              <a:gd name="connsiteY6" fmla="*/ 100443 h 681136"/>
              <a:gd name="connsiteX7" fmla="*/ 9575 w 952870"/>
              <a:gd name="connsiteY7" fmla="*/ 322592 h 681136"/>
              <a:gd name="connsiteX8" fmla="*/ 269218 w 952870"/>
              <a:gd name="connsiteY8" fmla="*/ 620649 h 681136"/>
              <a:gd name="connsiteX9" fmla="*/ 292743 w 952870"/>
              <a:gd name="connsiteY9" fmla="*/ 681136 h 68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870" h="681136">
                <a:moveTo>
                  <a:pt x="292743" y="681136"/>
                </a:moveTo>
                <a:cubicBezTo>
                  <a:pt x="301279" y="680371"/>
                  <a:pt x="333611" y="643347"/>
                  <a:pt x="388358" y="627969"/>
                </a:cubicBezTo>
                <a:cubicBezTo>
                  <a:pt x="443105" y="612591"/>
                  <a:pt x="542132" y="621243"/>
                  <a:pt x="621228" y="588869"/>
                </a:cubicBezTo>
                <a:cubicBezTo>
                  <a:pt x="700325" y="556495"/>
                  <a:pt x="808280" y="495927"/>
                  <a:pt x="862937" y="433723"/>
                </a:cubicBezTo>
                <a:cubicBezTo>
                  <a:pt x="917594" y="371519"/>
                  <a:pt x="966981" y="287345"/>
                  <a:pt x="949171" y="215646"/>
                </a:cubicBezTo>
                <a:cubicBezTo>
                  <a:pt x="931361" y="143947"/>
                  <a:pt x="863762" y="22731"/>
                  <a:pt x="756078" y="3530"/>
                </a:cubicBezTo>
                <a:cubicBezTo>
                  <a:pt x="648395" y="-15671"/>
                  <a:pt x="427487" y="47266"/>
                  <a:pt x="303070" y="100443"/>
                </a:cubicBezTo>
                <a:cubicBezTo>
                  <a:pt x="178653" y="153620"/>
                  <a:pt x="40905" y="225818"/>
                  <a:pt x="9575" y="322592"/>
                </a:cubicBezTo>
                <a:cubicBezTo>
                  <a:pt x="-27955" y="449595"/>
                  <a:pt x="42058" y="578651"/>
                  <a:pt x="269218" y="620649"/>
                </a:cubicBezTo>
                <a:cubicBezTo>
                  <a:pt x="296989" y="634107"/>
                  <a:pt x="292743" y="681136"/>
                  <a:pt x="292743" y="681136"/>
                </a:cubicBezTo>
                <a:close/>
              </a:path>
            </a:pathLst>
          </a:custGeom>
          <a:solidFill>
            <a:schemeClr val="bg1"/>
          </a:solidFill>
          <a:ln w="19050" cap="flat">
            <a:noFill/>
            <a:prstDash val="solid"/>
            <a:miter/>
          </a:ln>
        </p:spPr>
        <p:txBody>
          <a:bodyPr rtlCol="0" anchor="ctr"/>
          <a:lstStyle/>
          <a:p>
            <a:endParaRPr lang="en-US">
              <a:solidFill>
                <a:srgbClr val="000000"/>
              </a:solidFill>
            </a:endParaRPr>
          </a:p>
        </p:txBody>
      </p:sp>
      <p:sp>
        <p:nvSpPr>
          <p:cNvPr id="2" name="Title 1">
            <a:extLst>
              <a:ext uri="{FF2B5EF4-FFF2-40B4-BE49-F238E27FC236}">
                <a16:creationId xmlns:a16="http://schemas.microsoft.com/office/drawing/2014/main" id="{E0699D18-15F2-D11C-F9AA-EFC1508FCD0C}"/>
              </a:ext>
            </a:extLst>
          </p:cNvPr>
          <p:cNvSpPr>
            <a:spLocks noGrp="1"/>
          </p:cNvSpPr>
          <p:nvPr>
            <p:ph type="title"/>
          </p:nvPr>
        </p:nvSpPr>
        <p:spPr>
          <a:xfrm>
            <a:off x="6572209" y="1480894"/>
            <a:ext cx="4604438" cy="2446938"/>
          </a:xfrm>
        </p:spPr>
        <p:txBody>
          <a:bodyPr vert="horz" lIns="91440" tIns="45720" rIns="91440" bIns="45720" rtlCol="0" anchor="ctr">
            <a:normAutofit/>
          </a:bodyPr>
          <a:lstStyle/>
          <a:p>
            <a:pPr algn="ctr"/>
            <a:r>
              <a:rPr lang="en-US" dirty="0"/>
              <a:t>Starter</a:t>
            </a:r>
            <a:endParaRPr lang="en-US"/>
          </a:p>
        </p:txBody>
      </p:sp>
      <p:sp>
        <p:nvSpPr>
          <p:cNvPr id="22" name="Content Placeholder 7">
            <a:extLst>
              <a:ext uri="{FF2B5EF4-FFF2-40B4-BE49-F238E27FC236}">
                <a16:creationId xmlns:a16="http://schemas.microsoft.com/office/drawing/2014/main" id="{C6A93A2D-524C-1110-87F4-724FB968E578}"/>
              </a:ext>
            </a:extLst>
          </p:cNvPr>
          <p:cNvSpPr>
            <a:spLocks noGrp="1"/>
          </p:cNvSpPr>
          <p:nvPr>
            <p:ph idx="1"/>
          </p:nvPr>
        </p:nvSpPr>
        <p:spPr>
          <a:xfrm>
            <a:off x="8056098" y="4752812"/>
            <a:ext cx="3178813" cy="951864"/>
          </a:xfrm>
        </p:spPr>
        <p:txBody>
          <a:bodyPr vert="horz" lIns="91440" tIns="45720" rIns="91440" bIns="45720" rtlCol="0" anchor="ctr">
            <a:normAutofit/>
          </a:bodyPr>
          <a:lstStyle/>
          <a:p>
            <a:pPr algn="ctr">
              <a:lnSpc>
                <a:spcPct val="90000"/>
              </a:lnSpc>
            </a:pPr>
            <a:r>
              <a:rPr lang="en-US" sz="3000"/>
              <a:t>Why might Economists be interested in this picture?</a:t>
            </a:r>
          </a:p>
        </p:txBody>
      </p:sp>
      <p:pic>
        <p:nvPicPr>
          <p:cNvPr id="4" name="Picture 4" descr="A picture containing toy, doll, vector graphics&#10;&#10;Description automatically generated">
            <a:extLst>
              <a:ext uri="{FF2B5EF4-FFF2-40B4-BE49-F238E27FC236}">
                <a16:creationId xmlns:a16="http://schemas.microsoft.com/office/drawing/2014/main" id="{7D25BAD3-0D31-900C-124F-BCDFF4F026F8}"/>
              </a:ext>
            </a:extLst>
          </p:cNvPr>
          <p:cNvPicPr>
            <a:picLocks noChangeAspect="1"/>
          </p:cNvPicPr>
          <p:nvPr/>
        </p:nvPicPr>
        <p:blipFill>
          <a:blip r:embed="rId2"/>
          <a:stretch>
            <a:fillRect/>
          </a:stretch>
        </p:blipFill>
        <p:spPr>
          <a:xfrm>
            <a:off x="762971" y="963971"/>
            <a:ext cx="5216840" cy="4773408"/>
          </a:xfrm>
          <a:prstGeom prst="rect">
            <a:avLst/>
          </a:prstGeom>
        </p:spPr>
      </p:pic>
      <p:sp>
        <p:nvSpPr>
          <p:cNvPr id="41" name="Freeform: Shape 40">
            <a:extLst>
              <a:ext uri="{FF2B5EF4-FFF2-40B4-BE49-F238E27FC236}">
                <a16:creationId xmlns:a16="http://schemas.microsoft.com/office/drawing/2014/main" id="{AD242FBE-2452-4D50-BD27-1EB4712B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19754">
            <a:off x="6020561" y="400218"/>
            <a:ext cx="5572597" cy="4608290"/>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59010"/>
              <a:gd name="connsiteY0" fmla="*/ 725435 h 725435"/>
              <a:gd name="connsiteX1" fmla="*/ 408106 w 959010"/>
              <a:gd name="connsiteY1" fmla="*/ 662779 h 725435"/>
              <a:gd name="connsiteX2" fmla="*/ 805685 w 959010"/>
              <a:gd name="connsiteY2" fmla="*/ 523410 h 725435"/>
              <a:gd name="connsiteX3" fmla="*/ 954560 w 959010"/>
              <a:gd name="connsiteY3" fmla="*/ 257282 h 725435"/>
              <a:gd name="connsiteX4" fmla="*/ 674525 w 959010"/>
              <a:gd name="connsiteY4" fmla="*/ 5631 h 725435"/>
              <a:gd name="connsiteX5" fmla="*/ 15300 w 959010"/>
              <a:gd name="connsiteY5" fmla="*/ 246614 h 725435"/>
              <a:gd name="connsiteX6" fmla="*/ 217325 w 959010"/>
              <a:gd name="connsiteY6" fmla="*/ 650664 h 725435"/>
              <a:gd name="connsiteX7" fmla="*/ 284667 w 959010"/>
              <a:gd name="connsiteY7" fmla="*/ 725435 h 725435"/>
              <a:gd name="connsiteX0" fmla="*/ 284667 w 967667"/>
              <a:gd name="connsiteY0" fmla="*/ 725435 h 725435"/>
              <a:gd name="connsiteX1" fmla="*/ 408106 w 967667"/>
              <a:gd name="connsiteY1" fmla="*/ 662779 h 725435"/>
              <a:gd name="connsiteX2" fmla="*/ 868683 w 967667"/>
              <a:gd name="connsiteY2" fmla="*/ 556279 h 725435"/>
              <a:gd name="connsiteX3" fmla="*/ 954560 w 967667"/>
              <a:gd name="connsiteY3" fmla="*/ 257282 h 725435"/>
              <a:gd name="connsiteX4" fmla="*/ 674525 w 967667"/>
              <a:gd name="connsiteY4" fmla="*/ 5631 h 725435"/>
              <a:gd name="connsiteX5" fmla="*/ 15300 w 967667"/>
              <a:gd name="connsiteY5" fmla="*/ 246614 h 725435"/>
              <a:gd name="connsiteX6" fmla="*/ 217325 w 967667"/>
              <a:gd name="connsiteY6" fmla="*/ 650664 h 725435"/>
              <a:gd name="connsiteX7" fmla="*/ 284667 w 967667"/>
              <a:gd name="connsiteY7" fmla="*/ 725435 h 725435"/>
              <a:gd name="connsiteX0" fmla="*/ 284667 w 966979"/>
              <a:gd name="connsiteY0" fmla="*/ 685615 h 685615"/>
              <a:gd name="connsiteX1" fmla="*/ 408106 w 966979"/>
              <a:gd name="connsiteY1" fmla="*/ 622959 h 685615"/>
              <a:gd name="connsiteX2" fmla="*/ 868683 w 966979"/>
              <a:gd name="connsiteY2" fmla="*/ 516459 h 685615"/>
              <a:gd name="connsiteX3" fmla="*/ 954560 w 966979"/>
              <a:gd name="connsiteY3" fmla="*/ 217462 h 685615"/>
              <a:gd name="connsiteX4" fmla="*/ 684112 w 966979"/>
              <a:gd name="connsiteY4" fmla="*/ 9636 h 685615"/>
              <a:gd name="connsiteX5" fmla="*/ 15300 w 966979"/>
              <a:gd name="connsiteY5" fmla="*/ 206794 h 685615"/>
              <a:gd name="connsiteX6" fmla="*/ 217325 w 966979"/>
              <a:gd name="connsiteY6" fmla="*/ 610844 h 685615"/>
              <a:gd name="connsiteX7" fmla="*/ 284667 w 966979"/>
              <a:gd name="connsiteY7" fmla="*/ 685615 h 685615"/>
              <a:gd name="connsiteX0" fmla="*/ 283787 w 966099"/>
              <a:gd name="connsiteY0" fmla="*/ 685615 h 685615"/>
              <a:gd name="connsiteX1" fmla="*/ 407226 w 966099"/>
              <a:gd name="connsiteY1" fmla="*/ 622959 h 685615"/>
              <a:gd name="connsiteX2" fmla="*/ 867803 w 966099"/>
              <a:gd name="connsiteY2" fmla="*/ 516459 h 685615"/>
              <a:gd name="connsiteX3" fmla="*/ 953680 w 966099"/>
              <a:gd name="connsiteY3" fmla="*/ 217462 h 685615"/>
              <a:gd name="connsiteX4" fmla="*/ 683232 w 966099"/>
              <a:gd name="connsiteY4" fmla="*/ 9636 h 685615"/>
              <a:gd name="connsiteX5" fmla="*/ 14420 w 966099"/>
              <a:gd name="connsiteY5" fmla="*/ 206794 h 685615"/>
              <a:gd name="connsiteX6" fmla="*/ 221923 w 966099"/>
              <a:gd name="connsiteY6" fmla="*/ 610844 h 685615"/>
              <a:gd name="connsiteX7" fmla="*/ 283787 w 966099"/>
              <a:gd name="connsiteY7" fmla="*/ 685615 h 685615"/>
              <a:gd name="connsiteX0" fmla="*/ 282418 w 966099"/>
              <a:gd name="connsiteY0" fmla="*/ 671920 h 671920"/>
              <a:gd name="connsiteX1" fmla="*/ 407226 w 966099"/>
              <a:gd name="connsiteY1" fmla="*/ 622959 h 671920"/>
              <a:gd name="connsiteX2" fmla="*/ 867803 w 966099"/>
              <a:gd name="connsiteY2" fmla="*/ 516459 h 671920"/>
              <a:gd name="connsiteX3" fmla="*/ 953680 w 966099"/>
              <a:gd name="connsiteY3" fmla="*/ 217462 h 671920"/>
              <a:gd name="connsiteX4" fmla="*/ 683232 w 966099"/>
              <a:gd name="connsiteY4" fmla="*/ 9636 h 671920"/>
              <a:gd name="connsiteX5" fmla="*/ 14420 w 966099"/>
              <a:gd name="connsiteY5" fmla="*/ 206794 h 671920"/>
              <a:gd name="connsiteX6" fmla="*/ 221923 w 966099"/>
              <a:gd name="connsiteY6" fmla="*/ 610844 h 671920"/>
              <a:gd name="connsiteX7" fmla="*/ 282418 w 966099"/>
              <a:gd name="connsiteY7" fmla="*/ 671920 h 671920"/>
              <a:gd name="connsiteX0" fmla="*/ 282418 w 966099"/>
              <a:gd name="connsiteY0" fmla="*/ 671920 h 672429"/>
              <a:gd name="connsiteX1" fmla="*/ 338878 w 966099"/>
              <a:gd name="connsiteY1" fmla="*/ 639121 h 672429"/>
              <a:gd name="connsiteX2" fmla="*/ 407226 w 966099"/>
              <a:gd name="connsiteY2" fmla="*/ 622959 h 672429"/>
              <a:gd name="connsiteX3" fmla="*/ 867803 w 966099"/>
              <a:gd name="connsiteY3" fmla="*/ 516459 h 672429"/>
              <a:gd name="connsiteX4" fmla="*/ 953680 w 966099"/>
              <a:gd name="connsiteY4" fmla="*/ 217462 h 672429"/>
              <a:gd name="connsiteX5" fmla="*/ 683232 w 966099"/>
              <a:gd name="connsiteY5" fmla="*/ 9636 h 672429"/>
              <a:gd name="connsiteX6" fmla="*/ 14420 w 966099"/>
              <a:gd name="connsiteY6" fmla="*/ 206794 h 672429"/>
              <a:gd name="connsiteX7" fmla="*/ 221923 w 966099"/>
              <a:gd name="connsiteY7" fmla="*/ 610844 h 672429"/>
              <a:gd name="connsiteX8" fmla="*/ 282418 w 966099"/>
              <a:gd name="connsiteY8" fmla="*/ 671920 h 672429"/>
              <a:gd name="connsiteX0" fmla="*/ 282418 w 966099"/>
              <a:gd name="connsiteY0" fmla="*/ 671920 h 672356"/>
              <a:gd name="connsiteX1" fmla="*/ 337508 w 966099"/>
              <a:gd name="connsiteY1" fmla="*/ 633643 h 672356"/>
              <a:gd name="connsiteX2" fmla="*/ 407226 w 966099"/>
              <a:gd name="connsiteY2" fmla="*/ 622959 h 672356"/>
              <a:gd name="connsiteX3" fmla="*/ 867803 w 966099"/>
              <a:gd name="connsiteY3" fmla="*/ 516459 h 672356"/>
              <a:gd name="connsiteX4" fmla="*/ 953680 w 966099"/>
              <a:gd name="connsiteY4" fmla="*/ 217462 h 672356"/>
              <a:gd name="connsiteX5" fmla="*/ 683232 w 966099"/>
              <a:gd name="connsiteY5" fmla="*/ 9636 h 672356"/>
              <a:gd name="connsiteX6" fmla="*/ 14420 w 966099"/>
              <a:gd name="connsiteY6" fmla="*/ 206794 h 672356"/>
              <a:gd name="connsiteX7" fmla="*/ 221923 w 966099"/>
              <a:gd name="connsiteY7" fmla="*/ 610844 h 672356"/>
              <a:gd name="connsiteX8" fmla="*/ 282418 w 966099"/>
              <a:gd name="connsiteY8" fmla="*/ 671920 h 672356"/>
              <a:gd name="connsiteX0" fmla="*/ 282418 w 966099"/>
              <a:gd name="connsiteY0" fmla="*/ 671920 h 671920"/>
              <a:gd name="connsiteX1" fmla="*/ 337508 w 966099"/>
              <a:gd name="connsiteY1" fmla="*/ 633643 h 671920"/>
              <a:gd name="connsiteX2" fmla="*/ 407226 w 966099"/>
              <a:gd name="connsiteY2" fmla="*/ 622959 h 671920"/>
              <a:gd name="connsiteX3" fmla="*/ 867803 w 966099"/>
              <a:gd name="connsiteY3" fmla="*/ 516459 h 671920"/>
              <a:gd name="connsiteX4" fmla="*/ 953680 w 966099"/>
              <a:gd name="connsiteY4" fmla="*/ 217462 h 671920"/>
              <a:gd name="connsiteX5" fmla="*/ 683232 w 966099"/>
              <a:gd name="connsiteY5" fmla="*/ 9636 h 671920"/>
              <a:gd name="connsiteX6" fmla="*/ 14420 w 966099"/>
              <a:gd name="connsiteY6" fmla="*/ 206794 h 671920"/>
              <a:gd name="connsiteX7" fmla="*/ 221923 w 966099"/>
              <a:gd name="connsiteY7" fmla="*/ 610844 h 671920"/>
              <a:gd name="connsiteX8" fmla="*/ 282418 w 96609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343"/>
              <a:gd name="connsiteY0" fmla="*/ 671920 h 671920"/>
              <a:gd name="connsiteX1" fmla="*/ 337508 w 965343"/>
              <a:gd name="connsiteY1" fmla="*/ 633643 h 671920"/>
              <a:gd name="connsiteX2" fmla="*/ 437355 w 965343"/>
              <a:gd name="connsiteY2" fmla="*/ 631177 h 671920"/>
              <a:gd name="connsiteX3" fmla="*/ 867803 w 965343"/>
              <a:gd name="connsiteY3" fmla="*/ 516459 h 671920"/>
              <a:gd name="connsiteX4" fmla="*/ 953680 w 965343"/>
              <a:gd name="connsiteY4" fmla="*/ 217462 h 671920"/>
              <a:gd name="connsiteX5" fmla="*/ 683232 w 965343"/>
              <a:gd name="connsiteY5" fmla="*/ 9636 h 671920"/>
              <a:gd name="connsiteX6" fmla="*/ 14420 w 965343"/>
              <a:gd name="connsiteY6" fmla="*/ 206794 h 671920"/>
              <a:gd name="connsiteX7" fmla="*/ 221923 w 965343"/>
              <a:gd name="connsiteY7" fmla="*/ 610844 h 671920"/>
              <a:gd name="connsiteX8" fmla="*/ 282418 w 965343"/>
              <a:gd name="connsiteY8" fmla="*/ 671920 h 671920"/>
              <a:gd name="connsiteX0" fmla="*/ 282418 w 964893"/>
              <a:gd name="connsiteY0" fmla="*/ 664870 h 664870"/>
              <a:gd name="connsiteX1" fmla="*/ 337508 w 964893"/>
              <a:gd name="connsiteY1" fmla="*/ 626593 h 664870"/>
              <a:gd name="connsiteX2" fmla="*/ 437355 w 964893"/>
              <a:gd name="connsiteY2" fmla="*/ 624127 h 664870"/>
              <a:gd name="connsiteX3" fmla="*/ 867803 w 964893"/>
              <a:gd name="connsiteY3" fmla="*/ 509409 h 664870"/>
              <a:gd name="connsiteX4" fmla="*/ 953680 w 964893"/>
              <a:gd name="connsiteY4" fmla="*/ 210412 h 664870"/>
              <a:gd name="connsiteX5" fmla="*/ 689605 w 964893"/>
              <a:gd name="connsiteY5" fmla="*/ 10843 h 664870"/>
              <a:gd name="connsiteX6" fmla="*/ 14420 w 964893"/>
              <a:gd name="connsiteY6" fmla="*/ 199744 h 664870"/>
              <a:gd name="connsiteX7" fmla="*/ 221923 w 964893"/>
              <a:gd name="connsiteY7" fmla="*/ 603794 h 664870"/>
              <a:gd name="connsiteX8" fmla="*/ 282418 w 964893"/>
              <a:gd name="connsiteY8" fmla="*/ 664870 h 664870"/>
              <a:gd name="connsiteX0" fmla="*/ 288372 w 970847"/>
              <a:gd name="connsiteY0" fmla="*/ 654213 h 654213"/>
              <a:gd name="connsiteX1" fmla="*/ 343462 w 970847"/>
              <a:gd name="connsiteY1" fmla="*/ 615936 h 654213"/>
              <a:gd name="connsiteX2" fmla="*/ 443309 w 970847"/>
              <a:gd name="connsiteY2" fmla="*/ 613470 h 654213"/>
              <a:gd name="connsiteX3" fmla="*/ 873757 w 970847"/>
              <a:gd name="connsiteY3" fmla="*/ 498752 h 654213"/>
              <a:gd name="connsiteX4" fmla="*/ 959634 w 970847"/>
              <a:gd name="connsiteY4" fmla="*/ 199755 h 654213"/>
              <a:gd name="connsiteX5" fmla="*/ 695559 w 970847"/>
              <a:gd name="connsiteY5" fmla="*/ 186 h 654213"/>
              <a:gd name="connsiteX6" fmla="*/ 13395 w 970847"/>
              <a:gd name="connsiteY6" fmla="*/ 233317 h 654213"/>
              <a:gd name="connsiteX7" fmla="*/ 227877 w 970847"/>
              <a:gd name="connsiteY7" fmla="*/ 593137 h 654213"/>
              <a:gd name="connsiteX8" fmla="*/ 288372 w 970847"/>
              <a:gd name="connsiteY8" fmla="*/ 654213 h 654213"/>
              <a:gd name="connsiteX0" fmla="*/ 291425 w 973900"/>
              <a:gd name="connsiteY0" fmla="*/ 654213 h 654213"/>
              <a:gd name="connsiteX1" fmla="*/ 346515 w 973900"/>
              <a:gd name="connsiteY1" fmla="*/ 615936 h 654213"/>
              <a:gd name="connsiteX2" fmla="*/ 446362 w 973900"/>
              <a:gd name="connsiteY2" fmla="*/ 613470 h 654213"/>
              <a:gd name="connsiteX3" fmla="*/ 876810 w 973900"/>
              <a:gd name="connsiteY3" fmla="*/ 498752 h 654213"/>
              <a:gd name="connsiteX4" fmla="*/ 962687 w 973900"/>
              <a:gd name="connsiteY4" fmla="*/ 199755 h 654213"/>
              <a:gd name="connsiteX5" fmla="*/ 698612 w 973900"/>
              <a:gd name="connsiteY5" fmla="*/ 186 h 654213"/>
              <a:gd name="connsiteX6" fmla="*/ 16448 w 973900"/>
              <a:gd name="connsiteY6" fmla="*/ 233317 h 654213"/>
              <a:gd name="connsiteX7" fmla="*/ 230930 w 973900"/>
              <a:gd name="connsiteY7" fmla="*/ 593137 h 654213"/>
              <a:gd name="connsiteX8" fmla="*/ 291425 w 973900"/>
              <a:gd name="connsiteY8" fmla="*/ 654213 h 654213"/>
              <a:gd name="connsiteX0" fmla="*/ 291425 w 973900"/>
              <a:gd name="connsiteY0" fmla="*/ 655114 h 655114"/>
              <a:gd name="connsiteX1" fmla="*/ 346515 w 973900"/>
              <a:gd name="connsiteY1" fmla="*/ 616837 h 655114"/>
              <a:gd name="connsiteX2" fmla="*/ 446362 w 973900"/>
              <a:gd name="connsiteY2" fmla="*/ 614371 h 655114"/>
              <a:gd name="connsiteX3" fmla="*/ 876810 w 973900"/>
              <a:gd name="connsiteY3" fmla="*/ 499653 h 655114"/>
              <a:gd name="connsiteX4" fmla="*/ 962687 w 973900"/>
              <a:gd name="connsiteY4" fmla="*/ 200656 h 655114"/>
              <a:gd name="connsiteX5" fmla="*/ 698612 w 973900"/>
              <a:gd name="connsiteY5" fmla="*/ 1087 h 655114"/>
              <a:gd name="connsiteX6" fmla="*/ 16448 w 973900"/>
              <a:gd name="connsiteY6" fmla="*/ 234218 h 655114"/>
              <a:gd name="connsiteX7" fmla="*/ 230930 w 973900"/>
              <a:gd name="connsiteY7" fmla="*/ 594038 h 655114"/>
              <a:gd name="connsiteX8" fmla="*/ 291425 w 973900"/>
              <a:gd name="connsiteY8" fmla="*/ 655114 h 655114"/>
              <a:gd name="connsiteX0" fmla="*/ 291425 w 975164"/>
              <a:gd name="connsiteY0" fmla="*/ 647870 h 647870"/>
              <a:gd name="connsiteX1" fmla="*/ 346515 w 975164"/>
              <a:gd name="connsiteY1" fmla="*/ 609593 h 647870"/>
              <a:gd name="connsiteX2" fmla="*/ 446362 w 975164"/>
              <a:gd name="connsiteY2" fmla="*/ 607127 h 647870"/>
              <a:gd name="connsiteX3" fmla="*/ 876810 w 975164"/>
              <a:gd name="connsiteY3" fmla="*/ 492409 h 647870"/>
              <a:gd name="connsiteX4" fmla="*/ 962687 w 975164"/>
              <a:gd name="connsiteY4" fmla="*/ 193412 h 647870"/>
              <a:gd name="connsiteX5" fmla="*/ 680730 w 975164"/>
              <a:gd name="connsiteY5" fmla="*/ 1283 h 647870"/>
              <a:gd name="connsiteX6" fmla="*/ 16448 w 975164"/>
              <a:gd name="connsiteY6" fmla="*/ 226974 h 647870"/>
              <a:gd name="connsiteX7" fmla="*/ 230930 w 975164"/>
              <a:gd name="connsiteY7" fmla="*/ 586794 h 647870"/>
              <a:gd name="connsiteX8" fmla="*/ 291425 w 975164"/>
              <a:gd name="connsiteY8" fmla="*/ 647870 h 647870"/>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767 h 651767"/>
              <a:gd name="connsiteX1" fmla="*/ 346515 w 975164"/>
              <a:gd name="connsiteY1" fmla="*/ 613490 h 651767"/>
              <a:gd name="connsiteX2" fmla="*/ 446362 w 975164"/>
              <a:gd name="connsiteY2" fmla="*/ 611024 h 651767"/>
              <a:gd name="connsiteX3" fmla="*/ 876810 w 975164"/>
              <a:gd name="connsiteY3" fmla="*/ 496306 h 651767"/>
              <a:gd name="connsiteX4" fmla="*/ 962687 w 975164"/>
              <a:gd name="connsiteY4" fmla="*/ 197309 h 651767"/>
              <a:gd name="connsiteX5" fmla="*/ 680730 w 975164"/>
              <a:gd name="connsiteY5" fmla="*/ 5180 h 651767"/>
              <a:gd name="connsiteX6" fmla="*/ 201924 w 975164"/>
              <a:gd name="connsiteY6" fmla="*/ 69993 h 651767"/>
              <a:gd name="connsiteX7" fmla="*/ 16448 w 975164"/>
              <a:gd name="connsiteY7" fmla="*/ 230871 h 651767"/>
              <a:gd name="connsiteX8" fmla="*/ 230930 w 975164"/>
              <a:gd name="connsiteY8" fmla="*/ 590691 h 651767"/>
              <a:gd name="connsiteX9" fmla="*/ 291425 w 975164"/>
              <a:gd name="connsiteY9" fmla="*/ 651767 h 651767"/>
              <a:gd name="connsiteX0" fmla="*/ 291319 w 975058"/>
              <a:gd name="connsiteY0" fmla="*/ 651767 h 651767"/>
              <a:gd name="connsiteX1" fmla="*/ 346409 w 975058"/>
              <a:gd name="connsiteY1" fmla="*/ 613490 h 651767"/>
              <a:gd name="connsiteX2" fmla="*/ 446256 w 975058"/>
              <a:gd name="connsiteY2" fmla="*/ 611024 h 651767"/>
              <a:gd name="connsiteX3" fmla="*/ 876704 w 975058"/>
              <a:gd name="connsiteY3" fmla="*/ 496306 h 651767"/>
              <a:gd name="connsiteX4" fmla="*/ 962581 w 975058"/>
              <a:gd name="connsiteY4" fmla="*/ 197309 h 651767"/>
              <a:gd name="connsiteX5" fmla="*/ 680624 w 975058"/>
              <a:gd name="connsiteY5" fmla="*/ 5180 h 651767"/>
              <a:gd name="connsiteX6" fmla="*/ 201818 w 975058"/>
              <a:gd name="connsiteY6" fmla="*/ 69993 h 651767"/>
              <a:gd name="connsiteX7" fmla="*/ 16468 w 975058"/>
              <a:gd name="connsiteY7" fmla="*/ 247811 h 651767"/>
              <a:gd name="connsiteX8" fmla="*/ 230824 w 975058"/>
              <a:gd name="connsiteY8" fmla="*/ 590691 h 651767"/>
              <a:gd name="connsiteX9" fmla="*/ 291319 w 975058"/>
              <a:gd name="connsiteY9" fmla="*/ 651767 h 651767"/>
              <a:gd name="connsiteX0" fmla="*/ 294026 w 977765"/>
              <a:gd name="connsiteY0" fmla="*/ 651767 h 651767"/>
              <a:gd name="connsiteX1" fmla="*/ 349116 w 977765"/>
              <a:gd name="connsiteY1" fmla="*/ 613490 h 651767"/>
              <a:gd name="connsiteX2" fmla="*/ 448963 w 977765"/>
              <a:gd name="connsiteY2" fmla="*/ 611024 h 651767"/>
              <a:gd name="connsiteX3" fmla="*/ 879411 w 977765"/>
              <a:gd name="connsiteY3" fmla="*/ 496306 h 651767"/>
              <a:gd name="connsiteX4" fmla="*/ 965288 w 977765"/>
              <a:gd name="connsiteY4" fmla="*/ 197309 h 651767"/>
              <a:gd name="connsiteX5" fmla="*/ 683331 w 977765"/>
              <a:gd name="connsiteY5" fmla="*/ 5180 h 651767"/>
              <a:gd name="connsiteX6" fmla="*/ 204525 w 977765"/>
              <a:gd name="connsiteY6" fmla="*/ 69993 h 651767"/>
              <a:gd name="connsiteX7" fmla="*/ 19175 w 977765"/>
              <a:gd name="connsiteY7" fmla="*/ 247811 h 651767"/>
              <a:gd name="connsiteX8" fmla="*/ 233531 w 977765"/>
              <a:gd name="connsiteY8" fmla="*/ 590691 h 651767"/>
              <a:gd name="connsiteX9" fmla="*/ 294026 w 977765"/>
              <a:gd name="connsiteY9" fmla="*/ 651767 h 651767"/>
              <a:gd name="connsiteX0" fmla="*/ 292584 w 976323"/>
              <a:gd name="connsiteY0" fmla="*/ 651767 h 651767"/>
              <a:gd name="connsiteX1" fmla="*/ 347674 w 976323"/>
              <a:gd name="connsiteY1" fmla="*/ 613490 h 651767"/>
              <a:gd name="connsiteX2" fmla="*/ 447521 w 976323"/>
              <a:gd name="connsiteY2" fmla="*/ 611024 h 651767"/>
              <a:gd name="connsiteX3" fmla="*/ 877969 w 976323"/>
              <a:gd name="connsiteY3" fmla="*/ 496306 h 651767"/>
              <a:gd name="connsiteX4" fmla="*/ 963846 w 976323"/>
              <a:gd name="connsiteY4" fmla="*/ 197309 h 651767"/>
              <a:gd name="connsiteX5" fmla="*/ 681889 w 976323"/>
              <a:gd name="connsiteY5" fmla="*/ 5180 h 651767"/>
              <a:gd name="connsiteX6" fmla="*/ 203083 w 976323"/>
              <a:gd name="connsiteY6" fmla="*/ 69993 h 651767"/>
              <a:gd name="connsiteX7" fmla="*/ 19443 w 976323"/>
              <a:gd name="connsiteY7" fmla="*/ 254442 h 651767"/>
              <a:gd name="connsiteX8" fmla="*/ 232089 w 976323"/>
              <a:gd name="connsiteY8" fmla="*/ 590691 h 651767"/>
              <a:gd name="connsiteX9" fmla="*/ 292584 w 976323"/>
              <a:gd name="connsiteY9" fmla="*/ 651767 h 651767"/>
              <a:gd name="connsiteX0" fmla="*/ 292584 w 974891"/>
              <a:gd name="connsiteY0" fmla="*/ 651767 h 651767"/>
              <a:gd name="connsiteX1" fmla="*/ 347674 w 974891"/>
              <a:gd name="connsiteY1" fmla="*/ 613490 h 651767"/>
              <a:gd name="connsiteX2" fmla="*/ 447521 w 974891"/>
              <a:gd name="connsiteY2" fmla="*/ 611024 h 651767"/>
              <a:gd name="connsiteX3" fmla="*/ 871513 w 974891"/>
              <a:gd name="connsiteY3" fmla="*/ 476756 h 651767"/>
              <a:gd name="connsiteX4" fmla="*/ 963846 w 974891"/>
              <a:gd name="connsiteY4" fmla="*/ 197309 h 651767"/>
              <a:gd name="connsiteX5" fmla="*/ 681889 w 974891"/>
              <a:gd name="connsiteY5" fmla="*/ 5180 h 651767"/>
              <a:gd name="connsiteX6" fmla="*/ 203083 w 974891"/>
              <a:gd name="connsiteY6" fmla="*/ 69993 h 651767"/>
              <a:gd name="connsiteX7" fmla="*/ 19443 w 974891"/>
              <a:gd name="connsiteY7" fmla="*/ 254442 h 651767"/>
              <a:gd name="connsiteX8" fmla="*/ 232089 w 974891"/>
              <a:gd name="connsiteY8" fmla="*/ 590691 h 651767"/>
              <a:gd name="connsiteX9" fmla="*/ 292584 w 9748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47259"/>
              <a:gd name="connsiteY0" fmla="*/ 652072 h 652072"/>
              <a:gd name="connsiteX1" fmla="*/ 347674 w 947259"/>
              <a:gd name="connsiteY1" fmla="*/ 613795 h 652072"/>
              <a:gd name="connsiteX2" fmla="*/ 492610 w 947259"/>
              <a:gd name="connsiteY2" fmla="*/ 599700 h 652072"/>
              <a:gd name="connsiteX3" fmla="*/ 871513 w 947259"/>
              <a:gd name="connsiteY3" fmla="*/ 477061 h 652072"/>
              <a:gd name="connsiteX4" fmla="*/ 932661 w 947259"/>
              <a:gd name="connsiteY4" fmla="*/ 202828 h 652072"/>
              <a:gd name="connsiteX5" fmla="*/ 681889 w 947259"/>
              <a:gd name="connsiteY5" fmla="*/ 5485 h 652072"/>
              <a:gd name="connsiteX6" fmla="*/ 203083 w 947259"/>
              <a:gd name="connsiteY6" fmla="*/ 70298 h 652072"/>
              <a:gd name="connsiteX7" fmla="*/ 19443 w 947259"/>
              <a:gd name="connsiteY7" fmla="*/ 254747 h 652072"/>
              <a:gd name="connsiteX8" fmla="*/ 232089 w 947259"/>
              <a:gd name="connsiteY8" fmla="*/ 590996 h 652072"/>
              <a:gd name="connsiteX9" fmla="*/ 292584 w 947259"/>
              <a:gd name="connsiteY9" fmla="*/ 652072 h 652072"/>
              <a:gd name="connsiteX0" fmla="*/ 292584 w 935943"/>
              <a:gd name="connsiteY0" fmla="*/ 652294 h 652294"/>
              <a:gd name="connsiteX1" fmla="*/ 347674 w 935943"/>
              <a:gd name="connsiteY1" fmla="*/ 614017 h 652294"/>
              <a:gd name="connsiteX2" fmla="*/ 492610 w 935943"/>
              <a:gd name="connsiteY2" fmla="*/ 599922 h 652294"/>
              <a:gd name="connsiteX3" fmla="*/ 871513 w 935943"/>
              <a:gd name="connsiteY3" fmla="*/ 477283 h 652294"/>
              <a:gd name="connsiteX4" fmla="*/ 918074 w 935943"/>
              <a:gd name="connsiteY4" fmla="*/ 206812 h 652294"/>
              <a:gd name="connsiteX5" fmla="*/ 681889 w 935943"/>
              <a:gd name="connsiteY5" fmla="*/ 5707 h 652294"/>
              <a:gd name="connsiteX6" fmla="*/ 203083 w 935943"/>
              <a:gd name="connsiteY6" fmla="*/ 70520 h 652294"/>
              <a:gd name="connsiteX7" fmla="*/ 19443 w 935943"/>
              <a:gd name="connsiteY7" fmla="*/ 254969 h 652294"/>
              <a:gd name="connsiteX8" fmla="*/ 232089 w 935943"/>
              <a:gd name="connsiteY8" fmla="*/ 591218 h 652294"/>
              <a:gd name="connsiteX9" fmla="*/ 292584 w 935943"/>
              <a:gd name="connsiteY9" fmla="*/ 652294 h 652294"/>
              <a:gd name="connsiteX0" fmla="*/ 292584 w 935943"/>
              <a:gd name="connsiteY0" fmla="*/ 651279 h 651279"/>
              <a:gd name="connsiteX1" fmla="*/ 347674 w 935943"/>
              <a:gd name="connsiteY1" fmla="*/ 613002 h 651279"/>
              <a:gd name="connsiteX2" fmla="*/ 492610 w 935943"/>
              <a:gd name="connsiteY2" fmla="*/ 598907 h 651279"/>
              <a:gd name="connsiteX3" fmla="*/ 871513 w 935943"/>
              <a:gd name="connsiteY3" fmla="*/ 476268 h 651279"/>
              <a:gd name="connsiteX4" fmla="*/ 918074 w 935943"/>
              <a:gd name="connsiteY4" fmla="*/ 205797 h 651279"/>
              <a:gd name="connsiteX5" fmla="*/ 681889 w 935943"/>
              <a:gd name="connsiteY5" fmla="*/ 4692 h 651279"/>
              <a:gd name="connsiteX6" fmla="*/ 205135 w 935943"/>
              <a:gd name="connsiteY6" fmla="*/ 77462 h 651279"/>
              <a:gd name="connsiteX7" fmla="*/ 19443 w 935943"/>
              <a:gd name="connsiteY7" fmla="*/ 253954 h 651279"/>
              <a:gd name="connsiteX8" fmla="*/ 232089 w 935943"/>
              <a:gd name="connsiteY8" fmla="*/ 590203 h 651279"/>
              <a:gd name="connsiteX9" fmla="*/ 292584 w 935943"/>
              <a:gd name="connsiteY9" fmla="*/ 651279 h 651279"/>
              <a:gd name="connsiteX0" fmla="*/ 292584 w 935229"/>
              <a:gd name="connsiteY0" fmla="*/ 641781 h 641781"/>
              <a:gd name="connsiteX1" fmla="*/ 347674 w 935229"/>
              <a:gd name="connsiteY1" fmla="*/ 603504 h 641781"/>
              <a:gd name="connsiteX2" fmla="*/ 492610 w 935229"/>
              <a:gd name="connsiteY2" fmla="*/ 589409 h 641781"/>
              <a:gd name="connsiteX3" fmla="*/ 871513 w 935229"/>
              <a:gd name="connsiteY3" fmla="*/ 466770 h 641781"/>
              <a:gd name="connsiteX4" fmla="*/ 918074 w 935229"/>
              <a:gd name="connsiteY4" fmla="*/ 196299 h 641781"/>
              <a:gd name="connsiteX5" fmla="*/ 691598 w 935229"/>
              <a:gd name="connsiteY5" fmla="*/ 5419 h 641781"/>
              <a:gd name="connsiteX6" fmla="*/ 205135 w 935229"/>
              <a:gd name="connsiteY6" fmla="*/ 67964 h 641781"/>
              <a:gd name="connsiteX7" fmla="*/ 19443 w 935229"/>
              <a:gd name="connsiteY7" fmla="*/ 244456 h 641781"/>
              <a:gd name="connsiteX8" fmla="*/ 232089 w 935229"/>
              <a:gd name="connsiteY8" fmla="*/ 580705 h 641781"/>
              <a:gd name="connsiteX9" fmla="*/ 292584 w 935229"/>
              <a:gd name="connsiteY9" fmla="*/ 641781 h 641781"/>
              <a:gd name="connsiteX0" fmla="*/ 292584 w 944778"/>
              <a:gd name="connsiteY0" fmla="*/ 641781 h 641781"/>
              <a:gd name="connsiteX1" fmla="*/ 347674 w 944778"/>
              <a:gd name="connsiteY1" fmla="*/ 603504 h 641781"/>
              <a:gd name="connsiteX2" fmla="*/ 492610 w 944778"/>
              <a:gd name="connsiteY2" fmla="*/ 589409 h 641781"/>
              <a:gd name="connsiteX3" fmla="*/ 871513 w 944778"/>
              <a:gd name="connsiteY3" fmla="*/ 466770 h 641781"/>
              <a:gd name="connsiteX4" fmla="*/ 918074 w 944778"/>
              <a:gd name="connsiteY4" fmla="*/ 196299 h 641781"/>
              <a:gd name="connsiteX5" fmla="*/ 691598 w 944778"/>
              <a:gd name="connsiteY5" fmla="*/ 5419 h 641781"/>
              <a:gd name="connsiteX6" fmla="*/ 205135 w 944778"/>
              <a:gd name="connsiteY6" fmla="*/ 67964 h 641781"/>
              <a:gd name="connsiteX7" fmla="*/ 19443 w 944778"/>
              <a:gd name="connsiteY7" fmla="*/ 244456 h 641781"/>
              <a:gd name="connsiteX8" fmla="*/ 232089 w 944778"/>
              <a:gd name="connsiteY8" fmla="*/ 580705 h 641781"/>
              <a:gd name="connsiteX9" fmla="*/ 292584 w 944778"/>
              <a:gd name="connsiteY9" fmla="*/ 641781 h 641781"/>
              <a:gd name="connsiteX0" fmla="*/ 292584 w 940808"/>
              <a:gd name="connsiteY0" fmla="*/ 641781 h 641781"/>
              <a:gd name="connsiteX1" fmla="*/ 347674 w 940808"/>
              <a:gd name="connsiteY1" fmla="*/ 603504 h 641781"/>
              <a:gd name="connsiteX2" fmla="*/ 492610 w 940808"/>
              <a:gd name="connsiteY2" fmla="*/ 589409 h 641781"/>
              <a:gd name="connsiteX3" fmla="*/ 871513 w 940808"/>
              <a:gd name="connsiteY3" fmla="*/ 466770 h 641781"/>
              <a:gd name="connsiteX4" fmla="*/ 918074 w 940808"/>
              <a:gd name="connsiteY4" fmla="*/ 196299 h 641781"/>
              <a:gd name="connsiteX5" fmla="*/ 691598 w 940808"/>
              <a:gd name="connsiteY5" fmla="*/ 5419 h 641781"/>
              <a:gd name="connsiteX6" fmla="*/ 205135 w 940808"/>
              <a:gd name="connsiteY6" fmla="*/ 67964 h 641781"/>
              <a:gd name="connsiteX7" fmla="*/ 19443 w 940808"/>
              <a:gd name="connsiteY7" fmla="*/ 244456 h 641781"/>
              <a:gd name="connsiteX8" fmla="*/ 232089 w 940808"/>
              <a:gd name="connsiteY8" fmla="*/ 580705 h 641781"/>
              <a:gd name="connsiteX9" fmla="*/ 292584 w 940808"/>
              <a:gd name="connsiteY9" fmla="*/ 641781 h 641781"/>
              <a:gd name="connsiteX0" fmla="*/ 292584 w 936876"/>
              <a:gd name="connsiteY0" fmla="*/ 640201 h 640201"/>
              <a:gd name="connsiteX1" fmla="*/ 347674 w 936876"/>
              <a:gd name="connsiteY1" fmla="*/ 601924 h 640201"/>
              <a:gd name="connsiteX2" fmla="*/ 492610 w 936876"/>
              <a:gd name="connsiteY2" fmla="*/ 587829 h 640201"/>
              <a:gd name="connsiteX3" fmla="*/ 871513 w 936876"/>
              <a:gd name="connsiteY3" fmla="*/ 465190 h 640201"/>
              <a:gd name="connsiteX4" fmla="*/ 907259 w 936876"/>
              <a:gd name="connsiteY4" fmla="*/ 167385 h 640201"/>
              <a:gd name="connsiteX5" fmla="*/ 691598 w 936876"/>
              <a:gd name="connsiteY5" fmla="*/ 3839 h 640201"/>
              <a:gd name="connsiteX6" fmla="*/ 205135 w 936876"/>
              <a:gd name="connsiteY6" fmla="*/ 66384 h 640201"/>
              <a:gd name="connsiteX7" fmla="*/ 19443 w 936876"/>
              <a:gd name="connsiteY7" fmla="*/ 242876 h 640201"/>
              <a:gd name="connsiteX8" fmla="*/ 232089 w 936876"/>
              <a:gd name="connsiteY8" fmla="*/ 579125 h 640201"/>
              <a:gd name="connsiteX9" fmla="*/ 292584 w 936876"/>
              <a:gd name="connsiteY9" fmla="*/ 640201 h 640201"/>
              <a:gd name="connsiteX0" fmla="*/ 292584 w 927257"/>
              <a:gd name="connsiteY0" fmla="*/ 654530 h 654530"/>
              <a:gd name="connsiteX1" fmla="*/ 347674 w 927257"/>
              <a:gd name="connsiteY1" fmla="*/ 616253 h 654530"/>
              <a:gd name="connsiteX2" fmla="*/ 492610 w 927257"/>
              <a:gd name="connsiteY2" fmla="*/ 602158 h 654530"/>
              <a:gd name="connsiteX3" fmla="*/ 871513 w 927257"/>
              <a:gd name="connsiteY3" fmla="*/ 479519 h 654530"/>
              <a:gd name="connsiteX4" fmla="*/ 907259 w 927257"/>
              <a:gd name="connsiteY4" fmla="*/ 181714 h 654530"/>
              <a:gd name="connsiteX5" fmla="*/ 695909 w 927257"/>
              <a:gd name="connsiteY5" fmla="*/ 3250 h 654530"/>
              <a:gd name="connsiteX6" fmla="*/ 205135 w 927257"/>
              <a:gd name="connsiteY6" fmla="*/ 80713 h 654530"/>
              <a:gd name="connsiteX7" fmla="*/ 19443 w 927257"/>
              <a:gd name="connsiteY7" fmla="*/ 257205 h 654530"/>
              <a:gd name="connsiteX8" fmla="*/ 232089 w 927257"/>
              <a:gd name="connsiteY8" fmla="*/ 593454 h 654530"/>
              <a:gd name="connsiteX9" fmla="*/ 292584 w 927257"/>
              <a:gd name="connsiteY9" fmla="*/ 654530 h 654530"/>
              <a:gd name="connsiteX0" fmla="*/ 292584 w 927257"/>
              <a:gd name="connsiteY0" fmla="*/ 656183 h 656183"/>
              <a:gd name="connsiteX1" fmla="*/ 347674 w 927257"/>
              <a:gd name="connsiteY1" fmla="*/ 617906 h 656183"/>
              <a:gd name="connsiteX2" fmla="*/ 492610 w 927257"/>
              <a:gd name="connsiteY2" fmla="*/ 603811 h 656183"/>
              <a:gd name="connsiteX3" fmla="*/ 871513 w 927257"/>
              <a:gd name="connsiteY3" fmla="*/ 481172 h 656183"/>
              <a:gd name="connsiteX4" fmla="*/ 907259 w 927257"/>
              <a:gd name="connsiteY4" fmla="*/ 183367 h 656183"/>
              <a:gd name="connsiteX5" fmla="*/ 695909 w 927257"/>
              <a:gd name="connsiteY5" fmla="*/ 4903 h 656183"/>
              <a:gd name="connsiteX6" fmla="*/ 205135 w 927257"/>
              <a:gd name="connsiteY6" fmla="*/ 82366 h 656183"/>
              <a:gd name="connsiteX7" fmla="*/ 19443 w 927257"/>
              <a:gd name="connsiteY7" fmla="*/ 258858 h 656183"/>
              <a:gd name="connsiteX8" fmla="*/ 232089 w 927257"/>
              <a:gd name="connsiteY8" fmla="*/ 595107 h 656183"/>
              <a:gd name="connsiteX9" fmla="*/ 292584 w 927257"/>
              <a:gd name="connsiteY9" fmla="*/ 656183 h 656183"/>
              <a:gd name="connsiteX0" fmla="*/ 292584 w 925838"/>
              <a:gd name="connsiteY0" fmla="*/ 651595 h 651595"/>
              <a:gd name="connsiteX1" fmla="*/ 347674 w 925838"/>
              <a:gd name="connsiteY1" fmla="*/ 613318 h 651595"/>
              <a:gd name="connsiteX2" fmla="*/ 492610 w 925838"/>
              <a:gd name="connsiteY2" fmla="*/ 599223 h 651595"/>
              <a:gd name="connsiteX3" fmla="*/ 871513 w 925838"/>
              <a:gd name="connsiteY3" fmla="*/ 476584 h 651595"/>
              <a:gd name="connsiteX4" fmla="*/ 907259 w 925838"/>
              <a:gd name="connsiteY4" fmla="*/ 178779 h 651595"/>
              <a:gd name="connsiteX5" fmla="*/ 715990 w 925838"/>
              <a:gd name="connsiteY5" fmla="*/ 5177 h 651595"/>
              <a:gd name="connsiteX6" fmla="*/ 205135 w 925838"/>
              <a:gd name="connsiteY6" fmla="*/ 77778 h 651595"/>
              <a:gd name="connsiteX7" fmla="*/ 19443 w 925838"/>
              <a:gd name="connsiteY7" fmla="*/ 254270 h 651595"/>
              <a:gd name="connsiteX8" fmla="*/ 232089 w 925838"/>
              <a:gd name="connsiteY8" fmla="*/ 590519 h 651595"/>
              <a:gd name="connsiteX9" fmla="*/ 292584 w 925838"/>
              <a:gd name="connsiteY9" fmla="*/ 651595 h 651595"/>
              <a:gd name="connsiteX0" fmla="*/ 262897 w 925838"/>
              <a:gd name="connsiteY0" fmla="*/ 663017 h 663017"/>
              <a:gd name="connsiteX1" fmla="*/ 347674 w 925838"/>
              <a:gd name="connsiteY1" fmla="*/ 613318 h 663017"/>
              <a:gd name="connsiteX2" fmla="*/ 492610 w 925838"/>
              <a:gd name="connsiteY2" fmla="*/ 599223 h 663017"/>
              <a:gd name="connsiteX3" fmla="*/ 871513 w 925838"/>
              <a:gd name="connsiteY3" fmla="*/ 476584 h 663017"/>
              <a:gd name="connsiteX4" fmla="*/ 907259 w 925838"/>
              <a:gd name="connsiteY4" fmla="*/ 178779 h 663017"/>
              <a:gd name="connsiteX5" fmla="*/ 715990 w 925838"/>
              <a:gd name="connsiteY5" fmla="*/ 5177 h 663017"/>
              <a:gd name="connsiteX6" fmla="*/ 205135 w 925838"/>
              <a:gd name="connsiteY6" fmla="*/ 77778 h 663017"/>
              <a:gd name="connsiteX7" fmla="*/ 19443 w 925838"/>
              <a:gd name="connsiteY7" fmla="*/ 254270 h 663017"/>
              <a:gd name="connsiteX8" fmla="*/ 232089 w 925838"/>
              <a:gd name="connsiteY8" fmla="*/ 590519 h 663017"/>
              <a:gd name="connsiteX9" fmla="*/ 262897 w 925838"/>
              <a:gd name="connsiteY9" fmla="*/ 663017 h 663017"/>
              <a:gd name="connsiteX0" fmla="*/ 238982 w 925838"/>
              <a:gd name="connsiteY0" fmla="*/ 657889 h 657889"/>
              <a:gd name="connsiteX1" fmla="*/ 347674 w 925838"/>
              <a:gd name="connsiteY1" fmla="*/ 61331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5838"/>
              <a:gd name="connsiteY0" fmla="*/ 657889 h 657889"/>
              <a:gd name="connsiteX1" fmla="*/ 354772 w 925838"/>
              <a:gd name="connsiteY1" fmla="*/ 61650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4637"/>
              <a:gd name="connsiteY0" fmla="*/ 657889 h 657889"/>
              <a:gd name="connsiteX1" fmla="*/ 354772 w 924637"/>
              <a:gd name="connsiteY1" fmla="*/ 616508 h 657889"/>
              <a:gd name="connsiteX2" fmla="*/ 516487 w 924637"/>
              <a:gd name="connsiteY2" fmla="*/ 599340 h 657889"/>
              <a:gd name="connsiteX3" fmla="*/ 871513 w 924637"/>
              <a:gd name="connsiteY3" fmla="*/ 476584 h 657889"/>
              <a:gd name="connsiteX4" fmla="*/ 907259 w 924637"/>
              <a:gd name="connsiteY4" fmla="*/ 178779 h 657889"/>
              <a:gd name="connsiteX5" fmla="*/ 715990 w 924637"/>
              <a:gd name="connsiteY5" fmla="*/ 5177 h 657889"/>
              <a:gd name="connsiteX6" fmla="*/ 205135 w 924637"/>
              <a:gd name="connsiteY6" fmla="*/ 77778 h 657889"/>
              <a:gd name="connsiteX7" fmla="*/ 19443 w 924637"/>
              <a:gd name="connsiteY7" fmla="*/ 254270 h 657889"/>
              <a:gd name="connsiteX8" fmla="*/ 232089 w 924637"/>
              <a:gd name="connsiteY8" fmla="*/ 590519 h 657889"/>
              <a:gd name="connsiteX9" fmla="*/ 238982 w 924637"/>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3327"/>
              <a:gd name="connsiteY0" fmla="*/ 657889 h 657889"/>
              <a:gd name="connsiteX1" fmla="*/ 354772 w 923327"/>
              <a:gd name="connsiteY1" fmla="*/ 616508 h 657889"/>
              <a:gd name="connsiteX2" fmla="*/ 543969 w 923327"/>
              <a:gd name="connsiteY2" fmla="*/ 608568 h 657889"/>
              <a:gd name="connsiteX3" fmla="*/ 871513 w 923327"/>
              <a:gd name="connsiteY3" fmla="*/ 476584 h 657889"/>
              <a:gd name="connsiteX4" fmla="*/ 907259 w 923327"/>
              <a:gd name="connsiteY4" fmla="*/ 178779 h 657889"/>
              <a:gd name="connsiteX5" fmla="*/ 715990 w 923327"/>
              <a:gd name="connsiteY5" fmla="*/ 5177 h 657889"/>
              <a:gd name="connsiteX6" fmla="*/ 205135 w 923327"/>
              <a:gd name="connsiteY6" fmla="*/ 77778 h 657889"/>
              <a:gd name="connsiteX7" fmla="*/ 19443 w 923327"/>
              <a:gd name="connsiteY7" fmla="*/ 254270 h 657889"/>
              <a:gd name="connsiteX8" fmla="*/ 232089 w 923327"/>
              <a:gd name="connsiteY8" fmla="*/ 590519 h 657889"/>
              <a:gd name="connsiteX9" fmla="*/ 238982 w 923327"/>
              <a:gd name="connsiteY9" fmla="*/ 657889 h 657889"/>
              <a:gd name="connsiteX0" fmla="*/ 238982 w 922789"/>
              <a:gd name="connsiteY0" fmla="*/ 657889 h 657889"/>
              <a:gd name="connsiteX1" fmla="*/ 354772 w 922789"/>
              <a:gd name="connsiteY1" fmla="*/ 616508 h 657889"/>
              <a:gd name="connsiteX2" fmla="*/ 555775 w 922789"/>
              <a:gd name="connsiteY2" fmla="*/ 610544 h 657889"/>
              <a:gd name="connsiteX3" fmla="*/ 871513 w 922789"/>
              <a:gd name="connsiteY3" fmla="*/ 476584 h 657889"/>
              <a:gd name="connsiteX4" fmla="*/ 907259 w 922789"/>
              <a:gd name="connsiteY4" fmla="*/ 178779 h 657889"/>
              <a:gd name="connsiteX5" fmla="*/ 715990 w 922789"/>
              <a:gd name="connsiteY5" fmla="*/ 5177 h 657889"/>
              <a:gd name="connsiteX6" fmla="*/ 205135 w 922789"/>
              <a:gd name="connsiteY6" fmla="*/ 77778 h 657889"/>
              <a:gd name="connsiteX7" fmla="*/ 19443 w 922789"/>
              <a:gd name="connsiteY7" fmla="*/ 254270 h 657889"/>
              <a:gd name="connsiteX8" fmla="*/ 232089 w 922789"/>
              <a:gd name="connsiteY8" fmla="*/ 590519 h 657889"/>
              <a:gd name="connsiteX9" fmla="*/ 238982 w 922789"/>
              <a:gd name="connsiteY9" fmla="*/ 657889 h 657889"/>
              <a:gd name="connsiteX0" fmla="*/ 237724 w 922789"/>
              <a:gd name="connsiteY0" fmla="*/ 662631 h 662631"/>
              <a:gd name="connsiteX1" fmla="*/ 354772 w 922789"/>
              <a:gd name="connsiteY1" fmla="*/ 616508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895"/>
              <a:gd name="connsiteY0" fmla="*/ 675244 h 675244"/>
              <a:gd name="connsiteX1" fmla="*/ 316417 w 922895"/>
              <a:gd name="connsiteY1" fmla="*/ 635913 h 675244"/>
              <a:gd name="connsiteX2" fmla="*/ 555775 w 922895"/>
              <a:gd name="connsiteY2" fmla="*/ 623157 h 675244"/>
              <a:gd name="connsiteX3" fmla="*/ 871513 w 922895"/>
              <a:gd name="connsiteY3" fmla="*/ 489197 h 675244"/>
              <a:gd name="connsiteX4" fmla="*/ 907259 w 922895"/>
              <a:gd name="connsiteY4" fmla="*/ 191392 h 675244"/>
              <a:gd name="connsiteX5" fmla="*/ 714533 w 922895"/>
              <a:gd name="connsiteY5" fmla="*/ 4490 h 675244"/>
              <a:gd name="connsiteX6" fmla="*/ 205135 w 922895"/>
              <a:gd name="connsiteY6" fmla="*/ 90391 h 675244"/>
              <a:gd name="connsiteX7" fmla="*/ 19443 w 922895"/>
              <a:gd name="connsiteY7" fmla="*/ 266883 h 675244"/>
              <a:gd name="connsiteX8" fmla="*/ 232089 w 922895"/>
              <a:gd name="connsiteY8" fmla="*/ 603132 h 675244"/>
              <a:gd name="connsiteX9" fmla="*/ 237724 w 922895"/>
              <a:gd name="connsiteY9" fmla="*/ 675244 h 675244"/>
              <a:gd name="connsiteX0" fmla="*/ 237724 w 921860"/>
              <a:gd name="connsiteY0" fmla="*/ 675486 h 675486"/>
              <a:gd name="connsiteX1" fmla="*/ 316417 w 921860"/>
              <a:gd name="connsiteY1" fmla="*/ 636155 h 675486"/>
              <a:gd name="connsiteX2" fmla="*/ 555775 w 921860"/>
              <a:gd name="connsiteY2" fmla="*/ 623399 h 675486"/>
              <a:gd name="connsiteX3" fmla="*/ 871513 w 921860"/>
              <a:gd name="connsiteY3" fmla="*/ 489439 h 675486"/>
              <a:gd name="connsiteX4" fmla="*/ 907259 w 921860"/>
              <a:gd name="connsiteY4" fmla="*/ 191634 h 675486"/>
              <a:gd name="connsiteX5" fmla="*/ 728723 w 921860"/>
              <a:gd name="connsiteY5" fmla="*/ 4479 h 675486"/>
              <a:gd name="connsiteX6" fmla="*/ 205135 w 921860"/>
              <a:gd name="connsiteY6" fmla="*/ 90633 h 675486"/>
              <a:gd name="connsiteX7" fmla="*/ 19443 w 921860"/>
              <a:gd name="connsiteY7" fmla="*/ 267125 h 675486"/>
              <a:gd name="connsiteX8" fmla="*/ 232089 w 921860"/>
              <a:gd name="connsiteY8" fmla="*/ 603374 h 675486"/>
              <a:gd name="connsiteX9" fmla="*/ 237724 w 921860"/>
              <a:gd name="connsiteY9" fmla="*/ 675486 h 675486"/>
              <a:gd name="connsiteX0" fmla="*/ 237610 w 921746"/>
              <a:gd name="connsiteY0" fmla="*/ 675486 h 675486"/>
              <a:gd name="connsiteX1" fmla="*/ 316303 w 921746"/>
              <a:gd name="connsiteY1" fmla="*/ 636155 h 675486"/>
              <a:gd name="connsiteX2" fmla="*/ 555661 w 921746"/>
              <a:gd name="connsiteY2" fmla="*/ 623399 h 675486"/>
              <a:gd name="connsiteX3" fmla="*/ 871399 w 921746"/>
              <a:gd name="connsiteY3" fmla="*/ 489439 h 675486"/>
              <a:gd name="connsiteX4" fmla="*/ 907145 w 921746"/>
              <a:gd name="connsiteY4" fmla="*/ 191634 h 675486"/>
              <a:gd name="connsiteX5" fmla="*/ 728609 w 921746"/>
              <a:gd name="connsiteY5" fmla="*/ 4479 h 675486"/>
              <a:gd name="connsiteX6" fmla="*/ 205021 w 921746"/>
              <a:gd name="connsiteY6" fmla="*/ 90633 h 675486"/>
              <a:gd name="connsiteX7" fmla="*/ 19329 w 921746"/>
              <a:gd name="connsiteY7" fmla="*/ 267125 h 675486"/>
              <a:gd name="connsiteX8" fmla="*/ 232703 w 921746"/>
              <a:gd name="connsiteY8" fmla="*/ 610024 h 675486"/>
              <a:gd name="connsiteX9" fmla="*/ 237610 w 921746"/>
              <a:gd name="connsiteY9" fmla="*/ 675486 h 675486"/>
              <a:gd name="connsiteX0" fmla="*/ 234474 w 918610"/>
              <a:gd name="connsiteY0" fmla="*/ 675486 h 675486"/>
              <a:gd name="connsiteX1" fmla="*/ 313167 w 918610"/>
              <a:gd name="connsiteY1" fmla="*/ 636155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4474 w 918610"/>
              <a:gd name="connsiteY0" fmla="*/ 675486 h 675486"/>
              <a:gd name="connsiteX1" fmla="*/ 306951 w 918610"/>
              <a:gd name="connsiteY1" fmla="*/ 637256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5490 w 919626"/>
              <a:gd name="connsiteY0" fmla="*/ 675486 h 675486"/>
              <a:gd name="connsiteX1" fmla="*/ 307967 w 919626"/>
              <a:gd name="connsiteY1" fmla="*/ 637256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5490 w 919626"/>
              <a:gd name="connsiteY0" fmla="*/ 675486 h 675486"/>
              <a:gd name="connsiteX1" fmla="*/ 301751 w 919626"/>
              <a:gd name="connsiteY1" fmla="*/ 638357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6660 w 920796"/>
              <a:gd name="connsiteY0" fmla="*/ 675486 h 675486"/>
              <a:gd name="connsiteX1" fmla="*/ 302921 w 920796"/>
              <a:gd name="connsiteY1" fmla="*/ 638357 h 675486"/>
              <a:gd name="connsiteX2" fmla="*/ 554711 w 920796"/>
              <a:gd name="connsiteY2" fmla="*/ 623399 h 675486"/>
              <a:gd name="connsiteX3" fmla="*/ 870449 w 920796"/>
              <a:gd name="connsiteY3" fmla="*/ 489439 h 675486"/>
              <a:gd name="connsiteX4" fmla="*/ 906195 w 920796"/>
              <a:gd name="connsiteY4" fmla="*/ 191634 h 675486"/>
              <a:gd name="connsiteX5" fmla="*/ 727659 w 920796"/>
              <a:gd name="connsiteY5" fmla="*/ 4479 h 675486"/>
              <a:gd name="connsiteX6" fmla="*/ 204071 w 920796"/>
              <a:gd name="connsiteY6" fmla="*/ 90633 h 675486"/>
              <a:gd name="connsiteX7" fmla="*/ 18379 w 920796"/>
              <a:gd name="connsiteY7" fmla="*/ 267125 h 675486"/>
              <a:gd name="connsiteX8" fmla="*/ 223754 w 920796"/>
              <a:gd name="connsiteY8" fmla="*/ 614126 h 675486"/>
              <a:gd name="connsiteX9" fmla="*/ 236660 w 920796"/>
              <a:gd name="connsiteY9" fmla="*/ 675486 h 675486"/>
              <a:gd name="connsiteX0" fmla="*/ 236660 w 924042"/>
              <a:gd name="connsiteY0" fmla="*/ 674029 h 674029"/>
              <a:gd name="connsiteX1" fmla="*/ 302921 w 924042"/>
              <a:gd name="connsiteY1" fmla="*/ 636900 h 674029"/>
              <a:gd name="connsiteX2" fmla="*/ 554711 w 924042"/>
              <a:gd name="connsiteY2" fmla="*/ 621942 h 674029"/>
              <a:gd name="connsiteX3" fmla="*/ 870449 w 924042"/>
              <a:gd name="connsiteY3" fmla="*/ 487982 h 674029"/>
              <a:gd name="connsiteX4" fmla="*/ 910627 w 924042"/>
              <a:gd name="connsiteY4" fmla="*/ 192078 h 674029"/>
              <a:gd name="connsiteX5" fmla="*/ 727659 w 924042"/>
              <a:gd name="connsiteY5" fmla="*/ 3022 h 674029"/>
              <a:gd name="connsiteX6" fmla="*/ 204071 w 924042"/>
              <a:gd name="connsiteY6" fmla="*/ 89176 h 674029"/>
              <a:gd name="connsiteX7" fmla="*/ 18379 w 924042"/>
              <a:gd name="connsiteY7" fmla="*/ 265668 h 674029"/>
              <a:gd name="connsiteX8" fmla="*/ 223754 w 924042"/>
              <a:gd name="connsiteY8" fmla="*/ 612669 h 674029"/>
              <a:gd name="connsiteX9" fmla="*/ 236660 w 924042"/>
              <a:gd name="connsiteY9" fmla="*/ 674029 h 674029"/>
              <a:gd name="connsiteX0" fmla="*/ 236660 w 923289"/>
              <a:gd name="connsiteY0" fmla="*/ 677077 h 677077"/>
              <a:gd name="connsiteX1" fmla="*/ 302921 w 923289"/>
              <a:gd name="connsiteY1" fmla="*/ 639948 h 677077"/>
              <a:gd name="connsiteX2" fmla="*/ 554711 w 923289"/>
              <a:gd name="connsiteY2" fmla="*/ 624990 h 677077"/>
              <a:gd name="connsiteX3" fmla="*/ 870449 w 923289"/>
              <a:gd name="connsiteY3" fmla="*/ 491030 h 677077"/>
              <a:gd name="connsiteX4" fmla="*/ 910627 w 923289"/>
              <a:gd name="connsiteY4" fmla="*/ 195126 h 677077"/>
              <a:gd name="connsiteX5" fmla="*/ 737874 w 923289"/>
              <a:gd name="connsiteY5" fmla="*/ 2918 h 677077"/>
              <a:gd name="connsiteX6" fmla="*/ 204071 w 923289"/>
              <a:gd name="connsiteY6" fmla="*/ 92224 h 677077"/>
              <a:gd name="connsiteX7" fmla="*/ 18379 w 923289"/>
              <a:gd name="connsiteY7" fmla="*/ 268716 h 677077"/>
              <a:gd name="connsiteX8" fmla="*/ 223754 w 923289"/>
              <a:gd name="connsiteY8" fmla="*/ 615717 h 677077"/>
              <a:gd name="connsiteX9" fmla="*/ 236660 w 923289"/>
              <a:gd name="connsiteY9" fmla="*/ 677077 h 677077"/>
              <a:gd name="connsiteX0" fmla="*/ 236660 w 923277"/>
              <a:gd name="connsiteY0" fmla="*/ 684928 h 684928"/>
              <a:gd name="connsiteX1" fmla="*/ 302921 w 923277"/>
              <a:gd name="connsiteY1" fmla="*/ 647799 h 684928"/>
              <a:gd name="connsiteX2" fmla="*/ 554711 w 923277"/>
              <a:gd name="connsiteY2" fmla="*/ 632841 h 684928"/>
              <a:gd name="connsiteX3" fmla="*/ 870449 w 923277"/>
              <a:gd name="connsiteY3" fmla="*/ 498881 h 684928"/>
              <a:gd name="connsiteX4" fmla="*/ 910627 w 923277"/>
              <a:gd name="connsiteY4" fmla="*/ 202977 h 684928"/>
              <a:gd name="connsiteX5" fmla="*/ 738044 w 923277"/>
              <a:gd name="connsiteY5" fmla="*/ 2683 h 684928"/>
              <a:gd name="connsiteX6" fmla="*/ 204071 w 923277"/>
              <a:gd name="connsiteY6" fmla="*/ 100075 h 684928"/>
              <a:gd name="connsiteX7" fmla="*/ 18379 w 923277"/>
              <a:gd name="connsiteY7" fmla="*/ 276567 h 684928"/>
              <a:gd name="connsiteX8" fmla="*/ 223754 w 923277"/>
              <a:gd name="connsiteY8" fmla="*/ 623568 h 684928"/>
              <a:gd name="connsiteX9" fmla="*/ 236660 w 923277"/>
              <a:gd name="connsiteY9" fmla="*/ 684928 h 684928"/>
              <a:gd name="connsiteX0" fmla="*/ 236660 w 923277"/>
              <a:gd name="connsiteY0" fmla="*/ 685385 h 685385"/>
              <a:gd name="connsiteX1" fmla="*/ 302921 w 923277"/>
              <a:gd name="connsiteY1" fmla="*/ 648256 h 685385"/>
              <a:gd name="connsiteX2" fmla="*/ 554711 w 923277"/>
              <a:gd name="connsiteY2" fmla="*/ 633298 h 685385"/>
              <a:gd name="connsiteX3" fmla="*/ 870449 w 923277"/>
              <a:gd name="connsiteY3" fmla="*/ 499338 h 685385"/>
              <a:gd name="connsiteX4" fmla="*/ 910627 w 923277"/>
              <a:gd name="connsiteY4" fmla="*/ 203434 h 685385"/>
              <a:gd name="connsiteX5" fmla="*/ 738044 w 923277"/>
              <a:gd name="connsiteY5" fmla="*/ 3140 h 685385"/>
              <a:gd name="connsiteX6" fmla="*/ 195293 w 923277"/>
              <a:gd name="connsiteY6" fmla="*/ 94802 h 685385"/>
              <a:gd name="connsiteX7" fmla="*/ 18379 w 923277"/>
              <a:gd name="connsiteY7" fmla="*/ 277024 h 685385"/>
              <a:gd name="connsiteX8" fmla="*/ 223754 w 923277"/>
              <a:gd name="connsiteY8" fmla="*/ 624025 h 685385"/>
              <a:gd name="connsiteX9" fmla="*/ 236660 w 923277"/>
              <a:gd name="connsiteY9" fmla="*/ 685385 h 685385"/>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6807"/>
              <a:gd name="connsiteY0" fmla="*/ 647076 h 647076"/>
              <a:gd name="connsiteX1" fmla="*/ 305231 w 926807"/>
              <a:gd name="connsiteY1" fmla="*/ 609947 h 647076"/>
              <a:gd name="connsiteX2" fmla="*/ 557021 w 926807"/>
              <a:gd name="connsiteY2" fmla="*/ 594989 h 647076"/>
              <a:gd name="connsiteX3" fmla="*/ 872759 w 926807"/>
              <a:gd name="connsiteY3" fmla="*/ 461029 h 647076"/>
              <a:gd name="connsiteX4" fmla="*/ 912937 w 926807"/>
              <a:gd name="connsiteY4" fmla="*/ 165125 h 647076"/>
              <a:gd name="connsiteX5" fmla="*/ 723808 w 926807"/>
              <a:gd name="connsiteY5" fmla="*/ 5211 h 647076"/>
              <a:gd name="connsiteX6" fmla="*/ 197603 w 926807"/>
              <a:gd name="connsiteY6" fmla="*/ 56493 h 647076"/>
              <a:gd name="connsiteX7" fmla="*/ 17988 w 926807"/>
              <a:gd name="connsiteY7" fmla="*/ 229663 h 647076"/>
              <a:gd name="connsiteX8" fmla="*/ 226064 w 926807"/>
              <a:gd name="connsiteY8" fmla="*/ 585716 h 647076"/>
              <a:gd name="connsiteX9" fmla="*/ 238970 w 926807"/>
              <a:gd name="connsiteY9" fmla="*/ 647076 h 647076"/>
              <a:gd name="connsiteX0" fmla="*/ 238970 w 933356"/>
              <a:gd name="connsiteY0" fmla="*/ 650456 h 650456"/>
              <a:gd name="connsiteX1" fmla="*/ 305231 w 933356"/>
              <a:gd name="connsiteY1" fmla="*/ 613327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38970 w 933356"/>
              <a:gd name="connsiteY0" fmla="*/ 650456 h 650456"/>
              <a:gd name="connsiteX1" fmla="*/ 325366 w 933356"/>
              <a:gd name="connsiteY1" fmla="*/ 614273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40584 w 934970"/>
              <a:gd name="connsiteY0" fmla="*/ 650456 h 650456"/>
              <a:gd name="connsiteX1" fmla="*/ 326980 w 934970"/>
              <a:gd name="connsiteY1" fmla="*/ 614273 h 650456"/>
              <a:gd name="connsiteX2" fmla="*/ 558635 w 934970"/>
              <a:gd name="connsiteY2" fmla="*/ 598369 h 650456"/>
              <a:gd name="connsiteX3" fmla="*/ 874373 w 934970"/>
              <a:gd name="connsiteY3" fmla="*/ 464409 h 650456"/>
              <a:gd name="connsiteX4" fmla="*/ 923019 w 934970"/>
              <a:gd name="connsiteY4" fmla="*/ 219836 h 650456"/>
              <a:gd name="connsiteX5" fmla="*/ 725422 w 934970"/>
              <a:gd name="connsiteY5" fmla="*/ 8591 h 650456"/>
              <a:gd name="connsiteX6" fmla="*/ 199217 w 934970"/>
              <a:gd name="connsiteY6" fmla="*/ 59873 h 650456"/>
              <a:gd name="connsiteX7" fmla="*/ 19602 w 934970"/>
              <a:gd name="connsiteY7" fmla="*/ 233043 h 650456"/>
              <a:gd name="connsiteX8" fmla="*/ 217059 w 934970"/>
              <a:gd name="connsiteY8" fmla="*/ 589969 h 650456"/>
              <a:gd name="connsiteX9" fmla="*/ 240584 w 934970"/>
              <a:gd name="connsiteY9" fmla="*/ 650456 h 650456"/>
              <a:gd name="connsiteX0" fmla="*/ 240584 w 935083"/>
              <a:gd name="connsiteY0" fmla="*/ 652498 h 652498"/>
              <a:gd name="connsiteX1" fmla="*/ 326980 w 935083"/>
              <a:gd name="connsiteY1" fmla="*/ 616315 h 652498"/>
              <a:gd name="connsiteX2" fmla="*/ 558635 w 935083"/>
              <a:gd name="connsiteY2" fmla="*/ 600411 h 652498"/>
              <a:gd name="connsiteX3" fmla="*/ 874373 w 935083"/>
              <a:gd name="connsiteY3" fmla="*/ 466451 h 652498"/>
              <a:gd name="connsiteX4" fmla="*/ 923019 w 935083"/>
              <a:gd name="connsiteY4" fmla="*/ 221878 h 652498"/>
              <a:gd name="connsiteX5" fmla="*/ 723902 w 935083"/>
              <a:gd name="connsiteY5" fmla="*/ 8348 h 652498"/>
              <a:gd name="connsiteX6" fmla="*/ 199217 w 935083"/>
              <a:gd name="connsiteY6" fmla="*/ 61915 h 652498"/>
              <a:gd name="connsiteX7" fmla="*/ 19602 w 935083"/>
              <a:gd name="connsiteY7" fmla="*/ 235085 h 652498"/>
              <a:gd name="connsiteX8" fmla="*/ 217059 w 935083"/>
              <a:gd name="connsiteY8" fmla="*/ 592011 h 652498"/>
              <a:gd name="connsiteX9" fmla="*/ 240584 w 935083"/>
              <a:gd name="connsiteY9" fmla="*/ 652498 h 652498"/>
              <a:gd name="connsiteX0" fmla="*/ 240584 w 935083"/>
              <a:gd name="connsiteY0" fmla="*/ 690718 h 690718"/>
              <a:gd name="connsiteX1" fmla="*/ 326980 w 935083"/>
              <a:gd name="connsiteY1" fmla="*/ 654535 h 690718"/>
              <a:gd name="connsiteX2" fmla="*/ 558635 w 935083"/>
              <a:gd name="connsiteY2" fmla="*/ 638631 h 690718"/>
              <a:gd name="connsiteX3" fmla="*/ 874373 w 935083"/>
              <a:gd name="connsiteY3" fmla="*/ 504671 h 690718"/>
              <a:gd name="connsiteX4" fmla="*/ 923019 w 935083"/>
              <a:gd name="connsiteY4" fmla="*/ 260098 h 690718"/>
              <a:gd name="connsiteX5" fmla="*/ 723902 w 935083"/>
              <a:gd name="connsiteY5" fmla="*/ 46568 h 690718"/>
              <a:gd name="connsiteX6" fmla="*/ 199217 w 935083"/>
              <a:gd name="connsiteY6" fmla="*/ 100135 h 690718"/>
              <a:gd name="connsiteX7" fmla="*/ 19602 w 935083"/>
              <a:gd name="connsiteY7" fmla="*/ 273305 h 690718"/>
              <a:gd name="connsiteX8" fmla="*/ 217059 w 935083"/>
              <a:gd name="connsiteY8" fmla="*/ 630231 h 690718"/>
              <a:gd name="connsiteX9" fmla="*/ 240584 w 935083"/>
              <a:gd name="connsiteY9" fmla="*/ 690718 h 690718"/>
              <a:gd name="connsiteX0" fmla="*/ 240584 w 934424"/>
              <a:gd name="connsiteY0" fmla="*/ 718729 h 718729"/>
              <a:gd name="connsiteX1" fmla="*/ 326980 w 934424"/>
              <a:gd name="connsiteY1" fmla="*/ 682546 h 718729"/>
              <a:gd name="connsiteX2" fmla="*/ 558635 w 934424"/>
              <a:gd name="connsiteY2" fmla="*/ 666642 h 718729"/>
              <a:gd name="connsiteX3" fmla="*/ 874373 w 934424"/>
              <a:gd name="connsiteY3" fmla="*/ 532682 h 718729"/>
              <a:gd name="connsiteX4" fmla="*/ 923019 w 934424"/>
              <a:gd name="connsiteY4" fmla="*/ 288109 h 718729"/>
              <a:gd name="connsiteX5" fmla="*/ 732809 w 934424"/>
              <a:gd name="connsiteY5" fmla="*/ 41324 h 718729"/>
              <a:gd name="connsiteX6" fmla="*/ 199217 w 934424"/>
              <a:gd name="connsiteY6" fmla="*/ 128146 h 718729"/>
              <a:gd name="connsiteX7" fmla="*/ 19602 w 934424"/>
              <a:gd name="connsiteY7" fmla="*/ 301316 h 718729"/>
              <a:gd name="connsiteX8" fmla="*/ 217059 w 934424"/>
              <a:gd name="connsiteY8" fmla="*/ 658242 h 718729"/>
              <a:gd name="connsiteX9" fmla="*/ 240584 w 934424"/>
              <a:gd name="connsiteY9" fmla="*/ 718729 h 718729"/>
              <a:gd name="connsiteX0" fmla="*/ 240584 w 934424"/>
              <a:gd name="connsiteY0" fmla="*/ 722533 h 722533"/>
              <a:gd name="connsiteX1" fmla="*/ 326980 w 934424"/>
              <a:gd name="connsiteY1" fmla="*/ 686350 h 722533"/>
              <a:gd name="connsiteX2" fmla="*/ 558635 w 934424"/>
              <a:gd name="connsiteY2" fmla="*/ 670446 h 722533"/>
              <a:gd name="connsiteX3" fmla="*/ 874373 w 934424"/>
              <a:gd name="connsiteY3" fmla="*/ 536486 h 722533"/>
              <a:gd name="connsiteX4" fmla="*/ 923019 w 934424"/>
              <a:gd name="connsiteY4" fmla="*/ 291913 h 722533"/>
              <a:gd name="connsiteX5" fmla="*/ 732809 w 934424"/>
              <a:gd name="connsiteY5" fmla="*/ 45128 h 722533"/>
              <a:gd name="connsiteX6" fmla="*/ 199217 w 934424"/>
              <a:gd name="connsiteY6" fmla="*/ 131950 h 722533"/>
              <a:gd name="connsiteX7" fmla="*/ 19602 w 934424"/>
              <a:gd name="connsiteY7" fmla="*/ 305120 h 722533"/>
              <a:gd name="connsiteX8" fmla="*/ 217059 w 934424"/>
              <a:gd name="connsiteY8" fmla="*/ 662046 h 722533"/>
              <a:gd name="connsiteX9" fmla="*/ 240584 w 934424"/>
              <a:gd name="connsiteY9" fmla="*/ 722533 h 722533"/>
              <a:gd name="connsiteX0" fmla="*/ 240584 w 934424"/>
              <a:gd name="connsiteY0" fmla="*/ 720450 h 720450"/>
              <a:gd name="connsiteX1" fmla="*/ 326980 w 934424"/>
              <a:gd name="connsiteY1" fmla="*/ 684267 h 720450"/>
              <a:gd name="connsiteX2" fmla="*/ 558635 w 934424"/>
              <a:gd name="connsiteY2" fmla="*/ 668363 h 720450"/>
              <a:gd name="connsiteX3" fmla="*/ 874373 w 934424"/>
              <a:gd name="connsiteY3" fmla="*/ 534403 h 720450"/>
              <a:gd name="connsiteX4" fmla="*/ 923019 w 934424"/>
              <a:gd name="connsiteY4" fmla="*/ 289830 h 720450"/>
              <a:gd name="connsiteX5" fmla="*/ 732809 w 934424"/>
              <a:gd name="connsiteY5" fmla="*/ 43045 h 720450"/>
              <a:gd name="connsiteX6" fmla="*/ 199217 w 934424"/>
              <a:gd name="connsiteY6" fmla="*/ 129867 h 720450"/>
              <a:gd name="connsiteX7" fmla="*/ 19602 w 934424"/>
              <a:gd name="connsiteY7" fmla="*/ 303037 h 720450"/>
              <a:gd name="connsiteX8" fmla="*/ 217059 w 934424"/>
              <a:gd name="connsiteY8" fmla="*/ 659963 h 720450"/>
              <a:gd name="connsiteX9" fmla="*/ 240584 w 934424"/>
              <a:gd name="connsiteY9" fmla="*/ 720450 h 720450"/>
              <a:gd name="connsiteX0" fmla="*/ 240584 w 934424"/>
              <a:gd name="connsiteY0" fmla="*/ 685029 h 685029"/>
              <a:gd name="connsiteX1" fmla="*/ 326980 w 934424"/>
              <a:gd name="connsiteY1" fmla="*/ 648846 h 685029"/>
              <a:gd name="connsiteX2" fmla="*/ 558635 w 934424"/>
              <a:gd name="connsiteY2" fmla="*/ 632942 h 685029"/>
              <a:gd name="connsiteX3" fmla="*/ 874373 w 934424"/>
              <a:gd name="connsiteY3" fmla="*/ 498982 h 685029"/>
              <a:gd name="connsiteX4" fmla="*/ 923019 w 934424"/>
              <a:gd name="connsiteY4" fmla="*/ 254409 h 685029"/>
              <a:gd name="connsiteX5" fmla="*/ 732809 w 934424"/>
              <a:gd name="connsiteY5" fmla="*/ 7624 h 685029"/>
              <a:gd name="connsiteX6" fmla="*/ 194656 w 934424"/>
              <a:gd name="connsiteY6" fmla="*/ 87592 h 685029"/>
              <a:gd name="connsiteX7" fmla="*/ 19602 w 934424"/>
              <a:gd name="connsiteY7" fmla="*/ 267616 h 685029"/>
              <a:gd name="connsiteX8" fmla="*/ 217059 w 934424"/>
              <a:gd name="connsiteY8" fmla="*/ 624542 h 685029"/>
              <a:gd name="connsiteX9" fmla="*/ 240584 w 934424"/>
              <a:gd name="connsiteY9" fmla="*/ 685029 h 685029"/>
              <a:gd name="connsiteX0" fmla="*/ 240584 w 934424"/>
              <a:gd name="connsiteY0" fmla="*/ 687685 h 687685"/>
              <a:gd name="connsiteX1" fmla="*/ 326980 w 934424"/>
              <a:gd name="connsiteY1" fmla="*/ 651502 h 687685"/>
              <a:gd name="connsiteX2" fmla="*/ 558635 w 934424"/>
              <a:gd name="connsiteY2" fmla="*/ 635598 h 687685"/>
              <a:gd name="connsiteX3" fmla="*/ 874373 w 934424"/>
              <a:gd name="connsiteY3" fmla="*/ 501638 h 687685"/>
              <a:gd name="connsiteX4" fmla="*/ 923019 w 934424"/>
              <a:gd name="connsiteY4" fmla="*/ 257065 h 687685"/>
              <a:gd name="connsiteX5" fmla="*/ 732809 w 934424"/>
              <a:gd name="connsiteY5" fmla="*/ 10280 h 687685"/>
              <a:gd name="connsiteX6" fmla="*/ 228697 w 934424"/>
              <a:gd name="connsiteY6" fmla="*/ 75553 h 687685"/>
              <a:gd name="connsiteX7" fmla="*/ 19602 w 934424"/>
              <a:gd name="connsiteY7" fmla="*/ 270272 h 687685"/>
              <a:gd name="connsiteX8" fmla="*/ 217059 w 934424"/>
              <a:gd name="connsiteY8" fmla="*/ 627198 h 687685"/>
              <a:gd name="connsiteX9" fmla="*/ 240584 w 934424"/>
              <a:gd name="connsiteY9" fmla="*/ 687685 h 687685"/>
              <a:gd name="connsiteX0" fmla="*/ 240584 w 930983"/>
              <a:gd name="connsiteY0" fmla="*/ 687685 h 687685"/>
              <a:gd name="connsiteX1" fmla="*/ 326980 w 930983"/>
              <a:gd name="connsiteY1" fmla="*/ 651502 h 687685"/>
              <a:gd name="connsiteX2" fmla="*/ 558635 w 930983"/>
              <a:gd name="connsiteY2" fmla="*/ 635598 h 687685"/>
              <a:gd name="connsiteX3" fmla="*/ 861448 w 930983"/>
              <a:gd name="connsiteY3" fmla="*/ 482219 h 687685"/>
              <a:gd name="connsiteX4" fmla="*/ 923019 w 930983"/>
              <a:gd name="connsiteY4" fmla="*/ 257065 h 687685"/>
              <a:gd name="connsiteX5" fmla="*/ 732809 w 930983"/>
              <a:gd name="connsiteY5" fmla="*/ 10280 h 687685"/>
              <a:gd name="connsiteX6" fmla="*/ 228697 w 930983"/>
              <a:gd name="connsiteY6" fmla="*/ 75553 h 687685"/>
              <a:gd name="connsiteX7" fmla="*/ 19602 w 930983"/>
              <a:gd name="connsiteY7" fmla="*/ 270272 h 687685"/>
              <a:gd name="connsiteX8" fmla="*/ 217059 w 930983"/>
              <a:gd name="connsiteY8" fmla="*/ 627198 h 687685"/>
              <a:gd name="connsiteX9" fmla="*/ 240584 w 930983"/>
              <a:gd name="connsiteY9" fmla="*/ 687685 h 687685"/>
              <a:gd name="connsiteX0" fmla="*/ 240584 w 942621"/>
              <a:gd name="connsiteY0" fmla="*/ 687685 h 687685"/>
              <a:gd name="connsiteX1" fmla="*/ 326980 w 942621"/>
              <a:gd name="connsiteY1" fmla="*/ 651502 h 687685"/>
              <a:gd name="connsiteX2" fmla="*/ 558635 w 942621"/>
              <a:gd name="connsiteY2" fmla="*/ 635598 h 687685"/>
              <a:gd name="connsiteX3" fmla="*/ 895330 w 942621"/>
              <a:gd name="connsiteY3" fmla="*/ 442594 h 687685"/>
              <a:gd name="connsiteX4" fmla="*/ 923019 w 942621"/>
              <a:gd name="connsiteY4" fmla="*/ 257065 h 687685"/>
              <a:gd name="connsiteX5" fmla="*/ 732809 w 942621"/>
              <a:gd name="connsiteY5" fmla="*/ 10280 h 687685"/>
              <a:gd name="connsiteX6" fmla="*/ 228697 w 942621"/>
              <a:gd name="connsiteY6" fmla="*/ 75553 h 687685"/>
              <a:gd name="connsiteX7" fmla="*/ 19602 w 942621"/>
              <a:gd name="connsiteY7" fmla="*/ 270272 h 687685"/>
              <a:gd name="connsiteX8" fmla="*/ 217059 w 942621"/>
              <a:gd name="connsiteY8" fmla="*/ 627198 h 687685"/>
              <a:gd name="connsiteX9" fmla="*/ 240584 w 942621"/>
              <a:gd name="connsiteY9" fmla="*/ 687685 h 687685"/>
              <a:gd name="connsiteX0" fmla="*/ 240584 w 941338"/>
              <a:gd name="connsiteY0" fmla="*/ 687685 h 687685"/>
              <a:gd name="connsiteX1" fmla="*/ 326980 w 941338"/>
              <a:gd name="connsiteY1" fmla="*/ 651502 h 687685"/>
              <a:gd name="connsiteX2" fmla="*/ 583099 w 941338"/>
              <a:gd name="connsiteY2" fmla="*/ 614744 h 687685"/>
              <a:gd name="connsiteX3" fmla="*/ 895330 w 941338"/>
              <a:gd name="connsiteY3" fmla="*/ 442594 h 687685"/>
              <a:gd name="connsiteX4" fmla="*/ 923019 w 941338"/>
              <a:gd name="connsiteY4" fmla="*/ 257065 h 687685"/>
              <a:gd name="connsiteX5" fmla="*/ 732809 w 941338"/>
              <a:gd name="connsiteY5" fmla="*/ 10280 h 687685"/>
              <a:gd name="connsiteX6" fmla="*/ 228697 w 941338"/>
              <a:gd name="connsiteY6" fmla="*/ 75553 h 687685"/>
              <a:gd name="connsiteX7" fmla="*/ 19602 w 941338"/>
              <a:gd name="connsiteY7" fmla="*/ 270272 h 687685"/>
              <a:gd name="connsiteX8" fmla="*/ 217059 w 941338"/>
              <a:gd name="connsiteY8" fmla="*/ 627198 h 687685"/>
              <a:gd name="connsiteX9" fmla="*/ 240584 w 941338"/>
              <a:gd name="connsiteY9" fmla="*/ 687685 h 687685"/>
              <a:gd name="connsiteX0" fmla="*/ 243122 w 943876"/>
              <a:gd name="connsiteY0" fmla="*/ 687685 h 687685"/>
              <a:gd name="connsiteX1" fmla="*/ 329518 w 943876"/>
              <a:gd name="connsiteY1" fmla="*/ 651502 h 687685"/>
              <a:gd name="connsiteX2" fmla="*/ 585637 w 943876"/>
              <a:gd name="connsiteY2" fmla="*/ 614744 h 687685"/>
              <a:gd name="connsiteX3" fmla="*/ 897868 w 943876"/>
              <a:gd name="connsiteY3" fmla="*/ 442594 h 687685"/>
              <a:gd name="connsiteX4" fmla="*/ 925557 w 943876"/>
              <a:gd name="connsiteY4" fmla="*/ 257065 h 687685"/>
              <a:gd name="connsiteX5" fmla="*/ 735347 w 943876"/>
              <a:gd name="connsiteY5" fmla="*/ 10280 h 687685"/>
              <a:gd name="connsiteX6" fmla="*/ 231235 w 943876"/>
              <a:gd name="connsiteY6" fmla="*/ 75553 h 687685"/>
              <a:gd name="connsiteX7" fmla="*/ 22140 w 943876"/>
              <a:gd name="connsiteY7" fmla="*/ 270272 h 687685"/>
              <a:gd name="connsiteX8" fmla="*/ 219597 w 943876"/>
              <a:gd name="connsiteY8" fmla="*/ 627198 h 687685"/>
              <a:gd name="connsiteX9" fmla="*/ 243122 w 943876"/>
              <a:gd name="connsiteY9" fmla="*/ 687685 h 687685"/>
              <a:gd name="connsiteX0" fmla="*/ 270951 w 971705"/>
              <a:gd name="connsiteY0" fmla="*/ 687201 h 687201"/>
              <a:gd name="connsiteX1" fmla="*/ 357347 w 971705"/>
              <a:gd name="connsiteY1" fmla="*/ 651018 h 687201"/>
              <a:gd name="connsiteX2" fmla="*/ 613466 w 971705"/>
              <a:gd name="connsiteY2" fmla="*/ 614260 h 687201"/>
              <a:gd name="connsiteX3" fmla="*/ 925697 w 971705"/>
              <a:gd name="connsiteY3" fmla="*/ 442110 h 687201"/>
              <a:gd name="connsiteX4" fmla="*/ 953386 w 971705"/>
              <a:gd name="connsiteY4" fmla="*/ 256581 h 687201"/>
              <a:gd name="connsiteX5" fmla="*/ 763176 w 971705"/>
              <a:gd name="connsiteY5" fmla="*/ 9796 h 687201"/>
              <a:gd name="connsiteX6" fmla="*/ 259064 w 971705"/>
              <a:gd name="connsiteY6" fmla="*/ 75069 h 687201"/>
              <a:gd name="connsiteX7" fmla="*/ 16950 w 971705"/>
              <a:gd name="connsiteY7" fmla="*/ 313452 h 687201"/>
              <a:gd name="connsiteX8" fmla="*/ 247426 w 971705"/>
              <a:gd name="connsiteY8" fmla="*/ 626714 h 687201"/>
              <a:gd name="connsiteX9" fmla="*/ 270951 w 971705"/>
              <a:gd name="connsiteY9" fmla="*/ 687201 h 687201"/>
              <a:gd name="connsiteX0" fmla="*/ 238078 w 938832"/>
              <a:gd name="connsiteY0" fmla="*/ 686664 h 686664"/>
              <a:gd name="connsiteX1" fmla="*/ 324474 w 938832"/>
              <a:gd name="connsiteY1" fmla="*/ 650481 h 686664"/>
              <a:gd name="connsiteX2" fmla="*/ 580593 w 938832"/>
              <a:gd name="connsiteY2" fmla="*/ 613723 h 686664"/>
              <a:gd name="connsiteX3" fmla="*/ 892824 w 938832"/>
              <a:gd name="connsiteY3" fmla="*/ 441573 h 686664"/>
              <a:gd name="connsiteX4" fmla="*/ 920513 w 938832"/>
              <a:gd name="connsiteY4" fmla="*/ 256044 h 686664"/>
              <a:gd name="connsiteX5" fmla="*/ 730303 w 938832"/>
              <a:gd name="connsiteY5" fmla="*/ 9259 h 686664"/>
              <a:gd name="connsiteX6" fmla="*/ 226191 w 938832"/>
              <a:gd name="connsiteY6" fmla="*/ 74532 h 686664"/>
              <a:gd name="connsiteX7" fmla="*/ 23383 w 938832"/>
              <a:gd name="connsiteY7" fmla="*/ 284183 h 686664"/>
              <a:gd name="connsiteX8" fmla="*/ 214553 w 938832"/>
              <a:gd name="connsiteY8" fmla="*/ 626177 h 686664"/>
              <a:gd name="connsiteX9" fmla="*/ 238078 w 938832"/>
              <a:gd name="connsiteY9" fmla="*/ 686664 h 686664"/>
              <a:gd name="connsiteX0" fmla="*/ 238078 w 940200"/>
              <a:gd name="connsiteY0" fmla="*/ 721245 h 721245"/>
              <a:gd name="connsiteX1" fmla="*/ 324474 w 940200"/>
              <a:gd name="connsiteY1" fmla="*/ 685062 h 721245"/>
              <a:gd name="connsiteX2" fmla="*/ 580593 w 940200"/>
              <a:gd name="connsiteY2" fmla="*/ 648304 h 721245"/>
              <a:gd name="connsiteX3" fmla="*/ 892824 w 940200"/>
              <a:gd name="connsiteY3" fmla="*/ 476154 h 721245"/>
              <a:gd name="connsiteX4" fmla="*/ 920513 w 940200"/>
              <a:gd name="connsiteY4" fmla="*/ 290625 h 721245"/>
              <a:gd name="connsiteX5" fmla="*/ 710990 w 940200"/>
              <a:gd name="connsiteY5" fmla="*/ 6592 h 721245"/>
              <a:gd name="connsiteX6" fmla="*/ 226191 w 940200"/>
              <a:gd name="connsiteY6" fmla="*/ 109113 h 721245"/>
              <a:gd name="connsiteX7" fmla="*/ 23383 w 940200"/>
              <a:gd name="connsiteY7" fmla="*/ 318764 h 721245"/>
              <a:gd name="connsiteX8" fmla="*/ 214553 w 940200"/>
              <a:gd name="connsiteY8" fmla="*/ 660758 h 721245"/>
              <a:gd name="connsiteX9" fmla="*/ 238078 w 940200"/>
              <a:gd name="connsiteY9" fmla="*/ 721245 h 721245"/>
              <a:gd name="connsiteX0" fmla="*/ 238078 w 943536"/>
              <a:gd name="connsiteY0" fmla="*/ 720896 h 720896"/>
              <a:gd name="connsiteX1" fmla="*/ 324474 w 943536"/>
              <a:gd name="connsiteY1" fmla="*/ 684713 h 720896"/>
              <a:gd name="connsiteX2" fmla="*/ 580593 w 943536"/>
              <a:gd name="connsiteY2" fmla="*/ 647955 h 720896"/>
              <a:gd name="connsiteX3" fmla="*/ 892824 w 943536"/>
              <a:gd name="connsiteY3" fmla="*/ 475805 h 720896"/>
              <a:gd name="connsiteX4" fmla="*/ 925324 w 943536"/>
              <a:gd name="connsiteY4" fmla="*/ 283788 h 720896"/>
              <a:gd name="connsiteX5" fmla="*/ 710990 w 943536"/>
              <a:gd name="connsiteY5" fmla="*/ 6243 h 720896"/>
              <a:gd name="connsiteX6" fmla="*/ 226191 w 943536"/>
              <a:gd name="connsiteY6" fmla="*/ 108764 h 720896"/>
              <a:gd name="connsiteX7" fmla="*/ 23383 w 943536"/>
              <a:gd name="connsiteY7" fmla="*/ 318415 h 720896"/>
              <a:gd name="connsiteX8" fmla="*/ 214553 w 943536"/>
              <a:gd name="connsiteY8" fmla="*/ 660409 h 720896"/>
              <a:gd name="connsiteX9" fmla="*/ 238078 w 943536"/>
              <a:gd name="connsiteY9" fmla="*/ 720896 h 720896"/>
              <a:gd name="connsiteX0" fmla="*/ 238078 w 932042"/>
              <a:gd name="connsiteY0" fmla="*/ 720896 h 720896"/>
              <a:gd name="connsiteX1" fmla="*/ 324474 w 932042"/>
              <a:gd name="connsiteY1" fmla="*/ 684713 h 720896"/>
              <a:gd name="connsiteX2" fmla="*/ 580593 w 932042"/>
              <a:gd name="connsiteY2" fmla="*/ 647955 h 720896"/>
              <a:gd name="connsiteX3" fmla="*/ 850829 w 932042"/>
              <a:gd name="connsiteY3" fmla="*/ 489522 h 720896"/>
              <a:gd name="connsiteX4" fmla="*/ 925324 w 932042"/>
              <a:gd name="connsiteY4" fmla="*/ 283788 h 720896"/>
              <a:gd name="connsiteX5" fmla="*/ 710990 w 932042"/>
              <a:gd name="connsiteY5" fmla="*/ 6243 h 720896"/>
              <a:gd name="connsiteX6" fmla="*/ 226191 w 932042"/>
              <a:gd name="connsiteY6" fmla="*/ 108764 h 720896"/>
              <a:gd name="connsiteX7" fmla="*/ 23383 w 932042"/>
              <a:gd name="connsiteY7" fmla="*/ 318415 h 720896"/>
              <a:gd name="connsiteX8" fmla="*/ 214553 w 932042"/>
              <a:gd name="connsiteY8" fmla="*/ 660409 h 720896"/>
              <a:gd name="connsiteX9" fmla="*/ 238078 w 932042"/>
              <a:gd name="connsiteY9" fmla="*/ 720896 h 720896"/>
              <a:gd name="connsiteX0" fmla="*/ 294564 w 988528"/>
              <a:gd name="connsiteY0" fmla="*/ 721257 h 721257"/>
              <a:gd name="connsiteX1" fmla="*/ 380960 w 988528"/>
              <a:gd name="connsiteY1" fmla="*/ 685074 h 721257"/>
              <a:gd name="connsiteX2" fmla="*/ 637079 w 988528"/>
              <a:gd name="connsiteY2" fmla="*/ 648316 h 721257"/>
              <a:gd name="connsiteX3" fmla="*/ 907315 w 988528"/>
              <a:gd name="connsiteY3" fmla="*/ 489883 h 721257"/>
              <a:gd name="connsiteX4" fmla="*/ 981810 w 988528"/>
              <a:gd name="connsiteY4" fmla="*/ 284149 h 721257"/>
              <a:gd name="connsiteX5" fmla="*/ 767476 w 988528"/>
              <a:gd name="connsiteY5" fmla="*/ 6604 h 721257"/>
              <a:gd name="connsiteX6" fmla="*/ 282677 w 988528"/>
              <a:gd name="connsiteY6" fmla="*/ 109125 h 721257"/>
              <a:gd name="connsiteX7" fmla="*/ 14036 w 988528"/>
              <a:gd name="connsiteY7" fmla="*/ 355779 h 721257"/>
              <a:gd name="connsiteX8" fmla="*/ 271039 w 988528"/>
              <a:gd name="connsiteY8" fmla="*/ 660770 h 721257"/>
              <a:gd name="connsiteX9" fmla="*/ 294564 w 988528"/>
              <a:gd name="connsiteY9" fmla="*/ 721257 h 721257"/>
              <a:gd name="connsiteX0" fmla="*/ 308360 w 1002324"/>
              <a:gd name="connsiteY0" fmla="*/ 721378 h 721378"/>
              <a:gd name="connsiteX1" fmla="*/ 394756 w 1002324"/>
              <a:gd name="connsiteY1" fmla="*/ 685195 h 721378"/>
              <a:gd name="connsiteX2" fmla="*/ 650875 w 1002324"/>
              <a:gd name="connsiteY2" fmla="*/ 648437 h 721378"/>
              <a:gd name="connsiteX3" fmla="*/ 921111 w 1002324"/>
              <a:gd name="connsiteY3" fmla="*/ 490004 h 721378"/>
              <a:gd name="connsiteX4" fmla="*/ 995606 w 1002324"/>
              <a:gd name="connsiteY4" fmla="*/ 284270 h 721378"/>
              <a:gd name="connsiteX5" fmla="*/ 781272 w 1002324"/>
              <a:gd name="connsiteY5" fmla="*/ 6725 h 721378"/>
              <a:gd name="connsiteX6" fmla="*/ 296473 w 1002324"/>
              <a:gd name="connsiteY6" fmla="*/ 109246 h 721378"/>
              <a:gd name="connsiteX7" fmla="*/ 12734 w 1002324"/>
              <a:gd name="connsiteY7" fmla="*/ 367519 h 721378"/>
              <a:gd name="connsiteX8" fmla="*/ 284835 w 1002324"/>
              <a:gd name="connsiteY8" fmla="*/ 660891 h 721378"/>
              <a:gd name="connsiteX9" fmla="*/ 308360 w 1002324"/>
              <a:gd name="connsiteY9" fmla="*/ 721378 h 721378"/>
              <a:gd name="connsiteX0" fmla="*/ 308360 w 1001714"/>
              <a:gd name="connsiteY0" fmla="*/ 721378 h 721378"/>
              <a:gd name="connsiteX1" fmla="*/ 394756 w 1001714"/>
              <a:gd name="connsiteY1" fmla="*/ 685195 h 721378"/>
              <a:gd name="connsiteX2" fmla="*/ 650875 w 1001714"/>
              <a:gd name="connsiteY2" fmla="*/ 648437 h 721378"/>
              <a:gd name="connsiteX3" fmla="*/ 917242 w 1001714"/>
              <a:gd name="connsiteY3" fmla="*/ 475683 h 721378"/>
              <a:gd name="connsiteX4" fmla="*/ 995606 w 1001714"/>
              <a:gd name="connsiteY4" fmla="*/ 284270 h 721378"/>
              <a:gd name="connsiteX5" fmla="*/ 781272 w 1001714"/>
              <a:gd name="connsiteY5" fmla="*/ 6725 h 721378"/>
              <a:gd name="connsiteX6" fmla="*/ 296473 w 1001714"/>
              <a:gd name="connsiteY6" fmla="*/ 109246 h 721378"/>
              <a:gd name="connsiteX7" fmla="*/ 12734 w 1001714"/>
              <a:gd name="connsiteY7" fmla="*/ 367519 h 721378"/>
              <a:gd name="connsiteX8" fmla="*/ 284835 w 1001714"/>
              <a:gd name="connsiteY8" fmla="*/ 660891 h 721378"/>
              <a:gd name="connsiteX9" fmla="*/ 308360 w 1001714"/>
              <a:gd name="connsiteY9" fmla="*/ 721378 h 721378"/>
              <a:gd name="connsiteX0" fmla="*/ 308360 w 1001852"/>
              <a:gd name="connsiteY0" fmla="*/ 721378 h 721378"/>
              <a:gd name="connsiteX1" fmla="*/ 394756 w 1001852"/>
              <a:gd name="connsiteY1" fmla="*/ 685195 h 721378"/>
              <a:gd name="connsiteX2" fmla="*/ 641147 w 1001852"/>
              <a:gd name="connsiteY2" fmla="*/ 639079 h 721378"/>
              <a:gd name="connsiteX3" fmla="*/ 917242 w 1001852"/>
              <a:gd name="connsiteY3" fmla="*/ 475683 h 721378"/>
              <a:gd name="connsiteX4" fmla="*/ 995606 w 1001852"/>
              <a:gd name="connsiteY4" fmla="*/ 284270 h 721378"/>
              <a:gd name="connsiteX5" fmla="*/ 781272 w 1001852"/>
              <a:gd name="connsiteY5" fmla="*/ 6725 h 721378"/>
              <a:gd name="connsiteX6" fmla="*/ 296473 w 1001852"/>
              <a:gd name="connsiteY6" fmla="*/ 109246 h 721378"/>
              <a:gd name="connsiteX7" fmla="*/ 12734 w 1001852"/>
              <a:gd name="connsiteY7" fmla="*/ 367519 h 721378"/>
              <a:gd name="connsiteX8" fmla="*/ 284835 w 1001852"/>
              <a:gd name="connsiteY8" fmla="*/ 660891 h 721378"/>
              <a:gd name="connsiteX9" fmla="*/ 308360 w 1001852"/>
              <a:gd name="connsiteY9" fmla="*/ 721378 h 721378"/>
              <a:gd name="connsiteX0" fmla="*/ 308360 w 1001852"/>
              <a:gd name="connsiteY0" fmla="*/ 719754 h 719754"/>
              <a:gd name="connsiteX1" fmla="*/ 394756 w 1001852"/>
              <a:gd name="connsiteY1" fmla="*/ 683571 h 719754"/>
              <a:gd name="connsiteX2" fmla="*/ 641147 w 1001852"/>
              <a:gd name="connsiteY2" fmla="*/ 637455 h 719754"/>
              <a:gd name="connsiteX3" fmla="*/ 917242 w 1001852"/>
              <a:gd name="connsiteY3" fmla="*/ 474059 h 719754"/>
              <a:gd name="connsiteX4" fmla="*/ 995606 w 1001852"/>
              <a:gd name="connsiteY4" fmla="*/ 282646 h 719754"/>
              <a:gd name="connsiteX5" fmla="*/ 781272 w 1001852"/>
              <a:gd name="connsiteY5" fmla="*/ 5101 h 719754"/>
              <a:gd name="connsiteX6" fmla="*/ 311517 w 1001852"/>
              <a:gd name="connsiteY6" fmla="*/ 122448 h 719754"/>
              <a:gd name="connsiteX7" fmla="*/ 12734 w 1001852"/>
              <a:gd name="connsiteY7" fmla="*/ 365895 h 719754"/>
              <a:gd name="connsiteX8" fmla="*/ 284835 w 1001852"/>
              <a:gd name="connsiteY8" fmla="*/ 659267 h 719754"/>
              <a:gd name="connsiteX9" fmla="*/ 308360 w 1001852"/>
              <a:gd name="connsiteY9" fmla="*/ 719754 h 719754"/>
              <a:gd name="connsiteX0" fmla="*/ 304337 w 997829"/>
              <a:gd name="connsiteY0" fmla="*/ 719754 h 719754"/>
              <a:gd name="connsiteX1" fmla="*/ 390733 w 997829"/>
              <a:gd name="connsiteY1" fmla="*/ 683571 h 719754"/>
              <a:gd name="connsiteX2" fmla="*/ 637124 w 997829"/>
              <a:gd name="connsiteY2" fmla="*/ 637455 h 719754"/>
              <a:gd name="connsiteX3" fmla="*/ 913219 w 997829"/>
              <a:gd name="connsiteY3" fmla="*/ 474059 h 719754"/>
              <a:gd name="connsiteX4" fmla="*/ 991583 w 997829"/>
              <a:gd name="connsiteY4" fmla="*/ 282646 h 719754"/>
              <a:gd name="connsiteX5" fmla="*/ 777249 w 997829"/>
              <a:gd name="connsiteY5" fmla="*/ 5101 h 719754"/>
              <a:gd name="connsiteX6" fmla="*/ 307494 w 997829"/>
              <a:gd name="connsiteY6" fmla="*/ 122448 h 719754"/>
              <a:gd name="connsiteX7" fmla="*/ 8711 w 997829"/>
              <a:gd name="connsiteY7" fmla="*/ 365895 h 719754"/>
              <a:gd name="connsiteX8" fmla="*/ 280812 w 997829"/>
              <a:gd name="connsiteY8" fmla="*/ 659267 h 719754"/>
              <a:gd name="connsiteX9" fmla="*/ 304337 w 997829"/>
              <a:gd name="connsiteY9" fmla="*/ 719754 h 719754"/>
              <a:gd name="connsiteX0" fmla="*/ 304337 w 1000140"/>
              <a:gd name="connsiteY0" fmla="*/ 719754 h 719754"/>
              <a:gd name="connsiteX1" fmla="*/ 390733 w 1000140"/>
              <a:gd name="connsiteY1" fmla="*/ 683571 h 719754"/>
              <a:gd name="connsiteX2" fmla="*/ 637124 w 1000140"/>
              <a:gd name="connsiteY2" fmla="*/ 637455 h 719754"/>
              <a:gd name="connsiteX3" fmla="*/ 926023 w 1000140"/>
              <a:gd name="connsiteY3" fmla="*/ 465382 h 719754"/>
              <a:gd name="connsiteX4" fmla="*/ 991583 w 1000140"/>
              <a:gd name="connsiteY4" fmla="*/ 282646 h 719754"/>
              <a:gd name="connsiteX5" fmla="*/ 777249 w 1000140"/>
              <a:gd name="connsiteY5" fmla="*/ 5101 h 719754"/>
              <a:gd name="connsiteX6" fmla="*/ 307494 w 1000140"/>
              <a:gd name="connsiteY6" fmla="*/ 122448 h 719754"/>
              <a:gd name="connsiteX7" fmla="*/ 8711 w 1000140"/>
              <a:gd name="connsiteY7" fmla="*/ 365895 h 719754"/>
              <a:gd name="connsiteX8" fmla="*/ 280812 w 1000140"/>
              <a:gd name="connsiteY8" fmla="*/ 659267 h 719754"/>
              <a:gd name="connsiteX9" fmla="*/ 304337 w 1000140"/>
              <a:gd name="connsiteY9" fmla="*/ 719754 h 719754"/>
              <a:gd name="connsiteX0" fmla="*/ 304337 w 1000232"/>
              <a:gd name="connsiteY0" fmla="*/ 719754 h 719754"/>
              <a:gd name="connsiteX1" fmla="*/ 390733 w 1000232"/>
              <a:gd name="connsiteY1" fmla="*/ 683571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1000232"/>
              <a:gd name="connsiteY0" fmla="*/ 719754 h 719754"/>
              <a:gd name="connsiteX1" fmla="*/ 399952 w 1000232"/>
              <a:gd name="connsiteY1" fmla="*/ 666587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991570"/>
              <a:gd name="connsiteY0" fmla="*/ 718638 h 718638"/>
              <a:gd name="connsiteX1" fmla="*/ 399952 w 991570"/>
              <a:gd name="connsiteY1" fmla="*/ 665471 h 718638"/>
              <a:gd name="connsiteX2" fmla="*/ 632822 w 991570"/>
              <a:gd name="connsiteY2" fmla="*/ 626371 h 718638"/>
              <a:gd name="connsiteX3" fmla="*/ 926023 w 991570"/>
              <a:gd name="connsiteY3" fmla="*/ 464266 h 718638"/>
              <a:gd name="connsiteX4" fmla="*/ 981545 w 991570"/>
              <a:gd name="connsiteY4" fmla="*/ 258272 h 718638"/>
              <a:gd name="connsiteX5" fmla="*/ 777249 w 991570"/>
              <a:gd name="connsiteY5" fmla="*/ 3985 h 718638"/>
              <a:gd name="connsiteX6" fmla="*/ 307494 w 991570"/>
              <a:gd name="connsiteY6" fmla="*/ 121332 h 718638"/>
              <a:gd name="connsiteX7" fmla="*/ 8711 w 991570"/>
              <a:gd name="connsiteY7" fmla="*/ 364779 h 718638"/>
              <a:gd name="connsiteX8" fmla="*/ 280812 w 991570"/>
              <a:gd name="connsiteY8" fmla="*/ 658151 h 718638"/>
              <a:gd name="connsiteX9" fmla="*/ 304337 w 991570"/>
              <a:gd name="connsiteY9" fmla="*/ 718638 h 718638"/>
              <a:gd name="connsiteX0" fmla="*/ 304337 w 992211"/>
              <a:gd name="connsiteY0" fmla="*/ 718638 h 718638"/>
              <a:gd name="connsiteX1" fmla="*/ 399952 w 992211"/>
              <a:gd name="connsiteY1" fmla="*/ 665471 h 718638"/>
              <a:gd name="connsiteX2" fmla="*/ 632822 w 992211"/>
              <a:gd name="connsiteY2" fmla="*/ 626371 h 718638"/>
              <a:gd name="connsiteX3" fmla="*/ 928468 w 992211"/>
              <a:gd name="connsiteY3" fmla="*/ 445968 h 718638"/>
              <a:gd name="connsiteX4" fmla="*/ 981545 w 992211"/>
              <a:gd name="connsiteY4" fmla="*/ 258272 h 718638"/>
              <a:gd name="connsiteX5" fmla="*/ 777249 w 992211"/>
              <a:gd name="connsiteY5" fmla="*/ 3985 h 718638"/>
              <a:gd name="connsiteX6" fmla="*/ 307494 w 992211"/>
              <a:gd name="connsiteY6" fmla="*/ 121332 h 718638"/>
              <a:gd name="connsiteX7" fmla="*/ 8711 w 992211"/>
              <a:gd name="connsiteY7" fmla="*/ 364779 h 718638"/>
              <a:gd name="connsiteX8" fmla="*/ 280812 w 992211"/>
              <a:gd name="connsiteY8" fmla="*/ 658151 h 718638"/>
              <a:gd name="connsiteX9" fmla="*/ 304337 w 992211"/>
              <a:gd name="connsiteY9" fmla="*/ 718638 h 718638"/>
              <a:gd name="connsiteX0" fmla="*/ 304337 w 993655"/>
              <a:gd name="connsiteY0" fmla="*/ 717746 h 717746"/>
              <a:gd name="connsiteX1" fmla="*/ 399952 w 993655"/>
              <a:gd name="connsiteY1" fmla="*/ 664579 h 717746"/>
              <a:gd name="connsiteX2" fmla="*/ 632822 w 993655"/>
              <a:gd name="connsiteY2" fmla="*/ 625479 h 717746"/>
              <a:gd name="connsiteX3" fmla="*/ 928468 w 993655"/>
              <a:gd name="connsiteY3" fmla="*/ 445076 h 717746"/>
              <a:gd name="connsiteX4" fmla="*/ 983273 w 993655"/>
              <a:gd name="connsiteY4" fmla="*/ 237421 h 717746"/>
              <a:gd name="connsiteX5" fmla="*/ 777249 w 993655"/>
              <a:gd name="connsiteY5" fmla="*/ 3093 h 717746"/>
              <a:gd name="connsiteX6" fmla="*/ 307494 w 993655"/>
              <a:gd name="connsiteY6" fmla="*/ 120440 h 717746"/>
              <a:gd name="connsiteX7" fmla="*/ 8711 w 993655"/>
              <a:gd name="connsiteY7" fmla="*/ 363887 h 717746"/>
              <a:gd name="connsiteX8" fmla="*/ 280812 w 993655"/>
              <a:gd name="connsiteY8" fmla="*/ 657259 h 717746"/>
              <a:gd name="connsiteX9" fmla="*/ 304337 w 993655"/>
              <a:gd name="connsiteY9" fmla="*/ 717746 h 717746"/>
              <a:gd name="connsiteX0" fmla="*/ 304337 w 991662"/>
              <a:gd name="connsiteY0" fmla="*/ 717746 h 717746"/>
              <a:gd name="connsiteX1" fmla="*/ 399952 w 991662"/>
              <a:gd name="connsiteY1" fmla="*/ 664579 h 717746"/>
              <a:gd name="connsiteX2" fmla="*/ 632822 w 991662"/>
              <a:gd name="connsiteY2" fmla="*/ 625479 h 717746"/>
              <a:gd name="connsiteX3" fmla="*/ 928468 w 991662"/>
              <a:gd name="connsiteY3" fmla="*/ 445076 h 717746"/>
              <a:gd name="connsiteX4" fmla="*/ 983273 w 991662"/>
              <a:gd name="connsiteY4" fmla="*/ 237421 h 717746"/>
              <a:gd name="connsiteX5" fmla="*/ 777249 w 991662"/>
              <a:gd name="connsiteY5" fmla="*/ 3093 h 717746"/>
              <a:gd name="connsiteX6" fmla="*/ 307494 w 991662"/>
              <a:gd name="connsiteY6" fmla="*/ 120440 h 717746"/>
              <a:gd name="connsiteX7" fmla="*/ 8711 w 991662"/>
              <a:gd name="connsiteY7" fmla="*/ 363887 h 717746"/>
              <a:gd name="connsiteX8" fmla="*/ 280812 w 991662"/>
              <a:gd name="connsiteY8" fmla="*/ 657259 h 717746"/>
              <a:gd name="connsiteX9" fmla="*/ 304337 w 991662"/>
              <a:gd name="connsiteY9" fmla="*/ 717746 h 717746"/>
              <a:gd name="connsiteX0" fmla="*/ 304337 w 989471"/>
              <a:gd name="connsiteY0" fmla="*/ 717746 h 717746"/>
              <a:gd name="connsiteX1" fmla="*/ 399952 w 989471"/>
              <a:gd name="connsiteY1" fmla="*/ 664579 h 717746"/>
              <a:gd name="connsiteX2" fmla="*/ 632822 w 989471"/>
              <a:gd name="connsiteY2" fmla="*/ 625479 h 717746"/>
              <a:gd name="connsiteX3" fmla="*/ 916010 w 989471"/>
              <a:gd name="connsiteY3" fmla="*/ 449761 h 717746"/>
              <a:gd name="connsiteX4" fmla="*/ 983273 w 989471"/>
              <a:gd name="connsiteY4" fmla="*/ 237421 h 717746"/>
              <a:gd name="connsiteX5" fmla="*/ 777249 w 989471"/>
              <a:gd name="connsiteY5" fmla="*/ 3093 h 717746"/>
              <a:gd name="connsiteX6" fmla="*/ 307494 w 989471"/>
              <a:gd name="connsiteY6" fmla="*/ 120440 h 717746"/>
              <a:gd name="connsiteX7" fmla="*/ 8711 w 989471"/>
              <a:gd name="connsiteY7" fmla="*/ 363887 h 717746"/>
              <a:gd name="connsiteX8" fmla="*/ 280812 w 989471"/>
              <a:gd name="connsiteY8" fmla="*/ 657259 h 717746"/>
              <a:gd name="connsiteX9" fmla="*/ 304337 w 989471"/>
              <a:gd name="connsiteY9" fmla="*/ 717746 h 717746"/>
              <a:gd name="connsiteX0" fmla="*/ 304337 w 989471"/>
              <a:gd name="connsiteY0" fmla="*/ 716680 h 716680"/>
              <a:gd name="connsiteX1" fmla="*/ 399952 w 989471"/>
              <a:gd name="connsiteY1" fmla="*/ 663513 h 716680"/>
              <a:gd name="connsiteX2" fmla="*/ 632822 w 989471"/>
              <a:gd name="connsiteY2" fmla="*/ 624413 h 716680"/>
              <a:gd name="connsiteX3" fmla="*/ 916010 w 989471"/>
              <a:gd name="connsiteY3" fmla="*/ 448695 h 716680"/>
              <a:gd name="connsiteX4" fmla="*/ 983273 w 989471"/>
              <a:gd name="connsiteY4" fmla="*/ 236355 h 716680"/>
              <a:gd name="connsiteX5" fmla="*/ 777249 w 989471"/>
              <a:gd name="connsiteY5" fmla="*/ 2027 h 716680"/>
              <a:gd name="connsiteX6" fmla="*/ 314664 w 989471"/>
              <a:gd name="connsiteY6" fmla="*/ 135987 h 716680"/>
              <a:gd name="connsiteX7" fmla="*/ 8711 w 989471"/>
              <a:gd name="connsiteY7" fmla="*/ 362821 h 716680"/>
              <a:gd name="connsiteX8" fmla="*/ 280812 w 989471"/>
              <a:gd name="connsiteY8" fmla="*/ 656193 h 716680"/>
              <a:gd name="connsiteX9" fmla="*/ 304337 w 989471"/>
              <a:gd name="connsiteY9" fmla="*/ 716680 h 716680"/>
              <a:gd name="connsiteX0" fmla="*/ 292743 w 977877"/>
              <a:gd name="connsiteY0" fmla="*/ 716666 h 716666"/>
              <a:gd name="connsiteX1" fmla="*/ 388358 w 977877"/>
              <a:gd name="connsiteY1" fmla="*/ 663499 h 716666"/>
              <a:gd name="connsiteX2" fmla="*/ 621228 w 977877"/>
              <a:gd name="connsiteY2" fmla="*/ 624399 h 716666"/>
              <a:gd name="connsiteX3" fmla="*/ 904416 w 977877"/>
              <a:gd name="connsiteY3" fmla="*/ 448681 h 716666"/>
              <a:gd name="connsiteX4" fmla="*/ 971679 w 977877"/>
              <a:gd name="connsiteY4" fmla="*/ 236341 h 716666"/>
              <a:gd name="connsiteX5" fmla="*/ 765655 w 977877"/>
              <a:gd name="connsiteY5" fmla="*/ 2013 h 716666"/>
              <a:gd name="connsiteX6" fmla="*/ 303070 w 977877"/>
              <a:gd name="connsiteY6" fmla="*/ 135973 h 716666"/>
              <a:gd name="connsiteX7" fmla="*/ 9575 w 977877"/>
              <a:gd name="connsiteY7" fmla="*/ 358122 h 716666"/>
              <a:gd name="connsiteX8" fmla="*/ 269218 w 977877"/>
              <a:gd name="connsiteY8" fmla="*/ 656179 h 716666"/>
              <a:gd name="connsiteX9" fmla="*/ 292743 w 977877"/>
              <a:gd name="connsiteY9" fmla="*/ 716666 h 716666"/>
              <a:gd name="connsiteX0" fmla="*/ 292743 w 977482"/>
              <a:gd name="connsiteY0" fmla="*/ 701983 h 701983"/>
              <a:gd name="connsiteX1" fmla="*/ 388358 w 977482"/>
              <a:gd name="connsiteY1" fmla="*/ 648816 h 701983"/>
              <a:gd name="connsiteX2" fmla="*/ 621228 w 977482"/>
              <a:gd name="connsiteY2" fmla="*/ 609716 h 701983"/>
              <a:gd name="connsiteX3" fmla="*/ 904416 w 977482"/>
              <a:gd name="connsiteY3" fmla="*/ 433998 h 701983"/>
              <a:gd name="connsiteX4" fmla="*/ 971679 w 977482"/>
              <a:gd name="connsiteY4" fmla="*/ 221658 h 701983"/>
              <a:gd name="connsiteX5" fmla="*/ 772108 w 977482"/>
              <a:gd name="connsiteY5" fmla="*/ 2282 h 701983"/>
              <a:gd name="connsiteX6" fmla="*/ 303070 w 977482"/>
              <a:gd name="connsiteY6" fmla="*/ 121290 h 701983"/>
              <a:gd name="connsiteX7" fmla="*/ 9575 w 977482"/>
              <a:gd name="connsiteY7" fmla="*/ 343439 h 701983"/>
              <a:gd name="connsiteX8" fmla="*/ 269218 w 977482"/>
              <a:gd name="connsiteY8" fmla="*/ 641496 h 701983"/>
              <a:gd name="connsiteX9" fmla="*/ 292743 w 977482"/>
              <a:gd name="connsiteY9" fmla="*/ 701983 h 701983"/>
              <a:gd name="connsiteX0" fmla="*/ 292743 w 973570"/>
              <a:gd name="connsiteY0" fmla="*/ 701983 h 701983"/>
              <a:gd name="connsiteX1" fmla="*/ 388358 w 973570"/>
              <a:gd name="connsiteY1" fmla="*/ 648816 h 701983"/>
              <a:gd name="connsiteX2" fmla="*/ 621228 w 973570"/>
              <a:gd name="connsiteY2" fmla="*/ 609716 h 701983"/>
              <a:gd name="connsiteX3" fmla="*/ 862937 w 973570"/>
              <a:gd name="connsiteY3" fmla="*/ 454570 h 701983"/>
              <a:gd name="connsiteX4" fmla="*/ 971679 w 973570"/>
              <a:gd name="connsiteY4" fmla="*/ 221658 h 701983"/>
              <a:gd name="connsiteX5" fmla="*/ 772108 w 973570"/>
              <a:gd name="connsiteY5" fmla="*/ 2282 h 701983"/>
              <a:gd name="connsiteX6" fmla="*/ 303070 w 973570"/>
              <a:gd name="connsiteY6" fmla="*/ 121290 h 701983"/>
              <a:gd name="connsiteX7" fmla="*/ 9575 w 973570"/>
              <a:gd name="connsiteY7" fmla="*/ 343439 h 701983"/>
              <a:gd name="connsiteX8" fmla="*/ 269218 w 973570"/>
              <a:gd name="connsiteY8" fmla="*/ 641496 h 701983"/>
              <a:gd name="connsiteX9" fmla="*/ 292743 w 973570"/>
              <a:gd name="connsiteY9" fmla="*/ 701983 h 701983"/>
              <a:gd name="connsiteX0" fmla="*/ 292743 w 952057"/>
              <a:gd name="connsiteY0" fmla="*/ 702570 h 702570"/>
              <a:gd name="connsiteX1" fmla="*/ 388358 w 952057"/>
              <a:gd name="connsiteY1" fmla="*/ 649403 h 702570"/>
              <a:gd name="connsiteX2" fmla="*/ 621228 w 952057"/>
              <a:gd name="connsiteY2" fmla="*/ 610303 h 702570"/>
              <a:gd name="connsiteX3" fmla="*/ 862937 w 952057"/>
              <a:gd name="connsiteY3" fmla="*/ 455157 h 702570"/>
              <a:gd name="connsiteX4" fmla="*/ 949171 w 952057"/>
              <a:gd name="connsiteY4" fmla="*/ 237080 h 702570"/>
              <a:gd name="connsiteX5" fmla="*/ 772108 w 952057"/>
              <a:gd name="connsiteY5" fmla="*/ 2869 h 702570"/>
              <a:gd name="connsiteX6" fmla="*/ 303070 w 952057"/>
              <a:gd name="connsiteY6" fmla="*/ 121877 h 702570"/>
              <a:gd name="connsiteX7" fmla="*/ 9575 w 952057"/>
              <a:gd name="connsiteY7" fmla="*/ 344026 h 702570"/>
              <a:gd name="connsiteX8" fmla="*/ 269218 w 952057"/>
              <a:gd name="connsiteY8" fmla="*/ 642083 h 702570"/>
              <a:gd name="connsiteX9" fmla="*/ 292743 w 952057"/>
              <a:gd name="connsiteY9" fmla="*/ 702570 h 702570"/>
              <a:gd name="connsiteX0" fmla="*/ 292743 w 952870"/>
              <a:gd name="connsiteY0" fmla="*/ 681136 h 681136"/>
              <a:gd name="connsiteX1" fmla="*/ 388358 w 952870"/>
              <a:gd name="connsiteY1" fmla="*/ 627969 h 681136"/>
              <a:gd name="connsiteX2" fmla="*/ 621228 w 952870"/>
              <a:gd name="connsiteY2" fmla="*/ 588869 h 681136"/>
              <a:gd name="connsiteX3" fmla="*/ 862937 w 952870"/>
              <a:gd name="connsiteY3" fmla="*/ 433723 h 681136"/>
              <a:gd name="connsiteX4" fmla="*/ 949171 w 952870"/>
              <a:gd name="connsiteY4" fmla="*/ 215646 h 681136"/>
              <a:gd name="connsiteX5" fmla="*/ 756078 w 952870"/>
              <a:gd name="connsiteY5" fmla="*/ 3530 h 681136"/>
              <a:gd name="connsiteX6" fmla="*/ 303070 w 952870"/>
              <a:gd name="connsiteY6" fmla="*/ 100443 h 681136"/>
              <a:gd name="connsiteX7" fmla="*/ 9575 w 952870"/>
              <a:gd name="connsiteY7" fmla="*/ 322592 h 681136"/>
              <a:gd name="connsiteX8" fmla="*/ 269218 w 952870"/>
              <a:gd name="connsiteY8" fmla="*/ 620649 h 681136"/>
              <a:gd name="connsiteX9" fmla="*/ 292743 w 952870"/>
              <a:gd name="connsiteY9" fmla="*/ 681136 h 68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870" h="681136">
                <a:moveTo>
                  <a:pt x="292743" y="681136"/>
                </a:moveTo>
                <a:cubicBezTo>
                  <a:pt x="301279" y="680371"/>
                  <a:pt x="333611" y="643347"/>
                  <a:pt x="388358" y="627969"/>
                </a:cubicBezTo>
                <a:cubicBezTo>
                  <a:pt x="443105" y="612591"/>
                  <a:pt x="542132" y="621243"/>
                  <a:pt x="621228" y="588869"/>
                </a:cubicBezTo>
                <a:cubicBezTo>
                  <a:pt x="700325" y="556495"/>
                  <a:pt x="808280" y="495927"/>
                  <a:pt x="862937" y="433723"/>
                </a:cubicBezTo>
                <a:cubicBezTo>
                  <a:pt x="917594" y="371519"/>
                  <a:pt x="966981" y="287345"/>
                  <a:pt x="949171" y="215646"/>
                </a:cubicBezTo>
                <a:cubicBezTo>
                  <a:pt x="931361" y="143947"/>
                  <a:pt x="863762" y="22731"/>
                  <a:pt x="756078" y="3530"/>
                </a:cubicBezTo>
                <a:cubicBezTo>
                  <a:pt x="648395" y="-15671"/>
                  <a:pt x="427487" y="47266"/>
                  <a:pt x="303070" y="100443"/>
                </a:cubicBezTo>
                <a:cubicBezTo>
                  <a:pt x="178653" y="153620"/>
                  <a:pt x="40905" y="225818"/>
                  <a:pt x="9575" y="322592"/>
                </a:cubicBezTo>
                <a:cubicBezTo>
                  <a:pt x="-27955" y="449595"/>
                  <a:pt x="42058" y="578651"/>
                  <a:pt x="269218" y="620649"/>
                </a:cubicBezTo>
                <a:cubicBezTo>
                  <a:pt x="296989" y="634107"/>
                  <a:pt x="292743" y="681136"/>
                  <a:pt x="292743" y="681136"/>
                </a:cubicBezTo>
                <a:close/>
              </a:path>
            </a:pathLst>
          </a:custGeom>
          <a:noFill/>
          <a:ln w="19050" cap="flat">
            <a:solidFill>
              <a:schemeClr val="tx1"/>
            </a:solidFill>
            <a:prstDash val="solid"/>
            <a:miter/>
          </a:ln>
        </p:spPr>
        <p:txBody>
          <a:bodyPr rtlCol="0" anchor="ctr"/>
          <a:lstStyle/>
          <a:p>
            <a:endParaRPr lang="en-US">
              <a:solidFill>
                <a:srgbClr val="000000"/>
              </a:solidFill>
            </a:endParaRPr>
          </a:p>
        </p:txBody>
      </p:sp>
      <p:pic>
        <p:nvPicPr>
          <p:cNvPr id="3" name="Picture 2">
            <a:extLst>
              <a:ext uri="{FF2B5EF4-FFF2-40B4-BE49-F238E27FC236}">
                <a16:creationId xmlns:a16="http://schemas.microsoft.com/office/drawing/2014/main" id="{20684209-00DB-7267-1B25-FD5234A6EBF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763710D9-8988-07B3-2FA5-78489E66A94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8E4A4D87-5F7A-2C37-72BB-4FC55497CDEF}"/>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89462E4D-C7F9-E2A0-23F7-E1908455EEE6}"/>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82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948C6-FB40-3FCC-5B27-BD0FB3A2B7DD}"/>
              </a:ext>
            </a:extLst>
          </p:cNvPr>
          <p:cNvSpPr>
            <a:spLocks noGrp="1"/>
          </p:cNvSpPr>
          <p:nvPr>
            <p:ph type="title"/>
          </p:nvPr>
        </p:nvSpPr>
        <p:spPr>
          <a:xfrm>
            <a:off x="884904" y="974869"/>
            <a:ext cx="3790042" cy="4908263"/>
          </a:xfrm>
        </p:spPr>
        <p:txBody>
          <a:bodyPr>
            <a:normAutofit/>
          </a:bodyPr>
          <a:lstStyle/>
          <a:p>
            <a:pPr algn="ctr"/>
            <a:r>
              <a:rPr lang="en-US" dirty="0"/>
              <a:t>Learning Objectives</a:t>
            </a:r>
            <a:endParaRPr lang="en-US"/>
          </a:p>
        </p:txBody>
      </p:sp>
      <p:graphicFrame>
        <p:nvGraphicFramePr>
          <p:cNvPr id="7" name="Content Placeholder 2">
            <a:extLst>
              <a:ext uri="{FF2B5EF4-FFF2-40B4-BE49-F238E27FC236}">
                <a16:creationId xmlns:a16="http://schemas.microsoft.com/office/drawing/2014/main" id="{0AC60230-1161-95EB-5695-6D5759E75C0A}"/>
              </a:ext>
            </a:extLst>
          </p:cNvPr>
          <p:cNvGraphicFramePr>
            <a:graphicFrameLocks noGrp="1"/>
          </p:cNvGraphicFramePr>
          <p:nvPr>
            <p:ph idx="1"/>
            <p:extLst>
              <p:ext uri="{D42A27DB-BD31-4B8C-83A1-F6EECF244321}">
                <p14:modId xmlns:p14="http://schemas.microsoft.com/office/powerpoint/2010/main" val="1503373378"/>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4FFC7B77-7341-BB78-ECEB-103CF34599C0}"/>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4" name="Picture 3">
            <a:extLst>
              <a:ext uri="{FF2B5EF4-FFF2-40B4-BE49-F238E27FC236}">
                <a16:creationId xmlns:a16="http://schemas.microsoft.com/office/drawing/2014/main" id="{6DC7CDF9-DE84-5573-C4EE-75A399262996}"/>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5" name="TextBox 4">
            <a:extLst>
              <a:ext uri="{FF2B5EF4-FFF2-40B4-BE49-F238E27FC236}">
                <a16:creationId xmlns:a16="http://schemas.microsoft.com/office/drawing/2014/main" id="{6E5B629F-3A8B-4FDC-04A3-95C2360E448E}"/>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3AF9FDB1-A4DC-C106-86F1-360761D6694E}"/>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15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3F0C-ABFA-CA7C-4D71-10813EC71C99}"/>
              </a:ext>
            </a:extLst>
          </p:cNvPr>
          <p:cNvSpPr>
            <a:spLocks noGrp="1"/>
          </p:cNvSpPr>
          <p:nvPr>
            <p:ph type="title"/>
          </p:nvPr>
        </p:nvSpPr>
        <p:spPr/>
        <p:txBody>
          <a:bodyPr/>
          <a:lstStyle/>
          <a:p>
            <a:r>
              <a:rPr lang="en-US" dirty="0"/>
              <a:t>Negative externalities examples</a:t>
            </a:r>
          </a:p>
        </p:txBody>
      </p:sp>
      <p:pic>
        <p:nvPicPr>
          <p:cNvPr id="4" name="Picture 4" descr="Icon&#10;&#10;Description automatically generated">
            <a:extLst>
              <a:ext uri="{FF2B5EF4-FFF2-40B4-BE49-F238E27FC236}">
                <a16:creationId xmlns:a16="http://schemas.microsoft.com/office/drawing/2014/main" id="{367FC726-F021-AA03-FF70-6A9F4DD03D2E}"/>
              </a:ext>
            </a:extLst>
          </p:cNvPr>
          <p:cNvPicPr>
            <a:picLocks noGrp="1" noChangeAspect="1"/>
          </p:cNvPicPr>
          <p:nvPr>
            <p:ph idx="1"/>
          </p:nvPr>
        </p:nvPicPr>
        <p:blipFill>
          <a:blip r:embed="rId2"/>
          <a:stretch>
            <a:fillRect/>
          </a:stretch>
        </p:blipFill>
        <p:spPr>
          <a:xfrm>
            <a:off x="1020726" y="1917132"/>
            <a:ext cx="10333074" cy="1641637"/>
          </a:xfrm>
        </p:spPr>
      </p:pic>
      <p:pic>
        <p:nvPicPr>
          <p:cNvPr id="5" name="Picture 5" descr="A picture containing outdoor, way&#10;&#10;Description automatically generated">
            <a:extLst>
              <a:ext uri="{FF2B5EF4-FFF2-40B4-BE49-F238E27FC236}">
                <a16:creationId xmlns:a16="http://schemas.microsoft.com/office/drawing/2014/main" id="{FF99872C-9A15-67E1-3420-FFC445742A9C}"/>
              </a:ext>
            </a:extLst>
          </p:cNvPr>
          <p:cNvPicPr>
            <a:picLocks noChangeAspect="1"/>
          </p:cNvPicPr>
          <p:nvPr/>
        </p:nvPicPr>
        <p:blipFill>
          <a:blip r:embed="rId3"/>
          <a:stretch>
            <a:fillRect/>
          </a:stretch>
        </p:blipFill>
        <p:spPr>
          <a:xfrm>
            <a:off x="1173192" y="3784474"/>
            <a:ext cx="10061275" cy="2380185"/>
          </a:xfrm>
          <a:prstGeom prst="rect">
            <a:avLst/>
          </a:prstGeom>
        </p:spPr>
      </p:pic>
      <p:pic>
        <p:nvPicPr>
          <p:cNvPr id="3" name="Picture 2">
            <a:extLst>
              <a:ext uri="{FF2B5EF4-FFF2-40B4-BE49-F238E27FC236}">
                <a16:creationId xmlns:a16="http://schemas.microsoft.com/office/drawing/2014/main" id="{87A3B8D8-19CA-BF60-498C-DD637A2D662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6" name="Picture 5">
            <a:extLst>
              <a:ext uri="{FF2B5EF4-FFF2-40B4-BE49-F238E27FC236}">
                <a16:creationId xmlns:a16="http://schemas.microsoft.com/office/drawing/2014/main" id="{4DE37E8D-065F-7100-DBF1-A26F7F07A1E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7" name="TextBox 6">
            <a:extLst>
              <a:ext uri="{FF2B5EF4-FFF2-40B4-BE49-F238E27FC236}">
                <a16:creationId xmlns:a16="http://schemas.microsoft.com/office/drawing/2014/main" id="{B75ACBFF-31CA-77DB-1566-80F0F3649460}"/>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01A92526-54E6-750D-BE84-F6962197B620}"/>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82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4" name="Rectangle 13">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46C6CE-72A6-48A2-BAA1-A9BD9AE02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21080" y="0"/>
            <a:ext cx="7070920"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6AFF5CE-B67C-4572-A244-872A4D90E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91907" y="958118"/>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A016729-E503-9458-6183-5ED7440FB101}"/>
              </a:ext>
            </a:extLst>
          </p:cNvPr>
          <p:cNvSpPr>
            <a:spLocks noGrp="1"/>
          </p:cNvSpPr>
          <p:nvPr>
            <p:ph type="title"/>
          </p:nvPr>
        </p:nvSpPr>
        <p:spPr>
          <a:xfrm>
            <a:off x="1198095" y="1589343"/>
            <a:ext cx="3065958" cy="2628672"/>
          </a:xfrm>
        </p:spPr>
        <p:txBody>
          <a:bodyPr vert="horz" lIns="91440" tIns="45720" rIns="91440" bIns="45720" rtlCol="0" anchor="ctr">
            <a:normAutofit/>
          </a:bodyPr>
          <a:lstStyle/>
          <a:p>
            <a:pPr algn="ctr"/>
            <a:r>
              <a:rPr lang="en-US" dirty="0"/>
              <a:t>Externalities explanation</a:t>
            </a:r>
            <a:endParaRPr lang="en-US"/>
          </a:p>
        </p:txBody>
      </p:sp>
      <p:sp>
        <p:nvSpPr>
          <p:cNvPr id="5" name="Text Placeholder 4">
            <a:extLst>
              <a:ext uri="{FF2B5EF4-FFF2-40B4-BE49-F238E27FC236}">
                <a16:creationId xmlns:a16="http://schemas.microsoft.com/office/drawing/2014/main" id="{7D0596AC-B32E-3293-7440-9470F6683060}"/>
              </a:ext>
            </a:extLst>
          </p:cNvPr>
          <p:cNvSpPr>
            <a:spLocks noGrp="1"/>
          </p:cNvSpPr>
          <p:nvPr>
            <p:ph type="body" idx="1"/>
          </p:nvPr>
        </p:nvSpPr>
        <p:spPr>
          <a:xfrm>
            <a:off x="937697" y="5037068"/>
            <a:ext cx="3530519" cy="1144391"/>
          </a:xfrm>
        </p:spPr>
        <p:txBody>
          <a:bodyPr vert="horz" lIns="91440" tIns="45720" rIns="91440" bIns="45720" rtlCol="0" anchor="ctr">
            <a:normAutofit/>
          </a:bodyPr>
          <a:lstStyle/>
          <a:p>
            <a:pPr algn="ctr"/>
            <a:r>
              <a:rPr lang="en-US" sz="3200" dirty="0">
                <a:hlinkClick r:id="rId2"/>
              </a:rPr>
              <a:t>https://www.youtube.com/watch?v=yC5R9WPId0s</a:t>
            </a:r>
            <a:r>
              <a:rPr lang="en-US" sz="3200" dirty="0"/>
              <a:t> </a:t>
            </a:r>
          </a:p>
        </p:txBody>
      </p:sp>
      <p:sp>
        <p:nvSpPr>
          <p:cNvPr id="20" name="Freeform: Shape 19">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65ECCD1-CF5E-4EE6-837B-F9A6958B1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7159" y="912857"/>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endParaRPr lang="en-US"/>
          </a:p>
        </p:txBody>
      </p:sp>
      <p:pic>
        <p:nvPicPr>
          <p:cNvPr id="4" name="Picture 4" descr="Graphical user interface, text&#10;&#10;Description automatically generated">
            <a:extLst>
              <a:ext uri="{FF2B5EF4-FFF2-40B4-BE49-F238E27FC236}">
                <a16:creationId xmlns:a16="http://schemas.microsoft.com/office/drawing/2014/main" id="{0C4B47BA-8278-7E5C-C1FA-C0EA04267F55}"/>
              </a:ext>
            </a:extLst>
          </p:cNvPr>
          <p:cNvPicPr>
            <a:picLocks noGrp="1" noChangeAspect="1"/>
          </p:cNvPicPr>
          <p:nvPr>
            <p:ph sz="half" idx="2"/>
          </p:nvPr>
        </p:nvPicPr>
        <p:blipFill>
          <a:blip r:embed="rId3"/>
          <a:stretch>
            <a:fillRect/>
          </a:stretch>
        </p:blipFill>
        <p:spPr>
          <a:xfrm>
            <a:off x="5607877" y="887307"/>
            <a:ext cx="6039627" cy="5088386"/>
          </a:xfrm>
          <a:prstGeom prst="rect">
            <a:avLst/>
          </a:prstGeom>
        </p:spPr>
      </p:pic>
      <p:pic>
        <p:nvPicPr>
          <p:cNvPr id="3" name="Picture 2">
            <a:extLst>
              <a:ext uri="{FF2B5EF4-FFF2-40B4-BE49-F238E27FC236}">
                <a16:creationId xmlns:a16="http://schemas.microsoft.com/office/drawing/2014/main" id="{697F07B6-A45C-3B2B-338D-DDEA166526C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6" name="Picture 5">
            <a:extLst>
              <a:ext uri="{FF2B5EF4-FFF2-40B4-BE49-F238E27FC236}">
                <a16:creationId xmlns:a16="http://schemas.microsoft.com/office/drawing/2014/main" id="{A47E79F4-E41F-5122-364A-8CA75B22DAB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7" name="TextBox 6">
            <a:extLst>
              <a:ext uri="{FF2B5EF4-FFF2-40B4-BE49-F238E27FC236}">
                <a16:creationId xmlns:a16="http://schemas.microsoft.com/office/drawing/2014/main" id="{3069C4F8-59FD-B8EE-DC50-5802927E1D96}"/>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9ACE55DF-900F-04C4-6293-985E77F33C88}"/>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91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11">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3">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5">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A2628-573D-57CF-414A-54FD0F51921C}"/>
              </a:ext>
            </a:extLst>
          </p:cNvPr>
          <p:cNvSpPr>
            <a:spLocks noGrp="1"/>
          </p:cNvSpPr>
          <p:nvPr>
            <p:ph type="title"/>
          </p:nvPr>
        </p:nvSpPr>
        <p:spPr>
          <a:xfrm>
            <a:off x="801044" y="532252"/>
            <a:ext cx="10589912" cy="1361548"/>
          </a:xfrm>
        </p:spPr>
        <p:txBody>
          <a:bodyPr vert="horz" lIns="91440" tIns="45720" rIns="91440" bIns="45720" rtlCol="0" anchor="ctr">
            <a:normAutofit/>
          </a:bodyPr>
          <a:lstStyle/>
          <a:p>
            <a:pPr algn="ctr"/>
            <a:r>
              <a:rPr lang="en-US" b="1" kern="1200" spc="100" baseline="0">
                <a:solidFill>
                  <a:schemeClr val="tx1"/>
                </a:solidFill>
                <a:latin typeface="+mj-lt"/>
                <a:ea typeface="+mj-ea"/>
                <a:cs typeface="+mj-cs"/>
              </a:rPr>
              <a:t>Definition</a:t>
            </a:r>
          </a:p>
        </p:txBody>
      </p:sp>
      <p:pic>
        <p:nvPicPr>
          <p:cNvPr id="7" name="Picture 5" descr="Light bulb on yellow background with sketched light beams and cord">
            <a:extLst>
              <a:ext uri="{FF2B5EF4-FFF2-40B4-BE49-F238E27FC236}">
                <a16:creationId xmlns:a16="http://schemas.microsoft.com/office/drawing/2014/main" id="{7970D7E3-5915-FCED-77F0-08B75CF90DEF}"/>
              </a:ext>
            </a:extLst>
          </p:cNvPr>
          <p:cNvPicPr>
            <a:picLocks noChangeAspect="1"/>
          </p:cNvPicPr>
          <p:nvPr/>
        </p:nvPicPr>
        <p:blipFill rotWithShape="1">
          <a:blip r:embed="rId2"/>
          <a:srcRect l="31482" r="2" b="2"/>
          <a:stretch/>
        </p:blipFill>
        <p:spPr>
          <a:xfrm>
            <a:off x="1005662" y="2418799"/>
            <a:ext cx="4063240" cy="3647107"/>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p:spPr>
      </p:pic>
      <p:sp>
        <p:nvSpPr>
          <p:cNvPr id="15" name="Freeform: Shape 17">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5664" y="2426051"/>
            <a:ext cx="4063238" cy="364710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4C1454DF-0DED-ACA2-2915-CBFA7D1C80C7}"/>
              </a:ext>
            </a:extLst>
          </p:cNvPr>
          <p:cNvSpPr>
            <a:spLocks noGrp="1"/>
          </p:cNvSpPr>
          <p:nvPr>
            <p:ph sz="half" idx="1"/>
          </p:nvPr>
        </p:nvSpPr>
        <p:spPr>
          <a:xfrm>
            <a:off x="5824497" y="2189828"/>
            <a:ext cx="5566459" cy="3988012"/>
          </a:xfrm>
        </p:spPr>
        <p:txBody>
          <a:bodyPr vert="horz" lIns="91440" tIns="45720" rIns="91440" bIns="45720" rtlCol="0" anchor="ctr">
            <a:normAutofit fontScale="92500"/>
          </a:bodyPr>
          <a:lstStyle/>
          <a:p>
            <a:pPr marL="571500" indent="-571500">
              <a:buFont typeface="Arial" panose="020B0604020202020204" pitchFamily="34" charset="0"/>
              <a:buChar char="•"/>
            </a:pPr>
            <a:r>
              <a:rPr lang="en-US" sz="3600"/>
              <a:t>Externality is the cost or benefit a third party receives from an economic transaction. </a:t>
            </a:r>
            <a:endParaRPr lang="en-US"/>
          </a:p>
          <a:p>
            <a:pPr marL="571500" indent="-571500">
              <a:buFont typeface="Arial" panose="020B0604020202020204" pitchFamily="34" charset="0"/>
              <a:buChar char="•"/>
            </a:pPr>
            <a:r>
              <a:rPr lang="en-US" sz="3600"/>
              <a:t>In other words, it is the spill over effect of the production or consumption of a good or service.</a:t>
            </a:r>
          </a:p>
          <a:p>
            <a:pPr marL="571500" indent="-571500">
              <a:buFont typeface="Arial" panose="020B0604020202020204" pitchFamily="34" charset="0"/>
              <a:buChar char="•"/>
            </a:pPr>
            <a:r>
              <a:rPr lang="en-US" sz="3600"/>
              <a:t>Externalities can be: Positive (external benefits) Or Negative (external costs)</a:t>
            </a:r>
          </a:p>
        </p:txBody>
      </p:sp>
      <p:pic>
        <p:nvPicPr>
          <p:cNvPr id="3" name="Picture 2">
            <a:extLst>
              <a:ext uri="{FF2B5EF4-FFF2-40B4-BE49-F238E27FC236}">
                <a16:creationId xmlns:a16="http://schemas.microsoft.com/office/drawing/2014/main" id="{1A87AF79-DB03-4C62-A1C2-53EC7D6E579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CD061D2B-73D9-4EB2-349B-593CFB00983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6" name="TextBox 5">
            <a:extLst>
              <a:ext uri="{FF2B5EF4-FFF2-40B4-BE49-F238E27FC236}">
                <a16:creationId xmlns:a16="http://schemas.microsoft.com/office/drawing/2014/main" id="{241FAE9E-D741-960C-00B3-9850CD00A6F5}"/>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D1C1571D-D5C6-C9F8-A12C-E3CAD7D99A92}"/>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63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D51B-023C-00DA-3798-1294DA104E7D}"/>
              </a:ext>
            </a:extLst>
          </p:cNvPr>
          <p:cNvSpPr>
            <a:spLocks noGrp="1"/>
          </p:cNvSpPr>
          <p:nvPr>
            <p:ph type="title"/>
          </p:nvPr>
        </p:nvSpPr>
        <p:spPr/>
        <p:txBody>
          <a:bodyPr/>
          <a:lstStyle/>
          <a:p>
            <a:r>
              <a:rPr lang="en-US" dirty="0"/>
              <a:t>Private costs/benefits</a:t>
            </a:r>
          </a:p>
        </p:txBody>
      </p:sp>
      <p:sp>
        <p:nvSpPr>
          <p:cNvPr id="4" name="Content Placeholder 3">
            <a:extLst>
              <a:ext uri="{FF2B5EF4-FFF2-40B4-BE49-F238E27FC236}">
                <a16:creationId xmlns:a16="http://schemas.microsoft.com/office/drawing/2014/main" id="{0653AB60-DB0B-E2AE-E539-C7E77A295090}"/>
              </a:ext>
            </a:extLst>
          </p:cNvPr>
          <p:cNvSpPr>
            <a:spLocks noGrp="1"/>
          </p:cNvSpPr>
          <p:nvPr>
            <p:ph sz="half" idx="2"/>
          </p:nvPr>
        </p:nvSpPr>
        <p:spPr>
          <a:xfrm>
            <a:off x="1028700" y="1966456"/>
            <a:ext cx="4968875" cy="4078153"/>
          </a:xfrm>
        </p:spPr>
        <p:txBody>
          <a:bodyPr vert="horz" lIns="91440" tIns="45720" rIns="91440" bIns="45720" rtlCol="0" anchor="t">
            <a:normAutofit fontScale="92500" lnSpcReduction="10000"/>
          </a:bodyPr>
          <a:lstStyle/>
          <a:p>
            <a:r>
              <a:rPr lang="en-US" sz="3600" dirty="0"/>
              <a:t>•Private costs are the costs to producers or consumers involved directly in an economic transaction.</a:t>
            </a:r>
          </a:p>
          <a:p>
            <a:r>
              <a:rPr lang="en-US" sz="3600" dirty="0"/>
              <a:t>•Producers are concerned with private costs of production. For example, the rent, the cost of machinery and </a:t>
            </a:r>
            <a:r>
              <a:rPr lang="en-US" sz="3600" dirty="0" err="1"/>
              <a:t>labour</a:t>
            </a:r>
            <a:r>
              <a:rPr lang="en-US" sz="3600" dirty="0"/>
              <a:t>.</a:t>
            </a:r>
          </a:p>
          <a:p>
            <a:r>
              <a:rPr lang="en-US" sz="3600" dirty="0"/>
              <a:t>•For consumers, it is the market price which the consumer pays for the good.</a:t>
            </a:r>
          </a:p>
          <a:p>
            <a:endParaRPr lang="en-US" sz="3600" dirty="0"/>
          </a:p>
        </p:txBody>
      </p:sp>
      <p:sp>
        <p:nvSpPr>
          <p:cNvPr id="6" name="Content Placeholder 5">
            <a:extLst>
              <a:ext uri="{FF2B5EF4-FFF2-40B4-BE49-F238E27FC236}">
                <a16:creationId xmlns:a16="http://schemas.microsoft.com/office/drawing/2014/main" id="{43E1C282-46A1-7D2E-7BAA-BC11737B8D5B}"/>
              </a:ext>
            </a:extLst>
          </p:cNvPr>
          <p:cNvSpPr>
            <a:spLocks noGrp="1"/>
          </p:cNvSpPr>
          <p:nvPr>
            <p:ph sz="quarter" idx="4"/>
          </p:nvPr>
        </p:nvSpPr>
        <p:spPr>
          <a:xfrm>
            <a:off x="6281054" y="1966456"/>
            <a:ext cx="5087034" cy="4078153"/>
          </a:xfrm>
        </p:spPr>
        <p:txBody>
          <a:bodyPr vert="horz" lIns="91440" tIns="45720" rIns="91440" bIns="45720" rtlCol="0" anchor="t">
            <a:normAutofit fontScale="92500" lnSpcReduction="10000"/>
          </a:bodyPr>
          <a:lstStyle/>
          <a:p>
            <a:r>
              <a:rPr lang="en-US" sz="3600" dirty="0"/>
              <a:t>•Private benefits are the benefits derived from consuming a good i.e. The satisfaction of eating a chocolate.</a:t>
            </a:r>
          </a:p>
          <a:p>
            <a:r>
              <a:rPr lang="en-US" sz="3600" dirty="0"/>
              <a:t>•For producers, it is the revenue from selling goods.</a:t>
            </a:r>
          </a:p>
          <a:p>
            <a:endParaRPr lang="en-US" sz="3600" dirty="0"/>
          </a:p>
        </p:txBody>
      </p:sp>
      <p:pic>
        <p:nvPicPr>
          <p:cNvPr id="3" name="Picture 2">
            <a:extLst>
              <a:ext uri="{FF2B5EF4-FFF2-40B4-BE49-F238E27FC236}">
                <a16:creationId xmlns:a16="http://schemas.microsoft.com/office/drawing/2014/main" id="{693AE898-05E3-1009-038E-55347155C91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CEBAD8E9-C363-BC65-78B4-BEA8E9145F0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7" name="TextBox 6">
            <a:extLst>
              <a:ext uri="{FF2B5EF4-FFF2-40B4-BE49-F238E27FC236}">
                <a16:creationId xmlns:a16="http://schemas.microsoft.com/office/drawing/2014/main" id="{742BE3FE-3D23-83A8-CDCA-AE7FC7FEE90F}"/>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2A0CF807-8CB5-E858-8733-11808A4711DA}"/>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55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D51B-023C-00DA-3798-1294DA104E7D}"/>
              </a:ext>
            </a:extLst>
          </p:cNvPr>
          <p:cNvSpPr>
            <a:spLocks noGrp="1"/>
          </p:cNvSpPr>
          <p:nvPr>
            <p:ph type="title"/>
          </p:nvPr>
        </p:nvSpPr>
        <p:spPr/>
        <p:txBody>
          <a:bodyPr/>
          <a:lstStyle/>
          <a:p>
            <a:r>
              <a:rPr lang="en-US" dirty="0"/>
              <a:t>Social costs/benefits</a:t>
            </a:r>
          </a:p>
        </p:txBody>
      </p:sp>
      <p:sp>
        <p:nvSpPr>
          <p:cNvPr id="4" name="Content Placeholder 3">
            <a:extLst>
              <a:ext uri="{FF2B5EF4-FFF2-40B4-BE49-F238E27FC236}">
                <a16:creationId xmlns:a16="http://schemas.microsoft.com/office/drawing/2014/main" id="{0653AB60-DB0B-E2AE-E539-C7E77A295090}"/>
              </a:ext>
            </a:extLst>
          </p:cNvPr>
          <p:cNvSpPr>
            <a:spLocks noGrp="1"/>
          </p:cNvSpPr>
          <p:nvPr>
            <p:ph sz="half" idx="2"/>
          </p:nvPr>
        </p:nvSpPr>
        <p:spPr>
          <a:xfrm>
            <a:off x="1028700" y="1966456"/>
            <a:ext cx="4968875" cy="4078153"/>
          </a:xfrm>
        </p:spPr>
        <p:txBody>
          <a:bodyPr vert="horz" lIns="91440" tIns="45720" rIns="91440" bIns="45720" rtlCol="0" anchor="t">
            <a:normAutofit fontScale="92500"/>
          </a:bodyPr>
          <a:lstStyle/>
          <a:p>
            <a:r>
              <a:rPr lang="en-US" sz="3600" dirty="0"/>
              <a:t>•This is private costs + external costs</a:t>
            </a:r>
            <a:endParaRPr lang="en-US" dirty="0"/>
          </a:p>
          <a:p>
            <a:r>
              <a:rPr lang="en-US" sz="3600" dirty="0"/>
              <a:t>•External costs are costs to others i.e. If you smoke, someone else breathes it is, NHS has to pay to fix them</a:t>
            </a:r>
            <a:endParaRPr lang="en-US" dirty="0"/>
          </a:p>
          <a:p>
            <a:r>
              <a:rPr lang="en-US" sz="3600" dirty="0"/>
              <a:t>•Social costs are costs to society as a whole PC+EC</a:t>
            </a:r>
            <a:endParaRPr lang="en-US" dirty="0"/>
          </a:p>
          <a:p>
            <a:endParaRPr lang="en-US" sz="3600" dirty="0"/>
          </a:p>
        </p:txBody>
      </p:sp>
      <p:sp>
        <p:nvSpPr>
          <p:cNvPr id="6" name="Content Placeholder 5">
            <a:extLst>
              <a:ext uri="{FF2B5EF4-FFF2-40B4-BE49-F238E27FC236}">
                <a16:creationId xmlns:a16="http://schemas.microsoft.com/office/drawing/2014/main" id="{43E1C282-46A1-7D2E-7BAA-BC11737B8D5B}"/>
              </a:ext>
            </a:extLst>
          </p:cNvPr>
          <p:cNvSpPr>
            <a:spLocks noGrp="1"/>
          </p:cNvSpPr>
          <p:nvPr>
            <p:ph sz="quarter" idx="4"/>
          </p:nvPr>
        </p:nvSpPr>
        <p:spPr>
          <a:xfrm>
            <a:off x="6281054" y="1966456"/>
            <a:ext cx="5087034" cy="4078153"/>
          </a:xfrm>
        </p:spPr>
        <p:txBody>
          <a:bodyPr vert="horz" lIns="91440" tIns="45720" rIns="91440" bIns="45720" rtlCol="0" anchor="t">
            <a:normAutofit fontScale="92500"/>
          </a:bodyPr>
          <a:lstStyle/>
          <a:p>
            <a:r>
              <a:rPr lang="en-US" sz="3600" dirty="0"/>
              <a:t>•This is private benefits + external benefits</a:t>
            </a:r>
            <a:endParaRPr lang="en-US" dirty="0"/>
          </a:p>
          <a:p>
            <a:r>
              <a:rPr lang="en-US" sz="3600" dirty="0"/>
              <a:t>•External benefits are benefits to others i.e. If you get training/qualifications, others will benefit from when you work, govt get tax from you too.</a:t>
            </a:r>
            <a:endParaRPr lang="en-US" dirty="0"/>
          </a:p>
          <a:p>
            <a:r>
              <a:rPr lang="en-US" sz="3600" dirty="0"/>
              <a:t>•Social benefits are benefits to society as a whole PB+EB</a:t>
            </a:r>
            <a:endParaRPr lang="en-US" dirty="0"/>
          </a:p>
          <a:p>
            <a:endParaRPr lang="en-US" sz="3600" dirty="0"/>
          </a:p>
        </p:txBody>
      </p:sp>
      <p:pic>
        <p:nvPicPr>
          <p:cNvPr id="3" name="Picture 2">
            <a:extLst>
              <a:ext uri="{FF2B5EF4-FFF2-40B4-BE49-F238E27FC236}">
                <a16:creationId xmlns:a16="http://schemas.microsoft.com/office/drawing/2014/main" id="{23E592BB-486E-8136-96A0-4F11ED8DD25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651551" y="1791019"/>
            <a:ext cx="8888898" cy="3578729"/>
          </a:xfrm>
          <a:prstGeom prst="rect">
            <a:avLst/>
          </a:prstGeom>
        </p:spPr>
      </p:pic>
      <p:pic>
        <p:nvPicPr>
          <p:cNvPr id="5" name="Picture 4">
            <a:extLst>
              <a:ext uri="{FF2B5EF4-FFF2-40B4-BE49-F238E27FC236}">
                <a16:creationId xmlns:a16="http://schemas.microsoft.com/office/drawing/2014/main" id="{201D2BBC-3844-130C-283C-6622F27AD1A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763383" y="180394"/>
            <a:ext cx="933411" cy="375797"/>
          </a:xfrm>
          <a:prstGeom prst="rect">
            <a:avLst/>
          </a:prstGeom>
        </p:spPr>
      </p:pic>
      <p:sp>
        <p:nvSpPr>
          <p:cNvPr id="7" name="TextBox 6">
            <a:extLst>
              <a:ext uri="{FF2B5EF4-FFF2-40B4-BE49-F238E27FC236}">
                <a16:creationId xmlns:a16="http://schemas.microsoft.com/office/drawing/2014/main" id="{D591EBC1-ADA6-5A12-A70B-97C461FD69C4}"/>
              </a:ext>
            </a:extLst>
          </p:cNvPr>
          <p:cNvSpPr txBox="1"/>
          <p:nvPr/>
        </p:nvSpPr>
        <p:spPr>
          <a:xfrm>
            <a:off x="8521124" y="648916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D4CAD272-E6CC-FA5D-D3B6-A023D1B9A354}"/>
              </a:ext>
            </a:extLst>
          </p:cNvPr>
          <p:cNvSpPr txBox="1">
            <a:spLocks/>
          </p:cNvSpPr>
          <p:nvPr/>
        </p:nvSpPr>
        <p:spPr>
          <a:xfrm>
            <a:off x="234907" y="6487736"/>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590943"/>
      </p:ext>
    </p:extLst>
  </p:cSld>
  <p:clrMapOvr>
    <a:masterClrMapping/>
  </p:clrMapOvr>
</p:sld>
</file>

<file path=ppt/theme/theme1.xml><?xml version="1.0" encoding="utf-8"?>
<a:theme xmlns:a="http://schemas.openxmlformats.org/drawingml/2006/main" name="ChitchatVTI">
  <a:themeElements>
    <a:clrScheme name="AnalogousFromDarkSeedLeftStep">
      <a:dk1>
        <a:srgbClr val="000000"/>
      </a:dk1>
      <a:lt1>
        <a:srgbClr val="FFFFFF"/>
      </a:lt1>
      <a:dk2>
        <a:srgbClr val="3E3423"/>
      </a:dk2>
      <a:lt2>
        <a:srgbClr val="E8E2E8"/>
      </a:lt2>
      <a:accent1>
        <a:srgbClr val="4FB648"/>
      </a:accent1>
      <a:accent2>
        <a:srgbClr val="74B13B"/>
      </a:accent2>
      <a:accent3>
        <a:srgbClr val="9DA742"/>
      </a:accent3>
      <a:accent4>
        <a:srgbClr val="B18C3B"/>
      </a:accent4>
      <a:accent5>
        <a:srgbClr val="C36C4D"/>
      </a:accent5>
      <a:accent6>
        <a:srgbClr val="B13B4D"/>
      </a:accent6>
      <a:hlink>
        <a:srgbClr val="B7723D"/>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cb2ff8-a74f-4a49-8bef-71a2916a4a90">
      <Terms xmlns="http://schemas.microsoft.com/office/infopath/2007/PartnerControls"/>
    </lcf76f155ced4ddcb4097134ff3c332f>
    <TaxCatchAll xmlns="45eb72ab-293d-4eb1-b1d6-6aa27e13ee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BB563672E84A4AA4245A8306449AF3" ma:contentTypeVersion="11" ma:contentTypeDescription="Create a new document." ma:contentTypeScope="" ma:versionID="86afc0c9ebd21ceb7cef3015db6e98f1">
  <xsd:schema xmlns:xsd="http://www.w3.org/2001/XMLSchema" xmlns:xs="http://www.w3.org/2001/XMLSchema" xmlns:p="http://schemas.microsoft.com/office/2006/metadata/properties" xmlns:ns2="bccb2ff8-a74f-4a49-8bef-71a2916a4a90" xmlns:ns3="45eb72ab-293d-4eb1-b1d6-6aa27e13ee50" targetNamespace="http://schemas.microsoft.com/office/2006/metadata/properties" ma:root="true" ma:fieldsID="1e1ab0ff353bb9e35f96417d084413c8" ns2:_="" ns3:_="">
    <xsd:import namespace="bccb2ff8-a74f-4a49-8bef-71a2916a4a90"/>
    <xsd:import namespace="45eb72ab-293d-4eb1-b1d6-6aa27e13ee5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2ff8-a74f-4a49-8bef-71a2916a4a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e248ee6-8ff0-47ff-a448-2af7925d5a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b72ab-293d-4eb1-b1d6-6aa27e13ee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cc53f-04ec-4561-a02b-47c52c97faa8}" ma:internalName="TaxCatchAll" ma:showField="CatchAllData" ma:web="45eb72ab-293d-4eb1-b1d6-6aa27e13e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6A2C7D-B84A-4B86-9461-473F2E513FC6}">
  <ds:schemaRefs>
    <ds:schemaRef ds:uri="http://schemas.microsoft.com/office/2006/metadata/properties"/>
    <ds:schemaRef ds:uri="http://www.w3.org/2000/xmlns/"/>
    <ds:schemaRef ds:uri="bccb2ff8-a74f-4a49-8bef-71a2916a4a90"/>
    <ds:schemaRef ds:uri="http://schemas.microsoft.com/office/infopath/2007/PartnerControls"/>
    <ds:schemaRef ds:uri="45eb72ab-293d-4eb1-b1d6-6aa27e13ee50"/>
    <ds:schemaRef ds:uri="http://www.w3.org/2001/XMLSchema-instance"/>
  </ds:schemaRefs>
</ds:datastoreItem>
</file>

<file path=customXml/itemProps2.xml><?xml version="1.0" encoding="utf-8"?>
<ds:datastoreItem xmlns:ds="http://schemas.openxmlformats.org/officeDocument/2006/customXml" ds:itemID="{06BDF653-D57C-47C0-989A-E595356A5C60}">
  <ds:schemaRefs>
    <ds:schemaRef ds:uri="http://schemas.microsoft.com/sharepoint/v3/contenttype/forms"/>
  </ds:schemaRefs>
</ds:datastoreItem>
</file>

<file path=customXml/itemProps3.xml><?xml version="1.0" encoding="utf-8"?>
<ds:datastoreItem xmlns:ds="http://schemas.openxmlformats.org/officeDocument/2006/customXml" ds:itemID="{01ACE8E6-8F81-4872-B051-7A5B999C0E64}">
  <ds:schemaRefs>
    <ds:schemaRef ds:uri="http://schemas.microsoft.com/office/2006/metadata/contentType"/>
    <ds:schemaRef ds:uri="http://schemas.microsoft.com/office/2006/metadata/properties/metaAttributes"/>
    <ds:schemaRef ds:uri="http://www.w3.org/2000/xmlns/"/>
    <ds:schemaRef ds:uri="http://www.w3.org/2001/XMLSchema"/>
    <ds:schemaRef ds:uri="bccb2ff8-a74f-4a49-8bef-71a2916a4a90"/>
    <ds:schemaRef ds:uri="45eb72ab-293d-4eb1-b1d6-6aa27e13ee5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123</TotalTime>
  <Words>1186</Words>
  <Application>Microsoft Office PowerPoint</Application>
  <PresentationFormat>Widescreen</PresentationFormat>
  <Paragraphs>107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gg sans</vt:lpstr>
      <vt:lpstr>The Hand</vt:lpstr>
      <vt:lpstr>The Serif Hand</vt:lpstr>
      <vt:lpstr>Times New Roman</vt:lpstr>
      <vt:lpstr>ChitchatVTI</vt:lpstr>
      <vt:lpstr>Negative externalities</vt:lpstr>
      <vt:lpstr>Recall</vt:lpstr>
      <vt:lpstr>Starter</vt:lpstr>
      <vt:lpstr>Learning Objectives</vt:lpstr>
      <vt:lpstr>Negative externalities examples</vt:lpstr>
      <vt:lpstr>Externalities explanation</vt:lpstr>
      <vt:lpstr>Definition</vt:lpstr>
      <vt:lpstr>Private costs/benefits</vt:lpstr>
      <vt:lpstr>Social costs/benefits</vt:lpstr>
      <vt:lpstr>Note:</vt:lpstr>
      <vt:lpstr>nOTE</vt:lpstr>
      <vt:lpstr>Welfare diagram, not D and S</vt:lpstr>
      <vt:lpstr>Welfare diagram, not D and S</vt:lpstr>
      <vt:lpstr>cONTINUED</vt:lpstr>
      <vt:lpstr>Note</vt:lpstr>
      <vt:lpstr>Activity</vt:lpstr>
      <vt:lpstr>https://www.youtube.com/watch?v=sYTQ3o5ZJPI&amp;list=PLWeicFreBUYCOFC2A0SlKrpEYgwaSF63t&amp;index=24 from 2:00 Negative externality diagram</vt:lpstr>
      <vt:lpstr>Govt. Policy for negative externalities</vt:lpstr>
      <vt:lpstr>Govt. Policy for negative externalities</vt:lpstr>
      <vt:lpstr>Govt. Policy for negative externalities</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Chezka Mae Madrona</cp:lastModifiedBy>
  <cp:revision>136</cp:revision>
  <dcterms:created xsi:type="dcterms:W3CDTF">2023-05-16T10:13:13Z</dcterms:created>
  <dcterms:modified xsi:type="dcterms:W3CDTF">2025-03-17T11:30:03Z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0x01010054BB563672E84A4AA4245A8306449AF3</vt:lpwstr>
  </property>
</Properties>
</file>