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7" r:id="rId4"/>
  </p:sldMasterIdLst>
  <p:notesMasterIdLst>
    <p:notesMasterId r:id="rId37"/>
  </p:notesMasterIdLst>
  <p:sldIdLst>
    <p:sldId id="256" r:id="rId5"/>
    <p:sldId id="257" r:id="rId6"/>
    <p:sldId id="331" r:id="rId7"/>
    <p:sldId id="330" r:id="rId8"/>
    <p:sldId id="264" r:id="rId9"/>
    <p:sldId id="300" r:id="rId10"/>
    <p:sldId id="310" r:id="rId11"/>
    <p:sldId id="282" r:id="rId12"/>
    <p:sldId id="311" r:id="rId13"/>
    <p:sldId id="280" r:id="rId14"/>
    <p:sldId id="283" r:id="rId15"/>
    <p:sldId id="312" r:id="rId16"/>
    <p:sldId id="284" r:id="rId17"/>
    <p:sldId id="285" r:id="rId18"/>
    <p:sldId id="313" r:id="rId19"/>
    <p:sldId id="286" r:id="rId20"/>
    <p:sldId id="314" r:id="rId21"/>
    <p:sldId id="306" r:id="rId22"/>
    <p:sldId id="307" r:id="rId23"/>
    <p:sldId id="308" r:id="rId24"/>
    <p:sldId id="315" r:id="rId25"/>
    <p:sldId id="295" r:id="rId26"/>
    <p:sldId id="309" r:id="rId27"/>
    <p:sldId id="322" r:id="rId28"/>
    <p:sldId id="324" r:id="rId29"/>
    <p:sldId id="329" r:id="rId30"/>
    <p:sldId id="258" r:id="rId31"/>
    <p:sldId id="259" r:id="rId32"/>
    <p:sldId id="261" r:id="rId33"/>
    <p:sldId id="262" r:id="rId34"/>
    <p:sldId id="327" r:id="rId35"/>
    <p:sldId id="328" r:id="rId3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47" autoAdjust="0"/>
    <p:restoredTop sz="94660"/>
  </p:normalViewPr>
  <p:slideViewPr>
    <p:cSldViewPr snapToGrid="0">
      <p:cViewPr varScale="1">
        <p:scale>
          <a:sx n="109" d="100"/>
          <a:sy n="109" d="100"/>
        </p:scale>
        <p:origin x="24" y="6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slide" Target="slides/slide30.xml"/><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Thrilling" userId="1a0901c82f0d6655" providerId="LiveId" clId="{055DD996-D653-49BC-938A-9AF90657B644}"/>
    <pc:docChg chg="custSel modSld">
      <pc:chgData name="Max Thrilling" userId="1a0901c82f0d6655" providerId="LiveId" clId="{055DD996-D653-49BC-938A-9AF90657B644}" dt="2024-04-16T14:37:23.925" v="0" actId="478"/>
      <pc:docMkLst>
        <pc:docMk/>
      </pc:docMkLst>
      <pc:sldChg chg="delSp mod">
        <pc:chgData name="Max Thrilling" userId="1a0901c82f0d6655" providerId="LiveId" clId="{055DD996-D653-49BC-938A-9AF90657B644}" dt="2024-04-16T14:37:23.925" v="0" actId="478"/>
        <pc:sldMkLst>
          <pc:docMk/>
          <pc:sldMk cId="1841487212" sldId="256"/>
        </pc:sldMkLst>
        <pc:spChg chg="del">
          <ac:chgData name="Max Thrilling" userId="1a0901c82f0d6655" providerId="LiveId" clId="{055DD996-D653-49BC-938A-9AF90657B644}" dt="2024-04-16T14:37:23.925" v="0" actId="478"/>
          <ac:spMkLst>
            <pc:docMk/>
            <pc:sldMk cId="1841487212" sldId="256"/>
            <ac:spMk id="9" creationId="{E487AC56-4223-48F1-B917-14B974AB6BE7}"/>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ata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ata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ata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svg"/><Relationship Id="rId1" Type="http://schemas.openxmlformats.org/officeDocument/2006/relationships/image" Target="../media/image19.png"/><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image" Target="../media/image32.svg"/><Relationship Id="rId1" Type="http://schemas.openxmlformats.org/officeDocument/2006/relationships/image" Target="../media/image31.png"/><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diagrams/_rels/drawing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svg"/><Relationship Id="rId1" Type="http://schemas.openxmlformats.org/officeDocument/2006/relationships/image" Target="../media/image39.png"/><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FEA126-80AC-4A30-B61D-042F1727D9CB}"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3A738EEF-316D-438F-9C82-D45CAA4ACC5D}">
      <dgm:prSet/>
      <dgm:spPr/>
      <dgm:t>
        <a:bodyPr/>
        <a:lstStyle/>
        <a:p>
          <a:r>
            <a:rPr lang="en-GB"/>
            <a:t>Make a list of possible sole trader jobs and professions</a:t>
          </a:r>
          <a:endParaRPr lang="en-US"/>
        </a:p>
      </dgm:t>
    </dgm:pt>
    <dgm:pt modelId="{6805CFA5-0918-4FDB-B31F-B11E7822322B}" type="parTrans" cxnId="{A39E5E6B-9017-45DC-AEC0-68C7E6E54413}">
      <dgm:prSet/>
      <dgm:spPr/>
      <dgm:t>
        <a:bodyPr/>
        <a:lstStyle/>
        <a:p>
          <a:endParaRPr lang="en-US"/>
        </a:p>
      </dgm:t>
    </dgm:pt>
    <dgm:pt modelId="{B055B219-150C-4484-B0CC-0B999678294F}" type="sibTrans" cxnId="{A39E5E6B-9017-45DC-AEC0-68C7E6E54413}">
      <dgm:prSet/>
      <dgm:spPr/>
      <dgm:t>
        <a:bodyPr/>
        <a:lstStyle/>
        <a:p>
          <a:endParaRPr lang="en-US"/>
        </a:p>
      </dgm:t>
    </dgm:pt>
    <dgm:pt modelId="{E2D80478-F3C2-42C7-A70C-8B170F29D5F5}">
      <dgm:prSet/>
      <dgm:spPr/>
      <dgm:t>
        <a:bodyPr/>
        <a:lstStyle/>
        <a:p>
          <a:r>
            <a:rPr lang="en-GB"/>
            <a:t>Share these with another pair until you build up a large list</a:t>
          </a:r>
          <a:endParaRPr lang="en-US"/>
        </a:p>
      </dgm:t>
    </dgm:pt>
    <dgm:pt modelId="{F3C011E9-6285-49FF-A2A8-09D95411CA32}" type="parTrans" cxnId="{3CD6C0A4-1413-4F40-B3E1-6B65BFB63669}">
      <dgm:prSet/>
      <dgm:spPr/>
      <dgm:t>
        <a:bodyPr/>
        <a:lstStyle/>
        <a:p>
          <a:endParaRPr lang="en-US"/>
        </a:p>
      </dgm:t>
    </dgm:pt>
    <dgm:pt modelId="{61251F2A-1BEF-4A91-B3C5-CE8EA38F563F}" type="sibTrans" cxnId="{3CD6C0A4-1413-4F40-B3E1-6B65BFB63669}">
      <dgm:prSet/>
      <dgm:spPr/>
      <dgm:t>
        <a:bodyPr/>
        <a:lstStyle/>
        <a:p>
          <a:endParaRPr lang="en-US"/>
        </a:p>
      </dgm:t>
    </dgm:pt>
    <dgm:pt modelId="{58A25EBE-8CA2-46E0-B8E3-8C8FE6E5D3E5}">
      <dgm:prSet/>
      <dgm:spPr/>
      <dgm:t>
        <a:bodyPr/>
        <a:lstStyle/>
        <a:p>
          <a:r>
            <a:rPr lang="en-GB"/>
            <a:t>How many of these types of businesses would be in trouble if they remained a limited liability company? To answer this consider if they are likely to accrue large debts or be sued.</a:t>
          </a:r>
          <a:endParaRPr lang="en-US"/>
        </a:p>
      </dgm:t>
    </dgm:pt>
    <dgm:pt modelId="{3A46BA06-D52B-4F34-AD98-9162AF042981}" type="parTrans" cxnId="{69508E92-A463-4E5E-875B-7FC43B1B397F}">
      <dgm:prSet/>
      <dgm:spPr/>
      <dgm:t>
        <a:bodyPr/>
        <a:lstStyle/>
        <a:p>
          <a:endParaRPr lang="en-US"/>
        </a:p>
      </dgm:t>
    </dgm:pt>
    <dgm:pt modelId="{5BBC30CE-292A-4625-967B-F7823D28BCF0}" type="sibTrans" cxnId="{69508E92-A463-4E5E-875B-7FC43B1B397F}">
      <dgm:prSet/>
      <dgm:spPr/>
      <dgm:t>
        <a:bodyPr/>
        <a:lstStyle/>
        <a:p>
          <a:endParaRPr lang="en-US"/>
        </a:p>
      </dgm:t>
    </dgm:pt>
    <dgm:pt modelId="{7C988F53-B8DD-42F2-8390-769891E756C4}" type="pres">
      <dgm:prSet presAssocID="{7FFEA126-80AC-4A30-B61D-042F1727D9CB}" presName="root" presStyleCnt="0">
        <dgm:presLayoutVars>
          <dgm:dir/>
          <dgm:resizeHandles val="exact"/>
        </dgm:presLayoutVars>
      </dgm:prSet>
      <dgm:spPr/>
    </dgm:pt>
    <dgm:pt modelId="{F18EADA5-C3E5-4F05-8011-B0D6BBF2607D}" type="pres">
      <dgm:prSet presAssocID="{3A738EEF-316D-438F-9C82-D45CAA4ACC5D}" presName="compNode" presStyleCnt="0"/>
      <dgm:spPr/>
    </dgm:pt>
    <dgm:pt modelId="{E4DE89E8-BD3B-487A-B85D-8BC3CC8B6947}" type="pres">
      <dgm:prSet presAssocID="{3A738EEF-316D-438F-9C82-D45CAA4ACC5D}" presName="bgRect" presStyleLbl="bgShp" presStyleIdx="0" presStyleCnt="3"/>
      <dgm:spPr/>
    </dgm:pt>
    <dgm:pt modelId="{7D172064-AC70-4976-BFCE-C84A10B1A879}" type="pres">
      <dgm:prSet presAssocID="{3A738EEF-316D-438F-9C82-D45CAA4ACC5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B802401E-7B7F-4565-99A9-CCC7462701B0}" type="pres">
      <dgm:prSet presAssocID="{3A738EEF-316D-438F-9C82-D45CAA4ACC5D}" presName="spaceRect" presStyleCnt="0"/>
      <dgm:spPr/>
    </dgm:pt>
    <dgm:pt modelId="{6E2F9D0D-6F4E-4933-BE8D-599E155C8F9D}" type="pres">
      <dgm:prSet presAssocID="{3A738EEF-316D-438F-9C82-D45CAA4ACC5D}" presName="parTx" presStyleLbl="revTx" presStyleIdx="0" presStyleCnt="3">
        <dgm:presLayoutVars>
          <dgm:chMax val="0"/>
          <dgm:chPref val="0"/>
        </dgm:presLayoutVars>
      </dgm:prSet>
      <dgm:spPr/>
    </dgm:pt>
    <dgm:pt modelId="{CB19DCCC-7D4A-4F31-9D0B-186741B56649}" type="pres">
      <dgm:prSet presAssocID="{B055B219-150C-4484-B0CC-0B999678294F}" presName="sibTrans" presStyleCnt="0"/>
      <dgm:spPr/>
    </dgm:pt>
    <dgm:pt modelId="{6155EBB9-9672-4380-B318-AD5EDCE7A688}" type="pres">
      <dgm:prSet presAssocID="{E2D80478-F3C2-42C7-A70C-8B170F29D5F5}" presName="compNode" presStyleCnt="0"/>
      <dgm:spPr/>
    </dgm:pt>
    <dgm:pt modelId="{844D2033-009A-48E8-8C17-0225B19CA5A8}" type="pres">
      <dgm:prSet presAssocID="{E2D80478-F3C2-42C7-A70C-8B170F29D5F5}" presName="bgRect" presStyleLbl="bgShp" presStyleIdx="1" presStyleCnt="3"/>
      <dgm:spPr/>
    </dgm:pt>
    <dgm:pt modelId="{FF138E68-9903-4A85-AF11-ABEA4AD17697}" type="pres">
      <dgm:prSet presAssocID="{E2D80478-F3C2-42C7-A70C-8B170F29D5F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oard Room"/>
        </a:ext>
      </dgm:extLst>
    </dgm:pt>
    <dgm:pt modelId="{D97810AE-8029-4FC8-AB89-CE619DF09323}" type="pres">
      <dgm:prSet presAssocID="{E2D80478-F3C2-42C7-A70C-8B170F29D5F5}" presName="spaceRect" presStyleCnt="0"/>
      <dgm:spPr/>
    </dgm:pt>
    <dgm:pt modelId="{90DB0A61-8D55-4F56-B32B-B97839ADD2B4}" type="pres">
      <dgm:prSet presAssocID="{E2D80478-F3C2-42C7-A70C-8B170F29D5F5}" presName="parTx" presStyleLbl="revTx" presStyleIdx="1" presStyleCnt="3">
        <dgm:presLayoutVars>
          <dgm:chMax val="0"/>
          <dgm:chPref val="0"/>
        </dgm:presLayoutVars>
      </dgm:prSet>
      <dgm:spPr/>
    </dgm:pt>
    <dgm:pt modelId="{FD03C7CE-7758-48B7-835B-8631675CD970}" type="pres">
      <dgm:prSet presAssocID="{61251F2A-1BEF-4A91-B3C5-CE8EA38F563F}" presName="sibTrans" presStyleCnt="0"/>
      <dgm:spPr/>
    </dgm:pt>
    <dgm:pt modelId="{1B8B6953-9B4F-447C-A5EB-CF8D091E1AB1}" type="pres">
      <dgm:prSet presAssocID="{58A25EBE-8CA2-46E0-B8E3-8C8FE6E5D3E5}" presName="compNode" presStyleCnt="0"/>
      <dgm:spPr/>
    </dgm:pt>
    <dgm:pt modelId="{AD286486-3B54-44B9-B77E-0C4F97941650}" type="pres">
      <dgm:prSet presAssocID="{58A25EBE-8CA2-46E0-B8E3-8C8FE6E5D3E5}" presName="bgRect" presStyleLbl="bgShp" presStyleIdx="2" presStyleCnt="3"/>
      <dgm:spPr/>
    </dgm:pt>
    <dgm:pt modelId="{806CCA39-F497-4B72-83A8-A377632E59A0}" type="pres">
      <dgm:prSet presAssocID="{58A25EBE-8CA2-46E0-B8E3-8C8FE6E5D3E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DE5F680A-56DB-4D7E-AEFC-7E3E963E35A8}" type="pres">
      <dgm:prSet presAssocID="{58A25EBE-8CA2-46E0-B8E3-8C8FE6E5D3E5}" presName="spaceRect" presStyleCnt="0"/>
      <dgm:spPr/>
    </dgm:pt>
    <dgm:pt modelId="{351E1190-4555-46B5-9BEF-6CF9163F4D94}" type="pres">
      <dgm:prSet presAssocID="{58A25EBE-8CA2-46E0-B8E3-8C8FE6E5D3E5}" presName="parTx" presStyleLbl="revTx" presStyleIdx="2" presStyleCnt="3">
        <dgm:presLayoutVars>
          <dgm:chMax val="0"/>
          <dgm:chPref val="0"/>
        </dgm:presLayoutVars>
      </dgm:prSet>
      <dgm:spPr/>
    </dgm:pt>
  </dgm:ptLst>
  <dgm:cxnLst>
    <dgm:cxn modelId="{384A051D-22AD-4019-B1AC-A616F889B96B}" type="presOf" srcId="{7FFEA126-80AC-4A30-B61D-042F1727D9CB}" destId="{7C988F53-B8DD-42F2-8390-769891E756C4}" srcOrd="0" destOrd="0" presId="urn:microsoft.com/office/officeart/2018/2/layout/IconVerticalSolidList"/>
    <dgm:cxn modelId="{A39E5E6B-9017-45DC-AEC0-68C7E6E54413}" srcId="{7FFEA126-80AC-4A30-B61D-042F1727D9CB}" destId="{3A738EEF-316D-438F-9C82-D45CAA4ACC5D}" srcOrd="0" destOrd="0" parTransId="{6805CFA5-0918-4FDB-B31F-B11E7822322B}" sibTransId="{B055B219-150C-4484-B0CC-0B999678294F}"/>
    <dgm:cxn modelId="{5C82A66B-BBD4-4E99-8A69-7B5689F9E5A3}" type="presOf" srcId="{58A25EBE-8CA2-46E0-B8E3-8C8FE6E5D3E5}" destId="{351E1190-4555-46B5-9BEF-6CF9163F4D94}" srcOrd="0" destOrd="0" presId="urn:microsoft.com/office/officeart/2018/2/layout/IconVerticalSolidList"/>
    <dgm:cxn modelId="{6C753A6E-2C03-4C2D-8310-378DCB78540C}" type="presOf" srcId="{E2D80478-F3C2-42C7-A70C-8B170F29D5F5}" destId="{90DB0A61-8D55-4F56-B32B-B97839ADD2B4}" srcOrd="0" destOrd="0" presId="urn:microsoft.com/office/officeart/2018/2/layout/IconVerticalSolidList"/>
    <dgm:cxn modelId="{F2CFB17C-7A05-494A-BF05-3B75388FDFB8}" type="presOf" srcId="{3A738EEF-316D-438F-9C82-D45CAA4ACC5D}" destId="{6E2F9D0D-6F4E-4933-BE8D-599E155C8F9D}" srcOrd="0" destOrd="0" presId="urn:microsoft.com/office/officeart/2018/2/layout/IconVerticalSolidList"/>
    <dgm:cxn modelId="{69508E92-A463-4E5E-875B-7FC43B1B397F}" srcId="{7FFEA126-80AC-4A30-B61D-042F1727D9CB}" destId="{58A25EBE-8CA2-46E0-B8E3-8C8FE6E5D3E5}" srcOrd="2" destOrd="0" parTransId="{3A46BA06-D52B-4F34-AD98-9162AF042981}" sibTransId="{5BBC30CE-292A-4625-967B-F7823D28BCF0}"/>
    <dgm:cxn modelId="{3CD6C0A4-1413-4F40-B3E1-6B65BFB63669}" srcId="{7FFEA126-80AC-4A30-B61D-042F1727D9CB}" destId="{E2D80478-F3C2-42C7-A70C-8B170F29D5F5}" srcOrd="1" destOrd="0" parTransId="{F3C011E9-6285-49FF-A2A8-09D95411CA32}" sibTransId="{61251F2A-1BEF-4A91-B3C5-CE8EA38F563F}"/>
    <dgm:cxn modelId="{4CC0EB35-269A-49BF-8645-C7CA67186BA0}" type="presParOf" srcId="{7C988F53-B8DD-42F2-8390-769891E756C4}" destId="{F18EADA5-C3E5-4F05-8011-B0D6BBF2607D}" srcOrd="0" destOrd="0" presId="urn:microsoft.com/office/officeart/2018/2/layout/IconVerticalSolidList"/>
    <dgm:cxn modelId="{9847EBFF-F8BB-461C-8BFF-299E47DA1D61}" type="presParOf" srcId="{F18EADA5-C3E5-4F05-8011-B0D6BBF2607D}" destId="{E4DE89E8-BD3B-487A-B85D-8BC3CC8B6947}" srcOrd="0" destOrd="0" presId="urn:microsoft.com/office/officeart/2018/2/layout/IconVerticalSolidList"/>
    <dgm:cxn modelId="{DD0060BF-C24A-4308-9CB7-7110D536B215}" type="presParOf" srcId="{F18EADA5-C3E5-4F05-8011-B0D6BBF2607D}" destId="{7D172064-AC70-4976-BFCE-C84A10B1A879}" srcOrd="1" destOrd="0" presId="urn:microsoft.com/office/officeart/2018/2/layout/IconVerticalSolidList"/>
    <dgm:cxn modelId="{8800ECF8-3CF6-4540-9C6D-602170B9A9C2}" type="presParOf" srcId="{F18EADA5-C3E5-4F05-8011-B0D6BBF2607D}" destId="{B802401E-7B7F-4565-99A9-CCC7462701B0}" srcOrd="2" destOrd="0" presId="urn:microsoft.com/office/officeart/2018/2/layout/IconVerticalSolidList"/>
    <dgm:cxn modelId="{4E384A74-15DE-40A0-BB70-C2EC5789B9F8}" type="presParOf" srcId="{F18EADA5-C3E5-4F05-8011-B0D6BBF2607D}" destId="{6E2F9D0D-6F4E-4933-BE8D-599E155C8F9D}" srcOrd="3" destOrd="0" presId="urn:microsoft.com/office/officeart/2018/2/layout/IconVerticalSolidList"/>
    <dgm:cxn modelId="{B910ACB4-96DE-4061-804E-48148612CD75}" type="presParOf" srcId="{7C988F53-B8DD-42F2-8390-769891E756C4}" destId="{CB19DCCC-7D4A-4F31-9D0B-186741B56649}" srcOrd="1" destOrd="0" presId="urn:microsoft.com/office/officeart/2018/2/layout/IconVerticalSolidList"/>
    <dgm:cxn modelId="{31C21C3B-A404-4AE0-BCA9-3052B2A3B4B6}" type="presParOf" srcId="{7C988F53-B8DD-42F2-8390-769891E756C4}" destId="{6155EBB9-9672-4380-B318-AD5EDCE7A688}" srcOrd="2" destOrd="0" presId="urn:microsoft.com/office/officeart/2018/2/layout/IconVerticalSolidList"/>
    <dgm:cxn modelId="{371F8DE6-22AA-481C-AC4D-320140A2B97D}" type="presParOf" srcId="{6155EBB9-9672-4380-B318-AD5EDCE7A688}" destId="{844D2033-009A-48E8-8C17-0225B19CA5A8}" srcOrd="0" destOrd="0" presId="urn:microsoft.com/office/officeart/2018/2/layout/IconVerticalSolidList"/>
    <dgm:cxn modelId="{4FCDBA4F-A074-41B5-A348-6544C8D554F8}" type="presParOf" srcId="{6155EBB9-9672-4380-B318-AD5EDCE7A688}" destId="{FF138E68-9903-4A85-AF11-ABEA4AD17697}" srcOrd="1" destOrd="0" presId="urn:microsoft.com/office/officeart/2018/2/layout/IconVerticalSolidList"/>
    <dgm:cxn modelId="{9E6C0C93-F5E1-4A3F-8B64-72E90E47B98D}" type="presParOf" srcId="{6155EBB9-9672-4380-B318-AD5EDCE7A688}" destId="{D97810AE-8029-4FC8-AB89-CE619DF09323}" srcOrd="2" destOrd="0" presId="urn:microsoft.com/office/officeart/2018/2/layout/IconVerticalSolidList"/>
    <dgm:cxn modelId="{13E7264C-688E-4091-9844-C1EB423F3B1B}" type="presParOf" srcId="{6155EBB9-9672-4380-B318-AD5EDCE7A688}" destId="{90DB0A61-8D55-4F56-B32B-B97839ADD2B4}" srcOrd="3" destOrd="0" presId="urn:microsoft.com/office/officeart/2018/2/layout/IconVerticalSolidList"/>
    <dgm:cxn modelId="{50B2FCF1-7E09-44B2-A3F5-FB4A83F3FC5F}" type="presParOf" srcId="{7C988F53-B8DD-42F2-8390-769891E756C4}" destId="{FD03C7CE-7758-48B7-835B-8631675CD970}" srcOrd="3" destOrd="0" presId="urn:microsoft.com/office/officeart/2018/2/layout/IconVerticalSolidList"/>
    <dgm:cxn modelId="{53B0C677-8038-49AF-97AE-00215BD2FA42}" type="presParOf" srcId="{7C988F53-B8DD-42F2-8390-769891E756C4}" destId="{1B8B6953-9B4F-447C-A5EB-CF8D091E1AB1}" srcOrd="4" destOrd="0" presId="urn:microsoft.com/office/officeart/2018/2/layout/IconVerticalSolidList"/>
    <dgm:cxn modelId="{2C601CC9-5E91-46DB-A5E7-EF75DBC525A7}" type="presParOf" srcId="{1B8B6953-9B4F-447C-A5EB-CF8D091E1AB1}" destId="{AD286486-3B54-44B9-B77E-0C4F97941650}" srcOrd="0" destOrd="0" presId="urn:microsoft.com/office/officeart/2018/2/layout/IconVerticalSolidList"/>
    <dgm:cxn modelId="{9892408A-CA54-4228-A4F0-9D4B8F2F9DE9}" type="presParOf" srcId="{1B8B6953-9B4F-447C-A5EB-CF8D091E1AB1}" destId="{806CCA39-F497-4B72-83A8-A377632E59A0}" srcOrd="1" destOrd="0" presId="urn:microsoft.com/office/officeart/2018/2/layout/IconVerticalSolidList"/>
    <dgm:cxn modelId="{6BAF84A8-EE0F-4114-82A2-856570DE0BEA}" type="presParOf" srcId="{1B8B6953-9B4F-447C-A5EB-CF8D091E1AB1}" destId="{DE5F680A-56DB-4D7E-AEFC-7E3E963E35A8}" srcOrd="2" destOrd="0" presId="urn:microsoft.com/office/officeart/2018/2/layout/IconVerticalSolidList"/>
    <dgm:cxn modelId="{4D211C56-58C9-4AEC-A760-2146A0E31232}" type="presParOf" srcId="{1B8B6953-9B4F-447C-A5EB-CF8D091E1AB1}" destId="{351E1190-4555-46B5-9BEF-6CF9163F4D94}"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D4882F2-62F5-4E12-ABB4-33142B360AB3}"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0B597CE9-EE70-4056-BA70-195FC1C1EF64}">
      <dgm:prSet/>
      <dgm:spPr/>
      <dgm:t>
        <a:bodyPr/>
        <a:lstStyle/>
        <a:p>
          <a:pPr>
            <a:defRPr cap="all"/>
          </a:pPr>
          <a:r>
            <a:rPr lang="en-GB"/>
            <a:t>Partnerships tend to be groups of experts who can all work in a practice together</a:t>
          </a:r>
          <a:endParaRPr lang="en-US"/>
        </a:p>
      </dgm:t>
    </dgm:pt>
    <dgm:pt modelId="{A979796C-BEFE-4395-9F83-62EBF3BFFF01}" type="parTrans" cxnId="{D8E040D6-380A-44F8-855E-649DDDA5BF91}">
      <dgm:prSet/>
      <dgm:spPr/>
      <dgm:t>
        <a:bodyPr/>
        <a:lstStyle/>
        <a:p>
          <a:endParaRPr lang="en-US"/>
        </a:p>
      </dgm:t>
    </dgm:pt>
    <dgm:pt modelId="{7B743804-BDA0-4ABA-B8F9-A051D8B09888}" type="sibTrans" cxnId="{D8E040D6-380A-44F8-855E-649DDDA5BF91}">
      <dgm:prSet/>
      <dgm:spPr/>
      <dgm:t>
        <a:bodyPr/>
        <a:lstStyle/>
        <a:p>
          <a:endParaRPr lang="en-US"/>
        </a:p>
      </dgm:t>
    </dgm:pt>
    <dgm:pt modelId="{E187192B-D9C6-4A51-B768-1F06A98C1FF0}">
      <dgm:prSet/>
      <dgm:spPr/>
      <dgm:t>
        <a:bodyPr/>
        <a:lstStyle/>
        <a:p>
          <a:pPr>
            <a:defRPr cap="all"/>
          </a:pPr>
          <a:r>
            <a:rPr lang="en-GB"/>
            <a:t>For example a dentists practice may be a group of dentists who have started the business as a partnership</a:t>
          </a:r>
          <a:endParaRPr lang="en-US"/>
        </a:p>
      </dgm:t>
    </dgm:pt>
    <dgm:pt modelId="{F5F38990-D21B-4ACB-BDD3-F6F05431ECB0}" type="parTrans" cxnId="{2C7B59B3-39B8-4EB8-895E-C4A968BF0DA3}">
      <dgm:prSet/>
      <dgm:spPr/>
      <dgm:t>
        <a:bodyPr/>
        <a:lstStyle/>
        <a:p>
          <a:endParaRPr lang="en-US"/>
        </a:p>
      </dgm:t>
    </dgm:pt>
    <dgm:pt modelId="{9473BE42-12D9-44F8-99FB-6DC2A3164357}" type="sibTrans" cxnId="{2C7B59B3-39B8-4EB8-895E-C4A968BF0DA3}">
      <dgm:prSet/>
      <dgm:spPr/>
      <dgm:t>
        <a:bodyPr/>
        <a:lstStyle/>
        <a:p>
          <a:endParaRPr lang="en-US"/>
        </a:p>
      </dgm:t>
    </dgm:pt>
    <dgm:pt modelId="{8F4D6DA9-44BF-4206-AF28-274C6B8636F5}">
      <dgm:prSet/>
      <dgm:spPr/>
      <dgm:t>
        <a:bodyPr/>
        <a:lstStyle/>
        <a:p>
          <a:pPr>
            <a:defRPr cap="all"/>
          </a:pPr>
          <a:r>
            <a:rPr lang="en-GB"/>
            <a:t>Carry out some research and create a list of likely partnership professions</a:t>
          </a:r>
          <a:endParaRPr lang="en-US"/>
        </a:p>
      </dgm:t>
    </dgm:pt>
    <dgm:pt modelId="{6E87A949-09AC-49E8-9EA6-B874EEF883D9}" type="parTrans" cxnId="{0204D518-1E07-43DD-82BF-7447C7C23A8A}">
      <dgm:prSet/>
      <dgm:spPr/>
      <dgm:t>
        <a:bodyPr/>
        <a:lstStyle/>
        <a:p>
          <a:endParaRPr lang="en-US"/>
        </a:p>
      </dgm:t>
    </dgm:pt>
    <dgm:pt modelId="{8B087A0B-02F9-4ECE-9DBC-58F96979C0E0}" type="sibTrans" cxnId="{0204D518-1E07-43DD-82BF-7447C7C23A8A}">
      <dgm:prSet/>
      <dgm:spPr/>
      <dgm:t>
        <a:bodyPr/>
        <a:lstStyle/>
        <a:p>
          <a:endParaRPr lang="en-US"/>
        </a:p>
      </dgm:t>
    </dgm:pt>
    <dgm:pt modelId="{56BC540E-E135-48EA-9239-2E0499B90F57}">
      <dgm:prSet/>
      <dgm:spPr/>
      <dgm:t>
        <a:bodyPr/>
        <a:lstStyle/>
        <a:p>
          <a:pPr>
            <a:defRPr cap="all"/>
          </a:pPr>
          <a:r>
            <a:rPr lang="en-GB"/>
            <a:t>Also find out what an LLP is  - it is outside the scope of you’re a Level but important to know</a:t>
          </a:r>
          <a:endParaRPr lang="en-US"/>
        </a:p>
      </dgm:t>
    </dgm:pt>
    <dgm:pt modelId="{ABDB8A56-8E9C-4BB5-B63B-6700B74D68CF}" type="parTrans" cxnId="{4FA906DE-B190-4752-8F7C-B3A4B8ABB9F5}">
      <dgm:prSet/>
      <dgm:spPr/>
      <dgm:t>
        <a:bodyPr/>
        <a:lstStyle/>
        <a:p>
          <a:endParaRPr lang="en-US"/>
        </a:p>
      </dgm:t>
    </dgm:pt>
    <dgm:pt modelId="{2F35BDBE-7A1C-4CEF-937C-C44DE7BA4A39}" type="sibTrans" cxnId="{4FA906DE-B190-4752-8F7C-B3A4B8ABB9F5}">
      <dgm:prSet/>
      <dgm:spPr/>
      <dgm:t>
        <a:bodyPr/>
        <a:lstStyle/>
        <a:p>
          <a:endParaRPr lang="en-US"/>
        </a:p>
      </dgm:t>
    </dgm:pt>
    <dgm:pt modelId="{678F20A1-807C-4B17-8694-93F0B0D98F2B}" type="pres">
      <dgm:prSet presAssocID="{3D4882F2-62F5-4E12-ABB4-33142B360AB3}" presName="root" presStyleCnt="0">
        <dgm:presLayoutVars>
          <dgm:dir/>
          <dgm:resizeHandles val="exact"/>
        </dgm:presLayoutVars>
      </dgm:prSet>
      <dgm:spPr/>
    </dgm:pt>
    <dgm:pt modelId="{D718DD5B-CF4D-442D-A6F1-43F6E1F6978C}" type="pres">
      <dgm:prSet presAssocID="{0B597CE9-EE70-4056-BA70-195FC1C1EF64}" presName="compNode" presStyleCnt="0"/>
      <dgm:spPr/>
    </dgm:pt>
    <dgm:pt modelId="{1E166BA1-B1B4-4E9D-8438-F8E5C38C1F60}" type="pres">
      <dgm:prSet presAssocID="{0B597CE9-EE70-4056-BA70-195FC1C1EF64}" presName="iconBgRect" presStyleLbl="bgShp" presStyleIdx="0" presStyleCnt="4"/>
      <dgm:spPr/>
    </dgm:pt>
    <dgm:pt modelId="{EF061A81-87DE-4B9D-934D-F55FED002640}" type="pres">
      <dgm:prSet presAssocID="{0B597CE9-EE70-4056-BA70-195FC1C1EF6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E1595370-1768-4537-B011-AF8A37E0692A}" type="pres">
      <dgm:prSet presAssocID="{0B597CE9-EE70-4056-BA70-195FC1C1EF64}" presName="spaceRect" presStyleCnt="0"/>
      <dgm:spPr/>
    </dgm:pt>
    <dgm:pt modelId="{3D8D5E9A-2DC7-42AD-A008-B95D8F9A696F}" type="pres">
      <dgm:prSet presAssocID="{0B597CE9-EE70-4056-BA70-195FC1C1EF64}" presName="textRect" presStyleLbl="revTx" presStyleIdx="0" presStyleCnt="4">
        <dgm:presLayoutVars>
          <dgm:chMax val="1"/>
          <dgm:chPref val="1"/>
        </dgm:presLayoutVars>
      </dgm:prSet>
      <dgm:spPr/>
    </dgm:pt>
    <dgm:pt modelId="{6769E9DC-5BB8-4593-8F56-52812F8B022B}" type="pres">
      <dgm:prSet presAssocID="{7B743804-BDA0-4ABA-B8F9-A051D8B09888}" presName="sibTrans" presStyleCnt="0"/>
      <dgm:spPr/>
    </dgm:pt>
    <dgm:pt modelId="{B7E036A8-C7D3-402E-8625-DB12CF53D11F}" type="pres">
      <dgm:prSet presAssocID="{E187192B-D9C6-4A51-B768-1F06A98C1FF0}" presName="compNode" presStyleCnt="0"/>
      <dgm:spPr/>
    </dgm:pt>
    <dgm:pt modelId="{81143522-17DA-4B6F-9339-E12E9DE1DEF6}" type="pres">
      <dgm:prSet presAssocID="{E187192B-D9C6-4A51-B768-1F06A98C1FF0}" presName="iconBgRect" presStyleLbl="bgShp" presStyleIdx="1" presStyleCnt="4"/>
      <dgm:spPr/>
    </dgm:pt>
    <dgm:pt modelId="{00C9F5BD-1C8D-4895-941B-E063008F4AA2}" type="pres">
      <dgm:prSet presAssocID="{E187192B-D9C6-4A51-B768-1F06A98C1FF0}"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ooth"/>
        </a:ext>
      </dgm:extLst>
    </dgm:pt>
    <dgm:pt modelId="{4568C21A-5C99-4380-A839-0C7FB5FF2FF6}" type="pres">
      <dgm:prSet presAssocID="{E187192B-D9C6-4A51-B768-1F06A98C1FF0}" presName="spaceRect" presStyleCnt="0"/>
      <dgm:spPr/>
    </dgm:pt>
    <dgm:pt modelId="{E435AB02-7023-4115-8184-571C13AA3CAA}" type="pres">
      <dgm:prSet presAssocID="{E187192B-D9C6-4A51-B768-1F06A98C1FF0}" presName="textRect" presStyleLbl="revTx" presStyleIdx="1" presStyleCnt="4">
        <dgm:presLayoutVars>
          <dgm:chMax val="1"/>
          <dgm:chPref val="1"/>
        </dgm:presLayoutVars>
      </dgm:prSet>
      <dgm:spPr/>
    </dgm:pt>
    <dgm:pt modelId="{734AF834-3751-4C61-B477-42B4957587BE}" type="pres">
      <dgm:prSet presAssocID="{9473BE42-12D9-44F8-99FB-6DC2A3164357}" presName="sibTrans" presStyleCnt="0"/>
      <dgm:spPr/>
    </dgm:pt>
    <dgm:pt modelId="{E96D9904-BC75-4C6D-A803-1A470B68DBF7}" type="pres">
      <dgm:prSet presAssocID="{8F4D6DA9-44BF-4206-AF28-274C6B8636F5}" presName="compNode" presStyleCnt="0"/>
      <dgm:spPr/>
    </dgm:pt>
    <dgm:pt modelId="{FFC31F07-8D69-46C4-B847-849D2D9E1591}" type="pres">
      <dgm:prSet presAssocID="{8F4D6DA9-44BF-4206-AF28-274C6B8636F5}" presName="iconBgRect" presStyleLbl="bgShp" presStyleIdx="2" presStyleCnt="4"/>
      <dgm:spPr/>
    </dgm:pt>
    <dgm:pt modelId="{DFB59CB9-6D6F-4C6B-A5FB-93C8D8E8C0EC}" type="pres">
      <dgm:prSet presAssocID="{8F4D6DA9-44BF-4206-AF28-274C6B8636F5}"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82FE0BDE-726F-4AF5-94AA-E13384B63245}" type="pres">
      <dgm:prSet presAssocID="{8F4D6DA9-44BF-4206-AF28-274C6B8636F5}" presName="spaceRect" presStyleCnt="0"/>
      <dgm:spPr/>
    </dgm:pt>
    <dgm:pt modelId="{DF025EEF-9D0A-448E-A501-CD485F2A6CAE}" type="pres">
      <dgm:prSet presAssocID="{8F4D6DA9-44BF-4206-AF28-274C6B8636F5}" presName="textRect" presStyleLbl="revTx" presStyleIdx="2" presStyleCnt="4">
        <dgm:presLayoutVars>
          <dgm:chMax val="1"/>
          <dgm:chPref val="1"/>
        </dgm:presLayoutVars>
      </dgm:prSet>
      <dgm:spPr/>
    </dgm:pt>
    <dgm:pt modelId="{FF823F5E-5409-4855-B59F-6EBBE4DA53D6}" type="pres">
      <dgm:prSet presAssocID="{8B087A0B-02F9-4ECE-9DBC-58F96979C0E0}" presName="sibTrans" presStyleCnt="0"/>
      <dgm:spPr/>
    </dgm:pt>
    <dgm:pt modelId="{F6D4447F-ADF5-4DBE-85F8-EA83C83213BA}" type="pres">
      <dgm:prSet presAssocID="{56BC540E-E135-48EA-9239-2E0499B90F57}" presName="compNode" presStyleCnt="0"/>
      <dgm:spPr/>
    </dgm:pt>
    <dgm:pt modelId="{7D290190-5748-4243-9EC2-607421E2ED20}" type="pres">
      <dgm:prSet presAssocID="{56BC540E-E135-48EA-9239-2E0499B90F57}" presName="iconBgRect" presStyleLbl="bgShp" presStyleIdx="3" presStyleCnt="4"/>
      <dgm:spPr/>
    </dgm:pt>
    <dgm:pt modelId="{19AA0DD6-A8D9-4EE4-89E5-886BD752806A}" type="pres">
      <dgm:prSet presAssocID="{56BC540E-E135-48EA-9239-2E0499B90F5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1846732A-3DE3-46A8-9B79-AE589CCF3D6F}" type="pres">
      <dgm:prSet presAssocID="{56BC540E-E135-48EA-9239-2E0499B90F57}" presName="spaceRect" presStyleCnt="0"/>
      <dgm:spPr/>
    </dgm:pt>
    <dgm:pt modelId="{3687D958-7E43-48F4-9E89-DD587D54674F}" type="pres">
      <dgm:prSet presAssocID="{56BC540E-E135-48EA-9239-2E0499B90F57}" presName="textRect" presStyleLbl="revTx" presStyleIdx="3" presStyleCnt="4">
        <dgm:presLayoutVars>
          <dgm:chMax val="1"/>
          <dgm:chPref val="1"/>
        </dgm:presLayoutVars>
      </dgm:prSet>
      <dgm:spPr/>
    </dgm:pt>
  </dgm:ptLst>
  <dgm:cxnLst>
    <dgm:cxn modelId="{0204D518-1E07-43DD-82BF-7447C7C23A8A}" srcId="{3D4882F2-62F5-4E12-ABB4-33142B360AB3}" destId="{8F4D6DA9-44BF-4206-AF28-274C6B8636F5}" srcOrd="2" destOrd="0" parTransId="{6E87A949-09AC-49E8-9EA6-B874EEF883D9}" sibTransId="{8B087A0B-02F9-4ECE-9DBC-58F96979C0E0}"/>
    <dgm:cxn modelId="{DDA21830-9F88-458A-8BF6-ECE9D4C91CC3}" type="presOf" srcId="{E187192B-D9C6-4A51-B768-1F06A98C1FF0}" destId="{E435AB02-7023-4115-8184-571C13AA3CAA}" srcOrd="0" destOrd="0" presId="urn:microsoft.com/office/officeart/2018/5/layout/IconCircleLabelList"/>
    <dgm:cxn modelId="{B72AD441-E99F-463A-9394-3E777BE8D33C}" type="presOf" srcId="{0B597CE9-EE70-4056-BA70-195FC1C1EF64}" destId="{3D8D5E9A-2DC7-42AD-A008-B95D8F9A696F}" srcOrd="0" destOrd="0" presId="urn:microsoft.com/office/officeart/2018/5/layout/IconCircleLabelList"/>
    <dgm:cxn modelId="{CAB35073-ED9C-4066-8447-0D247B74CAFE}" type="presOf" srcId="{56BC540E-E135-48EA-9239-2E0499B90F57}" destId="{3687D958-7E43-48F4-9E89-DD587D54674F}" srcOrd="0" destOrd="0" presId="urn:microsoft.com/office/officeart/2018/5/layout/IconCircleLabelList"/>
    <dgm:cxn modelId="{2C7B59B3-39B8-4EB8-895E-C4A968BF0DA3}" srcId="{3D4882F2-62F5-4E12-ABB4-33142B360AB3}" destId="{E187192B-D9C6-4A51-B768-1F06A98C1FF0}" srcOrd="1" destOrd="0" parTransId="{F5F38990-D21B-4ACB-BDD3-F6F05431ECB0}" sibTransId="{9473BE42-12D9-44F8-99FB-6DC2A3164357}"/>
    <dgm:cxn modelId="{D8E040D6-380A-44F8-855E-649DDDA5BF91}" srcId="{3D4882F2-62F5-4E12-ABB4-33142B360AB3}" destId="{0B597CE9-EE70-4056-BA70-195FC1C1EF64}" srcOrd="0" destOrd="0" parTransId="{A979796C-BEFE-4395-9F83-62EBF3BFFF01}" sibTransId="{7B743804-BDA0-4ABA-B8F9-A051D8B09888}"/>
    <dgm:cxn modelId="{4FA906DE-B190-4752-8F7C-B3A4B8ABB9F5}" srcId="{3D4882F2-62F5-4E12-ABB4-33142B360AB3}" destId="{56BC540E-E135-48EA-9239-2E0499B90F57}" srcOrd="3" destOrd="0" parTransId="{ABDB8A56-8E9C-4BB5-B63B-6700B74D68CF}" sibTransId="{2F35BDBE-7A1C-4CEF-937C-C44DE7BA4A39}"/>
    <dgm:cxn modelId="{F1D924EA-11EA-4AB7-A404-0F8E1D657124}" type="presOf" srcId="{8F4D6DA9-44BF-4206-AF28-274C6B8636F5}" destId="{DF025EEF-9D0A-448E-A501-CD485F2A6CAE}" srcOrd="0" destOrd="0" presId="urn:microsoft.com/office/officeart/2018/5/layout/IconCircleLabelList"/>
    <dgm:cxn modelId="{2D7CD0EF-C41E-49FB-9FA5-7D3EF4A3B3BA}" type="presOf" srcId="{3D4882F2-62F5-4E12-ABB4-33142B360AB3}" destId="{678F20A1-807C-4B17-8694-93F0B0D98F2B}" srcOrd="0" destOrd="0" presId="urn:microsoft.com/office/officeart/2018/5/layout/IconCircleLabelList"/>
    <dgm:cxn modelId="{06DF71F1-1BE2-4E49-B33F-9E8833E56220}" type="presParOf" srcId="{678F20A1-807C-4B17-8694-93F0B0D98F2B}" destId="{D718DD5B-CF4D-442D-A6F1-43F6E1F6978C}" srcOrd="0" destOrd="0" presId="urn:microsoft.com/office/officeart/2018/5/layout/IconCircleLabelList"/>
    <dgm:cxn modelId="{0FB1A051-C90F-47A4-BD46-969A7F41A50B}" type="presParOf" srcId="{D718DD5B-CF4D-442D-A6F1-43F6E1F6978C}" destId="{1E166BA1-B1B4-4E9D-8438-F8E5C38C1F60}" srcOrd="0" destOrd="0" presId="urn:microsoft.com/office/officeart/2018/5/layout/IconCircleLabelList"/>
    <dgm:cxn modelId="{F2A982CF-6DAA-46A6-B9F4-239F0B6A66D6}" type="presParOf" srcId="{D718DD5B-CF4D-442D-A6F1-43F6E1F6978C}" destId="{EF061A81-87DE-4B9D-934D-F55FED002640}" srcOrd="1" destOrd="0" presId="urn:microsoft.com/office/officeart/2018/5/layout/IconCircleLabelList"/>
    <dgm:cxn modelId="{3AE90790-6944-4B42-9BB6-8329FF0C1CF9}" type="presParOf" srcId="{D718DD5B-CF4D-442D-A6F1-43F6E1F6978C}" destId="{E1595370-1768-4537-B011-AF8A37E0692A}" srcOrd="2" destOrd="0" presId="urn:microsoft.com/office/officeart/2018/5/layout/IconCircleLabelList"/>
    <dgm:cxn modelId="{40322535-2EC5-4108-AEBA-3C83D3CD1421}" type="presParOf" srcId="{D718DD5B-CF4D-442D-A6F1-43F6E1F6978C}" destId="{3D8D5E9A-2DC7-42AD-A008-B95D8F9A696F}" srcOrd="3" destOrd="0" presId="urn:microsoft.com/office/officeart/2018/5/layout/IconCircleLabelList"/>
    <dgm:cxn modelId="{1EE48F65-5269-4ECF-ABD6-2AEAAB78FE14}" type="presParOf" srcId="{678F20A1-807C-4B17-8694-93F0B0D98F2B}" destId="{6769E9DC-5BB8-4593-8F56-52812F8B022B}" srcOrd="1" destOrd="0" presId="urn:microsoft.com/office/officeart/2018/5/layout/IconCircleLabelList"/>
    <dgm:cxn modelId="{4AADA49D-0D39-4A14-A71B-75F180D0324D}" type="presParOf" srcId="{678F20A1-807C-4B17-8694-93F0B0D98F2B}" destId="{B7E036A8-C7D3-402E-8625-DB12CF53D11F}" srcOrd="2" destOrd="0" presId="urn:microsoft.com/office/officeart/2018/5/layout/IconCircleLabelList"/>
    <dgm:cxn modelId="{BEB2ED48-D192-412E-AD7F-C8B84FC227CA}" type="presParOf" srcId="{B7E036A8-C7D3-402E-8625-DB12CF53D11F}" destId="{81143522-17DA-4B6F-9339-E12E9DE1DEF6}" srcOrd="0" destOrd="0" presId="urn:microsoft.com/office/officeart/2018/5/layout/IconCircleLabelList"/>
    <dgm:cxn modelId="{59E3B474-2DA3-496F-975D-CBC8559F6F9F}" type="presParOf" srcId="{B7E036A8-C7D3-402E-8625-DB12CF53D11F}" destId="{00C9F5BD-1C8D-4895-941B-E063008F4AA2}" srcOrd="1" destOrd="0" presId="urn:microsoft.com/office/officeart/2018/5/layout/IconCircleLabelList"/>
    <dgm:cxn modelId="{7DBD0BF4-A0B4-4C11-8B9D-B02221450E3F}" type="presParOf" srcId="{B7E036A8-C7D3-402E-8625-DB12CF53D11F}" destId="{4568C21A-5C99-4380-A839-0C7FB5FF2FF6}" srcOrd="2" destOrd="0" presId="urn:microsoft.com/office/officeart/2018/5/layout/IconCircleLabelList"/>
    <dgm:cxn modelId="{02392C9D-686F-4561-9E21-F11E1A5CD2FD}" type="presParOf" srcId="{B7E036A8-C7D3-402E-8625-DB12CF53D11F}" destId="{E435AB02-7023-4115-8184-571C13AA3CAA}" srcOrd="3" destOrd="0" presId="urn:microsoft.com/office/officeart/2018/5/layout/IconCircleLabelList"/>
    <dgm:cxn modelId="{ECA30B77-8DE9-4F0F-A327-BB22D318A20C}" type="presParOf" srcId="{678F20A1-807C-4B17-8694-93F0B0D98F2B}" destId="{734AF834-3751-4C61-B477-42B4957587BE}" srcOrd="3" destOrd="0" presId="urn:microsoft.com/office/officeart/2018/5/layout/IconCircleLabelList"/>
    <dgm:cxn modelId="{08BA40B1-CF71-408E-A5DE-5EC64FA5EAA5}" type="presParOf" srcId="{678F20A1-807C-4B17-8694-93F0B0D98F2B}" destId="{E96D9904-BC75-4C6D-A803-1A470B68DBF7}" srcOrd="4" destOrd="0" presId="urn:microsoft.com/office/officeart/2018/5/layout/IconCircleLabelList"/>
    <dgm:cxn modelId="{622021FE-4487-4DD4-B1CF-EBAC2AC1C9FE}" type="presParOf" srcId="{E96D9904-BC75-4C6D-A803-1A470B68DBF7}" destId="{FFC31F07-8D69-46C4-B847-849D2D9E1591}" srcOrd="0" destOrd="0" presId="urn:microsoft.com/office/officeart/2018/5/layout/IconCircleLabelList"/>
    <dgm:cxn modelId="{DE6BC8D8-1687-4963-8D08-79F71B398A70}" type="presParOf" srcId="{E96D9904-BC75-4C6D-A803-1A470B68DBF7}" destId="{DFB59CB9-6D6F-4C6B-A5FB-93C8D8E8C0EC}" srcOrd="1" destOrd="0" presId="urn:microsoft.com/office/officeart/2018/5/layout/IconCircleLabelList"/>
    <dgm:cxn modelId="{4557A314-3EBB-4CA2-AE95-3774A8EF7A24}" type="presParOf" srcId="{E96D9904-BC75-4C6D-A803-1A470B68DBF7}" destId="{82FE0BDE-726F-4AF5-94AA-E13384B63245}" srcOrd="2" destOrd="0" presId="urn:microsoft.com/office/officeart/2018/5/layout/IconCircleLabelList"/>
    <dgm:cxn modelId="{1381099D-20EA-4B02-A5CB-6B5A71413860}" type="presParOf" srcId="{E96D9904-BC75-4C6D-A803-1A470B68DBF7}" destId="{DF025EEF-9D0A-448E-A501-CD485F2A6CAE}" srcOrd="3" destOrd="0" presId="urn:microsoft.com/office/officeart/2018/5/layout/IconCircleLabelList"/>
    <dgm:cxn modelId="{2B97F605-56CD-4D1B-95F3-6B72AA45C574}" type="presParOf" srcId="{678F20A1-807C-4B17-8694-93F0B0D98F2B}" destId="{FF823F5E-5409-4855-B59F-6EBBE4DA53D6}" srcOrd="5" destOrd="0" presId="urn:microsoft.com/office/officeart/2018/5/layout/IconCircleLabelList"/>
    <dgm:cxn modelId="{0C5BFD78-D7B1-4FFC-ABBE-A2F6881166D1}" type="presParOf" srcId="{678F20A1-807C-4B17-8694-93F0B0D98F2B}" destId="{F6D4447F-ADF5-4DBE-85F8-EA83C83213BA}" srcOrd="6" destOrd="0" presId="urn:microsoft.com/office/officeart/2018/5/layout/IconCircleLabelList"/>
    <dgm:cxn modelId="{0E831B33-DF3E-4504-8E29-1DFC017B66B0}" type="presParOf" srcId="{F6D4447F-ADF5-4DBE-85F8-EA83C83213BA}" destId="{7D290190-5748-4243-9EC2-607421E2ED20}" srcOrd="0" destOrd="0" presId="urn:microsoft.com/office/officeart/2018/5/layout/IconCircleLabelList"/>
    <dgm:cxn modelId="{4AAE7493-835D-41B0-8197-0FA5BF9C5548}" type="presParOf" srcId="{F6D4447F-ADF5-4DBE-85F8-EA83C83213BA}" destId="{19AA0DD6-A8D9-4EE4-89E5-886BD752806A}" srcOrd="1" destOrd="0" presId="urn:microsoft.com/office/officeart/2018/5/layout/IconCircleLabelList"/>
    <dgm:cxn modelId="{F1F06859-DC6B-4CF9-B01C-363F528FBD89}" type="presParOf" srcId="{F6D4447F-ADF5-4DBE-85F8-EA83C83213BA}" destId="{1846732A-3DE3-46A8-9B79-AE589CCF3D6F}" srcOrd="2" destOrd="0" presId="urn:microsoft.com/office/officeart/2018/5/layout/IconCircleLabelList"/>
    <dgm:cxn modelId="{BC45B626-7A33-4ECD-92CB-927FDF4A336C}" type="presParOf" srcId="{F6D4447F-ADF5-4DBE-85F8-EA83C83213BA}" destId="{3687D958-7E43-48F4-9E89-DD587D54674F}"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DFB1135-4D27-433F-8803-55C04831B1ED}"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B2C55C9A-ACD3-447E-B1CE-E6D9CA53A611}">
      <dgm:prSet/>
      <dgm:spPr/>
      <dgm:t>
        <a:bodyPr/>
        <a:lstStyle/>
        <a:p>
          <a:r>
            <a:rPr lang="en-GB"/>
            <a:t>Limited companies tend to be businesses where having limited liability is critical.  </a:t>
          </a:r>
          <a:endParaRPr lang="en-US"/>
        </a:p>
      </dgm:t>
    </dgm:pt>
    <dgm:pt modelId="{4CE1C312-2F21-45FC-B3C0-6D12E67704BF}" type="parTrans" cxnId="{5F462F6D-66D0-493C-9675-A3C7EFAFB532}">
      <dgm:prSet/>
      <dgm:spPr/>
      <dgm:t>
        <a:bodyPr/>
        <a:lstStyle/>
        <a:p>
          <a:endParaRPr lang="en-US"/>
        </a:p>
      </dgm:t>
    </dgm:pt>
    <dgm:pt modelId="{C27DB0BC-7AD2-4140-875B-76C690A18D9D}" type="sibTrans" cxnId="{5F462F6D-66D0-493C-9675-A3C7EFAFB532}">
      <dgm:prSet/>
      <dgm:spPr/>
      <dgm:t>
        <a:bodyPr/>
        <a:lstStyle/>
        <a:p>
          <a:endParaRPr lang="en-US"/>
        </a:p>
      </dgm:t>
    </dgm:pt>
    <dgm:pt modelId="{0E9F387E-2577-4BBC-A360-0675A9DAA858}">
      <dgm:prSet/>
      <dgm:spPr/>
      <dgm:t>
        <a:bodyPr/>
        <a:lstStyle/>
        <a:p>
          <a:r>
            <a:rPr lang="en-GB"/>
            <a:t>For example a scaffolding company could be worried about a pole falling on the head of someone underneath and being sued. Limited liability gives the owners some protection over their personal finances</a:t>
          </a:r>
          <a:endParaRPr lang="en-US"/>
        </a:p>
      </dgm:t>
    </dgm:pt>
    <dgm:pt modelId="{351DC262-7632-43A0-98F9-3F9BD94C2688}" type="parTrans" cxnId="{4E350083-78E3-4F0F-880B-3603DA46A9BC}">
      <dgm:prSet/>
      <dgm:spPr/>
      <dgm:t>
        <a:bodyPr/>
        <a:lstStyle/>
        <a:p>
          <a:endParaRPr lang="en-US"/>
        </a:p>
      </dgm:t>
    </dgm:pt>
    <dgm:pt modelId="{2687768A-A53C-4C2B-91E7-74783659C8AD}" type="sibTrans" cxnId="{4E350083-78E3-4F0F-880B-3603DA46A9BC}">
      <dgm:prSet/>
      <dgm:spPr/>
      <dgm:t>
        <a:bodyPr/>
        <a:lstStyle/>
        <a:p>
          <a:endParaRPr lang="en-US"/>
        </a:p>
      </dgm:t>
    </dgm:pt>
    <dgm:pt modelId="{E962CA13-143A-401E-8428-D060FC97A64A}">
      <dgm:prSet/>
      <dgm:spPr/>
      <dgm:t>
        <a:bodyPr/>
        <a:lstStyle/>
        <a:p>
          <a:r>
            <a:rPr lang="en-GB"/>
            <a:t>Carry out some research and find 9 limited liability businesses in your local area.  Use check-a-trade and yell.com websites</a:t>
          </a:r>
          <a:endParaRPr lang="en-US"/>
        </a:p>
      </dgm:t>
    </dgm:pt>
    <dgm:pt modelId="{7757CD13-F82C-43A9-841A-B05EDDF3F77D}" type="parTrans" cxnId="{AB57F6F6-B9CD-4823-B09D-B830133B0E80}">
      <dgm:prSet/>
      <dgm:spPr/>
      <dgm:t>
        <a:bodyPr/>
        <a:lstStyle/>
        <a:p>
          <a:endParaRPr lang="en-US"/>
        </a:p>
      </dgm:t>
    </dgm:pt>
    <dgm:pt modelId="{3C2B6EC5-701A-4EED-8820-135A71504B28}" type="sibTrans" cxnId="{AB57F6F6-B9CD-4823-B09D-B830133B0E80}">
      <dgm:prSet/>
      <dgm:spPr/>
      <dgm:t>
        <a:bodyPr/>
        <a:lstStyle/>
        <a:p>
          <a:endParaRPr lang="en-US"/>
        </a:p>
      </dgm:t>
    </dgm:pt>
    <dgm:pt modelId="{C59AEE1B-7013-4FAA-9540-20043BBC86FE}" type="pres">
      <dgm:prSet presAssocID="{BDFB1135-4D27-433F-8803-55C04831B1ED}" presName="hierChild1" presStyleCnt="0">
        <dgm:presLayoutVars>
          <dgm:chPref val="1"/>
          <dgm:dir/>
          <dgm:animOne val="branch"/>
          <dgm:animLvl val="lvl"/>
          <dgm:resizeHandles/>
        </dgm:presLayoutVars>
      </dgm:prSet>
      <dgm:spPr/>
    </dgm:pt>
    <dgm:pt modelId="{ED7ABCD5-7DB7-46D7-BCB4-53E622821304}" type="pres">
      <dgm:prSet presAssocID="{B2C55C9A-ACD3-447E-B1CE-E6D9CA53A611}" presName="hierRoot1" presStyleCnt="0"/>
      <dgm:spPr/>
    </dgm:pt>
    <dgm:pt modelId="{24B9EA93-132C-45B8-9D0B-95E885A4EDCF}" type="pres">
      <dgm:prSet presAssocID="{B2C55C9A-ACD3-447E-B1CE-E6D9CA53A611}" presName="composite" presStyleCnt="0"/>
      <dgm:spPr/>
    </dgm:pt>
    <dgm:pt modelId="{A1976FAB-15D8-40B1-B6F9-CA5E97635D6E}" type="pres">
      <dgm:prSet presAssocID="{B2C55C9A-ACD3-447E-B1CE-E6D9CA53A611}" presName="background" presStyleLbl="node0" presStyleIdx="0" presStyleCnt="3"/>
      <dgm:spPr/>
    </dgm:pt>
    <dgm:pt modelId="{2348C8AD-0EA1-4C4B-BB07-2848DD45AF0A}" type="pres">
      <dgm:prSet presAssocID="{B2C55C9A-ACD3-447E-B1CE-E6D9CA53A611}" presName="text" presStyleLbl="fgAcc0" presStyleIdx="0" presStyleCnt="3">
        <dgm:presLayoutVars>
          <dgm:chPref val="3"/>
        </dgm:presLayoutVars>
      </dgm:prSet>
      <dgm:spPr/>
    </dgm:pt>
    <dgm:pt modelId="{2E422EF1-33C7-40C1-9972-C98A4E04C636}" type="pres">
      <dgm:prSet presAssocID="{B2C55C9A-ACD3-447E-B1CE-E6D9CA53A611}" presName="hierChild2" presStyleCnt="0"/>
      <dgm:spPr/>
    </dgm:pt>
    <dgm:pt modelId="{011B2FFE-E53C-4FD7-B6D3-7AFD84805E17}" type="pres">
      <dgm:prSet presAssocID="{0E9F387E-2577-4BBC-A360-0675A9DAA858}" presName="hierRoot1" presStyleCnt="0"/>
      <dgm:spPr/>
    </dgm:pt>
    <dgm:pt modelId="{E1220261-9DAF-43ED-9E96-BC27C6E123DA}" type="pres">
      <dgm:prSet presAssocID="{0E9F387E-2577-4BBC-A360-0675A9DAA858}" presName="composite" presStyleCnt="0"/>
      <dgm:spPr/>
    </dgm:pt>
    <dgm:pt modelId="{696242B3-3D98-47A5-A05C-D2F5D67B88BB}" type="pres">
      <dgm:prSet presAssocID="{0E9F387E-2577-4BBC-A360-0675A9DAA858}" presName="background" presStyleLbl="node0" presStyleIdx="1" presStyleCnt="3"/>
      <dgm:spPr/>
    </dgm:pt>
    <dgm:pt modelId="{F3407D84-75D7-4C35-B871-736B57496629}" type="pres">
      <dgm:prSet presAssocID="{0E9F387E-2577-4BBC-A360-0675A9DAA858}" presName="text" presStyleLbl="fgAcc0" presStyleIdx="1" presStyleCnt="3">
        <dgm:presLayoutVars>
          <dgm:chPref val="3"/>
        </dgm:presLayoutVars>
      </dgm:prSet>
      <dgm:spPr/>
    </dgm:pt>
    <dgm:pt modelId="{965168F1-D6B5-4BEC-875C-B77C7D54427F}" type="pres">
      <dgm:prSet presAssocID="{0E9F387E-2577-4BBC-A360-0675A9DAA858}" presName="hierChild2" presStyleCnt="0"/>
      <dgm:spPr/>
    </dgm:pt>
    <dgm:pt modelId="{FE4AF9AC-0EE8-4676-98A8-475570EC08A0}" type="pres">
      <dgm:prSet presAssocID="{E962CA13-143A-401E-8428-D060FC97A64A}" presName="hierRoot1" presStyleCnt="0"/>
      <dgm:spPr/>
    </dgm:pt>
    <dgm:pt modelId="{6DAFC4D4-244B-45DA-9035-CE20AF7CCFDC}" type="pres">
      <dgm:prSet presAssocID="{E962CA13-143A-401E-8428-D060FC97A64A}" presName="composite" presStyleCnt="0"/>
      <dgm:spPr/>
    </dgm:pt>
    <dgm:pt modelId="{0BF9DEA1-5B6B-4C29-8F74-46B5A72EAFD7}" type="pres">
      <dgm:prSet presAssocID="{E962CA13-143A-401E-8428-D060FC97A64A}" presName="background" presStyleLbl="node0" presStyleIdx="2" presStyleCnt="3"/>
      <dgm:spPr/>
    </dgm:pt>
    <dgm:pt modelId="{EF059FF4-BA24-4782-B81C-A9ECE68E08F0}" type="pres">
      <dgm:prSet presAssocID="{E962CA13-143A-401E-8428-D060FC97A64A}" presName="text" presStyleLbl="fgAcc0" presStyleIdx="2" presStyleCnt="3">
        <dgm:presLayoutVars>
          <dgm:chPref val="3"/>
        </dgm:presLayoutVars>
      </dgm:prSet>
      <dgm:spPr/>
    </dgm:pt>
    <dgm:pt modelId="{05650224-F3C1-4E4B-93D4-DC7985E3DAA5}" type="pres">
      <dgm:prSet presAssocID="{E962CA13-143A-401E-8428-D060FC97A64A}" presName="hierChild2" presStyleCnt="0"/>
      <dgm:spPr/>
    </dgm:pt>
  </dgm:ptLst>
  <dgm:cxnLst>
    <dgm:cxn modelId="{60906702-DF5A-47EA-9826-1604FAE0F035}" type="presOf" srcId="{BDFB1135-4D27-433F-8803-55C04831B1ED}" destId="{C59AEE1B-7013-4FAA-9540-20043BBC86FE}" srcOrd="0" destOrd="0" presId="urn:microsoft.com/office/officeart/2005/8/layout/hierarchy1"/>
    <dgm:cxn modelId="{4212272F-DC31-4229-AEFB-2EA8391EF205}" type="presOf" srcId="{B2C55C9A-ACD3-447E-B1CE-E6D9CA53A611}" destId="{2348C8AD-0EA1-4C4B-BB07-2848DD45AF0A}" srcOrd="0" destOrd="0" presId="urn:microsoft.com/office/officeart/2005/8/layout/hierarchy1"/>
    <dgm:cxn modelId="{5F462F6D-66D0-493C-9675-A3C7EFAFB532}" srcId="{BDFB1135-4D27-433F-8803-55C04831B1ED}" destId="{B2C55C9A-ACD3-447E-B1CE-E6D9CA53A611}" srcOrd="0" destOrd="0" parTransId="{4CE1C312-2F21-45FC-B3C0-6D12E67704BF}" sibTransId="{C27DB0BC-7AD2-4140-875B-76C690A18D9D}"/>
    <dgm:cxn modelId="{84613878-238B-4E53-8B53-45B4EF95F5C5}" type="presOf" srcId="{0E9F387E-2577-4BBC-A360-0675A9DAA858}" destId="{F3407D84-75D7-4C35-B871-736B57496629}" srcOrd="0" destOrd="0" presId="urn:microsoft.com/office/officeart/2005/8/layout/hierarchy1"/>
    <dgm:cxn modelId="{4E350083-78E3-4F0F-880B-3603DA46A9BC}" srcId="{BDFB1135-4D27-433F-8803-55C04831B1ED}" destId="{0E9F387E-2577-4BBC-A360-0675A9DAA858}" srcOrd="1" destOrd="0" parTransId="{351DC262-7632-43A0-98F9-3F9BD94C2688}" sibTransId="{2687768A-A53C-4C2B-91E7-74783659C8AD}"/>
    <dgm:cxn modelId="{2E18C092-EB23-46C1-9C4A-E7D26790FCBC}" type="presOf" srcId="{E962CA13-143A-401E-8428-D060FC97A64A}" destId="{EF059FF4-BA24-4782-B81C-A9ECE68E08F0}" srcOrd="0" destOrd="0" presId="urn:microsoft.com/office/officeart/2005/8/layout/hierarchy1"/>
    <dgm:cxn modelId="{AB57F6F6-B9CD-4823-B09D-B830133B0E80}" srcId="{BDFB1135-4D27-433F-8803-55C04831B1ED}" destId="{E962CA13-143A-401E-8428-D060FC97A64A}" srcOrd="2" destOrd="0" parTransId="{7757CD13-F82C-43A9-841A-B05EDDF3F77D}" sibTransId="{3C2B6EC5-701A-4EED-8820-135A71504B28}"/>
    <dgm:cxn modelId="{5486106F-2271-4953-A058-0A18520EB762}" type="presParOf" srcId="{C59AEE1B-7013-4FAA-9540-20043BBC86FE}" destId="{ED7ABCD5-7DB7-46D7-BCB4-53E622821304}" srcOrd="0" destOrd="0" presId="urn:microsoft.com/office/officeart/2005/8/layout/hierarchy1"/>
    <dgm:cxn modelId="{B8CC7334-4B4B-46AA-AAF0-ED7A6AA75EA4}" type="presParOf" srcId="{ED7ABCD5-7DB7-46D7-BCB4-53E622821304}" destId="{24B9EA93-132C-45B8-9D0B-95E885A4EDCF}" srcOrd="0" destOrd="0" presId="urn:microsoft.com/office/officeart/2005/8/layout/hierarchy1"/>
    <dgm:cxn modelId="{1A1496CD-0C7F-4D55-BA27-997720701798}" type="presParOf" srcId="{24B9EA93-132C-45B8-9D0B-95E885A4EDCF}" destId="{A1976FAB-15D8-40B1-B6F9-CA5E97635D6E}" srcOrd="0" destOrd="0" presId="urn:microsoft.com/office/officeart/2005/8/layout/hierarchy1"/>
    <dgm:cxn modelId="{36B53426-13E3-43B1-944B-1B644977265D}" type="presParOf" srcId="{24B9EA93-132C-45B8-9D0B-95E885A4EDCF}" destId="{2348C8AD-0EA1-4C4B-BB07-2848DD45AF0A}" srcOrd="1" destOrd="0" presId="urn:microsoft.com/office/officeart/2005/8/layout/hierarchy1"/>
    <dgm:cxn modelId="{DD72AE93-0034-4FF0-9FCE-8E975356D007}" type="presParOf" srcId="{ED7ABCD5-7DB7-46D7-BCB4-53E622821304}" destId="{2E422EF1-33C7-40C1-9972-C98A4E04C636}" srcOrd="1" destOrd="0" presId="urn:microsoft.com/office/officeart/2005/8/layout/hierarchy1"/>
    <dgm:cxn modelId="{853C6B7F-B53B-4109-9662-00371C68D345}" type="presParOf" srcId="{C59AEE1B-7013-4FAA-9540-20043BBC86FE}" destId="{011B2FFE-E53C-4FD7-B6D3-7AFD84805E17}" srcOrd="1" destOrd="0" presId="urn:microsoft.com/office/officeart/2005/8/layout/hierarchy1"/>
    <dgm:cxn modelId="{E22A9490-9137-451B-81FD-5323AE1951A9}" type="presParOf" srcId="{011B2FFE-E53C-4FD7-B6D3-7AFD84805E17}" destId="{E1220261-9DAF-43ED-9E96-BC27C6E123DA}" srcOrd="0" destOrd="0" presId="urn:microsoft.com/office/officeart/2005/8/layout/hierarchy1"/>
    <dgm:cxn modelId="{011B33EF-B8C8-4F84-B90A-D82B624BF1CC}" type="presParOf" srcId="{E1220261-9DAF-43ED-9E96-BC27C6E123DA}" destId="{696242B3-3D98-47A5-A05C-D2F5D67B88BB}" srcOrd="0" destOrd="0" presId="urn:microsoft.com/office/officeart/2005/8/layout/hierarchy1"/>
    <dgm:cxn modelId="{FE5DB24D-C11F-454C-B5BB-5F368D684569}" type="presParOf" srcId="{E1220261-9DAF-43ED-9E96-BC27C6E123DA}" destId="{F3407D84-75D7-4C35-B871-736B57496629}" srcOrd="1" destOrd="0" presId="urn:microsoft.com/office/officeart/2005/8/layout/hierarchy1"/>
    <dgm:cxn modelId="{52BED34D-FCEA-4C03-BBEB-3B6E51BC5047}" type="presParOf" srcId="{011B2FFE-E53C-4FD7-B6D3-7AFD84805E17}" destId="{965168F1-D6B5-4BEC-875C-B77C7D54427F}" srcOrd="1" destOrd="0" presId="urn:microsoft.com/office/officeart/2005/8/layout/hierarchy1"/>
    <dgm:cxn modelId="{63A755B4-90EF-422B-9986-AAFF2CC61CF0}" type="presParOf" srcId="{C59AEE1B-7013-4FAA-9540-20043BBC86FE}" destId="{FE4AF9AC-0EE8-4676-98A8-475570EC08A0}" srcOrd="2" destOrd="0" presId="urn:microsoft.com/office/officeart/2005/8/layout/hierarchy1"/>
    <dgm:cxn modelId="{58D797B5-2E0D-4397-814A-707FE0C43D6B}" type="presParOf" srcId="{FE4AF9AC-0EE8-4676-98A8-475570EC08A0}" destId="{6DAFC4D4-244B-45DA-9035-CE20AF7CCFDC}" srcOrd="0" destOrd="0" presId="urn:microsoft.com/office/officeart/2005/8/layout/hierarchy1"/>
    <dgm:cxn modelId="{E6EFDA83-5B22-488F-9EB6-4E8FF6C84049}" type="presParOf" srcId="{6DAFC4D4-244B-45DA-9035-CE20AF7CCFDC}" destId="{0BF9DEA1-5B6B-4C29-8F74-46B5A72EAFD7}" srcOrd="0" destOrd="0" presId="urn:microsoft.com/office/officeart/2005/8/layout/hierarchy1"/>
    <dgm:cxn modelId="{03561687-6EC9-4A08-9B6D-9A14111B966B}" type="presParOf" srcId="{6DAFC4D4-244B-45DA-9035-CE20AF7CCFDC}" destId="{EF059FF4-BA24-4782-B81C-A9ECE68E08F0}" srcOrd="1" destOrd="0" presId="urn:microsoft.com/office/officeart/2005/8/layout/hierarchy1"/>
    <dgm:cxn modelId="{8D6D1450-7FEF-4715-8CD1-DAFC1221F3B7}" type="presParOf" srcId="{FE4AF9AC-0EE8-4676-98A8-475570EC08A0}" destId="{05650224-F3C1-4E4B-93D4-DC7985E3DAA5}"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A2CF15-7598-403C-A2EF-AB7D5CD0826C}" type="doc">
      <dgm:prSet loTypeId="urn:microsoft.com/office/officeart/2005/8/layout/list1" loCatId="list" qsTypeId="urn:microsoft.com/office/officeart/2005/8/quickstyle/simple4" qsCatId="simple" csTypeId="urn:microsoft.com/office/officeart/2005/8/colors/colorful2" csCatId="colorful"/>
      <dgm:spPr/>
      <dgm:t>
        <a:bodyPr/>
        <a:lstStyle/>
        <a:p>
          <a:endParaRPr lang="en-US"/>
        </a:p>
      </dgm:t>
    </dgm:pt>
    <dgm:pt modelId="{60A54549-C481-4EB0-A561-C0A31F2A0F52}">
      <dgm:prSet/>
      <dgm:spPr/>
      <dgm:t>
        <a:bodyPr/>
        <a:lstStyle/>
        <a:p>
          <a:r>
            <a:rPr lang="en-GB"/>
            <a:t>Advantages</a:t>
          </a:r>
          <a:endParaRPr lang="en-US"/>
        </a:p>
      </dgm:t>
    </dgm:pt>
    <dgm:pt modelId="{2C17901C-D33D-4571-9DD7-E122E795F8E1}" type="parTrans" cxnId="{4B725173-9502-44EA-B895-FC5B62CB72E4}">
      <dgm:prSet/>
      <dgm:spPr/>
      <dgm:t>
        <a:bodyPr/>
        <a:lstStyle/>
        <a:p>
          <a:endParaRPr lang="en-US"/>
        </a:p>
      </dgm:t>
    </dgm:pt>
    <dgm:pt modelId="{975F8168-F568-4E90-8025-75BA914EDD08}" type="sibTrans" cxnId="{4B725173-9502-44EA-B895-FC5B62CB72E4}">
      <dgm:prSet/>
      <dgm:spPr/>
      <dgm:t>
        <a:bodyPr/>
        <a:lstStyle/>
        <a:p>
          <a:endParaRPr lang="en-US"/>
        </a:p>
      </dgm:t>
    </dgm:pt>
    <dgm:pt modelId="{4928D5C0-3E28-4D56-9E3D-58699B65F541}">
      <dgm:prSet/>
      <dgm:spPr/>
      <dgm:t>
        <a:bodyPr/>
        <a:lstStyle/>
        <a:p>
          <a:r>
            <a:rPr lang="en-GB"/>
            <a:t>Limited liability</a:t>
          </a:r>
          <a:endParaRPr lang="en-US"/>
        </a:p>
      </dgm:t>
    </dgm:pt>
    <dgm:pt modelId="{7C977B1E-CA1C-4F80-80BF-DD1A00ED6F93}" type="parTrans" cxnId="{FCC76FA0-8D6E-4F1F-920A-C6887FFCAD85}">
      <dgm:prSet/>
      <dgm:spPr/>
      <dgm:t>
        <a:bodyPr/>
        <a:lstStyle/>
        <a:p>
          <a:endParaRPr lang="en-US"/>
        </a:p>
      </dgm:t>
    </dgm:pt>
    <dgm:pt modelId="{CE0B0FA2-904F-468B-B6F0-CF40DFEAB5E7}" type="sibTrans" cxnId="{FCC76FA0-8D6E-4F1F-920A-C6887FFCAD85}">
      <dgm:prSet/>
      <dgm:spPr/>
      <dgm:t>
        <a:bodyPr/>
        <a:lstStyle/>
        <a:p>
          <a:endParaRPr lang="en-US"/>
        </a:p>
      </dgm:t>
    </dgm:pt>
    <dgm:pt modelId="{66460D74-815D-4A66-8BB6-1254074E1E46}">
      <dgm:prSet/>
      <dgm:spPr/>
      <dgm:t>
        <a:bodyPr/>
        <a:lstStyle/>
        <a:p>
          <a:r>
            <a:rPr lang="en-GB"/>
            <a:t>Can raise extra capital by selling more shares, to friends and family, making it  easier to expand</a:t>
          </a:r>
          <a:endParaRPr lang="en-US"/>
        </a:p>
      </dgm:t>
    </dgm:pt>
    <dgm:pt modelId="{1E4830EC-A985-4314-8DD5-2E6883DAC7CB}" type="parTrans" cxnId="{02039A44-DC8A-491B-86FB-87FA1132A374}">
      <dgm:prSet/>
      <dgm:spPr/>
      <dgm:t>
        <a:bodyPr/>
        <a:lstStyle/>
        <a:p>
          <a:endParaRPr lang="en-US"/>
        </a:p>
      </dgm:t>
    </dgm:pt>
    <dgm:pt modelId="{834919A7-4B8F-49B3-9BF1-C563C815352D}" type="sibTrans" cxnId="{02039A44-DC8A-491B-86FB-87FA1132A374}">
      <dgm:prSet/>
      <dgm:spPr/>
      <dgm:t>
        <a:bodyPr/>
        <a:lstStyle/>
        <a:p>
          <a:endParaRPr lang="en-US"/>
        </a:p>
      </dgm:t>
    </dgm:pt>
    <dgm:pt modelId="{848A9ED2-7FAF-4BA1-AA1B-1064193C6371}">
      <dgm:prSet/>
      <dgm:spPr/>
      <dgm:t>
        <a:bodyPr/>
        <a:lstStyle/>
        <a:p>
          <a:r>
            <a:rPr lang="en-GB"/>
            <a:t>Can employ managers to run the business if  the owners don’t want to do it themselves</a:t>
          </a:r>
          <a:endParaRPr lang="en-US"/>
        </a:p>
      </dgm:t>
    </dgm:pt>
    <dgm:pt modelId="{45CBC99D-F7C4-433D-B0A5-2A42E87F0D7D}" type="parTrans" cxnId="{FC860BB1-7DE0-4420-85F0-D9405E06FFC2}">
      <dgm:prSet/>
      <dgm:spPr/>
      <dgm:t>
        <a:bodyPr/>
        <a:lstStyle/>
        <a:p>
          <a:endParaRPr lang="en-US"/>
        </a:p>
      </dgm:t>
    </dgm:pt>
    <dgm:pt modelId="{BEA28D87-2670-4F0B-B1AC-D075D1C17B84}" type="sibTrans" cxnId="{FC860BB1-7DE0-4420-85F0-D9405E06FFC2}">
      <dgm:prSet/>
      <dgm:spPr/>
      <dgm:t>
        <a:bodyPr/>
        <a:lstStyle/>
        <a:p>
          <a:endParaRPr lang="en-US"/>
        </a:p>
      </dgm:t>
    </dgm:pt>
    <dgm:pt modelId="{348EB205-D5C4-4915-BC25-F0B768EC9E25}">
      <dgm:prSet/>
      <dgm:spPr/>
      <dgm:t>
        <a:bodyPr/>
        <a:lstStyle/>
        <a:p>
          <a:r>
            <a:rPr lang="en-GB"/>
            <a:t>Has its own legal status, separate from the shareholders</a:t>
          </a:r>
          <a:endParaRPr lang="en-US"/>
        </a:p>
      </dgm:t>
    </dgm:pt>
    <dgm:pt modelId="{EF1E8720-D1CC-4611-BA7D-BCDBFDEE76B6}" type="parTrans" cxnId="{3926F6C2-D419-45E6-8835-E93BDAABACE5}">
      <dgm:prSet/>
      <dgm:spPr/>
      <dgm:t>
        <a:bodyPr/>
        <a:lstStyle/>
        <a:p>
          <a:endParaRPr lang="en-US"/>
        </a:p>
      </dgm:t>
    </dgm:pt>
    <dgm:pt modelId="{14FE3F78-DFF4-443C-B114-C390513E516D}" type="sibTrans" cxnId="{3926F6C2-D419-45E6-8835-E93BDAABACE5}">
      <dgm:prSet/>
      <dgm:spPr/>
      <dgm:t>
        <a:bodyPr/>
        <a:lstStyle/>
        <a:p>
          <a:endParaRPr lang="en-US"/>
        </a:p>
      </dgm:t>
    </dgm:pt>
    <dgm:pt modelId="{C6042FFB-5DB5-4EDE-B432-359186E8C53B}">
      <dgm:prSet/>
      <dgm:spPr/>
      <dgm:t>
        <a:bodyPr/>
        <a:lstStyle/>
        <a:p>
          <a:r>
            <a:rPr lang="en-GB"/>
            <a:t>Disadvantages</a:t>
          </a:r>
          <a:endParaRPr lang="en-US"/>
        </a:p>
      </dgm:t>
    </dgm:pt>
    <dgm:pt modelId="{C1800DFA-1D4C-4CFB-AE6D-9024370AE472}" type="parTrans" cxnId="{EABE80B8-CB32-449F-BDC0-3E4E4F96E80B}">
      <dgm:prSet/>
      <dgm:spPr/>
      <dgm:t>
        <a:bodyPr/>
        <a:lstStyle/>
        <a:p>
          <a:endParaRPr lang="en-US"/>
        </a:p>
      </dgm:t>
    </dgm:pt>
    <dgm:pt modelId="{71BE0B59-8D84-4D2C-84C1-AD6096288B14}" type="sibTrans" cxnId="{EABE80B8-CB32-449F-BDC0-3E4E4F96E80B}">
      <dgm:prSet/>
      <dgm:spPr/>
      <dgm:t>
        <a:bodyPr/>
        <a:lstStyle/>
        <a:p>
          <a:endParaRPr lang="en-US"/>
        </a:p>
      </dgm:t>
    </dgm:pt>
    <dgm:pt modelId="{731B7F03-E1F1-4EC1-BBAB-9641E16E0C94}">
      <dgm:prSet/>
      <dgm:spPr/>
      <dgm:t>
        <a:bodyPr/>
        <a:lstStyle/>
        <a:p>
          <a:r>
            <a:rPr lang="en-GB"/>
            <a:t>Accounts of the company cannot be kept private, they have to be available for the public to see</a:t>
          </a:r>
          <a:endParaRPr lang="en-US"/>
        </a:p>
      </dgm:t>
    </dgm:pt>
    <dgm:pt modelId="{8BF7ECAE-7423-4BD2-A446-A99CD7D98F8E}" type="parTrans" cxnId="{4C6F16A9-2CEF-4661-B51B-CFBD19731AAA}">
      <dgm:prSet/>
      <dgm:spPr/>
      <dgm:t>
        <a:bodyPr/>
        <a:lstStyle/>
        <a:p>
          <a:endParaRPr lang="en-US"/>
        </a:p>
      </dgm:t>
    </dgm:pt>
    <dgm:pt modelId="{DE4DF008-C30D-4634-9F2C-136AF9544FEC}" type="sibTrans" cxnId="{4C6F16A9-2CEF-4661-B51B-CFBD19731AAA}">
      <dgm:prSet/>
      <dgm:spPr/>
      <dgm:t>
        <a:bodyPr/>
        <a:lstStyle/>
        <a:p>
          <a:endParaRPr lang="en-US"/>
        </a:p>
      </dgm:t>
    </dgm:pt>
    <dgm:pt modelId="{3B9BEE64-E947-40E8-AAF1-C70BE20CF42E}">
      <dgm:prSet/>
      <dgm:spPr/>
      <dgm:t>
        <a:bodyPr/>
        <a:lstStyle/>
        <a:p>
          <a:r>
            <a:rPr lang="en-GB"/>
            <a:t>More complex and expensive to set up  - more administration</a:t>
          </a:r>
          <a:endParaRPr lang="en-US"/>
        </a:p>
      </dgm:t>
    </dgm:pt>
    <dgm:pt modelId="{6EAEAE17-ED9B-4A53-90F7-3C1453FAD24D}" type="parTrans" cxnId="{D782E0A7-8D74-44BA-AC5F-148FB4F1A947}">
      <dgm:prSet/>
      <dgm:spPr/>
      <dgm:t>
        <a:bodyPr/>
        <a:lstStyle/>
        <a:p>
          <a:endParaRPr lang="en-US"/>
        </a:p>
      </dgm:t>
    </dgm:pt>
    <dgm:pt modelId="{4B5DB527-AFD0-4806-9CE6-6239B1E122B9}" type="sibTrans" cxnId="{D782E0A7-8D74-44BA-AC5F-148FB4F1A947}">
      <dgm:prSet/>
      <dgm:spPr/>
      <dgm:t>
        <a:bodyPr/>
        <a:lstStyle/>
        <a:p>
          <a:endParaRPr lang="en-US"/>
        </a:p>
      </dgm:t>
    </dgm:pt>
    <dgm:pt modelId="{ACDF46B5-E57E-4F76-BD86-BC64A47AB2F4}">
      <dgm:prSet/>
      <dgm:spPr/>
      <dgm:t>
        <a:bodyPr/>
        <a:lstStyle/>
        <a:p>
          <a:r>
            <a:rPr lang="en-GB"/>
            <a:t>Cannot sell shares on stock exchange, which limits the amount of capital that it can raise</a:t>
          </a:r>
          <a:endParaRPr lang="en-US"/>
        </a:p>
      </dgm:t>
    </dgm:pt>
    <dgm:pt modelId="{1B61F1BD-0508-4B73-8A70-389B66205B96}" type="parTrans" cxnId="{5DBC75F7-0EB8-4DD7-A223-2E1B67524464}">
      <dgm:prSet/>
      <dgm:spPr/>
      <dgm:t>
        <a:bodyPr/>
        <a:lstStyle/>
        <a:p>
          <a:endParaRPr lang="en-US"/>
        </a:p>
      </dgm:t>
    </dgm:pt>
    <dgm:pt modelId="{97BE5D07-2B14-43B8-85EF-DFD47EFEA84D}" type="sibTrans" cxnId="{5DBC75F7-0EB8-4DD7-A223-2E1B67524464}">
      <dgm:prSet/>
      <dgm:spPr/>
      <dgm:t>
        <a:bodyPr/>
        <a:lstStyle/>
        <a:p>
          <a:endParaRPr lang="en-US"/>
        </a:p>
      </dgm:t>
    </dgm:pt>
    <dgm:pt modelId="{6AA9F881-3D72-4486-A838-F362AF7D6811}" type="pres">
      <dgm:prSet presAssocID="{39A2CF15-7598-403C-A2EF-AB7D5CD0826C}" presName="linear" presStyleCnt="0">
        <dgm:presLayoutVars>
          <dgm:dir/>
          <dgm:animLvl val="lvl"/>
          <dgm:resizeHandles val="exact"/>
        </dgm:presLayoutVars>
      </dgm:prSet>
      <dgm:spPr/>
    </dgm:pt>
    <dgm:pt modelId="{32D96836-E947-47E1-A4D3-453376B23DC7}" type="pres">
      <dgm:prSet presAssocID="{60A54549-C481-4EB0-A561-C0A31F2A0F52}" presName="parentLin" presStyleCnt="0"/>
      <dgm:spPr/>
    </dgm:pt>
    <dgm:pt modelId="{7DE00F4A-F9A0-4875-9EB7-25F2BC8BB2E6}" type="pres">
      <dgm:prSet presAssocID="{60A54549-C481-4EB0-A561-C0A31F2A0F52}" presName="parentLeftMargin" presStyleLbl="node1" presStyleIdx="0" presStyleCnt="2"/>
      <dgm:spPr/>
    </dgm:pt>
    <dgm:pt modelId="{E7E187F6-4395-4564-BFDF-6E8894B5DCBD}" type="pres">
      <dgm:prSet presAssocID="{60A54549-C481-4EB0-A561-C0A31F2A0F52}" presName="parentText" presStyleLbl="node1" presStyleIdx="0" presStyleCnt="2">
        <dgm:presLayoutVars>
          <dgm:chMax val="0"/>
          <dgm:bulletEnabled val="1"/>
        </dgm:presLayoutVars>
      </dgm:prSet>
      <dgm:spPr/>
    </dgm:pt>
    <dgm:pt modelId="{446E52F4-9005-4E89-B13C-C70F5314117F}" type="pres">
      <dgm:prSet presAssocID="{60A54549-C481-4EB0-A561-C0A31F2A0F52}" presName="negativeSpace" presStyleCnt="0"/>
      <dgm:spPr/>
    </dgm:pt>
    <dgm:pt modelId="{6489445F-A793-49C4-AB9E-FBA61E30A856}" type="pres">
      <dgm:prSet presAssocID="{60A54549-C481-4EB0-A561-C0A31F2A0F52}" presName="childText" presStyleLbl="conFgAcc1" presStyleIdx="0" presStyleCnt="2">
        <dgm:presLayoutVars>
          <dgm:bulletEnabled val="1"/>
        </dgm:presLayoutVars>
      </dgm:prSet>
      <dgm:spPr/>
    </dgm:pt>
    <dgm:pt modelId="{50646D74-B163-41F8-A3CA-0708237F869F}" type="pres">
      <dgm:prSet presAssocID="{975F8168-F568-4E90-8025-75BA914EDD08}" presName="spaceBetweenRectangles" presStyleCnt="0"/>
      <dgm:spPr/>
    </dgm:pt>
    <dgm:pt modelId="{7A0C2211-8F70-4395-BCB6-6EAC0C29EEDC}" type="pres">
      <dgm:prSet presAssocID="{C6042FFB-5DB5-4EDE-B432-359186E8C53B}" presName="parentLin" presStyleCnt="0"/>
      <dgm:spPr/>
    </dgm:pt>
    <dgm:pt modelId="{3D43B82E-88A2-4127-9F98-2578D2986A5F}" type="pres">
      <dgm:prSet presAssocID="{C6042FFB-5DB5-4EDE-B432-359186E8C53B}" presName="parentLeftMargin" presStyleLbl="node1" presStyleIdx="0" presStyleCnt="2"/>
      <dgm:spPr/>
    </dgm:pt>
    <dgm:pt modelId="{A49B5D51-FCD8-499E-87C6-3725FF1DC375}" type="pres">
      <dgm:prSet presAssocID="{C6042FFB-5DB5-4EDE-B432-359186E8C53B}" presName="parentText" presStyleLbl="node1" presStyleIdx="1" presStyleCnt="2">
        <dgm:presLayoutVars>
          <dgm:chMax val="0"/>
          <dgm:bulletEnabled val="1"/>
        </dgm:presLayoutVars>
      </dgm:prSet>
      <dgm:spPr/>
    </dgm:pt>
    <dgm:pt modelId="{C5316FC5-EC57-4BD2-B7FD-440E66667977}" type="pres">
      <dgm:prSet presAssocID="{C6042FFB-5DB5-4EDE-B432-359186E8C53B}" presName="negativeSpace" presStyleCnt="0"/>
      <dgm:spPr/>
    </dgm:pt>
    <dgm:pt modelId="{162F5CB5-4446-4419-A2A9-530E24041EAA}" type="pres">
      <dgm:prSet presAssocID="{C6042FFB-5DB5-4EDE-B432-359186E8C53B}" presName="childText" presStyleLbl="conFgAcc1" presStyleIdx="1" presStyleCnt="2">
        <dgm:presLayoutVars>
          <dgm:bulletEnabled val="1"/>
        </dgm:presLayoutVars>
      </dgm:prSet>
      <dgm:spPr/>
    </dgm:pt>
  </dgm:ptLst>
  <dgm:cxnLst>
    <dgm:cxn modelId="{F1A4DC00-0C72-4A54-BB9B-83F68BE32B6C}" type="presOf" srcId="{60A54549-C481-4EB0-A561-C0A31F2A0F52}" destId="{E7E187F6-4395-4564-BFDF-6E8894B5DCBD}" srcOrd="1" destOrd="0" presId="urn:microsoft.com/office/officeart/2005/8/layout/list1"/>
    <dgm:cxn modelId="{301FE122-4A1D-4BBD-A307-47AF2D3DF883}" type="presOf" srcId="{3B9BEE64-E947-40E8-AAF1-C70BE20CF42E}" destId="{162F5CB5-4446-4419-A2A9-530E24041EAA}" srcOrd="0" destOrd="1" presId="urn:microsoft.com/office/officeart/2005/8/layout/list1"/>
    <dgm:cxn modelId="{4A7B9338-E40D-4634-9C5C-17FAF375C6DF}" type="presOf" srcId="{60A54549-C481-4EB0-A561-C0A31F2A0F52}" destId="{7DE00F4A-F9A0-4875-9EB7-25F2BC8BB2E6}" srcOrd="0" destOrd="0" presId="urn:microsoft.com/office/officeart/2005/8/layout/list1"/>
    <dgm:cxn modelId="{6A30BF3F-7D4E-433C-9AE4-57D28187F2A8}" type="presOf" srcId="{848A9ED2-7FAF-4BA1-AA1B-1064193C6371}" destId="{6489445F-A793-49C4-AB9E-FBA61E30A856}" srcOrd="0" destOrd="2" presId="urn:microsoft.com/office/officeart/2005/8/layout/list1"/>
    <dgm:cxn modelId="{02039A44-DC8A-491B-86FB-87FA1132A374}" srcId="{60A54549-C481-4EB0-A561-C0A31F2A0F52}" destId="{66460D74-815D-4A66-8BB6-1254074E1E46}" srcOrd="1" destOrd="0" parTransId="{1E4830EC-A985-4314-8DD5-2E6883DAC7CB}" sibTransId="{834919A7-4B8F-49B3-9BF1-C563C815352D}"/>
    <dgm:cxn modelId="{814F0A48-6775-4FDE-A58E-4AE3551FAC49}" type="presOf" srcId="{C6042FFB-5DB5-4EDE-B432-359186E8C53B}" destId="{3D43B82E-88A2-4127-9F98-2578D2986A5F}" srcOrd="0" destOrd="0" presId="urn:microsoft.com/office/officeart/2005/8/layout/list1"/>
    <dgm:cxn modelId="{8884476C-8546-42CC-AACC-2581A33C016C}" type="presOf" srcId="{66460D74-815D-4A66-8BB6-1254074E1E46}" destId="{6489445F-A793-49C4-AB9E-FBA61E30A856}" srcOrd="0" destOrd="1" presId="urn:microsoft.com/office/officeart/2005/8/layout/list1"/>
    <dgm:cxn modelId="{4B725173-9502-44EA-B895-FC5B62CB72E4}" srcId="{39A2CF15-7598-403C-A2EF-AB7D5CD0826C}" destId="{60A54549-C481-4EB0-A561-C0A31F2A0F52}" srcOrd="0" destOrd="0" parTransId="{2C17901C-D33D-4571-9DD7-E122E795F8E1}" sibTransId="{975F8168-F568-4E90-8025-75BA914EDD08}"/>
    <dgm:cxn modelId="{FCC76FA0-8D6E-4F1F-920A-C6887FFCAD85}" srcId="{60A54549-C481-4EB0-A561-C0A31F2A0F52}" destId="{4928D5C0-3E28-4D56-9E3D-58699B65F541}" srcOrd="0" destOrd="0" parTransId="{7C977B1E-CA1C-4F80-80BF-DD1A00ED6F93}" sibTransId="{CE0B0FA2-904F-468B-B6F0-CF40DFEAB5E7}"/>
    <dgm:cxn modelId="{D782E0A7-8D74-44BA-AC5F-148FB4F1A947}" srcId="{C6042FFB-5DB5-4EDE-B432-359186E8C53B}" destId="{3B9BEE64-E947-40E8-AAF1-C70BE20CF42E}" srcOrd="1" destOrd="0" parTransId="{6EAEAE17-ED9B-4A53-90F7-3C1453FAD24D}" sibTransId="{4B5DB527-AFD0-4806-9CE6-6239B1E122B9}"/>
    <dgm:cxn modelId="{4C6F16A9-2CEF-4661-B51B-CFBD19731AAA}" srcId="{C6042FFB-5DB5-4EDE-B432-359186E8C53B}" destId="{731B7F03-E1F1-4EC1-BBAB-9641E16E0C94}" srcOrd="0" destOrd="0" parTransId="{8BF7ECAE-7423-4BD2-A446-A99CD7D98F8E}" sibTransId="{DE4DF008-C30D-4634-9F2C-136AF9544FEC}"/>
    <dgm:cxn modelId="{FC860BB1-7DE0-4420-85F0-D9405E06FFC2}" srcId="{60A54549-C481-4EB0-A561-C0A31F2A0F52}" destId="{848A9ED2-7FAF-4BA1-AA1B-1064193C6371}" srcOrd="2" destOrd="0" parTransId="{45CBC99D-F7C4-433D-B0A5-2A42E87F0D7D}" sibTransId="{BEA28D87-2670-4F0B-B1AC-D075D1C17B84}"/>
    <dgm:cxn modelId="{08CD69B7-BB41-4E4E-92A8-36E1B9171819}" type="presOf" srcId="{731B7F03-E1F1-4EC1-BBAB-9641E16E0C94}" destId="{162F5CB5-4446-4419-A2A9-530E24041EAA}" srcOrd="0" destOrd="0" presId="urn:microsoft.com/office/officeart/2005/8/layout/list1"/>
    <dgm:cxn modelId="{EABE80B8-CB32-449F-BDC0-3E4E4F96E80B}" srcId="{39A2CF15-7598-403C-A2EF-AB7D5CD0826C}" destId="{C6042FFB-5DB5-4EDE-B432-359186E8C53B}" srcOrd="1" destOrd="0" parTransId="{C1800DFA-1D4C-4CFB-AE6D-9024370AE472}" sibTransId="{71BE0B59-8D84-4D2C-84C1-AD6096288B14}"/>
    <dgm:cxn modelId="{3926F6C2-D419-45E6-8835-E93BDAABACE5}" srcId="{60A54549-C481-4EB0-A561-C0A31F2A0F52}" destId="{348EB205-D5C4-4915-BC25-F0B768EC9E25}" srcOrd="3" destOrd="0" parTransId="{EF1E8720-D1CC-4611-BA7D-BCDBFDEE76B6}" sibTransId="{14FE3F78-DFF4-443C-B114-C390513E516D}"/>
    <dgm:cxn modelId="{88F06BEB-0E99-47D5-861E-2EE1B25E273F}" type="presOf" srcId="{348EB205-D5C4-4915-BC25-F0B768EC9E25}" destId="{6489445F-A793-49C4-AB9E-FBA61E30A856}" srcOrd="0" destOrd="3" presId="urn:microsoft.com/office/officeart/2005/8/layout/list1"/>
    <dgm:cxn modelId="{5DBC75F7-0EB8-4DD7-A223-2E1B67524464}" srcId="{C6042FFB-5DB5-4EDE-B432-359186E8C53B}" destId="{ACDF46B5-E57E-4F76-BD86-BC64A47AB2F4}" srcOrd="2" destOrd="0" parTransId="{1B61F1BD-0508-4B73-8A70-389B66205B96}" sibTransId="{97BE5D07-2B14-43B8-85EF-DFD47EFEA84D}"/>
    <dgm:cxn modelId="{B286B4F9-BDB2-4A6F-8680-FA1A64CC3C2B}" type="presOf" srcId="{39A2CF15-7598-403C-A2EF-AB7D5CD0826C}" destId="{6AA9F881-3D72-4486-A838-F362AF7D6811}" srcOrd="0" destOrd="0" presId="urn:microsoft.com/office/officeart/2005/8/layout/list1"/>
    <dgm:cxn modelId="{EEDE5BFC-55E4-4CCA-8D96-D2CD1C6A8BAE}" type="presOf" srcId="{C6042FFB-5DB5-4EDE-B432-359186E8C53B}" destId="{A49B5D51-FCD8-499E-87C6-3725FF1DC375}" srcOrd="1" destOrd="0" presId="urn:microsoft.com/office/officeart/2005/8/layout/list1"/>
    <dgm:cxn modelId="{3215D8FC-22CA-4A34-BB9F-762D1918F82E}" type="presOf" srcId="{ACDF46B5-E57E-4F76-BD86-BC64A47AB2F4}" destId="{162F5CB5-4446-4419-A2A9-530E24041EAA}" srcOrd="0" destOrd="2" presId="urn:microsoft.com/office/officeart/2005/8/layout/list1"/>
    <dgm:cxn modelId="{35130DFF-617F-4625-8F98-ED5EA584B8F1}" type="presOf" srcId="{4928D5C0-3E28-4D56-9E3D-58699B65F541}" destId="{6489445F-A793-49C4-AB9E-FBA61E30A856}" srcOrd="0" destOrd="0" presId="urn:microsoft.com/office/officeart/2005/8/layout/list1"/>
    <dgm:cxn modelId="{D293BF13-8BF6-433A-AAE9-169201E190F4}" type="presParOf" srcId="{6AA9F881-3D72-4486-A838-F362AF7D6811}" destId="{32D96836-E947-47E1-A4D3-453376B23DC7}" srcOrd="0" destOrd="0" presId="urn:microsoft.com/office/officeart/2005/8/layout/list1"/>
    <dgm:cxn modelId="{8DF1FEC2-21EE-4737-9437-7A44D7D87744}" type="presParOf" srcId="{32D96836-E947-47E1-A4D3-453376B23DC7}" destId="{7DE00F4A-F9A0-4875-9EB7-25F2BC8BB2E6}" srcOrd="0" destOrd="0" presId="urn:microsoft.com/office/officeart/2005/8/layout/list1"/>
    <dgm:cxn modelId="{DA650F08-CF34-44E4-9E92-34F72CD534AA}" type="presParOf" srcId="{32D96836-E947-47E1-A4D3-453376B23DC7}" destId="{E7E187F6-4395-4564-BFDF-6E8894B5DCBD}" srcOrd="1" destOrd="0" presId="urn:microsoft.com/office/officeart/2005/8/layout/list1"/>
    <dgm:cxn modelId="{F883761D-2EE1-48DA-B33F-F6EFE7FE5605}" type="presParOf" srcId="{6AA9F881-3D72-4486-A838-F362AF7D6811}" destId="{446E52F4-9005-4E89-B13C-C70F5314117F}" srcOrd="1" destOrd="0" presId="urn:microsoft.com/office/officeart/2005/8/layout/list1"/>
    <dgm:cxn modelId="{0C805A01-1D4D-4538-B0AA-51C31745F659}" type="presParOf" srcId="{6AA9F881-3D72-4486-A838-F362AF7D6811}" destId="{6489445F-A793-49C4-AB9E-FBA61E30A856}" srcOrd="2" destOrd="0" presId="urn:microsoft.com/office/officeart/2005/8/layout/list1"/>
    <dgm:cxn modelId="{992C5E09-58D1-4007-8B22-BFFD69483E93}" type="presParOf" srcId="{6AA9F881-3D72-4486-A838-F362AF7D6811}" destId="{50646D74-B163-41F8-A3CA-0708237F869F}" srcOrd="3" destOrd="0" presId="urn:microsoft.com/office/officeart/2005/8/layout/list1"/>
    <dgm:cxn modelId="{A7856F00-FF36-4BF1-847E-64E3F81C7398}" type="presParOf" srcId="{6AA9F881-3D72-4486-A838-F362AF7D6811}" destId="{7A0C2211-8F70-4395-BCB6-6EAC0C29EEDC}" srcOrd="4" destOrd="0" presId="urn:microsoft.com/office/officeart/2005/8/layout/list1"/>
    <dgm:cxn modelId="{D4844F25-540B-4C58-B91A-D4727FB27356}" type="presParOf" srcId="{7A0C2211-8F70-4395-BCB6-6EAC0C29EEDC}" destId="{3D43B82E-88A2-4127-9F98-2578D2986A5F}" srcOrd="0" destOrd="0" presId="urn:microsoft.com/office/officeart/2005/8/layout/list1"/>
    <dgm:cxn modelId="{FA0458AD-5B0B-481A-94D9-66E8670A88AC}" type="presParOf" srcId="{7A0C2211-8F70-4395-BCB6-6EAC0C29EEDC}" destId="{A49B5D51-FCD8-499E-87C6-3725FF1DC375}" srcOrd="1" destOrd="0" presId="urn:microsoft.com/office/officeart/2005/8/layout/list1"/>
    <dgm:cxn modelId="{75E5C016-7CF5-4986-81BF-69389ABA873E}" type="presParOf" srcId="{6AA9F881-3D72-4486-A838-F362AF7D6811}" destId="{C5316FC5-EC57-4BD2-B7FD-440E66667977}" srcOrd="5" destOrd="0" presId="urn:microsoft.com/office/officeart/2005/8/layout/list1"/>
    <dgm:cxn modelId="{1FBF6281-CD9F-4CC0-AEBD-2A923C37E1A8}" type="presParOf" srcId="{6AA9F881-3D72-4486-A838-F362AF7D6811}" destId="{162F5CB5-4446-4419-A2A9-530E24041EA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96B6EF0-9E86-4388-9AE9-A23DA4635591}" type="doc">
      <dgm:prSet loTypeId="urn:microsoft.com/office/officeart/2008/layout/LinedList" loCatId="list" qsTypeId="urn:microsoft.com/office/officeart/2005/8/quickstyle/simple4" qsCatId="simple" csTypeId="urn:microsoft.com/office/officeart/2005/8/colors/accent2_2" csCatId="accent2"/>
      <dgm:spPr/>
      <dgm:t>
        <a:bodyPr/>
        <a:lstStyle/>
        <a:p>
          <a:endParaRPr lang="en-US"/>
        </a:p>
      </dgm:t>
    </dgm:pt>
    <dgm:pt modelId="{34D6F132-8414-45B4-A43C-E1B9690F35B8}">
      <dgm:prSet/>
      <dgm:spPr/>
      <dgm:t>
        <a:bodyPr/>
        <a:lstStyle/>
        <a:p>
          <a:r>
            <a:rPr lang="en-GB"/>
            <a:t>An entrepreneur may choose to set up with an established business name and buy a franchise</a:t>
          </a:r>
          <a:endParaRPr lang="en-US"/>
        </a:p>
      </dgm:t>
    </dgm:pt>
    <dgm:pt modelId="{A78E3AAC-7B3D-4969-A3BD-0CF068BB0EF9}" type="parTrans" cxnId="{E4FCC0AF-6991-4176-B2B7-FE66B92127DB}">
      <dgm:prSet/>
      <dgm:spPr/>
      <dgm:t>
        <a:bodyPr/>
        <a:lstStyle/>
        <a:p>
          <a:endParaRPr lang="en-US"/>
        </a:p>
      </dgm:t>
    </dgm:pt>
    <dgm:pt modelId="{68C4B401-D799-4E6F-AAC0-4C0039B3C9E5}" type="sibTrans" cxnId="{E4FCC0AF-6991-4176-B2B7-FE66B92127DB}">
      <dgm:prSet/>
      <dgm:spPr/>
      <dgm:t>
        <a:bodyPr/>
        <a:lstStyle/>
        <a:p>
          <a:endParaRPr lang="en-US"/>
        </a:p>
      </dgm:t>
    </dgm:pt>
    <dgm:pt modelId="{524A8572-B4C4-4B52-90B2-F55AE5AC1000}">
      <dgm:prSet/>
      <dgm:spPr/>
      <dgm:t>
        <a:bodyPr/>
        <a:lstStyle/>
        <a:p>
          <a:r>
            <a:rPr lang="en-GB"/>
            <a:t>For example an entrepreneur may wish to open their own sandwich bar and call it “Bob’s sandwiches” or they could buy the Subway franchise</a:t>
          </a:r>
          <a:endParaRPr lang="en-US"/>
        </a:p>
      </dgm:t>
    </dgm:pt>
    <dgm:pt modelId="{D149CA2F-D173-461E-BEA7-DD8CA1BD608E}" type="parTrans" cxnId="{97057E7D-2186-453C-B3B0-484036ED3255}">
      <dgm:prSet/>
      <dgm:spPr/>
      <dgm:t>
        <a:bodyPr/>
        <a:lstStyle/>
        <a:p>
          <a:endParaRPr lang="en-US"/>
        </a:p>
      </dgm:t>
    </dgm:pt>
    <dgm:pt modelId="{18DFA2B0-312C-48E0-A494-F5B4F25EBFA1}" type="sibTrans" cxnId="{97057E7D-2186-453C-B3B0-484036ED3255}">
      <dgm:prSet/>
      <dgm:spPr/>
      <dgm:t>
        <a:bodyPr/>
        <a:lstStyle/>
        <a:p>
          <a:endParaRPr lang="en-US"/>
        </a:p>
      </dgm:t>
    </dgm:pt>
    <dgm:pt modelId="{B394EC60-5FED-47DA-94B6-A2CF81D2C8FE}">
      <dgm:prSet/>
      <dgm:spPr/>
      <dgm:t>
        <a:bodyPr/>
        <a:lstStyle/>
        <a:p>
          <a:r>
            <a:rPr lang="en-GB"/>
            <a:t>There is less business risk by buying a well known brand</a:t>
          </a:r>
          <a:endParaRPr lang="en-US"/>
        </a:p>
      </dgm:t>
    </dgm:pt>
    <dgm:pt modelId="{40904C6E-C241-488E-99A6-3543334248C3}" type="parTrans" cxnId="{61117955-E89F-4298-B6E3-F32C874124AA}">
      <dgm:prSet/>
      <dgm:spPr/>
      <dgm:t>
        <a:bodyPr/>
        <a:lstStyle/>
        <a:p>
          <a:endParaRPr lang="en-US"/>
        </a:p>
      </dgm:t>
    </dgm:pt>
    <dgm:pt modelId="{D91C4940-B6CC-4186-9245-B6414A2CE3EB}" type="sibTrans" cxnId="{61117955-E89F-4298-B6E3-F32C874124AA}">
      <dgm:prSet/>
      <dgm:spPr/>
      <dgm:t>
        <a:bodyPr/>
        <a:lstStyle/>
        <a:p>
          <a:endParaRPr lang="en-US"/>
        </a:p>
      </dgm:t>
    </dgm:pt>
    <dgm:pt modelId="{7F52FABD-9EDD-44DF-9681-730686E18FE7}" type="pres">
      <dgm:prSet presAssocID="{896B6EF0-9E86-4388-9AE9-A23DA4635591}" presName="vert0" presStyleCnt="0">
        <dgm:presLayoutVars>
          <dgm:dir/>
          <dgm:animOne val="branch"/>
          <dgm:animLvl val="lvl"/>
        </dgm:presLayoutVars>
      </dgm:prSet>
      <dgm:spPr/>
    </dgm:pt>
    <dgm:pt modelId="{AAE0B8AA-1889-4D55-8A91-D0A4F71FB562}" type="pres">
      <dgm:prSet presAssocID="{34D6F132-8414-45B4-A43C-E1B9690F35B8}" presName="thickLine" presStyleLbl="alignNode1" presStyleIdx="0" presStyleCnt="3"/>
      <dgm:spPr/>
    </dgm:pt>
    <dgm:pt modelId="{C8C8E0C2-FFCD-4525-B0A2-9276914798F3}" type="pres">
      <dgm:prSet presAssocID="{34D6F132-8414-45B4-A43C-E1B9690F35B8}" presName="horz1" presStyleCnt="0"/>
      <dgm:spPr/>
    </dgm:pt>
    <dgm:pt modelId="{383651FE-EBD4-4679-B4E4-27286466333F}" type="pres">
      <dgm:prSet presAssocID="{34D6F132-8414-45B4-A43C-E1B9690F35B8}" presName="tx1" presStyleLbl="revTx" presStyleIdx="0" presStyleCnt="3"/>
      <dgm:spPr/>
    </dgm:pt>
    <dgm:pt modelId="{12746484-C943-4AF8-9C16-943D0B20FA91}" type="pres">
      <dgm:prSet presAssocID="{34D6F132-8414-45B4-A43C-E1B9690F35B8}" presName="vert1" presStyleCnt="0"/>
      <dgm:spPr/>
    </dgm:pt>
    <dgm:pt modelId="{91C30914-110D-4688-AB37-0EB770DD588C}" type="pres">
      <dgm:prSet presAssocID="{524A8572-B4C4-4B52-90B2-F55AE5AC1000}" presName="thickLine" presStyleLbl="alignNode1" presStyleIdx="1" presStyleCnt="3"/>
      <dgm:spPr/>
    </dgm:pt>
    <dgm:pt modelId="{EBA6D976-C9CD-434B-8C3C-1B8BC7758093}" type="pres">
      <dgm:prSet presAssocID="{524A8572-B4C4-4B52-90B2-F55AE5AC1000}" presName="horz1" presStyleCnt="0"/>
      <dgm:spPr/>
    </dgm:pt>
    <dgm:pt modelId="{B0ADA867-2326-4F06-9ABB-82D254888B89}" type="pres">
      <dgm:prSet presAssocID="{524A8572-B4C4-4B52-90B2-F55AE5AC1000}" presName="tx1" presStyleLbl="revTx" presStyleIdx="1" presStyleCnt="3"/>
      <dgm:spPr/>
    </dgm:pt>
    <dgm:pt modelId="{F0D84B28-6666-4C34-A40C-0680A73F7699}" type="pres">
      <dgm:prSet presAssocID="{524A8572-B4C4-4B52-90B2-F55AE5AC1000}" presName="vert1" presStyleCnt="0"/>
      <dgm:spPr/>
    </dgm:pt>
    <dgm:pt modelId="{7056B4E7-6872-4E34-AC62-C30CE6B76C4D}" type="pres">
      <dgm:prSet presAssocID="{B394EC60-5FED-47DA-94B6-A2CF81D2C8FE}" presName="thickLine" presStyleLbl="alignNode1" presStyleIdx="2" presStyleCnt="3"/>
      <dgm:spPr/>
    </dgm:pt>
    <dgm:pt modelId="{D08ED96D-D2AE-41EF-902D-58F8EA97F162}" type="pres">
      <dgm:prSet presAssocID="{B394EC60-5FED-47DA-94B6-A2CF81D2C8FE}" presName="horz1" presStyleCnt="0"/>
      <dgm:spPr/>
    </dgm:pt>
    <dgm:pt modelId="{1C60E6CE-C199-4A79-9EAD-8D91B2658308}" type="pres">
      <dgm:prSet presAssocID="{B394EC60-5FED-47DA-94B6-A2CF81D2C8FE}" presName="tx1" presStyleLbl="revTx" presStyleIdx="2" presStyleCnt="3"/>
      <dgm:spPr/>
    </dgm:pt>
    <dgm:pt modelId="{BC05882E-5D98-427F-9774-59E7839B7E41}" type="pres">
      <dgm:prSet presAssocID="{B394EC60-5FED-47DA-94B6-A2CF81D2C8FE}" presName="vert1" presStyleCnt="0"/>
      <dgm:spPr/>
    </dgm:pt>
  </dgm:ptLst>
  <dgm:cxnLst>
    <dgm:cxn modelId="{8CDE785E-C3D5-4AA9-BAD9-F7F890D64C88}" type="presOf" srcId="{524A8572-B4C4-4B52-90B2-F55AE5AC1000}" destId="{B0ADA867-2326-4F06-9ABB-82D254888B89}" srcOrd="0" destOrd="0" presId="urn:microsoft.com/office/officeart/2008/layout/LinedList"/>
    <dgm:cxn modelId="{61117955-E89F-4298-B6E3-F32C874124AA}" srcId="{896B6EF0-9E86-4388-9AE9-A23DA4635591}" destId="{B394EC60-5FED-47DA-94B6-A2CF81D2C8FE}" srcOrd="2" destOrd="0" parTransId="{40904C6E-C241-488E-99A6-3543334248C3}" sibTransId="{D91C4940-B6CC-4186-9245-B6414A2CE3EB}"/>
    <dgm:cxn modelId="{84349877-BD8B-4403-B743-665634703B3A}" type="presOf" srcId="{896B6EF0-9E86-4388-9AE9-A23DA4635591}" destId="{7F52FABD-9EDD-44DF-9681-730686E18FE7}" srcOrd="0" destOrd="0" presId="urn:microsoft.com/office/officeart/2008/layout/LinedList"/>
    <dgm:cxn modelId="{97057E7D-2186-453C-B3B0-484036ED3255}" srcId="{896B6EF0-9E86-4388-9AE9-A23DA4635591}" destId="{524A8572-B4C4-4B52-90B2-F55AE5AC1000}" srcOrd="1" destOrd="0" parTransId="{D149CA2F-D173-461E-BEA7-DD8CA1BD608E}" sibTransId="{18DFA2B0-312C-48E0-A494-F5B4F25EBFA1}"/>
    <dgm:cxn modelId="{E4FCC0AF-6991-4176-B2B7-FE66B92127DB}" srcId="{896B6EF0-9E86-4388-9AE9-A23DA4635591}" destId="{34D6F132-8414-45B4-A43C-E1B9690F35B8}" srcOrd="0" destOrd="0" parTransId="{A78E3AAC-7B3D-4969-A3BD-0CF068BB0EF9}" sibTransId="{68C4B401-D799-4E6F-AAC0-4C0039B3C9E5}"/>
    <dgm:cxn modelId="{BB0DC9D1-685C-40EE-B9D7-C4312CACC097}" type="presOf" srcId="{34D6F132-8414-45B4-A43C-E1B9690F35B8}" destId="{383651FE-EBD4-4679-B4E4-27286466333F}" srcOrd="0" destOrd="0" presId="urn:microsoft.com/office/officeart/2008/layout/LinedList"/>
    <dgm:cxn modelId="{AC83AAD8-DA8D-4187-A4DA-06E8DB583BEE}" type="presOf" srcId="{B394EC60-5FED-47DA-94B6-A2CF81D2C8FE}" destId="{1C60E6CE-C199-4A79-9EAD-8D91B2658308}" srcOrd="0" destOrd="0" presId="urn:microsoft.com/office/officeart/2008/layout/LinedList"/>
    <dgm:cxn modelId="{8527B5B9-26D8-4DDB-BD57-F1F7CF9325D0}" type="presParOf" srcId="{7F52FABD-9EDD-44DF-9681-730686E18FE7}" destId="{AAE0B8AA-1889-4D55-8A91-D0A4F71FB562}" srcOrd="0" destOrd="0" presId="urn:microsoft.com/office/officeart/2008/layout/LinedList"/>
    <dgm:cxn modelId="{85666ADD-EE0D-4250-80EC-65D9DDD2C34A}" type="presParOf" srcId="{7F52FABD-9EDD-44DF-9681-730686E18FE7}" destId="{C8C8E0C2-FFCD-4525-B0A2-9276914798F3}" srcOrd="1" destOrd="0" presId="urn:microsoft.com/office/officeart/2008/layout/LinedList"/>
    <dgm:cxn modelId="{53092D1B-A8FC-47AA-B323-32DAAB476FC0}" type="presParOf" srcId="{C8C8E0C2-FFCD-4525-B0A2-9276914798F3}" destId="{383651FE-EBD4-4679-B4E4-27286466333F}" srcOrd="0" destOrd="0" presId="urn:microsoft.com/office/officeart/2008/layout/LinedList"/>
    <dgm:cxn modelId="{D2A574D1-3441-4AF8-8A04-A5712BCC39D8}" type="presParOf" srcId="{C8C8E0C2-FFCD-4525-B0A2-9276914798F3}" destId="{12746484-C943-4AF8-9C16-943D0B20FA91}" srcOrd="1" destOrd="0" presId="urn:microsoft.com/office/officeart/2008/layout/LinedList"/>
    <dgm:cxn modelId="{5965336F-8981-4FDC-8BFF-6E63A187EA96}" type="presParOf" srcId="{7F52FABD-9EDD-44DF-9681-730686E18FE7}" destId="{91C30914-110D-4688-AB37-0EB770DD588C}" srcOrd="2" destOrd="0" presId="urn:microsoft.com/office/officeart/2008/layout/LinedList"/>
    <dgm:cxn modelId="{C4C7BAC4-E975-465B-AF2D-AF4F30C00222}" type="presParOf" srcId="{7F52FABD-9EDD-44DF-9681-730686E18FE7}" destId="{EBA6D976-C9CD-434B-8C3C-1B8BC7758093}" srcOrd="3" destOrd="0" presId="urn:microsoft.com/office/officeart/2008/layout/LinedList"/>
    <dgm:cxn modelId="{6358F920-4805-4248-9B0B-5281E539B6C4}" type="presParOf" srcId="{EBA6D976-C9CD-434B-8C3C-1B8BC7758093}" destId="{B0ADA867-2326-4F06-9ABB-82D254888B89}" srcOrd="0" destOrd="0" presId="urn:microsoft.com/office/officeart/2008/layout/LinedList"/>
    <dgm:cxn modelId="{2BA8261D-D6E3-42B8-BACB-E50E0F6D40E0}" type="presParOf" srcId="{EBA6D976-C9CD-434B-8C3C-1B8BC7758093}" destId="{F0D84B28-6666-4C34-A40C-0680A73F7699}" srcOrd="1" destOrd="0" presId="urn:microsoft.com/office/officeart/2008/layout/LinedList"/>
    <dgm:cxn modelId="{F20FE8E1-DA3E-4489-9C67-1CCA107B7AF8}" type="presParOf" srcId="{7F52FABD-9EDD-44DF-9681-730686E18FE7}" destId="{7056B4E7-6872-4E34-AC62-C30CE6B76C4D}" srcOrd="4" destOrd="0" presId="urn:microsoft.com/office/officeart/2008/layout/LinedList"/>
    <dgm:cxn modelId="{38E312D1-FF66-4DF6-B949-DFCF0C13C17B}" type="presParOf" srcId="{7F52FABD-9EDD-44DF-9681-730686E18FE7}" destId="{D08ED96D-D2AE-41EF-902D-58F8EA97F162}" srcOrd="5" destOrd="0" presId="urn:microsoft.com/office/officeart/2008/layout/LinedList"/>
    <dgm:cxn modelId="{3EEC1C00-1EA5-4222-8BEB-5961CFC4959C}" type="presParOf" srcId="{D08ED96D-D2AE-41EF-902D-58F8EA97F162}" destId="{1C60E6CE-C199-4A79-9EAD-8D91B2658308}" srcOrd="0" destOrd="0" presId="urn:microsoft.com/office/officeart/2008/layout/LinedList"/>
    <dgm:cxn modelId="{E2C072BF-F6BD-4467-AAD6-0F045C215FB0}" type="presParOf" srcId="{D08ED96D-D2AE-41EF-902D-58F8EA97F162}" destId="{BC05882E-5D98-427F-9774-59E7839B7E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CA2312CE-ED17-4129-B936-CA57BA4A7EB4}"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AD4ECA68-85D4-465F-9C56-9F9036AC68F9}">
      <dgm:prSet/>
      <dgm:spPr/>
      <dgm:t>
        <a:bodyPr/>
        <a:lstStyle/>
        <a:p>
          <a:r>
            <a:rPr lang="en-GB"/>
            <a:t>Imagine a company has a great and successful business.  It wants to expand but it doesn’t want the problems and expense of opening more stores, so it sells the business idea</a:t>
          </a:r>
          <a:endParaRPr lang="en-US"/>
        </a:p>
      </dgm:t>
    </dgm:pt>
    <dgm:pt modelId="{60BEF9F1-14FE-4D19-91BD-BA3655DEB66E}" type="parTrans" cxnId="{706882B2-663F-49BF-B42B-F73AA24BEEAF}">
      <dgm:prSet/>
      <dgm:spPr/>
      <dgm:t>
        <a:bodyPr/>
        <a:lstStyle/>
        <a:p>
          <a:endParaRPr lang="en-US"/>
        </a:p>
      </dgm:t>
    </dgm:pt>
    <dgm:pt modelId="{30694D83-490A-4F82-B88C-F9D68BF8047E}" type="sibTrans" cxnId="{706882B2-663F-49BF-B42B-F73AA24BEEAF}">
      <dgm:prSet/>
      <dgm:spPr/>
      <dgm:t>
        <a:bodyPr/>
        <a:lstStyle/>
        <a:p>
          <a:endParaRPr lang="en-US"/>
        </a:p>
      </dgm:t>
    </dgm:pt>
    <dgm:pt modelId="{7C421390-CE61-4A39-BFA1-431B775C7CE0}">
      <dgm:prSet/>
      <dgm:spPr/>
      <dgm:t>
        <a:bodyPr/>
        <a:lstStyle/>
        <a:p>
          <a:r>
            <a:rPr lang="en-GB"/>
            <a:t>If an entrepreneur buys a franchise it is a “business in a box”, as well as signage and training they will get support of a national company and a brand that customers already know </a:t>
          </a:r>
          <a:endParaRPr lang="en-US"/>
        </a:p>
      </dgm:t>
    </dgm:pt>
    <dgm:pt modelId="{FDC5A955-8CB7-4D08-8E7F-08914CD3D86B}" type="parTrans" cxnId="{1795F15B-019A-42EF-8C71-32A50A90271F}">
      <dgm:prSet/>
      <dgm:spPr/>
      <dgm:t>
        <a:bodyPr/>
        <a:lstStyle/>
        <a:p>
          <a:endParaRPr lang="en-US"/>
        </a:p>
      </dgm:t>
    </dgm:pt>
    <dgm:pt modelId="{C80538FC-B88E-44AC-9F21-7A6B6E43228D}" type="sibTrans" cxnId="{1795F15B-019A-42EF-8C71-32A50A90271F}">
      <dgm:prSet/>
      <dgm:spPr/>
      <dgm:t>
        <a:bodyPr/>
        <a:lstStyle/>
        <a:p>
          <a:endParaRPr lang="en-US"/>
        </a:p>
      </dgm:t>
    </dgm:pt>
    <dgm:pt modelId="{E14D0927-4468-4447-AC4B-ACF967762CCA}" type="pres">
      <dgm:prSet presAssocID="{CA2312CE-ED17-4129-B936-CA57BA4A7EB4}" presName="hierChild1" presStyleCnt="0">
        <dgm:presLayoutVars>
          <dgm:chPref val="1"/>
          <dgm:dir/>
          <dgm:animOne val="branch"/>
          <dgm:animLvl val="lvl"/>
          <dgm:resizeHandles/>
        </dgm:presLayoutVars>
      </dgm:prSet>
      <dgm:spPr/>
    </dgm:pt>
    <dgm:pt modelId="{6F27A50B-7766-4946-8789-565B95CD9625}" type="pres">
      <dgm:prSet presAssocID="{AD4ECA68-85D4-465F-9C56-9F9036AC68F9}" presName="hierRoot1" presStyleCnt="0"/>
      <dgm:spPr/>
    </dgm:pt>
    <dgm:pt modelId="{FC1BE7A3-FF14-4403-835E-3E0F35141D67}" type="pres">
      <dgm:prSet presAssocID="{AD4ECA68-85D4-465F-9C56-9F9036AC68F9}" presName="composite" presStyleCnt="0"/>
      <dgm:spPr/>
    </dgm:pt>
    <dgm:pt modelId="{FC1A8FA2-FAF8-4496-9B9C-6CD1A485171D}" type="pres">
      <dgm:prSet presAssocID="{AD4ECA68-85D4-465F-9C56-9F9036AC68F9}" presName="background" presStyleLbl="node0" presStyleIdx="0" presStyleCnt="2"/>
      <dgm:spPr/>
    </dgm:pt>
    <dgm:pt modelId="{C489BA80-2F34-421F-9676-1C831C2D81CB}" type="pres">
      <dgm:prSet presAssocID="{AD4ECA68-85D4-465F-9C56-9F9036AC68F9}" presName="text" presStyleLbl="fgAcc0" presStyleIdx="0" presStyleCnt="2">
        <dgm:presLayoutVars>
          <dgm:chPref val="3"/>
        </dgm:presLayoutVars>
      </dgm:prSet>
      <dgm:spPr/>
    </dgm:pt>
    <dgm:pt modelId="{1171B191-3D1A-448B-998D-A390C4E1742B}" type="pres">
      <dgm:prSet presAssocID="{AD4ECA68-85D4-465F-9C56-9F9036AC68F9}" presName="hierChild2" presStyleCnt="0"/>
      <dgm:spPr/>
    </dgm:pt>
    <dgm:pt modelId="{E1F6E1BC-6A14-4A46-A6FC-16AA9EE653A7}" type="pres">
      <dgm:prSet presAssocID="{7C421390-CE61-4A39-BFA1-431B775C7CE0}" presName="hierRoot1" presStyleCnt="0"/>
      <dgm:spPr/>
    </dgm:pt>
    <dgm:pt modelId="{C1C9AABE-BA71-4189-9ABA-580A0C21EEF4}" type="pres">
      <dgm:prSet presAssocID="{7C421390-CE61-4A39-BFA1-431B775C7CE0}" presName="composite" presStyleCnt="0"/>
      <dgm:spPr/>
    </dgm:pt>
    <dgm:pt modelId="{35045E85-3DE0-43B6-B8AA-1D8FDAA76AA0}" type="pres">
      <dgm:prSet presAssocID="{7C421390-CE61-4A39-BFA1-431B775C7CE0}" presName="background" presStyleLbl="node0" presStyleIdx="1" presStyleCnt="2"/>
      <dgm:spPr/>
    </dgm:pt>
    <dgm:pt modelId="{A123D126-CD82-4111-92CB-EEA185F3014B}" type="pres">
      <dgm:prSet presAssocID="{7C421390-CE61-4A39-BFA1-431B775C7CE0}" presName="text" presStyleLbl="fgAcc0" presStyleIdx="1" presStyleCnt="2">
        <dgm:presLayoutVars>
          <dgm:chPref val="3"/>
        </dgm:presLayoutVars>
      </dgm:prSet>
      <dgm:spPr/>
    </dgm:pt>
    <dgm:pt modelId="{E2EA1B91-5609-4470-885C-313981E843A0}" type="pres">
      <dgm:prSet presAssocID="{7C421390-CE61-4A39-BFA1-431B775C7CE0}" presName="hierChild2" presStyleCnt="0"/>
      <dgm:spPr/>
    </dgm:pt>
  </dgm:ptLst>
  <dgm:cxnLst>
    <dgm:cxn modelId="{0B96C802-1B82-4EC5-8F36-37B89F9261CD}" type="presOf" srcId="{7C421390-CE61-4A39-BFA1-431B775C7CE0}" destId="{A123D126-CD82-4111-92CB-EEA185F3014B}" srcOrd="0" destOrd="0" presId="urn:microsoft.com/office/officeart/2005/8/layout/hierarchy1"/>
    <dgm:cxn modelId="{1795F15B-019A-42EF-8C71-32A50A90271F}" srcId="{CA2312CE-ED17-4129-B936-CA57BA4A7EB4}" destId="{7C421390-CE61-4A39-BFA1-431B775C7CE0}" srcOrd="1" destOrd="0" parTransId="{FDC5A955-8CB7-4D08-8E7F-08914CD3D86B}" sibTransId="{C80538FC-B88E-44AC-9F21-7A6B6E43228D}"/>
    <dgm:cxn modelId="{5911C666-54E9-4A00-B92C-AE0011F00AB5}" type="presOf" srcId="{AD4ECA68-85D4-465F-9C56-9F9036AC68F9}" destId="{C489BA80-2F34-421F-9676-1C831C2D81CB}" srcOrd="0" destOrd="0" presId="urn:microsoft.com/office/officeart/2005/8/layout/hierarchy1"/>
    <dgm:cxn modelId="{630A8A80-341A-4C49-91A7-3B8C2142D046}" type="presOf" srcId="{CA2312CE-ED17-4129-B936-CA57BA4A7EB4}" destId="{E14D0927-4468-4447-AC4B-ACF967762CCA}" srcOrd="0" destOrd="0" presId="urn:microsoft.com/office/officeart/2005/8/layout/hierarchy1"/>
    <dgm:cxn modelId="{706882B2-663F-49BF-B42B-F73AA24BEEAF}" srcId="{CA2312CE-ED17-4129-B936-CA57BA4A7EB4}" destId="{AD4ECA68-85D4-465F-9C56-9F9036AC68F9}" srcOrd="0" destOrd="0" parTransId="{60BEF9F1-14FE-4D19-91BD-BA3655DEB66E}" sibTransId="{30694D83-490A-4F82-B88C-F9D68BF8047E}"/>
    <dgm:cxn modelId="{1E80EB32-0D81-4021-B328-D3F6B83C37ED}" type="presParOf" srcId="{E14D0927-4468-4447-AC4B-ACF967762CCA}" destId="{6F27A50B-7766-4946-8789-565B95CD9625}" srcOrd="0" destOrd="0" presId="urn:microsoft.com/office/officeart/2005/8/layout/hierarchy1"/>
    <dgm:cxn modelId="{BDF3C8EE-FBD7-44E0-A447-692B251650D4}" type="presParOf" srcId="{6F27A50B-7766-4946-8789-565B95CD9625}" destId="{FC1BE7A3-FF14-4403-835E-3E0F35141D67}" srcOrd="0" destOrd="0" presId="urn:microsoft.com/office/officeart/2005/8/layout/hierarchy1"/>
    <dgm:cxn modelId="{1BCDF91D-B20B-4652-9361-180707E0CEE3}" type="presParOf" srcId="{FC1BE7A3-FF14-4403-835E-3E0F35141D67}" destId="{FC1A8FA2-FAF8-4496-9B9C-6CD1A485171D}" srcOrd="0" destOrd="0" presId="urn:microsoft.com/office/officeart/2005/8/layout/hierarchy1"/>
    <dgm:cxn modelId="{865010C3-EEA3-47D2-B76D-F0432266666D}" type="presParOf" srcId="{FC1BE7A3-FF14-4403-835E-3E0F35141D67}" destId="{C489BA80-2F34-421F-9676-1C831C2D81CB}" srcOrd="1" destOrd="0" presId="urn:microsoft.com/office/officeart/2005/8/layout/hierarchy1"/>
    <dgm:cxn modelId="{35F46798-E912-438C-95F0-F46B879FAD09}" type="presParOf" srcId="{6F27A50B-7766-4946-8789-565B95CD9625}" destId="{1171B191-3D1A-448B-998D-A390C4E1742B}" srcOrd="1" destOrd="0" presId="urn:microsoft.com/office/officeart/2005/8/layout/hierarchy1"/>
    <dgm:cxn modelId="{F325BC02-19F0-4C66-A433-8AA8765A0E26}" type="presParOf" srcId="{E14D0927-4468-4447-AC4B-ACF967762CCA}" destId="{E1F6E1BC-6A14-4A46-A6FC-16AA9EE653A7}" srcOrd="1" destOrd="0" presId="urn:microsoft.com/office/officeart/2005/8/layout/hierarchy1"/>
    <dgm:cxn modelId="{51AD06C8-EE7A-4F37-BEC4-83D73EAAA53A}" type="presParOf" srcId="{E1F6E1BC-6A14-4A46-A6FC-16AA9EE653A7}" destId="{C1C9AABE-BA71-4189-9ABA-580A0C21EEF4}" srcOrd="0" destOrd="0" presId="urn:microsoft.com/office/officeart/2005/8/layout/hierarchy1"/>
    <dgm:cxn modelId="{80BD8EB9-20C5-48E4-B32D-5FFA532D6F0E}" type="presParOf" srcId="{C1C9AABE-BA71-4189-9ABA-580A0C21EEF4}" destId="{35045E85-3DE0-43B6-B8AA-1D8FDAA76AA0}" srcOrd="0" destOrd="0" presId="urn:microsoft.com/office/officeart/2005/8/layout/hierarchy1"/>
    <dgm:cxn modelId="{923A317F-CC09-40BA-BC39-588D279D45AF}" type="presParOf" srcId="{C1C9AABE-BA71-4189-9ABA-580A0C21EEF4}" destId="{A123D126-CD82-4111-92CB-EEA185F3014B}" srcOrd="1" destOrd="0" presId="urn:microsoft.com/office/officeart/2005/8/layout/hierarchy1"/>
    <dgm:cxn modelId="{EE59CB11-82E1-416D-B087-6A94155D2A53}" type="presParOf" srcId="{E1F6E1BC-6A14-4A46-A6FC-16AA9EE653A7}" destId="{E2EA1B91-5609-4470-885C-313981E843A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CEDEA6-0CE3-4846-8FA1-B4E427AC9DDA}"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4FA2AB7-0819-4FD3-A9B8-C82B321F7284}">
      <dgm:prSet/>
      <dgm:spPr/>
      <dgm:t>
        <a:bodyPr/>
        <a:lstStyle/>
        <a:p>
          <a:r>
            <a:rPr lang="en-GB"/>
            <a:t>Have a look at the franchising websites on the Internet</a:t>
          </a:r>
          <a:endParaRPr lang="en-US"/>
        </a:p>
      </dgm:t>
    </dgm:pt>
    <dgm:pt modelId="{AAF9897C-D6E9-49C9-99D8-EE73E9909C5B}" type="parTrans" cxnId="{3B3DCDF2-6476-4B53-B92C-29B4BEB343A2}">
      <dgm:prSet/>
      <dgm:spPr/>
      <dgm:t>
        <a:bodyPr/>
        <a:lstStyle/>
        <a:p>
          <a:endParaRPr lang="en-US"/>
        </a:p>
      </dgm:t>
    </dgm:pt>
    <dgm:pt modelId="{8F2D57B0-69BC-437C-B7F5-E3AA912EC2D9}" type="sibTrans" cxnId="{3B3DCDF2-6476-4B53-B92C-29B4BEB343A2}">
      <dgm:prSet/>
      <dgm:spPr/>
      <dgm:t>
        <a:bodyPr/>
        <a:lstStyle/>
        <a:p>
          <a:endParaRPr lang="en-US"/>
        </a:p>
      </dgm:t>
    </dgm:pt>
    <dgm:pt modelId="{258D51CC-48E3-4182-87CB-D98224DB62EE}">
      <dgm:prSet/>
      <dgm:spPr/>
      <dgm:t>
        <a:bodyPr/>
        <a:lstStyle/>
        <a:p>
          <a:r>
            <a:rPr lang="en-GB"/>
            <a:t>Choose a franchise and find out how much it would cost to start up</a:t>
          </a:r>
          <a:endParaRPr lang="en-US"/>
        </a:p>
      </dgm:t>
    </dgm:pt>
    <dgm:pt modelId="{D0C6B254-FFC5-4AA0-A906-283B4EB9C621}" type="parTrans" cxnId="{AF0A934B-D370-4634-8121-0C1947B8D5C8}">
      <dgm:prSet/>
      <dgm:spPr/>
      <dgm:t>
        <a:bodyPr/>
        <a:lstStyle/>
        <a:p>
          <a:endParaRPr lang="en-US"/>
        </a:p>
      </dgm:t>
    </dgm:pt>
    <dgm:pt modelId="{2A4D0754-36F6-4F95-9C26-C29892A6C28C}" type="sibTrans" cxnId="{AF0A934B-D370-4634-8121-0C1947B8D5C8}">
      <dgm:prSet/>
      <dgm:spPr/>
      <dgm:t>
        <a:bodyPr/>
        <a:lstStyle/>
        <a:p>
          <a:endParaRPr lang="en-US"/>
        </a:p>
      </dgm:t>
    </dgm:pt>
    <dgm:pt modelId="{0CE3B20E-050B-420C-88CF-9E022585FB68}">
      <dgm:prSet/>
      <dgm:spPr/>
      <dgm:t>
        <a:bodyPr/>
        <a:lstStyle/>
        <a:p>
          <a:r>
            <a:rPr lang="en-GB"/>
            <a:t>Include any yearly royalties and the cost of premises and staff</a:t>
          </a:r>
          <a:endParaRPr lang="en-US"/>
        </a:p>
      </dgm:t>
    </dgm:pt>
    <dgm:pt modelId="{960071CE-CC35-46A2-8D49-4E7BB76753EC}" type="parTrans" cxnId="{D2162E87-951F-4221-BBC2-FD5D112050C1}">
      <dgm:prSet/>
      <dgm:spPr/>
      <dgm:t>
        <a:bodyPr/>
        <a:lstStyle/>
        <a:p>
          <a:endParaRPr lang="en-US"/>
        </a:p>
      </dgm:t>
    </dgm:pt>
    <dgm:pt modelId="{EC39BB4A-47D5-4C2F-845F-46B8199CB00B}" type="sibTrans" cxnId="{D2162E87-951F-4221-BBC2-FD5D112050C1}">
      <dgm:prSet/>
      <dgm:spPr/>
      <dgm:t>
        <a:bodyPr/>
        <a:lstStyle/>
        <a:p>
          <a:endParaRPr lang="en-US"/>
        </a:p>
      </dgm:t>
    </dgm:pt>
    <dgm:pt modelId="{5D5F0D3A-2996-4AFD-B06E-D43AE504072D}">
      <dgm:prSet/>
      <dgm:spPr/>
      <dgm:t>
        <a:bodyPr/>
        <a:lstStyle/>
        <a:p>
          <a:r>
            <a:rPr lang="en-GB"/>
            <a:t>Present your franchise to the rest of the group and explain how much revenue you expect to earn in the first year</a:t>
          </a:r>
          <a:endParaRPr lang="en-US"/>
        </a:p>
      </dgm:t>
    </dgm:pt>
    <dgm:pt modelId="{E248F364-23F1-464A-8F7C-1FC15C9B2942}" type="parTrans" cxnId="{D8BDC35A-7A3C-43B1-B0C6-ECA27054B62A}">
      <dgm:prSet/>
      <dgm:spPr/>
      <dgm:t>
        <a:bodyPr/>
        <a:lstStyle/>
        <a:p>
          <a:endParaRPr lang="en-US"/>
        </a:p>
      </dgm:t>
    </dgm:pt>
    <dgm:pt modelId="{46D1C6F4-6975-4633-88A9-7D5BD4ACF4B3}" type="sibTrans" cxnId="{D8BDC35A-7A3C-43B1-B0C6-ECA27054B62A}">
      <dgm:prSet/>
      <dgm:spPr/>
      <dgm:t>
        <a:bodyPr/>
        <a:lstStyle/>
        <a:p>
          <a:endParaRPr lang="en-US"/>
        </a:p>
      </dgm:t>
    </dgm:pt>
    <dgm:pt modelId="{B82C81B0-C3A2-49B8-936C-6DEBAE72645D}" type="pres">
      <dgm:prSet presAssocID="{D6CEDEA6-0CE3-4846-8FA1-B4E427AC9DDA}" presName="root" presStyleCnt="0">
        <dgm:presLayoutVars>
          <dgm:dir/>
          <dgm:resizeHandles val="exact"/>
        </dgm:presLayoutVars>
      </dgm:prSet>
      <dgm:spPr/>
    </dgm:pt>
    <dgm:pt modelId="{FD60954B-132B-4C53-BEDD-42F8CEFACD4F}" type="pres">
      <dgm:prSet presAssocID="{64FA2AB7-0819-4FD3-A9B8-C82B321F7284}" presName="compNode" presStyleCnt="0"/>
      <dgm:spPr/>
    </dgm:pt>
    <dgm:pt modelId="{A38BBE83-4BF3-4957-BB29-21CB73FC125F}" type="pres">
      <dgm:prSet presAssocID="{64FA2AB7-0819-4FD3-A9B8-C82B321F7284}" presName="bgRect" presStyleLbl="bgShp" presStyleIdx="0" presStyleCnt="4"/>
      <dgm:spPr/>
    </dgm:pt>
    <dgm:pt modelId="{6127274D-1ACC-4089-BFFB-E5030E1EE56C}" type="pres">
      <dgm:prSet presAssocID="{64FA2AB7-0819-4FD3-A9B8-C82B321F7284}"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Laptop"/>
        </a:ext>
      </dgm:extLst>
    </dgm:pt>
    <dgm:pt modelId="{47DDA42D-2805-45B3-9C5B-2B47A0E716CE}" type="pres">
      <dgm:prSet presAssocID="{64FA2AB7-0819-4FD3-A9B8-C82B321F7284}" presName="spaceRect" presStyleCnt="0"/>
      <dgm:spPr/>
    </dgm:pt>
    <dgm:pt modelId="{B5F12B66-B9E0-4877-9112-4B75733292E2}" type="pres">
      <dgm:prSet presAssocID="{64FA2AB7-0819-4FD3-A9B8-C82B321F7284}" presName="parTx" presStyleLbl="revTx" presStyleIdx="0" presStyleCnt="4">
        <dgm:presLayoutVars>
          <dgm:chMax val="0"/>
          <dgm:chPref val="0"/>
        </dgm:presLayoutVars>
      </dgm:prSet>
      <dgm:spPr/>
    </dgm:pt>
    <dgm:pt modelId="{44F46EAA-7E61-4B49-91D0-34FB3C7D10CB}" type="pres">
      <dgm:prSet presAssocID="{8F2D57B0-69BC-437C-B7F5-E3AA912EC2D9}" presName="sibTrans" presStyleCnt="0"/>
      <dgm:spPr/>
    </dgm:pt>
    <dgm:pt modelId="{29CD2DD8-FA2A-4555-B36E-9BCE8685701A}" type="pres">
      <dgm:prSet presAssocID="{258D51CC-48E3-4182-87CB-D98224DB62EE}" presName="compNode" presStyleCnt="0"/>
      <dgm:spPr/>
    </dgm:pt>
    <dgm:pt modelId="{EA317E2E-B7FF-4CBE-9638-11222DAF475E}" type="pres">
      <dgm:prSet presAssocID="{258D51CC-48E3-4182-87CB-D98224DB62EE}" presName="bgRect" presStyleLbl="bgShp" presStyleIdx="1" presStyleCnt="4"/>
      <dgm:spPr/>
    </dgm:pt>
    <dgm:pt modelId="{4D09C521-DFD3-4650-9133-F31F6791867E}" type="pres">
      <dgm:prSet presAssocID="{258D51CC-48E3-4182-87CB-D98224DB62E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437B9A8B-2C6C-45C3-B158-AB41B95F31A7}" type="pres">
      <dgm:prSet presAssocID="{258D51CC-48E3-4182-87CB-D98224DB62EE}" presName="spaceRect" presStyleCnt="0"/>
      <dgm:spPr/>
    </dgm:pt>
    <dgm:pt modelId="{59A32DD2-C17A-415D-85CD-062412EDB2A5}" type="pres">
      <dgm:prSet presAssocID="{258D51CC-48E3-4182-87CB-D98224DB62EE}" presName="parTx" presStyleLbl="revTx" presStyleIdx="1" presStyleCnt="4">
        <dgm:presLayoutVars>
          <dgm:chMax val="0"/>
          <dgm:chPref val="0"/>
        </dgm:presLayoutVars>
      </dgm:prSet>
      <dgm:spPr/>
    </dgm:pt>
    <dgm:pt modelId="{7E00AB7A-5E8A-41B3-A51F-603F755195F3}" type="pres">
      <dgm:prSet presAssocID="{2A4D0754-36F6-4F95-9C26-C29892A6C28C}" presName="sibTrans" presStyleCnt="0"/>
      <dgm:spPr/>
    </dgm:pt>
    <dgm:pt modelId="{1490EB81-FB6E-47F3-AE16-1711E6AFF29F}" type="pres">
      <dgm:prSet presAssocID="{0CE3B20E-050B-420C-88CF-9E022585FB68}" presName="compNode" presStyleCnt="0"/>
      <dgm:spPr/>
    </dgm:pt>
    <dgm:pt modelId="{E9969246-135F-4E79-93BC-19C36EBA2C79}" type="pres">
      <dgm:prSet presAssocID="{0CE3B20E-050B-420C-88CF-9E022585FB68}" presName="bgRect" presStyleLbl="bgShp" presStyleIdx="2" presStyleCnt="4"/>
      <dgm:spPr/>
    </dgm:pt>
    <dgm:pt modelId="{0D8D2997-DBFD-4179-A3E2-BC0A27EFCAA6}" type="pres">
      <dgm:prSet presAssocID="{0CE3B20E-050B-420C-88CF-9E022585FB68}"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B6387B6A-450E-417F-AE5D-9DC319847EA0}" type="pres">
      <dgm:prSet presAssocID="{0CE3B20E-050B-420C-88CF-9E022585FB68}" presName="spaceRect" presStyleCnt="0"/>
      <dgm:spPr/>
    </dgm:pt>
    <dgm:pt modelId="{81E3F296-B5E8-4360-818D-48BEF5C0C2B1}" type="pres">
      <dgm:prSet presAssocID="{0CE3B20E-050B-420C-88CF-9E022585FB68}" presName="parTx" presStyleLbl="revTx" presStyleIdx="2" presStyleCnt="4">
        <dgm:presLayoutVars>
          <dgm:chMax val="0"/>
          <dgm:chPref val="0"/>
        </dgm:presLayoutVars>
      </dgm:prSet>
      <dgm:spPr/>
    </dgm:pt>
    <dgm:pt modelId="{6EA68015-5134-4898-97E5-A82564EE32B5}" type="pres">
      <dgm:prSet presAssocID="{EC39BB4A-47D5-4C2F-845F-46B8199CB00B}" presName="sibTrans" presStyleCnt="0"/>
      <dgm:spPr/>
    </dgm:pt>
    <dgm:pt modelId="{AA66C32F-2EE0-479E-93DC-9618A312A90C}" type="pres">
      <dgm:prSet presAssocID="{5D5F0D3A-2996-4AFD-B06E-D43AE504072D}" presName="compNode" presStyleCnt="0"/>
      <dgm:spPr/>
    </dgm:pt>
    <dgm:pt modelId="{B50029DB-B0F8-4A9A-A820-4A4B59C97C0F}" type="pres">
      <dgm:prSet presAssocID="{5D5F0D3A-2996-4AFD-B06E-D43AE504072D}" presName="bgRect" presStyleLbl="bgShp" presStyleIdx="3" presStyleCnt="4"/>
      <dgm:spPr/>
    </dgm:pt>
    <dgm:pt modelId="{6F5095FE-6326-49CE-83A3-38A6C0A1FB11}" type="pres">
      <dgm:prSet presAssocID="{5D5F0D3A-2996-4AFD-B06E-D43AE504072D}"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Dollar"/>
        </a:ext>
      </dgm:extLst>
    </dgm:pt>
    <dgm:pt modelId="{DB80F212-36D8-4298-96CA-0A6740705917}" type="pres">
      <dgm:prSet presAssocID="{5D5F0D3A-2996-4AFD-B06E-D43AE504072D}" presName="spaceRect" presStyleCnt="0"/>
      <dgm:spPr/>
    </dgm:pt>
    <dgm:pt modelId="{8C5C6E60-B5CD-405A-9058-A1A3C06DB089}" type="pres">
      <dgm:prSet presAssocID="{5D5F0D3A-2996-4AFD-B06E-D43AE504072D}" presName="parTx" presStyleLbl="revTx" presStyleIdx="3" presStyleCnt="4">
        <dgm:presLayoutVars>
          <dgm:chMax val="0"/>
          <dgm:chPref val="0"/>
        </dgm:presLayoutVars>
      </dgm:prSet>
      <dgm:spPr/>
    </dgm:pt>
  </dgm:ptLst>
  <dgm:cxnLst>
    <dgm:cxn modelId="{AF0A934B-D370-4634-8121-0C1947B8D5C8}" srcId="{D6CEDEA6-0CE3-4846-8FA1-B4E427AC9DDA}" destId="{258D51CC-48E3-4182-87CB-D98224DB62EE}" srcOrd="1" destOrd="0" parTransId="{D0C6B254-FFC5-4AA0-A906-283B4EB9C621}" sibTransId="{2A4D0754-36F6-4F95-9C26-C29892A6C28C}"/>
    <dgm:cxn modelId="{3248FA6D-0354-4ED6-BA0D-A651F7F4A1B1}" type="presOf" srcId="{64FA2AB7-0819-4FD3-A9B8-C82B321F7284}" destId="{B5F12B66-B9E0-4877-9112-4B75733292E2}" srcOrd="0" destOrd="0" presId="urn:microsoft.com/office/officeart/2018/2/layout/IconVerticalSolidList"/>
    <dgm:cxn modelId="{21653957-90EF-4C3F-842B-996E21D972E7}" type="presOf" srcId="{258D51CC-48E3-4182-87CB-D98224DB62EE}" destId="{59A32DD2-C17A-415D-85CD-062412EDB2A5}" srcOrd="0" destOrd="0" presId="urn:microsoft.com/office/officeart/2018/2/layout/IconVerticalSolidList"/>
    <dgm:cxn modelId="{D8BDC35A-7A3C-43B1-B0C6-ECA27054B62A}" srcId="{D6CEDEA6-0CE3-4846-8FA1-B4E427AC9DDA}" destId="{5D5F0D3A-2996-4AFD-B06E-D43AE504072D}" srcOrd="3" destOrd="0" parTransId="{E248F364-23F1-464A-8F7C-1FC15C9B2942}" sibTransId="{46D1C6F4-6975-4633-88A9-7D5BD4ACF4B3}"/>
    <dgm:cxn modelId="{50138181-DD63-4684-995A-1FB2BB08DCD2}" type="presOf" srcId="{5D5F0D3A-2996-4AFD-B06E-D43AE504072D}" destId="{8C5C6E60-B5CD-405A-9058-A1A3C06DB089}" srcOrd="0" destOrd="0" presId="urn:microsoft.com/office/officeart/2018/2/layout/IconVerticalSolidList"/>
    <dgm:cxn modelId="{D2162E87-951F-4221-BBC2-FD5D112050C1}" srcId="{D6CEDEA6-0CE3-4846-8FA1-B4E427AC9DDA}" destId="{0CE3B20E-050B-420C-88CF-9E022585FB68}" srcOrd="2" destOrd="0" parTransId="{960071CE-CC35-46A2-8D49-4E7BB76753EC}" sibTransId="{EC39BB4A-47D5-4C2F-845F-46B8199CB00B}"/>
    <dgm:cxn modelId="{36B5C0CA-49FE-43F6-A168-E817A10A34A8}" type="presOf" srcId="{D6CEDEA6-0CE3-4846-8FA1-B4E427AC9DDA}" destId="{B82C81B0-C3A2-49B8-936C-6DEBAE72645D}" srcOrd="0" destOrd="0" presId="urn:microsoft.com/office/officeart/2018/2/layout/IconVerticalSolidList"/>
    <dgm:cxn modelId="{1DDC1DEA-0506-4B18-8573-BAB7CE8B5EB0}" type="presOf" srcId="{0CE3B20E-050B-420C-88CF-9E022585FB68}" destId="{81E3F296-B5E8-4360-818D-48BEF5C0C2B1}" srcOrd="0" destOrd="0" presId="urn:microsoft.com/office/officeart/2018/2/layout/IconVerticalSolidList"/>
    <dgm:cxn modelId="{3B3DCDF2-6476-4B53-B92C-29B4BEB343A2}" srcId="{D6CEDEA6-0CE3-4846-8FA1-B4E427AC9DDA}" destId="{64FA2AB7-0819-4FD3-A9B8-C82B321F7284}" srcOrd="0" destOrd="0" parTransId="{AAF9897C-D6E9-49C9-99D8-EE73E9909C5B}" sibTransId="{8F2D57B0-69BC-437C-B7F5-E3AA912EC2D9}"/>
    <dgm:cxn modelId="{26C16671-9ECF-4833-9721-386E0D98825A}" type="presParOf" srcId="{B82C81B0-C3A2-49B8-936C-6DEBAE72645D}" destId="{FD60954B-132B-4C53-BEDD-42F8CEFACD4F}" srcOrd="0" destOrd="0" presId="urn:microsoft.com/office/officeart/2018/2/layout/IconVerticalSolidList"/>
    <dgm:cxn modelId="{441ED680-D0C9-4E37-97EB-A369739398AC}" type="presParOf" srcId="{FD60954B-132B-4C53-BEDD-42F8CEFACD4F}" destId="{A38BBE83-4BF3-4957-BB29-21CB73FC125F}" srcOrd="0" destOrd="0" presId="urn:microsoft.com/office/officeart/2018/2/layout/IconVerticalSolidList"/>
    <dgm:cxn modelId="{6FB73B8B-5A6E-47D0-900A-44D162766C4F}" type="presParOf" srcId="{FD60954B-132B-4C53-BEDD-42F8CEFACD4F}" destId="{6127274D-1ACC-4089-BFFB-E5030E1EE56C}" srcOrd="1" destOrd="0" presId="urn:microsoft.com/office/officeart/2018/2/layout/IconVerticalSolidList"/>
    <dgm:cxn modelId="{4B38F949-3450-48EC-AA0C-9D2C79925C53}" type="presParOf" srcId="{FD60954B-132B-4C53-BEDD-42F8CEFACD4F}" destId="{47DDA42D-2805-45B3-9C5B-2B47A0E716CE}" srcOrd="2" destOrd="0" presId="urn:microsoft.com/office/officeart/2018/2/layout/IconVerticalSolidList"/>
    <dgm:cxn modelId="{B4145A1E-DA6D-4785-A92C-C031F958EA2B}" type="presParOf" srcId="{FD60954B-132B-4C53-BEDD-42F8CEFACD4F}" destId="{B5F12B66-B9E0-4877-9112-4B75733292E2}" srcOrd="3" destOrd="0" presId="urn:microsoft.com/office/officeart/2018/2/layout/IconVerticalSolidList"/>
    <dgm:cxn modelId="{5E51AB84-9660-44FC-9D9A-F75D70E4189C}" type="presParOf" srcId="{B82C81B0-C3A2-49B8-936C-6DEBAE72645D}" destId="{44F46EAA-7E61-4B49-91D0-34FB3C7D10CB}" srcOrd="1" destOrd="0" presId="urn:microsoft.com/office/officeart/2018/2/layout/IconVerticalSolidList"/>
    <dgm:cxn modelId="{EF0BE0ED-BB60-4A37-920E-8E596424CF85}" type="presParOf" srcId="{B82C81B0-C3A2-49B8-936C-6DEBAE72645D}" destId="{29CD2DD8-FA2A-4555-B36E-9BCE8685701A}" srcOrd="2" destOrd="0" presId="urn:microsoft.com/office/officeart/2018/2/layout/IconVerticalSolidList"/>
    <dgm:cxn modelId="{5B272B4E-8FA8-4D74-8C2B-D5E3ED06F47C}" type="presParOf" srcId="{29CD2DD8-FA2A-4555-B36E-9BCE8685701A}" destId="{EA317E2E-B7FF-4CBE-9638-11222DAF475E}" srcOrd="0" destOrd="0" presId="urn:microsoft.com/office/officeart/2018/2/layout/IconVerticalSolidList"/>
    <dgm:cxn modelId="{76E00A9C-83F0-4083-847D-6C0DFE23CC24}" type="presParOf" srcId="{29CD2DD8-FA2A-4555-B36E-9BCE8685701A}" destId="{4D09C521-DFD3-4650-9133-F31F6791867E}" srcOrd="1" destOrd="0" presId="urn:microsoft.com/office/officeart/2018/2/layout/IconVerticalSolidList"/>
    <dgm:cxn modelId="{5EA46638-BDA3-476E-9DB3-9FFE0B5A7D31}" type="presParOf" srcId="{29CD2DD8-FA2A-4555-B36E-9BCE8685701A}" destId="{437B9A8B-2C6C-45C3-B158-AB41B95F31A7}" srcOrd="2" destOrd="0" presId="urn:microsoft.com/office/officeart/2018/2/layout/IconVerticalSolidList"/>
    <dgm:cxn modelId="{2BC2905A-2B84-4BDE-BA85-F95E95851D6A}" type="presParOf" srcId="{29CD2DD8-FA2A-4555-B36E-9BCE8685701A}" destId="{59A32DD2-C17A-415D-85CD-062412EDB2A5}" srcOrd="3" destOrd="0" presId="urn:microsoft.com/office/officeart/2018/2/layout/IconVerticalSolidList"/>
    <dgm:cxn modelId="{35F89DB8-CD77-42D6-A36C-9C64773737D7}" type="presParOf" srcId="{B82C81B0-C3A2-49B8-936C-6DEBAE72645D}" destId="{7E00AB7A-5E8A-41B3-A51F-603F755195F3}" srcOrd="3" destOrd="0" presId="urn:microsoft.com/office/officeart/2018/2/layout/IconVerticalSolidList"/>
    <dgm:cxn modelId="{44585467-8B71-488E-A151-2D0B4F0E1B84}" type="presParOf" srcId="{B82C81B0-C3A2-49B8-936C-6DEBAE72645D}" destId="{1490EB81-FB6E-47F3-AE16-1711E6AFF29F}" srcOrd="4" destOrd="0" presId="urn:microsoft.com/office/officeart/2018/2/layout/IconVerticalSolidList"/>
    <dgm:cxn modelId="{9C405F96-7AE9-4554-A228-F8493A8CF90A}" type="presParOf" srcId="{1490EB81-FB6E-47F3-AE16-1711E6AFF29F}" destId="{E9969246-135F-4E79-93BC-19C36EBA2C79}" srcOrd="0" destOrd="0" presId="urn:microsoft.com/office/officeart/2018/2/layout/IconVerticalSolidList"/>
    <dgm:cxn modelId="{53C47A0F-D4FC-4CC4-86A6-BFDB68FAD4F3}" type="presParOf" srcId="{1490EB81-FB6E-47F3-AE16-1711E6AFF29F}" destId="{0D8D2997-DBFD-4179-A3E2-BC0A27EFCAA6}" srcOrd="1" destOrd="0" presId="urn:microsoft.com/office/officeart/2018/2/layout/IconVerticalSolidList"/>
    <dgm:cxn modelId="{6520CFC4-107F-462C-83DE-059C674D246D}" type="presParOf" srcId="{1490EB81-FB6E-47F3-AE16-1711E6AFF29F}" destId="{B6387B6A-450E-417F-AE5D-9DC319847EA0}" srcOrd="2" destOrd="0" presId="urn:microsoft.com/office/officeart/2018/2/layout/IconVerticalSolidList"/>
    <dgm:cxn modelId="{969BC477-A96B-49F7-8A65-BE1EF3F07A24}" type="presParOf" srcId="{1490EB81-FB6E-47F3-AE16-1711E6AFF29F}" destId="{81E3F296-B5E8-4360-818D-48BEF5C0C2B1}" srcOrd="3" destOrd="0" presId="urn:microsoft.com/office/officeart/2018/2/layout/IconVerticalSolidList"/>
    <dgm:cxn modelId="{6579754C-FE9E-41EA-A819-2CD58AB8CA17}" type="presParOf" srcId="{B82C81B0-C3A2-49B8-936C-6DEBAE72645D}" destId="{6EA68015-5134-4898-97E5-A82564EE32B5}" srcOrd="5" destOrd="0" presId="urn:microsoft.com/office/officeart/2018/2/layout/IconVerticalSolidList"/>
    <dgm:cxn modelId="{B55ADB16-2E67-4B57-89C5-7D55BE19E845}" type="presParOf" srcId="{B82C81B0-C3A2-49B8-936C-6DEBAE72645D}" destId="{AA66C32F-2EE0-479E-93DC-9618A312A90C}" srcOrd="6" destOrd="0" presId="urn:microsoft.com/office/officeart/2018/2/layout/IconVerticalSolidList"/>
    <dgm:cxn modelId="{09D529FA-D94E-4A0B-8764-046F511ABEA3}" type="presParOf" srcId="{AA66C32F-2EE0-479E-93DC-9618A312A90C}" destId="{B50029DB-B0F8-4A9A-A820-4A4B59C97C0F}" srcOrd="0" destOrd="0" presId="urn:microsoft.com/office/officeart/2018/2/layout/IconVerticalSolidList"/>
    <dgm:cxn modelId="{9408AC32-8DBE-4874-9F46-2AD14E7C773E}" type="presParOf" srcId="{AA66C32F-2EE0-479E-93DC-9618A312A90C}" destId="{6F5095FE-6326-49CE-83A3-38A6C0A1FB11}" srcOrd="1" destOrd="0" presId="urn:microsoft.com/office/officeart/2018/2/layout/IconVerticalSolidList"/>
    <dgm:cxn modelId="{B9343229-0507-4B9C-87CF-0198764DABC3}" type="presParOf" srcId="{AA66C32F-2EE0-479E-93DC-9618A312A90C}" destId="{DB80F212-36D8-4298-96CA-0A6740705917}" srcOrd="2" destOrd="0" presId="urn:microsoft.com/office/officeart/2018/2/layout/IconVerticalSolidList"/>
    <dgm:cxn modelId="{874F827F-0FC2-4BF4-AE2F-E0BB0B5E8570}" type="presParOf" srcId="{AA66C32F-2EE0-479E-93DC-9618A312A90C}" destId="{8C5C6E60-B5CD-405A-9058-A1A3C06DB08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B655E831-57C4-49BE-A194-485F9C26CEF6}" type="doc">
      <dgm:prSet loTypeId="urn:microsoft.com/office/officeart/2005/8/layout/hList1" loCatId="list" qsTypeId="urn:microsoft.com/office/officeart/2005/8/quickstyle/simple1" qsCatId="simple" csTypeId="urn:microsoft.com/office/officeart/2005/8/colors/colorful2" csCatId="colorful"/>
      <dgm:spPr/>
      <dgm:t>
        <a:bodyPr/>
        <a:lstStyle/>
        <a:p>
          <a:endParaRPr lang="en-US"/>
        </a:p>
      </dgm:t>
    </dgm:pt>
    <dgm:pt modelId="{A563398A-29F9-4431-8A72-74FF59DF6F8E}">
      <dgm:prSet/>
      <dgm:spPr/>
      <dgm:t>
        <a:bodyPr/>
        <a:lstStyle/>
        <a:p>
          <a:r>
            <a:rPr lang="en-GB"/>
            <a:t>Advantages</a:t>
          </a:r>
          <a:endParaRPr lang="en-US"/>
        </a:p>
      </dgm:t>
    </dgm:pt>
    <dgm:pt modelId="{A483F9B1-5936-4C93-993A-8562AC4B969D}" type="parTrans" cxnId="{6D7E63D7-E248-488E-B013-7A0C40EACA98}">
      <dgm:prSet/>
      <dgm:spPr/>
      <dgm:t>
        <a:bodyPr/>
        <a:lstStyle/>
        <a:p>
          <a:endParaRPr lang="en-US"/>
        </a:p>
      </dgm:t>
    </dgm:pt>
    <dgm:pt modelId="{D0A2B59A-33B7-44E0-BC95-F360B4E00896}" type="sibTrans" cxnId="{6D7E63D7-E248-488E-B013-7A0C40EACA98}">
      <dgm:prSet/>
      <dgm:spPr/>
      <dgm:t>
        <a:bodyPr/>
        <a:lstStyle/>
        <a:p>
          <a:endParaRPr lang="en-US"/>
        </a:p>
      </dgm:t>
    </dgm:pt>
    <dgm:pt modelId="{20CC31E2-2E43-4594-A0EA-C9E0A25CCCF0}">
      <dgm:prSet/>
      <dgm:spPr/>
      <dgm:t>
        <a:bodyPr/>
        <a:lstStyle/>
        <a:p>
          <a:r>
            <a:rPr lang="en-GB"/>
            <a:t>The franchisor chooses the franchisees carefully, they know what characteristics that make a successful franchisee</a:t>
          </a:r>
          <a:endParaRPr lang="en-US"/>
        </a:p>
      </dgm:t>
    </dgm:pt>
    <dgm:pt modelId="{8E79EBE6-5371-4C84-BFB2-875E5AD34E35}" type="parTrans" cxnId="{84418E28-EDF9-41F7-A870-B4C8FE1FB256}">
      <dgm:prSet/>
      <dgm:spPr/>
      <dgm:t>
        <a:bodyPr/>
        <a:lstStyle/>
        <a:p>
          <a:endParaRPr lang="en-US"/>
        </a:p>
      </dgm:t>
    </dgm:pt>
    <dgm:pt modelId="{B868BBDB-388E-44F9-A3F3-C2F8EA277D56}" type="sibTrans" cxnId="{84418E28-EDF9-41F7-A870-B4C8FE1FB256}">
      <dgm:prSet/>
      <dgm:spPr/>
      <dgm:t>
        <a:bodyPr/>
        <a:lstStyle/>
        <a:p>
          <a:endParaRPr lang="en-US"/>
        </a:p>
      </dgm:t>
    </dgm:pt>
    <dgm:pt modelId="{CCB9B026-C774-4B7B-A221-6EAD8ABF049E}">
      <dgm:prSet/>
      <dgm:spPr/>
      <dgm:t>
        <a:bodyPr/>
        <a:lstStyle/>
        <a:p>
          <a:r>
            <a:rPr lang="en-GB"/>
            <a:t>The franchisor decides how much money the franchisee must invest in the business</a:t>
          </a:r>
          <a:endParaRPr lang="en-US"/>
        </a:p>
      </dgm:t>
    </dgm:pt>
    <dgm:pt modelId="{43A9E0E2-CA14-4BFF-A27E-8399D83ED066}" type="parTrans" cxnId="{A80644D9-065C-463C-8C7C-7C305E17EDF4}">
      <dgm:prSet/>
      <dgm:spPr/>
      <dgm:t>
        <a:bodyPr/>
        <a:lstStyle/>
        <a:p>
          <a:endParaRPr lang="en-US"/>
        </a:p>
      </dgm:t>
    </dgm:pt>
    <dgm:pt modelId="{AAAC0CD9-EFBF-4FF7-BA0C-7F1EF1480822}" type="sibTrans" cxnId="{A80644D9-065C-463C-8C7C-7C305E17EDF4}">
      <dgm:prSet/>
      <dgm:spPr/>
      <dgm:t>
        <a:bodyPr/>
        <a:lstStyle/>
        <a:p>
          <a:endParaRPr lang="en-US"/>
        </a:p>
      </dgm:t>
    </dgm:pt>
    <dgm:pt modelId="{1739483D-40BF-47A8-B8B6-4F69A2B81A98}">
      <dgm:prSet/>
      <dgm:spPr/>
      <dgm:t>
        <a:bodyPr/>
        <a:lstStyle/>
        <a:p>
          <a:r>
            <a:rPr lang="en-GB"/>
            <a:t>The franchisor provides support,  management advice and training</a:t>
          </a:r>
          <a:endParaRPr lang="en-US"/>
        </a:p>
      </dgm:t>
    </dgm:pt>
    <dgm:pt modelId="{7268566C-FD43-4AFF-B98A-0E2C7F0BD99C}" type="parTrans" cxnId="{A10C04E2-A2DA-477F-9420-CB1F4D927622}">
      <dgm:prSet/>
      <dgm:spPr/>
      <dgm:t>
        <a:bodyPr/>
        <a:lstStyle/>
        <a:p>
          <a:endParaRPr lang="en-US"/>
        </a:p>
      </dgm:t>
    </dgm:pt>
    <dgm:pt modelId="{755B186D-07A5-4A36-8295-55362FC72FB0}" type="sibTrans" cxnId="{A10C04E2-A2DA-477F-9420-CB1F4D927622}">
      <dgm:prSet/>
      <dgm:spPr/>
      <dgm:t>
        <a:bodyPr/>
        <a:lstStyle/>
        <a:p>
          <a:endParaRPr lang="en-US"/>
        </a:p>
      </dgm:t>
    </dgm:pt>
    <dgm:pt modelId="{72D03F90-9F0B-447F-8C0C-B13AE42A0399}">
      <dgm:prSet/>
      <dgm:spPr/>
      <dgm:t>
        <a:bodyPr/>
        <a:lstStyle/>
        <a:p>
          <a:r>
            <a:rPr lang="en-GB"/>
            <a:t>Disadvantages</a:t>
          </a:r>
          <a:endParaRPr lang="en-US"/>
        </a:p>
      </dgm:t>
    </dgm:pt>
    <dgm:pt modelId="{55F9E436-4D78-48CD-B654-040C0AAAD6D8}" type="parTrans" cxnId="{61672A79-7DBA-4085-A3AC-2D1D3ADAC46C}">
      <dgm:prSet/>
      <dgm:spPr/>
      <dgm:t>
        <a:bodyPr/>
        <a:lstStyle/>
        <a:p>
          <a:endParaRPr lang="en-US"/>
        </a:p>
      </dgm:t>
    </dgm:pt>
    <dgm:pt modelId="{5CA6108E-9F88-44ED-B569-222921AC5E83}" type="sibTrans" cxnId="{61672A79-7DBA-4085-A3AC-2D1D3ADAC46C}">
      <dgm:prSet/>
      <dgm:spPr/>
      <dgm:t>
        <a:bodyPr/>
        <a:lstStyle/>
        <a:p>
          <a:endParaRPr lang="en-US"/>
        </a:p>
      </dgm:t>
    </dgm:pt>
    <dgm:pt modelId="{E22E9070-459C-4B95-83FF-9C7CA81F2568}">
      <dgm:prSet/>
      <dgm:spPr/>
      <dgm:t>
        <a:bodyPr/>
        <a:lstStyle/>
        <a:p>
          <a:r>
            <a:rPr lang="en-GB"/>
            <a:t>Franchisees do not have freedom of running their own business </a:t>
          </a:r>
          <a:endParaRPr lang="en-US"/>
        </a:p>
      </dgm:t>
    </dgm:pt>
    <dgm:pt modelId="{E4B02961-BE3F-4846-A0C6-8AC0B540399D}" type="parTrans" cxnId="{F883453E-02F1-4A76-85E8-399C744BFF4C}">
      <dgm:prSet/>
      <dgm:spPr/>
      <dgm:t>
        <a:bodyPr/>
        <a:lstStyle/>
        <a:p>
          <a:endParaRPr lang="en-US"/>
        </a:p>
      </dgm:t>
    </dgm:pt>
    <dgm:pt modelId="{674BF43B-A63E-41DD-BB3F-62320C145C38}" type="sibTrans" cxnId="{F883453E-02F1-4A76-85E8-399C744BFF4C}">
      <dgm:prSet/>
      <dgm:spPr/>
      <dgm:t>
        <a:bodyPr/>
        <a:lstStyle/>
        <a:p>
          <a:endParaRPr lang="en-US"/>
        </a:p>
      </dgm:t>
    </dgm:pt>
    <dgm:pt modelId="{C9DD8F9A-E306-4FB3-B366-32045177FC01}">
      <dgm:prSet/>
      <dgm:spPr/>
      <dgm:t>
        <a:bodyPr/>
        <a:lstStyle/>
        <a:p>
          <a:r>
            <a:rPr lang="en-GB"/>
            <a:t>Franchisee bound by rules cannot vary the price or products sold</a:t>
          </a:r>
          <a:endParaRPr lang="en-US"/>
        </a:p>
      </dgm:t>
    </dgm:pt>
    <dgm:pt modelId="{5208CCBE-5A3D-442F-9AF0-05C9737DCE6E}" type="parTrans" cxnId="{EA43EF2E-6DD7-4AB5-B2D0-E438BBA91ABB}">
      <dgm:prSet/>
      <dgm:spPr/>
      <dgm:t>
        <a:bodyPr/>
        <a:lstStyle/>
        <a:p>
          <a:endParaRPr lang="en-US"/>
        </a:p>
      </dgm:t>
    </dgm:pt>
    <dgm:pt modelId="{45B20B54-83CB-476F-B734-44B762580046}" type="sibTrans" cxnId="{EA43EF2E-6DD7-4AB5-B2D0-E438BBA91ABB}">
      <dgm:prSet/>
      <dgm:spPr/>
      <dgm:t>
        <a:bodyPr/>
        <a:lstStyle/>
        <a:p>
          <a:endParaRPr lang="en-US"/>
        </a:p>
      </dgm:t>
    </dgm:pt>
    <dgm:pt modelId="{50CE501F-4BA4-429C-902C-28CB458A4EEE}">
      <dgm:prSet/>
      <dgm:spPr/>
      <dgm:t>
        <a:bodyPr/>
        <a:lstStyle/>
        <a:p>
          <a:r>
            <a:rPr lang="en-GB"/>
            <a:t>Franchisee pays percentage of profits in royalties to the franchisor</a:t>
          </a:r>
          <a:endParaRPr lang="en-US"/>
        </a:p>
      </dgm:t>
    </dgm:pt>
    <dgm:pt modelId="{B1AAA21B-3D17-4211-BE40-144FA2D9EF21}" type="parTrans" cxnId="{3B1D3E96-B480-419F-927A-E1BED5F03CEA}">
      <dgm:prSet/>
      <dgm:spPr/>
      <dgm:t>
        <a:bodyPr/>
        <a:lstStyle/>
        <a:p>
          <a:endParaRPr lang="en-US"/>
        </a:p>
      </dgm:t>
    </dgm:pt>
    <dgm:pt modelId="{1BDA6299-0AF0-49F3-9682-8ABF7D3653A2}" type="sibTrans" cxnId="{3B1D3E96-B480-419F-927A-E1BED5F03CEA}">
      <dgm:prSet/>
      <dgm:spPr/>
      <dgm:t>
        <a:bodyPr/>
        <a:lstStyle/>
        <a:p>
          <a:endParaRPr lang="en-US"/>
        </a:p>
      </dgm:t>
    </dgm:pt>
    <dgm:pt modelId="{15789BFD-45DD-4291-87DE-FC980D35F263}">
      <dgm:prSet/>
      <dgm:spPr/>
      <dgm:t>
        <a:bodyPr/>
        <a:lstStyle/>
        <a:p>
          <a:r>
            <a:rPr lang="en-GB"/>
            <a:t>Franchisee will never own the business outright</a:t>
          </a:r>
          <a:endParaRPr lang="en-US"/>
        </a:p>
      </dgm:t>
    </dgm:pt>
    <dgm:pt modelId="{31F91FC5-D064-46E5-A051-9FAA45474220}" type="parTrans" cxnId="{11EA653F-2838-4E19-9567-923345CBE231}">
      <dgm:prSet/>
      <dgm:spPr/>
      <dgm:t>
        <a:bodyPr/>
        <a:lstStyle/>
        <a:p>
          <a:endParaRPr lang="en-US"/>
        </a:p>
      </dgm:t>
    </dgm:pt>
    <dgm:pt modelId="{608542B5-CFCC-4C0E-973B-06C21F9AF34E}" type="sibTrans" cxnId="{11EA653F-2838-4E19-9567-923345CBE231}">
      <dgm:prSet/>
      <dgm:spPr/>
      <dgm:t>
        <a:bodyPr/>
        <a:lstStyle/>
        <a:p>
          <a:endParaRPr lang="en-US"/>
        </a:p>
      </dgm:t>
    </dgm:pt>
    <dgm:pt modelId="{5F6266D4-8819-4DF8-977E-64D2339D45C0}" type="pres">
      <dgm:prSet presAssocID="{B655E831-57C4-49BE-A194-485F9C26CEF6}" presName="Name0" presStyleCnt="0">
        <dgm:presLayoutVars>
          <dgm:dir/>
          <dgm:animLvl val="lvl"/>
          <dgm:resizeHandles val="exact"/>
        </dgm:presLayoutVars>
      </dgm:prSet>
      <dgm:spPr/>
    </dgm:pt>
    <dgm:pt modelId="{3595FACE-69F8-404D-8709-E5F759B07EB1}" type="pres">
      <dgm:prSet presAssocID="{A563398A-29F9-4431-8A72-74FF59DF6F8E}" presName="composite" presStyleCnt="0"/>
      <dgm:spPr/>
    </dgm:pt>
    <dgm:pt modelId="{09994B35-CBFE-4BD1-9E9E-24A8E63597DC}" type="pres">
      <dgm:prSet presAssocID="{A563398A-29F9-4431-8A72-74FF59DF6F8E}" presName="parTx" presStyleLbl="alignNode1" presStyleIdx="0" presStyleCnt="2">
        <dgm:presLayoutVars>
          <dgm:chMax val="0"/>
          <dgm:chPref val="0"/>
          <dgm:bulletEnabled val="1"/>
        </dgm:presLayoutVars>
      </dgm:prSet>
      <dgm:spPr/>
    </dgm:pt>
    <dgm:pt modelId="{D1DA3BFF-7193-44DC-8284-1084877D63A9}" type="pres">
      <dgm:prSet presAssocID="{A563398A-29F9-4431-8A72-74FF59DF6F8E}" presName="desTx" presStyleLbl="alignAccFollowNode1" presStyleIdx="0" presStyleCnt="2">
        <dgm:presLayoutVars>
          <dgm:bulletEnabled val="1"/>
        </dgm:presLayoutVars>
      </dgm:prSet>
      <dgm:spPr/>
    </dgm:pt>
    <dgm:pt modelId="{F6ECD872-90F4-4650-A600-C2521EE7F86D}" type="pres">
      <dgm:prSet presAssocID="{D0A2B59A-33B7-44E0-BC95-F360B4E00896}" presName="space" presStyleCnt="0"/>
      <dgm:spPr/>
    </dgm:pt>
    <dgm:pt modelId="{ADFF6352-E6EF-4D1F-9555-68B56B7E8881}" type="pres">
      <dgm:prSet presAssocID="{72D03F90-9F0B-447F-8C0C-B13AE42A0399}" presName="composite" presStyleCnt="0"/>
      <dgm:spPr/>
    </dgm:pt>
    <dgm:pt modelId="{92DB9458-947F-434A-B5C8-837D14A0CB21}" type="pres">
      <dgm:prSet presAssocID="{72D03F90-9F0B-447F-8C0C-B13AE42A0399}" presName="parTx" presStyleLbl="alignNode1" presStyleIdx="1" presStyleCnt="2">
        <dgm:presLayoutVars>
          <dgm:chMax val="0"/>
          <dgm:chPref val="0"/>
          <dgm:bulletEnabled val="1"/>
        </dgm:presLayoutVars>
      </dgm:prSet>
      <dgm:spPr/>
    </dgm:pt>
    <dgm:pt modelId="{1C2A23D3-12EB-47EF-B83E-AD8BDAF3823B}" type="pres">
      <dgm:prSet presAssocID="{72D03F90-9F0B-447F-8C0C-B13AE42A0399}" presName="desTx" presStyleLbl="alignAccFollowNode1" presStyleIdx="1" presStyleCnt="2">
        <dgm:presLayoutVars>
          <dgm:bulletEnabled val="1"/>
        </dgm:presLayoutVars>
      </dgm:prSet>
      <dgm:spPr/>
    </dgm:pt>
  </dgm:ptLst>
  <dgm:cxnLst>
    <dgm:cxn modelId="{04982F01-D620-40B2-BF44-E03652268829}" type="presOf" srcId="{A563398A-29F9-4431-8A72-74FF59DF6F8E}" destId="{09994B35-CBFE-4BD1-9E9E-24A8E63597DC}" srcOrd="0" destOrd="0" presId="urn:microsoft.com/office/officeart/2005/8/layout/hList1"/>
    <dgm:cxn modelId="{4D913D0E-9210-4C2D-9CC5-2907B11D2E8E}" type="presOf" srcId="{1739483D-40BF-47A8-B8B6-4F69A2B81A98}" destId="{D1DA3BFF-7193-44DC-8284-1084877D63A9}" srcOrd="0" destOrd="2" presId="urn:microsoft.com/office/officeart/2005/8/layout/hList1"/>
    <dgm:cxn modelId="{348E8410-7F34-401D-812F-212CD74142A5}" type="presOf" srcId="{CCB9B026-C774-4B7B-A221-6EAD8ABF049E}" destId="{D1DA3BFF-7193-44DC-8284-1084877D63A9}" srcOrd="0" destOrd="1" presId="urn:microsoft.com/office/officeart/2005/8/layout/hList1"/>
    <dgm:cxn modelId="{FEE2911F-D89C-498F-B1DA-68F72D8DC93C}" type="presOf" srcId="{20CC31E2-2E43-4594-A0EA-C9E0A25CCCF0}" destId="{D1DA3BFF-7193-44DC-8284-1084877D63A9}" srcOrd="0" destOrd="0" presId="urn:microsoft.com/office/officeart/2005/8/layout/hList1"/>
    <dgm:cxn modelId="{84418E28-EDF9-41F7-A870-B4C8FE1FB256}" srcId="{A563398A-29F9-4431-8A72-74FF59DF6F8E}" destId="{20CC31E2-2E43-4594-A0EA-C9E0A25CCCF0}" srcOrd="0" destOrd="0" parTransId="{8E79EBE6-5371-4C84-BFB2-875E5AD34E35}" sibTransId="{B868BBDB-388E-44F9-A3F3-C2F8EA277D56}"/>
    <dgm:cxn modelId="{D64F6B2B-9C8C-423F-8205-E21BFEB85F8C}" type="presOf" srcId="{B655E831-57C4-49BE-A194-485F9C26CEF6}" destId="{5F6266D4-8819-4DF8-977E-64D2339D45C0}" srcOrd="0" destOrd="0" presId="urn:microsoft.com/office/officeart/2005/8/layout/hList1"/>
    <dgm:cxn modelId="{EA43EF2E-6DD7-4AB5-B2D0-E438BBA91ABB}" srcId="{72D03F90-9F0B-447F-8C0C-B13AE42A0399}" destId="{C9DD8F9A-E306-4FB3-B366-32045177FC01}" srcOrd="1" destOrd="0" parTransId="{5208CCBE-5A3D-442F-9AF0-05C9737DCE6E}" sibTransId="{45B20B54-83CB-476F-B734-44B762580046}"/>
    <dgm:cxn modelId="{F883453E-02F1-4A76-85E8-399C744BFF4C}" srcId="{72D03F90-9F0B-447F-8C0C-B13AE42A0399}" destId="{E22E9070-459C-4B95-83FF-9C7CA81F2568}" srcOrd="0" destOrd="0" parTransId="{E4B02961-BE3F-4846-A0C6-8AC0B540399D}" sibTransId="{674BF43B-A63E-41DD-BB3F-62320C145C38}"/>
    <dgm:cxn modelId="{11EA653F-2838-4E19-9567-923345CBE231}" srcId="{72D03F90-9F0B-447F-8C0C-B13AE42A0399}" destId="{15789BFD-45DD-4291-87DE-FC980D35F263}" srcOrd="3" destOrd="0" parTransId="{31F91FC5-D064-46E5-A051-9FAA45474220}" sibTransId="{608542B5-CFCC-4C0E-973B-06C21F9AF34E}"/>
    <dgm:cxn modelId="{37277964-C34A-409B-9997-2759DE975CB6}" type="presOf" srcId="{C9DD8F9A-E306-4FB3-B366-32045177FC01}" destId="{1C2A23D3-12EB-47EF-B83E-AD8BDAF3823B}" srcOrd="0" destOrd="1" presId="urn:microsoft.com/office/officeart/2005/8/layout/hList1"/>
    <dgm:cxn modelId="{4606DF69-DFEB-4A67-B6F7-AB76696E2235}" type="presOf" srcId="{50CE501F-4BA4-429C-902C-28CB458A4EEE}" destId="{1C2A23D3-12EB-47EF-B83E-AD8BDAF3823B}" srcOrd="0" destOrd="2" presId="urn:microsoft.com/office/officeart/2005/8/layout/hList1"/>
    <dgm:cxn modelId="{61672A79-7DBA-4085-A3AC-2D1D3ADAC46C}" srcId="{B655E831-57C4-49BE-A194-485F9C26CEF6}" destId="{72D03F90-9F0B-447F-8C0C-B13AE42A0399}" srcOrd="1" destOrd="0" parTransId="{55F9E436-4D78-48CD-B654-040C0AAAD6D8}" sibTransId="{5CA6108E-9F88-44ED-B569-222921AC5E83}"/>
    <dgm:cxn modelId="{A2838D91-9F05-4B11-8318-4B01E16035BB}" type="presOf" srcId="{15789BFD-45DD-4291-87DE-FC980D35F263}" destId="{1C2A23D3-12EB-47EF-B83E-AD8BDAF3823B}" srcOrd="0" destOrd="3" presId="urn:microsoft.com/office/officeart/2005/8/layout/hList1"/>
    <dgm:cxn modelId="{3B1D3E96-B480-419F-927A-E1BED5F03CEA}" srcId="{72D03F90-9F0B-447F-8C0C-B13AE42A0399}" destId="{50CE501F-4BA4-429C-902C-28CB458A4EEE}" srcOrd="2" destOrd="0" parTransId="{B1AAA21B-3D17-4211-BE40-144FA2D9EF21}" sibTransId="{1BDA6299-0AF0-49F3-9682-8ABF7D3653A2}"/>
    <dgm:cxn modelId="{12E300D4-95DF-45F6-9341-2B2D11C406BD}" type="presOf" srcId="{72D03F90-9F0B-447F-8C0C-B13AE42A0399}" destId="{92DB9458-947F-434A-B5C8-837D14A0CB21}" srcOrd="0" destOrd="0" presId="urn:microsoft.com/office/officeart/2005/8/layout/hList1"/>
    <dgm:cxn modelId="{6D7E63D7-E248-488E-B013-7A0C40EACA98}" srcId="{B655E831-57C4-49BE-A194-485F9C26CEF6}" destId="{A563398A-29F9-4431-8A72-74FF59DF6F8E}" srcOrd="0" destOrd="0" parTransId="{A483F9B1-5936-4C93-993A-8562AC4B969D}" sibTransId="{D0A2B59A-33B7-44E0-BC95-F360B4E00896}"/>
    <dgm:cxn modelId="{A80644D9-065C-463C-8C7C-7C305E17EDF4}" srcId="{A563398A-29F9-4431-8A72-74FF59DF6F8E}" destId="{CCB9B026-C774-4B7B-A221-6EAD8ABF049E}" srcOrd="1" destOrd="0" parTransId="{43A9E0E2-CA14-4BFF-A27E-8399D83ED066}" sibTransId="{AAAC0CD9-EFBF-4FF7-BA0C-7F1EF1480822}"/>
    <dgm:cxn modelId="{A10C04E2-A2DA-477F-9420-CB1F4D927622}" srcId="{A563398A-29F9-4431-8A72-74FF59DF6F8E}" destId="{1739483D-40BF-47A8-B8B6-4F69A2B81A98}" srcOrd="2" destOrd="0" parTransId="{7268566C-FD43-4AFF-B98A-0E2C7F0BD99C}" sibTransId="{755B186D-07A5-4A36-8295-55362FC72FB0}"/>
    <dgm:cxn modelId="{23ACC7E3-0BCB-406D-9EBC-D32BB5E31657}" type="presOf" srcId="{E22E9070-459C-4B95-83FF-9C7CA81F2568}" destId="{1C2A23D3-12EB-47EF-B83E-AD8BDAF3823B}" srcOrd="0" destOrd="0" presId="urn:microsoft.com/office/officeart/2005/8/layout/hList1"/>
    <dgm:cxn modelId="{B18522BD-5377-4F41-8B2A-C542D7D03432}" type="presParOf" srcId="{5F6266D4-8819-4DF8-977E-64D2339D45C0}" destId="{3595FACE-69F8-404D-8709-E5F759B07EB1}" srcOrd="0" destOrd="0" presId="urn:microsoft.com/office/officeart/2005/8/layout/hList1"/>
    <dgm:cxn modelId="{72356D63-4C10-402B-B89D-7C558A186CC3}" type="presParOf" srcId="{3595FACE-69F8-404D-8709-E5F759B07EB1}" destId="{09994B35-CBFE-4BD1-9E9E-24A8E63597DC}" srcOrd="0" destOrd="0" presId="urn:microsoft.com/office/officeart/2005/8/layout/hList1"/>
    <dgm:cxn modelId="{0E0F0952-37CF-4F9C-8494-46800072DB5B}" type="presParOf" srcId="{3595FACE-69F8-404D-8709-E5F759B07EB1}" destId="{D1DA3BFF-7193-44DC-8284-1084877D63A9}" srcOrd="1" destOrd="0" presId="urn:microsoft.com/office/officeart/2005/8/layout/hList1"/>
    <dgm:cxn modelId="{B560D68A-5083-4546-B9EE-F33C393D6C7D}" type="presParOf" srcId="{5F6266D4-8819-4DF8-977E-64D2339D45C0}" destId="{F6ECD872-90F4-4650-A600-C2521EE7F86D}" srcOrd="1" destOrd="0" presId="urn:microsoft.com/office/officeart/2005/8/layout/hList1"/>
    <dgm:cxn modelId="{771A27CF-03A8-40B7-91E8-EDC6CFA6DF8A}" type="presParOf" srcId="{5F6266D4-8819-4DF8-977E-64D2339D45C0}" destId="{ADFF6352-E6EF-4D1F-9555-68B56B7E8881}" srcOrd="2" destOrd="0" presId="urn:microsoft.com/office/officeart/2005/8/layout/hList1"/>
    <dgm:cxn modelId="{7DCF8062-6D1A-4371-8191-DD33687A6044}" type="presParOf" srcId="{ADFF6352-E6EF-4D1F-9555-68B56B7E8881}" destId="{92DB9458-947F-434A-B5C8-837D14A0CB21}" srcOrd="0" destOrd="0" presId="urn:microsoft.com/office/officeart/2005/8/layout/hList1"/>
    <dgm:cxn modelId="{241E939E-39AE-41E8-A023-E50243939FD5}" type="presParOf" srcId="{ADFF6352-E6EF-4D1F-9555-68B56B7E8881}" destId="{1C2A23D3-12EB-47EF-B83E-AD8BDAF382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E4BD26-F671-4E28-8EE7-8CF22890BDB4}"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C73E125-2CE3-48C4-A6EE-A94660D72172}">
      <dgm:prSet/>
      <dgm:spPr/>
      <dgm:t>
        <a:bodyPr/>
        <a:lstStyle/>
        <a:p>
          <a:pPr>
            <a:defRPr b="1"/>
          </a:pPr>
          <a:r>
            <a:rPr lang="en-GB"/>
            <a:t>Once a limited (Ltd) company has grown in size and needs further investment, which it cannot get from its current pool of owners, it may consider becoming a PLC</a:t>
          </a:r>
          <a:endParaRPr lang="en-US"/>
        </a:p>
      </dgm:t>
    </dgm:pt>
    <dgm:pt modelId="{D72A7008-3CA9-4AD9-BE1E-829856D481C3}" type="parTrans" cxnId="{B96C2083-806A-4F39-80A2-CBB33AB620A4}">
      <dgm:prSet/>
      <dgm:spPr/>
      <dgm:t>
        <a:bodyPr/>
        <a:lstStyle/>
        <a:p>
          <a:endParaRPr lang="en-US"/>
        </a:p>
      </dgm:t>
    </dgm:pt>
    <dgm:pt modelId="{185AA017-CE4E-4C31-AFFA-4D447F3B17D0}" type="sibTrans" cxnId="{B96C2083-806A-4F39-80A2-CBB33AB620A4}">
      <dgm:prSet/>
      <dgm:spPr/>
      <dgm:t>
        <a:bodyPr/>
        <a:lstStyle/>
        <a:p>
          <a:endParaRPr lang="en-US"/>
        </a:p>
      </dgm:t>
    </dgm:pt>
    <dgm:pt modelId="{1E94D1F5-4C57-4F58-B208-E64BF2F85F1B}">
      <dgm:prSet/>
      <dgm:spPr/>
      <dgm:t>
        <a:bodyPr/>
        <a:lstStyle/>
        <a:p>
          <a:pPr>
            <a:defRPr b="1"/>
          </a:pPr>
          <a:r>
            <a:rPr lang="en-GB"/>
            <a:t>If it intends to float shares on the stock market, so they can be bought by anyone, it will need to first issue a prospectus where potential investors are invited to purchase share before flotation (called an IPO)</a:t>
          </a:r>
          <a:endParaRPr lang="en-US"/>
        </a:p>
      </dgm:t>
    </dgm:pt>
    <dgm:pt modelId="{47092BBB-815A-491F-A6F8-A8F27DB2A28E}" type="parTrans" cxnId="{9619DE96-6309-466C-B33B-73975B956B0F}">
      <dgm:prSet/>
      <dgm:spPr/>
      <dgm:t>
        <a:bodyPr/>
        <a:lstStyle/>
        <a:p>
          <a:endParaRPr lang="en-US"/>
        </a:p>
      </dgm:t>
    </dgm:pt>
    <dgm:pt modelId="{76066DF5-281C-4873-B4B4-3711779D029A}" type="sibTrans" cxnId="{9619DE96-6309-466C-B33B-73975B956B0F}">
      <dgm:prSet/>
      <dgm:spPr/>
      <dgm:t>
        <a:bodyPr/>
        <a:lstStyle/>
        <a:p>
          <a:endParaRPr lang="en-US"/>
        </a:p>
      </dgm:t>
    </dgm:pt>
    <dgm:pt modelId="{4D88E978-29AC-4D3C-8EBE-296B9FB06DEC}">
      <dgm:prSet/>
      <dgm:spPr/>
      <dgm:t>
        <a:bodyPr/>
        <a:lstStyle/>
        <a:p>
          <a:pPr>
            <a:defRPr b="1"/>
          </a:pPr>
          <a:r>
            <a:rPr lang="en-GB"/>
            <a:t>Going public is expensive</a:t>
          </a:r>
          <a:endParaRPr lang="en-US"/>
        </a:p>
      </dgm:t>
    </dgm:pt>
    <dgm:pt modelId="{C39138C1-562F-4F15-A854-D06DB7EB623C}" type="parTrans" cxnId="{E17AE945-384A-4267-A6E8-AD80C6AD65C0}">
      <dgm:prSet/>
      <dgm:spPr/>
      <dgm:t>
        <a:bodyPr/>
        <a:lstStyle/>
        <a:p>
          <a:endParaRPr lang="en-US"/>
        </a:p>
      </dgm:t>
    </dgm:pt>
    <dgm:pt modelId="{6849957F-8DF1-42C5-A127-43D2C33DCA69}" type="sibTrans" cxnId="{E17AE945-384A-4267-A6E8-AD80C6AD65C0}">
      <dgm:prSet/>
      <dgm:spPr/>
      <dgm:t>
        <a:bodyPr/>
        <a:lstStyle/>
        <a:p>
          <a:endParaRPr lang="en-US"/>
        </a:p>
      </dgm:t>
    </dgm:pt>
    <dgm:pt modelId="{DF022E52-4A00-46EB-AEE6-E3A28C19A3D7}">
      <dgm:prSet/>
      <dgm:spPr/>
      <dgm:t>
        <a:bodyPr/>
        <a:lstStyle/>
        <a:p>
          <a:r>
            <a:rPr lang="en-GB"/>
            <a:t>Lawyers to draw up legal paperwork</a:t>
          </a:r>
          <a:endParaRPr lang="en-US"/>
        </a:p>
      </dgm:t>
    </dgm:pt>
    <dgm:pt modelId="{20B17D7F-8656-43D8-8218-FCAB3A685C57}" type="parTrans" cxnId="{CF1D417A-111B-4E11-89EC-6F807B2D6767}">
      <dgm:prSet/>
      <dgm:spPr/>
      <dgm:t>
        <a:bodyPr/>
        <a:lstStyle/>
        <a:p>
          <a:endParaRPr lang="en-US"/>
        </a:p>
      </dgm:t>
    </dgm:pt>
    <dgm:pt modelId="{F11E3B87-6BD4-4C49-8EAC-8474C72BF92C}" type="sibTrans" cxnId="{CF1D417A-111B-4E11-89EC-6F807B2D6767}">
      <dgm:prSet/>
      <dgm:spPr/>
      <dgm:t>
        <a:bodyPr/>
        <a:lstStyle/>
        <a:p>
          <a:endParaRPr lang="en-US"/>
        </a:p>
      </dgm:t>
    </dgm:pt>
    <dgm:pt modelId="{DAD4B421-C6E9-4C4E-AB8D-108ED6007E2E}">
      <dgm:prSet/>
      <dgm:spPr/>
      <dgm:t>
        <a:bodyPr/>
        <a:lstStyle/>
        <a:p>
          <a:r>
            <a:rPr lang="en-GB"/>
            <a:t>Publications</a:t>
          </a:r>
          <a:endParaRPr lang="en-US"/>
        </a:p>
      </dgm:t>
    </dgm:pt>
    <dgm:pt modelId="{8730A9D4-EE91-4C3B-9E8F-43DE5CB06481}" type="parTrans" cxnId="{6EBA8335-B280-40D9-947E-E46CD078D2F7}">
      <dgm:prSet/>
      <dgm:spPr/>
      <dgm:t>
        <a:bodyPr/>
        <a:lstStyle/>
        <a:p>
          <a:endParaRPr lang="en-US"/>
        </a:p>
      </dgm:t>
    </dgm:pt>
    <dgm:pt modelId="{F55DFB17-1B59-4E09-9079-0047E0F76509}" type="sibTrans" cxnId="{6EBA8335-B280-40D9-947E-E46CD078D2F7}">
      <dgm:prSet/>
      <dgm:spPr/>
      <dgm:t>
        <a:bodyPr/>
        <a:lstStyle/>
        <a:p>
          <a:endParaRPr lang="en-US"/>
        </a:p>
      </dgm:t>
    </dgm:pt>
    <dgm:pt modelId="{04D00391-1CA3-400C-BE0A-F0D8572E7314}">
      <dgm:prSet/>
      <dgm:spPr/>
      <dgm:t>
        <a:bodyPr/>
        <a:lstStyle/>
        <a:p>
          <a:r>
            <a:rPr lang="en-GB"/>
            <a:t>Advertising and admin</a:t>
          </a:r>
          <a:endParaRPr lang="en-US"/>
        </a:p>
      </dgm:t>
    </dgm:pt>
    <dgm:pt modelId="{419C7C6C-1ED2-41BE-867C-1C8C17F3CB40}" type="parTrans" cxnId="{9395B356-D23A-47FF-A58B-ABA46681B9FA}">
      <dgm:prSet/>
      <dgm:spPr/>
      <dgm:t>
        <a:bodyPr/>
        <a:lstStyle/>
        <a:p>
          <a:endParaRPr lang="en-US"/>
        </a:p>
      </dgm:t>
    </dgm:pt>
    <dgm:pt modelId="{C3062290-3BF4-4B95-9237-4B16F7865FC2}" type="sibTrans" cxnId="{9395B356-D23A-47FF-A58B-ABA46681B9FA}">
      <dgm:prSet/>
      <dgm:spPr/>
      <dgm:t>
        <a:bodyPr/>
        <a:lstStyle/>
        <a:p>
          <a:endParaRPr lang="en-US"/>
        </a:p>
      </dgm:t>
    </dgm:pt>
    <dgm:pt modelId="{A6FA39CC-9E98-47BB-8D29-99FC7DC59E2A}">
      <dgm:prSet/>
      <dgm:spPr/>
      <dgm:t>
        <a:bodyPr/>
        <a:lstStyle/>
        <a:p>
          <a:r>
            <a:rPr lang="en-GB"/>
            <a:t>Company must have £50,000 in share capital</a:t>
          </a:r>
          <a:endParaRPr lang="en-US"/>
        </a:p>
      </dgm:t>
    </dgm:pt>
    <dgm:pt modelId="{90F84E08-7CFB-459B-9C66-E6549AA942CA}" type="parTrans" cxnId="{D9E2192C-A62B-4F8C-93B5-2AA108B6C225}">
      <dgm:prSet/>
      <dgm:spPr/>
      <dgm:t>
        <a:bodyPr/>
        <a:lstStyle/>
        <a:p>
          <a:endParaRPr lang="en-US"/>
        </a:p>
      </dgm:t>
    </dgm:pt>
    <dgm:pt modelId="{74B3573D-50AD-44A9-B062-00D7F852CC6B}" type="sibTrans" cxnId="{D9E2192C-A62B-4F8C-93B5-2AA108B6C225}">
      <dgm:prSet/>
      <dgm:spPr/>
      <dgm:t>
        <a:bodyPr/>
        <a:lstStyle/>
        <a:p>
          <a:endParaRPr lang="en-US"/>
        </a:p>
      </dgm:t>
    </dgm:pt>
    <dgm:pt modelId="{B64ED332-9B0A-4F88-BEBA-7C9FC9F925AF}" type="pres">
      <dgm:prSet presAssocID="{95E4BD26-F671-4E28-8EE7-8CF22890BDB4}" presName="root" presStyleCnt="0">
        <dgm:presLayoutVars>
          <dgm:dir/>
          <dgm:resizeHandles val="exact"/>
        </dgm:presLayoutVars>
      </dgm:prSet>
      <dgm:spPr/>
    </dgm:pt>
    <dgm:pt modelId="{49834C4B-56A4-480D-827B-BC3E139EF63F}" type="pres">
      <dgm:prSet presAssocID="{8C73E125-2CE3-48C4-A6EE-A94660D72172}" presName="compNode" presStyleCnt="0"/>
      <dgm:spPr/>
    </dgm:pt>
    <dgm:pt modelId="{7F8252F5-689D-4486-8701-DA9D53187A2E}" type="pres">
      <dgm:prSet presAssocID="{8C73E125-2CE3-48C4-A6EE-A94660D72172}"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siness Growth"/>
        </a:ext>
      </dgm:extLst>
    </dgm:pt>
    <dgm:pt modelId="{C9EAB5E0-AEA9-48FD-8E29-DCF7B1B71C64}" type="pres">
      <dgm:prSet presAssocID="{8C73E125-2CE3-48C4-A6EE-A94660D72172}" presName="iconSpace" presStyleCnt="0"/>
      <dgm:spPr/>
    </dgm:pt>
    <dgm:pt modelId="{6E47CFF7-8BC6-4A0F-937E-D2FC49300911}" type="pres">
      <dgm:prSet presAssocID="{8C73E125-2CE3-48C4-A6EE-A94660D72172}" presName="parTx" presStyleLbl="revTx" presStyleIdx="0" presStyleCnt="6">
        <dgm:presLayoutVars>
          <dgm:chMax val="0"/>
          <dgm:chPref val="0"/>
        </dgm:presLayoutVars>
      </dgm:prSet>
      <dgm:spPr/>
    </dgm:pt>
    <dgm:pt modelId="{4180255B-4466-4565-8456-465A03AFD4A1}" type="pres">
      <dgm:prSet presAssocID="{8C73E125-2CE3-48C4-A6EE-A94660D72172}" presName="txSpace" presStyleCnt="0"/>
      <dgm:spPr/>
    </dgm:pt>
    <dgm:pt modelId="{34C30D01-1258-44E7-8000-203D3E713A87}" type="pres">
      <dgm:prSet presAssocID="{8C73E125-2CE3-48C4-A6EE-A94660D72172}" presName="desTx" presStyleLbl="revTx" presStyleIdx="1" presStyleCnt="6">
        <dgm:presLayoutVars/>
      </dgm:prSet>
      <dgm:spPr/>
    </dgm:pt>
    <dgm:pt modelId="{239B44E7-FA8E-463F-BB7D-BB259F10DE19}" type="pres">
      <dgm:prSet presAssocID="{185AA017-CE4E-4C31-AFFA-4D447F3B17D0}" presName="sibTrans" presStyleCnt="0"/>
      <dgm:spPr/>
    </dgm:pt>
    <dgm:pt modelId="{66B72C0C-F497-4171-88BF-A9E9A71081B2}" type="pres">
      <dgm:prSet presAssocID="{1E94D1F5-4C57-4F58-B208-E64BF2F85F1B}" presName="compNode" presStyleCnt="0"/>
      <dgm:spPr/>
    </dgm:pt>
    <dgm:pt modelId="{FC8CEBA0-EE6A-478E-8D2E-4A06932E64A2}" type="pres">
      <dgm:prSet presAssocID="{1E94D1F5-4C57-4F58-B208-E64BF2F85F1B}"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pward trend"/>
        </a:ext>
      </dgm:extLst>
    </dgm:pt>
    <dgm:pt modelId="{C7723E81-4573-4183-902E-142ED8D181C7}" type="pres">
      <dgm:prSet presAssocID="{1E94D1F5-4C57-4F58-B208-E64BF2F85F1B}" presName="iconSpace" presStyleCnt="0"/>
      <dgm:spPr/>
    </dgm:pt>
    <dgm:pt modelId="{EF60FFC9-335E-4538-B133-8392B01D3F9A}" type="pres">
      <dgm:prSet presAssocID="{1E94D1F5-4C57-4F58-B208-E64BF2F85F1B}" presName="parTx" presStyleLbl="revTx" presStyleIdx="2" presStyleCnt="6">
        <dgm:presLayoutVars>
          <dgm:chMax val="0"/>
          <dgm:chPref val="0"/>
        </dgm:presLayoutVars>
      </dgm:prSet>
      <dgm:spPr/>
    </dgm:pt>
    <dgm:pt modelId="{10354D65-652F-425B-8EFE-F09ECA7D843F}" type="pres">
      <dgm:prSet presAssocID="{1E94D1F5-4C57-4F58-B208-E64BF2F85F1B}" presName="txSpace" presStyleCnt="0"/>
      <dgm:spPr/>
    </dgm:pt>
    <dgm:pt modelId="{F14B13EF-0F49-4687-8972-889F10A89F85}" type="pres">
      <dgm:prSet presAssocID="{1E94D1F5-4C57-4F58-B208-E64BF2F85F1B}" presName="desTx" presStyleLbl="revTx" presStyleIdx="3" presStyleCnt="6">
        <dgm:presLayoutVars/>
      </dgm:prSet>
      <dgm:spPr/>
    </dgm:pt>
    <dgm:pt modelId="{57F5B6F2-EBDB-4446-8A65-7431F5047531}" type="pres">
      <dgm:prSet presAssocID="{76066DF5-281C-4873-B4B4-3711779D029A}" presName="sibTrans" presStyleCnt="0"/>
      <dgm:spPr/>
    </dgm:pt>
    <dgm:pt modelId="{FB75E623-38DE-4AD7-8218-81DF045EC64B}" type="pres">
      <dgm:prSet presAssocID="{4D88E978-29AC-4D3C-8EBE-296B9FB06DEC}" presName="compNode" presStyleCnt="0"/>
      <dgm:spPr/>
    </dgm:pt>
    <dgm:pt modelId="{1626D033-ABE2-43CE-8A8B-DD85297F9452}" type="pres">
      <dgm:prSet presAssocID="{4D88E978-29AC-4D3C-8EBE-296B9FB06DE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oney"/>
        </a:ext>
      </dgm:extLst>
    </dgm:pt>
    <dgm:pt modelId="{18C3337F-EF34-4A05-AAE6-F6C96B1F9E05}" type="pres">
      <dgm:prSet presAssocID="{4D88E978-29AC-4D3C-8EBE-296B9FB06DEC}" presName="iconSpace" presStyleCnt="0"/>
      <dgm:spPr/>
    </dgm:pt>
    <dgm:pt modelId="{7B3F3607-8816-4285-AFD1-1DD64614D3D7}" type="pres">
      <dgm:prSet presAssocID="{4D88E978-29AC-4D3C-8EBE-296B9FB06DEC}" presName="parTx" presStyleLbl="revTx" presStyleIdx="4" presStyleCnt="6">
        <dgm:presLayoutVars>
          <dgm:chMax val="0"/>
          <dgm:chPref val="0"/>
        </dgm:presLayoutVars>
      </dgm:prSet>
      <dgm:spPr/>
    </dgm:pt>
    <dgm:pt modelId="{2E0D3808-56B7-412A-BFC6-F28F39A208F5}" type="pres">
      <dgm:prSet presAssocID="{4D88E978-29AC-4D3C-8EBE-296B9FB06DEC}" presName="txSpace" presStyleCnt="0"/>
      <dgm:spPr/>
    </dgm:pt>
    <dgm:pt modelId="{EF773475-88B5-4E90-8441-FC18DAF1F49A}" type="pres">
      <dgm:prSet presAssocID="{4D88E978-29AC-4D3C-8EBE-296B9FB06DEC}" presName="desTx" presStyleLbl="revTx" presStyleIdx="5" presStyleCnt="6">
        <dgm:presLayoutVars/>
      </dgm:prSet>
      <dgm:spPr/>
    </dgm:pt>
  </dgm:ptLst>
  <dgm:cxnLst>
    <dgm:cxn modelId="{D9E2192C-A62B-4F8C-93B5-2AA108B6C225}" srcId="{4D88E978-29AC-4D3C-8EBE-296B9FB06DEC}" destId="{A6FA39CC-9E98-47BB-8D29-99FC7DC59E2A}" srcOrd="3" destOrd="0" parTransId="{90F84E08-7CFB-459B-9C66-E6549AA942CA}" sibTransId="{74B3573D-50AD-44A9-B062-00D7F852CC6B}"/>
    <dgm:cxn modelId="{6EBA8335-B280-40D9-947E-E46CD078D2F7}" srcId="{4D88E978-29AC-4D3C-8EBE-296B9FB06DEC}" destId="{DAD4B421-C6E9-4C4E-AB8D-108ED6007E2E}" srcOrd="1" destOrd="0" parTransId="{8730A9D4-EE91-4C3B-9E8F-43DE5CB06481}" sibTransId="{F55DFB17-1B59-4E09-9079-0047E0F76509}"/>
    <dgm:cxn modelId="{E17AE945-384A-4267-A6E8-AD80C6AD65C0}" srcId="{95E4BD26-F671-4E28-8EE7-8CF22890BDB4}" destId="{4D88E978-29AC-4D3C-8EBE-296B9FB06DEC}" srcOrd="2" destOrd="0" parTransId="{C39138C1-562F-4F15-A854-D06DB7EB623C}" sibTransId="{6849957F-8DF1-42C5-A127-43D2C33DCA69}"/>
    <dgm:cxn modelId="{6D4BF771-2716-4695-B2A6-DC35DE3CCA72}" type="presOf" srcId="{A6FA39CC-9E98-47BB-8D29-99FC7DC59E2A}" destId="{EF773475-88B5-4E90-8441-FC18DAF1F49A}" srcOrd="0" destOrd="3" presId="urn:microsoft.com/office/officeart/2018/5/layout/CenteredIconLabelDescriptionList"/>
    <dgm:cxn modelId="{2645C473-1CB8-4C18-B5DD-ADA82DF7B75B}" type="presOf" srcId="{95E4BD26-F671-4E28-8EE7-8CF22890BDB4}" destId="{B64ED332-9B0A-4F88-BEBA-7C9FC9F925AF}" srcOrd="0" destOrd="0" presId="urn:microsoft.com/office/officeart/2018/5/layout/CenteredIconLabelDescriptionList"/>
    <dgm:cxn modelId="{9395B356-D23A-47FF-A58B-ABA46681B9FA}" srcId="{4D88E978-29AC-4D3C-8EBE-296B9FB06DEC}" destId="{04D00391-1CA3-400C-BE0A-F0D8572E7314}" srcOrd="2" destOrd="0" parTransId="{419C7C6C-1ED2-41BE-867C-1C8C17F3CB40}" sibTransId="{C3062290-3BF4-4B95-9237-4B16F7865FC2}"/>
    <dgm:cxn modelId="{CF1D417A-111B-4E11-89EC-6F807B2D6767}" srcId="{4D88E978-29AC-4D3C-8EBE-296B9FB06DEC}" destId="{DF022E52-4A00-46EB-AEE6-E3A28C19A3D7}" srcOrd="0" destOrd="0" parTransId="{20B17D7F-8656-43D8-8218-FCAB3A685C57}" sibTransId="{F11E3B87-6BD4-4C49-8EAC-8474C72BF92C}"/>
    <dgm:cxn modelId="{2F30A25A-0A53-4E7E-A417-3E9780FB84D4}" type="presOf" srcId="{DAD4B421-C6E9-4C4E-AB8D-108ED6007E2E}" destId="{EF773475-88B5-4E90-8441-FC18DAF1F49A}" srcOrd="0" destOrd="1" presId="urn:microsoft.com/office/officeart/2018/5/layout/CenteredIconLabelDescriptionList"/>
    <dgm:cxn modelId="{B96C2083-806A-4F39-80A2-CBB33AB620A4}" srcId="{95E4BD26-F671-4E28-8EE7-8CF22890BDB4}" destId="{8C73E125-2CE3-48C4-A6EE-A94660D72172}" srcOrd="0" destOrd="0" parTransId="{D72A7008-3CA9-4AD9-BE1E-829856D481C3}" sibTransId="{185AA017-CE4E-4C31-AFFA-4D447F3B17D0}"/>
    <dgm:cxn modelId="{9619DE96-6309-466C-B33B-73975B956B0F}" srcId="{95E4BD26-F671-4E28-8EE7-8CF22890BDB4}" destId="{1E94D1F5-4C57-4F58-B208-E64BF2F85F1B}" srcOrd="1" destOrd="0" parTransId="{47092BBB-815A-491F-A6F8-A8F27DB2A28E}" sibTransId="{76066DF5-281C-4873-B4B4-3711779D029A}"/>
    <dgm:cxn modelId="{3C7E96A7-E485-453F-8B6D-32A0808752EC}" type="presOf" srcId="{04D00391-1CA3-400C-BE0A-F0D8572E7314}" destId="{EF773475-88B5-4E90-8441-FC18DAF1F49A}" srcOrd="0" destOrd="2" presId="urn:microsoft.com/office/officeart/2018/5/layout/CenteredIconLabelDescriptionList"/>
    <dgm:cxn modelId="{9A8261C1-4AC6-44DF-A365-FE9722E34F81}" type="presOf" srcId="{DF022E52-4A00-46EB-AEE6-E3A28C19A3D7}" destId="{EF773475-88B5-4E90-8441-FC18DAF1F49A}" srcOrd="0" destOrd="0" presId="urn:microsoft.com/office/officeart/2018/5/layout/CenteredIconLabelDescriptionList"/>
    <dgm:cxn modelId="{C1D247D0-C0A0-4DA9-9689-ABD09BCF7832}" type="presOf" srcId="{4D88E978-29AC-4D3C-8EBE-296B9FB06DEC}" destId="{7B3F3607-8816-4285-AFD1-1DD64614D3D7}" srcOrd="0" destOrd="0" presId="urn:microsoft.com/office/officeart/2018/5/layout/CenteredIconLabelDescriptionList"/>
    <dgm:cxn modelId="{7D77E0EB-EBB4-4E1C-9621-9214C13795BD}" type="presOf" srcId="{8C73E125-2CE3-48C4-A6EE-A94660D72172}" destId="{6E47CFF7-8BC6-4A0F-937E-D2FC49300911}" srcOrd="0" destOrd="0" presId="urn:microsoft.com/office/officeart/2018/5/layout/CenteredIconLabelDescriptionList"/>
    <dgm:cxn modelId="{B0765EEE-B576-4EE4-82A6-5896791EC27E}" type="presOf" srcId="{1E94D1F5-4C57-4F58-B208-E64BF2F85F1B}" destId="{EF60FFC9-335E-4538-B133-8392B01D3F9A}" srcOrd="0" destOrd="0" presId="urn:microsoft.com/office/officeart/2018/5/layout/CenteredIconLabelDescriptionList"/>
    <dgm:cxn modelId="{CAF87482-7F23-4DA9-B792-7F03792E249C}" type="presParOf" srcId="{B64ED332-9B0A-4F88-BEBA-7C9FC9F925AF}" destId="{49834C4B-56A4-480D-827B-BC3E139EF63F}" srcOrd="0" destOrd="0" presId="urn:microsoft.com/office/officeart/2018/5/layout/CenteredIconLabelDescriptionList"/>
    <dgm:cxn modelId="{804DE77E-8333-4E8C-B634-8D5DD0C6C18A}" type="presParOf" srcId="{49834C4B-56A4-480D-827B-BC3E139EF63F}" destId="{7F8252F5-689D-4486-8701-DA9D53187A2E}" srcOrd="0" destOrd="0" presId="urn:microsoft.com/office/officeart/2018/5/layout/CenteredIconLabelDescriptionList"/>
    <dgm:cxn modelId="{C8577C51-9E28-4221-BAE1-ED24A1A7DA73}" type="presParOf" srcId="{49834C4B-56A4-480D-827B-BC3E139EF63F}" destId="{C9EAB5E0-AEA9-48FD-8E29-DCF7B1B71C64}" srcOrd="1" destOrd="0" presId="urn:microsoft.com/office/officeart/2018/5/layout/CenteredIconLabelDescriptionList"/>
    <dgm:cxn modelId="{25D45BB4-F979-44FC-9364-F168742DBF40}" type="presParOf" srcId="{49834C4B-56A4-480D-827B-BC3E139EF63F}" destId="{6E47CFF7-8BC6-4A0F-937E-D2FC49300911}" srcOrd="2" destOrd="0" presId="urn:microsoft.com/office/officeart/2018/5/layout/CenteredIconLabelDescriptionList"/>
    <dgm:cxn modelId="{6331EDBF-AE07-43F6-91CB-95D22655D534}" type="presParOf" srcId="{49834C4B-56A4-480D-827B-BC3E139EF63F}" destId="{4180255B-4466-4565-8456-465A03AFD4A1}" srcOrd="3" destOrd="0" presId="urn:microsoft.com/office/officeart/2018/5/layout/CenteredIconLabelDescriptionList"/>
    <dgm:cxn modelId="{A1B59C56-0A86-4067-873C-F787162DA270}" type="presParOf" srcId="{49834C4B-56A4-480D-827B-BC3E139EF63F}" destId="{34C30D01-1258-44E7-8000-203D3E713A87}" srcOrd="4" destOrd="0" presId="urn:microsoft.com/office/officeart/2018/5/layout/CenteredIconLabelDescriptionList"/>
    <dgm:cxn modelId="{E5636B6A-C4EF-4DF8-ADDD-33FFE43885E5}" type="presParOf" srcId="{B64ED332-9B0A-4F88-BEBA-7C9FC9F925AF}" destId="{239B44E7-FA8E-463F-BB7D-BB259F10DE19}" srcOrd="1" destOrd="0" presId="urn:microsoft.com/office/officeart/2018/5/layout/CenteredIconLabelDescriptionList"/>
    <dgm:cxn modelId="{96CFF786-1415-4516-B696-577BFB3345C6}" type="presParOf" srcId="{B64ED332-9B0A-4F88-BEBA-7C9FC9F925AF}" destId="{66B72C0C-F497-4171-88BF-A9E9A71081B2}" srcOrd="2" destOrd="0" presId="urn:microsoft.com/office/officeart/2018/5/layout/CenteredIconLabelDescriptionList"/>
    <dgm:cxn modelId="{4B545E0F-DC08-4435-888B-85B8D53A46C4}" type="presParOf" srcId="{66B72C0C-F497-4171-88BF-A9E9A71081B2}" destId="{FC8CEBA0-EE6A-478E-8D2E-4A06932E64A2}" srcOrd="0" destOrd="0" presId="urn:microsoft.com/office/officeart/2018/5/layout/CenteredIconLabelDescriptionList"/>
    <dgm:cxn modelId="{87E29213-7BCD-4BBA-877E-8EFEDE078993}" type="presParOf" srcId="{66B72C0C-F497-4171-88BF-A9E9A71081B2}" destId="{C7723E81-4573-4183-902E-142ED8D181C7}" srcOrd="1" destOrd="0" presId="urn:microsoft.com/office/officeart/2018/5/layout/CenteredIconLabelDescriptionList"/>
    <dgm:cxn modelId="{B3435DA4-E207-44CA-BCF9-C49F4EC9379B}" type="presParOf" srcId="{66B72C0C-F497-4171-88BF-A9E9A71081B2}" destId="{EF60FFC9-335E-4538-B133-8392B01D3F9A}" srcOrd="2" destOrd="0" presId="urn:microsoft.com/office/officeart/2018/5/layout/CenteredIconLabelDescriptionList"/>
    <dgm:cxn modelId="{46D2CC72-AC83-4AC7-9123-6B6649DE4081}" type="presParOf" srcId="{66B72C0C-F497-4171-88BF-A9E9A71081B2}" destId="{10354D65-652F-425B-8EFE-F09ECA7D843F}" srcOrd="3" destOrd="0" presId="urn:microsoft.com/office/officeart/2018/5/layout/CenteredIconLabelDescriptionList"/>
    <dgm:cxn modelId="{DA07977C-49C2-480F-A6F0-E4496A0F2ECD}" type="presParOf" srcId="{66B72C0C-F497-4171-88BF-A9E9A71081B2}" destId="{F14B13EF-0F49-4687-8972-889F10A89F85}" srcOrd="4" destOrd="0" presId="urn:microsoft.com/office/officeart/2018/5/layout/CenteredIconLabelDescriptionList"/>
    <dgm:cxn modelId="{56ABAD7B-8F28-480B-B50D-FF0EA1CD3556}" type="presParOf" srcId="{B64ED332-9B0A-4F88-BEBA-7C9FC9F925AF}" destId="{57F5B6F2-EBDB-4446-8A65-7431F5047531}" srcOrd="3" destOrd="0" presId="urn:microsoft.com/office/officeart/2018/5/layout/CenteredIconLabelDescriptionList"/>
    <dgm:cxn modelId="{36B2C120-68CE-47E7-A695-9418B4D7C7DC}" type="presParOf" srcId="{B64ED332-9B0A-4F88-BEBA-7C9FC9F925AF}" destId="{FB75E623-38DE-4AD7-8218-81DF045EC64B}" srcOrd="4" destOrd="0" presId="urn:microsoft.com/office/officeart/2018/5/layout/CenteredIconLabelDescriptionList"/>
    <dgm:cxn modelId="{8A854609-4626-41B9-B51D-F9FCD62BC70D}" type="presParOf" srcId="{FB75E623-38DE-4AD7-8218-81DF045EC64B}" destId="{1626D033-ABE2-43CE-8A8B-DD85297F9452}" srcOrd="0" destOrd="0" presId="urn:microsoft.com/office/officeart/2018/5/layout/CenteredIconLabelDescriptionList"/>
    <dgm:cxn modelId="{03CA391D-0B5A-424A-8113-847C81539229}" type="presParOf" srcId="{FB75E623-38DE-4AD7-8218-81DF045EC64B}" destId="{18C3337F-EF34-4A05-AAE6-F6C96B1F9E05}" srcOrd="1" destOrd="0" presId="urn:microsoft.com/office/officeart/2018/5/layout/CenteredIconLabelDescriptionList"/>
    <dgm:cxn modelId="{05192A57-92CF-423D-AB7A-98F2EA5DB1E9}" type="presParOf" srcId="{FB75E623-38DE-4AD7-8218-81DF045EC64B}" destId="{7B3F3607-8816-4285-AFD1-1DD64614D3D7}" srcOrd="2" destOrd="0" presId="urn:microsoft.com/office/officeart/2018/5/layout/CenteredIconLabelDescriptionList"/>
    <dgm:cxn modelId="{062B7A50-50A2-4212-81C8-66FF90AC05D5}" type="presParOf" srcId="{FB75E623-38DE-4AD7-8218-81DF045EC64B}" destId="{2E0D3808-56B7-412A-BFC6-F28F39A208F5}" srcOrd="3" destOrd="0" presId="urn:microsoft.com/office/officeart/2018/5/layout/CenteredIconLabelDescriptionList"/>
    <dgm:cxn modelId="{2BF56CC0-BA9A-4EAF-B2FC-AB55718C0B18}" type="presParOf" srcId="{FB75E623-38DE-4AD7-8218-81DF045EC64B}" destId="{EF773475-88B5-4E90-8441-FC18DAF1F49A}"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DE89E8-BD3B-487A-B85D-8BC3CC8B6947}">
      <dsp:nvSpPr>
        <dsp:cNvPr id="0" name=""/>
        <dsp:cNvSpPr/>
      </dsp:nvSpPr>
      <dsp:spPr>
        <a:xfrm>
          <a:off x="0" y="531"/>
          <a:ext cx="10515600" cy="1244702"/>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D172064-AC70-4976-BFCE-C84A10B1A879}">
      <dsp:nvSpPr>
        <dsp:cNvPr id="0" name=""/>
        <dsp:cNvSpPr/>
      </dsp:nvSpPr>
      <dsp:spPr>
        <a:xfrm>
          <a:off x="376522" y="280590"/>
          <a:ext cx="684586" cy="68458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2F9D0D-6F4E-4933-BE8D-599E155C8F9D}">
      <dsp:nvSpPr>
        <dsp:cNvPr id="0" name=""/>
        <dsp:cNvSpPr/>
      </dsp:nvSpPr>
      <dsp:spPr>
        <a:xfrm>
          <a:off x="1437631" y="531"/>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Make a list of possible sole trader jobs and professions</a:t>
          </a:r>
          <a:endParaRPr lang="en-US" sz="2300" kern="1200"/>
        </a:p>
      </dsp:txBody>
      <dsp:txXfrm>
        <a:off x="1437631" y="531"/>
        <a:ext cx="9077968" cy="1244702"/>
      </dsp:txXfrm>
    </dsp:sp>
    <dsp:sp modelId="{844D2033-009A-48E8-8C17-0225B19CA5A8}">
      <dsp:nvSpPr>
        <dsp:cNvPr id="0" name=""/>
        <dsp:cNvSpPr/>
      </dsp:nvSpPr>
      <dsp:spPr>
        <a:xfrm>
          <a:off x="0" y="1556410"/>
          <a:ext cx="10515600" cy="1244702"/>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F138E68-9903-4A85-AF11-ABEA4AD17697}">
      <dsp:nvSpPr>
        <dsp:cNvPr id="0" name=""/>
        <dsp:cNvSpPr/>
      </dsp:nvSpPr>
      <dsp:spPr>
        <a:xfrm>
          <a:off x="376522" y="1836468"/>
          <a:ext cx="684586" cy="68458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0DB0A61-8D55-4F56-B32B-B97839ADD2B4}">
      <dsp:nvSpPr>
        <dsp:cNvPr id="0" name=""/>
        <dsp:cNvSpPr/>
      </dsp:nvSpPr>
      <dsp:spPr>
        <a:xfrm>
          <a:off x="1437631" y="1556410"/>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Share these with another pair until you build up a large list</a:t>
          </a:r>
          <a:endParaRPr lang="en-US" sz="2300" kern="1200"/>
        </a:p>
      </dsp:txBody>
      <dsp:txXfrm>
        <a:off x="1437631" y="1556410"/>
        <a:ext cx="9077968" cy="1244702"/>
      </dsp:txXfrm>
    </dsp:sp>
    <dsp:sp modelId="{AD286486-3B54-44B9-B77E-0C4F97941650}">
      <dsp:nvSpPr>
        <dsp:cNvPr id="0" name=""/>
        <dsp:cNvSpPr/>
      </dsp:nvSpPr>
      <dsp:spPr>
        <a:xfrm>
          <a:off x="0" y="3112289"/>
          <a:ext cx="10515600" cy="1244702"/>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06CCA39-F497-4B72-83A8-A377632E59A0}">
      <dsp:nvSpPr>
        <dsp:cNvPr id="0" name=""/>
        <dsp:cNvSpPr/>
      </dsp:nvSpPr>
      <dsp:spPr>
        <a:xfrm>
          <a:off x="376522" y="3392347"/>
          <a:ext cx="684586" cy="68458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51E1190-4555-46B5-9BEF-6CF9163F4D94}">
      <dsp:nvSpPr>
        <dsp:cNvPr id="0" name=""/>
        <dsp:cNvSpPr/>
      </dsp:nvSpPr>
      <dsp:spPr>
        <a:xfrm>
          <a:off x="1437631" y="3112289"/>
          <a:ext cx="9077968" cy="12447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1731" tIns="131731" rIns="131731" bIns="131731" numCol="1" spcCol="1270" anchor="ctr" anchorCtr="0">
          <a:noAutofit/>
        </a:bodyPr>
        <a:lstStyle/>
        <a:p>
          <a:pPr marL="0" lvl="0" indent="0" algn="l" defTabSz="1022350">
            <a:lnSpc>
              <a:spcPct val="90000"/>
            </a:lnSpc>
            <a:spcBef>
              <a:spcPct val="0"/>
            </a:spcBef>
            <a:spcAft>
              <a:spcPct val="35000"/>
            </a:spcAft>
            <a:buNone/>
          </a:pPr>
          <a:r>
            <a:rPr lang="en-GB" sz="2300" kern="1200"/>
            <a:t>How many of these types of businesses would be in trouble if they remained a limited liability company? To answer this consider if they are likely to accrue large debts or be sued.</a:t>
          </a:r>
          <a:endParaRPr lang="en-US" sz="2300" kern="1200"/>
        </a:p>
      </dsp:txBody>
      <dsp:txXfrm>
        <a:off x="1437631" y="3112289"/>
        <a:ext cx="9077968" cy="12447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66BA1-B1B4-4E9D-8438-F8E5C38C1F60}">
      <dsp:nvSpPr>
        <dsp:cNvPr id="0" name=""/>
        <dsp:cNvSpPr/>
      </dsp:nvSpPr>
      <dsp:spPr>
        <a:xfrm>
          <a:off x="973190" y="986724"/>
          <a:ext cx="1264141" cy="1264141"/>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F061A81-87DE-4B9D-934D-F55FED002640}">
      <dsp:nvSpPr>
        <dsp:cNvPr id="0" name=""/>
        <dsp:cNvSpPr/>
      </dsp:nvSpPr>
      <dsp:spPr>
        <a:xfrm>
          <a:off x="1242597" y="1256131"/>
          <a:ext cx="725326" cy="7253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D8D5E9A-2DC7-42AD-A008-B95D8F9A696F}">
      <dsp:nvSpPr>
        <dsp:cNvPr id="0" name=""/>
        <dsp:cNvSpPr/>
      </dsp:nvSpPr>
      <dsp:spPr>
        <a:xfrm>
          <a:off x="569079"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Partnerships tend to be groups of experts who can all work in a practice together</a:t>
          </a:r>
          <a:endParaRPr lang="en-US" sz="1100" kern="1200"/>
        </a:p>
      </dsp:txBody>
      <dsp:txXfrm>
        <a:off x="569079" y="2644614"/>
        <a:ext cx="2072362" cy="720000"/>
      </dsp:txXfrm>
    </dsp:sp>
    <dsp:sp modelId="{81143522-17DA-4B6F-9339-E12E9DE1DEF6}">
      <dsp:nvSpPr>
        <dsp:cNvPr id="0" name=""/>
        <dsp:cNvSpPr/>
      </dsp:nvSpPr>
      <dsp:spPr>
        <a:xfrm>
          <a:off x="3408216" y="986724"/>
          <a:ext cx="1264141" cy="1264141"/>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C9F5BD-1C8D-4895-941B-E063008F4AA2}">
      <dsp:nvSpPr>
        <dsp:cNvPr id="0" name=""/>
        <dsp:cNvSpPr/>
      </dsp:nvSpPr>
      <dsp:spPr>
        <a:xfrm>
          <a:off x="3677623" y="1256131"/>
          <a:ext cx="725326" cy="7253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435AB02-7023-4115-8184-571C13AA3CAA}">
      <dsp:nvSpPr>
        <dsp:cNvPr id="0" name=""/>
        <dsp:cNvSpPr/>
      </dsp:nvSpPr>
      <dsp:spPr>
        <a:xfrm>
          <a:off x="3004105"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For example a dentists practice may be a group of dentists who have started the business as a partnership</a:t>
          </a:r>
          <a:endParaRPr lang="en-US" sz="1100" kern="1200"/>
        </a:p>
      </dsp:txBody>
      <dsp:txXfrm>
        <a:off x="3004105" y="2644614"/>
        <a:ext cx="2072362" cy="720000"/>
      </dsp:txXfrm>
    </dsp:sp>
    <dsp:sp modelId="{FFC31F07-8D69-46C4-B847-849D2D9E1591}">
      <dsp:nvSpPr>
        <dsp:cNvPr id="0" name=""/>
        <dsp:cNvSpPr/>
      </dsp:nvSpPr>
      <dsp:spPr>
        <a:xfrm>
          <a:off x="5843242" y="986724"/>
          <a:ext cx="1264141" cy="1264141"/>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B59CB9-6D6F-4C6B-A5FB-93C8D8E8C0EC}">
      <dsp:nvSpPr>
        <dsp:cNvPr id="0" name=""/>
        <dsp:cNvSpPr/>
      </dsp:nvSpPr>
      <dsp:spPr>
        <a:xfrm>
          <a:off x="6112649" y="1256131"/>
          <a:ext cx="725326" cy="7253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025EEF-9D0A-448E-A501-CD485F2A6CAE}">
      <dsp:nvSpPr>
        <dsp:cNvPr id="0" name=""/>
        <dsp:cNvSpPr/>
      </dsp:nvSpPr>
      <dsp:spPr>
        <a:xfrm>
          <a:off x="5439131"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Carry out some research and create a list of likely partnership professions</a:t>
          </a:r>
          <a:endParaRPr lang="en-US" sz="1100" kern="1200"/>
        </a:p>
      </dsp:txBody>
      <dsp:txXfrm>
        <a:off x="5439131" y="2644614"/>
        <a:ext cx="2072362" cy="720000"/>
      </dsp:txXfrm>
    </dsp:sp>
    <dsp:sp modelId="{7D290190-5748-4243-9EC2-607421E2ED20}">
      <dsp:nvSpPr>
        <dsp:cNvPr id="0" name=""/>
        <dsp:cNvSpPr/>
      </dsp:nvSpPr>
      <dsp:spPr>
        <a:xfrm>
          <a:off x="8278268" y="986724"/>
          <a:ext cx="1264141" cy="1264141"/>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AA0DD6-A8D9-4EE4-89E5-886BD752806A}">
      <dsp:nvSpPr>
        <dsp:cNvPr id="0" name=""/>
        <dsp:cNvSpPr/>
      </dsp:nvSpPr>
      <dsp:spPr>
        <a:xfrm>
          <a:off x="8547675" y="1256131"/>
          <a:ext cx="725326" cy="72532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687D958-7E43-48F4-9E89-DD587D54674F}">
      <dsp:nvSpPr>
        <dsp:cNvPr id="0" name=""/>
        <dsp:cNvSpPr/>
      </dsp:nvSpPr>
      <dsp:spPr>
        <a:xfrm>
          <a:off x="7874157" y="2644614"/>
          <a:ext cx="2072362"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defRPr cap="all"/>
          </a:pPr>
          <a:r>
            <a:rPr lang="en-GB" sz="1100" kern="1200"/>
            <a:t>Also find out what an LLP is  - it is outside the scope of you’re a Level but important to know</a:t>
          </a:r>
          <a:endParaRPr lang="en-US" sz="1100" kern="1200"/>
        </a:p>
      </dsp:txBody>
      <dsp:txXfrm>
        <a:off x="7874157" y="2644614"/>
        <a:ext cx="2072362" cy="7200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976FAB-15D8-40B1-B6F9-CA5E97635D6E}">
      <dsp:nvSpPr>
        <dsp:cNvPr id="0" name=""/>
        <dsp:cNvSpPr/>
      </dsp:nvSpPr>
      <dsp:spPr>
        <a:xfrm>
          <a:off x="0"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348C8AD-0EA1-4C4B-BB07-2848DD45AF0A}">
      <dsp:nvSpPr>
        <dsp:cNvPr id="0" name=""/>
        <dsp:cNvSpPr/>
      </dsp:nvSpPr>
      <dsp:spPr>
        <a:xfrm>
          <a:off x="324326"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Limited companies tend to be businesses where having limited liability is critical.  </a:t>
          </a:r>
          <a:endParaRPr lang="en-US" sz="1500" kern="1200"/>
        </a:p>
      </dsp:txBody>
      <dsp:txXfrm>
        <a:off x="378614" y="886531"/>
        <a:ext cx="2810360" cy="1744948"/>
      </dsp:txXfrm>
    </dsp:sp>
    <dsp:sp modelId="{696242B3-3D98-47A5-A05C-D2F5D67B88BB}">
      <dsp:nvSpPr>
        <dsp:cNvPr id="0" name=""/>
        <dsp:cNvSpPr/>
      </dsp:nvSpPr>
      <dsp:spPr>
        <a:xfrm>
          <a:off x="3567588"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3407D84-75D7-4C35-B871-736B57496629}">
      <dsp:nvSpPr>
        <dsp:cNvPr id="0" name=""/>
        <dsp:cNvSpPr/>
      </dsp:nvSpPr>
      <dsp:spPr>
        <a:xfrm>
          <a:off x="3891915"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For example a scaffolding company could be worried about a pole falling on the head of someone underneath and being sued. Limited liability gives the owners some protection over their personal finances</a:t>
          </a:r>
          <a:endParaRPr lang="en-US" sz="1500" kern="1200"/>
        </a:p>
      </dsp:txBody>
      <dsp:txXfrm>
        <a:off x="3946203" y="886531"/>
        <a:ext cx="2810360" cy="1744948"/>
      </dsp:txXfrm>
    </dsp:sp>
    <dsp:sp modelId="{0BF9DEA1-5B6B-4C29-8F74-46B5A72EAFD7}">
      <dsp:nvSpPr>
        <dsp:cNvPr id="0" name=""/>
        <dsp:cNvSpPr/>
      </dsp:nvSpPr>
      <dsp:spPr>
        <a:xfrm>
          <a:off x="7135177" y="524133"/>
          <a:ext cx="2918936" cy="185352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F059FF4-BA24-4782-B81C-A9ECE68E08F0}">
      <dsp:nvSpPr>
        <dsp:cNvPr id="0" name=""/>
        <dsp:cNvSpPr/>
      </dsp:nvSpPr>
      <dsp:spPr>
        <a:xfrm>
          <a:off x="7459503" y="832243"/>
          <a:ext cx="2918936" cy="1853524"/>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GB" sz="1500" kern="1200"/>
            <a:t>Carry out some research and find 9 limited liability businesses in your local area.  Use check-a-trade and yell.com websites</a:t>
          </a:r>
          <a:endParaRPr lang="en-US" sz="1500" kern="1200"/>
        </a:p>
      </dsp:txBody>
      <dsp:txXfrm>
        <a:off x="7513791" y="886531"/>
        <a:ext cx="2810360" cy="174494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89445F-A793-49C4-AB9E-FBA61E30A856}">
      <dsp:nvSpPr>
        <dsp:cNvPr id="0" name=""/>
        <dsp:cNvSpPr/>
      </dsp:nvSpPr>
      <dsp:spPr>
        <a:xfrm>
          <a:off x="0" y="281659"/>
          <a:ext cx="6666833" cy="257355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a:t>Limited liability</a:t>
          </a:r>
          <a:endParaRPr lang="en-US" sz="1900" kern="1200"/>
        </a:p>
        <a:p>
          <a:pPr marL="171450" lvl="1" indent="-171450" algn="l" defTabSz="844550">
            <a:lnSpc>
              <a:spcPct val="90000"/>
            </a:lnSpc>
            <a:spcBef>
              <a:spcPct val="0"/>
            </a:spcBef>
            <a:spcAft>
              <a:spcPct val="15000"/>
            </a:spcAft>
            <a:buChar char="•"/>
          </a:pPr>
          <a:r>
            <a:rPr lang="en-GB" sz="1900" kern="1200"/>
            <a:t>Can raise extra capital by selling more shares, to friends and family, making it  easier to expand</a:t>
          </a:r>
          <a:endParaRPr lang="en-US" sz="1900" kern="1200"/>
        </a:p>
        <a:p>
          <a:pPr marL="171450" lvl="1" indent="-171450" algn="l" defTabSz="844550">
            <a:lnSpc>
              <a:spcPct val="90000"/>
            </a:lnSpc>
            <a:spcBef>
              <a:spcPct val="0"/>
            </a:spcBef>
            <a:spcAft>
              <a:spcPct val="15000"/>
            </a:spcAft>
            <a:buChar char="•"/>
          </a:pPr>
          <a:r>
            <a:rPr lang="en-GB" sz="1900" kern="1200"/>
            <a:t>Can employ managers to run the business if  the owners don’t want to do it themselves</a:t>
          </a:r>
          <a:endParaRPr lang="en-US" sz="1900" kern="1200"/>
        </a:p>
        <a:p>
          <a:pPr marL="171450" lvl="1" indent="-171450" algn="l" defTabSz="844550">
            <a:lnSpc>
              <a:spcPct val="90000"/>
            </a:lnSpc>
            <a:spcBef>
              <a:spcPct val="0"/>
            </a:spcBef>
            <a:spcAft>
              <a:spcPct val="15000"/>
            </a:spcAft>
            <a:buChar char="•"/>
          </a:pPr>
          <a:r>
            <a:rPr lang="en-GB" sz="1900" kern="1200"/>
            <a:t>Has its own legal status, separate from the shareholders</a:t>
          </a:r>
          <a:endParaRPr lang="en-US" sz="1900" kern="1200"/>
        </a:p>
      </dsp:txBody>
      <dsp:txXfrm>
        <a:off x="0" y="281659"/>
        <a:ext cx="6666833" cy="2573550"/>
      </dsp:txXfrm>
    </dsp:sp>
    <dsp:sp modelId="{E7E187F6-4395-4564-BFDF-6E8894B5DCBD}">
      <dsp:nvSpPr>
        <dsp:cNvPr id="0" name=""/>
        <dsp:cNvSpPr/>
      </dsp:nvSpPr>
      <dsp:spPr>
        <a:xfrm>
          <a:off x="333341" y="1219"/>
          <a:ext cx="4666783" cy="56088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en-GB" sz="1900" kern="1200"/>
            <a:t>Advantages</a:t>
          </a:r>
          <a:endParaRPr lang="en-US" sz="1900" kern="1200"/>
        </a:p>
      </dsp:txBody>
      <dsp:txXfrm>
        <a:off x="360721" y="28599"/>
        <a:ext cx="4612023" cy="506120"/>
      </dsp:txXfrm>
    </dsp:sp>
    <dsp:sp modelId="{162F5CB5-4446-4419-A2A9-530E24041EAA}">
      <dsp:nvSpPr>
        <dsp:cNvPr id="0" name=""/>
        <dsp:cNvSpPr/>
      </dsp:nvSpPr>
      <dsp:spPr>
        <a:xfrm>
          <a:off x="0" y="3238250"/>
          <a:ext cx="6666833" cy="2214450"/>
        </a:xfrm>
        <a:prstGeom prst="rect">
          <a:avLst/>
        </a:prstGeom>
        <a:solidFill>
          <a:schemeClr val="lt1">
            <a:alpha val="90000"/>
            <a:hueOff val="0"/>
            <a:satOff val="0"/>
            <a:lumOff val="0"/>
            <a:alphaOff val="0"/>
          </a:schemeClr>
        </a:solidFill>
        <a:ln w="6350" cap="flat" cmpd="sng" algn="ctr">
          <a:solidFill>
            <a:schemeClr val="accent2">
              <a:hueOff val="-1455363"/>
              <a:satOff val="-83928"/>
              <a:lumOff val="862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17420" tIns="395732" rIns="517420"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a:t>Accounts of the company cannot be kept private, they have to be available for the public to see</a:t>
          </a:r>
          <a:endParaRPr lang="en-US" sz="1900" kern="1200"/>
        </a:p>
        <a:p>
          <a:pPr marL="171450" lvl="1" indent="-171450" algn="l" defTabSz="844550">
            <a:lnSpc>
              <a:spcPct val="90000"/>
            </a:lnSpc>
            <a:spcBef>
              <a:spcPct val="0"/>
            </a:spcBef>
            <a:spcAft>
              <a:spcPct val="15000"/>
            </a:spcAft>
            <a:buChar char="•"/>
          </a:pPr>
          <a:r>
            <a:rPr lang="en-GB" sz="1900" kern="1200"/>
            <a:t>More complex and expensive to set up  - more administration</a:t>
          </a:r>
          <a:endParaRPr lang="en-US" sz="1900" kern="1200"/>
        </a:p>
        <a:p>
          <a:pPr marL="171450" lvl="1" indent="-171450" algn="l" defTabSz="844550">
            <a:lnSpc>
              <a:spcPct val="90000"/>
            </a:lnSpc>
            <a:spcBef>
              <a:spcPct val="0"/>
            </a:spcBef>
            <a:spcAft>
              <a:spcPct val="15000"/>
            </a:spcAft>
            <a:buChar char="•"/>
          </a:pPr>
          <a:r>
            <a:rPr lang="en-GB" sz="1900" kern="1200"/>
            <a:t>Cannot sell shares on stock exchange, which limits the amount of capital that it can raise</a:t>
          </a:r>
          <a:endParaRPr lang="en-US" sz="1900" kern="1200"/>
        </a:p>
      </dsp:txBody>
      <dsp:txXfrm>
        <a:off x="0" y="3238250"/>
        <a:ext cx="6666833" cy="2214450"/>
      </dsp:txXfrm>
    </dsp:sp>
    <dsp:sp modelId="{A49B5D51-FCD8-499E-87C6-3725FF1DC375}">
      <dsp:nvSpPr>
        <dsp:cNvPr id="0" name=""/>
        <dsp:cNvSpPr/>
      </dsp:nvSpPr>
      <dsp:spPr>
        <a:xfrm>
          <a:off x="333341" y="2957810"/>
          <a:ext cx="4666783" cy="560880"/>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6393" tIns="0" rIns="176393" bIns="0" numCol="1" spcCol="1270" anchor="ctr" anchorCtr="0">
          <a:noAutofit/>
        </a:bodyPr>
        <a:lstStyle/>
        <a:p>
          <a:pPr marL="0" lvl="0" indent="0" algn="l" defTabSz="844550">
            <a:lnSpc>
              <a:spcPct val="90000"/>
            </a:lnSpc>
            <a:spcBef>
              <a:spcPct val="0"/>
            </a:spcBef>
            <a:spcAft>
              <a:spcPct val="35000"/>
            </a:spcAft>
            <a:buNone/>
          </a:pPr>
          <a:r>
            <a:rPr lang="en-GB" sz="1900" kern="1200"/>
            <a:t>Disadvantages</a:t>
          </a:r>
          <a:endParaRPr lang="en-US" sz="1900" kern="1200"/>
        </a:p>
      </dsp:txBody>
      <dsp:txXfrm>
        <a:off x="360721" y="2985190"/>
        <a:ext cx="4612023" cy="50612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E0B8AA-1889-4D55-8A91-D0A4F71FB562}">
      <dsp:nvSpPr>
        <dsp:cNvPr id="0" name=""/>
        <dsp:cNvSpPr/>
      </dsp:nvSpPr>
      <dsp:spPr>
        <a:xfrm>
          <a:off x="0" y="2663"/>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383651FE-EBD4-4679-B4E4-27286466333F}">
      <dsp:nvSpPr>
        <dsp:cNvPr id="0" name=""/>
        <dsp:cNvSpPr/>
      </dsp:nvSpPr>
      <dsp:spPr>
        <a:xfrm>
          <a:off x="0" y="2663"/>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An entrepreneur may choose to set up with an established business name and buy a franchise</a:t>
          </a:r>
          <a:endParaRPr lang="en-US" sz="2800" kern="1200"/>
        </a:p>
      </dsp:txBody>
      <dsp:txXfrm>
        <a:off x="0" y="2663"/>
        <a:ext cx="6666833" cy="1816197"/>
      </dsp:txXfrm>
    </dsp:sp>
    <dsp:sp modelId="{91C30914-110D-4688-AB37-0EB770DD588C}">
      <dsp:nvSpPr>
        <dsp:cNvPr id="0" name=""/>
        <dsp:cNvSpPr/>
      </dsp:nvSpPr>
      <dsp:spPr>
        <a:xfrm>
          <a:off x="0" y="1818861"/>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0ADA867-2326-4F06-9ABB-82D254888B89}">
      <dsp:nvSpPr>
        <dsp:cNvPr id="0" name=""/>
        <dsp:cNvSpPr/>
      </dsp:nvSpPr>
      <dsp:spPr>
        <a:xfrm>
          <a:off x="0" y="1818861"/>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For example an entrepreneur may wish to open their own sandwich bar and call it “Bob’s sandwiches” or they could buy the Subway franchise</a:t>
          </a:r>
          <a:endParaRPr lang="en-US" sz="2800" kern="1200"/>
        </a:p>
      </dsp:txBody>
      <dsp:txXfrm>
        <a:off x="0" y="1818861"/>
        <a:ext cx="6666833" cy="1816197"/>
      </dsp:txXfrm>
    </dsp:sp>
    <dsp:sp modelId="{7056B4E7-6872-4E34-AC62-C30CE6B76C4D}">
      <dsp:nvSpPr>
        <dsp:cNvPr id="0" name=""/>
        <dsp:cNvSpPr/>
      </dsp:nvSpPr>
      <dsp:spPr>
        <a:xfrm>
          <a:off x="0" y="3635058"/>
          <a:ext cx="6666833" cy="0"/>
        </a:xfrm>
        <a:prstGeom prst="lin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C60E6CE-C199-4A79-9EAD-8D91B2658308}">
      <dsp:nvSpPr>
        <dsp:cNvPr id="0" name=""/>
        <dsp:cNvSpPr/>
      </dsp:nvSpPr>
      <dsp:spPr>
        <a:xfrm>
          <a:off x="0" y="3635058"/>
          <a:ext cx="6666833" cy="18161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GB" sz="2800" kern="1200"/>
            <a:t>There is less business risk by buying a well known brand</a:t>
          </a:r>
          <a:endParaRPr lang="en-US" sz="2800" kern="1200"/>
        </a:p>
      </dsp:txBody>
      <dsp:txXfrm>
        <a:off x="0" y="3635058"/>
        <a:ext cx="6666833" cy="181619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A8FA2-FAF8-4496-9B9C-6CD1A485171D}">
      <dsp:nvSpPr>
        <dsp:cNvPr id="0" name=""/>
        <dsp:cNvSpPr/>
      </dsp:nvSpPr>
      <dsp:spPr>
        <a:xfrm>
          <a:off x="134291"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89BA80-2F34-421F-9676-1C831C2D81CB}">
      <dsp:nvSpPr>
        <dsp:cNvPr id="0" name=""/>
        <dsp:cNvSpPr/>
      </dsp:nvSpPr>
      <dsp:spPr>
        <a:xfrm>
          <a:off x="615713"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Imagine a company has a great and successful business.  It wants to expand but it doesn’t want the problems and expense of opening more stores, so it sells the business idea</a:t>
          </a:r>
          <a:endParaRPr lang="en-US" sz="2400" kern="1200"/>
        </a:p>
      </dsp:txBody>
      <dsp:txXfrm>
        <a:off x="696297" y="538547"/>
        <a:ext cx="4171627" cy="2590157"/>
      </dsp:txXfrm>
    </dsp:sp>
    <dsp:sp modelId="{35045E85-3DE0-43B6-B8AA-1D8FDAA76AA0}">
      <dsp:nvSpPr>
        <dsp:cNvPr id="0" name=""/>
        <dsp:cNvSpPr/>
      </dsp:nvSpPr>
      <dsp:spPr>
        <a:xfrm>
          <a:off x="5429930" y="612"/>
          <a:ext cx="4332795" cy="275132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23D126-CD82-4111-92CB-EEA185F3014B}">
      <dsp:nvSpPr>
        <dsp:cNvPr id="0" name=""/>
        <dsp:cNvSpPr/>
      </dsp:nvSpPr>
      <dsp:spPr>
        <a:xfrm>
          <a:off x="5911352" y="457963"/>
          <a:ext cx="4332795" cy="275132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t>If an entrepreneur buys a franchise it is a “business in a box”, as well as signage and training they will get support of a national company and a brand that customers already know </a:t>
          </a:r>
          <a:endParaRPr lang="en-US" sz="2400" kern="1200"/>
        </a:p>
      </dsp:txBody>
      <dsp:txXfrm>
        <a:off x="5991936" y="538547"/>
        <a:ext cx="4171627" cy="259015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8BBE83-4BF3-4957-BB29-21CB73FC125F}">
      <dsp:nvSpPr>
        <dsp:cNvPr id="0" name=""/>
        <dsp:cNvSpPr/>
      </dsp:nvSpPr>
      <dsp:spPr>
        <a:xfrm>
          <a:off x="0" y="1808"/>
          <a:ext cx="10515600" cy="91661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27274D-1ACC-4089-BFFB-E5030E1EE56C}">
      <dsp:nvSpPr>
        <dsp:cNvPr id="0" name=""/>
        <dsp:cNvSpPr/>
      </dsp:nvSpPr>
      <dsp:spPr>
        <a:xfrm>
          <a:off x="277275" y="208046"/>
          <a:ext cx="504136" cy="50413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12B66-B9E0-4877-9112-4B75733292E2}">
      <dsp:nvSpPr>
        <dsp:cNvPr id="0" name=""/>
        <dsp:cNvSpPr/>
      </dsp:nvSpPr>
      <dsp:spPr>
        <a:xfrm>
          <a:off x="1058686" y="180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a:t>Have a look at the franchising websites on the Internet</a:t>
          </a:r>
          <a:endParaRPr lang="en-US" sz="2200" kern="1200"/>
        </a:p>
      </dsp:txBody>
      <dsp:txXfrm>
        <a:off x="1058686" y="1808"/>
        <a:ext cx="9456913" cy="916611"/>
      </dsp:txXfrm>
    </dsp:sp>
    <dsp:sp modelId="{EA317E2E-B7FF-4CBE-9638-11222DAF475E}">
      <dsp:nvSpPr>
        <dsp:cNvPr id="0" name=""/>
        <dsp:cNvSpPr/>
      </dsp:nvSpPr>
      <dsp:spPr>
        <a:xfrm>
          <a:off x="0" y="1147573"/>
          <a:ext cx="10515600" cy="91661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D09C521-DFD3-4650-9133-F31F6791867E}">
      <dsp:nvSpPr>
        <dsp:cNvPr id="0" name=""/>
        <dsp:cNvSpPr/>
      </dsp:nvSpPr>
      <dsp:spPr>
        <a:xfrm>
          <a:off x="277275" y="1353811"/>
          <a:ext cx="504136" cy="50413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A32DD2-C17A-415D-85CD-062412EDB2A5}">
      <dsp:nvSpPr>
        <dsp:cNvPr id="0" name=""/>
        <dsp:cNvSpPr/>
      </dsp:nvSpPr>
      <dsp:spPr>
        <a:xfrm>
          <a:off x="1058686" y="114757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a:t>Choose a franchise and find out how much it would cost to start up</a:t>
          </a:r>
          <a:endParaRPr lang="en-US" sz="2200" kern="1200"/>
        </a:p>
      </dsp:txBody>
      <dsp:txXfrm>
        <a:off x="1058686" y="1147573"/>
        <a:ext cx="9456913" cy="916611"/>
      </dsp:txXfrm>
    </dsp:sp>
    <dsp:sp modelId="{E9969246-135F-4E79-93BC-19C36EBA2C79}">
      <dsp:nvSpPr>
        <dsp:cNvPr id="0" name=""/>
        <dsp:cNvSpPr/>
      </dsp:nvSpPr>
      <dsp:spPr>
        <a:xfrm>
          <a:off x="0" y="2293338"/>
          <a:ext cx="10515600" cy="91661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8D2997-DBFD-4179-A3E2-BC0A27EFCAA6}">
      <dsp:nvSpPr>
        <dsp:cNvPr id="0" name=""/>
        <dsp:cNvSpPr/>
      </dsp:nvSpPr>
      <dsp:spPr>
        <a:xfrm>
          <a:off x="277275" y="2499576"/>
          <a:ext cx="504136" cy="50413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1E3F296-B5E8-4360-818D-48BEF5C0C2B1}">
      <dsp:nvSpPr>
        <dsp:cNvPr id="0" name=""/>
        <dsp:cNvSpPr/>
      </dsp:nvSpPr>
      <dsp:spPr>
        <a:xfrm>
          <a:off x="1058686" y="2293338"/>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a:t>Include any yearly royalties and the cost of premises and staff</a:t>
          </a:r>
          <a:endParaRPr lang="en-US" sz="2200" kern="1200"/>
        </a:p>
      </dsp:txBody>
      <dsp:txXfrm>
        <a:off x="1058686" y="2293338"/>
        <a:ext cx="9456913" cy="916611"/>
      </dsp:txXfrm>
    </dsp:sp>
    <dsp:sp modelId="{B50029DB-B0F8-4A9A-A820-4A4B59C97C0F}">
      <dsp:nvSpPr>
        <dsp:cNvPr id="0" name=""/>
        <dsp:cNvSpPr/>
      </dsp:nvSpPr>
      <dsp:spPr>
        <a:xfrm>
          <a:off x="0" y="3439103"/>
          <a:ext cx="10515600" cy="916611"/>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095FE-6326-49CE-83A3-38A6C0A1FB11}">
      <dsp:nvSpPr>
        <dsp:cNvPr id="0" name=""/>
        <dsp:cNvSpPr/>
      </dsp:nvSpPr>
      <dsp:spPr>
        <a:xfrm>
          <a:off x="277275" y="3645341"/>
          <a:ext cx="504136" cy="50413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5C6E60-B5CD-405A-9058-A1A3C06DB089}">
      <dsp:nvSpPr>
        <dsp:cNvPr id="0" name=""/>
        <dsp:cNvSpPr/>
      </dsp:nvSpPr>
      <dsp:spPr>
        <a:xfrm>
          <a:off x="1058686" y="3439103"/>
          <a:ext cx="9456913" cy="916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7008" tIns="97008" rIns="97008" bIns="97008" numCol="1" spcCol="1270" anchor="ctr" anchorCtr="0">
          <a:noAutofit/>
        </a:bodyPr>
        <a:lstStyle/>
        <a:p>
          <a:pPr marL="0" lvl="0" indent="0" algn="l" defTabSz="977900">
            <a:lnSpc>
              <a:spcPct val="90000"/>
            </a:lnSpc>
            <a:spcBef>
              <a:spcPct val="0"/>
            </a:spcBef>
            <a:spcAft>
              <a:spcPct val="35000"/>
            </a:spcAft>
            <a:buNone/>
          </a:pPr>
          <a:r>
            <a:rPr lang="en-GB" sz="2200" kern="1200"/>
            <a:t>Present your franchise to the rest of the group and explain how much revenue you expect to earn in the first year</a:t>
          </a:r>
          <a:endParaRPr lang="en-US" sz="2200" kern="1200"/>
        </a:p>
      </dsp:txBody>
      <dsp:txXfrm>
        <a:off x="1058686" y="3439103"/>
        <a:ext cx="9456913" cy="91661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994B35-CBFE-4BD1-9E9E-24A8E63597DC}">
      <dsp:nvSpPr>
        <dsp:cNvPr id="0" name=""/>
        <dsp:cNvSpPr/>
      </dsp:nvSpPr>
      <dsp:spPr>
        <a:xfrm>
          <a:off x="53" y="115588"/>
          <a:ext cx="5106412" cy="6048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Advantages</a:t>
          </a:r>
          <a:endParaRPr lang="en-US" sz="2100" kern="1200"/>
        </a:p>
      </dsp:txBody>
      <dsp:txXfrm>
        <a:off x="53" y="115588"/>
        <a:ext cx="5106412" cy="604800"/>
      </dsp:txXfrm>
    </dsp:sp>
    <dsp:sp modelId="{D1DA3BFF-7193-44DC-8284-1084877D63A9}">
      <dsp:nvSpPr>
        <dsp:cNvPr id="0" name=""/>
        <dsp:cNvSpPr/>
      </dsp:nvSpPr>
      <dsp:spPr>
        <a:xfrm>
          <a:off x="53" y="720388"/>
          <a:ext cx="5106412" cy="2853427"/>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The franchisor chooses the franchisees carefully, they know what characteristics that make a successful franchisee</a:t>
          </a:r>
          <a:endParaRPr lang="en-US" sz="2100" kern="1200"/>
        </a:p>
        <a:p>
          <a:pPr marL="228600" lvl="1" indent="-228600" algn="l" defTabSz="933450">
            <a:lnSpc>
              <a:spcPct val="90000"/>
            </a:lnSpc>
            <a:spcBef>
              <a:spcPct val="0"/>
            </a:spcBef>
            <a:spcAft>
              <a:spcPct val="15000"/>
            </a:spcAft>
            <a:buChar char="•"/>
          </a:pPr>
          <a:r>
            <a:rPr lang="en-GB" sz="2100" kern="1200"/>
            <a:t>The franchisor decides how much money the franchisee must invest in the business</a:t>
          </a:r>
          <a:endParaRPr lang="en-US" sz="2100" kern="1200"/>
        </a:p>
        <a:p>
          <a:pPr marL="228600" lvl="1" indent="-228600" algn="l" defTabSz="933450">
            <a:lnSpc>
              <a:spcPct val="90000"/>
            </a:lnSpc>
            <a:spcBef>
              <a:spcPct val="0"/>
            </a:spcBef>
            <a:spcAft>
              <a:spcPct val="15000"/>
            </a:spcAft>
            <a:buChar char="•"/>
          </a:pPr>
          <a:r>
            <a:rPr lang="en-GB" sz="2100" kern="1200"/>
            <a:t>The franchisor provides support,  management advice and training</a:t>
          </a:r>
          <a:endParaRPr lang="en-US" sz="2100" kern="1200"/>
        </a:p>
      </dsp:txBody>
      <dsp:txXfrm>
        <a:off x="53" y="720388"/>
        <a:ext cx="5106412" cy="2853427"/>
      </dsp:txXfrm>
    </dsp:sp>
    <dsp:sp modelId="{92DB9458-947F-434A-B5C8-837D14A0CB21}">
      <dsp:nvSpPr>
        <dsp:cNvPr id="0" name=""/>
        <dsp:cNvSpPr/>
      </dsp:nvSpPr>
      <dsp:spPr>
        <a:xfrm>
          <a:off x="5821363" y="115588"/>
          <a:ext cx="5106412" cy="6048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85344" rIns="149352" bIns="85344" numCol="1" spcCol="1270" anchor="ctr" anchorCtr="0">
          <a:noAutofit/>
        </a:bodyPr>
        <a:lstStyle/>
        <a:p>
          <a:pPr marL="0" lvl="0" indent="0" algn="ctr" defTabSz="933450">
            <a:lnSpc>
              <a:spcPct val="90000"/>
            </a:lnSpc>
            <a:spcBef>
              <a:spcPct val="0"/>
            </a:spcBef>
            <a:spcAft>
              <a:spcPct val="35000"/>
            </a:spcAft>
            <a:buNone/>
          </a:pPr>
          <a:r>
            <a:rPr lang="en-GB" sz="2100" kern="1200"/>
            <a:t>Disadvantages</a:t>
          </a:r>
          <a:endParaRPr lang="en-US" sz="2100" kern="1200"/>
        </a:p>
      </dsp:txBody>
      <dsp:txXfrm>
        <a:off x="5821363" y="115588"/>
        <a:ext cx="5106412" cy="604800"/>
      </dsp:txXfrm>
    </dsp:sp>
    <dsp:sp modelId="{1C2A23D3-12EB-47EF-B83E-AD8BDAF3823B}">
      <dsp:nvSpPr>
        <dsp:cNvPr id="0" name=""/>
        <dsp:cNvSpPr/>
      </dsp:nvSpPr>
      <dsp:spPr>
        <a:xfrm>
          <a:off x="5821363" y="720388"/>
          <a:ext cx="5106412" cy="2853427"/>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2014" tIns="112014" rIns="149352" bIns="168021" numCol="1" spcCol="1270" anchor="t" anchorCtr="0">
          <a:noAutofit/>
        </a:bodyPr>
        <a:lstStyle/>
        <a:p>
          <a:pPr marL="228600" lvl="1" indent="-228600" algn="l" defTabSz="933450">
            <a:lnSpc>
              <a:spcPct val="90000"/>
            </a:lnSpc>
            <a:spcBef>
              <a:spcPct val="0"/>
            </a:spcBef>
            <a:spcAft>
              <a:spcPct val="15000"/>
            </a:spcAft>
            <a:buChar char="•"/>
          </a:pPr>
          <a:r>
            <a:rPr lang="en-GB" sz="2100" kern="1200"/>
            <a:t>Franchisees do not have freedom of running their own business </a:t>
          </a:r>
          <a:endParaRPr lang="en-US" sz="2100" kern="1200"/>
        </a:p>
        <a:p>
          <a:pPr marL="228600" lvl="1" indent="-228600" algn="l" defTabSz="933450">
            <a:lnSpc>
              <a:spcPct val="90000"/>
            </a:lnSpc>
            <a:spcBef>
              <a:spcPct val="0"/>
            </a:spcBef>
            <a:spcAft>
              <a:spcPct val="15000"/>
            </a:spcAft>
            <a:buChar char="•"/>
          </a:pPr>
          <a:r>
            <a:rPr lang="en-GB" sz="2100" kern="1200"/>
            <a:t>Franchisee bound by rules cannot vary the price or products sold</a:t>
          </a:r>
          <a:endParaRPr lang="en-US" sz="2100" kern="1200"/>
        </a:p>
        <a:p>
          <a:pPr marL="228600" lvl="1" indent="-228600" algn="l" defTabSz="933450">
            <a:lnSpc>
              <a:spcPct val="90000"/>
            </a:lnSpc>
            <a:spcBef>
              <a:spcPct val="0"/>
            </a:spcBef>
            <a:spcAft>
              <a:spcPct val="15000"/>
            </a:spcAft>
            <a:buChar char="•"/>
          </a:pPr>
          <a:r>
            <a:rPr lang="en-GB" sz="2100" kern="1200"/>
            <a:t>Franchisee pays percentage of profits in royalties to the franchisor</a:t>
          </a:r>
          <a:endParaRPr lang="en-US" sz="2100" kern="1200"/>
        </a:p>
        <a:p>
          <a:pPr marL="228600" lvl="1" indent="-228600" algn="l" defTabSz="933450">
            <a:lnSpc>
              <a:spcPct val="90000"/>
            </a:lnSpc>
            <a:spcBef>
              <a:spcPct val="0"/>
            </a:spcBef>
            <a:spcAft>
              <a:spcPct val="15000"/>
            </a:spcAft>
            <a:buChar char="•"/>
          </a:pPr>
          <a:r>
            <a:rPr lang="en-GB" sz="2100" kern="1200"/>
            <a:t>Franchisee will never own the business outright</a:t>
          </a:r>
          <a:endParaRPr lang="en-US" sz="2100" kern="1200"/>
        </a:p>
      </dsp:txBody>
      <dsp:txXfrm>
        <a:off x="5821363" y="720388"/>
        <a:ext cx="5106412" cy="285342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8252F5-689D-4486-8701-DA9D53187A2E}">
      <dsp:nvSpPr>
        <dsp:cNvPr id="0" name=""/>
        <dsp:cNvSpPr/>
      </dsp:nvSpPr>
      <dsp:spPr>
        <a:xfrm>
          <a:off x="1061437" y="284300"/>
          <a:ext cx="1141382" cy="114138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E47CFF7-8BC6-4A0F-937E-D2FC49300911}">
      <dsp:nvSpPr>
        <dsp:cNvPr id="0" name=""/>
        <dsp:cNvSpPr/>
      </dsp:nvSpPr>
      <dsp:spPr>
        <a:xfrm>
          <a:off x="1582" y="1559877"/>
          <a:ext cx="3261093" cy="98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Once a limited (Ltd) company has grown in size and needs further investment, which it cannot get from its current pool of owners, it may consider becoming a PLC</a:t>
          </a:r>
          <a:endParaRPr lang="en-US" sz="1400" kern="1200"/>
        </a:p>
      </dsp:txBody>
      <dsp:txXfrm>
        <a:off x="1582" y="1559877"/>
        <a:ext cx="3261093" cy="981178"/>
      </dsp:txXfrm>
    </dsp:sp>
    <dsp:sp modelId="{34C30D01-1258-44E7-8000-203D3E713A87}">
      <dsp:nvSpPr>
        <dsp:cNvPr id="0" name=""/>
        <dsp:cNvSpPr/>
      </dsp:nvSpPr>
      <dsp:spPr>
        <a:xfrm>
          <a:off x="1582" y="2603471"/>
          <a:ext cx="3261093" cy="801633"/>
        </a:xfrm>
        <a:prstGeom prst="rect">
          <a:avLst/>
        </a:prstGeom>
        <a:noFill/>
        <a:ln>
          <a:noFill/>
        </a:ln>
        <a:effectLst/>
      </dsp:spPr>
      <dsp:style>
        <a:lnRef idx="0">
          <a:scrgbClr r="0" g="0" b="0"/>
        </a:lnRef>
        <a:fillRef idx="0">
          <a:scrgbClr r="0" g="0" b="0"/>
        </a:fillRef>
        <a:effectRef idx="0">
          <a:scrgbClr r="0" g="0" b="0"/>
        </a:effectRef>
        <a:fontRef idx="minor"/>
      </dsp:style>
    </dsp:sp>
    <dsp:sp modelId="{FC8CEBA0-EE6A-478E-8D2E-4A06932E64A2}">
      <dsp:nvSpPr>
        <dsp:cNvPr id="0" name=""/>
        <dsp:cNvSpPr/>
      </dsp:nvSpPr>
      <dsp:spPr>
        <a:xfrm>
          <a:off x="4893223" y="284300"/>
          <a:ext cx="1141382" cy="114138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60FFC9-335E-4538-B133-8392B01D3F9A}">
      <dsp:nvSpPr>
        <dsp:cNvPr id="0" name=""/>
        <dsp:cNvSpPr/>
      </dsp:nvSpPr>
      <dsp:spPr>
        <a:xfrm>
          <a:off x="3833367" y="1559877"/>
          <a:ext cx="3261093" cy="98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If it intends to float shares on the stock market, so they can be bought by anyone, it will need to first issue a prospectus where potential investors are invited to purchase share before flotation (called an IPO)</a:t>
          </a:r>
          <a:endParaRPr lang="en-US" sz="1400" kern="1200"/>
        </a:p>
      </dsp:txBody>
      <dsp:txXfrm>
        <a:off x="3833367" y="1559877"/>
        <a:ext cx="3261093" cy="981178"/>
      </dsp:txXfrm>
    </dsp:sp>
    <dsp:sp modelId="{F14B13EF-0F49-4687-8972-889F10A89F85}">
      <dsp:nvSpPr>
        <dsp:cNvPr id="0" name=""/>
        <dsp:cNvSpPr/>
      </dsp:nvSpPr>
      <dsp:spPr>
        <a:xfrm>
          <a:off x="3833367" y="2603471"/>
          <a:ext cx="3261093" cy="801633"/>
        </a:xfrm>
        <a:prstGeom prst="rect">
          <a:avLst/>
        </a:prstGeom>
        <a:noFill/>
        <a:ln>
          <a:noFill/>
        </a:ln>
        <a:effectLst/>
      </dsp:spPr>
      <dsp:style>
        <a:lnRef idx="0">
          <a:scrgbClr r="0" g="0" b="0"/>
        </a:lnRef>
        <a:fillRef idx="0">
          <a:scrgbClr r="0" g="0" b="0"/>
        </a:fillRef>
        <a:effectRef idx="0">
          <a:scrgbClr r="0" g="0" b="0"/>
        </a:effectRef>
        <a:fontRef idx="minor"/>
      </dsp:style>
    </dsp:sp>
    <dsp:sp modelId="{1626D033-ABE2-43CE-8A8B-DD85297F9452}">
      <dsp:nvSpPr>
        <dsp:cNvPr id="0" name=""/>
        <dsp:cNvSpPr/>
      </dsp:nvSpPr>
      <dsp:spPr>
        <a:xfrm>
          <a:off x="8725008" y="284300"/>
          <a:ext cx="1141382" cy="114138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7B3F3607-8816-4285-AFD1-1DD64614D3D7}">
      <dsp:nvSpPr>
        <dsp:cNvPr id="0" name=""/>
        <dsp:cNvSpPr/>
      </dsp:nvSpPr>
      <dsp:spPr>
        <a:xfrm>
          <a:off x="7665152" y="1559877"/>
          <a:ext cx="3261093" cy="9811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defRPr b="1"/>
          </a:pPr>
          <a:r>
            <a:rPr lang="en-GB" sz="1400" kern="1200"/>
            <a:t>Going public is expensive</a:t>
          </a:r>
          <a:endParaRPr lang="en-US" sz="1400" kern="1200"/>
        </a:p>
      </dsp:txBody>
      <dsp:txXfrm>
        <a:off x="7665152" y="1559877"/>
        <a:ext cx="3261093" cy="981178"/>
      </dsp:txXfrm>
    </dsp:sp>
    <dsp:sp modelId="{EF773475-88B5-4E90-8441-FC18DAF1F49A}">
      <dsp:nvSpPr>
        <dsp:cNvPr id="0" name=""/>
        <dsp:cNvSpPr/>
      </dsp:nvSpPr>
      <dsp:spPr>
        <a:xfrm>
          <a:off x="7665152" y="2603471"/>
          <a:ext cx="3261093" cy="801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90000"/>
            </a:lnSpc>
            <a:spcBef>
              <a:spcPct val="0"/>
            </a:spcBef>
            <a:spcAft>
              <a:spcPct val="35000"/>
            </a:spcAft>
            <a:buNone/>
          </a:pPr>
          <a:r>
            <a:rPr lang="en-GB" sz="1100" kern="1200"/>
            <a:t>Lawyers to draw up legal paperwork</a:t>
          </a:r>
          <a:endParaRPr lang="en-US" sz="1100" kern="1200"/>
        </a:p>
        <a:p>
          <a:pPr marL="0" lvl="0" indent="0" algn="ctr" defTabSz="488950">
            <a:lnSpc>
              <a:spcPct val="90000"/>
            </a:lnSpc>
            <a:spcBef>
              <a:spcPct val="0"/>
            </a:spcBef>
            <a:spcAft>
              <a:spcPct val="35000"/>
            </a:spcAft>
            <a:buNone/>
          </a:pPr>
          <a:r>
            <a:rPr lang="en-GB" sz="1100" kern="1200"/>
            <a:t>Publications</a:t>
          </a:r>
          <a:endParaRPr lang="en-US" sz="1100" kern="1200"/>
        </a:p>
        <a:p>
          <a:pPr marL="0" lvl="0" indent="0" algn="ctr" defTabSz="488950">
            <a:lnSpc>
              <a:spcPct val="90000"/>
            </a:lnSpc>
            <a:spcBef>
              <a:spcPct val="0"/>
            </a:spcBef>
            <a:spcAft>
              <a:spcPct val="35000"/>
            </a:spcAft>
            <a:buNone/>
          </a:pPr>
          <a:r>
            <a:rPr lang="en-GB" sz="1100" kern="1200"/>
            <a:t>Advertising and admin</a:t>
          </a:r>
          <a:endParaRPr lang="en-US" sz="1100" kern="1200"/>
        </a:p>
        <a:p>
          <a:pPr marL="0" lvl="0" indent="0" algn="ctr" defTabSz="488950">
            <a:lnSpc>
              <a:spcPct val="90000"/>
            </a:lnSpc>
            <a:spcBef>
              <a:spcPct val="0"/>
            </a:spcBef>
            <a:spcAft>
              <a:spcPct val="35000"/>
            </a:spcAft>
            <a:buNone/>
          </a:pPr>
          <a:r>
            <a:rPr lang="en-GB" sz="1100" kern="1200"/>
            <a:t>Company must have £50,000 in share capital</a:t>
          </a:r>
          <a:endParaRPr lang="en-US" sz="1100" kern="1200"/>
        </a:p>
      </dsp:txBody>
      <dsp:txXfrm>
        <a:off x="7665152" y="2603471"/>
        <a:ext cx="3261093" cy="801633"/>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4D9094-304C-4AA9-8D90-0291BF5FF3B9}" type="datetimeFigureOut">
              <a:rPr lang="en-GB" smtClean="0"/>
              <a:t>17/03/2025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BC9D6C-393F-442C-9275-AE7CA365E276}" type="slidenum">
              <a:rPr lang="en-GB" smtClean="0"/>
              <a:t>‹#›</a:t>
            </a:fld>
            <a:endParaRPr lang="en-GB"/>
          </a:p>
        </p:txBody>
      </p:sp>
    </p:spTree>
    <p:extLst>
      <p:ext uri="{BB962C8B-B14F-4D97-AF65-F5344CB8AC3E}">
        <p14:creationId xmlns:p14="http://schemas.microsoft.com/office/powerpoint/2010/main" val="1175062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Adapted from: https://www.nibusinessinfo.co.uk/content/business-partnerships</a:t>
            </a:r>
          </a:p>
          <a:p>
            <a:r>
              <a:rPr lang="en-GB" dirty="0"/>
              <a:t>*UK might be different in other countries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89546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l" defTabSz="914400" rtl="0" eaLnBrk="0" fontAlgn="auto" latinLnBrk="0" hangingPunct="0">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t>BS Unit 1 - Franchise </a:t>
            </a:r>
          </a:p>
        </p:txBody>
      </p:sp>
      <p:sp>
        <p:nvSpPr>
          <p:cNvPr id="1843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0" marR="0" lvl="0" indent="0" algn="r" defTabSz="914400" rtl="0" eaLnBrk="0" fontAlgn="auto" latinLnBrk="0" hangingPunct="0">
              <a:lnSpc>
                <a:spcPct val="100000"/>
              </a:lnSpc>
              <a:spcBef>
                <a:spcPts val="0"/>
              </a:spcBef>
              <a:spcAft>
                <a:spcPts val="0"/>
              </a:spcAft>
              <a:buClrTx/>
              <a:buSzTx/>
              <a:buFontTx/>
              <a:buNone/>
              <a:tabLst/>
              <a:defRPr/>
            </a:pPr>
            <a:fld id="{21A49788-7CCD-4E4D-AFF9-B93B86AB4637}" type="slidenum">
              <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rPr>
              <a:pPr marL="0" marR="0" lvl="0" indent="0" algn="r" defTabSz="914400" rtl="0" eaLnBrk="0" fontAlgn="auto" latinLnBrk="0" hangingPunct="0">
                <a:lnSpc>
                  <a:spcPct val="100000"/>
                </a:lnSpc>
                <a:spcBef>
                  <a:spcPts val="0"/>
                </a:spcBef>
                <a:spcAft>
                  <a:spcPts val="0"/>
                </a:spcAft>
                <a:buClrTx/>
                <a:buSzTx/>
                <a:buFontTx/>
                <a:buNone/>
                <a:tabLst/>
                <a:defRPr/>
              </a:pPr>
              <a:t>20</a:t>
            </a:fld>
            <a:endParaRPr kumimoji="0" lang="en-GB" altLang="en-US" sz="12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a:p>
        </p:txBody>
      </p:sp>
    </p:spTree>
    <p:extLst>
      <p:ext uri="{BB962C8B-B14F-4D97-AF65-F5344CB8AC3E}">
        <p14:creationId xmlns:p14="http://schemas.microsoft.com/office/powerpoint/2010/main" val="4230284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13E492-2BE1-47F6-A827-2A173C8BE47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0368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3E4C6AE6-D40C-429C-896F-009012608C3B}"/>
              </a:ext>
            </a:extLst>
          </p:cNvPr>
          <p:cNvSpPr>
            <a:spLocks noGrp="1"/>
          </p:cNvSpPr>
          <p:nvPr>
            <p:ph type="title"/>
          </p:nvPr>
        </p:nvSpPr>
        <p:spPr>
          <a:xfrm>
            <a:off x="856211" y="365125"/>
            <a:ext cx="1049758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2">
            <a:extLst>
              <a:ext uri="{FF2B5EF4-FFF2-40B4-BE49-F238E27FC236}">
                <a16:creationId xmlns:a16="http://schemas.microsoft.com/office/drawing/2014/main" id="{255BC31D-4F76-426F-8B13-35E6BD49CEA8}"/>
              </a:ext>
            </a:extLst>
          </p:cNvPr>
          <p:cNvSpPr>
            <a:spLocks noGrp="1"/>
          </p:cNvSpPr>
          <p:nvPr>
            <p:ph idx="1"/>
          </p:nvPr>
        </p:nvSpPr>
        <p:spPr>
          <a:xfrm>
            <a:off x="856211" y="2011679"/>
            <a:ext cx="10497589" cy="41652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424481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34F9DCE8-4A33-4C7F-8052-EC2F2405E8EF}"/>
              </a:ext>
            </a:extLst>
          </p:cNvPr>
          <p:cNvSpPr>
            <a:spLocks noGrp="1"/>
          </p:cNvSpPr>
          <p:nvPr>
            <p:ph type="title"/>
          </p:nvPr>
        </p:nvSpPr>
        <p:spPr>
          <a:xfrm>
            <a:off x="856211" y="365125"/>
            <a:ext cx="1049758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7" name="Text Placeholder 2">
            <a:extLst>
              <a:ext uri="{FF2B5EF4-FFF2-40B4-BE49-F238E27FC236}">
                <a16:creationId xmlns:a16="http://schemas.microsoft.com/office/drawing/2014/main" id="{2F43F585-0505-4109-BF60-C163742A0F1C}"/>
              </a:ext>
            </a:extLst>
          </p:cNvPr>
          <p:cNvSpPr>
            <a:spLocks noGrp="1"/>
          </p:cNvSpPr>
          <p:nvPr>
            <p:ph idx="1"/>
          </p:nvPr>
        </p:nvSpPr>
        <p:spPr>
          <a:xfrm>
            <a:off x="856211" y="2011679"/>
            <a:ext cx="10497589" cy="41652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676597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95179341-83AD-4CE2-AE8A-2B125A05C2C6}"/>
              </a:ext>
            </a:extLst>
          </p:cNvPr>
          <p:cNvSpPr>
            <a:spLocks noGrp="1"/>
          </p:cNvSpPr>
          <p:nvPr>
            <p:ph type="title"/>
          </p:nvPr>
        </p:nvSpPr>
        <p:spPr>
          <a:xfrm>
            <a:off x="856211" y="365125"/>
            <a:ext cx="1049758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2">
            <a:extLst>
              <a:ext uri="{FF2B5EF4-FFF2-40B4-BE49-F238E27FC236}">
                <a16:creationId xmlns:a16="http://schemas.microsoft.com/office/drawing/2014/main" id="{DDC16466-42EE-4069-8ABA-B57A6923AAFA}"/>
              </a:ext>
            </a:extLst>
          </p:cNvPr>
          <p:cNvSpPr>
            <a:spLocks noGrp="1"/>
          </p:cNvSpPr>
          <p:nvPr>
            <p:ph idx="1"/>
          </p:nvPr>
        </p:nvSpPr>
        <p:spPr>
          <a:xfrm>
            <a:off x="856211" y="2011679"/>
            <a:ext cx="10497589" cy="41652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943113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2D65EB6-9654-4CD3-86FB-8DE9231AB4F4}"/>
              </a:ext>
            </a:extLst>
          </p:cNvPr>
          <p:cNvSpPr>
            <a:spLocks noGrp="1"/>
          </p:cNvSpPr>
          <p:nvPr>
            <p:ph type="title"/>
          </p:nvPr>
        </p:nvSpPr>
        <p:spPr>
          <a:xfrm>
            <a:off x="856211" y="365125"/>
            <a:ext cx="1049758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5" name="Text Placeholder 2">
            <a:extLst>
              <a:ext uri="{FF2B5EF4-FFF2-40B4-BE49-F238E27FC236}">
                <a16:creationId xmlns:a16="http://schemas.microsoft.com/office/drawing/2014/main" id="{8F64641F-7867-4C23-ACB3-06A3D9E59213}"/>
              </a:ext>
            </a:extLst>
          </p:cNvPr>
          <p:cNvSpPr>
            <a:spLocks noGrp="1"/>
          </p:cNvSpPr>
          <p:nvPr>
            <p:ph idx="1"/>
          </p:nvPr>
        </p:nvSpPr>
        <p:spPr>
          <a:xfrm>
            <a:off x="856211" y="2011679"/>
            <a:ext cx="10497589" cy="41652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475436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211" y="365125"/>
            <a:ext cx="10497589" cy="132556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856211" y="2011679"/>
            <a:ext cx="10497589" cy="416528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955856682"/>
      </p:ext>
    </p:extLst>
  </p:cSld>
  <p:clrMap bg1="lt1" tx1="dk1" bg2="lt2" tx2="dk2" accent1="accent1" accent2="accent2" accent3="accent3" accent4="accent4" accent5="accent5" accent6="accent6" hlink="hlink" folHlink="folHlink"/>
  <p:sldLayoutIdLst>
    <p:sldLayoutId id="2147483668" r:id="rId1"/>
    <p:sldLayoutId id="2147483680" r:id="rId2"/>
    <p:sldLayoutId id="2147483717" r:id="rId3"/>
    <p:sldLayoutId id="214748371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hyperlink" Target="http://www.exampaperspractice.co.uk/"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2.xml"/><Relationship Id="rId7" Type="http://schemas.openxmlformats.org/officeDocument/2006/relationships/image" Target="../media/image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hyperlink" Target="http://www.exampaperspractice.co.uk/"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eg"/><Relationship Id="rId1" Type="http://schemas.openxmlformats.org/officeDocument/2006/relationships/slideLayout" Target="../slideLayouts/slideLayout3.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3.xml"/><Relationship Id="rId7" Type="http://schemas.openxmlformats.org/officeDocument/2006/relationships/image" Target="../media/image2.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hyperlink" Target="http://www.exampaperspractice.co.uk/" TargetMode="External"/></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4.xml"/><Relationship Id="rId7" Type="http://schemas.openxmlformats.org/officeDocument/2006/relationships/image" Target="../media/image2.pn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 Id="rId9" Type="http://schemas.openxmlformats.org/officeDocument/2006/relationships/hyperlink" Target="http://www.exampaperspractice.co.uk/"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5.xml"/><Relationship Id="rId7" Type="http://schemas.openxmlformats.org/officeDocument/2006/relationships/image" Target="../media/image2.pn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 Id="rId9" Type="http://schemas.openxmlformats.org/officeDocument/2006/relationships/hyperlink" Target="http://www.exampaperspractice.co.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6.xml"/><Relationship Id="rId7" Type="http://schemas.openxmlformats.org/officeDocument/2006/relationships/image" Target="../media/image2.pn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hyperlink" Target="http://www.exampaperspractice.co.uk/"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exampaperspractice.co.uk/"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hyperlink" Target="http://www.exampaperspractice.co.uk/" TargetMode="External"/><Relationship Id="rId3" Type="http://schemas.openxmlformats.org/officeDocument/2006/relationships/hyperlink" Target="http://www.mcdonalds.co.uk/ukhome/People/Franchising.html/index.html" TargetMode="External"/><Relationship Id="rId7"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30.sv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7.xml"/><Relationship Id="rId7" Type="http://schemas.openxmlformats.org/officeDocument/2006/relationships/image" Target="../media/image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 Id="rId9" Type="http://schemas.openxmlformats.org/officeDocument/2006/relationships/hyperlink" Target="http://www.exampaperspractice.co.uk/" TargetMode="External"/></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8.xml"/><Relationship Id="rId7" Type="http://schemas.openxmlformats.org/officeDocument/2006/relationships/image" Target="../media/image2.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 Id="rId9" Type="http://schemas.openxmlformats.org/officeDocument/2006/relationships/hyperlink" Target="http://www.exampaperspractice.co.uk/" TargetMode="External"/></Relationships>
</file>

<file path=ppt/slides/_rels/slide23.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9.xml"/><Relationship Id="rId7" Type="http://schemas.openxmlformats.org/officeDocument/2006/relationships/image" Target="../media/image2.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 Id="rId9" Type="http://schemas.openxmlformats.org/officeDocument/2006/relationships/hyperlink" Target="http://www.exampaperspractice.co.uk/"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hyperlink" Target="http://www.exampaperspractice.co.uk/"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6.png"/></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hyperlink" Target="http://www.exampaperspractice.co.uk/" TargetMode="External"/><Relationship Id="rId2" Type="http://schemas.openxmlformats.org/officeDocument/2006/relationships/image" Target="../media/image47.png"/><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0.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1.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hyperlink" Target="http://www.exampaperspractice.co.uk/"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Layout" Target="../slideLayouts/slideLayout1.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hyperlink" Target="http://www.exampaperspractice.co.uk/" TargetMode="Externa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hyperlink" Target="http://www.exampaperspractice.co.u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6DA9DF9-31F7-4056-B42E-878CC92417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3468" y="643467"/>
            <a:ext cx="4620584" cy="4567137"/>
          </a:xfrm>
        </p:spPr>
        <p:txBody>
          <a:bodyPr vert="horz" lIns="91440" tIns="45720" rIns="91440" bIns="45720" rtlCol="0" anchor="b">
            <a:normAutofit/>
          </a:bodyPr>
          <a:lstStyle/>
          <a:p>
            <a:r>
              <a:rPr lang="en-US"/>
              <a:t>1.4.2 Risk and Liability</a:t>
            </a:r>
          </a:p>
        </p:txBody>
      </p:sp>
      <p:pic>
        <p:nvPicPr>
          <p:cNvPr id="11" name="Picture 10">
            <a:extLst>
              <a:ext uri="{FF2B5EF4-FFF2-40B4-BE49-F238E27FC236}">
                <a16:creationId xmlns:a16="http://schemas.microsoft.com/office/drawing/2014/main" id="{0B80E85F-0547-5E34-98CD-F693A0E20D75}"/>
              </a:ext>
            </a:extLst>
          </p:cNvPr>
          <p:cNvPicPr>
            <a:picLocks noChangeAspect="1"/>
          </p:cNvPicPr>
          <p:nvPr/>
        </p:nvPicPr>
        <p:blipFill rotWithShape="1">
          <a:blip r:embed="rId2"/>
          <a:srcRect l="26299" r="9258" b="5"/>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AFB634EE-8FEB-8B42-9D4D-A137EEC8B9C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C04FCE2A-221A-0130-DC45-E7B223F0D589}"/>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37598C68-011F-E809-727F-848D85BFA19A}"/>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C2C32C6B-B768-9A1E-C58C-7032BB74B39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41487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F134906-281B-2400-76CA-7940FA48E8CA}"/>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Pros and cons of sole traders</a:t>
            </a:r>
          </a:p>
        </p:txBody>
      </p:sp>
      <p:sp>
        <p:nvSpPr>
          <p:cNvPr id="5" name="Content Placeholder 4">
            <a:extLst>
              <a:ext uri="{FF2B5EF4-FFF2-40B4-BE49-F238E27FC236}">
                <a16:creationId xmlns:a16="http://schemas.microsoft.com/office/drawing/2014/main" id="{CA064F4F-A9A9-3902-7AC9-6942DABE8F42}"/>
              </a:ext>
            </a:extLst>
          </p:cNvPr>
          <p:cNvSpPr>
            <a:spLocks noGrp="1"/>
          </p:cNvSpPr>
          <p:nvPr>
            <p:ph idx="1"/>
          </p:nvPr>
        </p:nvSpPr>
        <p:spPr>
          <a:xfrm>
            <a:off x="838200" y="2333297"/>
            <a:ext cx="4619621" cy="3843666"/>
          </a:xfrm>
        </p:spPr>
        <p:txBody>
          <a:bodyPr vert="horz" lIns="91440" tIns="45720" rIns="91440" bIns="45720" rtlCol="0">
            <a:normAutofit/>
          </a:bodyPr>
          <a:lstStyle/>
          <a:p>
            <a:r>
              <a:rPr lang="en-US" sz="1300"/>
              <a:t>Advantages</a:t>
            </a:r>
          </a:p>
          <a:p>
            <a:pPr marL="800100" lvl="1"/>
            <a:r>
              <a:rPr lang="en-US" sz="1300"/>
              <a:t>Easy to set up – no complicated forms</a:t>
            </a:r>
          </a:p>
          <a:p>
            <a:pPr marL="800100" lvl="1"/>
            <a:r>
              <a:rPr lang="en-US" sz="1300"/>
              <a:t>Make decisions quickly </a:t>
            </a:r>
          </a:p>
          <a:p>
            <a:pPr marL="800100" lvl="1"/>
            <a:r>
              <a:rPr lang="en-US" sz="1300"/>
              <a:t>Less capital needed</a:t>
            </a:r>
          </a:p>
          <a:p>
            <a:pPr marL="800100" lvl="1"/>
            <a:r>
              <a:rPr lang="en-US" sz="1300"/>
              <a:t>All profits kept by the owner</a:t>
            </a:r>
          </a:p>
          <a:p>
            <a:pPr marL="800100" lvl="1"/>
            <a:r>
              <a:rPr lang="en-US" sz="1300"/>
              <a:t>Can offer personal attention to customers</a:t>
            </a:r>
          </a:p>
          <a:p>
            <a:pPr marL="800100" lvl="1"/>
            <a:r>
              <a:rPr lang="en-US" sz="1300"/>
              <a:t>Don’t have to make any information about the company public</a:t>
            </a:r>
          </a:p>
          <a:p>
            <a:pPr marL="800100" lvl="1"/>
            <a:r>
              <a:rPr lang="en-US" sz="1300"/>
              <a:t>They are their own boss</a:t>
            </a:r>
          </a:p>
          <a:p>
            <a:r>
              <a:rPr lang="en-US" sz="1300"/>
              <a:t>Disadvantages</a:t>
            </a:r>
          </a:p>
          <a:p>
            <a:pPr marL="800100" lvl="1"/>
            <a:r>
              <a:rPr lang="en-US" sz="1300"/>
              <a:t>Unlimited liability, this means that if the business has financial difficulties the sole trader could lose their own assets like their savings, house or car</a:t>
            </a:r>
          </a:p>
          <a:p>
            <a:pPr marL="800100" lvl="1"/>
            <a:r>
              <a:rPr lang="en-US" sz="1300"/>
              <a:t>Difficult to raise money – seen as a risk</a:t>
            </a:r>
          </a:p>
          <a:p>
            <a:pPr marL="800100" lvl="1"/>
            <a:r>
              <a:rPr lang="en-US" sz="1300"/>
              <a:t>Don’t have economies of scale (buying in bulk)</a:t>
            </a:r>
          </a:p>
          <a:p>
            <a:pPr marL="800100" lvl="1"/>
            <a:r>
              <a:rPr lang="en-US" sz="1300"/>
              <a:t>No one to take over for ill-health or holidays</a:t>
            </a:r>
          </a:p>
          <a:p>
            <a:pPr lvl="1"/>
            <a:endParaRPr lang="en-US" sz="1300"/>
          </a:p>
          <a:p>
            <a:endParaRPr lang="en-US" sz="1300"/>
          </a:p>
          <a:p>
            <a:endParaRPr lang="en-US" sz="1300"/>
          </a:p>
        </p:txBody>
      </p:sp>
      <p:pic>
        <p:nvPicPr>
          <p:cNvPr id="7" name="Picture 6">
            <a:extLst>
              <a:ext uri="{FF2B5EF4-FFF2-40B4-BE49-F238E27FC236}">
                <a16:creationId xmlns:a16="http://schemas.microsoft.com/office/drawing/2014/main" id="{EEBEA4F6-274F-89BE-3D24-8FF4B4D63436}"/>
              </a:ext>
            </a:extLst>
          </p:cNvPr>
          <p:cNvPicPr>
            <a:picLocks noChangeAspect="1"/>
          </p:cNvPicPr>
          <p:nvPr/>
        </p:nvPicPr>
        <p:blipFill rotWithShape="1">
          <a:blip r:embed="rId2"/>
          <a:srcRect l="8088" r="4975" b="1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2A2EE447-1148-7232-6A4C-2ECCFE89EFA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913A91A6-9ED2-ED2F-962F-73AF0297C3E4}"/>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89CC24ED-28E0-AF8E-DE28-701E6F5E8A4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FE7960D0-BC43-16A0-89EC-9936C81CE46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8393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FD1E3C4F-53F0-648D-51B5-AB703BEFE2E6}"/>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Partnerships</a:t>
            </a:r>
          </a:p>
        </p:txBody>
      </p:sp>
      <p:sp>
        <p:nvSpPr>
          <p:cNvPr id="4" name="Content Placeholder 3">
            <a:extLst>
              <a:ext uri="{FF2B5EF4-FFF2-40B4-BE49-F238E27FC236}">
                <a16:creationId xmlns:a16="http://schemas.microsoft.com/office/drawing/2014/main" id="{9D203AB0-F4A0-BEE1-C007-2AA6E73E561A}"/>
              </a:ext>
            </a:extLst>
          </p:cNvPr>
          <p:cNvSpPr>
            <a:spLocks noGrp="1"/>
          </p:cNvSpPr>
          <p:nvPr>
            <p:ph idx="1"/>
          </p:nvPr>
        </p:nvSpPr>
        <p:spPr>
          <a:xfrm>
            <a:off x="838200" y="2333297"/>
            <a:ext cx="4619621" cy="3843666"/>
          </a:xfrm>
        </p:spPr>
        <p:txBody>
          <a:bodyPr vert="horz" lIns="91440" tIns="45720" rIns="91440" bIns="45720" rtlCol="0">
            <a:normAutofit/>
          </a:bodyPr>
          <a:lstStyle/>
          <a:p>
            <a:r>
              <a:rPr lang="en-US" sz="1400"/>
              <a:t>2 to 20* partners share the risks, costs and responsibilities of being in business</a:t>
            </a:r>
          </a:p>
          <a:p>
            <a:r>
              <a:rPr lang="en-US" sz="1400"/>
              <a:t>The profits and gains of the partnership are shared among the partners, unless the partnership agreement states otherwise</a:t>
            </a:r>
          </a:p>
          <a:p>
            <a:r>
              <a:rPr lang="en-US" sz="1400"/>
              <a:t>Each partner is personally responsible for paying tax on their share of the profits and gains</a:t>
            </a:r>
          </a:p>
          <a:p>
            <a:r>
              <a:rPr lang="en-US" sz="1400"/>
              <a:t>Partners raise finance for the business out of their own assets, cash or with loans</a:t>
            </a:r>
          </a:p>
          <a:p>
            <a:r>
              <a:rPr lang="en-US" sz="1400"/>
              <a:t>The partners themselves usually manage the business, although they can delegate certain responsibilities to employees</a:t>
            </a:r>
          </a:p>
          <a:p>
            <a:r>
              <a:rPr lang="en-US" sz="1400"/>
              <a:t>It is possible to have 'sleeping' partners who contribute capital investment to the business but are not involved in running the business </a:t>
            </a:r>
          </a:p>
          <a:p>
            <a:endParaRPr lang="en-US" sz="1400"/>
          </a:p>
          <a:p>
            <a:endParaRPr lang="en-US" sz="1400"/>
          </a:p>
          <a:p>
            <a:endParaRPr lang="en-US" sz="1400"/>
          </a:p>
          <a:p>
            <a:endParaRPr lang="en-US" sz="1400"/>
          </a:p>
        </p:txBody>
      </p:sp>
      <p:pic>
        <p:nvPicPr>
          <p:cNvPr id="6" name="Picture 5">
            <a:extLst>
              <a:ext uri="{FF2B5EF4-FFF2-40B4-BE49-F238E27FC236}">
                <a16:creationId xmlns:a16="http://schemas.microsoft.com/office/drawing/2014/main" id="{B2715DEF-F430-E137-2FF8-17059917B775}"/>
              </a:ext>
            </a:extLst>
          </p:cNvPr>
          <p:cNvPicPr>
            <a:picLocks noChangeAspect="1"/>
          </p:cNvPicPr>
          <p:nvPr/>
        </p:nvPicPr>
        <p:blipFill rotWithShape="1">
          <a:blip r:embed="rId3"/>
          <a:srcRect l="15789" r="26808" b="-9"/>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2D7A0F07-1299-DBFF-236B-17C0DABF3B41}"/>
              </a:ext>
            </a:extLst>
          </p:cNvPr>
          <p:cNvPicPr>
            <a:picLocks noChangeAspect="1"/>
          </p:cNvPicPr>
          <p:nvPr/>
        </p:nvPicPr>
        <p:blipFill>
          <a:blip r:embed="rId4"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263BD172-04C6-D85E-74D7-C3A7EAC415E4}"/>
              </a:ext>
            </a:extLst>
          </p:cNvPr>
          <p:cNvPicPr>
            <a:picLocks noChangeAspect="1"/>
          </p:cNvPicPr>
          <p:nvPr/>
        </p:nvPicPr>
        <p:blipFill>
          <a:blip r:embed="rId5"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3CCF11BB-F105-52AE-DC2C-518C280D5B2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E5BA0181-DB9B-FDE3-1ADD-5CD9ECC7E0C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6">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87940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3BC81EE-69FD-AAC5-C271-0C8CDAF0AA72}"/>
              </a:ext>
            </a:extLst>
          </p:cNvPr>
          <p:cNvSpPr>
            <a:spLocks noGrp="1"/>
          </p:cNvSpPr>
          <p:nvPr>
            <p:ph type="title"/>
          </p:nvPr>
        </p:nvSpPr>
        <p:spPr>
          <a:xfrm>
            <a:off x="838200" y="459863"/>
            <a:ext cx="10515600" cy="1004594"/>
          </a:xfrm>
        </p:spPr>
        <p:txBody>
          <a:bodyPr vert="horz" lIns="91440" tIns="45720" rIns="91440" bIns="45720" rtlCol="0" anchor="ctr">
            <a:normAutofit/>
          </a:bodyPr>
          <a:lstStyle/>
          <a:p>
            <a:pPr algn="ctr"/>
            <a:r>
              <a:rPr lang="en-US" kern="1200">
                <a:solidFill>
                  <a:srgbClr val="FFFFFF"/>
                </a:solidFill>
                <a:latin typeface="+mj-lt"/>
                <a:ea typeface="+mj-ea"/>
                <a:cs typeface="+mj-cs"/>
              </a:rPr>
              <a:t>Activity  - Partnerships</a:t>
            </a:r>
          </a:p>
        </p:txBody>
      </p:sp>
      <p:sp>
        <p:nvSpPr>
          <p:cNvPr id="14" name="Rectangle: Rounded Corners 13">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 name="Content Placeholder 5">
            <a:extLst>
              <a:ext uri="{FF2B5EF4-FFF2-40B4-BE49-F238E27FC236}">
                <a16:creationId xmlns:a16="http://schemas.microsoft.com/office/drawing/2014/main" id="{61EA5DD2-B1A5-912E-D75E-7F31F5DA1A0E}"/>
              </a:ext>
            </a:extLst>
          </p:cNvPr>
          <p:cNvGraphicFramePr>
            <a:graphicFrameLocks noGrp="1"/>
          </p:cNvGraphicFramePr>
          <p:nvPr>
            <p:ph idx="1"/>
            <p:extLst>
              <p:ext uri="{D42A27DB-BD31-4B8C-83A1-F6EECF244321}">
                <p14:modId xmlns:p14="http://schemas.microsoft.com/office/powerpoint/2010/main" val="764248339"/>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AEF4094D-824C-E6E9-42EB-8C56E9110E6F}"/>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BB61E998-D356-A433-BE9B-073AE7CE4E4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E39EC492-0FAA-0694-081B-F3233DD0944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82EDEE67-84B4-64CB-9A89-D13DEC97292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2550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A218DDA-8019-8C32-9D0D-5FEFC2F417EA}"/>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Pros and cons of partnerships</a:t>
            </a:r>
          </a:p>
        </p:txBody>
      </p:sp>
      <p:pic>
        <p:nvPicPr>
          <p:cNvPr id="9" name="Picture 6">
            <a:extLst>
              <a:ext uri="{FF2B5EF4-FFF2-40B4-BE49-F238E27FC236}">
                <a16:creationId xmlns:a16="http://schemas.microsoft.com/office/drawing/2014/main" id="{9EBCE2D3-2E58-1C82-72AA-3E7C9656AA6C}"/>
              </a:ext>
            </a:extLst>
          </p:cNvPr>
          <p:cNvPicPr>
            <a:picLocks noChangeAspect="1"/>
          </p:cNvPicPr>
          <p:nvPr/>
        </p:nvPicPr>
        <p:blipFill rotWithShape="1">
          <a:blip r:embed="rId2"/>
          <a:srcRect l="25638" r="29097"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0"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4">
            <a:extLst>
              <a:ext uri="{FF2B5EF4-FFF2-40B4-BE49-F238E27FC236}">
                <a16:creationId xmlns:a16="http://schemas.microsoft.com/office/drawing/2014/main" id="{E51DC4D1-C505-1086-4F44-0BCDC7C2C0DF}"/>
              </a:ext>
            </a:extLst>
          </p:cNvPr>
          <p:cNvSpPr>
            <a:spLocks noGrp="1"/>
          </p:cNvSpPr>
          <p:nvPr>
            <p:ph idx="1"/>
          </p:nvPr>
        </p:nvSpPr>
        <p:spPr>
          <a:xfrm>
            <a:off x="5297762" y="2706624"/>
            <a:ext cx="6251110" cy="3483864"/>
          </a:xfrm>
        </p:spPr>
        <p:txBody>
          <a:bodyPr vert="horz" lIns="91440" tIns="45720" rIns="91440" bIns="45720" rtlCol="0">
            <a:normAutofit/>
          </a:bodyPr>
          <a:lstStyle/>
          <a:p>
            <a:r>
              <a:rPr lang="en-US" sz="1200"/>
              <a:t>Advantages</a:t>
            </a:r>
          </a:p>
          <a:p>
            <a:pPr marL="800100" lvl="1"/>
            <a:r>
              <a:rPr lang="en-US" sz="1200"/>
              <a:t>Easier than a sole trader to raise extra capital, as partners all have their own sources of finance e.g. savings</a:t>
            </a:r>
          </a:p>
          <a:p>
            <a:pPr marL="800100" lvl="1"/>
            <a:r>
              <a:rPr lang="en-US" sz="1200"/>
              <a:t>Profits go to the partners, which is very motivating</a:t>
            </a:r>
          </a:p>
          <a:p>
            <a:pPr marL="800100" lvl="1"/>
            <a:r>
              <a:rPr lang="en-US" sz="1200"/>
              <a:t>Smaller business means good working relationships</a:t>
            </a:r>
          </a:p>
          <a:p>
            <a:pPr marL="800100" lvl="1"/>
            <a:r>
              <a:rPr lang="en-US" sz="1200"/>
              <a:t>No need to make public any information</a:t>
            </a:r>
          </a:p>
          <a:p>
            <a:pPr marL="800100" lvl="1"/>
            <a:r>
              <a:rPr lang="en-US" sz="1200"/>
              <a:t>Partners contribute with range of skills</a:t>
            </a:r>
          </a:p>
          <a:p>
            <a:pPr marL="800100" lvl="1"/>
            <a:r>
              <a:rPr lang="en-US" sz="1200"/>
              <a:t>Shared problems and decisions</a:t>
            </a:r>
          </a:p>
          <a:p>
            <a:r>
              <a:rPr lang="en-US" sz="1200"/>
              <a:t>Disadvantages</a:t>
            </a:r>
          </a:p>
          <a:p>
            <a:pPr marL="800100" lvl="1"/>
            <a:r>
              <a:rPr lang="en-US" sz="1200"/>
              <a:t>Unlimited liability</a:t>
            </a:r>
          </a:p>
          <a:p>
            <a:pPr marL="800100" lvl="1"/>
            <a:r>
              <a:rPr lang="en-US" sz="1200"/>
              <a:t>Partners may have disagreements about;</a:t>
            </a:r>
          </a:p>
          <a:p>
            <a:pPr marL="800100" lvl="1"/>
            <a:r>
              <a:rPr lang="en-US" sz="1200"/>
              <a:t>Control of business</a:t>
            </a:r>
          </a:p>
          <a:p>
            <a:pPr marL="800100" lvl="1"/>
            <a:r>
              <a:rPr lang="en-US" sz="1200"/>
              <a:t>Sharing of profits</a:t>
            </a:r>
          </a:p>
          <a:p>
            <a:pPr marL="800100" lvl="1"/>
            <a:r>
              <a:rPr lang="en-US" sz="1200"/>
              <a:t>Withdrawal from the partnership</a:t>
            </a:r>
          </a:p>
          <a:p>
            <a:pPr marL="800100" lvl="1"/>
            <a:r>
              <a:rPr lang="en-US" sz="1200"/>
              <a:t>Inviting new partners into the business</a:t>
            </a:r>
          </a:p>
          <a:p>
            <a:pPr lvl="1"/>
            <a:endParaRPr lang="en-US" sz="1200"/>
          </a:p>
          <a:p>
            <a:endParaRPr lang="en-US" sz="1200"/>
          </a:p>
          <a:p>
            <a:endParaRPr lang="en-US" sz="1200"/>
          </a:p>
        </p:txBody>
      </p:sp>
      <p:pic>
        <p:nvPicPr>
          <p:cNvPr id="2" name="Picture 1">
            <a:extLst>
              <a:ext uri="{FF2B5EF4-FFF2-40B4-BE49-F238E27FC236}">
                <a16:creationId xmlns:a16="http://schemas.microsoft.com/office/drawing/2014/main" id="{E572544C-C855-1CF0-7369-3EF4304483E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34A8E939-EBA0-BF16-AE9F-6BEB57DB934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1018EB75-5C5E-ACD9-BC1D-BE5E3AD6498C}"/>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0BB67911-E373-9BCF-8EA5-21B26765ABE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249711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BC3DF88D-43E1-E4EC-45B3-0CAE0FFEA0BA}"/>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Private limited company (ltd)</a:t>
            </a:r>
          </a:p>
        </p:txBody>
      </p:sp>
      <p:pic>
        <p:nvPicPr>
          <p:cNvPr id="6" name="Picture 5" descr="Desk with productivity items">
            <a:extLst>
              <a:ext uri="{FF2B5EF4-FFF2-40B4-BE49-F238E27FC236}">
                <a16:creationId xmlns:a16="http://schemas.microsoft.com/office/drawing/2014/main" id="{FBBCA0BC-82F7-752B-859C-198BF1E19710}"/>
              </a:ext>
            </a:extLst>
          </p:cNvPr>
          <p:cNvPicPr>
            <a:picLocks noChangeAspect="1"/>
          </p:cNvPicPr>
          <p:nvPr/>
        </p:nvPicPr>
        <p:blipFill rotWithShape="1">
          <a:blip r:embed="rId2"/>
          <a:srcRect l="35562" r="19173" b="-3"/>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2"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297762" y="2706624"/>
            <a:ext cx="6251110" cy="3483864"/>
          </a:xfrm>
        </p:spPr>
        <p:txBody>
          <a:bodyPr vert="horz" lIns="91440" tIns="45720" rIns="91440" bIns="45720" rtlCol="0" anchor="t">
            <a:normAutofit/>
          </a:bodyPr>
          <a:lstStyle/>
          <a:p>
            <a:pPr lvl="0"/>
            <a:r>
              <a:rPr lang="en-US" sz="2000" dirty="0"/>
              <a:t>LTDs can expand and grow by selling more shares, giving the business more capital​</a:t>
            </a:r>
          </a:p>
          <a:p>
            <a:pPr lvl="0"/>
            <a:r>
              <a:rPr lang="en-US" sz="2000" dirty="0"/>
              <a:t>Friends and family can buy shares in the business, this will make them part owners​</a:t>
            </a:r>
            <a:endParaRPr lang="en-US" sz="2000" dirty="0">
              <a:cs typeface="Calibri"/>
            </a:endParaRPr>
          </a:p>
          <a:p>
            <a:pPr lvl="0"/>
            <a:r>
              <a:rPr lang="en-US" sz="2000" dirty="0"/>
              <a:t>Shares cannot be bought by the public​</a:t>
            </a:r>
            <a:endParaRPr lang="en-US" sz="2000" dirty="0">
              <a:cs typeface="Calibri"/>
            </a:endParaRPr>
          </a:p>
          <a:p>
            <a:pPr lvl="0"/>
            <a:r>
              <a:rPr lang="en-US" sz="2000" dirty="0"/>
              <a:t>LTDs owners have full control of who buys the shares​</a:t>
            </a:r>
            <a:endParaRPr lang="en-US" sz="2000" dirty="0">
              <a:cs typeface="Calibri"/>
            </a:endParaRPr>
          </a:p>
          <a:p>
            <a:pPr lvl="0"/>
            <a:r>
              <a:rPr lang="en-US" sz="2000" dirty="0"/>
              <a:t>LTDs have the benefit of limited liability, those that own or buy shares in the business can only lose their original investment, their private assets remain safe​</a:t>
            </a:r>
          </a:p>
        </p:txBody>
      </p:sp>
      <p:pic>
        <p:nvPicPr>
          <p:cNvPr id="2" name="Picture 1">
            <a:extLst>
              <a:ext uri="{FF2B5EF4-FFF2-40B4-BE49-F238E27FC236}">
                <a16:creationId xmlns:a16="http://schemas.microsoft.com/office/drawing/2014/main" id="{587E29D0-7250-4063-9F3D-ADE8FCB75E6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90DFEA89-7DA3-BD32-5A63-82A046760C6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22CCB7A8-73C4-A835-EBA8-BB3D7E5B40C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5DFCD5A9-61C7-2543-25CE-004B7D0E3A4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96347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22"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14D9D8B4-1F5F-02DB-C21F-26E1B770BDB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Activity  - Private Limited Companies</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5">
            <a:extLst>
              <a:ext uri="{FF2B5EF4-FFF2-40B4-BE49-F238E27FC236}">
                <a16:creationId xmlns:a16="http://schemas.microsoft.com/office/drawing/2014/main" id="{B2A5C9C4-73D1-BD83-A2A8-06E73A6BBD8E}"/>
              </a:ext>
            </a:extLst>
          </p:cNvPr>
          <p:cNvGraphicFramePr>
            <a:graphicFrameLocks noGrp="1"/>
          </p:cNvGraphicFramePr>
          <p:nvPr>
            <p:ph idx="1"/>
            <p:extLst>
              <p:ext uri="{D42A27DB-BD31-4B8C-83A1-F6EECF244321}">
                <p14:modId xmlns:p14="http://schemas.microsoft.com/office/powerpoint/2010/main" val="784407816"/>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2DD3E623-4CD5-80A3-C4FD-6B0B5261E520}"/>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E325BF2E-F7A1-F646-CF83-F11BCE568598}"/>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1FC0A1B6-07D5-C604-E73F-8F4276F73C0E}"/>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409740CB-4C76-4188-58F1-30196DBE220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8319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F9E501CC-DD0A-B4EE-3BF2-36B85FE9670E}"/>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3700" kern="1200">
                <a:solidFill>
                  <a:srgbClr val="FFFFFF"/>
                </a:solidFill>
                <a:latin typeface="+mj-lt"/>
                <a:ea typeface="+mj-ea"/>
                <a:cs typeface="+mj-cs"/>
              </a:rPr>
              <a:t>Pros and cons of private limited companies (ltd)</a:t>
            </a:r>
          </a:p>
        </p:txBody>
      </p:sp>
      <p:graphicFrame>
        <p:nvGraphicFramePr>
          <p:cNvPr id="7" name="Content Placeholder 4">
            <a:extLst>
              <a:ext uri="{FF2B5EF4-FFF2-40B4-BE49-F238E27FC236}">
                <a16:creationId xmlns:a16="http://schemas.microsoft.com/office/drawing/2014/main" id="{89C3FDBA-B70D-6C7C-504F-5430C538BBD4}"/>
              </a:ext>
            </a:extLst>
          </p:cNvPr>
          <p:cNvGraphicFramePr>
            <a:graphicFrameLocks noGrp="1"/>
          </p:cNvGraphicFramePr>
          <p:nvPr>
            <p:ph idx="1"/>
            <p:extLst>
              <p:ext uri="{D42A27DB-BD31-4B8C-83A1-F6EECF244321}">
                <p14:modId xmlns:p14="http://schemas.microsoft.com/office/powerpoint/2010/main" val="269261561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EBD4F5C8-B76E-133E-789B-96FC398CC1C2}"/>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33DDCD36-01BD-1467-D92F-4F7F4CC8E529}"/>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42A6C560-EA9F-4CA1-F41E-48601F8713F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A2244BBD-EC93-93E8-79F5-8E04613EBC10}"/>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85030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F8052E6-EA95-B6C4-5A8E-8DCDB457ADA8}"/>
              </a:ext>
            </a:extLst>
          </p:cNvPr>
          <p:cNvSpPr>
            <a:spLocks noGrp="1"/>
          </p:cNvSpPr>
          <p:nvPr>
            <p:ph type="title"/>
          </p:nvPr>
        </p:nvSpPr>
        <p:spPr>
          <a:xfrm>
            <a:off x="586478" y="1683756"/>
            <a:ext cx="3115265" cy="2396359"/>
          </a:xfrm>
        </p:spPr>
        <p:txBody>
          <a:bodyPr vert="horz" lIns="91440" tIns="45720" rIns="91440" bIns="45720" rtlCol="0" anchor="b">
            <a:normAutofit/>
          </a:bodyPr>
          <a:lstStyle/>
          <a:p>
            <a:pPr algn="r"/>
            <a:r>
              <a:rPr lang="en-US" sz="4000" kern="1200">
                <a:solidFill>
                  <a:srgbClr val="FFFFFF"/>
                </a:solidFill>
                <a:latin typeface="+mj-lt"/>
                <a:ea typeface="+mj-ea"/>
                <a:cs typeface="+mj-cs"/>
              </a:rPr>
              <a:t>Franchising introduction</a:t>
            </a:r>
          </a:p>
        </p:txBody>
      </p:sp>
      <p:graphicFrame>
        <p:nvGraphicFramePr>
          <p:cNvPr id="26" name="Content Placeholder 5">
            <a:extLst>
              <a:ext uri="{FF2B5EF4-FFF2-40B4-BE49-F238E27FC236}">
                <a16:creationId xmlns:a16="http://schemas.microsoft.com/office/drawing/2014/main" id="{D93D530D-474B-519A-8ECD-729112B71C8F}"/>
              </a:ext>
            </a:extLst>
          </p:cNvPr>
          <p:cNvGraphicFramePr>
            <a:graphicFrameLocks noGrp="1"/>
          </p:cNvGraphicFramePr>
          <p:nvPr>
            <p:ph idx="1"/>
            <p:extLst>
              <p:ext uri="{D42A27DB-BD31-4B8C-83A1-F6EECF244321}">
                <p14:modId xmlns:p14="http://schemas.microsoft.com/office/powerpoint/2010/main" val="26655200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ED8C91B5-074E-47E1-0646-391CC32BBF77}"/>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B33E9B61-506F-3242-08D9-263966C715B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33132D0E-9D5C-5B81-D94E-E5D161A3D9C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F485FDBC-37D3-1EB8-8B66-46DB534303C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1179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6E9B3E6-E277-4D68-BA48-9CB43FFBD6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5" name="Rectangle 14">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ectangle 18">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8835334-74B9-FEBF-12BD-41CFC968D8A2}"/>
              </a:ext>
            </a:extLst>
          </p:cNvPr>
          <p:cNvSpPr>
            <a:spLocks noGrp="1"/>
          </p:cNvSpPr>
          <p:nvPr>
            <p:ph type="title"/>
          </p:nvPr>
        </p:nvSpPr>
        <p:spPr>
          <a:xfrm>
            <a:off x="1043631" y="809898"/>
            <a:ext cx="10173010" cy="1554480"/>
          </a:xfrm>
        </p:spPr>
        <p:txBody>
          <a:bodyPr vert="horz" lIns="91440" tIns="45720" rIns="91440" bIns="45720" rtlCol="0" anchor="ctr">
            <a:normAutofit/>
          </a:bodyPr>
          <a:lstStyle/>
          <a:p>
            <a:r>
              <a:rPr lang="en-US" sz="4800" kern="1200">
                <a:solidFill>
                  <a:schemeClr val="tx1"/>
                </a:solidFill>
                <a:latin typeface="+mj-lt"/>
                <a:ea typeface="+mj-ea"/>
                <a:cs typeface="+mj-cs"/>
              </a:rPr>
              <a:t>What is a franchise?</a:t>
            </a:r>
          </a:p>
        </p:txBody>
      </p:sp>
      <p:cxnSp>
        <p:nvCxnSpPr>
          <p:cNvPr id="21" name="Straight Connector 20">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graphicFrame>
        <p:nvGraphicFramePr>
          <p:cNvPr id="8" name="Content Placeholder 5">
            <a:extLst>
              <a:ext uri="{FF2B5EF4-FFF2-40B4-BE49-F238E27FC236}">
                <a16:creationId xmlns:a16="http://schemas.microsoft.com/office/drawing/2014/main" id="{893AE109-BB9F-9430-F10E-D0700A63FCA4}"/>
              </a:ext>
            </a:extLst>
          </p:cNvPr>
          <p:cNvGraphicFramePr>
            <a:graphicFrameLocks noGrp="1"/>
          </p:cNvGraphicFramePr>
          <p:nvPr>
            <p:ph idx="1"/>
            <p:extLst>
              <p:ext uri="{D42A27DB-BD31-4B8C-83A1-F6EECF244321}">
                <p14:modId xmlns:p14="http://schemas.microsoft.com/office/powerpoint/2010/main" val="1077631805"/>
              </p:ext>
            </p:extLst>
          </p:nvPr>
        </p:nvGraphicFramePr>
        <p:xfrm>
          <a:off x="904602" y="3017519"/>
          <a:ext cx="10378440" cy="3209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32ABC6A8-0F72-770B-CD49-09B473DFF84B}"/>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8AE0B480-BF96-DED9-FFEF-982FB939FBB2}"/>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4DEA805A-046E-E4F9-DFA1-D22EA6329A4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96F7C307-2C23-B150-5256-09E85D2A1B5C}"/>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02038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203BD6B-7A22-FBA9-90E0-6C54BF439BA5}"/>
              </a:ext>
            </a:extLst>
          </p:cNvPr>
          <p:cNvSpPr>
            <a:spLocks noGrp="1"/>
          </p:cNvSpPr>
          <p:nvPr>
            <p:ph type="title"/>
          </p:nvPr>
        </p:nvSpPr>
        <p:spPr>
          <a:xfrm>
            <a:off x="808638" y="386930"/>
            <a:ext cx="9236700" cy="1188950"/>
          </a:xfrm>
        </p:spPr>
        <p:txBody>
          <a:bodyPr vert="horz" lIns="91440" tIns="45720" rIns="91440" bIns="45720" rtlCol="0" anchor="b">
            <a:normAutofit/>
          </a:bodyPr>
          <a:lstStyle/>
          <a:p>
            <a:r>
              <a:rPr lang="en-US" sz="5400" kern="1200">
                <a:solidFill>
                  <a:schemeClr val="tx1"/>
                </a:solidFill>
                <a:latin typeface="+mj-lt"/>
                <a:ea typeface="+mj-ea"/>
                <a:cs typeface="+mj-cs"/>
              </a:rPr>
              <a:t>Franchising vocab</a:t>
            </a:r>
          </a:p>
        </p:txBody>
      </p:sp>
      <p:grpSp>
        <p:nvGrpSpPr>
          <p:cNvPr id="11" name="Group 10">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2" name="Rectangle 11">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5118267F-F027-9136-11BA-610ACA4FC961}"/>
              </a:ext>
            </a:extLst>
          </p:cNvPr>
          <p:cNvSpPr>
            <a:spLocks noGrp="1"/>
          </p:cNvSpPr>
          <p:nvPr>
            <p:ph idx="1"/>
          </p:nvPr>
        </p:nvSpPr>
        <p:spPr>
          <a:xfrm>
            <a:off x="793660" y="2599509"/>
            <a:ext cx="10143668" cy="3435531"/>
          </a:xfrm>
        </p:spPr>
        <p:txBody>
          <a:bodyPr vert="horz" lIns="91440" tIns="45720" rIns="91440" bIns="45720" rtlCol="0" anchor="ctr">
            <a:normAutofit/>
          </a:bodyPr>
          <a:lstStyle/>
          <a:p>
            <a:pPr marL="525780"/>
            <a:r>
              <a:rPr lang="en-US" sz="2400" b="1"/>
              <a:t>Franchisee</a:t>
            </a:r>
            <a:r>
              <a:rPr lang="en-US" sz="2400"/>
              <a:t>; This is the business owner who is buying the rights e.g. Gurdeep</a:t>
            </a:r>
          </a:p>
          <a:p>
            <a:pPr marL="525780"/>
            <a:r>
              <a:rPr lang="en-US" sz="2400" b="1"/>
              <a:t>Franchisor</a:t>
            </a:r>
            <a:r>
              <a:rPr lang="en-US" sz="2400"/>
              <a:t>; this is the business  that is selling the rights e.g. Subway</a:t>
            </a:r>
          </a:p>
          <a:p>
            <a:pPr marL="525780"/>
            <a:endParaRPr lang="en-US" sz="2400"/>
          </a:p>
          <a:p>
            <a:endParaRPr lang="en-US" sz="2400"/>
          </a:p>
        </p:txBody>
      </p:sp>
      <p:pic>
        <p:nvPicPr>
          <p:cNvPr id="2" name="Picture 1">
            <a:extLst>
              <a:ext uri="{FF2B5EF4-FFF2-40B4-BE49-F238E27FC236}">
                <a16:creationId xmlns:a16="http://schemas.microsoft.com/office/drawing/2014/main" id="{0760EE32-8D4D-FCF2-C36C-7315476F0B1E}"/>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8DBD7B5A-06BC-0C18-A340-C0EFE72F2817}"/>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7A8F94E0-C968-4A5B-EFC1-84FAE7B4F7A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618BD7B6-1232-2D18-7982-0CF32F8AF8A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06698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a:extLst>
              <a:ext uri="{FF2B5EF4-FFF2-40B4-BE49-F238E27FC236}">
                <a16:creationId xmlns:a16="http://schemas.microsoft.com/office/drawing/2014/main" id="{362810D9-2C5A-477D-949C-C191895477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467"/>
            <a:ext cx="12191999" cy="686646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0CF0DEA3-EE6D-7E15-03F9-7D5613C22397}"/>
              </a:ext>
            </a:extLst>
          </p:cNvPr>
          <p:cNvPicPr>
            <a:picLocks noChangeAspect="1"/>
          </p:cNvPicPr>
          <p:nvPr/>
        </p:nvPicPr>
        <p:blipFill rotWithShape="1">
          <a:blip r:embed="rId2">
            <a:alphaModFix amt="55000"/>
          </a:blip>
          <a:srcRect t="7203" b="8527"/>
          <a:stretch/>
        </p:blipFill>
        <p:spPr>
          <a:xfrm>
            <a:off x="20" y="-9107"/>
            <a:ext cx="12191980" cy="6858000"/>
          </a:xfrm>
          <a:prstGeom prst="rect">
            <a:avLst/>
          </a:prstGeom>
        </p:spPr>
      </p:pic>
      <p:sp>
        <p:nvSpPr>
          <p:cNvPr id="2" name="Title 1"/>
          <p:cNvSpPr>
            <a:spLocks noGrp="1"/>
          </p:cNvSpPr>
          <p:nvPr>
            <p:ph type="title"/>
          </p:nvPr>
        </p:nvSpPr>
        <p:spPr>
          <a:xfrm>
            <a:off x="686834" y="591344"/>
            <a:ext cx="3200400" cy="5585619"/>
          </a:xfrm>
        </p:spPr>
        <p:txBody>
          <a:bodyPr vert="horz" lIns="91440" tIns="45720" rIns="91440" bIns="45720" rtlCol="0" anchor="ctr">
            <a:normAutofit/>
          </a:bodyPr>
          <a:lstStyle/>
          <a:p>
            <a:r>
              <a:rPr lang="en-US">
                <a:solidFill>
                  <a:srgbClr val="FFFFFF"/>
                </a:solidFill>
              </a:rPr>
              <a:t>Learning Objectives</a:t>
            </a:r>
          </a:p>
        </p:txBody>
      </p:sp>
      <p:sp>
        <p:nvSpPr>
          <p:cNvPr id="22" name="Arc 17">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 name="Content Placeholder 2"/>
          <p:cNvSpPr>
            <a:spLocks noGrp="1"/>
          </p:cNvSpPr>
          <p:nvPr>
            <p:ph type="subTitle" idx="4294967295"/>
          </p:nvPr>
        </p:nvSpPr>
        <p:spPr>
          <a:xfrm>
            <a:off x="4447308" y="591344"/>
            <a:ext cx="6906491" cy="5585619"/>
          </a:xfrm>
        </p:spPr>
        <p:txBody>
          <a:bodyPr vert="horz" lIns="91440" tIns="45720" rIns="91440" bIns="45720" rtlCol="0" anchor="ctr">
            <a:normAutofit/>
          </a:bodyPr>
          <a:lstStyle/>
          <a:p>
            <a:r>
              <a:rPr lang="en-US">
                <a:solidFill>
                  <a:srgbClr val="FFFFFF"/>
                </a:solidFill>
              </a:rPr>
              <a:t>Are you able to describe and explain the different forms of business?</a:t>
            </a:r>
          </a:p>
          <a:p>
            <a:r>
              <a:rPr lang="en-US">
                <a:solidFill>
                  <a:srgbClr val="FFFFFF"/>
                </a:solidFill>
              </a:rPr>
              <a:t>Are you able to explain the meaning of risk?</a:t>
            </a:r>
          </a:p>
          <a:p>
            <a:r>
              <a:rPr lang="en-US">
                <a:solidFill>
                  <a:srgbClr val="FFFFFF"/>
                </a:solidFill>
              </a:rPr>
              <a:t>Are you able to analyse the implications of limited and unlimited liability?</a:t>
            </a:r>
          </a:p>
          <a:p>
            <a:endParaRPr lang="en-US">
              <a:solidFill>
                <a:srgbClr val="FFFFFF"/>
              </a:solidFill>
            </a:endParaRPr>
          </a:p>
        </p:txBody>
      </p:sp>
      <p:pic>
        <p:nvPicPr>
          <p:cNvPr id="4" name="Picture 3">
            <a:extLst>
              <a:ext uri="{FF2B5EF4-FFF2-40B4-BE49-F238E27FC236}">
                <a16:creationId xmlns:a16="http://schemas.microsoft.com/office/drawing/2014/main" id="{C8109501-BA62-EAA8-8A85-C0A0B62301D9}"/>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AC23863F-0D0B-4C14-99B6-359E0C9C5051}"/>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CF627B39-AA9E-8A8F-CE14-7F0942F15B54}"/>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0883B61B-816E-21F0-F26F-17617C0F64E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1471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10">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9CB3E68E-425C-FBFE-323B-32A158B767AC}"/>
              </a:ext>
            </a:extLst>
          </p:cNvPr>
          <p:cNvSpPr>
            <a:spLocks noGrp="1"/>
          </p:cNvSpPr>
          <p:nvPr>
            <p:ph type="title"/>
          </p:nvPr>
        </p:nvSpPr>
        <p:spPr>
          <a:xfrm>
            <a:off x="1149716" y="499397"/>
            <a:ext cx="5929422" cy="1640180"/>
          </a:xfrm>
        </p:spPr>
        <p:txBody>
          <a:bodyPr vert="horz" lIns="91440" tIns="45720" rIns="91440" bIns="45720" rtlCol="0" anchor="b">
            <a:normAutofit/>
          </a:bodyPr>
          <a:lstStyle/>
          <a:p>
            <a:r>
              <a:rPr lang="en-US" sz="4000" kern="1200">
                <a:solidFill>
                  <a:schemeClr val="tx1"/>
                </a:solidFill>
                <a:latin typeface="+mj-lt"/>
                <a:ea typeface="+mj-ea"/>
                <a:cs typeface="+mj-cs"/>
              </a:rPr>
              <a:t>Cost of a franchise</a:t>
            </a:r>
          </a:p>
        </p:txBody>
      </p:sp>
      <p:sp>
        <p:nvSpPr>
          <p:cNvPr id="4" name="Content Placeholder 3">
            <a:extLst>
              <a:ext uri="{FF2B5EF4-FFF2-40B4-BE49-F238E27FC236}">
                <a16:creationId xmlns:a16="http://schemas.microsoft.com/office/drawing/2014/main" id="{6426D070-CC43-5AC9-28A5-948C0FCCEF96}"/>
              </a:ext>
            </a:extLst>
          </p:cNvPr>
          <p:cNvSpPr>
            <a:spLocks noGrp="1"/>
          </p:cNvSpPr>
          <p:nvPr>
            <p:ph idx="1"/>
          </p:nvPr>
        </p:nvSpPr>
        <p:spPr>
          <a:xfrm>
            <a:off x="1149717" y="2423821"/>
            <a:ext cx="5929422" cy="3519780"/>
          </a:xfrm>
        </p:spPr>
        <p:txBody>
          <a:bodyPr vert="horz" lIns="91440" tIns="45720" rIns="91440" bIns="45720" rtlCol="0">
            <a:normAutofit/>
          </a:bodyPr>
          <a:lstStyle/>
          <a:p>
            <a:r>
              <a:rPr lang="en-US" sz="2000"/>
              <a:t>When a business person decides to buy a franchise they will need to take into consideration the costs:</a:t>
            </a:r>
          </a:p>
          <a:p>
            <a:r>
              <a:rPr lang="en-US" sz="2000"/>
              <a:t>Cost of buying the franchise rights at the start</a:t>
            </a:r>
          </a:p>
          <a:p>
            <a:r>
              <a:rPr lang="en-US" sz="2000"/>
              <a:t>Monthly royalty payment to the franchisor</a:t>
            </a:r>
          </a:p>
          <a:p>
            <a:r>
              <a:rPr lang="en-US" sz="2000"/>
              <a:t>Have a look at the McDonald’s website for </a:t>
            </a:r>
            <a:r>
              <a:rPr lang="en-US" sz="2000">
                <a:hlinkClick r:id="rId3"/>
              </a:rPr>
              <a:t>franchising</a:t>
            </a:r>
            <a:endParaRPr lang="en-US" sz="2000"/>
          </a:p>
        </p:txBody>
      </p:sp>
      <p:pic>
        <p:nvPicPr>
          <p:cNvPr id="22" name="Graphic 7" descr="Kiosk">
            <a:extLst>
              <a:ext uri="{FF2B5EF4-FFF2-40B4-BE49-F238E27FC236}">
                <a16:creationId xmlns:a16="http://schemas.microsoft.com/office/drawing/2014/main" id="{E693E2D1-1A4E-7676-2951-75569549539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745506" y="1492624"/>
            <a:ext cx="3765176" cy="3765176"/>
          </a:xfrm>
          <a:prstGeom prst="rect">
            <a:avLst/>
          </a:prstGeom>
        </p:spPr>
      </p:pic>
      <p:sp>
        <p:nvSpPr>
          <p:cNvPr id="23" name="Rectangle 12">
            <a:extLst>
              <a:ext uri="{FF2B5EF4-FFF2-40B4-BE49-F238E27FC236}">
                <a16:creationId xmlns:a16="http://schemas.microsoft.com/office/drawing/2014/main" id="{61707E60-CEC9-4661-AA82-69242EB4BD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6406116"/>
            <a:ext cx="12191998" cy="461774"/>
          </a:xfrm>
          <a:prstGeom prst="rect">
            <a:avLst/>
          </a:prstGeom>
          <a:gradFill>
            <a:gsLst>
              <a:gs pos="0">
                <a:srgbClr val="000000"/>
              </a:gs>
              <a:gs pos="100000">
                <a:schemeClr val="accent1">
                  <a:lumMod val="75000"/>
                </a:schemeClr>
              </a:gs>
            </a:gsLst>
            <a:lin ang="15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14">
            <a:extLst>
              <a:ext uri="{FF2B5EF4-FFF2-40B4-BE49-F238E27FC236}">
                <a16:creationId xmlns:a16="http://schemas.microsoft.com/office/drawing/2014/main" id="{8F035CD8-AE30-4146-96F2-036B0CE5E4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300" y="6406115"/>
            <a:ext cx="4076698" cy="464399"/>
          </a:xfrm>
          <a:prstGeom prst="rect">
            <a:avLst/>
          </a:prstGeom>
          <a:gradFill>
            <a:gsLst>
              <a:gs pos="19000">
                <a:srgbClr val="000000">
                  <a:alpha val="46000"/>
                </a:srgbClr>
              </a:gs>
              <a:gs pos="99000">
                <a:schemeClr val="accent1"/>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220C2885-1007-CDBA-E008-EB9E62986959}"/>
              </a:ext>
            </a:extLst>
          </p:cNvPr>
          <p:cNvPicPr>
            <a:picLocks noChangeAspect="1"/>
          </p:cNvPicPr>
          <p:nvPr/>
        </p:nvPicPr>
        <p:blipFill>
          <a:blip r:embed="rId6"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935E0056-FDF1-7FDA-2621-034FDFEEACD6}"/>
              </a:ext>
            </a:extLst>
          </p:cNvPr>
          <p:cNvPicPr>
            <a:picLocks noChangeAspect="1"/>
          </p:cNvPicPr>
          <p:nvPr/>
        </p:nvPicPr>
        <p:blipFill>
          <a:blip r:embed="rId7"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B2AFC422-1EA2-644E-56C9-11D91640FFF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0D38E911-2249-5A1A-CC7B-DF2ECECD0BD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8">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3269577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CDF18252-175F-3BD9-A9A9-2A7B228C7303}"/>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Activity - Franchising</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5">
            <a:extLst>
              <a:ext uri="{FF2B5EF4-FFF2-40B4-BE49-F238E27FC236}">
                <a16:creationId xmlns:a16="http://schemas.microsoft.com/office/drawing/2014/main" id="{6CD147D3-DB7A-FCDA-D8AD-982640BA3A7F}"/>
              </a:ext>
            </a:extLst>
          </p:cNvPr>
          <p:cNvGraphicFramePr>
            <a:graphicFrameLocks noGrp="1"/>
          </p:cNvGraphicFramePr>
          <p:nvPr>
            <p:ph idx="1"/>
            <p:extLst>
              <p:ext uri="{D42A27DB-BD31-4B8C-83A1-F6EECF244321}">
                <p14:modId xmlns:p14="http://schemas.microsoft.com/office/powerpoint/2010/main" val="3419277796"/>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C152AA32-8072-BDC8-D8AB-A1F4739489D3}"/>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0B0591A7-B345-19C4-88A4-6F9D3DBDA5E8}"/>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AE529FCA-5CC9-F5D2-2D0F-6074E0C4F37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8A6130C9-2672-8F94-6956-79BC2011571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44501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8FC15685-5A4F-4EF6-DB66-DF09A91CF089}"/>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Franchising pros and cons</a:t>
            </a:r>
          </a:p>
        </p:txBody>
      </p:sp>
      <p:graphicFrame>
        <p:nvGraphicFramePr>
          <p:cNvPr id="7" name="Content Placeholder 4">
            <a:extLst>
              <a:ext uri="{FF2B5EF4-FFF2-40B4-BE49-F238E27FC236}">
                <a16:creationId xmlns:a16="http://schemas.microsoft.com/office/drawing/2014/main" id="{C021DABE-98D7-3EB3-264B-E17B163D6B5B}"/>
              </a:ext>
            </a:extLst>
          </p:cNvPr>
          <p:cNvGraphicFramePr>
            <a:graphicFrameLocks noGrp="1"/>
          </p:cNvGraphicFramePr>
          <p:nvPr>
            <p:ph idx="1"/>
            <p:extLst>
              <p:ext uri="{D42A27DB-BD31-4B8C-83A1-F6EECF244321}">
                <p14:modId xmlns:p14="http://schemas.microsoft.com/office/powerpoint/2010/main" val="21046415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0B88BB25-5BF5-ED92-A78F-936652D3E041}"/>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7AC9A76F-5A48-2885-DABB-0AAD244343FE}"/>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FEB2795C-7408-2006-1942-90286F6A50A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E1DD0B9D-ABC1-1282-F6FD-B69EE0BFCDC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083507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itle 4">
            <a:extLst>
              <a:ext uri="{FF2B5EF4-FFF2-40B4-BE49-F238E27FC236}">
                <a16:creationId xmlns:a16="http://schemas.microsoft.com/office/drawing/2014/main" id="{C788306A-675B-33FC-1A64-EC0A27A0FCB7}"/>
              </a:ext>
            </a:extLst>
          </p:cNvPr>
          <p:cNvSpPr>
            <a:spLocks noGrp="1"/>
          </p:cNvSpPr>
          <p:nvPr>
            <p:ph type="title"/>
          </p:nvPr>
        </p:nvSpPr>
        <p:spPr>
          <a:xfrm>
            <a:off x="1383564" y="348865"/>
            <a:ext cx="9718111" cy="1576446"/>
          </a:xfrm>
        </p:spPr>
        <p:txBody>
          <a:bodyPr vert="horz" lIns="91440" tIns="45720" rIns="91440" bIns="45720" rtlCol="0" anchor="ctr">
            <a:normAutofit/>
          </a:bodyPr>
          <a:lstStyle/>
          <a:p>
            <a:r>
              <a:rPr lang="en-US" sz="4000" kern="1200">
                <a:solidFill>
                  <a:srgbClr val="FFFFFF"/>
                </a:solidFill>
                <a:latin typeface="+mj-lt"/>
                <a:ea typeface="+mj-ea"/>
                <a:cs typeface="+mj-cs"/>
              </a:rPr>
              <a:t>Growth to plc</a:t>
            </a:r>
          </a:p>
        </p:txBody>
      </p:sp>
      <p:graphicFrame>
        <p:nvGraphicFramePr>
          <p:cNvPr id="8" name="Content Placeholder 5">
            <a:extLst>
              <a:ext uri="{FF2B5EF4-FFF2-40B4-BE49-F238E27FC236}">
                <a16:creationId xmlns:a16="http://schemas.microsoft.com/office/drawing/2014/main" id="{46FABAC0-56D6-DE27-2631-6F6D90896DC7}"/>
              </a:ext>
            </a:extLst>
          </p:cNvPr>
          <p:cNvGraphicFramePr>
            <a:graphicFrameLocks noGrp="1"/>
          </p:cNvGraphicFramePr>
          <p:nvPr>
            <p:ph idx="1"/>
            <p:extLst>
              <p:ext uri="{D42A27DB-BD31-4B8C-83A1-F6EECF244321}">
                <p14:modId xmlns:p14="http://schemas.microsoft.com/office/powerpoint/2010/main" val="4059514594"/>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71D9CAC9-C574-3FEB-6490-1079EBE48A91}"/>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C19D215B-8C58-EEB7-4609-824543A29EAB}"/>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0FC63A9C-7A54-C246-FE99-8772E0D7DA76}"/>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1AA62CD7-40A2-3459-0ECF-08FC7CD38161}"/>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85705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Fill">
            <a:extLst>
              <a:ext uri="{FF2B5EF4-FFF2-40B4-BE49-F238E27FC236}">
                <a16:creationId xmlns:a16="http://schemas.microsoft.com/office/drawing/2014/main" id="{C7D023E4-8DE1-436E-9847-ED6A4B4B04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1" y="0"/>
            <a:ext cx="1218894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 name="Group 11">
            <a:extLst>
              <a:ext uri="{FF2B5EF4-FFF2-40B4-BE49-F238E27FC236}">
                <a16:creationId xmlns:a16="http://schemas.microsoft.com/office/drawing/2014/main" id="{519334DB-EC8F-4050-9C6E-F92B6A72DA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49" cy="6858000"/>
            <a:chOff x="-2848" y="0"/>
            <a:chExt cx="12188949" cy="6858000"/>
          </a:xfrm>
        </p:grpSpPr>
        <p:sp>
          <p:nvSpPr>
            <p:cNvPr id="13" name="Color Cover">
              <a:extLst>
                <a:ext uri="{FF2B5EF4-FFF2-40B4-BE49-F238E27FC236}">
                  <a16:creationId xmlns:a16="http://schemas.microsoft.com/office/drawing/2014/main" id="{EA01B1DD-00B6-4407-827C-3F408B773B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5">
                <a:alpha val="4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Color Cover">
              <a:extLst>
                <a:ext uri="{FF2B5EF4-FFF2-40B4-BE49-F238E27FC236}">
                  <a16:creationId xmlns:a16="http://schemas.microsoft.com/office/drawing/2014/main" id="{AF1D500A-77DB-437E-A54D-45B239D6D0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848" y="0"/>
              <a:ext cx="12188949" cy="6858000"/>
            </a:xfrm>
            <a:prstGeom prst="rect">
              <a:avLst/>
            </a:prstGeom>
            <a:solidFill>
              <a:schemeClr val="accent6">
                <a:alpha val="1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3F87BA2A-0B66-4DEF-A04F-2CC1722572E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51279" y="598259"/>
            <a:ext cx="10889442" cy="5680742"/>
            <a:chOff x="651279" y="598259"/>
            <a:chExt cx="10889442" cy="5680742"/>
          </a:xfrm>
        </p:grpSpPr>
        <p:sp>
          <p:nvSpPr>
            <p:cNvPr id="17" name="Color">
              <a:extLst>
                <a:ext uri="{FF2B5EF4-FFF2-40B4-BE49-F238E27FC236}">
                  <a16:creationId xmlns:a16="http://schemas.microsoft.com/office/drawing/2014/main" id="{522B2F8C-7861-41DA-AB7F-C621655E4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Color">
              <a:extLst>
                <a:ext uri="{FF2B5EF4-FFF2-40B4-BE49-F238E27FC236}">
                  <a16:creationId xmlns:a16="http://schemas.microsoft.com/office/drawing/2014/main" id="{90AE996F-5C1A-4DD0-B66D-9C837744AA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1279" y="598259"/>
              <a:ext cx="10889442" cy="5680742"/>
            </a:xfrm>
            <a:prstGeom prst="rect">
              <a:avLst/>
            </a:prstGeom>
            <a:solidFill>
              <a:schemeClr val="accent6">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p:cNvPicPr>
            <a:picLocks noChangeAspect="1"/>
          </p:cNvPicPr>
          <p:nvPr/>
        </p:nvPicPr>
        <p:blipFill rotWithShape="1">
          <a:blip r:embed="rId3"/>
          <a:srcRect r="194" b="7207"/>
          <a:stretch/>
        </p:blipFill>
        <p:spPr>
          <a:xfrm>
            <a:off x="5630037" y="1719469"/>
            <a:ext cx="6199516" cy="4973913"/>
          </a:xfrm>
          <a:prstGeom prst="rect">
            <a:avLst/>
          </a:prstGeom>
        </p:spPr>
      </p:pic>
      <p:pic>
        <p:nvPicPr>
          <p:cNvPr id="5" name="Picture 4">
            <a:extLst>
              <a:ext uri="{FF2B5EF4-FFF2-40B4-BE49-F238E27FC236}">
                <a16:creationId xmlns:a16="http://schemas.microsoft.com/office/drawing/2014/main" id="{9DECEAD9-4257-4F80-8D39-B6732C0C6855}"/>
              </a:ext>
            </a:extLst>
          </p:cNvPr>
          <p:cNvPicPr>
            <a:picLocks noChangeAspect="1"/>
          </p:cNvPicPr>
          <p:nvPr/>
        </p:nvPicPr>
        <p:blipFill rotWithShape="1">
          <a:blip r:embed="rId4"/>
          <a:srcRect t="15556" r="-137" b="15556"/>
          <a:stretch/>
        </p:blipFill>
        <p:spPr>
          <a:xfrm>
            <a:off x="555249" y="603086"/>
            <a:ext cx="11274306" cy="1044292"/>
          </a:xfrm>
          <a:prstGeom prst="rect">
            <a:avLst/>
          </a:prstGeom>
        </p:spPr>
      </p:pic>
      <p:grpSp>
        <p:nvGrpSpPr>
          <p:cNvPr id="20" name="Group 19">
            <a:extLst>
              <a:ext uri="{FF2B5EF4-FFF2-40B4-BE49-F238E27FC236}">
                <a16:creationId xmlns:a16="http://schemas.microsoft.com/office/drawing/2014/main" id="{E27AF472-EAE3-4572-AB69-B92BD10DBC6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848" y="0"/>
            <a:ext cx="12188952" cy="6858000"/>
            <a:chOff x="0" y="0"/>
            <a:chExt cx="12188952" cy="6858000"/>
          </a:xfrm>
        </p:grpSpPr>
        <p:sp>
          <p:nvSpPr>
            <p:cNvPr id="21" name="Freeform: Shape 20">
              <a:extLst>
                <a:ext uri="{FF2B5EF4-FFF2-40B4-BE49-F238E27FC236}">
                  <a16:creationId xmlns:a16="http://schemas.microsoft.com/office/drawing/2014/main" id="{BF4DB9D2-6215-420C-874C-82EADF8C6C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6122" y="6015669"/>
              <a:ext cx="2605762" cy="842331"/>
            </a:xfrm>
            <a:custGeom>
              <a:avLst/>
              <a:gdLst>
                <a:gd name="connsiteX0" fmla="*/ 1151220 w 3180577"/>
                <a:gd name="connsiteY0" fmla="*/ 1105 h 1033951"/>
                <a:gd name="connsiteX1" fmla="*/ 1735251 w 3180577"/>
                <a:gd name="connsiteY1" fmla="*/ 77956 h 1033951"/>
                <a:gd name="connsiteX2" fmla="*/ 2001894 w 3180577"/>
                <a:gd name="connsiteY2" fmla="*/ 123235 h 1033951"/>
                <a:gd name="connsiteX3" fmla="*/ 2321364 w 3180577"/>
                <a:gd name="connsiteY3" fmla="*/ 128266 h 1033951"/>
                <a:gd name="connsiteX4" fmla="*/ 2671019 w 3180577"/>
                <a:gd name="connsiteY4" fmla="*/ 55316 h 1033951"/>
                <a:gd name="connsiteX5" fmla="*/ 2982942 w 3180577"/>
                <a:gd name="connsiteY5" fmla="*/ 326991 h 1033951"/>
                <a:gd name="connsiteX6" fmla="*/ 3176430 w 3180577"/>
                <a:gd name="connsiteY6" fmla="*/ 1024557 h 1033951"/>
                <a:gd name="connsiteX7" fmla="*/ 3174833 w 3180577"/>
                <a:gd name="connsiteY7" fmla="*/ 1033951 h 1033951"/>
                <a:gd name="connsiteX8" fmla="*/ 23630 w 3180577"/>
                <a:gd name="connsiteY8" fmla="*/ 1033951 h 1033951"/>
                <a:gd name="connsiteX9" fmla="*/ 11184 w 3180577"/>
                <a:gd name="connsiteY9" fmla="*/ 984167 h 1033951"/>
                <a:gd name="connsiteX10" fmla="*/ 236008 w 3180577"/>
                <a:gd name="connsiteY10" fmla="*/ 289258 h 1033951"/>
                <a:gd name="connsiteX11" fmla="*/ 1151220 w 3180577"/>
                <a:gd name="connsiteY11" fmla="*/ 1105 h 1033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180577" h="1033951">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2" name="Freeform: Shape 21">
              <a:extLst>
                <a:ext uri="{FF2B5EF4-FFF2-40B4-BE49-F238E27FC236}">
                  <a16:creationId xmlns:a16="http://schemas.microsoft.com/office/drawing/2014/main" id="{1F003139-C97C-44FA-B139-32E4DFDCE9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55184" y="5798001"/>
              <a:ext cx="2485581" cy="1059999"/>
            </a:xfrm>
            <a:custGeom>
              <a:avLst/>
              <a:gdLst>
                <a:gd name="connsiteX0" fmla="*/ 1553968 w 2449768"/>
                <a:gd name="connsiteY0" fmla="*/ 1045598 h 1050628"/>
                <a:gd name="connsiteX1" fmla="*/ 1561623 w 2449768"/>
                <a:gd name="connsiteY1" fmla="*/ 1050628 h 1050628"/>
                <a:gd name="connsiteX2" fmla="*/ 1540857 w 2449768"/>
                <a:gd name="connsiteY2" fmla="*/ 1050628 h 1050628"/>
                <a:gd name="connsiteX3" fmla="*/ 1542955 w 2449768"/>
                <a:gd name="connsiteY3" fmla="*/ 1048256 h 1050628"/>
                <a:gd name="connsiteX4" fmla="*/ 1553968 w 2449768"/>
                <a:gd name="connsiteY4" fmla="*/ 1045598 h 1050628"/>
                <a:gd name="connsiteX5" fmla="*/ 490647 w 2449768"/>
                <a:gd name="connsiteY5" fmla="*/ 1036483 h 1050628"/>
                <a:gd name="connsiteX6" fmla="*/ 503939 w 2449768"/>
                <a:gd name="connsiteY6" fmla="*/ 1045217 h 1050628"/>
                <a:gd name="connsiteX7" fmla="*/ 505485 w 2449768"/>
                <a:gd name="connsiteY7" fmla="*/ 1050628 h 1050628"/>
                <a:gd name="connsiteX8" fmla="*/ 470645 w 2449768"/>
                <a:gd name="connsiteY8" fmla="*/ 1050628 h 1050628"/>
                <a:gd name="connsiteX9" fmla="*/ 469761 w 2449768"/>
                <a:gd name="connsiteY9" fmla="*/ 1046736 h 1050628"/>
                <a:gd name="connsiteX10" fmla="*/ 479634 w 2449768"/>
                <a:gd name="connsiteY10" fmla="*/ 1039141 h 1050628"/>
                <a:gd name="connsiteX11" fmla="*/ 490647 w 2449768"/>
                <a:gd name="connsiteY11" fmla="*/ 1036483 h 1050628"/>
                <a:gd name="connsiteX12" fmla="*/ 326591 w 2449768"/>
                <a:gd name="connsiteY12" fmla="*/ 1030407 h 1050628"/>
                <a:gd name="connsiteX13" fmla="*/ 339883 w 2449768"/>
                <a:gd name="connsiteY13" fmla="*/ 1039141 h 1050628"/>
                <a:gd name="connsiteX14" fmla="*/ 341999 w 2449768"/>
                <a:gd name="connsiteY14" fmla="*/ 1050628 h 1050628"/>
                <a:gd name="connsiteX15" fmla="*/ 308260 w 2449768"/>
                <a:gd name="connsiteY15" fmla="*/ 1050628 h 1050628"/>
                <a:gd name="connsiteX16" fmla="*/ 306844 w 2449768"/>
                <a:gd name="connsiteY16" fmla="*/ 1042939 h 1050628"/>
                <a:gd name="connsiteX17" fmla="*/ 315578 w 2449768"/>
                <a:gd name="connsiteY17" fmla="*/ 1033065 h 1050628"/>
                <a:gd name="connsiteX18" fmla="*/ 326591 w 2449768"/>
                <a:gd name="connsiteY18" fmla="*/ 1030407 h 1050628"/>
                <a:gd name="connsiteX19" fmla="*/ 20886 w 2449768"/>
                <a:gd name="connsiteY19" fmla="*/ 1026229 h 1050628"/>
                <a:gd name="connsiteX20" fmla="*/ 33039 w 2449768"/>
                <a:gd name="connsiteY20" fmla="*/ 1036103 h 1050628"/>
                <a:gd name="connsiteX21" fmla="*/ 36837 w 2449768"/>
                <a:gd name="connsiteY21" fmla="*/ 1049395 h 1050628"/>
                <a:gd name="connsiteX22" fmla="*/ 35731 w 2449768"/>
                <a:gd name="connsiteY22" fmla="*/ 1050628 h 1050628"/>
                <a:gd name="connsiteX23" fmla="*/ 1976 w 2449768"/>
                <a:gd name="connsiteY23" fmla="*/ 1050628 h 1050628"/>
                <a:gd name="connsiteX24" fmla="*/ 0 w 2449768"/>
                <a:gd name="connsiteY24" fmla="*/ 1039901 h 1050628"/>
                <a:gd name="connsiteX25" fmla="*/ 8734 w 2449768"/>
                <a:gd name="connsiteY25" fmla="*/ 1030027 h 1050628"/>
                <a:gd name="connsiteX26" fmla="*/ 20886 w 2449768"/>
                <a:gd name="connsiteY26" fmla="*/ 1026229 h 1050628"/>
                <a:gd name="connsiteX27" fmla="*/ 2100819 w 2449768"/>
                <a:gd name="connsiteY27" fmla="*/ 1024331 h 1050628"/>
                <a:gd name="connsiteX28" fmla="*/ 2114111 w 2449768"/>
                <a:gd name="connsiteY28" fmla="*/ 1033065 h 1050628"/>
                <a:gd name="connsiteX29" fmla="*/ 2117909 w 2449768"/>
                <a:gd name="connsiteY29" fmla="*/ 1046357 h 1050628"/>
                <a:gd name="connsiteX30" fmla="*/ 2114079 w 2449768"/>
                <a:gd name="connsiteY30" fmla="*/ 1050628 h 1050628"/>
                <a:gd name="connsiteX31" fmla="*/ 2083616 w 2449768"/>
                <a:gd name="connsiteY31" fmla="*/ 1050628 h 1050628"/>
                <a:gd name="connsiteX32" fmla="*/ 2081072 w 2449768"/>
                <a:gd name="connsiteY32" fmla="*/ 1035724 h 1050628"/>
                <a:gd name="connsiteX33" fmla="*/ 2089806 w 2449768"/>
                <a:gd name="connsiteY33" fmla="*/ 1026989 h 1050628"/>
                <a:gd name="connsiteX34" fmla="*/ 2100819 w 2449768"/>
                <a:gd name="connsiteY34" fmla="*/ 1024331 h 1050628"/>
                <a:gd name="connsiteX35" fmla="*/ 1192439 w 2449768"/>
                <a:gd name="connsiteY35" fmla="*/ 1024331 h 1050628"/>
                <a:gd name="connsiteX36" fmla="*/ 1205731 w 2449768"/>
                <a:gd name="connsiteY36" fmla="*/ 1033065 h 1050628"/>
                <a:gd name="connsiteX37" fmla="*/ 1209529 w 2449768"/>
                <a:gd name="connsiteY37" fmla="*/ 1046357 h 1050628"/>
                <a:gd name="connsiteX38" fmla="*/ 1205699 w 2449768"/>
                <a:gd name="connsiteY38" fmla="*/ 1050628 h 1050628"/>
                <a:gd name="connsiteX39" fmla="*/ 1175227 w 2449768"/>
                <a:gd name="connsiteY39" fmla="*/ 1050628 h 1050628"/>
                <a:gd name="connsiteX40" fmla="*/ 1172692 w 2449768"/>
                <a:gd name="connsiteY40" fmla="*/ 1036863 h 1050628"/>
                <a:gd name="connsiteX41" fmla="*/ 1181426 w 2449768"/>
                <a:gd name="connsiteY41" fmla="*/ 1026989 h 1050628"/>
                <a:gd name="connsiteX42" fmla="*/ 1192439 w 2449768"/>
                <a:gd name="connsiteY42" fmla="*/ 1024331 h 1050628"/>
                <a:gd name="connsiteX43" fmla="*/ 788376 w 2449768"/>
                <a:gd name="connsiteY43" fmla="*/ 1024331 h 1050628"/>
                <a:gd name="connsiteX44" fmla="*/ 801668 w 2449768"/>
                <a:gd name="connsiteY44" fmla="*/ 1033065 h 1050628"/>
                <a:gd name="connsiteX45" fmla="*/ 805466 w 2449768"/>
                <a:gd name="connsiteY45" fmla="*/ 1046357 h 1050628"/>
                <a:gd name="connsiteX46" fmla="*/ 801636 w 2449768"/>
                <a:gd name="connsiteY46" fmla="*/ 1050628 h 1050628"/>
                <a:gd name="connsiteX47" fmla="*/ 771181 w 2449768"/>
                <a:gd name="connsiteY47" fmla="*/ 1050628 h 1050628"/>
                <a:gd name="connsiteX48" fmla="*/ 768629 w 2449768"/>
                <a:gd name="connsiteY48" fmla="*/ 1034584 h 1050628"/>
                <a:gd name="connsiteX49" fmla="*/ 777363 w 2449768"/>
                <a:gd name="connsiteY49" fmla="*/ 1026989 h 1050628"/>
                <a:gd name="connsiteX50" fmla="*/ 788376 w 2449768"/>
                <a:gd name="connsiteY50" fmla="*/ 1024331 h 1050628"/>
                <a:gd name="connsiteX51" fmla="*/ 138231 w 2449768"/>
                <a:gd name="connsiteY51" fmla="*/ 1024331 h 1050628"/>
                <a:gd name="connsiteX52" fmla="*/ 151523 w 2449768"/>
                <a:gd name="connsiteY52" fmla="*/ 1033065 h 1050628"/>
                <a:gd name="connsiteX53" fmla="*/ 154181 w 2449768"/>
                <a:gd name="connsiteY53" fmla="*/ 1047496 h 1050628"/>
                <a:gd name="connsiteX54" fmla="*/ 151411 w 2449768"/>
                <a:gd name="connsiteY54" fmla="*/ 1050628 h 1050628"/>
                <a:gd name="connsiteX55" fmla="*/ 121019 w 2449768"/>
                <a:gd name="connsiteY55" fmla="*/ 1050628 h 1050628"/>
                <a:gd name="connsiteX56" fmla="*/ 118484 w 2449768"/>
                <a:gd name="connsiteY56" fmla="*/ 1036863 h 1050628"/>
                <a:gd name="connsiteX57" fmla="*/ 127218 w 2449768"/>
                <a:gd name="connsiteY57" fmla="*/ 1026989 h 1050628"/>
                <a:gd name="connsiteX58" fmla="*/ 138231 w 2449768"/>
                <a:gd name="connsiteY58" fmla="*/ 1024331 h 1050628"/>
                <a:gd name="connsiteX59" fmla="*/ 894709 w 2449768"/>
                <a:gd name="connsiteY59" fmla="*/ 1021293 h 1050628"/>
                <a:gd name="connsiteX60" fmla="*/ 908001 w 2449768"/>
                <a:gd name="connsiteY60" fmla="*/ 1030027 h 1050628"/>
                <a:gd name="connsiteX61" fmla="*/ 911799 w 2449768"/>
                <a:gd name="connsiteY61" fmla="*/ 1043319 h 1050628"/>
                <a:gd name="connsiteX62" fmla="*/ 905246 w 2449768"/>
                <a:gd name="connsiteY62" fmla="*/ 1050628 h 1050628"/>
                <a:gd name="connsiteX63" fmla="*/ 880920 w 2449768"/>
                <a:gd name="connsiteY63" fmla="*/ 1050628 h 1050628"/>
                <a:gd name="connsiteX64" fmla="*/ 877620 w 2449768"/>
                <a:gd name="connsiteY64" fmla="*/ 1048256 h 1050628"/>
                <a:gd name="connsiteX65" fmla="*/ 883696 w 2449768"/>
                <a:gd name="connsiteY65" fmla="*/ 1023951 h 1050628"/>
                <a:gd name="connsiteX66" fmla="*/ 894709 w 2449768"/>
                <a:gd name="connsiteY66" fmla="*/ 1021293 h 1050628"/>
                <a:gd name="connsiteX67" fmla="*/ 694197 w 2449768"/>
                <a:gd name="connsiteY67" fmla="*/ 1021293 h 1050628"/>
                <a:gd name="connsiteX68" fmla="*/ 707488 w 2449768"/>
                <a:gd name="connsiteY68" fmla="*/ 1030027 h 1050628"/>
                <a:gd name="connsiteX69" fmla="*/ 711286 w 2449768"/>
                <a:gd name="connsiteY69" fmla="*/ 1043319 h 1050628"/>
                <a:gd name="connsiteX70" fmla="*/ 704733 w 2449768"/>
                <a:gd name="connsiteY70" fmla="*/ 1050628 h 1050628"/>
                <a:gd name="connsiteX71" fmla="*/ 680408 w 2449768"/>
                <a:gd name="connsiteY71" fmla="*/ 1050628 h 1050628"/>
                <a:gd name="connsiteX72" fmla="*/ 677108 w 2449768"/>
                <a:gd name="connsiteY72" fmla="*/ 1048256 h 1050628"/>
                <a:gd name="connsiteX73" fmla="*/ 683184 w 2449768"/>
                <a:gd name="connsiteY73" fmla="*/ 1023951 h 1050628"/>
                <a:gd name="connsiteX74" fmla="*/ 694197 w 2449768"/>
                <a:gd name="connsiteY74" fmla="*/ 1021293 h 1050628"/>
                <a:gd name="connsiteX75" fmla="*/ 596979 w 2449768"/>
                <a:gd name="connsiteY75" fmla="*/ 1021293 h 1050628"/>
                <a:gd name="connsiteX76" fmla="*/ 610271 w 2449768"/>
                <a:gd name="connsiteY76" fmla="*/ 1030027 h 1050628"/>
                <a:gd name="connsiteX77" fmla="*/ 614069 w 2449768"/>
                <a:gd name="connsiteY77" fmla="*/ 1043319 h 1050628"/>
                <a:gd name="connsiteX78" fmla="*/ 607516 w 2449768"/>
                <a:gd name="connsiteY78" fmla="*/ 1050628 h 1050628"/>
                <a:gd name="connsiteX79" fmla="*/ 583190 w 2449768"/>
                <a:gd name="connsiteY79" fmla="*/ 1050628 h 1050628"/>
                <a:gd name="connsiteX80" fmla="*/ 579890 w 2449768"/>
                <a:gd name="connsiteY80" fmla="*/ 1048256 h 1050628"/>
                <a:gd name="connsiteX81" fmla="*/ 585966 w 2449768"/>
                <a:gd name="connsiteY81" fmla="*/ 1023951 h 1050628"/>
                <a:gd name="connsiteX82" fmla="*/ 596979 w 2449768"/>
                <a:gd name="connsiteY82" fmla="*/ 1021293 h 1050628"/>
                <a:gd name="connsiteX83" fmla="*/ 1086106 w 2449768"/>
                <a:gd name="connsiteY83" fmla="*/ 1015217 h 1050628"/>
                <a:gd name="connsiteX84" fmla="*/ 1099398 w 2449768"/>
                <a:gd name="connsiteY84" fmla="*/ 1023951 h 1050628"/>
                <a:gd name="connsiteX85" fmla="*/ 1093322 w 2449768"/>
                <a:gd name="connsiteY85" fmla="*/ 1048256 h 1050628"/>
                <a:gd name="connsiteX86" fmla="*/ 1082478 w 2449768"/>
                <a:gd name="connsiteY86" fmla="*/ 1050628 h 1050628"/>
                <a:gd name="connsiteX87" fmla="*/ 1080771 w 2449768"/>
                <a:gd name="connsiteY87" fmla="*/ 1050628 h 1050628"/>
                <a:gd name="connsiteX88" fmla="*/ 1069017 w 2449768"/>
                <a:gd name="connsiteY88" fmla="*/ 1042180 h 1050628"/>
                <a:gd name="connsiteX89" fmla="*/ 1075093 w 2449768"/>
                <a:gd name="connsiteY89" fmla="*/ 1017875 h 1050628"/>
                <a:gd name="connsiteX90" fmla="*/ 1086106 w 2449768"/>
                <a:gd name="connsiteY90" fmla="*/ 1015217 h 1050628"/>
                <a:gd name="connsiteX91" fmla="*/ 1313961 w 2449768"/>
                <a:gd name="connsiteY91" fmla="*/ 1009141 h 1050628"/>
                <a:gd name="connsiteX92" fmla="*/ 1327253 w 2449768"/>
                <a:gd name="connsiteY92" fmla="*/ 1017875 h 1050628"/>
                <a:gd name="connsiteX93" fmla="*/ 1321177 w 2449768"/>
                <a:gd name="connsiteY93" fmla="*/ 1042180 h 1050628"/>
                <a:gd name="connsiteX94" fmla="*/ 1296872 w 2449768"/>
                <a:gd name="connsiteY94" fmla="*/ 1036104 h 1050628"/>
                <a:gd name="connsiteX95" fmla="*/ 1302948 w 2449768"/>
                <a:gd name="connsiteY95" fmla="*/ 1011799 h 1050628"/>
                <a:gd name="connsiteX96" fmla="*/ 1313961 w 2449768"/>
                <a:gd name="connsiteY96" fmla="*/ 1009141 h 1050628"/>
                <a:gd name="connsiteX97" fmla="*/ 2337788 w 2449768"/>
                <a:gd name="connsiteY97" fmla="*/ 996989 h 1050628"/>
                <a:gd name="connsiteX98" fmla="*/ 2351080 w 2449768"/>
                <a:gd name="connsiteY98" fmla="*/ 1005723 h 1050628"/>
                <a:gd name="connsiteX99" fmla="*/ 2345004 w 2449768"/>
                <a:gd name="connsiteY99" fmla="*/ 1030028 h 1050628"/>
                <a:gd name="connsiteX100" fmla="*/ 2320699 w 2449768"/>
                <a:gd name="connsiteY100" fmla="*/ 1023952 h 1050628"/>
                <a:gd name="connsiteX101" fmla="*/ 2326775 w 2449768"/>
                <a:gd name="connsiteY101" fmla="*/ 999647 h 1050628"/>
                <a:gd name="connsiteX102" fmla="*/ 2337788 w 2449768"/>
                <a:gd name="connsiteY102" fmla="*/ 996989 h 1050628"/>
                <a:gd name="connsiteX103" fmla="*/ 1429407 w 2449768"/>
                <a:gd name="connsiteY103" fmla="*/ 990912 h 1050628"/>
                <a:gd name="connsiteX104" fmla="*/ 1442699 w 2449768"/>
                <a:gd name="connsiteY104" fmla="*/ 999646 h 1050628"/>
                <a:gd name="connsiteX105" fmla="*/ 1436623 w 2449768"/>
                <a:gd name="connsiteY105" fmla="*/ 1023951 h 1050628"/>
                <a:gd name="connsiteX106" fmla="*/ 1412318 w 2449768"/>
                <a:gd name="connsiteY106" fmla="*/ 1017875 h 1050628"/>
                <a:gd name="connsiteX107" fmla="*/ 1418394 w 2449768"/>
                <a:gd name="connsiteY107" fmla="*/ 993570 h 1050628"/>
                <a:gd name="connsiteX108" fmla="*/ 1429407 w 2449768"/>
                <a:gd name="connsiteY108" fmla="*/ 990912 h 1050628"/>
                <a:gd name="connsiteX109" fmla="*/ 1672452 w 2449768"/>
                <a:gd name="connsiteY109" fmla="*/ 987874 h 1050628"/>
                <a:gd name="connsiteX110" fmla="*/ 1685744 w 2449768"/>
                <a:gd name="connsiteY110" fmla="*/ 996608 h 1050628"/>
                <a:gd name="connsiteX111" fmla="*/ 1679668 w 2449768"/>
                <a:gd name="connsiteY111" fmla="*/ 1020913 h 1050628"/>
                <a:gd name="connsiteX112" fmla="*/ 1655363 w 2449768"/>
                <a:gd name="connsiteY112" fmla="*/ 1014837 h 1050628"/>
                <a:gd name="connsiteX113" fmla="*/ 1661439 w 2449768"/>
                <a:gd name="connsiteY113" fmla="*/ 990532 h 1050628"/>
                <a:gd name="connsiteX114" fmla="*/ 1672452 w 2449768"/>
                <a:gd name="connsiteY114" fmla="*/ 987874 h 1050628"/>
                <a:gd name="connsiteX115" fmla="*/ 1803089 w 2449768"/>
                <a:gd name="connsiteY115" fmla="*/ 975722 h 1050628"/>
                <a:gd name="connsiteX116" fmla="*/ 1816381 w 2449768"/>
                <a:gd name="connsiteY116" fmla="*/ 984456 h 1050628"/>
                <a:gd name="connsiteX117" fmla="*/ 1810305 w 2449768"/>
                <a:gd name="connsiteY117" fmla="*/ 1008761 h 1050628"/>
                <a:gd name="connsiteX118" fmla="*/ 1786000 w 2449768"/>
                <a:gd name="connsiteY118" fmla="*/ 1002685 h 1050628"/>
                <a:gd name="connsiteX119" fmla="*/ 1792076 w 2449768"/>
                <a:gd name="connsiteY119" fmla="*/ 978380 h 1050628"/>
                <a:gd name="connsiteX120" fmla="*/ 1803089 w 2449768"/>
                <a:gd name="connsiteY120" fmla="*/ 975722 h 1050628"/>
                <a:gd name="connsiteX121" fmla="*/ 2030944 w 2449768"/>
                <a:gd name="connsiteY121" fmla="*/ 969646 h 1050628"/>
                <a:gd name="connsiteX122" fmla="*/ 2044236 w 2449768"/>
                <a:gd name="connsiteY122" fmla="*/ 978380 h 1050628"/>
                <a:gd name="connsiteX123" fmla="*/ 2038160 w 2449768"/>
                <a:gd name="connsiteY123" fmla="*/ 1002685 h 1050628"/>
                <a:gd name="connsiteX124" fmla="*/ 2013855 w 2449768"/>
                <a:gd name="connsiteY124" fmla="*/ 996609 h 1050628"/>
                <a:gd name="connsiteX125" fmla="*/ 2019931 w 2449768"/>
                <a:gd name="connsiteY125" fmla="*/ 972304 h 1050628"/>
                <a:gd name="connsiteX126" fmla="*/ 2030944 w 2449768"/>
                <a:gd name="connsiteY126" fmla="*/ 969646 h 1050628"/>
                <a:gd name="connsiteX127" fmla="*/ 405581 w 2449768"/>
                <a:gd name="connsiteY127" fmla="*/ 966608 h 1050628"/>
                <a:gd name="connsiteX128" fmla="*/ 418873 w 2449768"/>
                <a:gd name="connsiteY128" fmla="*/ 975342 h 1050628"/>
                <a:gd name="connsiteX129" fmla="*/ 412797 w 2449768"/>
                <a:gd name="connsiteY129" fmla="*/ 999647 h 1050628"/>
                <a:gd name="connsiteX130" fmla="*/ 388492 w 2449768"/>
                <a:gd name="connsiteY130" fmla="*/ 993571 h 1050628"/>
                <a:gd name="connsiteX131" fmla="*/ 394568 w 2449768"/>
                <a:gd name="connsiteY131" fmla="*/ 969266 h 1050628"/>
                <a:gd name="connsiteX132" fmla="*/ 405581 w 2449768"/>
                <a:gd name="connsiteY132" fmla="*/ 966608 h 1050628"/>
                <a:gd name="connsiteX133" fmla="*/ 2225380 w 2449768"/>
                <a:gd name="connsiteY133" fmla="*/ 957494 h 1050628"/>
                <a:gd name="connsiteX134" fmla="*/ 2238671 w 2449768"/>
                <a:gd name="connsiteY134" fmla="*/ 966228 h 1050628"/>
                <a:gd name="connsiteX135" fmla="*/ 2232595 w 2449768"/>
                <a:gd name="connsiteY135" fmla="*/ 990533 h 1050628"/>
                <a:gd name="connsiteX136" fmla="*/ 2208290 w 2449768"/>
                <a:gd name="connsiteY136" fmla="*/ 984457 h 1050628"/>
                <a:gd name="connsiteX137" fmla="*/ 2214366 w 2449768"/>
                <a:gd name="connsiteY137" fmla="*/ 960152 h 1050628"/>
                <a:gd name="connsiteX138" fmla="*/ 2225380 w 2449768"/>
                <a:gd name="connsiteY138" fmla="*/ 957494 h 1050628"/>
                <a:gd name="connsiteX139" fmla="*/ 1927649 w 2449768"/>
                <a:gd name="connsiteY139" fmla="*/ 954456 h 1050628"/>
                <a:gd name="connsiteX140" fmla="*/ 1940941 w 2449768"/>
                <a:gd name="connsiteY140" fmla="*/ 963190 h 1050628"/>
                <a:gd name="connsiteX141" fmla="*/ 1934865 w 2449768"/>
                <a:gd name="connsiteY141" fmla="*/ 987495 h 1050628"/>
                <a:gd name="connsiteX142" fmla="*/ 1910560 w 2449768"/>
                <a:gd name="connsiteY142" fmla="*/ 981419 h 1050628"/>
                <a:gd name="connsiteX143" fmla="*/ 1916636 w 2449768"/>
                <a:gd name="connsiteY143" fmla="*/ 957114 h 1050628"/>
                <a:gd name="connsiteX144" fmla="*/ 1927649 w 2449768"/>
                <a:gd name="connsiteY144" fmla="*/ 954456 h 1050628"/>
                <a:gd name="connsiteX145" fmla="*/ 244564 w 2449768"/>
                <a:gd name="connsiteY145" fmla="*/ 954456 h 1050628"/>
                <a:gd name="connsiteX146" fmla="*/ 257856 w 2449768"/>
                <a:gd name="connsiteY146" fmla="*/ 963190 h 1050628"/>
                <a:gd name="connsiteX147" fmla="*/ 251780 w 2449768"/>
                <a:gd name="connsiteY147" fmla="*/ 987495 h 1050628"/>
                <a:gd name="connsiteX148" fmla="*/ 227475 w 2449768"/>
                <a:gd name="connsiteY148" fmla="*/ 981419 h 1050628"/>
                <a:gd name="connsiteX149" fmla="*/ 233551 w 2449768"/>
                <a:gd name="connsiteY149" fmla="*/ 957114 h 1050628"/>
                <a:gd name="connsiteX150" fmla="*/ 244564 w 2449768"/>
                <a:gd name="connsiteY150" fmla="*/ 954456 h 1050628"/>
                <a:gd name="connsiteX151" fmla="*/ 2431968 w 2449768"/>
                <a:gd name="connsiteY151" fmla="*/ 951418 h 1050628"/>
                <a:gd name="connsiteX152" fmla="*/ 2445260 w 2449768"/>
                <a:gd name="connsiteY152" fmla="*/ 960152 h 1050628"/>
                <a:gd name="connsiteX153" fmla="*/ 2439184 w 2449768"/>
                <a:gd name="connsiteY153" fmla="*/ 984457 h 1050628"/>
                <a:gd name="connsiteX154" fmla="*/ 2414879 w 2449768"/>
                <a:gd name="connsiteY154" fmla="*/ 978381 h 1050628"/>
                <a:gd name="connsiteX155" fmla="*/ 2420955 w 2449768"/>
                <a:gd name="connsiteY155" fmla="*/ 954076 h 1050628"/>
                <a:gd name="connsiteX156" fmla="*/ 2431968 w 2449768"/>
                <a:gd name="connsiteY156" fmla="*/ 951418 h 1050628"/>
                <a:gd name="connsiteX157" fmla="*/ 1553968 w 2449768"/>
                <a:gd name="connsiteY157" fmla="*/ 948380 h 1050628"/>
                <a:gd name="connsiteX158" fmla="*/ 1567259 w 2449768"/>
                <a:gd name="connsiteY158" fmla="*/ 957114 h 1050628"/>
                <a:gd name="connsiteX159" fmla="*/ 1561183 w 2449768"/>
                <a:gd name="connsiteY159" fmla="*/ 981419 h 1050628"/>
                <a:gd name="connsiteX160" fmla="*/ 1536879 w 2449768"/>
                <a:gd name="connsiteY160" fmla="*/ 975343 h 1050628"/>
                <a:gd name="connsiteX161" fmla="*/ 1542955 w 2449768"/>
                <a:gd name="connsiteY161" fmla="*/ 951038 h 1050628"/>
                <a:gd name="connsiteX162" fmla="*/ 1553968 w 2449768"/>
                <a:gd name="connsiteY162" fmla="*/ 948380 h 1050628"/>
                <a:gd name="connsiteX163" fmla="*/ 1222819 w 2449768"/>
                <a:gd name="connsiteY163" fmla="*/ 933189 h 1050628"/>
                <a:gd name="connsiteX164" fmla="*/ 1236111 w 2449768"/>
                <a:gd name="connsiteY164" fmla="*/ 941923 h 1050628"/>
                <a:gd name="connsiteX165" fmla="*/ 1230035 w 2449768"/>
                <a:gd name="connsiteY165" fmla="*/ 966228 h 1050628"/>
                <a:gd name="connsiteX166" fmla="*/ 1205730 w 2449768"/>
                <a:gd name="connsiteY166" fmla="*/ 960152 h 1050628"/>
                <a:gd name="connsiteX167" fmla="*/ 1211806 w 2449768"/>
                <a:gd name="connsiteY167" fmla="*/ 935847 h 1050628"/>
                <a:gd name="connsiteX168" fmla="*/ 1222819 w 2449768"/>
                <a:gd name="connsiteY168" fmla="*/ 933189 h 1050628"/>
                <a:gd name="connsiteX169" fmla="*/ 1031421 w 2449768"/>
                <a:gd name="connsiteY169" fmla="*/ 930151 h 1050628"/>
                <a:gd name="connsiteX170" fmla="*/ 1044713 w 2449768"/>
                <a:gd name="connsiteY170" fmla="*/ 938885 h 1050628"/>
                <a:gd name="connsiteX171" fmla="*/ 1038637 w 2449768"/>
                <a:gd name="connsiteY171" fmla="*/ 963190 h 1050628"/>
                <a:gd name="connsiteX172" fmla="*/ 1014332 w 2449768"/>
                <a:gd name="connsiteY172" fmla="*/ 957114 h 1050628"/>
                <a:gd name="connsiteX173" fmla="*/ 1020408 w 2449768"/>
                <a:gd name="connsiteY173" fmla="*/ 932809 h 1050628"/>
                <a:gd name="connsiteX174" fmla="*/ 1031421 w 2449768"/>
                <a:gd name="connsiteY174" fmla="*/ 930151 h 1050628"/>
                <a:gd name="connsiteX175" fmla="*/ 931165 w 2449768"/>
                <a:gd name="connsiteY175" fmla="*/ 930151 h 1050628"/>
                <a:gd name="connsiteX176" fmla="*/ 944457 w 2449768"/>
                <a:gd name="connsiteY176" fmla="*/ 938885 h 1050628"/>
                <a:gd name="connsiteX177" fmla="*/ 938381 w 2449768"/>
                <a:gd name="connsiteY177" fmla="*/ 963190 h 1050628"/>
                <a:gd name="connsiteX178" fmla="*/ 914076 w 2449768"/>
                <a:gd name="connsiteY178" fmla="*/ 957114 h 1050628"/>
                <a:gd name="connsiteX179" fmla="*/ 920152 w 2449768"/>
                <a:gd name="connsiteY179" fmla="*/ 932809 h 1050628"/>
                <a:gd name="connsiteX180" fmla="*/ 931165 w 2449768"/>
                <a:gd name="connsiteY180" fmla="*/ 930151 h 1050628"/>
                <a:gd name="connsiteX181" fmla="*/ 123041 w 2449768"/>
                <a:gd name="connsiteY181" fmla="*/ 930151 h 1050628"/>
                <a:gd name="connsiteX182" fmla="*/ 136333 w 2449768"/>
                <a:gd name="connsiteY182" fmla="*/ 938885 h 1050628"/>
                <a:gd name="connsiteX183" fmla="*/ 130257 w 2449768"/>
                <a:gd name="connsiteY183" fmla="*/ 963190 h 1050628"/>
                <a:gd name="connsiteX184" fmla="*/ 105952 w 2449768"/>
                <a:gd name="connsiteY184" fmla="*/ 957114 h 1050628"/>
                <a:gd name="connsiteX185" fmla="*/ 112028 w 2449768"/>
                <a:gd name="connsiteY185" fmla="*/ 932809 h 1050628"/>
                <a:gd name="connsiteX186" fmla="*/ 123041 w 2449768"/>
                <a:gd name="connsiteY186" fmla="*/ 930151 h 1050628"/>
                <a:gd name="connsiteX187" fmla="*/ 524065 w 2449768"/>
                <a:gd name="connsiteY187" fmla="*/ 917999 h 1050628"/>
                <a:gd name="connsiteX188" fmla="*/ 537357 w 2449768"/>
                <a:gd name="connsiteY188" fmla="*/ 926733 h 1050628"/>
                <a:gd name="connsiteX189" fmla="*/ 531281 w 2449768"/>
                <a:gd name="connsiteY189" fmla="*/ 951038 h 1050628"/>
                <a:gd name="connsiteX190" fmla="*/ 506976 w 2449768"/>
                <a:gd name="connsiteY190" fmla="*/ 944962 h 1050628"/>
                <a:gd name="connsiteX191" fmla="*/ 513052 w 2449768"/>
                <a:gd name="connsiteY191" fmla="*/ 920657 h 1050628"/>
                <a:gd name="connsiteX192" fmla="*/ 524065 w 2449768"/>
                <a:gd name="connsiteY192" fmla="*/ 917999 h 1050628"/>
                <a:gd name="connsiteX193" fmla="*/ 824833 w 2449768"/>
                <a:gd name="connsiteY193" fmla="*/ 911923 h 1050628"/>
                <a:gd name="connsiteX194" fmla="*/ 838125 w 2449768"/>
                <a:gd name="connsiteY194" fmla="*/ 920657 h 1050628"/>
                <a:gd name="connsiteX195" fmla="*/ 832049 w 2449768"/>
                <a:gd name="connsiteY195" fmla="*/ 944962 h 1050628"/>
                <a:gd name="connsiteX196" fmla="*/ 807744 w 2449768"/>
                <a:gd name="connsiteY196" fmla="*/ 938886 h 1050628"/>
                <a:gd name="connsiteX197" fmla="*/ 813820 w 2449768"/>
                <a:gd name="connsiteY197" fmla="*/ 914581 h 1050628"/>
                <a:gd name="connsiteX198" fmla="*/ 824833 w 2449768"/>
                <a:gd name="connsiteY198" fmla="*/ 911923 h 1050628"/>
                <a:gd name="connsiteX199" fmla="*/ 2137276 w 2449768"/>
                <a:gd name="connsiteY199" fmla="*/ 905847 h 1050628"/>
                <a:gd name="connsiteX200" fmla="*/ 2150567 w 2449768"/>
                <a:gd name="connsiteY200" fmla="*/ 914581 h 1050628"/>
                <a:gd name="connsiteX201" fmla="*/ 2144491 w 2449768"/>
                <a:gd name="connsiteY201" fmla="*/ 938886 h 1050628"/>
                <a:gd name="connsiteX202" fmla="*/ 2120187 w 2449768"/>
                <a:gd name="connsiteY202" fmla="*/ 932810 h 1050628"/>
                <a:gd name="connsiteX203" fmla="*/ 2126263 w 2449768"/>
                <a:gd name="connsiteY203" fmla="*/ 908505 h 1050628"/>
                <a:gd name="connsiteX204" fmla="*/ 2137276 w 2449768"/>
                <a:gd name="connsiteY204" fmla="*/ 905847 h 1050628"/>
                <a:gd name="connsiteX205" fmla="*/ 630397 w 2449768"/>
                <a:gd name="connsiteY205" fmla="*/ 905847 h 1050628"/>
                <a:gd name="connsiteX206" fmla="*/ 643689 w 2449768"/>
                <a:gd name="connsiteY206" fmla="*/ 914581 h 1050628"/>
                <a:gd name="connsiteX207" fmla="*/ 637613 w 2449768"/>
                <a:gd name="connsiteY207" fmla="*/ 938886 h 1050628"/>
                <a:gd name="connsiteX208" fmla="*/ 613308 w 2449768"/>
                <a:gd name="connsiteY208" fmla="*/ 932810 h 1050628"/>
                <a:gd name="connsiteX209" fmla="*/ 619384 w 2449768"/>
                <a:gd name="connsiteY209" fmla="*/ 908505 h 1050628"/>
                <a:gd name="connsiteX210" fmla="*/ 630397 w 2449768"/>
                <a:gd name="connsiteY210" fmla="*/ 905847 h 1050628"/>
                <a:gd name="connsiteX211" fmla="*/ 1332189 w 2449768"/>
                <a:gd name="connsiteY211" fmla="*/ 896733 h 1050628"/>
                <a:gd name="connsiteX212" fmla="*/ 1345481 w 2449768"/>
                <a:gd name="connsiteY212" fmla="*/ 905467 h 1050628"/>
                <a:gd name="connsiteX213" fmla="*/ 1339405 w 2449768"/>
                <a:gd name="connsiteY213" fmla="*/ 929772 h 1050628"/>
                <a:gd name="connsiteX214" fmla="*/ 1315100 w 2449768"/>
                <a:gd name="connsiteY214" fmla="*/ 923696 h 1050628"/>
                <a:gd name="connsiteX215" fmla="*/ 1321176 w 2449768"/>
                <a:gd name="connsiteY215" fmla="*/ 899391 h 1050628"/>
                <a:gd name="connsiteX216" fmla="*/ 1332189 w 2449768"/>
                <a:gd name="connsiteY216" fmla="*/ 896733 h 1050628"/>
                <a:gd name="connsiteX217" fmla="*/ 724577 w 2449768"/>
                <a:gd name="connsiteY217" fmla="*/ 890656 h 1050628"/>
                <a:gd name="connsiteX218" fmla="*/ 737869 w 2449768"/>
                <a:gd name="connsiteY218" fmla="*/ 899390 h 1050628"/>
                <a:gd name="connsiteX219" fmla="*/ 731793 w 2449768"/>
                <a:gd name="connsiteY219" fmla="*/ 923695 h 1050628"/>
                <a:gd name="connsiteX220" fmla="*/ 707488 w 2449768"/>
                <a:gd name="connsiteY220" fmla="*/ 917619 h 1050628"/>
                <a:gd name="connsiteX221" fmla="*/ 713564 w 2449768"/>
                <a:gd name="connsiteY221" fmla="*/ 893314 h 1050628"/>
                <a:gd name="connsiteX222" fmla="*/ 724577 w 2449768"/>
                <a:gd name="connsiteY222" fmla="*/ 890656 h 1050628"/>
                <a:gd name="connsiteX223" fmla="*/ 1435484 w 2449768"/>
                <a:gd name="connsiteY223" fmla="*/ 884580 h 1050628"/>
                <a:gd name="connsiteX224" fmla="*/ 1448776 w 2449768"/>
                <a:gd name="connsiteY224" fmla="*/ 893314 h 1050628"/>
                <a:gd name="connsiteX225" fmla="*/ 1442700 w 2449768"/>
                <a:gd name="connsiteY225" fmla="*/ 917619 h 1050628"/>
                <a:gd name="connsiteX226" fmla="*/ 1418395 w 2449768"/>
                <a:gd name="connsiteY226" fmla="*/ 911543 h 1050628"/>
                <a:gd name="connsiteX227" fmla="*/ 1424471 w 2449768"/>
                <a:gd name="connsiteY227" fmla="*/ 887238 h 1050628"/>
                <a:gd name="connsiteX228" fmla="*/ 1435484 w 2449768"/>
                <a:gd name="connsiteY228" fmla="*/ 884580 h 1050628"/>
                <a:gd name="connsiteX229" fmla="*/ 1131677 w 2449768"/>
                <a:gd name="connsiteY229" fmla="*/ 884580 h 1050628"/>
                <a:gd name="connsiteX230" fmla="*/ 1144969 w 2449768"/>
                <a:gd name="connsiteY230" fmla="*/ 893314 h 1050628"/>
                <a:gd name="connsiteX231" fmla="*/ 1138893 w 2449768"/>
                <a:gd name="connsiteY231" fmla="*/ 917619 h 1050628"/>
                <a:gd name="connsiteX232" fmla="*/ 1114588 w 2449768"/>
                <a:gd name="connsiteY232" fmla="*/ 911543 h 1050628"/>
                <a:gd name="connsiteX233" fmla="*/ 1120664 w 2449768"/>
                <a:gd name="connsiteY233" fmla="*/ 887238 h 1050628"/>
                <a:gd name="connsiteX234" fmla="*/ 1131677 w 2449768"/>
                <a:gd name="connsiteY234" fmla="*/ 884580 h 1050628"/>
                <a:gd name="connsiteX235" fmla="*/ 1757518 w 2449768"/>
                <a:gd name="connsiteY235" fmla="*/ 881542 h 1050628"/>
                <a:gd name="connsiteX236" fmla="*/ 1770810 w 2449768"/>
                <a:gd name="connsiteY236" fmla="*/ 890276 h 1050628"/>
                <a:gd name="connsiteX237" fmla="*/ 1764734 w 2449768"/>
                <a:gd name="connsiteY237" fmla="*/ 914581 h 1050628"/>
                <a:gd name="connsiteX238" fmla="*/ 1740429 w 2449768"/>
                <a:gd name="connsiteY238" fmla="*/ 908505 h 1050628"/>
                <a:gd name="connsiteX239" fmla="*/ 1746505 w 2449768"/>
                <a:gd name="connsiteY239" fmla="*/ 884200 h 1050628"/>
                <a:gd name="connsiteX240" fmla="*/ 1757518 w 2449768"/>
                <a:gd name="connsiteY240" fmla="*/ 881542 h 1050628"/>
                <a:gd name="connsiteX241" fmla="*/ 1654224 w 2449768"/>
                <a:gd name="connsiteY241" fmla="*/ 881542 h 1050628"/>
                <a:gd name="connsiteX242" fmla="*/ 1667516 w 2449768"/>
                <a:gd name="connsiteY242" fmla="*/ 890276 h 1050628"/>
                <a:gd name="connsiteX243" fmla="*/ 1661440 w 2449768"/>
                <a:gd name="connsiteY243" fmla="*/ 914581 h 1050628"/>
                <a:gd name="connsiteX244" fmla="*/ 1637135 w 2449768"/>
                <a:gd name="connsiteY244" fmla="*/ 908505 h 1050628"/>
                <a:gd name="connsiteX245" fmla="*/ 1643211 w 2449768"/>
                <a:gd name="connsiteY245" fmla="*/ 884200 h 1050628"/>
                <a:gd name="connsiteX246" fmla="*/ 1654224 w 2449768"/>
                <a:gd name="connsiteY246" fmla="*/ 881542 h 1050628"/>
                <a:gd name="connsiteX247" fmla="*/ 2346903 w 2449768"/>
                <a:gd name="connsiteY247" fmla="*/ 878504 h 1050628"/>
                <a:gd name="connsiteX248" fmla="*/ 2360194 w 2449768"/>
                <a:gd name="connsiteY248" fmla="*/ 887238 h 1050628"/>
                <a:gd name="connsiteX249" fmla="*/ 2354118 w 2449768"/>
                <a:gd name="connsiteY249" fmla="*/ 911543 h 1050628"/>
                <a:gd name="connsiteX250" fmla="*/ 2329813 w 2449768"/>
                <a:gd name="connsiteY250" fmla="*/ 905467 h 1050628"/>
                <a:gd name="connsiteX251" fmla="*/ 2335889 w 2449768"/>
                <a:gd name="connsiteY251" fmla="*/ 881162 h 1050628"/>
                <a:gd name="connsiteX252" fmla="*/ 2346903 w 2449768"/>
                <a:gd name="connsiteY252" fmla="*/ 878504 h 1050628"/>
                <a:gd name="connsiteX253" fmla="*/ 320515 w 2449768"/>
                <a:gd name="connsiteY253" fmla="*/ 872428 h 1050628"/>
                <a:gd name="connsiteX254" fmla="*/ 333807 w 2449768"/>
                <a:gd name="connsiteY254" fmla="*/ 881162 h 1050628"/>
                <a:gd name="connsiteX255" fmla="*/ 327731 w 2449768"/>
                <a:gd name="connsiteY255" fmla="*/ 905467 h 1050628"/>
                <a:gd name="connsiteX256" fmla="*/ 303426 w 2449768"/>
                <a:gd name="connsiteY256" fmla="*/ 899391 h 1050628"/>
                <a:gd name="connsiteX257" fmla="*/ 309502 w 2449768"/>
                <a:gd name="connsiteY257" fmla="*/ 875086 h 1050628"/>
                <a:gd name="connsiteX258" fmla="*/ 320515 w 2449768"/>
                <a:gd name="connsiteY258" fmla="*/ 872428 h 1050628"/>
                <a:gd name="connsiteX259" fmla="*/ 1876003 w 2449768"/>
                <a:gd name="connsiteY259" fmla="*/ 866352 h 1050628"/>
                <a:gd name="connsiteX260" fmla="*/ 1889294 w 2449768"/>
                <a:gd name="connsiteY260" fmla="*/ 875086 h 1050628"/>
                <a:gd name="connsiteX261" fmla="*/ 1883218 w 2449768"/>
                <a:gd name="connsiteY261" fmla="*/ 899391 h 1050628"/>
                <a:gd name="connsiteX262" fmla="*/ 1858913 w 2449768"/>
                <a:gd name="connsiteY262" fmla="*/ 893315 h 1050628"/>
                <a:gd name="connsiteX263" fmla="*/ 1864989 w 2449768"/>
                <a:gd name="connsiteY263" fmla="*/ 869010 h 1050628"/>
                <a:gd name="connsiteX264" fmla="*/ 1876003 w 2449768"/>
                <a:gd name="connsiteY264" fmla="*/ 866352 h 1050628"/>
                <a:gd name="connsiteX265" fmla="*/ 2000563 w 2449768"/>
                <a:gd name="connsiteY265" fmla="*/ 857238 h 1050628"/>
                <a:gd name="connsiteX266" fmla="*/ 2013855 w 2449768"/>
                <a:gd name="connsiteY266" fmla="*/ 865972 h 1050628"/>
                <a:gd name="connsiteX267" fmla="*/ 2007779 w 2449768"/>
                <a:gd name="connsiteY267" fmla="*/ 890277 h 1050628"/>
                <a:gd name="connsiteX268" fmla="*/ 1983474 w 2449768"/>
                <a:gd name="connsiteY268" fmla="*/ 884201 h 1050628"/>
                <a:gd name="connsiteX269" fmla="*/ 1989550 w 2449768"/>
                <a:gd name="connsiteY269" fmla="*/ 859896 h 1050628"/>
                <a:gd name="connsiteX270" fmla="*/ 2000563 w 2449768"/>
                <a:gd name="connsiteY270" fmla="*/ 857238 h 1050628"/>
                <a:gd name="connsiteX271" fmla="*/ 420771 w 2449768"/>
                <a:gd name="connsiteY271" fmla="*/ 857238 h 1050628"/>
                <a:gd name="connsiteX272" fmla="*/ 434062 w 2449768"/>
                <a:gd name="connsiteY272" fmla="*/ 865972 h 1050628"/>
                <a:gd name="connsiteX273" fmla="*/ 427986 w 2449768"/>
                <a:gd name="connsiteY273" fmla="*/ 890277 h 1050628"/>
                <a:gd name="connsiteX274" fmla="*/ 403682 w 2449768"/>
                <a:gd name="connsiteY274" fmla="*/ 884201 h 1050628"/>
                <a:gd name="connsiteX275" fmla="*/ 409758 w 2449768"/>
                <a:gd name="connsiteY275" fmla="*/ 859896 h 1050628"/>
                <a:gd name="connsiteX276" fmla="*/ 420771 w 2449768"/>
                <a:gd name="connsiteY276" fmla="*/ 857238 h 1050628"/>
                <a:gd name="connsiteX277" fmla="*/ 2237532 w 2449768"/>
                <a:gd name="connsiteY277" fmla="*/ 848124 h 1050628"/>
                <a:gd name="connsiteX278" fmla="*/ 2250824 w 2449768"/>
                <a:gd name="connsiteY278" fmla="*/ 856858 h 1050628"/>
                <a:gd name="connsiteX279" fmla="*/ 2244748 w 2449768"/>
                <a:gd name="connsiteY279" fmla="*/ 881163 h 1050628"/>
                <a:gd name="connsiteX280" fmla="*/ 2220443 w 2449768"/>
                <a:gd name="connsiteY280" fmla="*/ 875087 h 1050628"/>
                <a:gd name="connsiteX281" fmla="*/ 2226519 w 2449768"/>
                <a:gd name="connsiteY281" fmla="*/ 850782 h 1050628"/>
                <a:gd name="connsiteX282" fmla="*/ 2237532 w 2449768"/>
                <a:gd name="connsiteY282" fmla="*/ 848124 h 1050628"/>
                <a:gd name="connsiteX283" fmla="*/ 211145 w 2449768"/>
                <a:gd name="connsiteY283" fmla="*/ 848124 h 1050628"/>
                <a:gd name="connsiteX284" fmla="*/ 224436 w 2449768"/>
                <a:gd name="connsiteY284" fmla="*/ 856858 h 1050628"/>
                <a:gd name="connsiteX285" fmla="*/ 218360 w 2449768"/>
                <a:gd name="connsiteY285" fmla="*/ 881163 h 1050628"/>
                <a:gd name="connsiteX286" fmla="*/ 194056 w 2449768"/>
                <a:gd name="connsiteY286" fmla="*/ 875087 h 1050628"/>
                <a:gd name="connsiteX287" fmla="*/ 200132 w 2449768"/>
                <a:gd name="connsiteY287" fmla="*/ 850782 h 1050628"/>
                <a:gd name="connsiteX288" fmla="*/ 211145 w 2449768"/>
                <a:gd name="connsiteY288" fmla="*/ 848124 h 1050628"/>
                <a:gd name="connsiteX289" fmla="*/ 1511435 w 2449768"/>
                <a:gd name="connsiteY289" fmla="*/ 839009 h 1050628"/>
                <a:gd name="connsiteX290" fmla="*/ 1524727 w 2449768"/>
                <a:gd name="connsiteY290" fmla="*/ 847743 h 1050628"/>
                <a:gd name="connsiteX291" fmla="*/ 1518651 w 2449768"/>
                <a:gd name="connsiteY291" fmla="*/ 872048 h 1050628"/>
                <a:gd name="connsiteX292" fmla="*/ 1494346 w 2449768"/>
                <a:gd name="connsiteY292" fmla="*/ 865972 h 1050628"/>
                <a:gd name="connsiteX293" fmla="*/ 1500422 w 2449768"/>
                <a:gd name="connsiteY293" fmla="*/ 841667 h 1050628"/>
                <a:gd name="connsiteX294" fmla="*/ 1511435 w 2449768"/>
                <a:gd name="connsiteY294" fmla="*/ 839009 h 1050628"/>
                <a:gd name="connsiteX295" fmla="*/ 1253200 w 2449768"/>
                <a:gd name="connsiteY295" fmla="*/ 826857 h 1050628"/>
                <a:gd name="connsiteX296" fmla="*/ 1266492 w 2449768"/>
                <a:gd name="connsiteY296" fmla="*/ 835591 h 1050628"/>
                <a:gd name="connsiteX297" fmla="*/ 1260416 w 2449768"/>
                <a:gd name="connsiteY297" fmla="*/ 859896 h 1050628"/>
                <a:gd name="connsiteX298" fmla="*/ 1236111 w 2449768"/>
                <a:gd name="connsiteY298" fmla="*/ 853820 h 1050628"/>
                <a:gd name="connsiteX299" fmla="*/ 1242187 w 2449768"/>
                <a:gd name="connsiteY299" fmla="*/ 829515 h 1050628"/>
                <a:gd name="connsiteX300" fmla="*/ 1253200 w 2449768"/>
                <a:gd name="connsiteY300" fmla="*/ 826857 h 1050628"/>
                <a:gd name="connsiteX301" fmla="*/ 2428930 w 2449768"/>
                <a:gd name="connsiteY301" fmla="*/ 814705 h 1050628"/>
                <a:gd name="connsiteX302" fmla="*/ 2442221 w 2449768"/>
                <a:gd name="connsiteY302" fmla="*/ 823439 h 1050628"/>
                <a:gd name="connsiteX303" fmla="*/ 2436145 w 2449768"/>
                <a:gd name="connsiteY303" fmla="*/ 847744 h 1050628"/>
                <a:gd name="connsiteX304" fmla="*/ 2411841 w 2449768"/>
                <a:gd name="connsiteY304" fmla="*/ 841668 h 1050628"/>
                <a:gd name="connsiteX305" fmla="*/ 2417917 w 2449768"/>
                <a:gd name="connsiteY305" fmla="*/ 817363 h 1050628"/>
                <a:gd name="connsiteX306" fmla="*/ 2428930 w 2449768"/>
                <a:gd name="connsiteY306" fmla="*/ 814705 h 1050628"/>
                <a:gd name="connsiteX307" fmla="*/ 991927 w 2449768"/>
                <a:gd name="connsiteY307" fmla="*/ 814705 h 1050628"/>
                <a:gd name="connsiteX308" fmla="*/ 1005218 w 2449768"/>
                <a:gd name="connsiteY308" fmla="*/ 823439 h 1050628"/>
                <a:gd name="connsiteX309" fmla="*/ 999142 w 2449768"/>
                <a:gd name="connsiteY309" fmla="*/ 847744 h 1050628"/>
                <a:gd name="connsiteX310" fmla="*/ 974838 w 2449768"/>
                <a:gd name="connsiteY310" fmla="*/ 841668 h 1050628"/>
                <a:gd name="connsiteX311" fmla="*/ 980914 w 2449768"/>
                <a:gd name="connsiteY311" fmla="*/ 817363 h 1050628"/>
                <a:gd name="connsiteX312" fmla="*/ 991927 w 2449768"/>
                <a:gd name="connsiteY312" fmla="*/ 814705 h 1050628"/>
                <a:gd name="connsiteX313" fmla="*/ 894709 w 2449768"/>
                <a:gd name="connsiteY313" fmla="*/ 814705 h 1050628"/>
                <a:gd name="connsiteX314" fmla="*/ 908001 w 2449768"/>
                <a:gd name="connsiteY314" fmla="*/ 823439 h 1050628"/>
                <a:gd name="connsiteX315" fmla="*/ 901925 w 2449768"/>
                <a:gd name="connsiteY315" fmla="*/ 847744 h 1050628"/>
                <a:gd name="connsiteX316" fmla="*/ 877620 w 2449768"/>
                <a:gd name="connsiteY316" fmla="*/ 841668 h 1050628"/>
                <a:gd name="connsiteX317" fmla="*/ 883696 w 2449768"/>
                <a:gd name="connsiteY317" fmla="*/ 817363 h 1050628"/>
                <a:gd name="connsiteX318" fmla="*/ 894709 w 2449768"/>
                <a:gd name="connsiteY318" fmla="*/ 814705 h 1050628"/>
                <a:gd name="connsiteX319" fmla="*/ 2088668 w 2449768"/>
                <a:gd name="connsiteY319" fmla="*/ 805591 h 1050628"/>
                <a:gd name="connsiteX320" fmla="*/ 2101959 w 2449768"/>
                <a:gd name="connsiteY320" fmla="*/ 814325 h 1050628"/>
                <a:gd name="connsiteX321" fmla="*/ 2095883 w 2449768"/>
                <a:gd name="connsiteY321" fmla="*/ 838630 h 1050628"/>
                <a:gd name="connsiteX322" fmla="*/ 2071578 w 2449768"/>
                <a:gd name="connsiteY322" fmla="*/ 832554 h 1050628"/>
                <a:gd name="connsiteX323" fmla="*/ 2077654 w 2449768"/>
                <a:gd name="connsiteY323" fmla="*/ 808249 h 1050628"/>
                <a:gd name="connsiteX324" fmla="*/ 2088668 w 2449768"/>
                <a:gd name="connsiteY324" fmla="*/ 805591 h 1050628"/>
                <a:gd name="connsiteX325" fmla="*/ 575712 w 2449768"/>
                <a:gd name="connsiteY325" fmla="*/ 802553 h 1050628"/>
                <a:gd name="connsiteX326" fmla="*/ 589004 w 2449768"/>
                <a:gd name="connsiteY326" fmla="*/ 811287 h 1050628"/>
                <a:gd name="connsiteX327" fmla="*/ 582928 w 2449768"/>
                <a:gd name="connsiteY327" fmla="*/ 835592 h 1050628"/>
                <a:gd name="connsiteX328" fmla="*/ 558623 w 2449768"/>
                <a:gd name="connsiteY328" fmla="*/ 829516 h 1050628"/>
                <a:gd name="connsiteX329" fmla="*/ 564699 w 2449768"/>
                <a:gd name="connsiteY329" fmla="*/ 805211 h 1050628"/>
                <a:gd name="connsiteX330" fmla="*/ 575712 w 2449768"/>
                <a:gd name="connsiteY330" fmla="*/ 802553 h 1050628"/>
                <a:gd name="connsiteX331" fmla="*/ 1602577 w 2449768"/>
                <a:gd name="connsiteY331" fmla="*/ 796477 h 1050628"/>
                <a:gd name="connsiteX332" fmla="*/ 1615869 w 2449768"/>
                <a:gd name="connsiteY332" fmla="*/ 805211 h 1050628"/>
                <a:gd name="connsiteX333" fmla="*/ 1609793 w 2449768"/>
                <a:gd name="connsiteY333" fmla="*/ 829516 h 1050628"/>
                <a:gd name="connsiteX334" fmla="*/ 1585488 w 2449768"/>
                <a:gd name="connsiteY334" fmla="*/ 823440 h 1050628"/>
                <a:gd name="connsiteX335" fmla="*/ 1591564 w 2449768"/>
                <a:gd name="connsiteY335" fmla="*/ 799135 h 1050628"/>
                <a:gd name="connsiteX336" fmla="*/ 1602577 w 2449768"/>
                <a:gd name="connsiteY336" fmla="*/ 796477 h 1050628"/>
                <a:gd name="connsiteX337" fmla="*/ 1104335 w 2449768"/>
                <a:gd name="connsiteY337" fmla="*/ 793438 h 1050628"/>
                <a:gd name="connsiteX338" fmla="*/ 1117627 w 2449768"/>
                <a:gd name="connsiteY338" fmla="*/ 802172 h 1050628"/>
                <a:gd name="connsiteX339" fmla="*/ 1111551 w 2449768"/>
                <a:gd name="connsiteY339" fmla="*/ 826477 h 1050628"/>
                <a:gd name="connsiteX340" fmla="*/ 1087246 w 2449768"/>
                <a:gd name="connsiteY340" fmla="*/ 820401 h 1050628"/>
                <a:gd name="connsiteX341" fmla="*/ 1093322 w 2449768"/>
                <a:gd name="connsiteY341" fmla="*/ 796096 h 1050628"/>
                <a:gd name="connsiteX342" fmla="*/ 1104335 w 2449768"/>
                <a:gd name="connsiteY342" fmla="*/ 793438 h 1050628"/>
                <a:gd name="connsiteX343" fmla="*/ 791415 w 2449768"/>
                <a:gd name="connsiteY343" fmla="*/ 793438 h 1050628"/>
                <a:gd name="connsiteX344" fmla="*/ 804707 w 2449768"/>
                <a:gd name="connsiteY344" fmla="*/ 802172 h 1050628"/>
                <a:gd name="connsiteX345" fmla="*/ 798631 w 2449768"/>
                <a:gd name="connsiteY345" fmla="*/ 826477 h 1050628"/>
                <a:gd name="connsiteX346" fmla="*/ 774326 w 2449768"/>
                <a:gd name="connsiteY346" fmla="*/ 820401 h 1050628"/>
                <a:gd name="connsiteX347" fmla="*/ 780402 w 2449768"/>
                <a:gd name="connsiteY347" fmla="*/ 796096 h 1050628"/>
                <a:gd name="connsiteX348" fmla="*/ 791415 w 2449768"/>
                <a:gd name="connsiteY348" fmla="*/ 793438 h 1050628"/>
                <a:gd name="connsiteX349" fmla="*/ 1371684 w 2449768"/>
                <a:gd name="connsiteY349" fmla="*/ 784324 h 1050628"/>
                <a:gd name="connsiteX350" fmla="*/ 1384976 w 2449768"/>
                <a:gd name="connsiteY350" fmla="*/ 793058 h 1050628"/>
                <a:gd name="connsiteX351" fmla="*/ 1378900 w 2449768"/>
                <a:gd name="connsiteY351" fmla="*/ 817363 h 1050628"/>
                <a:gd name="connsiteX352" fmla="*/ 1354595 w 2449768"/>
                <a:gd name="connsiteY352" fmla="*/ 811287 h 1050628"/>
                <a:gd name="connsiteX353" fmla="*/ 1360671 w 2449768"/>
                <a:gd name="connsiteY353" fmla="*/ 786982 h 1050628"/>
                <a:gd name="connsiteX354" fmla="*/ 1371684 w 2449768"/>
                <a:gd name="connsiteY354" fmla="*/ 784324 h 1050628"/>
                <a:gd name="connsiteX355" fmla="*/ 472418 w 2449768"/>
                <a:gd name="connsiteY355" fmla="*/ 781286 h 1050628"/>
                <a:gd name="connsiteX356" fmla="*/ 485710 w 2449768"/>
                <a:gd name="connsiteY356" fmla="*/ 790020 h 1050628"/>
                <a:gd name="connsiteX357" fmla="*/ 479634 w 2449768"/>
                <a:gd name="connsiteY357" fmla="*/ 814325 h 1050628"/>
                <a:gd name="connsiteX358" fmla="*/ 455329 w 2449768"/>
                <a:gd name="connsiteY358" fmla="*/ 808249 h 1050628"/>
                <a:gd name="connsiteX359" fmla="*/ 461405 w 2449768"/>
                <a:gd name="connsiteY359" fmla="*/ 783944 h 1050628"/>
                <a:gd name="connsiteX360" fmla="*/ 472418 w 2449768"/>
                <a:gd name="connsiteY360" fmla="*/ 781286 h 1050628"/>
                <a:gd name="connsiteX361" fmla="*/ 1803089 w 2449768"/>
                <a:gd name="connsiteY361" fmla="*/ 778248 h 1050628"/>
                <a:gd name="connsiteX362" fmla="*/ 1816381 w 2449768"/>
                <a:gd name="connsiteY362" fmla="*/ 786982 h 1050628"/>
                <a:gd name="connsiteX363" fmla="*/ 1810305 w 2449768"/>
                <a:gd name="connsiteY363" fmla="*/ 811287 h 1050628"/>
                <a:gd name="connsiteX364" fmla="*/ 1786000 w 2449768"/>
                <a:gd name="connsiteY364" fmla="*/ 805211 h 1050628"/>
                <a:gd name="connsiteX365" fmla="*/ 1792076 w 2449768"/>
                <a:gd name="connsiteY365" fmla="*/ 780906 h 1050628"/>
                <a:gd name="connsiteX366" fmla="*/ 1803089 w 2449768"/>
                <a:gd name="connsiteY366" fmla="*/ 778248 h 1050628"/>
                <a:gd name="connsiteX367" fmla="*/ 675968 w 2449768"/>
                <a:gd name="connsiteY367" fmla="*/ 772172 h 1050628"/>
                <a:gd name="connsiteX368" fmla="*/ 689260 w 2449768"/>
                <a:gd name="connsiteY368" fmla="*/ 780906 h 1050628"/>
                <a:gd name="connsiteX369" fmla="*/ 683184 w 2449768"/>
                <a:gd name="connsiteY369" fmla="*/ 805211 h 1050628"/>
                <a:gd name="connsiteX370" fmla="*/ 658879 w 2449768"/>
                <a:gd name="connsiteY370" fmla="*/ 799135 h 1050628"/>
                <a:gd name="connsiteX371" fmla="*/ 664955 w 2449768"/>
                <a:gd name="connsiteY371" fmla="*/ 774830 h 1050628"/>
                <a:gd name="connsiteX372" fmla="*/ 675968 w 2449768"/>
                <a:gd name="connsiteY372" fmla="*/ 772172 h 1050628"/>
                <a:gd name="connsiteX373" fmla="*/ 302287 w 2449768"/>
                <a:gd name="connsiteY373" fmla="*/ 769134 h 1050628"/>
                <a:gd name="connsiteX374" fmla="*/ 315579 w 2449768"/>
                <a:gd name="connsiteY374" fmla="*/ 777868 h 1050628"/>
                <a:gd name="connsiteX375" fmla="*/ 309503 w 2449768"/>
                <a:gd name="connsiteY375" fmla="*/ 802173 h 1050628"/>
                <a:gd name="connsiteX376" fmla="*/ 285198 w 2449768"/>
                <a:gd name="connsiteY376" fmla="*/ 796097 h 1050628"/>
                <a:gd name="connsiteX377" fmla="*/ 291274 w 2449768"/>
                <a:gd name="connsiteY377" fmla="*/ 771792 h 1050628"/>
                <a:gd name="connsiteX378" fmla="*/ 302287 w 2449768"/>
                <a:gd name="connsiteY378" fmla="*/ 769134 h 1050628"/>
                <a:gd name="connsiteX379" fmla="*/ 2313484 w 2449768"/>
                <a:gd name="connsiteY379" fmla="*/ 766096 h 1050628"/>
                <a:gd name="connsiteX380" fmla="*/ 2326775 w 2449768"/>
                <a:gd name="connsiteY380" fmla="*/ 774830 h 1050628"/>
                <a:gd name="connsiteX381" fmla="*/ 2320699 w 2449768"/>
                <a:gd name="connsiteY381" fmla="*/ 799135 h 1050628"/>
                <a:gd name="connsiteX382" fmla="*/ 2296395 w 2449768"/>
                <a:gd name="connsiteY382" fmla="*/ 793059 h 1050628"/>
                <a:gd name="connsiteX383" fmla="*/ 2302471 w 2449768"/>
                <a:gd name="connsiteY383" fmla="*/ 768754 h 1050628"/>
                <a:gd name="connsiteX384" fmla="*/ 2313484 w 2449768"/>
                <a:gd name="connsiteY384" fmla="*/ 766096 h 1050628"/>
                <a:gd name="connsiteX385" fmla="*/ 1921574 w 2449768"/>
                <a:gd name="connsiteY385" fmla="*/ 766096 h 1050628"/>
                <a:gd name="connsiteX386" fmla="*/ 1934865 w 2449768"/>
                <a:gd name="connsiteY386" fmla="*/ 774830 h 1050628"/>
                <a:gd name="connsiteX387" fmla="*/ 1928789 w 2449768"/>
                <a:gd name="connsiteY387" fmla="*/ 799135 h 1050628"/>
                <a:gd name="connsiteX388" fmla="*/ 1904485 w 2449768"/>
                <a:gd name="connsiteY388" fmla="*/ 793059 h 1050628"/>
                <a:gd name="connsiteX389" fmla="*/ 1910561 w 2449768"/>
                <a:gd name="connsiteY389" fmla="*/ 768754 h 1050628"/>
                <a:gd name="connsiteX390" fmla="*/ 1921574 w 2449768"/>
                <a:gd name="connsiteY390" fmla="*/ 766096 h 1050628"/>
                <a:gd name="connsiteX391" fmla="*/ 2176771 w 2449768"/>
                <a:gd name="connsiteY391" fmla="*/ 756982 h 1050628"/>
                <a:gd name="connsiteX392" fmla="*/ 2190062 w 2449768"/>
                <a:gd name="connsiteY392" fmla="*/ 765716 h 1050628"/>
                <a:gd name="connsiteX393" fmla="*/ 2183986 w 2449768"/>
                <a:gd name="connsiteY393" fmla="*/ 790021 h 1050628"/>
                <a:gd name="connsiteX394" fmla="*/ 2159682 w 2449768"/>
                <a:gd name="connsiteY394" fmla="*/ 783945 h 1050628"/>
                <a:gd name="connsiteX395" fmla="*/ 2165758 w 2449768"/>
                <a:gd name="connsiteY395" fmla="*/ 759640 h 1050628"/>
                <a:gd name="connsiteX396" fmla="*/ 2176771 w 2449768"/>
                <a:gd name="connsiteY396" fmla="*/ 756982 h 1050628"/>
                <a:gd name="connsiteX397" fmla="*/ 1702833 w 2449768"/>
                <a:gd name="connsiteY397" fmla="*/ 750906 h 1050628"/>
                <a:gd name="connsiteX398" fmla="*/ 1716125 w 2449768"/>
                <a:gd name="connsiteY398" fmla="*/ 759640 h 1050628"/>
                <a:gd name="connsiteX399" fmla="*/ 1710049 w 2449768"/>
                <a:gd name="connsiteY399" fmla="*/ 783945 h 1050628"/>
                <a:gd name="connsiteX400" fmla="*/ 1685744 w 2449768"/>
                <a:gd name="connsiteY400" fmla="*/ 777869 h 1050628"/>
                <a:gd name="connsiteX401" fmla="*/ 1691820 w 2449768"/>
                <a:gd name="connsiteY401" fmla="*/ 753564 h 1050628"/>
                <a:gd name="connsiteX402" fmla="*/ 1702833 w 2449768"/>
                <a:gd name="connsiteY402" fmla="*/ 750906 h 1050628"/>
                <a:gd name="connsiteX403" fmla="*/ 1210667 w 2449768"/>
                <a:gd name="connsiteY403" fmla="*/ 741791 h 1050628"/>
                <a:gd name="connsiteX404" fmla="*/ 1223959 w 2449768"/>
                <a:gd name="connsiteY404" fmla="*/ 750525 h 1050628"/>
                <a:gd name="connsiteX405" fmla="*/ 1217883 w 2449768"/>
                <a:gd name="connsiteY405" fmla="*/ 774830 h 1050628"/>
                <a:gd name="connsiteX406" fmla="*/ 1193578 w 2449768"/>
                <a:gd name="connsiteY406" fmla="*/ 768754 h 1050628"/>
                <a:gd name="connsiteX407" fmla="*/ 1199654 w 2449768"/>
                <a:gd name="connsiteY407" fmla="*/ 744449 h 1050628"/>
                <a:gd name="connsiteX408" fmla="*/ 1210667 w 2449768"/>
                <a:gd name="connsiteY408" fmla="*/ 741791 h 1050628"/>
                <a:gd name="connsiteX409" fmla="*/ 1450674 w 2449768"/>
                <a:gd name="connsiteY409" fmla="*/ 723563 h 1050628"/>
                <a:gd name="connsiteX410" fmla="*/ 1463966 w 2449768"/>
                <a:gd name="connsiteY410" fmla="*/ 732297 h 1050628"/>
                <a:gd name="connsiteX411" fmla="*/ 1457890 w 2449768"/>
                <a:gd name="connsiteY411" fmla="*/ 756602 h 1050628"/>
                <a:gd name="connsiteX412" fmla="*/ 1433585 w 2449768"/>
                <a:gd name="connsiteY412" fmla="*/ 750526 h 1050628"/>
                <a:gd name="connsiteX413" fmla="*/ 1439661 w 2449768"/>
                <a:gd name="connsiteY413" fmla="*/ 726221 h 1050628"/>
                <a:gd name="connsiteX414" fmla="*/ 1450674 w 2449768"/>
                <a:gd name="connsiteY414" fmla="*/ 723563 h 1050628"/>
                <a:gd name="connsiteX415" fmla="*/ 2021829 w 2449768"/>
                <a:gd name="connsiteY415" fmla="*/ 720525 h 1050628"/>
                <a:gd name="connsiteX416" fmla="*/ 2035121 w 2449768"/>
                <a:gd name="connsiteY416" fmla="*/ 729259 h 1050628"/>
                <a:gd name="connsiteX417" fmla="*/ 2029045 w 2449768"/>
                <a:gd name="connsiteY417" fmla="*/ 753564 h 1050628"/>
                <a:gd name="connsiteX418" fmla="*/ 2004740 w 2449768"/>
                <a:gd name="connsiteY418" fmla="*/ 747488 h 1050628"/>
                <a:gd name="connsiteX419" fmla="*/ 2010816 w 2449768"/>
                <a:gd name="connsiteY419" fmla="*/ 723183 h 1050628"/>
                <a:gd name="connsiteX420" fmla="*/ 2021829 w 2449768"/>
                <a:gd name="connsiteY420" fmla="*/ 720525 h 1050628"/>
                <a:gd name="connsiteX421" fmla="*/ 387352 w 2449768"/>
                <a:gd name="connsiteY421" fmla="*/ 720525 h 1050628"/>
                <a:gd name="connsiteX422" fmla="*/ 400644 w 2449768"/>
                <a:gd name="connsiteY422" fmla="*/ 729259 h 1050628"/>
                <a:gd name="connsiteX423" fmla="*/ 394568 w 2449768"/>
                <a:gd name="connsiteY423" fmla="*/ 753564 h 1050628"/>
                <a:gd name="connsiteX424" fmla="*/ 370263 w 2449768"/>
                <a:gd name="connsiteY424" fmla="*/ 747488 h 1050628"/>
                <a:gd name="connsiteX425" fmla="*/ 376339 w 2449768"/>
                <a:gd name="connsiteY425" fmla="*/ 723183 h 1050628"/>
                <a:gd name="connsiteX426" fmla="*/ 387352 w 2449768"/>
                <a:gd name="connsiteY426" fmla="*/ 720525 h 1050628"/>
                <a:gd name="connsiteX427" fmla="*/ 1049650 w 2449768"/>
                <a:gd name="connsiteY427" fmla="*/ 702297 h 1050628"/>
                <a:gd name="connsiteX428" fmla="*/ 1062942 w 2449768"/>
                <a:gd name="connsiteY428" fmla="*/ 711031 h 1050628"/>
                <a:gd name="connsiteX429" fmla="*/ 1056866 w 2449768"/>
                <a:gd name="connsiteY429" fmla="*/ 735336 h 1050628"/>
                <a:gd name="connsiteX430" fmla="*/ 1032561 w 2449768"/>
                <a:gd name="connsiteY430" fmla="*/ 729260 h 1050628"/>
                <a:gd name="connsiteX431" fmla="*/ 1038637 w 2449768"/>
                <a:gd name="connsiteY431" fmla="*/ 704955 h 1050628"/>
                <a:gd name="connsiteX432" fmla="*/ 1049650 w 2449768"/>
                <a:gd name="connsiteY432" fmla="*/ 702297 h 1050628"/>
                <a:gd name="connsiteX433" fmla="*/ 931165 w 2449768"/>
                <a:gd name="connsiteY433" fmla="*/ 702297 h 1050628"/>
                <a:gd name="connsiteX434" fmla="*/ 944457 w 2449768"/>
                <a:gd name="connsiteY434" fmla="*/ 711031 h 1050628"/>
                <a:gd name="connsiteX435" fmla="*/ 938381 w 2449768"/>
                <a:gd name="connsiteY435" fmla="*/ 735336 h 1050628"/>
                <a:gd name="connsiteX436" fmla="*/ 914076 w 2449768"/>
                <a:gd name="connsiteY436" fmla="*/ 729260 h 1050628"/>
                <a:gd name="connsiteX437" fmla="*/ 920152 w 2449768"/>
                <a:gd name="connsiteY437" fmla="*/ 704955 h 1050628"/>
                <a:gd name="connsiteX438" fmla="*/ 931165 w 2449768"/>
                <a:gd name="connsiteY438" fmla="*/ 702297 h 1050628"/>
                <a:gd name="connsiteX439" fmla="*/ 1547892 w 2449768"/>
                <a:gd name="connsiteY439" fmla="*/ 699259 h 1050628"/>
                <a:gd name="connsiteX440" fmla="*/ 1561184 w 2449768"/>
                <a:gd name="connsiteY440" fmla="*/ 707993 h 1050628"/>
                <a:gd name="connsiteX441" fmla="*/ 1555108 w 2449768"/>
                <a:gd name="connsiteY441" fmla="*/ 732298 h 1050628"/>
                <a:gd name="connsiteX442" fmla="*/ 1530803 w 2449768"/>
                <a:gd name="connsiteY442" fmla="*/ 726222 h 1050628"/>
                <a:gd name="connsiteX443" fmla="*/ 1536879 w 2449768"/>
                <a:gd name="connsiteY443" fmla="*/ 701917 h 1050628"/>
                <a:gd name="connsiteX444" fmla="*/ 1547892 w 2449768"/>
                <a:gd name="connsiteY444" fmla="*/ 699259 h 1050628"/>
                <a:gd name="connsiteX445" fmla="*/ 1313961 w 2449768"/>
                <a:gd name="connsiteY445" fmla="*/ 699259 h 1050628"/>
                <a:gd name="connsiteX446" fmla="*/ 1327253 w 2449768"/>
                <a:gd name="connsiteY446" fmla="*/ 707993 h 1050628"/>
                <a:gd name="connsiteX447" fmla="*/ 1321177 w 2449768"/>
                <a:gd name="connsiteY447" fmla="*/ 732298 h 1050628"/>
                <a:gd name="connsiteX448" fmla="*/ 1296872 w 2449768"/>
                <a:gd name="connsiteY448" fmla="*/ 726222 h 1050628"/>
                <a:gd name="connsiteX449" fmla="*/ 1302948 w 2449768"/>
                <a:gd name="connsiteY449" fmla="*/ 701917 h 1050628"/>
                <a:gd name="connsiteX450" fmla="*/ 1313961 w 2449768"/>
                <a:gd name="connsiteY450" fmla="*/ 699259 h 1050628"/>
                <a:gd name="connsiteX451" fmla="*/ 2413739 w 2449768"/>
                <a:gd name="connsiteY451" fmla="*/ 696220 h 1050628"/>
                <a:gd name="connsiteX452" fmla="*/ 2427031 w 2449768"/>
                <a:gd name="connsiteY452" fmla="*/ 704954 h 1050628"/>
                <a:gd name="connsiteX453" fmla="*/ 2420955 w 2449768"/>
                <a:gd name="connsiteY453" fmla="*/ 729259 h 1050628"/>
                <a:gd name="connsiteX454" fmla="*/ 2396650 w 2449768"/>
                <a:gd name="connsiteY454" fmla="*/ 723183 h 1050628"/>
                <a:gd name="connsiteX455" fmla="*/ 2402726 w 2449768"/>
                <a:gd name="connsiteY455" fmla="*/ 698878 h 1050628"/>
                <a:gd name="connsiteX456" fmla="*/ 2413739 w 2449768"/>
                <a:gd name="connsiteY456" fmla="*/ 696220 h 1050628"/>
                <a:gd name="connsiteX457" fmla="*/ 551408 w 2449768"/>
                <a:gd name="connsiteY457" fmla="*/ 690144 h 1050628"/>
                <a:gd name="connsiteX458" fmla="*/ 564699 w 2449768"/>
                <a:gd name="connsiteY458" fmla="*/ 698878 h 1050628"/>
                <a:gd name="connsiteX459" fmla="*/ 558623 w 2449768"/>
                <a:gd name="connsiteY459" fmla="*/ 723183 h 1050628"/>
                <a:gd name="connsiteX460" fmla="*/ 534319 w 2449768"/>
                <a:gd name="connsiteY460" fmla="*/ 717107 h 1050628"/>
                <a:gd name="connsiteX461" fmla="*/ 540395 w 2449768"/>
                <a:gd name="connsiteY461" fmla="*/ 692802 h 1050628"/>
                <a:gd name="connsiteX462" fmla="*/ 551408 w 2449768"/>
                <a:gd name="connsiteY462" fmla="*/ 690144 h 1050628"/>
                <a:gd name="connsiteX463" fmla="*/ 830909 w 2449768"/>
                <a:gd name="connsiteY463" fmla="*/ 684068 h 1050628"/>
                <a:gd name="connsiteX464" fmla="*/ 844201 w 2449768"/>
                <a:gd name="connsiteY464" fmla="*/ 692802 h 1050628"/>
                <a:gd name="connsiteX465" fmla="*/ 838125 w 2449768"/>
                <a:gd name="connsiteY465" fmla="*/ 717107 h 1050628"/>
                <a:gd name="connsiteX466" fmla="*/ 813820 w 2449768"/>
                <a:gd name="connsiteY466" fmla="*/ 711031 h 1050628"/>
                <a:gd name="connsiteX467" fmla="*/ 819896 w 2449768"/>
                <a:gd name="connsiteY467" fmla="*/ 686726 h 1050628"/>
                <a:gd name="connsiteX468" fmla="*/ 830909 w 2449768"/>
                <a:gd name="connsiteY468" fmla="*/ 684068 h 1050628"/>
                <a:gd name="connsiteX469" fmla="*/ 730653 w 2449768"/>
                <a:gd name="connsiteY469" fmla="*/ 677992 h 1050628"/>
                <a:gd name="connsiteX470" fmla="*/ 743945 w 2449768"/>
                <a:gd name="connsiteY470" fmla="*/ 686726 h 1050628"/>
                <a:gd name="connsiteX471" fmla="*/ 737869 w 2449768"/>
                <a:gd name="connsiteY471" fmla="*/ 711031 h 1050628"/>
                <a:gd name="connsiteX472" fmla="*/ 713564 w 2449768"/>
                <a:gd name="connsiteY472" fmla="*/ 704955 h 1050628"/>
                <a:gd name="connsiteX473" fmla="*/ 719640 w 2449768"/>
                <a:gd name="connsiteY473" fmla="*/ 680650 h 1050628"/>
                <a:gd name="connsiteX474" fmla="*/ 730653 w 2449768"/>
                <a:gd name="connsiteY474" fmla="*/ 677992 h 1050628"/>
                <a:gd name="connsiteX475" fmla="*/ 2228418 w 2449768"/>
                <a:gd name="connsiteY475" fmla="*/ 671916 h 1050628"/>
                <a:gd name="connsiteX476" fmla="*/ 2241710 w 2449768"/>
                <a:gd name="connsiteY476" fmla="*/ 680650 h 1050628"/>
                <a:gd name="connsiteX477" fmla="*/ 2235634 w 2449768"/>
                <a:gd name="connsiteY477" fmla="*/ 704955 h 1050628"/>
                <a:gd name="connsiteX478" fmla="*/ 2211329 w 2449768"/>
                <a:gd name="connsiteY478" fmla="*/ 698879 h 1050628"/>
                <a:gd name="connsiteX479" fmla="*/ 2217405 w 2449768"/>
                <a:gd name="connsiteY479" fmla="*/ 674574 h 1050628"/>
                <a:gd name="connsiteX480" fmla="*/ 2228418 w 2449768"/>
                <a:gd name="connsiteY480" fmla="*/ 671916 h 1050628"/>
                <a:gd name="connsiteX481" fmla="*/ 1839546 w 2449768"/>
                <a:gd name="connsiteY481" fmla="*/ 671916 h 1050628"/>
                <a:gd name="connsiteX482" fmla="*/ 1852838 w 2449768"/>
                <a:gd name="connsiteY482" fmla="*/ 680650 h 1050628"/>
                <a:gd name="connsiteX483" fmla="*/ 1846762 w 2449768"/>
                <a:gd name="connsiteY483" fmla="*/ 704955 h 1050628"/>
                <a:gd name="connsiteX484" fmla="*/ 1822457 w 2449768"/>
                <a:gd name="connsiteY484" fmla="*/ 698879 h 1050628"/>
                <a:gd name="connsiteX485" fmla="*/ 1828533 w 2449768"/>
                <a:gd name="connsiteY485" fmla="*/ 674574 h 1050628"/>
                <a:gd name="connsiteX486" fmla="*/ 1839546 w 2449768"/>
                <a:gd name="connsiteY486" fmla="*/ 671916 h 1050628"/>
                <a:gd name="connsiteX487" fmla="*/ 2109933 w 2449768"/>
                <a:gd name="connsiteY487" fmla="*/ 656726 h 1050628"/>
                <a:gd name="connsiteX488" fmla="*/ 2123225 w 2449768"/>
                <a:gd name="connsiteY488" fmla="*/ 665460 h 1050628"/>
                <a:gd name="connsiteX489" fmla="*/ 2117149 w 2449768"/>
                <a:gd name="connsiteY489" fmla="*/ 689765 h 1050628"/>
                <a:gd name="connsiteX490" fmla="*/ 2092844 w 2449768"/>
                <a:gd name="connsiteY490" fmla="*/ 683689 h 1050628"/>
                <a:gd name="connsiteX491" fmla="*/ 2098920 w 2449768"/>
                <a:gd name="connsiteY491" fmla="*/ 659384 h 1050628"/>
                <a:gd name="connsiteX492" fmla="*/ 2109933 w 2449768"/>
                <a:gd name="connsiteY492" fmla="*/ 656726 h 1050628"/>
                <a:gd name="connsiteX493" fmla="*/ 1632957 w 2449768"/>
                <a:gd name="connsiteY493" fmla="*/ 656726 h 1050628"/>
                <a:gd name="connsiteX494" fmla="*/ 1646249 w 2449768"/>
                <a:gd name="connsiteY494" fmla="*/ 665460 h 1050628"/>
                <a:gd name="connsiteX495" fmla="*/ 1640173 w 2449768"/>
                <a:gd name="connsiteY495" fmla="*/ 689765 h 1050628"/>
                <a:gd name="connsiteX496" fmla="*/ 1615868 w 2449768"/>
                <a:gd name="connsiteY496" fmla="*/ 683689 h 1050628"/>
                <a:gd name="connsiteX497" fmla="*/ 1621944 w 2449768"/>
                <a:gd name="connsiteY497" fmla="*/ 659384 h 1050628"/>
                <a:gd name="connsiteX498" fmla="*/ 1632957 w 2449768"/>
                <a:gd name="connsiteY498" fmla="*/ 656726 h 1050628"/>
                <a:gd name="connsiteX499" fmla="*/ 1165096 w 2449768"/>
                <a:gd name="connsiteY499" fmla="*/ 656726 h 1050628"/>
                <a:gd name="connsiteX500" fmla="*/ 1178387 w 2449768"/>
                <a:gd name="connsiteY500" fmla="*/ 665460 h 1050628"/>
                <a:gd name="connsiteX501" fmla="*/ 1172311 w 2449768"/>
                <a:gd name="connsiteY501" fmla="*/ 689765 h 1050628"/>
                <a:gd name="connsiteX502" fmla="*/ 1148007 w 2449768"/>
                <a:gd name="connsiteY502" fmla="*/ 683689 h 1050628"/>
                <a:gd name="connsiteX503" fmla="*/ 1154083 w 2449768"/>
                <a:gd name="connsiteY503" fmla="*/ 659384 h 1050628"/>
                <a:gd name="connsiteX504" fmla="*/ 1165096 w 2449768"/>
                <a:gd name="connsiteY504" fmla="*/ 656726 h 1050628"/>
                <a:gd name="connsiteX505" fmla="*/ 1948916 w 2449768"/>
                <a:gd name="connsiteY505" fmla="*/ 653688 h 1050628"/>
                <a:gd name="connsiteX506" fmla="*/ 1962208 w 2449768"/>
                <a:gd name="connsiteY506" fmla="*/ 662422 h 1050628"/>
                <a:gd name="connsiteX507" fmla="*/ 1956132 w 2449768"/>
                <a:gd name="connsiteY507" fmla="*/ 686727 h 1050628"/>
                <a:gd name="connsiteX508" fmla="*/ 1931827 w 2449768"/>
                <a:gd name="connsiteY508" fmla="*/ 680651 h 1050628"/>
                <a:gd name="connsiteX509" fmla="*/ 1937903 w 2449768"/>
                <a:gd name="connsiteY509" fmla="*/ 656346 h 1050628"/>
                <a:gd name="connsiteX510" fmla="*/ 1948916 w 2449768"/>
                <a:gd name="connsiteY510" fmla="*/ 653688 h 1050628"/>
                <a:gd name="connsiteX511" fmla="*/ 2328673 w 2449768"/>
                <a:gd name="connsiteY511" fmla="*/ 647611 h 1050628"/>
                <a:gd name="connsiteX512" fmla="*/ 2341965 w 2449768"/>
                <a:gd name="connsiteY512" fmla="*/ 656345 h 1050628"/>
                <a:gd name="connsiteX513" fmla="*/ 2335889 w 2449768"/>
                <a:gd name="connsiteY513" fmla="*/ 680650 h 1050628"/>
                <a:gd name="connsiteX514" fmla="*/ 2311584 w 2449768"/>
                <a:gd name="connsiteY514" fmla="*/ 674574 h 1050628"/>
                <a:gd name="connsiteX515" fmla="*/ 2317660 w 2449768"/>
                <a:gd name="connsiteY515" fmla="*/ 650269 h 1050628"/>
                <a:gd name="connsiteX516" fmla="*/ 2328673 w 2449768"/>
                <a:gd name="connsiteY516" fmla="*/ 647611 h 1050628"/>
                <a:gd name="connsiteX517" fmla="*/ 639512 w 2449768"/>
                <a:gd name="connsiteY517" fmla="*/ 641535 h 1050628"/>
                <a:gd name="connsiteX518" fmla="*/ 652804 w 2449768"/>
                <a:gd name="connsiteY518" fmla="*/ 650269 h 1050628"/>
                <a:gd name="connsiteX519" fmla="*/ 646728 w 2449768"/>
                <a:gd name="connsiteY519" fmla="*/ 674574 h 1050628"/>
                <a:gd name="connsiteX520" fmla="*/ 622423 w 2449768"/>
                <a:gd name="connsiteY520" fmla="*/ 668498 h 1050628"/>
                <a:gd name="connsiteX521" fmla="*/ 628499 w 2449768"/>
                <a:gd name="connsiteY521" fmla="*/ 644193 h 1050628"/>
                <a:gd name="connsiteX522" fmla="*/ 639512 w 2449768"/>
                <a:gd name="connsiteY522" fmla="*/ 641535 h 1050628"/>
                <a:gd name="connsiteX523" fmla="*/ 451152 w 2449768"/>
                <a:gd name="connsiteY523" fmla="*/ 641535 h 1050628"/>
                <a:gd name="connsiteX524" fmla="*/ 464444 w 2449768"/>
                <a:gd name="connsiteY524" fmla="*/ 650269 h 1050628"/>
                <a:gd name="connsiteX525" fmla="*/ 458368 w 2449768"/>
                <a:gd name="connsiteY525" fmla="*/ 674574 h 1050628"/>
                <a:gd name="connsiteX526" fmla="*/ 434063 w 2449768"/>
                <a:gd name="connsiteY526" fmla="*/ 668498 h 1050628"/>
                <a:gd name="connsiteX527" fmla="*/ 440139 w 2449768"/>
                <a:gd name="connsiteY527" fmla="*/ 644193 h 1050628"/>
                <a:gd name="connsiteX528" fmla="*/ 451152 w 2449768"/>
                <a:gd name="connsiteY528" fmla="*/ 641535 h 1050628"/>
                <a:gd name="connsiteX529" fmla="*/ 1739291 w 2449768"/>
                <a:gd name="connsiteY529" fmla="*/ 638497 h 1050628"/>
                <a:gd name="connsiteX530" fmla="*/ 1752582 w 2449768"/>
                <a:gd name="connsiteY530" fmla="*/ 647231 h 1050628"/>
                <a:gd name="connsiteX531" fmla="*/ 1746506 w 2449768"/>
                <a:gd name="connsiteY531" fmla="*/ 671536 h 1050628"/>
                <a:gd name="connsiteX532" fmla="*/ 1722201 w 2449768"/>
                <a:gd name="connsiteY532" fmla="*/ 665460 h 1050628"/>
                <a:gd name="connsiteX533" fmla="*/ 1728277 w 2449768"/>
                <a:gd name="connsiteY533" fmla="*/ 641155 h 1050628"/>
                <a:gd name="connsiteX534" fmla="*/ 1739291 w 2449768"/>
                <a:gd name="connsiteY534" fmla="*/ 638497 h 1050628"/>
                <a:gd name="connsiteX535" fmla="*/ 1429407 w 2449768"/>
                <a:gd name="connsiteY535" fmla="*/ 623307 h 1050628"/>
                <a:gd name="connsiteX536" fmla="*/ 1442699 w 2449768"/>
                <a:gd name="connsiteY536" fmla="*/ 632041 h 1050628"/>
                <a:gd name="connsiteX537" fmla="*/ 1436623 w 2449768"/>
                <a:gd name="connsiteY537" fmla="*/ 656346 h 1050628"/>
                <a:gd name="connsiteX538" fmla="*/ 1412318 w 2449768"/>
                <a:gd name="connsiteY538" fmla="*/ 650270 h 1050628"/>
                <a:gd name="connsiteX539" fmla="*/ 1418394 w 2449768"/>
                <a:gd name="connsiteY539" fmla="*/ 625965 h 1050628"/>
                <a:gd name="connsiteX540" fmla="*/ 1429407 w 2449768"/>
                <a:gd name="connsiteY540" fmla="*/ 623307 h 1050628"/>
                <a:gd name="connsiteX541" fmla="*/ 991927 w 2449768"/>
                <a:gd name="connsiteY541" fmla="*/ 614193 h 1050628"/>
                <a:gd name="connsiteX542" fmla="*/ 1005219 w 2449768"/>
                <a:gd name="connsiteY542" fmla="*/ 622927 h 1050628"/>
                <a:gd name="connsiteX543" fmla="*/ 999143 w 2449768"/>
                <a:gd name="connsiteY543" fmla="*/ 647232 h 1050628"/>
                <a:gd name="connsiteX544" fmla="*/ 974838 w 2449768"/>
                <a:gd name="connsiteY544" fmla="*/ 641156 h 1050628"/>
                <a:gd name="connsiteX545" fmla="*/ 980914 w 2449768"/>
                <a:gd name="connsiteY545" fmla="*/ 616851 h 1050628"/>
                <a:gd name="connsiteX546" fmla="*/ 991927 w 2449768"/>
                <a:gd name="connsiteY546" fmla="*/ 614193 h 1050628"/>
                <a:gd name="connsiteX547" fmla="*/ 1244086 w 2449768"/>
                <a:gd name="connsiteY547" fmla="*/ 589888 h 1050628"/>
                <a:gd name="connsiteX548" fmla="*/ 1257378 w 2449768"/>
                <a:gd name="connsiteY548" fmla="*/ 598622 h 1050628"/>
                <a:gd name="connsiteX549" fmla="*/ 1251302 w 2449768"/>
                <a:gd name="connsiteY549" fmla="*/ 622927 h 1050628"/>
                <a:gd name="connsiteX550" fmla="*/ 1226997 w 2449768"/>
                <a:gd name="connsiteY550" fmla="*/ 616851 h 1050628"/>
                <a:gd name="connsiteX551" fmla="*/ 1233073 w 2449768"/>
                <a:gd name="connsiteY551" fmla="*/ 592546 h 1050628"/>
                <a:gd name="connsiteX552" fmla="*/ 1244086 w 2449768"/>
                <a:gd name="connsiteY552" fmla="*/ 589888 h 1050628"/>
                <a:gd name="connsiteX553" fmla="*/ 1332189 w 2449768"/>
                <a:gd name="connsiteY553" fmla="*/ 586850 h 1050628"/>
                <a:gd name="connsiteX554" fmla="*/ 1345481 w 2449768"/>
                <a:gd name="connsiteY554" fmla="*/ 595584 h 1050628"/>
                <a:gd name="connsiteX555" fmla="*/ 1339405 w 2449768"/>
                <a:gd name="connsiteY555" fmla="*/ 619889 h 1050628"/>
                <a:gd name="connsiteX556" fmla="*/ 1315100 w 2449768"/>
                <a:gd name="connsiteY556" fmla="*/ 613813 h 1050628"/>
                <a:gd name="connsiteX557" fmla="*/ 1321176 w 2449768"/>
                <a:gd name="connsiteY557" fmla="*/ 589508 h 1050628"/>
                <a:gd name="connsiteX558" fmla="*/ 1332189 w 2449768"/>
                <a:gd name="connsiteY558" fmla="*/ 586850 h 1050628"/>
                <a:gd name="connsiteX559" fmla="*/ 867366 w 2449768"/>
                <a:gd name="connsiteY559" fmla="*/ 583812 h 1050628"/>
                <a:gd name="connsiteX560" fmla="*/ 880658 w 2449768"/>
                <a:gd name="connsiteY560" fmla="*/ 592546 h 1050628"/>
                <a:gd name="connsiteX561" fmla="*/ 874582 w 2449768"/>
                <a:gd name="connsiteY561" fmla="*/ 616851 h 1050628"/>
                <a:gd name="connsiteX562" fmla="*/ 850277 w 2449768"/>
                <a:gd name="connsiteY562" fmla="*/ 610775 h 1050628"/>
                <a:gd name="connsiteX563" fmla="*/ 856353 w 2449768"/>
                <a:gd name="connsiteY563" fmla="*/ 586470 h 1050628"/>
                <a:gd name="connsiteX564" fmla="*/ 867366 w 2449768"/>
                <a:gd name="connsiteY564" fmla="*/ 583812 h 1050628"/>
                <a:gd name="connsiteX565" fmla="*/ 2222342 w 2449768"/>
                <a:gd name="connsiteY565" fmla="*/ 576217 h 1050628"/>
                <a:gd name="connsiteX566" fmla="*/ 2235633 w 2449768"/>
                <a:gd name="connsiteY566" fmla="*/ 586470 h 1050628"/>
                <a:gd name="connsiteX567" fmla="*/ 2229557 w 2449768"/>
                <a:gd name="connsiteY567" fmla="*/ 610775 h 1050628"/>
                <a:gd name="connsiteX568" fmla="*/ 2205253 w 2449768"/>
                <a:gd name="connsiteY568" fmla="*/ 604698 h 1050628"/>
                <a:gd name="connsiteX569" fmla="*/ 2211329 w 2449768"/>
                <a:gd name="connsiteY569" fmla="*/ 577356 h 1050628"/>
                <a:gd name="connsiteX570" fmla="*/ 2222342 w 2449768"/>
                <a:gd name="connsiteY570" fmla="*/ 576217 h 1050628"/>
                <a:gd name="connsiteX571" fmla="*/ 1092183 w 2449768"/>
                <a:gd name="connsiteY571" fmla="*/ 571660 h 1050628"/>
                <a:gd name="connsiteX572" fmla="*/ 1105475 w 2449768"/>
                <a:gd name="connsiteY572" fmla="*/ 580394 h 1050628"/>
                <a:gd name="connsiteX573" fmla="*/ 1099399 w 2449768"/>
                <a:gd name="connsiteY573" fmla="*/ 604699 h 1050628"/>
                <a:gd name="connsiteX574" fmla="*/ 1075094 w 2449768"/>
                <a:gd name="connsiteY574" fmla="*/ 598623 h 1050628"/>
                <a:gd name="connsiteX575" fmla="*/ 1081170 w 2449768"/>
                <a:gd name="connsiteY575" fmla="*/ 574318 h 1050628"/>
                <a:gd name="connsiteX576" fmla="*/ 1092183 w 2449768"/>
                <a:gd name="connsiteY576" fmla="*/ 571660 h 1050628"/>
                <a:gd name="connsiteX577" fmla="*/ 2000563 w 2449768"/>
                <a:gd name="connsiteY577" fmla="*/ 568622 h 1050628"/>
                <a:gd name="connsiteX578" fmla="*/ 2013855 w 2449768"/>
                <a:gd name="connsiteY578" fmla="*/ 577356 h 1050628"/>
                <a:gd name="connsiteX579" fmla="*/ 2007779 w 2449768"/>
                <a:gd name="connsiteY579" fmla="*/ 601661 h 1050628"/>
                <a:gd name="connsiteX580" fmla="*/ 1983474 w 2449768"/>
                <a:gd name="connsiteY580" fmla="*/ 595585 h 1050628"/>
                <a:gd name="connsiteX581" fmla="*/ 1989550 w 2449768"/>
                <a:gd name="connsiteY581" fmla="*/ 571280 h 1050628"/>
                <a:gd name="connsiteX582" fmla="*/ 2000563 w 2449768"/>
                <a:gd name="connsiteY582" fmla="*/ 568622 h 1050628"/>
                <a:gd name="connsiteX583" fmla="*/ 745844 w 2449768"/>
                <a:gd name="connsiteY583" fmla="*/ 568622 h 1050628"/>
                <a:gd name="connsiteX584" fmla="*/ 759136 w 2449768"/>
                <a:gd name="connsiteY584" fmla="*/ 577356 h 1050628"/>
                <a:gd name="connsiteX585" fmla="*/ 753060 w 2449768"/>
                <a:gd name="connsiteY585" fmla="*/ 601661 h 1050628"/>
                <a:gd name="connsiteX586" fmla="*/ 728755 w 2449768"/>
                <a:gd name="connsiteY586" fmla="*/ 595585 h 1050628"/>
                <a:gd name="connsiteX587" fmla="*/ 734831 w 2449768"/>
                <a:gd name="connsiteY587" fmla="*/ 571280 h 1050628"/>
                <a:gd name="connsiteX588" fmla="*/ 745844 w 2449768"/>
                <a:gd name="connsiteY588" fmla="*/ 568622 h 1050628"/>
                <a:gd name="connsiteX589" fmla="*/ 533179 w 2449768"/>
                <a:gd name="connsiteY589" fmla="*/ 568622 h 1050628"/>
                <a:gd name="connsiteX590" fmla="*/ 546471 w 2449768"/>
                <a:gd name="connsiteY590" fmla="*/ 577356 h 1050628"/>
                <a:gd name="connsiteX591" fmla="*/ 540395 w 2449768"/>
                <a:gd name="connsiteY591" fmla="*/ 601661 h 1050628"/>
                <a:gd name="connsiteX592" fmla="*/ 516090 w 2449768"/>
                <a:gd name="connsiteY592" fmla="*/ 595585 h 1050628"/>
                <a:gd name="connsiteX593" fmla="*/ 522166 w 2449768"/>
                <a:gd name="connsiteY593" fmla="*/ 571280 h 1050628"/>
                <a:gd name="connsiteX594" fmla="*/ 533179 w 2449768"/>
                <a:gd name="connsiteY594" fmla="*/ 568622 h 1050628"/>
                <a:gd name="connsiteX595" fmla="*/ 1866889 w 2449768"/>
                <a:gd name="connsiteY595" fmla="*/ 565584 h 1050628"/>
                <a:gd name="connsiteX596" fmla="*/ 1880180 w 2449768"/>
                <a:gd name="connsiteY596" fmla="*/ 574318 h 1050628"/>
                <a:gd name="connsiteX597" fmla="*/ 1874104 w 2449768"/>
                <a:gd name="connsiteY597" fmla="*/ 598623 h 1050628"/>
                <a:gd name="connsiteX598" fmla="*/ 1849800 w 2449768"/>
                <a:gd name="connsiteY598" fmla="*/ 592547 h 1050628"/>
                <a:gd name="connsiteX599" fmla="*/ 1855876 w 2449768"/>
                <a:gd name="connsiteY599" fmla="*/ 568242 h 1050628"/>
                <a:gd name="connsiteX600" fmla="*/ 1866889 w 2449768"/>
                <a:gd name="connsiteY600" fmla="*/ 565584 h 1050628"/>
                <a:gd name="connsiteX601" fmla="*/ 1508397 w 2449768"/>
                <a:gd name="connsiteY601" fmla="*/ 565584 h 1050628"/>
                <a:gd name="connsiteX602" fmla="*/ 1521689 w 2449768"/>
                <a:gd name="connsiteY602" fmla="*/ 574318 h 1050628"/>
                <a:gd name="connsiteX603" fmla="*/ 1515613 w 2449768"/>
                <a:gd name="connsiteY603" fmla="*/ 598623 h 1050628"/>
                <a:gd name="connsiteX604" fmla="*/ 1491308 w 2449768"/>
                <a:gd name="connsiteY604" fmla="*/ 592547 h 1050628"/>
                <a:gd name="connsiteX605" fmla="*/ 1497384 w 2449768"/>
                <a:gd name="connsiteY605" fmla="*/ 568242 h 1050628"/>
                <a:gd name="connsiteX606" fmla="*/ 1508397 w 2449768"/>
                <a:gd name="connsiteY606" fmla="*/ 565584 h 1050628"/>
                <a:gd name="connsiteX607" fmla="*/ 2365130 w 2449768"/>
                <a:gd name="connsiteY607" fmla="*/ 556470 h 1050628"/>
                <a:gd name="connsiteX608" fmla="*/ 2378422 w 2449768"/>
                <a:gd name="connsiteY608" fmla="*/ 565204 h 1050628"/>
                <a:gd name="connsiteX609" fmla="*/ 2372346 w 2449768"/>
                <a:gd name="connsiteY609" fmla="*/ 589509 h 1050628"/>
                <a:gd name="connsiteX610" fmla="*/ 2348041 w 2449768"/>
                <a:gd name="connsiteY610" fmla="*/ 583433 h 1050628"/>
                <a:gd name="connsiteX611" fmla="*/ 2354117 w 2449768"/>
                <a:gd name="connsiteY611" fmla="*/ 559128 h 1050628"/>
                <a:gd name="connsiteX612" fmla="*/ 2365130 w 2449768"/>
                <a:gd name="connsiteY612" fmla="*/ 556470 h 1050628"/>
                <a:gd name="connsiteX613" fmla="*/ 1620805 w 2449768"/>
                <a:gd name="connsiteY613" fmla="*/ 550394 h 1050628"/>
                <a:gd name="connsiteX614" fmla="*/ 1634097 w 2449768"/>
                <a:gd name="connsiteY614" fmla="*/ 559128 h 1050628"/>
                <a:gd name="connsiteX615" fmla="*/ 1628021 w 2449768"/>
                <a:gd name="connsiteY615" fmla="*/ 583433 h 1050628"/>
                <a:gd name="connsiteX616" fmla="*/ 1603716 w 2449768"/>
                <a:gd name="connsiteY616" fmla="*/ 577357 h 1050628"/>
                <a:gd name="connsiteX617" fmla="*/ 1609792 w 2449768"/>
                <a:gd name="connsiteY617" fmla="*/ 553052 h 1050628"/>
                <a:gd name="connsiteX618" fmla="*/ 1620805 w 2449768"/>
                <a:gd name="connsiteY618" fmla="*/ 550394 h 1050628"/>
                <a:gd name="connsiteX619" fmla="*/ 2097781 w 2449768"/>
                <a:gd name="connsiteY619" fmla="*/ 544317 h 1050628"/>
                <a:gd name="connsiteX620" fmla="*/ 2111073 w 2449768"/>
                <a:gd name="connsiteY620" fmla="*/ 553051 h 1050628"/>
                <a:gd name="connsiteX621" fmla="*/ 2104997 w 2449768"/>
                <a:gd name="connsiteY621" fmla="*/ 577356 h 1050628"/>
                <a:gd name="connsiteX622" fmla="*/ 2080692 w 2449768"/>
                <a:gd name="connsiteY622" fmla="*/ 571280 h 1050628"/>
                <a:gd name="connsiteX623" fmla="*/ 2086768 w 2449768"/>
                <a:gd name="connsiteY623" fmla="*/ 546975 h 1050628"/>
                <a:gd name="connsiteX624" fmla="*/ 2097781 w 2449768"/>
                <a:gd name="connsiteY624" fmla="*/ 544317 h 1050628"/>
                <a:gd name="connsiteX625" fmla="*/ 1745366 w 2449768"/>
                <a:gd name="connsiteY625" fmla="*/ 538241 h 1050628"/>
                <a:gd name="connsiteX626" fmla="*/ 1758658 w 2449768"/>
                <a:gd name="connsiteY626" fmla="*/ 546975 h 1050628"/>
                <a:gd name="connsiteX627" fmla="*/ 1752582 w 2449768"/>
                <a:gd name="connsiteY627" fmla="*/ 571280 h 1050628"/>
                <a:gd name="connsiteX628" fmla="*/ 1728277 w 2449768"/>
                <a:gd name="connsiteY628" fmla="*/ 565204 h 1050628"/>
                <a:gd name="connsiteX629" fmla="*/ 1734353 w 2449768"/>
                <a:gd name="connsiteY629" fmla="*/ 540899 h 1050628"/>
                <a:gd name="connsiteX630" fmla="*/ 1745366 w 2449768"/>
                <a:gd name="connsiteY630" fmla="*/ 538241 h 1050628"/>
                <a:gd name="connsiteX631" fmla="*/ 624322 w 2449768"/>
                <a:gd name="connsiteY631" fmla="*/ 529127 h 1050628"/>
                <a:gd name="connsiteX632" fmla="*/ 637613 w 2449768"/>
                <a:gd name="connsiteY632" fmla="*/ 537861 h 1050628"/>
                <a:gd name="connsiteX633" fmla="*/ 631537 w 2449768"/>
                <a:gd name="connsiteY633" fmla="*/ 562166 h 1050628"/>
                <a:gd name="connsiteX634" fmla="*/ 607233 w 2449768"/>
                <a:gd name="connsiteY634" fmla="*/ 556090 h 1050628"/>
                <a:gd name="connsiteX635" fmla="*/ 613309 w 2449768"/>
                <a:gd name="connsiteY635" fmla="*/ 531785 h 1050628"/>
                <a:gd name="connsiteX636" fmla="*/ 624322 w 2449768"/>
                <a:gd name="connsiteY636" fmla="*/ 529127 h 1050628"/>
                <a:gd name="connsiteX637" fmla="*/ 958508 w 2449768"/>
                <a:gd name="connsiteY637" fmla="*/ 523051 h 1050628"/>
                <a:gd name="connsiteX638" fmla="*/ 971800 w 2449768"/>
                <a:gd name="connsiteY638" fmla="*/ 531785 h 1050628"/>
                <a:gd name="connsiteX639" fmla="*/ 965724 w 2449768"/>
                <a:gd name="connsiteY639" fmla="*/ 556090 h 1050628"/>
                <a:gd name="connsiteX640" fmla="*/ 941419 w 2449768"/>
                <a:gd name="connsiteY640" fmla="*/ 550014 h 1050628"/>
                <a:gd name="connsiteX641" fmla="*/ 947495 w 2449768"/>
                <a:gd name="connsiteY641" fmla="*/ 525709 h 1050628"/>
                <a:gd name="connsiteX642" fmla="*/ 958508 w 2449768"/>
                <a:gd name="connsiteY642" fmla="*/ 523051 h 1050628"/>
                <a:gd name="connsiteX643" fmla="*/ 1177248 w 2449768"/>
                <a:gd name="connsiteY643" fmla="*/ 507861 h 1050628"/>
                <a:gd name="connsiteX644" fmla="*/ 1190540 w 2449768"/>
                <a:gd name="connsiteY644" fmla="*/ 516595 h 1050628"/>
                <a:gd name="connsiteX645" fmla="*/ 1184464 w 2449768"/>
                <a:gd name="connsiteY645" fmla="*/ 540900 h 1050628"/>
                <a:gd name="connsiteX646" fmla="*/ 1160159 w 2449768"/>
                <a:gd name="connsiteY646" fmla="*/ 534824 h 1050628"/>
                <a:gd name="connsiteX647" fmla="*/ 1166235 w 2449768"/>
                <a:gd name="connsiteY647" fmla="*/ 510519 h 1050628"/>
                <a:gd name="connsiteX648" fmla="*/ 1177248 w 2449768"/>
                <a:gd name="connsiteY648" fmla="*/ 507861 h 1050628"/>
                <a:gd name="connsiteX649" fmla="*/ 1399027 w 2449768"/>
                <a:gd name="connsiteY649" fmla="*/ 504823 h 1050628"/>
                <a:gd name="connsiteX650" fmla="*/ 1412319 w 2449768"/>
                <a:gd name="connsiteY650" fmla="*/ 513557 h 1050628"/>
                <a:gd name="connsiteX651" fmla="*/ 1406243 w 2449768"/>
                <a:gd name="connsiteY651" fmla="*/ 537862 h 1050628"/>
                <a:gd name="connsiteX652" fmla="*/ 1381938 w 2449768"/>
                <a:gd name="connsiteY652" fmla="*/ 531786 h 1050628"/>
                <a:gd name="connsiteX653" fmla="*/ 1388014 w 2449768"/>
                <a:gd name="connsiteY653" fmla="*/ 507481 h 1050628"/>
                <a:gd name="connsiteX654" fmla="*/ 1399027 w 2449768"/>
                <a:gd name="connsiteY654" fmla="*/ 504823 h 1050628"/>
                <a:gd name="connsiteX655" fmla="*/ 2194999 w 2449768"/>
                <a:gd name="connsiteY655" fmla="*/ 492670 h 1050628"/>
                <a:gd name="connsiteX656" fmla="*/ 2208291 w 2449768"/>
                <a:gd name="connsiteY656" fmla="*/ 501404 h 1050628"/>
                <a:gd name="connsiteX657" fmla="*/ 2202214 w 2449768"/>
                <a:gd name="connsiteY657" fmla="*/ 525709 h 1050628"/>
                <a:gd name="connsiteX658" fmla="*/ 2177910 w 2449768"/>
                <a:gd name="connsiteY658" fmla="*/ 519633 h 1050628"/>
                <a:gd name="connsiteX659" fmla="*/ 2183986 w 2449768"/>
                <a:gd name="connsiteY659" fmla="*/ 495328 h 1050628"/>
                <a:gd name="connsiteX660" fmla="*/ 2194999 w 2449768"/>
                <a:gd name="connsiteY660" fmla="*/ 492670 h 1050628"/>
                <a:gd name="connsiteX661" fmla="*/ 1912459 w 2449768"/>
                <a:gd name="connsiteY661" fmla="*/ 480518 h 1050628"/>
                <a:gd name="connsiteX662" fmla="*/ 1925751 w 2449768"/>
                <a:gd name="connsiteY662" fmla="*/ 489252 h 1050628"/>
                <a:gd name="connsiteX663" fmla="*/ 1919675 w 2449768"/>
                <a:gd name="connsiteY663" fmla="*/ 513557 h 1050628"/>
                <a:gd name="connsiteX664" fmla="*/ 1895370 w 2449768"/>
                <a:gd name="connsiteY664" fmla="*/ 507481 h 1050628"/>
                <a:gd name="connsiteX665" fmla="*/ 1901446 w 2449768"/>
                <a:gd name="connsiteY665" fmla="*/ 483176 h 1050628"/>
                <a:gd name="connsiteX666" fmla="*/ 1912459 w 2449768"/>
                <a:gd name="connsiteY666" fmla="*/ 480518 h 1050628"/>
                <a:gd name="connsiteX667" fmla="*/ 803567 w 2449768"/>
                <a:gd name="connsiteY667" fmla="*/ 480518 h 1050628"/>
                <a:gd name="connsiteX668" fmla="*/ 816859 w 2449768"/>
                <a:gd name="connsiteY668" fmla="*/ 489252 h 1050628"/>
                <a:gd name="connsiteX669" fmla="*/ 810783 w 2449768"/>
                <a:gd name="connsiteY669" fmla="*/ 513557 h 1050628"/>
                <a:gd name="connsiteX670" fmla="*/ 786478 w 2449768"/>
                <a:gd name="connsiteY670" fmla="*/ 507481 h 1050628"/>
                <a:gd name="connsiteX671" fmla="*/ 792554 w 2449768"/>
                <a:gd name="connsiteY671" fmla="*/ 483176 h 1050628"/>
                <a:gd name="connsiteX672" fmla="*/ 803567 w 2449768"/>
                <a:gd name="connsiteY672" fmla="*/ 480518 h 1050628"/>
                <a:gd name="connsiteX673" fmla="*/ 1550930 w 2449768"/>
                <a:gd name="connsiteY673" fmla="*/ 471404 h 1050628"/>
                <a:gd name="connsiteX674" fmla="*/ 1564222 w 2449768"/>
                <a:gd name="connsiteY674" fmla="*/ 480138 h 1050628"/>
                <a:gd name="connsiteX675" fmla="*/ 1558146 w 2449768"/>
                <a:gd name="connsiteY675" fmla="*/ 504443 h 1050628"/>
                <a:gd name="connsiteX676" fmla="*/ 1533841 w 2449768"/>
                <a:gd name="connsiteY676" fmla="*/ 498367 h 1050628"/>
                <a:gd name="connsiteX677" fmla="*/ 1539917 w 2449768"/>
                <a:gd name="connsiteY677" fmla="*/ 474062 h 1050628"/>
                <a:gd name="connsiteX678" fmla="*/ 1550930 w 2449768"/>
                <a:gd name="connsiteY678" fmla="*/ 471404 h 1050628"/>
                <a:gd name="connsiteX679" fmla="*/ 2307407 w 2449768"/>
                <a:gd name="connsiteY679" fmla="*/ 465328 h 1050628"/>
                <a:gd name="connsiteX680" fmla="*/ 2320698 w 2449768"/>
                <a:gd name="connsiteY680" fmla="*/ 474062 h 1050628"/>
                <a:gd name="connsiteX681" fmla="*/ 2314622 w 2449768"/>
                <a:gd name="connsiteY681" fmla="*/ 498367 h 1050628"/>
                <a:gd name="connsiteX682" fmla="*/ 2290318 w 2449768"/>
                <a:gd name="connsiteY682" fmla="*/ 492291 h 1050628"/>
                <a:gd name="connsiteX683" fmla="*/ 2296394 w 2449768"/>
                <a:gd name="connsiteY683" fmla="*/ 467986 h 1050628"/>
                <a:gd name="connsiteX684" fmla="*/ 2307407 w 2449768"/>
                <a:gd name="connsiteY684" fmla="*/ 465328 h 1050628"/>
                <a:gd name="connsiteX685" fmla="*/ 1076992 w 2449768"/>
                <a:gd name="connsiteY685" fmla="*/ 462290 h 1050628"/>
                <a:gd name="connsiteX686" fmla="*/ 1090284 w 2449768"/>
                <a:gd name="connsiteY686" fmla="*/ 471024 h 1050628"/>
                <a:gd name="connsiteX687" fmla="*/ 1084208 w 2449768"/>
                <a:gd name="connsiteY687" fmla="*/ 495329 h 1050628"/>
                <a:gd name="connsiteX688" fmla="*/ 1059903 w 2449768"/>
                <a:gd name="connsiteY688" fmla="*/ 489253 h 1050628"/>
                <a:gd name="connsiteX689" fmla="*/ 1065979 w 2449768"/>
                <a:gd name="connsiteY689" fmla="*/ 464948 h 1050628"/>
                <a:gd name="connsiteX690" fmla="*/ 1076992 w 2449768"/>
                <a:gd name="connsiteY690" fmla="*/ 462290 h 1050628"/>
                <a:gd name="connsiteX691" fmla="*/ 2030944 w 2449768"/>
                <a:gd name="connsiteY691" fmla="*/ 456214 h 1050628"/>
                <a:gd name="connsiteX692" fmla="*/ 2044236 w 2449768"/>
                <a:gd name="connsiteY692" fmla="*/ 464948 h 1050628"/>
                <a:gd name="connsiteX693" fmla="*/ 2038160 w 2449768"/>
                <a:gd name="connsiteY693" fmla="*/ 489253 h 1050628"/>
                <a:gd name="connsiteX694" fmla="*/ 2013855 w 2449768"/>
                <a:gd name="connsiteY694" fmla="*/ 483177 h 1050628"/>
                <a:gd name="connsiteX695" fmla="*/ 2019931 w 2449768"/>
                <a:gd name="connsiteY695" fmla="*/ 458872 h 1050628"/>
                <a:gd name="connsiteX696" fmla="*/ 2030944 w 2449768"/>
                <a:gd name="connsiteY696" fmla="*/ 456214 h 1050628"/>
                <a:gd name="connsiteX697" fmla="*/ 1280542 w 2449768"/>
                <a:gd name="connsiteY697" fmla="*/ 453176 h 1050628"/>
                <a:gd name="connsiteX698" fmla="*/ 1293834 w 2449768"/>
                <a:gd name="connsiteY698" fmla="*/ 461910 h 1050628"/>
                <a:gd name="connsiteX699" fmla="*/ 1287758 w 2449768"/>
                <a:gd name="connsiteY699" fmla="*/ 486215 h 1050628"/>
                <a:gd name="connsiteX700" fmla="*/ 1263453 w 2449768"/>
                <a:gd name="connsiteY700" fmla="*/ 480139 h 1050628"/>
                <a:gd name="connsiteX701" fmla="*/ 1269529 w 2449768"/>
                <a:gd name="connsiteY701" fmla="*/ 455834 h 1050628"/>
                <a:gd name="connsiteX702" fmla="*/ 1280542 w 2449768"/>
                <a:gd name="connsiteY702" fmla="*/ 453176 h 1050628"/>
                <a:gd name="connsiteX703" fmla="*/ 679006 w 2449768"/>
                <a:gd name="connsiteY703" fmla="*/ 450138 h 1050628"/>
                <a:gd name="connsiteX704" fmla="*/ 692298 w 2449768"/>
                <a:gd name="connsiteY704" fmla="*/ 458872 h 1050628"/>
                <a:gd name="connsiteX705" fmla="*/ 686222 w 2449768"/>
                <a:gd name="connsiteY705" fmla="*/ 483177 h 1050628"/>
                <a:gd name="connsiteX706" fmla="*/ 661917 w 2449768"/>
                <a:gd name="connsiteY706" fmla="*/ 477101 h 1050628"/>
                <a:gd name="connsiteX707" fmla="*/ 667993 w 2449768"/>
                <a:gd name="connsiteY707" fmla="*/ 452796 h 1050628"/>
                <a:gd name="connsiteX708" fmla="*/ 679006 w 2449768"/>
                <a:gd name="connsiteY708" fmla="*/ 450138 h 1050628"/>
                <a:gd name="connsiteX709" fmla="*/ 1815242 w 2449768"/>
                <a:gd name="connsiteY709" fmla="*/ 447099 h 1050628"/>
                <a:gd name="connsiteX710" fmla="*/ 1828533 w 2449768"/>
                <a:gd name="connsiteY710" fmla="*/ 455833 h 1050628"/>
                <a:gd name="connsiteX711" fmla="*/ 1822457 w 2449768"/>
                <a:gd name="connsiteY711" fmla="*/ 480138 h 1050628"/>
                <a:gd name="connsiteX712" fmla="*/ 1798152 w 2449768"/>
                <a:gd name="connsiteY712" fmla="*/ 474062 h 1050628"/>
                <a:gd name="connsiteX713" fmla="*/ 1804228 w 2449768"/>
                <a:gd name="connsiteY713" fmla="*/ 449757 h 1050628"/>
                <a:gd name="connsiteX714" fmla="*/ 1815242 w 2449768"/>
                <a:gd name="connsiteY714" fmla="*/ 447099 h 1050628"/>
                <a:gd name="connsiteX715" fmla="*/ 1699795 w 2449768"/>
                <a:gd name="connsiteY715" fmla="*/ 444061 h 1050628"/>
                <a:gd name="connsiteX716" fmla="*/ 1713087 w 2449768"/>
                <a:gd name="connsiteY716" fmla="*/ 452795 h 1050628"/>
                <a:gd name="connsiteX717" fmla="*/ 1707011 w 2449768"/>
                <a:gd name="connsiteY717" fmla="*/ 477100 h 1050628"/>
                <a:gd name="connsiteX718" fmla="*/ 1682706 w 2449768"/>
                <a:gd name="connsiteY718" fmla="*/ 471024 h 1050628"/>
                <a:gd name="connsiteX719" fmla="*/ 1688782 w 2449768"/>
                <a:gd name="connsiteY719" fmla="*/ 446719 h 1050628"/>
                <a:gd name="connsiteX720" fmla="*/ 1699795 w 2449768"/>
                <a:gd name="connsiteY720" fmla="*/ 444061 h 1050628"/>
                <a:gd name="connsiteX721" fmla="*/ 888633 w 2449768"/>
                <a:gd name="connsiteY721" fmla="*/ 434947 h 1050628"/>
                <a:gd name="connsiteX722" fmla="*/ 901925 w 2449768"/>
                <a:gd name="connsiteY722" fmla="*/ 443681 h 1050628"/>
                <a:gd name="connsiteX723" fmla="*/ 895849 w 2449768"/>
                <a:gd name="connsiteY723" fmla="*/ 467986 h 1050628"/>
                <a:gd name="connsiteX724" fmla="*/ 871544 w 2449768"/>
                <a:gd name="connsiteY724" fmla="*/ 461910 h 1050628"/>
                <a:gd name="connsiteX725" fmla="*/ 877620 w 2449768"/>
                <a:gd name="connsiteY725" fmla="*/ 437605 h 1050628"/>
                <a:gd name="connsiteX726" fmla="*/ 888633 w 2449768"/>
                <a:gd name="connsiteY726" fmla="*/ 434947 h 1050628"/>
                <a:gd name="connsiteX727" fmla="*/ 2158542 w 2449768"/>
                <a:gd name="connsiteY727" fmla="*/ 407605 h 1050628"/>
                <a:gd name="connsiteX728" fmla="*/ 2171833 w 2449768"/>
                <a:gd name="connsiteY728" fmla="*/ 416339 h 1050628"/>
                <a:gd name="connsiteX729" fmla="*/ 2165757 w 2449768"/>
                <a:gd name="connsiteY729" fmla="*/ 440644 h 1050628"/>
                <a:gd name="connsiteX730" fmla="*/ 2141453 w 2449768"/>
                <a:gd name="connsiteY730" fmla="*/ 434568 h 1050628"/>
                <a:gd name="connsiteX731" fmla="*/ 2147529 w 2449768"/>
                <a:gd name="connsiteY731" fmla="*/ 410263 h 1050628"/>
                <a:gd name="connsiteX732" fmla="*/ 2158542 w 2449768"/>
                <a:gd name="connsiteY732" fmla="*/ 407605 h 1050628"/>
                <a:gd name="connsiteX733" fmla="*/ 1484092 w 2449768"/>
                <a:gd name="connsiteY733" fmla="*/ 407605 h 1050628"/>
                <a:gd name="connsiteX734" fmla="*/ 1497384 w 2449768"/>
                <a:gd name="connsiteY734" fmla="*/ 416339 h 1050628"/>
                <a:gd name="connsiteX735" fmla="*/ 1491308 w 2449768"/>
                <a:gd name="connsiteY735" fmla="*/ 440644 h 1050628"/>
                <a:gd name="connsiteX736" fmla="*/ 1467003 w 2449768"/>
                <a:gd name="connsiteY736" fmla="*/ 434568 h 1050628"/>
                <a:gd name="connsiteX737" fmla="*/ 1473079 w 2449768"/>
                <a:gd name="connsiteY737" fmla="*/ 410263 h 1050628"/>
                <a:gd name="connsiteX738" fmla="*/ 1484092 w 2449768"/>
                <a:gd name="connsiteY738" fmla="*/ 407605 h 1050628"/>
                <a:gd name="connsiteX739" fmla="*/ 1365608 w 2449768"/>
                <a:gd name="connsiteY739" fmla="*/ 404567 h 1050628"/>
                <a:gd name="connsiteX740" fmla="*/ 1378900 w 2449768"/>
                <a:gd name="connsiteY740" fmla="*/ 413301 h 1050628"/>
                <a:gd name="connsiteX741" fmla="*/ 1372824 w 2449768"/>
                <a:gd name="connsiteY741" fmla="*/ 437606 h 1050628"/>
                <a:gd name="connsiteX742" fmla="*/ 1348519 w 2449768"/>
                <a:gd name="connsiteY742" fmla="*/ 431530 h 1050628"/>
                <a:gd name="connsiteX743" fmla="*/ 1354595 w 2449768"/>
                <a:gd name="connsiteY743" fmla="*/ 407225 h 1050628"/>
                <a:gd name="connsiteX744" fmla="*/ 1365608 w 2449768"/>
                <a:gd name="connsiteY744" fmla="*/ 404567 h 1050628"/>
                <a:gd name="connsiteX745" fmla="*/ 988889 w 2449768"/>
                <a:gd name="connsiteY745" fmla="*/ 404567 h 1050628"/>
                <a:gd name="connsiteX746" fmla="*/ 1002180 w 2449768"/>
                <a:gd name="connsiteY746" fmla="*/ 413301 h 1050628"/>
                <a:gd name="connsiteX747" fmla="*/ 996104 w 2449768"/>
                <a:gd name="connsiteY747" fmla="*/ 437606 h 1050628"/>
                <a:gd name="connsiteX748" fmla="*/ 971800 w 2449768"/>
                <a:gd name="connsiteY748" fmla="*/ 431530 h 1050628"/>
                <a:gd name="connsiteX749" fmla="*/ 977876 w 2449768"/>
                <a:gd name="connsiteY749" fmla="*/ 407225 h 1050628"/>
                <a:gd name="connsiteX750" fmla="*/ 988889 w 2449768"/>
                <a:gd name="connsiteY750" fmla="*/ 404567 h 1050628"/>
                <a:gd name="connsiteX751" fmla="*/ 1182565 w 2449768"/>
                <a:gd name="connsiteY751" fmla="*/ 394312 h 1050628"/>
                <a:gd name="connsiteX752" fmla="*/ 1193578 w 2449768"/>
                <a:gd name="connsiteY752" fmla="*/ 404186 h 1050628"/>
                <a:gd name="connsiteX753" fmla="*/ 1187502 w 2449768"/>
                <a:gd name="connsiteY753" fmla="*/ 428491 h 1050628"/>
                <a:gd name="connsiteX754" fmla="*/ 1163197 w 2449768"/>
                <a:gd name="connsiteY754" fmla="*/ 422415 h 1050628"/>
                <a:gd name="connsiteX755" fmla="*/ 1169273 w 2449768"/>
                <a:gd name="connsiteY755" fmla="*/ 398110 h 1050628"/>
                <a:gd name="connsiteX756" fmla="*/ 1182565 w 2449768"/>
                <a:gd name="connsiteY756" fmla="*/ 394312 h 1050628"/>
                <a:gd name="connsiteX757" fmla="*/ 1620805 w 2449768"/>
                <a:gd name="connsiteY757" fmla="*/ 389376 h 1050628"/>
                <a:gd name="connsiteX758" fmla="*/ 1634097 w 2449768"/>
                <a:gd name="connsiteY758" fmla="*/ 398110 h 1050628"/>
                <a:gd name="connsiteX759" fmla="*/ 1628021 w 2449768"/>
                <a:gd name="connsiteY759" fmla="*/ 422415 h 1050628"/>
                <a:gd name="connsiteX760" fmla="*/ 1603716 w 2449768"/>
                <a:gd name="connsiteY760" fmla="*/ 416339 h 1050628"/>
                <a:gd name="connsiteX761" fmla="*/ 1609792 w 2449768"/>
                <a:gd name="connsiteY761" fmla="*/ 392034 h 1050628"/>
                <a:gd name="connsiteX762" fmla="*/ 1620805 w 2449768"/>
                <a:gd name="connsiteY762" fmla="*/ 389376 h 1050628"/>
                <a:gd name="connsiteX763" fmla="*/ 1961068 w 2449768"/>
                <a:gd name="connsiteY763" fmla="*/ 380262 h 1050628"/>
                <a:gd name="connsiteX764" fmla="*/ 1974360 w 2449768"/>
                <a:gd name="connsiteY764" fmla="*/ 388996 h 1050628"/>
                <a:gd name="connsiteX765" fmla="*/ 1968284 w 2449768"/>
                <a:gd name="connsiteY765" fmla="*/ 413301 h 1050628"/>
                <a:gd name="connsiteX766" fmla="*/ 1943979 w 2449768"/>
                <a:gd name="connsiteY766" fmla="*/ 407225 h 1050628"/>
                <a:gd name="connsiteX767" fmla="*/ 1950055 w 2449768"/>
                <a:gd name="connsiteY767" fmla="*/ 382920 h 1050628"/>
                <a:gd name="connsiteX768" fmla="*/ 1961068 w 2449768"/>
                <a:gd name="connsiteY768" fmla="*/ 380262 h 1050628"/>
                <a:gd name="connsiteX769" fmla="*/ 770148 w 2449768"/>
                <a:gd name="connsiteY769" fmla="*/ 380262 h 1050628"/>
                <a:gd name="connsiteX770" fmla="*/ 783440 w 2449768"/>
                <a:gd name="connsiteY770" fmla="*/ 388996 h 1050628"/>
                <a:gd name="connsiteX771" fmla="*/ 777364 w 2449768"/>
                <a:gd name="connsiteY771" fmla="*/ 413301 h 1050628"/>
                <a:gd name="connsiteX772" fmla="*/ 753059 w 2449768"/>
                <a:gd name="connsiteY772" fmla="*/ 407225 h 1050628"/>
                <a:gd name="connsiteX773" fmla="*/ 759135 w 2449768"/>
                <a:gd name="connsiteY773" fmla="*/ 382920 h 1050628"/>
                <a:gd name="connsiteX774" fmla="*/ 770148 w 2449768"/>
                <a:gd name="connsiteY774" fmla="*/ 380262 h 1050628"/>
                <a:gd name="connsiteX775" fmla="*/ 2240571 w 2449768"/>
                <a:gd name="connsiteY775" fmla="*/ 352920 h 1050628"/>
                <a:gd name="connsiteX776" fmla="*/ 2253862 w 2449768"/>
                <a:gd name="connsiteY776" fmla="*/ 361654 h 1050628"/>
                <a:gd name="connsiteX777" fmla="*/ 2247786 w 2449768"/>
                <a:gd name="connsiteY777" fmla="*/ 385959 h 1050628"/>
                <a:gd name="connsiteX778" fmla="*/ 2223481 w 2449768"/>
                <a:gd name="connsiteY778" fmla="*/ 379883 h 1050628"/>
                <a:gd name="connsiteX779" fmla="*/ 2229557 w 2449768"/>
                <a:gd name="connsiteY779" fmla="*/ 355578 h 1050628"/>
                <a:gd name="connsiteX780" fmla="*/ 2240571 w 2449768"/>
                <a:gd name="connsiteY780" fmla="*/ 352920 h 1050628"/>
                <a:gd name="connsiteX781" fmla="*/ 2082590 w 2449768"/>
                <a:gd name="connsiteY781" fmla="*/ 352920 h 1050628"/>
                <a:gd name="connsiteX782" fmla="*/ 2095882 w 2449768"/>
                <a:gd name="connsiteY782" fmla="*/ 361654 h 1050628"/>
                <a:gd name="connsiteX783" fmla="*/ 2089806 w 2449768"/>
                <a:gd name="connsiteY783" fmla="*/ 385959 h 1050628"/>
                <a:gd name="connsiteX784" fmla="*/ 2065501 w 2449768"/>
                <a:gd name="connsiteY784" fmla="*/ 379883 h 1050628"/>
                <a:gd name="connsiteX785" fmla="*/ 2071577 w 2449768"/>
                <a:gd name="connsiteY785" fmla="*/ 355578 h 1050628"/>
                <a:gd name="connsiteX786" fmla="*/ 2082590 w 2449768"/>
                <a:gd name="connsiteY786" fmla="*/ 352920 h 1050628"/>
                <a:gd name="connsiteX787" fmla="*/ 1080030 w 2449768"/>
                <a:gd name="connsiteY787" fmla="*/ 337729 h 1050628"/>
                <a:gd name="connsiteX788" fmla="*/ 1093322 w 2449768"/>
                <a:gd name="connsiteY788" fmla="*/ 346463 h 1050628"/>
                <a:gd name="connsiteX789" fmla="*/ 1087246 w 2449768"/>
                <a:gd name="connsiteY789" fmla="*/ 370768 h 1050628"/>
                <a:gd name="connsiteX790" fmla="*/ 1062941 w 2449768"/>
                <a:gd name="connsiteY790" fmla="*/ 364692 h 1050628"/>
                <a:gd name="connsiteX791" fmla="*/ 1069017 w 2449768"/>
                <a:gd name="connsiteY791" fmla="*/ 340387 h 1050628"/>
                <a:gd name="connsiteX792" fmla="*/ 1080030 w 2449768"/>
                <a:gd name="connsiteY792" fmla="*/ 337729 h 1050628"/>
                <a:gd name="connsiteX793" fmla="*/ 1787899 w 2449768"/>
                <a:gd name="connsiteY793" fmla="*/ 331653 h 1050628"/>
                <a:gd name="connsiteX794" fmla="*/ 1801191 w 2449768"/>
                <a:gd name="connsiteY794" fmla="*/ 340387 h 1050628"/>
                <a:gd name="connsiteX795" fmla="*/ 1795115 w 2449768"/>
                <a:gd name="connsiteY795" fmla="*/ 364692 h 1050628"/>
                <a:gd name="connsiteX796" fmla="*/ 1770810 w 2449768"/>
                <a:gd name="connsiteY796" fmla="*/ 358616 h 1050628"/>
                <a:gd name="connsiteX797" fmla="*/ 1776886 w 2449768"/>
                <a:gd name="connsiteY797" fmla="*/ 334311 h 1050628"/>
                <a:gd name="connsiteX798" fmla="*/ 1787899 w 2449768"/>
                <a:gd name="connsiteY798" fmla="*/ 331653 h 1050628"/>
                <a:gd name="connsiteX799" fmla="*/ 1879040 w 2449768"/>
                <a:gd name="connsiteY799" fmla="*/ 328615 h 1050628"/>
                <a:gd name="connsiteX800" fmla="*/ 1892332 w 2449768"/>
                <a:gd name="connsiteY800" fmla="*/ 337349 h 1050628"/>
                <a:gd name="connsiteX801" fmla="*/ 1886256 w 2449768"/>
                <a:gd name="connsiteY801" fmla="*/ 361654 h 1050628"/>
                <a:gd name="connsiteX802" fmla="*/ 1861951 w 2449768"/>
                <a:gd name="connsiteY802" fmla="*/ 355578 h 1050628"/>
                <a:gd name="connsiteX803" fmla="*/ 1868027 w 2449768"/>
                <a:gd name="connsiteY803" fmla="*/ 331273 h 1050628"/>
                <a:gd name="connsiteX804" fmla="*/ 1879040 w 2449768"/>
                <a:gd name="connsiteY804" fmla="*/ 328615 h 1050628"/>
                <a:gd name="connsiteX805" fmla="*/ 1265352 w 2449768"/>
                <a:gd name="connsiteY805" fmla="*/ 325577 h 1050628"/>
                <a:gd name="connsiteX806" fmla="*/ 1278644 w 2449768"/>
                <a:gd name="connsiteY806" fmla="*/ 334311 h 1050628"/>
                <a:gd name="connsiteX807" fmla="*/ 1272568 w 2449768"/>
                <a:gd name="connsiteY807" fmla="*/ 358616 h 1050628"/>
                <a:gd name="connsiteX808" fmla="*/ 1248263 w 2449768"/>
                <a:gd name="connsiteY808" fmla="*/ 352540 h 1050628"/>
                <a:gd name="connsiteX809" fmla="*/ 1254339 w 2449768"/>
                <a:gd name="connsiteY809" fmla="*/ 328235 h 1050628"/>
                <a:gd name="connsiteX810" fmla="*/ 1265352 w 2449768"/>
                <a:gd name="connsiteY810" fmla="*/ 325577 h 1050628"/>
                <a:gd name="connsiteX811" fmla="*/ 864328 w 2449768"/>
                <a:gd name="connsiteY811" fmla="*/ 319501 h 1050628"/>
                <a:gd name="connsiteX812" fmla="*/ 877620 w 2449768"/>
                <a:gd name="connsiteY812" fmla="*/ 328235 h 1050628"/>
                <a:gd name="connsiteX813" fmla="*/ 871544 w 2449768"/>
                <a:gd name="connsiteY813" fmla="*/ 352540 h 1050628"/>
                <a:gd name="connsiteX814" fmla="*/ 847239 w 2449768"/>
                <a:gd name="connsiteY814" fmla="*/ 346464 h 1050628"/>
                <a:gd name="connsiteX815" fmla="*/ 853315 w 2449768"/>
                <a:gd name="connsiteY815" fmla="*/ 322159 h 1050628"/>
                <a:gd name="connsiteX816" fmla="*/ 864328 w 2449768"/>
                <a:gd name="connsiteY816" fmla="*/ 319501 h 1050628"/>
                <a:gd name="connsiteX817" fmla="*/ 1459788 w 2449768"/>
                <a:gd name="connsiteY817" fmla="*/ 316463 h 1050628"/>
                <a:gd name="connsiteX818" fmla="*/ 1473080 w 2449768"/>
                <a:gd name="connsiteY818" fmla="*/ 325197 h 1050628"/>
                <a:gd name="connsiteX819" fmla="*/ 1467004 w 2449768"/>
                <a:gd name="connsiteY819" fmla="*/ 349502 h 1050628"/>
                <a:gd name="connsiteX820" fmla="*/ 1442699 w 2449768"/>
                <a:gd name="connsiteY820" fmla="*/ 343426 h 1050628"/>
                <a:gd name="connsiteX821" fmla="*/ 1448775 w 2449768"/>
                <a:gd name="connsiteY821" fmla="*/ 319121 h 1050628"/>
                <a:gd name="connsiteX822" fmla="*/ 1459788 w 2449768"/>
                <a:gd name="connsiteY822" fmla="*/ 316463 h 1050628"/>
                <a:gd name="connsiteX823" fmla="*/ 1702833 w 2449768"/>
                <a:gd name="connsiteY823" fmla="*/ 310387 h 1050628"/>
                <a:gd name="connsiteX824" fmla="*/ 1716125 w 2449768"/>
                <a:gd name="connsiteY824" fmla="*/ 319121 h 1050628"/>
                <a:gd name="connsiteX825" fmla="*/ 1710049 w 2449768"/>
                <a:gd name="connsiteY825" fmla="*/ 343426 h 1050628"/>
                <a:gd name="connsiteX826" fmla="*/ 1685744 w 2449768"/>
                <a:gd name="connsiteY826" fmla="*/ 337350 h 1050628"/>
                <a:gd name="connsiteX827" fmla="*/ 1691820 w 2449768"/>
                <a:gd name="connsiteY827" fmla="*/ 313045 h 1050628"/>
                <a:gd name="connsiteX828" fmla="*/ 1702833 w 2449768"/>
                <a:gd name="connsiteY828" fmla="*/ 310387 h 1050628"/>
                <a:gd name="connsiteX829" fmla="*/ 1577893 w 2449768"/>
                <a:gd name="connsiteY829" fmla="*/ 297095 h 1050628"/>
                <a:gd name="connsiteX830" fmla="*/ 1591565 w 2449768"/>
                <a:gd name="connsiteY830" fmla="*/ 306969 h 1050628"/>
                <a:gd name="connsiteX831" fmla="*/ 1585489 w 2449768"/>
                <a:gd name="connsiteY831" fmla="*/ 331274 h 1050628"/>
                <a:gd name="connsiteX832" fmla="*/ 1561184 w 2449768"/>
                <a:gd name="connsiteY832" fmla="*/ 325198 h 1050628"/>
                <a:gd name="connsiteX833" fmla="*/ 1564222 w 2449768"/>
                <a:gd name="connsiteY833" fmla="*/ 300893 h 1050628"/>
                <a:gd name="connsiteX834" fmla="*/ 1577893 w 2449768"/>
                <a:gd name="connsiteY834" fmla="*/ 297095 h 1050628"/>
                <a:gd name="connsiteX835" fmla="*/ 955470 w 2449768"/>
                <a:gd name="connsiteY835" fmla="*/ 295196 h 1050628"/>
                <a:gd name="connsiteX836" fmla="*/ 968762 w 2449768"/>
                <a:gd name="connsiteY836" fmla="*/ 303930 h 1050628"/>
                <a:gd name="connsiteX837" fmla="*/ 962686 w 2449768"/>
                <a:gd name="connsiteY837" fmla="*/ 328235 h 1050628"/>
                <a:gd name="connsiteX838" fmla="*/ 938381 w 2449768"/>
                <a:gd name="connsiteY838" fmla="*/ 322159 h 1050628"/>
                <a:gd name="connsiteX839" fmla="*/ 944457 w 2449768"/>
                <a:gd name="connsiteY839" fmla="*/ 297854 h 1050628"/>
                <a:gd name="connsiteX840" fmla="*/ 955470 w 2449768"/>
                <a:gd name="connsiteY840" fmla="*/ 295196 h 1050628"/>
                <a:gd name="connsiteX841" fmla="*/ 1365608 w 2449768"/>
                <a:gd name="connsiteY841" fmla="*/ 283044 h 1050628"/>
                <a:gd name="connsiteX842" fmla="*/ 1378900 w 2449768"/>
                <a:gd name="connsiteY842" fmla="*/ 291778 h 1050628"/>
                <a:gd name="connsiteX843" fmla="*/ 1372824 w 2449768"/>
                <a:gd name="connsiteY843" fmla="*/ 316083 h 1050628"/>
                <a:gd name="connsiteX844" fmla="*/ 1348519 w 2449768"/>
                <a:gd name="connsiteY844" fmla="*/ 310007 h 1050628"/>
                <a:gd name="connsiteX845" fmla="*/ 1354595 w 2449768"/>
                <a:gd name="connsiteY845" fmla="*/ 285702 h 1050628"/>
                <a:gd name="connsiteX846" fmla="*/ 1365608 w 2449768"/>
                <a:gd name="connsiteY846" fmla="*/ 283044 h 1050628"/>
                <a:gd name="connsiteX847" fmla="*/ 1979296 w 2449768"/>
                <a:gd name="connsiteY847" fmla="*/ 267854 h 1050628"/>
                <a:gd name="connsiteX848" fmla="*/ 1992588 w 2449768"/>
                <a:gd name="connsiteY848" fmla="*/ 276588 h 1050628"/>
                <a:gd name="connsiteX849" fmla="*/ 1986512 w 2449768"/>
                <a:gd name="connsiteY849" fmla="*/ 300893 h 1050628"/>
                <a:gd name="connsiteX850" fmla="*/ 1962207 w 2449768"/>
                <a:gd name="connsiteY850" fmla="*/ 294817 h 1050628"/>
                <a:gd name="connsiteX851" fmla="*/ 1968283 w 2449768"/>
                <a:gd name="connsiteY851" fmla="*/ 270512 h 1050628"/>
                <a:gd name="connsiteX852" fmla="*/ 1979296 w 2449768"/>
                <a:gd name="connsiteY852" fmla="*/ 267854 h 1050628"/>
                <a:gd name="connsiteX853" fmla="*/ 1173830 w 2449768"/>
                <a:gd name="connsiteY853" fmla="*/ 266714 h 1050628"/>
                <a:gd name="connsiteX854" fmla="*/ 1187502 w 2449768"/>
                <a:gd name="connsiteY854" fmla="*/ 276588 h 1050628"/>
                <a:gd name="connsiteX855" fmla="*/ 1181425 w 2449768"/>
                <a:gd name="connsiteY855" fmla="*/ 300893 h 1050628"/>
                <a:gd name="connsiteX856" fmla="*/ 1157121 w 2449768"/>
                <a:gd name="connsiteY856" fmla="*/ 294817 h 1050628"/>
                <a:gd name="connsiteX857" fmla="*/ 1160159 w 2449768"/>
                <a:gd name="connsiteY857" fmla="*/ 270512 h 1050628"/>
                <a:gd name="connsiteX858" fmla="*/ 1173830 w 2449768"/>
                <a:gd name="connsiteY858" fmla="*/ 266714 h 1050628"/>
                <a:gd name="connsiteX859" fmla="*/ 2167656 w 2449768"/>
                <a:gd name="connsiteY859" fmla="*/ 246587 h 1050628"/>
                <a:gd name="connsiteX860" fmla="*/ 2180948 w 2449768"/>
                <a:gd name="connsiteY860" fmla="*/ 255321 h 1050628"/>
                <a:gd name="connsiteX861" fmla="*/ 2174872 w 2449768"/>
                <a:gd name="connsiteY861" fmla="*/ 279626 h 1050628"/>
                <a:gd name="connsiteX862" fmla="*/ 2150567 w 2449768"/>
                <a:gd name="connsiteY862" fmla="*/ 273550 h 1050628"/>
                <a:gd name="connsiteX863" fmla="*/ 2156643 w 2449768"/>
                <a:gd name="connsiteY863" fmla="*/ 249245 h 1050628"/>
                <a:gd name="connsiteX864" fmla="*/ 2167656 w 2449768"/>
                <a:gd name="connsiteY864" fmla="*/ 246587 h 1050628"/>
                <a:gd name="connsiteX865" fmla="*/ 2073477 w 2449768"/>
                <a:gd name="connsiteY865" fmla="*/ 240511 h 1050628"/>
                <a:gd name="connsiteX866" fmla="*/ 2086768 w 2449768"/>
                <a:gd name="connsiteY866" fmla="*/ 249245 h 1050628"/>
                <a:gd name="connsiteX867" fmla="*/ 2080692 w 2449768"/>
                <a:gd name="connsiteY867" fmla="*/ 273550 h 1050628"/>
                <a:gd name="connsiteX868" fmla="*/ 2056387 w 2449768"/>
                <a:gd name="connsiteY868" fmla="*/ 267474 h 1050628"/>
                <a:gd name="connsiteX869" fmla="*/ 2062463 w 2449768"/>
                <a:gd name="connsiteY869" fmla="*/ 243169 h 1050628"/>
                <a:gd name="connsiteX870" fmla="*/ 2073477 w 2449768"/>
                <a:gd name="connsiteY870" fmla="*/ 240511 h 1050628"/>
                <a:gd name="connsiteX871" fmla="*/ 1505359 w 2449768"/>
                <a:gd name="connsiteY871" fmla="*/ 222283 h 1050628"/>
                <a:gd name="connsiteX872" fmla="*/ 1518651 w 2449768"/>
                <a:gd name="connsiteY872" fmla="*/ 231017 h 1050628"/>
                <a:gd name="connsiteX873" fmla="*/ 1512575 w 2449768"/>
                <a:gd name="connsiteY873" fmla="*/ 255322 h 1050628"/>
                <a:gd name="connsiteX874" fmla="*/ 1488270 w 2449768"/>
                <a:gd name="connsiteY874" fmla="*/ 249246 h 1050628"/>
                <a:gd name="connsiteX875" fmla="*/ 1494346 w 2449768"/>
                <a:gd name="connsiteY875" fmla="*/ 224941 h 1050628"/>
                <a:gd name="connsiteX876" fmla="*/ 1505359 w 2449768"/>
                <a:gd name="connsiteY876" fmla="*/ 222283 h 1050628"/>
                <a:gd name="connsiteX877" fmla="*/ 1007117 w 2449768"/>
                <a:gd name="connsiteY877" fmla="*/ 222283 h 1050628"/>
                <a:gd name="connsiteX878" fmla="*/ 1020409 w 2449768"/>
                <a:gd name="connsiteY878" fmla="*/ 231017 h 1050628"/>
                <a:gd name="connsiteX879" fmla="*/ 1014333 w 2449768"/>
                <a:gd name="connsiteY879" fmla="*/ 255322 h 1050628"/>
                <a:gd name="connsiteX880" fmla="*/ 990028 w 2449768"/>
                <a:gd name="connsiteY880" fmla="*/ 249246 h 1050628"/>
                <a:gd name="connsiteX881" fmla="*/ 996104 w 2449768"/>
                <a:gd name="connsiteY881" fmla="*/ 224941 h 1050628"/>
                <a:gd name="connsiteX882" fmla="*/ 1007117 w 2449768"/>
                <a:gd name="connsiteY882" fmla="*/ 222283 h 1050628"/>
                <a:gd name="connsiteX883" fmla="*/ 1298771 w 2449768"/>
                <a:gd name="connsiteY883" fmla="*/ 210131 h 1050628"/>
                <a:gd name="connsiteX884" fmla="*/ 1312063 w 2449768"/>
                <a:gd name="connsiteY884" fmla="*/ 218865 h 1050628"/>
                <a:gd name="connsiteX885" fmla="*/ 1305987 w 2449768"/>
                <a:gd name="connsiteY885" fmla="*/ 243170 h 1050628"/>
                <a:gd name="connsiteX886" fmla="*/ 1281682 w 2449768"/>
                <a:gd name="connsiteY886" fmla="*/ 237094 h 1050628"/>
                <a:gd name="connsiteX887" fmla="*/ 1287758 w 2449768"/>
                <a:gd name="connsiteY887" fmla="*/ 212789 h 1050628"/>
                <a:gd name="connsiteX888" fmla="*/ 1298771 w 2449768"/>
                <a:gd name="connsiteY888" fmla="*/ 210131 h 1050628"/>
                <a:gd name="connsiteX889" fmla="*/ 1881700 w 2449768"/>
                <a:gd name="connsiteY889" fmla="*/ 207472 h 1050628"/>
                <a:gd name="connsiteX890" fmla="*/ 1895371 w 2449768"/>
                <a:gd name="connsiteY890" fmla="*/ 218865 h 1050628"/>
                <a:gd name="connsiteX891" fmla="*/ 1889295 w 2449768"/>
                <a:gd name="connsiteY891" fmla="*/ 243170 h 1050628"/>
                <a:gd name="connsiteX892" fmla="*/ 1864990 w 2449768"/>
                <a:gd name="connsiteY892" fmla="*/ 237094 h 1050628"/>
                <a:gd name="connsiteX893" fmla="*/ 1868028 w 2449768"/>
                <a:gd name="connsiteY893" fmla="*/ 209751 h 1050628"/>
                <a:gd name="connsiteX894" fmla="*/ 1881700 w 2449768"/>
                <a:gd name="connsiteY894" fmla="*/ 207472 h 1050628"/>
                <a:gd name="connsiteX895" fmla="*/ 1657262 w 2449768"/>
                <a:gd name="connsiteY895" fmla="*/ 207093 h 1050628"/>
                <a:gd name="connsiteX896" fmla="*/ 1670554 w 2449768"/>
                <a:gd name="connsiteY896" fmla="*/ 215827 h 1050628"/>
                <a:gd name="connsiteX897" fmla="*/ 1664478 w 2449768"/>
                <a:gd name="connsiteY897" fmla="*/ 240132 h 1050628"/>
                <a:gd name="connsiteX898" fmla="*/ 1637135 w 2449768"/>
                <a:gd name="connsiteY898" fmla="*/ 234056 h 1050628"/>
                <a:gd name="connsiteX899" fmla="*/ 1646249 w 2449768"/>
                <a:gd name="connsiteY899" fmla="*/ 209751 h 1050628"/>
                <a:gd name="connsiteX900" fmla="*/ 1657262 w 2449768"/>
                <a:gd name="connsiteY900" fmla="*/ 207093 h 1050628"/>
                <a:gd name="connsiteX901" fmla="*/ 1769671 w 2449768"/>
                <a:gd name="connsiteY901" fmla="*/ 201017 h 1050628"/>
                <a:gd name="connsiteX902" fmla="*/ 1782962 w 2449768"/>
                <a:gd name="connsiteY902" fmla="*/ 209751 h 1050628"/>
                <a:gd name="connsiteX903" fmla="*/ 1776886 w 2449768"/>
                <a:gd name="connsiteY903" fmla="*/ 234056 h 1050628"/>
                <a:gd name="connsiteX904" fmla="*/ 1752581 w 2449768"/>
                <a:gd name="connsiteY904" fmla="*/ 227980 h 1050628"/>
                <a:gd name="connsiteX905" fmla="*/ 1758657 w 2449768"/>
                <a:gd name="connsiteY905" fmla="*/ 203675 h 1050628"/>
                <a:gd name="connsiteX906" fmla="*/ 1769671 w 2449768"/>
                <a:gd name="connsiteY906" fmla="*/ 201017 h 1050628"/>
                <a:gd name="connsiteX907" fmla="*/ 1089145 w 2449768"/>
                <a:gd name="connsiteY907" fmla="*/ 197978 h 1050628"/>
                <a:gd name="connsiteX908" fmla="*/ 1102437 w 2449768"/>
                <a:gd name="connsiteY908" fmla="*/ 206712 h 1050628"/>
                <a:gd name="connsiteX909" fmla="*/ 1096361 w 2449768"/>
                <a:gd name="connsiteY909" fmla="*/ 231017 h 1050628"/>
                <a:gd name="connsiteX910" fmla="*/ 1072056 w 2449768"/>
                <a:gd name="connsiteY910" fmla="*/ 224941 h 1050628"/>
                <a:gd name="connsiteX911" fmla="*/ 1078132 w 2449768"/>
                <a:gd name="connsiteY911" fmla="*/ 200636 h 1050628"/>
                <a:gd name="connsiteX912" fmla="*/ 1089145 w 2449768"/>
                <a:gd name="connsiteY912" fmla="*/ 197978 h 1050628"/>
                <a:gd name="connsiteX913" fmla="*/ 1395989 w 2449768"/>
                <a:gd name="connsiteY913" fmla="*/ 161522 h 1050628"/>
                <a:gd name="connsiteX914" fmla="*/ 1409281 w 2449768"/>
                <a:gd name="connsiteY914" fmla="*/ 170256 h 1050628"/>
                <a:gd name="connsiteX915" fmla="*/ 1403205 w 2449768"/>
                <a:gd name="connsiteY915" fmla="*/ 194561 h 1050628"/>
                <a:gd name="connsiteX916" fmla="*/ 1378900 w 2449768"/>
                <a:gd name="connsiteY916" fmla="*/ 188485 h 1050628"/>
                <a:gd name="connsiteX917" fmla="*/ 1384976 w 2449768"/>
                <a:gd name="connsiteY917" fmla="*/ 164180 h 1050628"/>
                <a:gd name="connsiteX918" fmla="*/ 1395989 w 2449768"/>
                <a:gd name="connsiteY918" fmla="*/ 161522 h 1050628"/>
                <a:gd name="connsiteX919" fmla="*/ 1967145 w 2449768"/>
                <a:gd name="connsiteY919" fmla="*/ 140255 h 1050628"/>
                <a:gd name="connsiteX920" fmla="*/ 1980436 w 2449768"/>
                <a:gd name="connsiteY920" fmla="*/ 148989 h 1050628"/>
                <a:gd name="connsiteX921" fmla="*/ 1974360 w 2449768"/>
                <a:gd name="connsiteY921" fmla="*/ 173294 h 1050628"/>
                <a:gd name="connsiteX922" fmla="*/ 1950055 w 2449768"/>
                <a:gd name="connsiteY922" fmla="*/ 170256 h 1050628"/>
                <a:gd name="connsiteX923" fmla="*/ 1956131 w 2449768"/>
                <a:gd name="connsiteY923" fmla="*/ 142913 h 1050628"/>
                <a:gd name="connsiteX924" fmla="*/ 1967145 w 2449768"/>
                <a:gd name="connsiteY924" fmla="*/ 140255 h 1050628"/>
                <a:gd name="connsiteX925" fmla="*/ 1234971 w 2449768"/>
                <a:gd name="connsiteY925" fmla="*/ 131141 h 1050628"/>
                <a:gd name="connsiteX926" fmla="*/ 1248263 w 2449768"/>
                <a:gd name="connsiteY926" fmla="*/ 139875 h 1050628"/>
                <a:gd name="connsiteX927" fmla="*/ 1242187 w 2449768"/>
                <a:gd name="connsiteY927" fmla="*/ 164180 h 1050628"/>
                <a:gd name="connsiteX928" fmla="*/ 1217882 w 2449768"/>
                <a:gd name="connsiteY928" fmla="*/ 158104 h 1050628"/>
                <a:gd name="connsiteX929" fmla="*/ 1223958 w 2449768"/>
                <a:gd name="connsiteY929" fmla="*/ 133799 h 1050628"/>
                <a:gd name="connsiteX930" fmla="*/ 1234971 w 2449768"/>
                <a:gd name="connsiteY930" fmla="*/ 131141 h 1050628"/>
                <a:gd name="connsiteX931" fmla="*/ 1149906 w 2449768"/>
                <a:gd name="connsiteY931" fmla="*/ 131141 h 1050628"/>
                <a:gd name="connsiteX932" fmla="*/ 1163198 w 2449768"/>
                <a:gd name="connsiteY932" fmla="*/ 139875 h 1050628"/>
                <a:gd name="connsiteX933" fmla="*/ 1157122 w 2449768"/>
                <a:gd name="connsiteY933" fmla="*/ 164180 h 1050628"/>
                <a:gd name="connsiteX934" fmla="*/ 1132817 w 2449768"/>
                <a:gd name="connsiteY934" fmla="*/ 158104 h 1050628"/>
                <a:gd name="connsiteX935" fmla="*/ 1138893 w 2449768"/>
                <a:gd name="connsiteY935" fmla="*/ 133799 h 1050628"/>
                <a:gd name="connsiteX936" fmla="*/ 1149906 w 2449768"/>
                <a:gd name="connsiteY936" fmla="*/ 131141 h 1050628"/>
                <a:gd name="connsiteX937" fmla="*/ 2064362 w 2449768"/>
                <a:gd name="connsiteY937" fmla="*/ 128103 h 1050628"/>
                <a:gd name="connsiteX938" fmla="*/ 2077654 w 2449768"/>
                <a:gd name="connsiteY938" fmla="*/ 136837 h 1050628"/>
                <a:gd name="connsiteX939" fmla="*/ 2071578 w 2449768"/>
                <a:gd name="connsiteY939" fmla="*/ 161142 h 1050628"/>
                <a:gd name="connsiteX940" fmla="*/ 2047273 w 2449768"/>
                <a:gd name="connsiteY940" fmla="*/ 155066 h 1050628"/>
                <a:gd name="connsiteX941" fmla="*/ 2053349 w 2449768"/>
                <a:gd name="connsiteY941" fmla="*/ 130761 h 1050628"/>
                <a:gd name="connsiteX942" fmla="*/ 2064362 w 2449768"/>
                <a:gd name="connsiteY942" fmla="*/ 128103 h 1050628"/>
                <a:gd name="connsiteX943" fmla="*/ 1496245 w 2449768"/>
                <a:gd name="connsiteY943" fmla="*/ 120887 h 1050628"/>
                <a:gd name="connsiteX944" fmla="*/ 1509537 w 2449768"/>
                <a:gd name="connsiteY944" fmla="*/ 130761 h 1050628"/>
                <a:gd name="connsiteX945" fmla="*/ 1503461 w 2449768"/>
                <a:gd name="connsiteY945" fmla="*/ 155066 h 1050628"/>
                <a:gd name="connsiteX946" fmla="*/ 1479156 w 2449768"/>
                <a:gd name="connsiteY946" fmla="*/ 148990 h 1050628"/>
                <a:gd name="connsiteX947" fmla="*/ 1485232 w 2449768"/>
                <a:gd name="connsiteY947" fmla="*/ 124685 h 1050628"/>
                <a:gd name="connsiteX948" fmla="*/ 1496245 w 2449768"/>
                <a:gd name="connsiteY948" fmla="*/ 120887 h 1050628"/>
                <a:gd name="connsiteX949" fmla="*/ 1599539 w 2449768"/>
                <a:gd name="connsiteY949" fmla="*/ 112913 h 1050628"/>
                <a:gd name="connsiteX950" fmla="*/ 1612831 w 2449768"/>
                <a:gd name="connsiteY950" fmla="*/ 121647 h 1050628"/>
                <a:gd name="connsiteX951" fmla="*/ 1606754 w 2449768"/>
                <a:gd name="connsiteY951" fmla="*/ 145952 h 1050628"/>
                <a:gd name="connsiteX952" fmla="*/ 1582450 w 2449768"/>
                <a:gd name="connsiteY952" fmla="*/ 139876 h 1050628"/>
                <a:gd name="connsiteX953" fmla="*/ 1588526 w 2449768"/>
                <a:gd name="connsiteY953" fmla="*/ 115571 h 1050628"/>
                <a:gd name="connsiteX954" fmla="*/ 1599539 w 2449768"/>
                <a:gd name="connsiteY954" fmla="*/ 112913 h 1050628"/>
                <a:gd name="connsiteX955" fmla="*/ 1836508 w 2449768"/>
                <a:gd name="connsiteY955" fmla="*/ 109875 h 1050628"/>
                <a:gd name="connsiteX956" fmla="*/ 1849800 w 2449768"/>
                <a:gd name="connsiteY956" fmla="*/ 118609 h 1050628"/>
                <a:gd name="connsiteX957" fmla="*/ 1843724 w 2449768"/>
                <a:gd name="connsiteY957" fmla="*/ 142914 h 1050628"/>
                <a:gd name="connsiteX958" fmla="*/ 1819419 w 2449768"/>
                <a:gd name="connsiteY958" fmla="*/ 136838 h 1050628"/>
                <a:gd name="connsiteX959" fmla="*/ 1825495 w 2449768"/>
                <a:gd name="connsiteY959" fmla="*/ 112533 h 1050628"/>
                <a:gd name="connsiteX960" fmla="*/ 1836508 w 2449768"/>
                <a:gd name="connsiteY960" fmla="*/ 109875 h 1050628"/>
                <a:gd name="connsiteX961" fmla="*/ 1708529 w 2449768"/>
                <a:gd name="connsiteY961" fmla="*/ 106837 h 1050628"/>
                <a:gd name="connsiteX962" fmla="*/ 1722201 w 2449768"/>
                <a:gd name="connsiteY962" fmla="*/ 115571 h 1050628"/>
                <a:gd name="connsiteX963" fmla="*/ 1716124 w 2449768"/>
                <a:gd name="connsiteY963" fmla="*/ 139876 h 1050628"/>
                <a:gd name="connsiteX964" fmla="*/ 1691820 w 2449768"/>
                <a:gd name="connsiteY964" fmla="*/ 133800 h 1050628"/>
                <a:gd name="connsiteX965" fmla="*/ 1694858 w 2449768"/>
                <a:gd name="connsiteY965" fmla="*/ 109495 h 1050628"/>
                <a:gd name="connsiteX966" fmla="*/ 1708529 w 2449768"/>
                <a:gd name="connsiteY966" fmla="*/ 106837 h 1050628"/>
                <a:gd name="connsiteX967" fmla="*/ 1301429 w 2449768"/>
                <a:gd name="connsiteY967" fmla="*/ 60126 h 1050628"/>
                <a:gd name="connsiteX968" fmla="*/ 1315101 w 2449768"/>
                <a:gd name="connsiteY968" fmla="*/ 70000 h 1050628"/>
                <a:gd name="connsiteX969" fmla="*/ 1309024 w 2449768"/>
                <a:gd name="connsiteY969" fmla="*/ 94305 h 1050628"/>
                <a:gd name="connsiteX970" fmla="*/ 1284720 w 2449768"/>
                <a:gd name="connsiteY970" fmla="*/ 88229 h 1050628"/>
                <a:gd name="connsiteX971" fmla="*/ 1287758 w 2449768"/>
                <a:gd name="connsiteY971" fmla="*/ 63924 h 1050628"/>
                <a:gd name="connsiteX972" fmla="*/ 1301429 w 2449768"/>
                <a:gd name="connsiteY972" fmla="*/ 60126 h 1050628"/>
                <a:gd name="connsiteX973" fmla="*/ 1930687 w 2449768"/>
                <a:gd name="connsiteY973" fmla="*/ 49113 h 1050628"/>
                <a:gd name="connsiteX974" fmla="*/ 1943979 w 2449768"/>
                <a:gd name="connsiteY974" fmla="*/ 57847 h 1050628"/>
                <a:gd name="connsiteX975" fmla="*/ 1937903 w 2449768"/>
                <a:gd name="connsiteY975" fmla="*/ 82152 h 1050628"/>
                <a:gd name="connsiteX976" fmla="*/ 1913598 w 2449768"/>
                <a:gd name="connsiteY976" fmla="*/ 76076 h 1050628"/>
                <a:gd name="connsiteX977" fmla="*/ 1919674 w 2449768"/>
                <a:gd name="connsiteY977" fmla="*/ 51771 h 1050628"/>
                <a:gd name="connsiteX978" fmla="*/ 1930687 w 2449768"/>
                <a:gd name="connsiteY978" fmla="*/ 49113 h 1050628"/>
                <a:gd name="connsiteX979" fmla="*/ 1402065 w 2449768"/>
                <a:gd name="connsiteY979" fmla="*/ 43037 h 1050628"/>
                <a:gd name="connsiteX980" fmla="*/ 1415357 w 2449768"/>
                <a:gd name="connsiteY980" fmla="*/ 51771 h 1050628"/>
                <a:gd name="connsiteX981" fmla="*/ 1409281 w 2449768"/>
                <a:gd name="connsiteY981" fmla="*/ 76076 h 1050628"/>
                <a:gd name="connsiteX982" fmla="*/ 1384976 w 2449768"/>
                <a:gd name="connsiteY982" fmla="*/ 70000 h 1050628"/>
                <a:gd name="connsiteX983" fmla="*/ 1391052 w 2449768"/>
                <a:gd name="connsiteY983" fmla="*/ 45695 h 1050628"/>
                <a:gd name="connsiteX984" fmla="*/ 1402065 w 2449768"/>
                <a:gd name="connsiteY984" fmla="*/ 43037 h 1050628"/>
                <a:gd name="connsiteX985" fmla="*/ 1806127 w 2449768"/>
                <a:gd name="connsiteY985" fmla="*/ 15695 h 1050628"/>
                <a:gd name="connsiteX986" fmla="*/ 1819419 w 2449768"/>
                <a:gd name="connsiteY986" fmla="*/ 24429 h 1050628"/>
                <a:gd name="connsiteX987" fmla="*/ 1813343 w 2449768"/>
                <a:gd name="connsiteY987" fmla="*/ 48734 h 1050628"/>
                <a:gd name="connsiteX988" fmla="*/ 1789038 w 2449768"/>
                <a:gd name="connsiteY988" fmla="*/ 42658 h 1050628"/>
                <a:gd name="connsiteX989" fmla="*/ 1795114 w 2449768"/>
                <a:gd name="connsiteY989" fmla="*/ 18353 h 1050628"/>
                <a:gd name="connsiteX990" fmla="*/ 1806127 w 2449768"/>
                <a:gd name="connsiteY990" fmla="*/ 15695 h 1050628"/>
                <a:gd name="connsiteX991" fmla="*/ 1499283 w 2449768"/>
                <a:gd name="connsiteY991" fmla="*/ 9619 h 1050628"/>
                <a:gd name="connsiteX992" fmla="*/ 1512575 w 2449768"/>
                <a:gd name="connsiteY992" fmla="*/ 18353 h 1050628"/>
                <a:gd name="connsiteX993" fmla="*/ 1506499 w 2449768"/>
                <a:gd name="connsiteY993" fmla="*/ 45696 h 1050628"/>
                <a:gd name="connsiteX994" fmla="*/ 1482194 w 2449768"/>
                <a:gd name="connsiteY994" fmla="*/ 39620 h 1050628"/>
                <a:gd name="connsiteX995" fmla="*/ 1488270 w 2449768"/>
                <a:gd name="connsiteY995" fmla="*/ 12277 h 1050628"/>
                <a:gd name="connsiteX996" fmla="*/ 1499283 w 2449768"/>
                <a:gd name="connsiteY996" fmla="*/ 9619 h 1050628"/>
                <a:gd name="connsiteX997" fmla="*/ 1699795 w 2449768"/>
                <a:gd name="connsiteY997" fmla="*/ 3543 h 1050628"/>
                <a:gd name="connsiteX998" fmla="*/ 1713087 w 2449768"/>
                <a:gd name="connsiteY998" fmla="*/ 12277 h 1050628"/>
                <a:gd name="connsiteX999" fmla="*/ 1707011 w 2449768"/>
                <a:gd name="connsiteY999" fmla="*/ 36582 h 1050628"/>
                <a:gd name="connsiteX1000" fmla="*/ 1682706 w 2449768"/>
                <a:gd name="connsiteY1000" fmla="*/ 30506 h 1050628"/>
                <a:gd name="connsiteX1001" fmla="*/ 1688782 w 2449768"/>
                <a:gd name="connsiteY1001" fmla="*/ 6201 h 1050628"/>
                <a:gd name="connsiteX1002" fmla="*/ 1699795 w 2449768"/>
                <a:gd name="connsiteY1002" fmla="*/ 3543 h 1050628"/>
                <a:gd name="connsiteX1003" fmla="*/ 1599539 w 2449768"/>
                <a:gd name="connsiteY1003" fmla="*/ 504 h 1050628"/>
                <a:gd name="connsiteX1004" fmla="*/ 1612831 w 2449768"/>
                <a:gd name="connsiteY1004" fmla="*/ 9238 h 1050628"/>
                <a:gd name="connsiteX1005" fmla="*/ 1606754 w 2449768"/>
                <a:gd name="connsiteY1005" fmla="*/ 33543 h 1050628"/>
                <a:gd name="connsiteX1006" fmla="*/ 1582450 w 2449768"/>
                <a:gd name="connsiteY1006" fmla="*/ 27467 h 1050628"/>
                <a:gd name="connsiteX1007" fmla="*/ 1588526 w 2449768"/>
                <a:gd name="connsiteY1007" fmla="*/ 3162 h 1050628"/>
                <a:gd name="connsiteX1008" fmla="*/ 1599539 w 2449768"/>
                <a:gd name="connsiteY1008" fmla="*/ 504 h 105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Lst>
              <a:rect l="l" t="t" r="r" b="b"/>
              <a:pathLst>
                <a:path w="2449768" h="1050628">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3" name="Freeform: Shape 22">
              <a:extLst>
                <a:ext uri="{FF2B5EF4-FFF2-40B4-BE49-F238E27FC236}">
                  <a16:creationId xmlns:a16="http://schemas.microsoft.com/office/drawing/2014/main" id="{5CE4DD6E-8CEA-45EE-B630-DBC22144D8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474720" y="0"/>
              <a:ext cx="6177282" cy="1778750"/>
            </a:xfrm>
            <a:custGeom>
              <a:avLst/>
              <a:gdLst>
                <a:gd name="connsiteX0" fmla="*/ 4421987 w 6386648"/>
                <a:gd name="connsiteY0" fmla="*/ 1813377 h 1849426"/>
                <a:gd name="connsiteX1" fmla="*/ 4440012 w 6386648"/>
                <a:gd name="connsiteY1" fmla="*/ 1831401 h 1849426"/>
                <a:gd name="connsiteX2" fmla="*/ 4421987 w 6386648"/>
                <a:gd name="connsiteY2" fmla="*/ 1849426 h 1849426"/>
                <a:gd name="connsiteX3" fmla="*/ 4403963 w 6386648"/>
                <a:gd name="connsiteY3" fmla="*/ 1831401 h 1849426"/>
                <a:gd name="connsiteX4" fmla="*/ 4421987 w 6386648"/>
                <a:gd name="connsiteY4" fmla="*/ 1813377 h 1849426"/>
                <a:gd name="connsiteX5" fmla="*/ 4235735 w 6386648"/>
                <a:gd name="connsiteY5" fmla="*/ 1807369 h 1849426"/>
                <a:gd name="connsiteX6" fmla="*/ 4253760 w 6386648"/>
                <a:gd name="connsiteY6" fmla="*/ 1825393 h 1849426"/>
                <a:gd name="connsiteX7" fmla="*/ 4235735 w 6386648"/>
                <a:gd name="connsiteY7" fmla="*/ 1843418 h 1849426"/>
                <a:gd name="connsiteX8" fmla="*/ 4217711 w 6386648"/>
                <a:gd name="connsiteY8" fmla="*/ 1825393 h 1849426"/>
                <a:gd name="connsiteX9" fmla="*/ 4235735 w 6386648"/>
                <a:gd name="connsiteY9" fmla="*/ 1807369 h 1849426"/>
                <a:gd name="connsiteX10" fmla="*/ 4566182 w 6386648"/>
                <a:gd name="connsiteY10" fmla="*/ 1795353 h 1849426"/>
                <a:gd name="connsiteX11" fmla="*/ 4584207 w 6386648"/>
                <a:gd name="connsiteY11" fmla="*/ 1813377 h 1849426"/>
                <a:gd name="connsiteX12" fmla="*/ 4566182 w 6386648"/>
                <a:gd name="connsiteY12" fmla="*/ 1831402 h 1849426"/>
                <a:gd name="connsiteX13" fmla="*/ 4548158 w 6386648"/>
                <a:gd name="connsiteY13" fmla="*/ 1813377 h 1849426"/>
                <a:gd name="connsiteX14" fmla="*/ 4566182 w 6386648"/>
                <a:gd name="connsiteY14" fmla="*/ 1795353 h 1849426"/>
                <a:gd name="connsiteX15" fmla="*/ 4698361 w 6386648"/>
                <a:gd name="connsiteY15" fmla="*/ 1777329 h 1849426"/>
                <a:gd name="connsiteX16" fmla="*/ 4716386 w 6386648"/>
                <a:gd name="connsiteY16" fmla="*/ 1795353 h 1849426"/>
                <a:gd name="connsiteX17" fmla="*/ 4698361 w 6386648"/>
                <a:gd name="connsiteY17" fmla="*/ 1813378 h 1849426"/>
                <a:gd name="connsiteX18" fmla="*/ 4680336 w 6386648"/>
                <a:gd name="connsiteY18" fmla="*/ 1795353 h 1849426"/>
                <a:gd name="connsiteX19" fmla="*/ 4698361 w 6386648"/>
                <a:gd name="connsiteY19" fmla="*/ 1777329 h 1849426"/>
                <a:gd name="connsiteX20" fmla="*/ 4085531 w 6386648"/>
                <a:gd name="connsiteY20" fmla="*/ 1759304 h 1849426"/>
                <a:gd name="connsiteX21" fmla="*/ 4103556 w 6386648"/>
                <a:gd name="connsiteY21" fmla="*/ 1777329 h 1849426"/>
                <a:gd name="connsiteX22" fmla="*/ 4085531 w 6386648"/>
                <a:gd name="connsiteY22" fmla="*/ 1795353 h 1849426"/>
                <a:gd name="connsiteX23" fmla="*/ 4067507 w 6386648"/>
                <a:gd name="connsiteY23" fmla="*/ 1777329 h 1849426"/>
                <a:gd name="connsiteX24" fmla="*/ 4085531 w 6386648"/>
                <a:gd name="connsiteY24" fmla="*/ 1759304 h 1849426"/>
                <a:gd name="connsiteX25" fmla="*/ 4301824 w 6386648"/>
                <a:gd name="connsiteY25" fmla="*/ 1723255 h 1849426"/>
                <a:gd name="connsiteX26" fmla="*/ 4319849 w 6386648"/>
                <a:gd name="connsiteY26" fmla="*/ 1741279 h 1849426"/>
                <a:gd name="connsiteX27" fmla="*/ 4301824 w 6386648"/>
                <a:gd name="connsiteY27" fmla="*/ 1759304 h 1849426"/>
                <a:gd name="connsiteX28" fmla="*/ 4283800 w 6386648"/>
                <a:gd name="connsiteY28" fmla="*/ 1741279 h 1849426"/>
                <a:gd name="connsiteX29" fmla="*/ 4301824 w 6386648"/>
                <a:gd name="connsiteY29" fmla="*/ 1723255 h 1849426"/>
                <a:gd name="connsiteX30" fmla="*/ 4440011 w 6386648"/>
                <a:gd name="connsiteY30" fmla="*/ 1717247 h 1849426"/>
                <a:gd name="connsiteX31" fmla="*/ 4458036 w 6386648"/>
                <a:gd name="connsiteY31" fmla="*/ 1735271 h 1849426"/>
                <a:gd name="connsiteX32" fmla="*/ 4440011 w 6386648"/>
                <a:gd name="connsiteY32" fmla="*/ 1753296 h 1849426"/>
                <a:gd name="connsiteX33" fmla="*/ 4421987 w 6386648"/>
                <a:gd name="connsiteY33" fmla="*/ 1735271 h 1849426"/>
                <a:gd name="connsiteX34" fmla="*/ 4440011 w 6386648"/>
                <a:gd name="connsiteY34" fmla="*/ 1717247 h 1849426"/>
                <a:gd name="connsiteX35" fmla="*/ 3965369 w 6386648"/>
                <a:gd name="connsiteY35" fmla="*/ 1711239 h 1849426"/>
                <a:gd name="connsiteX36" fmla="*/ 3983394 w 6386648"/>
                <a:gd name="connsiteY36" fmla="*/ 1729263 h 1849426"/>
                <a:gd name="connsiteX37" fmla="*/ 3965369 w 6386648"/>
                <a:gd name="connsiteY37" fmla="*/ 1747288 h 1849426"/>
                <a:gd name="connsiteX38" fmla="*/ 3947345 w 6386648"/>
                <a:gd name="connsiteY38" fmla="*/ 1729263 h 1849426"/>
                <a:gd name="connsiteX39" fmla="*/ 3965369 w 6386648"/>
                <a:gd name="connsiteY39" fmla="*/ 1711239 h 1849426"/>
                <a:gd name="connsiteX40" fmla="*/ 4836548 w 6386648"/>
                <a:gd name="connsiteY40" fmla="*/ 1705231 h 1849426"/>
                <a:gd name="connsiteX41" fmla="*/ 4854573 w 6386648"/>
                <a:gd name="connsiteY41" fmla="*/ 1723255 h 1849426"/>
                <a:gd name="connsiteX42" fmla="*/ 4836548 w 6386648"/>
                <a:gd name="connsiteY42" fmla="*/ 1741280 h 1849426"/>
                <a:gd name="connsiteX43" fmla="*/ 4818524 w 6386648"/>
                <a:gd name="connsiteY43" fmla="*/ 1723255 h 1849426"/>
                <a:gd name="connsiteX44" fmla="*/ 4836548 w 6386648"/>
                <a:gd name="connsiteY44" fmla="*/ 1705231 h 1849426"/>
                <a:gd name="connsiteX45" fmla="*/ 4175653 w 6386648"/>
                <a:gd name="connsiteY45" fmla="*/ 1681198 h 1849426"/>
                <a:gd name="connsiteX46" fmla="*/ 4193678 w 6386648"/>
                <a:gd name="connsiteY46" fmla="*/ 1699222 h 1849426"/>
                <a:gd name="connsiteX47" fmla="*/ 4175653 w 6386648"/>
                <a:gd name="connsiteY47" fmla="*/ 1717247 h 1849426"/>
                <a:gd name="connsiteX48" fmla="*/ 4157629 w 6386648"/>
                <a:gd name="connsiteY48" fmla="*/ 1699222 h 1849426"/>
                <a:gd name="connsiteX49" fmla="*/ 4175653 w 6386648"/>
                <a:gd name="connsiteY49" fmla="*/ 1681198 h 1849426"/>
                <a:gd name="connsiteX50" fmla="*/ 4602231 w 6386648"/>
                <a:gd name="connsiteY50" fmla="*/ 1675190 h 1849426"/>
                <a:gd name="connsiteX51" fmla="*/ 4620256 w 6386648"/>
                <a:gd name="connsiteY51" fmla="*/ 1693214 h 1849426"/>
                <a:gd name="connsiteX52" fmla="*/ 4602231 w 6386648"/>
                <a:gd name="connsiteY52" fmla="*/ 1711239 h 1849426"/>
                <a:gd name="connsiteX53" fmla="*/ 4584207 w 6386648"/>
                <a:gd name="connsiteY53" fmla="*/ 1693214 h 1849426"/>
                <a:gd name="connsiteX54" fmla="*/ 4602231 w 6386648"/>
                <a:gd name="connsiteY54" fmla="*/ 1675190 h 1849426"/>
                <a:gd name="connsiteX55" fmla="*/ 4734410 w 6386648"/>
                <a:gd name="connsiteY55" fmla="*/ 1663174 h 1849426"/>
                <a:gd name="connsiteX56" fmla="*/ 4752435 w 6386648"/>
                <a:gd name="connsiteY56" fmla="*/ 1681198 h 1849426"/>
                <a:gd name="connsiteX57" fmla="*/ 4734410 w 6386648"/>
                <a:gd name="connsiteY57" fmla="*/ 1699223 h 1849426"/>
                <a:gd name="connsiteX58" fmla="*/ 4716386 w 6386648"/>
                <a:gd name="connsiteY58" fmla="*/ 1681198 h 1849426"/>
                <a:gd name="connsiteX59" fmla="*/ 4734410 w 6386648"/>
                <a:gd name="connsiteY59" fmla="*/ 1663174 h 1849426"/>
                <a:gd name="connsiteX60" fmla="*/ 3851214 w 6386648"/>
                <a:gd name="connsiteY60" fmla="*/ 1663174 h 1849426"/>
                <a:gd name="connsiteX61" fmla="*/ 3869239 w 6386648"/>
                <a:gd name="connsiteY61" fmla="*/ 1681198 h 1849426"/>
                <a:gd name="connsiteX62" fmla="*/ 3851214 w 6386648"/>
                <a:gd name="connsiteY62" fmla="*/ 1699223 h 1849426"/>
                <a:gd name="connsiteX63" fmla="*/ 3833190 w 6386648"/>
                <a:gd name="connsiteY63" fmla="*/ 1681198 h 1849426"/>
                <a:gd name="connsiteX64" fmla="*/ 3851214 w 6386648"/>
                <a:gd name="connsiteY64" fmla="*/ 1663174 h 1849426"/>
                <a:gd name="connsiteX65" fmla="*/ 4061499 w 6386648"/>
                <a:gd name="connsiteY65" fmla="*/ 1627125 h 1849426"/>
                <a:gd name="connsiteX66" fmla="*/ 4079524 w 6386648"/>
                <a:gd name="connsiteY66" fmla="*/ 1645149 h 1849426"/>
                <a:gd name="connsiteX67" fmla="*/ 4061499 w 6386648"/>
                <a:gd name="connsiteY67" fmla="*/ 1663174 h 1849426"/>
                <a:gd name="connsiteX68" fmla="*/ 4043475 w 6386648"/>
                <a:gd name="connsiteY68" fmla="*/ 1645149 h 1849426"/>
                <a:gd name="connsiteX69" fmla="*/ 4061499 w 6386648"/>
                <a:gd name="connsiteY69" fmla="*/ 1627125 h 1849426"/>
                <a:gd name="connsiteX70" fmla="*/ 4482068 w 6386648"/>
                <a:gd name="connsiteY70" fmla="*/ 1621117 h 1849426"/>
                <a:gd name="connsiteX71" fmla="*/ 4500093 w 6386648"/>
                <a:gd name="connsiteY71" fmla="*/ 1639141 h 1849426"/>
                <a:gd name="connsiteX72" fmla="*/ 4482068 w 6386648"/>
                <a:gd name="connsiteY72" fmla="*/ 1657166 h 1849426"/>
                <a:gd name="connsiteX73" fmla="*/ 4464044 w 6386648"/>
                <a:gd name="connsiteY73" fmla="*/ 1639141 h 1849426"/>
                <a:gd name="connsiteX74" fmla="*/ 4482068 w 6386648"/>
                <a:gd name="connsiteY74" fmla="*/ 1621117 h 1849426"/>
                <a:gd name="connsiteX75" fmla="*/ 4926670 w 6386648"/>
                <a:gd name="connsiteY75" fmla="*/ 1615109 h 1849426"/>
                <a:gd name="connsiteX76" fmla="*/ 4944695 w 6386648"/>
                <a:gd name="connsiteY76" fmla="*/ 1633133 h 1849426"/>
                <a:gd name="connsiteX77" fmla="*/ 4926670 w 6386648"/>
                <a:gd name="connsiteY77" fmla="*/ 1651158 h 1849426"/>
                <a:gd name="connsiteX78" fmla="*/ 4908646 w 6386648"/>
                <a:gd name="connsiteY78" fmla="*/ 1633133 h 1849426"/>
                <a:gd name="connsiteX79" fmla="*/ 4926670 w 6386648"/>
                <a:gd name="connsiteY79" fmla="*/ 1615109 h 1849426"/>
                <a:gd name="connsiteX80" fmla="*/ 3719035 w 6386648"/>
                <a:gd name="connsiteY80" fmla="*/ 1615109 h 1849426"/>
                <a:gd name="connsiteX81" fmla="*/ 3737060 w 6386648"/>
                <a:gd name="connsiteY81" fmla="*/ 1633133 h 1849426"/>
                <a:gd name="connsiteX82" fmla="*/ 3719035 w 6386648"/>
                <a:gd name="connsiteY82" fmla="*/ 1651158 h 1849426"/>
                <a:gd name="connsiteX83" fmla="*/ 3701011 w 6386648"/>
                <a:gd name="connsiteY83" fmla="*/ 1633133 h 1849426"/>
                <a:gd name="connsiteX84" fmla="*/ 3719035 w 6386648"/>
                <a:gd name="connsiteY84" fmla="*/ 1615109 h 1849426"/>
                <a:gd name="connsiteX85" fmla="*/ 4343881 w 6386648"/>
                <a:gd name="connsiteY85" fmla="*/ 1603093 h 1849426"/>
                <a:gd name="connsiteX86" fmla="*/ 4361906 w 6386648"/>
                <a:gd name="connsiteY86" fmla="*/ 1621117 h 1849426"/>
                <a:gd name="connsiteX87" fmla="*/ 4343881 w 6386648"/>
                <a:gd name="connsiteY87" fmla="*/ 1639142 h 1849426"/>
                <a:gd name="connsiteX88" fmla="*/ 4325857 w 6386648"/>
                <a:gd name="connsiteY88" fmla="*/ 1621117 h 1849426"/>
                <a:gd name="connsiteX89" fmla="*/ 4343881 w 6386648"/>
                <a:gd name="connsiteY89" fmla="*/ 1603093 h 1849426"/>
                <a:gd name="connsiteX90" fmla="*/ 4235735 w 6386648"/>
                <a:gd name="connsiteY90" fmla="*/ 1579060 h 1849426"/>
                <a:gd name="connsiteX91" fmla="*/ 4253760 w 6386648"/>
                <a:gd name="connsiteY91" fmla="*/ 1597085 h 1849426"/>
                <a:gd name="connsiteX92" fmla="*/ 4235735 w 6386648"/>
                <a:gd name="connsiteY92" fmla="*/ 1615109 h 1849426"/>
                <a:gd name="connsiteX93" fmla="*/ 4217711 w 6386648"/>
                <a:gd name="connsiteY93" fmla="*/ 1597085 h 1849426"/>
                <a:gd name="connsiteX94" fmla="*/ 4235735 w 6386648"/>
                <a:gd name="connsiteY94" fmla="*/ 1579060 h 1849426"/>
                <a:gd name="connsiteX95" fmla="*/ 3941336 w 6386648"/>
                <a:gd name="connsiteY95" fmla="*/ 1573052 h 1849426"/>
                <a:gd name="connsiteX96" fmla="*/ 3959361 w 6386648"/>
                <a:gd name="connsiteY96" fmla="*/ 1591076 h 1849426"/>
                <a:gd name="connsiteX97" fmla="*/ 3941336 w 6386648"/>
                <a:gd name="connsiteY97" fmla="*/ 1609101 h 1849426"/>
                <a:gd name="connsiteX98" fmla="*/ 3923312 w 6386648"/>
                <a:gd name="connsiteY98" fmla="*/ 1591076 h 1849426"/>
                <a:gd name="connsiteX99" fmla="*/ 3941336 w 6386648"/>
                <a:gd name="connsiteY99" fmla="*/ 1573052 h 1849426"/>
                <a:gd name="connsiteX100" fmla="*/ 1057431 w 6386648"/>
                <a:gd name="connsiteY100" fmla="*/ 1567044 h 1849426"/>
                <a:gd name="connsiteX101" fmla="*/ 1075456 w 6386648"/>
                <a:gd name="connsiteY101" fmla="*/ 1585068 h 1849426"/>
                <a:gd name="connsiteX102" fmla="*/ 1057431 w 6386648"/>
                <a:gd name="connsiteY102" fmla="*/ 1603093 h 1849426"/>
                <a:gd name="connsiteX103" fmla="*/ 1039407 w 6386648"/>
                <a:gd name="connsiteY103" fmla="*/ 1585068 h 1849426"/>
                <a:gd name="connsiteX104" fmla="*/ 1057431 w 6386648"/>
                <a:gd name="connsiteY104" fmla="*/ 1567044 h 1849426"/>
                <a:gd name="connsiteX105" fmla="*/ 1201626 w 6386648"/>
                <a:gd name="connsiteY105" fmla="*/ 1561036 h 1849426"/>
                <a:gd name="connsiteX106" fmla="*/ 1219651 w 6386648"/>
                <a:gd name="connsiteY106" fmla="*/ 1579060 h 1849426"/>
                <a:gd name="connsiteX107" fmla="*/ 1201626 w 6386648"/>
                <a:gd name="connsiteY107" fmla="*/ 1597085 h 1849426"/>
                <a:gd name="connsiteX108" fmla="*/ 1183602 w 6386648"/>
                <a:gd name="connsiteY108" fmla="*/ 1579060 h 1849426"/>
                <a:gd name="connsiteX109" fmla="*/ 1201626 w 6386648"/>
                <a:gd name="connsiteY109" fmla="*/ 1561036 h 1849426"/>
                <a:gd name="connsiteX110" fmla="*/ 4716385 w 6386648"/>
                <a:gd name="connsiteY110" fmla="*/ 1555028 h 1849426"/>
                <a:gd name="connsiteX111" fmla="*/ 4734410 w 6386648"/>
                <a:gd name="connsiteY111" fmla="*/ 1573052 h 1849426"/>
                <a:gd name="connsiteX112" fmla="*/ 4716385 w 6386648"/>
                <a:gd name="connsiteY112" fmla="*/ 1591077 h 1849426"/>
                <a:gd name="connsiteX113" fmla="*/ 4698361 w 6386648"/>
                <a:gd name="connsiteY113" fmla="*/ 1573052 h 1849426"/>
                <a:gd name="connsiteX114" fmla="*/ 4716385 w 6386648"/>
                <a:gd name="connsiteY114" fmla="*/ 1555028 h 1849426"/>
                <a:gd name="connsiteX115" fmla="*/ 4578198 w 6386648"/>
                <a:gd name="connsiteY115" fmla="*/ 1555028 h 1849426"/>
                <a:gd name="connsiteX116" fmla="*/ 4596223 w 6386648"/>
                <a:gd name="connsiteY116" fmla="*/ 1573052 h 1849426"/>
                <a:gd name="connsiteX117" fmla="*/ 4578198 w 6386648"/>
                <a:gd name="connsiteY117" fmla="*/ 1591077 h 1849426"/>
                <a:gd name="connsiteX118" fmla="*/ 4560173 w 6386648"/>
                <a:gd name="connsiteY118" fmla="*/ 1573052 h 1849426"/>
                <a:gd name="connsiteX119" fmla="*/ 4578198 w 6386648"/>
                <a:gd name="connsiteY119" fmla="*/ 1555028 h 1849426"/>
                <a:gd name="connsiteX120" fmla="*/ 1333805 w 6386648"/>
                <a:gd name="connsiteY120" fmla="*/ 1555028 h 1849426"/>
                <a:gd name="connsiteX121" fmla="*/ 1351830 w 6386648"/>
                <a:gd name="connsiteY121" fmla="*/ 1573052 h 1849426"/>
                <a:gd name="connsiteX122" fmla="*/ 1333805 w 6386648"/>
                <a:gd name="connsiteY122" fmla="*/ 1591077 h 1849426"/>
                <a:gd name="connsiteX123" fmla="*/ 1315781 w 6386648"/>
                <a:gd name="connsiteY123" fmla="*/ 1573052 h 1849426"/>
                <a:gd name="connsiteX124" fmla="*/ 1333805 w 6386648"/>
                <a:gd name="connsiteY124" fmla="*/ 1555028 h 1849426"/>
                <a:gd name="connsiteX125" fmla="*/ 4842556 w 6386648"/>
                <a:gd name="connsiteY125" fmla="*/ 1543011 h 1849426"/>
                <a:gd name="connsiteX126" fmla="*/ 4860581 w 6386648"/>
                <a:gd name="connsiteY126" fmla="*/ 1561035 h 1849426"/>
                <a:gd name="connsiteX127" fmla="*/ 4842556 w 6386648"/>
                <a:gd name="connsiteY127" fmla="*/ 1579060 h 1849426"/>
                <a:gd name="connsiteX128" fmla="*/ 4824532 w 6386648"/>
                <a:gd name="connsiteY128" fmla="*/ 1561035 h 1849426"/>
                <a:gd name="connsiteX129" fmla="*/ 4842556 w 6386648"/>
                <a:gd name="connsiteY129" fmla="*/ 1543011 h 1849426"/>
                <a:gd name="connsiteX130" fmla="*/ 3803149 w 6386648"/>
                <a:gd name="connsiteY130" fmla="*/ 1537003 h 1849426"/>
                <a:gd name="connsiteX131" fmla="*/ 3821174 w 6386648"/>
                <a:gd name="connsiteY131" fmla="*/ 1555027 h 1849426"/>
                <a:gd name="connsiteX132" fmla="*/ 3803149 w 6386648"/>
                <a:gd name="connsiteY132" fmla="*/ 1573052 h 1849426"/>
                <a:gd name="connsiteX133" fmla="*/ 3785125 w 6386648"/>
                <a:gd name="connsiteY133" fmla="*/ 1555027 h 1849426"/>
                <a:gd name="connsiteX134" fmla="*/ 3803149 w 6386648"/>
                <a:gd name="connsiteY134" fmla="*/ 1537003 h 1849426"/>
                <a:gd name="connsiteX135" fmla="*/ 4127588 w 6386648"/>
                <a:gd name="connsiteY135" fmla="*/ 1530995 h 1849426"/>
                <a:gd name="connsiteX136" fmla="*/ 4145613 w 6386648"/>
                <a:gd name="connsiteY136" fmla="*/ 1549019 h 1849426"/>
                <a:gd name="connsiteX137" fmla="*/ 4127588 w 6386648"/>
                <a:gd name="connsiteY137" fmla="*/ 1567044 h 1849426"/>
                <a:gd name="connsiteX138" fmla="*/ 4109563 w 6386648"/>
                <a:gd name="connsiteY138" fmla="*/ 1549019 h 1849426"/>
                <a:gd name="connsiteX139" fmla="*/ 4127588 w 6386648"/>
                <a:gd name="connsiteY139" fmla="*/ 1530995 h 1849426"/>
                <a:gd name="connsiteX140" fmla="*/ 3634921 w 6386648"/>
                <a:gd name="connsiteY140" fmla="*/ 1530995 h 1849426"/>
                <a:gd name="connsiteX141" fmla="*/ 3652946 w 6386648"/>
                <a:gd name="connsiteY141" fmla="*/ 1549019 h 1849426"/>
                <a:gd name="connsiteX142" fmla="*/ 3634921 w 6386648"/>
                <a:gd name="connsiteY142" fmla="*/ 1567044 h 1849426"/>
                <a:gd name="connsiteX143" fmla="*/ 3616897 w 6386648"/>
                <a:gd name="connsiteY143" fmla="*/ 1549019 h 1849426"/>
                <a:gd name="connsiteX144" fmla="*/ 3634921 w 6386648"/>
                <a:gd name="connsiteY144" fmla="*/ 1530995 h 1849426"/>
                <a:gd name="connsiteX145" fmla="*/ 3532783 w 6386648"/>
                <a:gd name="connsiteY145" fmla="*/ 1530995 h 1849426"/>
                <a:gd name="connsiteX146" fmla="*/ 3550808 w 6386648"/>
                <a:gd name="connsiteY146" fmla="*/ 1549019 h 1849426"/>
                <a:gd name="connsiteX147" fmla="*/ 3532783 w 6386648"/>
                <a:gd name="connsiteY147" fmla="*/ 1567044 h 1849426"/>
                <a:gd name="connsiteX148" fmla="*/ 3514759 w 6386648"/>
                <a:gd name="connsiteY148" fmla="*/ 1549019 h 1849426"/>
                <a:gd name="connsiteX149" fmla="*/ 3532783 w 6386648"/>
                <a:gd name="connsiteY149" fmla="*/ 1530995 h 1849426"/>
                <a:gd name="connsiteX150" fmla="*/ 1478000 w 6386648"/>
                <a:gd name="connsiteY150" fmla="*/ 1530995 h 1849426"/>
                <a:gd name="connsiteX151" fmla="*/ 1496025 w 6386648"/>
                <a:gd name="connsiteY151" fmla="*/ 1549019 h 1849426"/>
                <a:gd name="connsiteX152" fmla="*/ 1478000 w 6386648"/>
                <a:gd name="connsiteY152" fmla="*/ 1567044 h 1849426"/>
                <a:gd name="connsiteX153" fmla="*/ 1459976 w 6386648"/>
                <a:gd name="connsiteY153" fmla="*/ 1549019 h 1849426"/>
                <a:gd name="connsiteX154" fmla="*/ 1478000 w 6386648"/>
                <a:gd name="connsiteY154" fmla="*/ 1530995 h 1849426"/>
                <a:gd name="connsiteX155" fmla="*/ 4427995 w 6386648"/>
                <a:gd name="connsiteY155" fmla="*/ 1518979 h 1849426"/>
                <a:gd name="connsiteX156" fmla="*/ 4446020 w 6386648"/>
                <a:gd name="connsiteY156" fmla="*/ 1537004 h 1849426"/>
                <a:gd name="connsiteX157" fmla="*/ 4427995 w 6386648"/>
                <a:gd name="connsiteY157" fmla="*/ 1555028 h 1849426"/>
                <a:gd name="connsiteX158" fmla="*/ 4409970 w 6386648"/>
                <a:gd name="connsiteY158" fmla="*/ 1537004 h 1849426"/>
                <a:gd name="connsiteX159" fmla="*/ 4427995 w 6386648"/>
                <a:gd name="connsiteY159" fmla="*/ 1518979 h 1849426"/>
                <a:gd name="connsiteX160" fmla="*/ 4980743 w 6386648"/>
                <a:gd name="connsiteY160" fmla="*/ 1506962 h 1849426"/>
                <a:gd name="connsiteX161" fmla="*/ 4998768 w 6386648"/>
                <a:gd name="connsiteY161" fmla="*/ 1524986 h 1849426"/>
                <a:gd name="connsiteX162" fmla="*/ 4980743 w 6386648"/>
                <a:gd name="connsiteY162" fmla="*/ 1543011 h 1849426"/>
                <a:gd name="connsiteX163" fmla="*/ 4962719 w 6386648"/>
                <a:gd name="connsiteY163" fmla="*/ 1524986 h 1849426"/>
                <a:gd name="connsiteX164" fmla="*/ 4980743 w 6386648"/>
                <a:gd name="connsiteY164" fmla="*/ 1506962 h 1849426"/>
                <a:gd name="connsiteX165" fmla="*/ 961301 w 6386648"/>
                <a:gd name="connsiteY165" fmla="*/ 1506962 h 1849426"/>
                <a:gd name="connsiteX166" fmla="*/ 979326 w 6386648"/>
                <a:gd name="connsiteY166" fmla="*/ 1524986 h 1849426"/>
                <a:gd name="connsiteX167" fmla="*/ 961301 w 6386648"/>
                <a:gd name="connsiteY167" fmla="*/ 1543011 h 1849426"/>
                <a:gd name="connsiteX168" fmla="*/ 943277 w 6386648"/>
                <a:gd name="connsiteY168" fmla="*/ 1524986 h 1849426"/>
                <a:gd name="connsiteX169" fmla="*/ 961301 w 6386648"/>
                <a:gd name="connsiteY169" fmla="*/ 1506962 h 1849426"/>
                <a:gd name="connsiteX170" fmla="*/ 859163 w 6386648"/>
                <a:gd name="connsiteY170" fmla="*/ 1500954 h 1849426"/>
                <a:gd name="connsiteX171" fmla="*/ 877188 w 6386648"/>
                <a:gd name="connsiteY171" fmla="*/ 1518978 h 1849426"/>
                <a:gd name="connsiteX172" fmla="*/ 859163 w 6386648"/>
                <a:gd name="connsiteY172" fmla="*/ 1537003 h 1849426"/>
                <a:gd name="connsiteX173" fmla="*/ 841139 w 6386648"/>
                <a:gd name="connsiteY173" fmla="*/ 1518978 h 1849426"/>
                <a:gd name="connsiteX174" fmla="*/ 859163 w 6386648"/>
                <a:gd name="connsiteY174" fmla="*/ 1500954 h 1849426"/>
                <a:gd name="connsiteX175" fmla="*/ 4013434 w 6386648"/>
                <a:gd name="connsiteY175" fmla="*/ 1482930 h 1849426"/>
                <a:gd name="connsiteX176" fmla="*/ 4031459 w 6386648"/>
                <a:gd name="connsiteY176" fmla="*/ 1500954 h 1849426"/>
                <a:gd name="connsiteX177" fmla="*/ 4013434 w 6386648"/>
                <a:gd name="connsiteY177" fmla="*/ 1518979 h 1849426"/>
                <a:gd name="connsiteX178" fmla="*/ 3995410 w 6386648"/>
                <a:gd name="connsiteY178" fmla="*/ 1500954 h 1849426"/>
                <a:gd name="connsiteX179" fmla="*/ 4013434 w 6386648"/>
                <a:gd name="connsiteY179" fmla="*/ 1482930 h 1849426"/>
                <a:gd name="connsiteX180" fmla="*/ 3412620 w 6386648"/>
                <a:gd name="connsiteY180" fmla="*/ 1482930 h 1849426"/>
                <a:gd name="connsiteX181" fmla="*/ 3430645 w 6386648"/>
                <a:gd name="connsiteY181" fmla="*/ 1500954 h 1849426"/>
                <a:gd name="connsiteX182" fmla="*/ 3412620 w 6386648"/>
                <a:gd name="connsiteY182" fmla="*/ 1518979 h 1849426"/>
                <a:gd name="connsiteX183" fmla="*/ 3394596 w 6386648"/>
                <a:gd name="connsiteY183" fmla="*/ 1500954 h 1849426"/>
                <a:gd name="connsiteX184" fmla="*/ 3412620 w 6386648"/>
                <a:gd name="connsiteY184" fmla="*/ 1482930 h 1849426"/>
                <a:gd name="connsiteX185" fmla="*/ 1586148 w 6386648"/>
                <a:gd name="connsiteY185" fmla="*/ 1476922 h 1849426"/>
                <a:gd name="connsiteX186" fmla="*/ 1604172 w 6386648"/>
                <a:gd name="connsiteY186" fmla="*/ 1494946 h 1849426"/>
                <a:gd name="connsiteX187" fmla="*/ 1586148 w 6386648"/>
                <a:gd name="connsiteY187" fmla="*/ 1512971 h 1849426"/>
                <a:gd name="connsiteX188" fmla="*/ 1568123 w 6386648"/>
                <a:gd name="connsiteY188" fmla="*/ 1494946 h 1849426"/>
                <a:gd name="connsiteX189" fmla="*/ 1586148 w 6386648"/>
                <a:gd name="connsiteY189" fmla="*/ 1476922 h 1849426"/>
                <a:gd name="connsiteX190" fmla="*/ 4271783 w 6386648"/>
                <a:gd name="connsiteY190" fmla="*/ 1464906 h 1849426"/>
                <a:gd name="connsiteX191" fmla="*/ 4289808 w 6386648"/>
                <a:gd name="connsiteY191" fmla="*/ 1482930 h 1849426"/>
                <a:gd name="connsiteX192" fmla="*/ 4271783 w 6386648"/>
                <a:gd name="connsiteY192" fmla="*/ 1500955 h 1849426"/>
                <a:gd name="connsiteX193" fmla="*/ 4253759 w 6386648"/>
                <a:gd name="connsiteY193" fmla="*/ 1482930 h 1849426"/>
                <a:gd name="connsiteX194" fmla="*/ 4271783 w 6386648"/>
                <a:gd name="connsiteY194" fmla="*/ 1464906 h 1849426"/>
                <a:gd name="connsiteX195" fmla="*/ 1105497 w 6386648"/>
                <a:gd name="connsiteY195" fmla="*/ 1464906 h 1849426"/>
                <a:gd name="connsiteX196" fmla="*/ 1123521 w 6386648"/>
                <a:gd name="connsiteY196" fmla="*/ 1482930 h 1849426"/>
                <a:gd name="connsiteX197" fmla="*/ 1105497 w 6386648"/>
                <a:gd name="connsiteY197" fmla="*/ 1500955 h 1849426"/>
                <a:gd name="connsiteX198" fmla="*/ 1087472 w 6386648"/>
                <a:gd name="connsiteY198" fmla="*/ 1482930 h 1849426"/>
                <a:gd name="connsiteX199" fmla="*/ 1105497 w 6386648"/>
                <a:gd name="connsiteY199" fmla="*/ 1464906 h 1849426"/>
                <a:gd name="connsiteX200" fmla="*/ 4602231 w 6386648"/>
                <a:gd name="connsiteY200" fmla="*/ 1452889 h 1849426"/>
                <a:gd name="connsiteX201" fmla="*/ 4620256 w 6386648"/>
                <a:gd name="connsiteY201" fmla="*/ 1470913 h 1849426"/>
                <a:gd name="connsiteX202" fmla="*/ 4602231 w 6386648"/>
                <a:gd name="connsiteY202" fmla="*/ 1488938 h 1849426"/>
                <a:gd name="connsiteX203" fmla="*/ 4584207 w 6386648"/>
                <a:gd name="connsiteY203" fmla="*/ 1470913 h 1849426"/>
                <a:gd name="connsiteX204" fmla="*/ 4602231 w 6386648"/>
                <a:gd name="connsiteY204" fmla="*/ 1452889 h 1849426"/>
                <a:gd name="connsiteX205" fmla="*/ 3875247 w 6386648"/>
                <a:gd name="connsiteY205" fmla="*/ 1452889 h 1849426"/>
                <a:gd name="connsiteX206" fmla="*/ 3893272 w 6386648"/>
                <a:gd name="connsiteY206" fmla="*/ 1470913 h 1849426"/>
                <a:gd name="connsiteX207" fmla="*/ 3875247 w 6386648"/>
                <a:gd name="connsiteY207" fmla="*/ 1488938 h 1849426"/>
                <a:gd name="connsiteX208" fmla="*/ 3857223 w 6386648"/>
                <a:gd name="connsiteY208" fmla="*/ 1470913 h 1849426"/>
                <a:gd name="connsiteX209" fmla="*/ 3875247 w 6386648"/>
                <a:gd name="connsiteY209" fmla="*/ 1452889 h 1849426"/>
                <a:gd name="connsiteX210" fmla="*/ 1706311 w 6386648"/>
                <a:gd name="connsiteY210" fmla="*/ 1452889 h 1849426"/>
                <a:gd name="connsiteX211" fmla="*/ 1724335 w 6386648"/>
                <a:gd name="connsiteY211" fmla="*/ 1470913 h 1849426"/>
                <a:gd name="connsiteX212" fmla="*/ 1706311 w 6386648"/>
                <a:gd name="connsiteY212" fmla="*/ 1488938 h 1849426"/>
                <a:gd name="connsiteX213" fmla="*/ 1688286 w 6386648"/>
                <a:gd name="connsiteY213" fmla="*/ 1470913 h 1849426"/>
                <a:gd name="connsiteX214" fmla="*/ 1706311 w 6386648"/>
                <a:gd name="connsiteY214" fmla="*/ 1452889 h 1849426"/>
                <a:gd name="connsiteX215" fmla="*/ 1411911 w 6386648"/>
                <a:gd name="connsiteY215" fmla="*/ 1452889 h 1849426"/>
                <a:gd name="connsiteX216" fmla="*/ 1429936 w 6386648"/>
                <a:gd name="connsiteY216" fmla="*/ 1470913 h 1849426"/>
                <a:gd name="connsiteX217" fmla="*/ 1411911 w 6386648"/>
                <a:gd name="connsiteY217" fmla="*/ 1488938 h 1849426"/>
                <a:gd name="connsiteX218" fmla="*/ 1393887 w 6386648"/>
                <a:gd name="connsiteY218" fmla="*/ 1470913 h 1849426"/>
                <a:gd name="connsiteX219" fmla="*/ 1411911 w 6386648"/>
                <a:gd name="connsiteY219" fmla="*/ 1452889 h 1849426"/>
                <a:gd name="connsiteX220" fmla="*/ 1249691 w 6386648"/>
                <a:gd name="connsiteY220" fmla="*/ 1452889 h 1849426"/>
                <a:gd name="connsiteX221" fmla="*/ 1267716 w 6386648"/>
                <a:gd name="connsiteY221" fmla="*/ 1470913 h 1849426"/>
                <a:gd name="connsiteX222" fmla="*/ 1249691 w 6386648"/>
                <a:gd name="connsiteY222" fmla="*/ 1488938 h 1849426"/>
                <a:gd name="connsiteX223" fmla="*/ 1231667 w 6386648"/>
                <a:gd name="connsiteY223" fmla="*/ 1470913 h 1849426"/>
                <a:gd name="connsiteX224" fmla="*/ 1249691 w 6386648"/>
                <a:gd name="connsiteY224" fmla="*/ 1452889 h 1849426"/>
                <a:gd name="connsiteX225" fmla="*/ 4764451 w 6386648"/>
                <a:gd name="connsiteY225" fmla="*/ 1446881 h 1849426"/>
                <a:gd name="connsiteX226" fmla="*/ 4782476 w 6386648"/>
                <a:gd name="connsiteY226" fmla="*/ 1464905 h 1849426"/>
                <a:gd name="connsiteX227" fmla="*/ 4764451 w 6386648"/>
                <a:gd name="connsiteY227" fmla="*/ 1482930 h 1849426"/>
                <a:gd name="connsiteX228" fmla="*/ 4746427 w 6386648"/>
                <a:gd name="connsiteY228" fmla="*/ 1464905 h 1849426"/>
                <a:gd name="connsiteX229" fmla="*/ 4764451 w 6386648"/>
                <a:gd name="connsiteY229" fmla="*/ 1446881 h 1849426"/>
                <a:gd name="connsiteX230" fmla="*/ 763032 w 6386648"/>
                <a:gd name="connsiteY230" fmla="*/ 1446881 h 1849426"/>
                <a:gd name="connsiteX231" fmla="*/ 781057 w 6386648"/>
                <a:gd name="connsiteY231" fmla="*/ 1464905 h 1849426"/>
                <a:gd name="connsiteX232" fmla="*/ 763032 w 6386648"/>
                <a:gd name="connsiteY232" fmla="*/ 1482930 h 1849426"/>
                <a:gd name="connsiteX233" fmla="*/ 745008 w 6386648"/>
                <a:gd name="connsiteY233" fmla="*/ 1464905 h 1849426"/>
                <a:gd name="connsiteX234" fmla="*/ 763032 w 6386648"/>
                <a:gd name="connsiteY234" fmla="*/ 1446881 h 1849426"/>
                <a:gd name="connsiteX235" fmla="*/ 3731051 w 6386648"/>
                <a:gd name="connsiteY235" fmla="*/ 1434865 h 1849426"/>
                <a:gd name="connsiteX236" fmla="*/ 3749076 w 6386648"/>
                <a:gd name="connsiteY236" fmla="*/ 1452889 h 1849426"/>
                <a:gd name="connsiteX237" fmla="*/ 3731051 w 6386648"/>
                <a:gd name="connsiteY237" fmla="*/ 1470914 h 1849426"/>
                <a:gd name="connsiteX238" fmla="*/ 3713027 w 6386648"/>
                <a:gd name="connsiteY238" fmla="*/ 1452889 h 1849426"/>
                <a:gd name="connsiteX239" fmla="*/ 3731051 w 6386648"/>
                <a:gd name="connsiteY239" fmla="*/ 1434865 h 1849426"/>
                <a:gd name="connsiteX240" fmla="*/ 3304474 w 6386648"/>
                <a:gd name="connsiteY240" fmla="*/ 1422849 h 1849426"/>
                <a:gd name="connsiteX241" fmla="*/ 3322499 w 6386648"/>
                <a:gd name="connsiteY241" fmla="*/ 1440873 h 1849426"/>
                <a:gd name="connsiteX242" fmla="*/ 3304474 w 6386648"/>
                <a:gd name="connsiteY242" fmla="*/ 1458898 h 1849426"/>
                <a:gd name="connsiteX243" fmla="*/ 3286450 w 6386648"/>
                <a:gd name="connsiteY243" fmla="*/ 1440873 h 1849426"/>
                <a:gd name="connsiteX244" fmla="*/ 3304474 w 6386648"/>
                <a:gd name="connsiteY244" fmla="*/ 1422849 h 1849426"/>
                <a:gd name="connsiteX245" fmla="*/ 4890621 w 6386648"/>
                <a:gd name="connsiteY245" fmla="*/ 1416840 h 1849426"/>
                <a:gd name="connsiteX246" fmla="*/ 4908646 w 6386648"/>
                <a:gd name="connsiteY246" fmla="*/ 1434864 h 1849426"/>
                <a:gd name="connsiteX247" fmla="*/ 4890621 w 6386648"/>
                <a:gd name="connsiteY247" fmla="*/ 1452889 h 1849426"/>
                <a:gd name="connsiteX248" fmla="*/ 4872597 w 6386648"/>
                <a:gd name="connsiteY248" fmla="*/ 1434864 h 1849426"/>
                <a:gd name="connsiteX249" fmla="*/ 4890621 w 6386648"/>
                <a:gd name="connsiteY249" fmla="*/ 1416840 h 1849426"/>
                <a:gd name="connsiteX250" fmla="*/ 3544799 w 6386648"/>
                <a:gd name="connsiteY250" fmla="*/ 1410832 h 1849426"/>
                <a:gd name="connsiteX251" fmla="*/ 3562824 w 6386648"/>
                <a:gd name="connsiteY251" fmla="*/ 1428856 h 1849426"/>
                <a:gd name="connsiteX252" fmla="*/ 3544799 w 6386648"/>
                <a:gd name="connsiteY252" fmla="*/ 1446881 h 1849426"/>
                <a:gd name="connsiteX253" fmla="*/ 3526775 w 6386648"/>
                <a:gd name="connsiteY253" fmla="*/ 1428856 h 1849426"/>
                <a:gd name="connsiteX254" fmla="*/ 3544799 w 6386648"/>
                <a:gd name="connsiteY254" fmla="*/ 1410832 h 1849426"/>
                <a:gd name="connsiteX255" fmla="*/ 4488076 w 6386648"/>
                <a:gd name="connsiteY255" fmla="*/ 1404824 h 1849426"/>
                <a:gd name="connsiteX256" fmla="*/ 4506101 w 6386648"/>
                <a:gd name="connsiteY256" fmla="*/ 1422848 h 1849426"/>
                <a:gd name="connsiteX257" fmla="*/ 4488076 w 6386648"/>
                <a:gd name="connsiteY257" fmla="*/ 1440873 h 1849426"/>
                <a:gd name="connsiteX258" fmla="*/ 4470051 w 6386648"/>
                <a:gd name="connsiteY258" fmla="*/ 1422848 h 1849426"/>
                <a:gd name="connsiteX259" fmla="*/ 4488076 w 6386648"/>
                <a:gd name="connsiteY259" fmla="*/ 1404824 h 1849426"/>
                <a:gd name="connsiteX260" fmla="*/ 5028808 w 6386648"/>
                <a:gd name="connsiteY260" fmla="*/ 1398816 h 1849426"/>
                <a:gd name="connsiteX261" fmla="*/ 5046833 w 6386648"/>
                <a:gd name="connsiteY261" fmla="*/ 1416841 h 1849426"/>
                <a:gd name="connsiteX262" fmla="*/ 5028808 w 6386648"/>
                <a:gd name="connsiteY262" fmla="*/ 1434865 h 1849426"/>
                <a:gd name="connsiteX263" fmla="*/ 5010783 w 6386648"/>
                <a:gd name="connsiteY263" fmla="*/ 1416841 h 1849426"/>
                <a:gd name="connsiteX264" fmla="*/ 5028808 w 6386648"/>
                <a:gd name="connsiteY264" fmla="*/ 1398816 h 1849426"/>
                <a:gd name="connsiteX265" fmla="*/ 4367914 w 6386648"/>
                <a:gd name="connsiteY265" fmla="*/ 1398816 h 1849426"/>
                <a:gd name="connsiteX266" fmla="*/ 4385939 w 6386648"/>
                <a:gd name="connsiteY266" fmla="*/ 1416841 h 1849426"/>
                <a:gd name="connsiteX267" fmla="*/ 4367914 w 6386648"/>
                <a:gd name="connsiteY267" fmla="*/ 1434865 h 1849426"/>
                <a:gd name="connsiteX268" fmla="*/ 4349889 w 6386648"/>
                <a:gd name="connsiteY268" fmla="*/ 1416841 h 1849426"/>
                <a:gd name="connsiteX269" fmla="*/ 4367914 w 6386648"/>
                <a:gd name="connsiteY269" fmla="*/ 1398816 h 1849426"/>
                <a:gd name="connsiteX270" fmla="*/ 4163637 w 6386648"/>
                <a:gd name="connsiteY270" fmla="*/ 1398816 h 1849426"/>
                <a:gd name="connsiteX271" fmla="*/ 4181662 w 6386648"/>
                <a:gd name="connsiteY271" fmla="*/ 1416841 h 1849426"/>
                <a:gd name="connsiteX272" fmla="*/ 4163637 w 6386648"/>
                <a:gd name="connsiteY272" fmla="*/ 1434865 h 1849426"/>
                <a:gd name="connsiteX273" fmla="*/ 4145613 w 6386648"/>
                <a:gd name="connsiteY273" fmla="*/ 1416841 h 1849426"/>
                <a:gd name="connsiteX274" fmla="*/ 4163637 w 6386648"/>
                <a:gd name="connsiteY274" fmla="*/ 1398816 h 1849426"/>
                <a:gd name="connsiteX275" fmla="*/ 672910 w 6386648"/>
                <a:gd name="connsiteY275" fmla="*/ 1398816 h 1849426"/>
                <a:gd name="connsiteX276" fmla="*/ 690935 w 6386648"/>
                <a:gd name="connsiteY276" fmla="*/ 1416841 h 1849426"/>
                <a:gd name="connsiteX277" fmla="*/ 672910 w 6386648"/>
                <a:gd name="connsiteY277" fmla="*/ 1434865 h 1849426"/>
                <a:gd name="connsiteX278" fmla="*/ 654886 w 6386648"/>
                <a:gd name="connsiteY278" fmla="*/ 1416841 h 1849426"/>
                <a:gd name="connsiteX279" fmla="*/ 672910 w 6386648"/>
                <a:gd name="connsiteY279" fmla="*/ 1398816 h 1849426"/>
                <a:gd name="connsiteX280" fmla="*/ 3190319 w 6386648"/>
                <a:gd name="connsiteY280" fmla="*/ 1392808 h 1849426"/>
                <a:gd name="connsiteX281" fmla="*/ 3208344 w 6386648"/>
                <a:gd name="connsiteY281" fmla="*/ 1410832 h 1849426"/>
                <a:gd name="connsiteX282" fmla="*/ 3190319 w 6386648"/>
                <a:gd name="connsiteY282" fmla="*/ 1428857 h 1849426"/>
                <a:gd name="connsiteX283" fmla="*/ 3172295 w 6386648"/>
                <a:gd name="connsiteY283" fmla="*/ 1410832 h 1849426"/>
                <a:gd name="connsiteX284" fmla="*/ 3190319 w 6386648"/>
                <a:gd name="connsiteY284" fmla="*/ 1392808 h 1849426"/>
                <a:gd name="connsiteX285" fmla="*/ 1814456 w 6386648"/>
                <a:gd name="connsiteY285" fmla="*/ 1392808 h 1849426"/>
                <a:gd name="connsiteX286" fmla="*/ 1832481 w 6386648"/>
                <a:gd name="connsiteY286" fmla="*/ 1410832 h 1849426"/>
                <a:gd name="connsiteX287" fmla="*/ 1814456 w 6386648"/>
                <a:gd name="connsiteY287" fmla="*/ 1428857 h 1849426"/>
                <a:gd name="connsiteX288" fmla="*/ 1796432 w 6386648"/>
                <a:gd name="connsiteY288" fmla="*/ 1410832 h 1849426"/>
                <a:gd name="connsiteX289" fmla="*/ 1814456 w 6386648"/>
                <a:gd name="connsiteY289" fmla="*/ 1392808 h 1849426"/>
                <a:gd name="connsiteX290" fmla="*/ 967309 w 6386648"/>
                <a:gd name="connsiteY290" fmla="*/ 1386800 h 1849426"/>
                <a:gd name="connsiteX291" fmla="*/ 985334 w 6386648"/>
                <a:gd name="connsiteY291" fmla="*/ 1404824 h 1849426"/>
                <a:gd name="connsiteX292" fmla="*/ 967309 w 6386648"/>
                <a:gd name="connsiteY292" fmla="*/ 1422849 h 1849426"/>
                <a:gd name="connsiteX293" fmla="*/ 949285 w 6386648"/>
                <a:gd name="connsiteY293" fmla="*/ 1404824 h 1849426"/>
                <a:gd name="connsiteX294" fmla="*/ 967309 w 6386648"/>
                <a:gd name="connsiteY294" fmla="*/ 1386800 h 1849426"/>
                <a:gd name="connsiteX295" fmla="*/ 4049482 w 6386648"/>
                <a:gd name="connsiteY295" fmla="*/ 1374784 h 1849426"/>
                <a:gd name="connsiteX296" fmla="*/ 4067507 w 6386648"/>
                <a:gd name="connsiteY296" fmla="*/ 1392808 h 1849426"/>
                <a:gd name="connsiteX297" fmla="*/ 4049482 w 6386648"/>
                <a:gd name="connsiteY297" fmla="*/ 1410833 h 1849426"/>
                <a:gd name="connsiteX298" fmla="*/ 4031458 w 6386648"/>
                <a:gd name="connsiteY298" fmla="*/ 1392808 h 1849426"/>
                <a:gd name="connsiteX299" fmla="*/ 4049482 w 6386648"/>
                <a:gd name="connsiteY299" fmla="*/ 1374784 h 1849426"/>
                <a:gd name="connsiteX300" fmla="*/ 4674329 w 6386648"/>
                <a:gd name="connsiteY300" fmla="*/ 1368775 h 1849426"/>
                <a:gd name="connsiteX301" fmla="*/ 4692354 w 6386648"/>
                <a:gd name="connsiteY301" fmla="*/ 1386800 h 1849426"/>
                <a:gd name="connsiteX302" fmla="*/ 4674329 w 6386648"/>
                <a:gd name="connsiteY302" fmla="*/ 1404824 h 1849426"/>
                <a:gd name="connsiteX303" fmla="*/ 4656305 w 6386648"/>
                <a:gd name="connsiteY303" fmla="*/ 1386800 h 1849426"/>
                <a:gd name="connsiteX304" fmla="*/ 4674329 w 6386648"/>
                <a:gd name="connsiteY304" fmla="*/ 1368775 h 1849426"/>
                <a:gd name="connsiteX305" fmla="*/ 1526067 w 6386648"/>
                <a:gd name="connsiteY305" fmla="*/ 1368775 h 1849426"/>
                <a:gd name="connsiteX306" fmla="*/ 1544091 w 6386648"/>
                <a:gd name="connsiteY306" fmla="*/ 1386800 h 1849426"/>
                <a:gd name="connsiteX307" fmla="*/ 1526067 w 6386648"/>
                <a:gd name="connsiteY307" fmla="*/ 1404824 h 1849426"/>
                <a:gd name="connsiteX308" fmla="*/ 1508042 w 6386648"/>
                <a:gd name="connsiteY308" fmla="*/ 1386800 h 1849426"/>
                <a:gd name="connsiteX309" fmla="*/ 1526067 w 6386648"/>
                <a:gd name="connsiteY309" fmla="*/ 1368775 h 1849426"/>
                <a:gd name="connsiteX310" fmla="*/ 1369854 w 6386648"/>
                <a:gd name="connsiteY310" fmla="*/ 1368775 h 1849426"/>
                <a:gd name="connsiteX311" fmla="*/ 1387879 w 6386648"/>
                <a:gd name="connsiteY311" fmla="*/ 1386800 h 1849426"/>
                <a:gd name="connsiteX312" fmla="*/ 1369854 w 6386648"/>
                <a:gd name="connsiteY312" fmla="*/ 1404824 h 1849426"/>
                <a:gd name="connsiteX313" fmla="*/ 1351830 w 6386648"/>
                <a:gd name="connsiteY313" fmla="*/ 1386800 h 1849426"/>
                <a:gd name="connsiteX314" fmla="*/ 1369854 w 6386648"/>
                <a:gd name="connsiteY314" fmla="*/ 1368775 h 1849426"/>
                <a:gd name="connsiteX315" fmla="*/ 3418628 w 6386648"/>
                <a:gd name="connsiteY315" fmla="*/ 1362767 h 1849426"/>
                <a:gd name="connsiteX316" fmla="*/ 3436653 w 6386648"/>
                <a:gd name="connsiteY316" fmla="*/ 1380791 h 1849426"/>
                <a:gd name="connsiteX317" fmla="*/ 3418628 w 6386648"/>
                <a:gd name="connsiteY317" fmla="*/ 1398816 h 1849426"/>
                <a:gd name="connsiteX318" fmla="*/ 3400604 w 6386648"/>
                <a:gd name="connsiteY318" fmla="*/ 1380791 h 1849426"/>
                <a:gd name="connsiteX319" fmla="*/ 3418628 w 6386648"/>
                <a:gd name="connsiteY319" fmla="*/ 1362767 h 1849426"/>
                <a:gd name="connsiteX320" fmla="*/ 1147553 w 6386648"/>
                <a:gd name="connsiteY320" fmla="*/ 1362767 h 1849426"/>
                <a:gd name="connsiteX321" fmla="*/ 1165578 w 6386648"/>
                <a:gd name="connsiteY321" fmla="*/ 1380791 h 1849426"/>
                <a:gd name="connsiteX322" fmla="*/ 1147553 w 6386648"/>
                <a:gd name="connsiteY322" fmla="*/ 1398816 h 1849426"/>
                <a:gd name="connsiteX323" fmla="*/ 1129529 w 6386648"/>
                <a:gd name="connsiteY323" fmla="*/ 1380791 h 1849426"/>
                <a:gd name="connsiteX324" fmla="*/ 1147553 w 6386648"/>
                <a:gd name="connsiteY324" fmla="*/ 1362767 h 1849426"/>
                <a:gd name="connsiteX325" fmla="*/ 3646937 w 6386648"/>
                <a:gd name="connsiteY325" fmla="*/ 1356759 h 1849426"/>
                <a:gd name="connsiteX326" fmla="*/ 3664962 w 6386648"/>
                <a:gd name="connsiteY326" fmla="*/ 1374783 h 1849426"/>
                <a:gd name="connsiteX327" fmla="*/ 3646937 w 6386648"/>
                <a:gd name="connsiteY327" fmla="*/ 1392808 h 1849426"/>
                <a:gd name="connsiteX328" fmla="*/ 3628912 w 6386648"/>
                <a:gd name="connsiteY328" fmla="*/ 1374783 h 1849426"/>
                <a:gd name="connsiteX329" fmla="*/ 3646937 w 6386648"/>
                <a:gd name="connsiteY329" fmla="*/ 1356759 h 1849426"/>
                <a:gd name="connsiteX330" fmla="*/ 1946636 w 6386648"/>
                <a:gd name="connsiteY330" fmla="*/ 1356759 h 1849426"/>
                <a:gd name="connsiteX331" fmla="*/ 1964660 w 6386648"/>
                <a:gd name="connsiteY331" fmla="*/ 1374783 h 1849426"/>
                <a:gd name="connsiteX332" fmla="*/ 1946636 w 6386648"/>
                <a:gd name="connsiteY332" fmla="*/ 1392808 h 1849426"/>
                <a:gd name="connsiteX333" fmla="*/ 1928611 w 6386648"/>
                <a:gd name="connsiteY333" fmla="*/ 1374783 h 1849426"/>
                <a:gd name="connsiteX334" fmla="*/ 1946636 w 6386648"/>
                <a:gd name="connsiteY334" fmla="*/ 1356759 h 1849426"/>
                <a:gd name="connsiteX335" fmla="*/ 1658245 w 6386648"/>
                <a:gd name="connsiteY335" fmla="*/ 1350751 h 1849426"/>
                <a:gd name="connsiteX336" fmla="*/ 1676270 w 6386648"/>
                <a:gd name="connsiteY336" fmla="*/ 1368775 h 1849426"/>
                <a:gd name="connsiteX337" fmla="*/ 1658245 w 6386648"/>
                <a:gd name="connsiteY337" fmla="*/ 1386800 h 1849426"/>
                <a:gd name="connsiteX338" fmla="*/ 1640221 w 6386648"/>
                <a:gd name="connsiteY338" fmla="*/ 1368775 h 1849426"/>
                <a:gd name="connsiteX339" fmla="*/ 1658245 w 6386648"/>
                <a:gd name="connsiteY339" fmla="*/ 1350751 h 1849426"/>
                <a:gd name="connsiteX340" fmla="*/ 3929320 w 6386648"/>
                <a:gd name="connsiteY340" fmla="*/ 1344743 h 1849426"/>
                <a:gd name="connsiteX341" fmla="*/ 3947345 w 6386648"/>
                <a:gd name="connsiteY341" fmla="*/ 1362767 h 1849426"/>
                <a:gd name="connsiteX342" fmla="*/ 3929320 w 6386648"/>
                <a:gd name="connsiteY342" fmla="*/ 1380792 h 1849426"/>
                <a:gd name="connsiteX343" fmla="*/ 3911296 w 6386648"/>
                <a:gd name="connsiteY343" fmla="*/ 1362767 h 1849426"/>
                <a:gd name="connsiteX344" fmla="*/ 3929320 w 6386648"/>
                <a:gd name="connsiteY344" fmla="*/ 1344743 h 1849426"/>
                <a:gd name="connsiteX345" fmla="*/ 3088181 w 6386648"/>
                <a:gd name="connsiteY345" fmla="*/ 1344743 h 1849426"/>
                <a:gd name="connsiteX346" fmla="*/ 3106206 w 6386648"/>
                <a:gd name="connsiteY346" fmla="*/ 1362767 h 1849426"/>
                <a:gd name="connsiteX347" fmla="*/ 3088181 w 6386648"/>
                <a:gd name="connsiteY347" fmla="*/ 1380792 h 1849426"/>
                <a:gd name="connsiteX348" fmla="*/ 3070157 w 6386648"/>
                <a:gd name="connsiteY348" fmla="*/ 1362767 h 1849426"/>
                <a:gd name="connsiteX349" fmla="*/ 3088181 w 6386648"/>
                <a:gd name="connsiteY349" fmla="*/ 1344743 h 1849426"/>
                <a:gd name="connsiteX350" fmla="*/ 853154 w 6386648"/>
                <a:gd name="connsiteY350" fmla="*/ 1344743 h 1849426"/>
                <a:gd name="connsiteX351" fmla="*/ 871179 w 6386648"/>
                <a:gd name="connsiteY351" fmla="*/ 1362767 h 1849426"/>
                <a:gd name="connsiteX352" fmla="*/ 853154 w 6386648"/>
                <a:gd name="connsiteY352" fmla="*/ 1380792 h 1849426"/>
                <a:gd name="connsiteX353" fmla="*/ 835130 w 6386648"/>
                <a:gd name="connsiteY353" fmla="*/ 1362767 h 1849426"/>
                <a:gd name="connsiteX354" fmla="*/ 853154 w 6386648"/>
                <a:gd name="connsiteY354" fmla="*/ 1344743 h 1849426"/>
                <a:gd name="connsiteX355" fmla="*/ 4283800 w 6386648"/>
                <a:gd name="connsiteY355" fmla="*/ 1326718 h 1849426"/>
                <a:gd name="connsiteX356" fmla="*/ 4301825 w 6386648"/>
                <a:gd name="connsiteY356" fmla="*/ 1344742 h 1849426"/>
                <a:gd name="connsiteX357" fmla="*/ 4283800 w 6386648"/>
                <a:gd name="connsiteY357" fmla="*/ 1362767 h 1849426"/>
                <a:gd name="connsiteX358" fmla="*/ 4265776 w 6386648"/>
                <a:gd name="connsiteY358" fmla="*/ 1344742 h 1849426"/>
                <a:gd name="connsiteX359" fmla="*/ 4283800 w 6386648"/>
                <a:gd name="connsiteY359" fmla="*/ 1326718 h 1849426"/>
                <a:gd name="connsiteX360" fmla="*/ 3815165 w 6386648"/>
                <a:gd name="connsiteY360" fmla="*/ 1326718 h 1849426"/>
                <a:gd name="connsiteX361" fmla="*/ 3833190 w 6386648"/>
                <a:gd name="connsiteY361" fmla="*/ 1344742 h 1849426"/>
                <a:gd name="connsiteX362" fmla="*/ 3815165 w 6386648"/>
                <a:gd name="connsiteY362" fmla="*/ 1362767 h 1849426"/>
                <a:gd name="connsiteX363" fmla="*/ 3797141 w 6386648"/>
                <a:gd name="connsiteY363" fmla="*/ 1344742 h 1849426"/>
                <a:gd name="connsiteX364" fmla="*/ 3815165 w 6386648"/>
                <a:gd name="connsiteY364" fmla="*/ 1326718 h 1849426"/>
                <a:gd name="connsiteX365" fmla="*/ 2980034 w 6386648"/>
                <a:gd name="connsiteY365" fmla="*/ 1326718 h 1849426"/>
                <a:gd name="connsiteX366" fmla="*/ 2998059 w 6386648"/>
                <a:gd name="connsiteY366" fmla="*/ 1344742 h 1849426"/>
                <a:gd name="connsiteX367" fmla="*/ 2980034 w 6386648"/>
                <a:gd name="connsiteY367" fmla="*/ 1362767 h 1849426"/>
                <a:gd name="connsiteX368" fmla="*/ 2962010 w 6386648"/>
                <a:gd name="connsiteY368" fmla="*/ 1344742 h 1849426"/>
                <a:gd name="connsiteX369" fmla="*/ 2980034 w 6386648"/>
                <a:gd name="connsiteY369" fmla="*/ 1326718 h 1849426"/>
                <a:gd name="connsiteX370" fmla="*/ 594806 w 6386648"/>
                <a:gd name="connsiteY370" fmla="*/ 1326718 h 1849426"/>
                <a:gd name="connsiteX371" fmla="*/ 612830 w 6386648"/>
                <a:gd name="connsiteY371" fmla="*/ 1344742 h 1849426"/>
                <a:gd name="connsiteX372" fmla="*/ 594806 w 6386648"/>
                <a:gd name="connsiteY372" fmla="*/ 1362767 h 1849426"/>
                <a:gd name="connsiteX373" fmla="*/ 576781 w 6386648"/>
                <a:gd name="connsiteY373" fmla="*/ 1344742 h 1849426"/>
                <a:gd name="connsiteX374" fmla="*/ 594806 w 6386648"/>
                <a:gd name="connsiteY374" fmla="*/ 1326718 h 1849426"/>
                <a:gd name="connsiteX375" fmla="*/ 4836548 w 6386648"/>
                <a:gd name="connsiteY375" fmla="*/ 1314702 h 1849426"/>
                <a:gd name="connsiteX376" fmla="*/ 4854573 w 6386648"/>
                <a:gd name="connsiteY376" fmla="*/ 1332726 h 1849426"/>
                <a:gd name="connsiteX377" fmla="*/ 4836548 w 6386648"/>
                <a:gd name="connsiteY377" fmla="*/ 1350751 h 1849426"/>
                <a:gd name="connsiteX378" fmla="*/ 4818524 w 6386648"/>
                <a:gd name="connsiteY378" fmla="*/ 1332726 h 1849426"/>
                <a:gd name="connsiteX379" fmla="*/ 4836548 w 6386648"/>
                <a:gd name="connsiteY379" fmla="*/ 1314702 h 1849426"/>
                <a:gd name="connsiteX380" fmla="*/ 4980743 w 6386648"/>
                <a:gd name="connsiteY380" fmla="*/ 1308694 h 1849426"/>
                <a:gd name="connsiteX381" fmla="*/ 4998768 w 6386648"/>
                <a:gd name="connsiteY381" fmla="*/ 1326719 h 1849426"/>
                <a:gd name="connsiteX382" fmla="*/ 4980743 w 6386648"/>
                <a:gd name="connsiteY382" fmla="*/ 1344743 h 1849426"/>
                <a:gd name="connsiteX383" fmla="*/ 4962719 w 6386648"/>
                <a:gd name="connsiteY383" fmla="*/ 1326719 h 1849426"/>
                <a:gd name="connsiteX384" fmla="*/ 4980743 w 6386648"/>
                <a:gd name="connsiteY384" fmla="*/ 1308694 h 1849426"/>
                <a:gd name="connsiteX385" fmla="*/ 2871888 w 6386648"/>
                <a:gd name="connsiteY385" fmla="*/ 1302686 h 1849426"/>
                <a:gd name="connsiteX386" fmla="*/ 2889913 w 6386648"/>
                <a:gd name="connsiteY386" fmla="*/ 1320710 h 1849426"/>
                <a:gd name="connsiteX387" fmla="*/ 2871888 w 6386648"/>
                <a:gd name="connsiteY387" fmla="*/ 1338735 h 1849426"/>
                <a:gd name="connsiteX388" fmla="*/ 2853864 w 6386648"/>
                <a:gd name="connsiteY388" fmla="*/ 1320710 h 1849426"/>
                <a:gd name="connsiteX389" fmla="*/ 2871888 w 6386648"/>
                <a:gd name="connsiteY389" fmla="*/ 1302686 h 1849426"/>
                <a:gd name="connsiteX390" fmla="*/ 2102847 w 6386648"/>
                <a:gd name="connsiteY390" fmla="*/ 1302686 h 1849426"/>
                <a:gd name="connsiteX391" fmla="*/ 2120872 w 6386648"/>
                <a:gd name="connsiteY391" fmla="*/ 1320710 h 1849426"/>
                <a:gd name="connsiteX392" fmla="*/ 2102847 w 6386648"/>
                <a:gd name="connsiteY392" fmla="*/ 1338735 h 1849426"/>
                <a:gd name="connsiteX393" fmla="*/ 2084823 w 6386648"/>
                <a:gd name="connsiteY393" fmla="*/ 1320710 h 1849426"/>
                <a:gd name="connsiteX394" fmla="*/ 2102847 w 6386648"/>
                <a:gd name="connsiteY394" fmla="*/ 1302686 h 1849426"/>
                <a:gd name="connsiteX395" fmla="*/ 1273724 w 6386648"/>
                <a:gd name="connsiteY395" fmla="*/ 1302686 h 1849426"/>
                <a:gd name="connsiteX396" fmla="*/ 1291749 w 6386648"/>
                <a:gd name="connsiteY396" fmla="*/ 1320710 h 1849426"/>
                <a:gd name="connsiteX397" fmla="*/ 1273724 w 6386648"/>
                <a:gd name="connsiteY397" fmla="*/ 1338735 h 1849426"/>
                <a:gd name="connsiteX398" fmla="*/ 1255700 w 6386648"/>
                <a:gd name="connsiteY398" fmla="*/ 1320710 h 1849426"/>
                <a:gd name="connsiteX399" fmla="*/ 1273724 w 6386648"/>
                <a:gd name="connsiteY399" fmla="*/ 1302686 h 1849426"/>
                <a:gd name="connsiteX400" fmla="*/ 1033398 w 6386648"/>
                <a:gd name="connsiteY400" fmla="*/ 1302686 h 1849426"/>
                <a:gd name="connsiteX401" fmla="*/ 1051423 w 6386648"/>
                <a:gd name="connsiteY401" fmla="*/ 1320710 h 1849426"/>
                <a:gd name="connsiteX402" fmla="*/ 1033398 w 6386648"/>
                <a:gd name="connsiteY402" fmla="*/ 1338735 h 1849426"/>
                <a:gd name="connsiteX403" fmla="*/ 1015374 w 6386648"/>
                <a:gd name="connsiteY403" fmla="*/ 1320710 h 1849426"/>
                <a:gd name="connsiteX404" fmla="*/ 1033398 w 6386648"/>
                <a:gd name="connsiteY404" fmla="*/ 1302686 h 1849426"/>
                <a:gd name="connsiteX405" fmla="*/ 4548158 w 6386648"/>
                <a:gd name="connsiteY405" fmla="*/ 1296678 h 1849426"/>
                <a:gd name="connsiteX406" fmla="*/ 4566183 w 6386648"/>
                <a:gd name="connsiteY406" fmla="*/ 1314702 h 1849426"/>
                <a:gd name="connsiteX407" fmla="*/ 4548158 w 6386648"/>
                <a:gd name="connsiteY407" fmla="*/ 1332727 h 1849426"/>
                <a:gd name="connsiteX408" fmla="*/ 4530133 w 6386648"/>
                <a:gd name="connsiteY408" fmla="*/ 1314702 h 1849426"/>
                <a:gd name="connsiteX409" fmla="*/ 4548158 w 6386648"/>
                <a:gd name="connsiteY409" fmla="*/ 1296678 h 1849426"/>
                <a:gd name="connsiteX410" fmla="*/ 3520767 w 6386648"/>
                <a:gd name="connsiteY410" fmla="*/ 1290670 h 1849426"/>
                <a:gd name="connsiteX411" fmla="*/ 3538792 w 6386648"/>
                <a:gd name="connsiteY411" fmla="*/ 1308694 h 1849426"/>
                <a:gd name="connsiteX412" fmla="*/ 3520767 w 6386648"/>
                <a:gd name="connsiteY412" fmla="*/ 1326719 h 1849426"/>
                <a:gd name="connsiteX413" fmla="*/ 3502743 w 6386648"/>
                <a:gd name="connsiteY413" fmla="*/ 1308694 h 1849426"/>
                <a:gd name="connsiteX414" fmla="*/ 3520767 w 6386648"/>
                <a:gd name="connsiteY414" fmla="*/ 1290670 h 1849426"/>
                <a:gd name="connsiteX415" fmla="*/ 3244392 w 6386648"/>
                <a:gd name="connsiteY415" fmla="*/ 1290670 h 1849426"/>
                <a:gd name="connsiteX416" fmla="*/ 3262417 w 6386648"/>
                <a:gd name="connsiteY416" fmla="*/ 1308694 h 1849426"/>
                <a:gd name="connsiteX417" fmla="*/ 3244392 w 6386648"/>
                <a:gd name="connsiteY417" fmla="*/ 1326719 h 1849426"/>
                <a:gd name="connsiteX418" fmla="*/ 3226368 w 6386648"/>
                <a:gd name="connsiteY418" fmla="*/ 1308694 h 1849426"/>
                <a:gd name="connsiteX419" fmla="*/ 3244392 w 6386648"/>
                <a:gd name="connsiteY419" fmla="*/ 1290670 h 1849426"/>
                <a:gd name="connsiteX420" fmla="*/ 757024 w 6386648"/>
                <a:gd name="connsiteY420" fmla="*/ 1290670 h 1849426"/>
                <a:gd name="connsiteX421" fmla="*/ 775049 w 6386648"/>
                <a:gd name="connsiteY421" fmla="*/ 1308694 h 1849426"/>
                <a:gd name="connsiteX422" fmla="*/ 757024 w 6386648"/>
                <a:gd name="connsiteY422" fmla="*/ 1326719 h 1849426"/>
                <a:gd name="connsiteX423" fmla="*/ 739000 w 6386648"/>
                <a:gd name="connsiteY423" fmla="*/ 1308694 h 1849426"/>
                <a:gd name="connsiteX424" fmla="*/ 757024 w 6386648"/>
                <a:gd name="connsiteY424" fmla="*/ 1290670 h 1849426"/>
                <a:gd name="connsiteX425" fmla="*/ 4427995 w 6386648"/>
                <a:gd name="connsiteY425" fmla="*/ 1284661 h 1849426"/>
                <a:gd name="connsiteX426" fmla="*/ 4446020 w 6386648"/>
                <a:gd name="connsiteY426" fmla="*/ 1302685 h 1849426"/>
                <a:gd name="connsiteX427" fmla="*/ 4427995 w 6386648"/>
                <a:gd name="connsiteY427" fmla="*/ 1320710 h 1849426"/>
                <a:gd name="connsiteX428" fmla="*/ 4409970 w 6386648"/>
                <a:gd name="connsiteY428" fmla="*/ 1302685 h 1849426"/>
                <a:gd name="connsiteX429" fmla="*/ 4427995 w 6386648"/>
                <a:gd name="connsiteY429" fmla="*/ 1284661 h 1849426"/>
                <a:gd name="connsiteX430" fmla="*/ 2763741 w 6386648"/>
                <a:gd name="connsiteY430" fmla="*/ 1278653 h 1849426"/>
                <a:gd name="connsiteX431" fmla="*/ 2781766 w 6386648"/>
                <a:gd name="connsiteY431" fmla="*/ 1296678 h 1849426"/>
                <a:gd name="connsiteX432" fmla="*/ 2763741 w 6386648"/>
                <a:gd name="connsiteY432" fmla="*/ 1314702 h 1849426"/>
                <a:gd name="connsiteX433" fmla="*/ 2745717 w 6386648"/>
                <a:gd name="connsiteY433" fmla="*/ 1296678 h 1849426"/>
                <a:gd name="connsiteX434" fmla="*/ 2763741 w 6386648"/>
                <a:gd name="connsiteY434" fmla="*/ 1278653 h 1849426"/>
                <a:gd name="connsiteX435" fmla="*/ 2217002 w 6386648"/>
                <a:gd name="connsiteY435" fmla="*/ 1272645 h 1849426"/>
                <a:gd name="connsiteX436" fmla="*/ 2235026 w 6386648"/>
                <a:gd name="connsiteY436" fmla="*/ 1290669 h 1849426"/>
                <a:gd name="connsiteX437" fmla="*/ 2217002 w 6386648"/>
                <a:gd name="connsiteY437" fmla="*/ 1308694 h 1849426"/>
                <a:gd name="connsiteX438" fmla="*/ 2198977 w 6386648"/>
                <a:gd name="connsiteY438" fmla="*/ 1290669 h 1849426"/>
                <a:gd name="connsiteX439" fmla="*/ 2217002 w 6386648"/>
                <a:gd name="connsiteY439" fmla="*/ 1272645 h 1849426"/>
                <a:gd name="connsiteX440" fmla="*/ 1874537 w 6386648"/>
                <a:gd name="connsiteY440" fmla="*/ 1272645 h 1849426"/>
                <a:gd name="connsiteX441" fmla="*/ 1892562 w 6386648"/>
                <a:gd name="connsiteY441" fmla="*/ 1290669 h 1849426"/>
                <a:gd name="connsiteX442" fmla="*/ 1874537 w 6386648"/>
                <a:gd name="connsiteY442" fmla="*/ 1308694 h 1849426"/>
                <a:gd name="connsiteX443" fmla="*/ 1856513 w 6386648"/>
                <a:gd name="connsiteY443" fmla="*/ 1290669 h 1849426"/>
                <a:gd name="connsiteX444" fmla="*/ 1874537 w 6386648"/>
                <a:gd name="connsiteY444" fmla="*/ 1272645 h 1849426"/>
                <a:gd name="connsiteX445" fmla="*/ 3376571 w 6386648"/>
                <a:gd name="connsiteY445" fmla="*/ 1266637 h 1849426"/>
                <a:gd name="connsiteX446" fmla="*/ 3394596 w 6386648"/>
                <a:gd name="connsiteY446" fmla="*/ 1284661 h 1849426"/>
                <a:gd name="connsiteX447" fmla="*/ 3376571 w 6386648"/>
                <a:gd name="connsiteY447" fmla="*/ 1302686 h 1849426"/>
                <a:gd name="connsiteX448" fmla="*/ 3358546 w 6386648"/>
                <a:gd name="connsiteY448" fmla="*/ 1284661 h 1849426"/>
                <a:gd name="connsiteX449" fmla="*/ 3376571 w 6386648"/>
                <a:gd name="connsiteY449" fmla="*/ 1266637 h 1849426"/>
                <a:gd name="connsiteX450" fmla="*/ 2643579 w 6386648"/>
                <a:gd name="connsiteY450" fmla="*/ 1266637 h 1849426"/>
                <a:gd name="connsiteX451" fmla="*/ 2661604 w 6386648"/>
                <a:gd name="connsiteY451" fmla="*/ 1284661 h 1849426"/>
                <a:gd name="connsiteX452" fmla="*/ 2643579 w 6386648"/>
                <a:gd name="connsiteY452" fmla="*/ 1302686 h 1849426"/>
                <a:gd name="connsiteX453" fmla="*/ 2625555 w 6386648"/>
                <a:gd name="connsiteY453" fmla="*/ 1284661 h 1849426"/>
                <a:gd name="connsiteX454" fmla="*/ 2643579 w 6386648"/>
                <a:gd name="connsiteY454" fmla="*/ 1266637 h 1849426"/>
                <a:gd name="connsiteX455" fmla="*/ 1754375 w 6386648"/>
                <a:gd name="connsiteY455" fmla="*/ 1266637 h 1849426"/>
                <a:gd name="connsiteX456" fmla="*/ 1772400 w 6386648"/>
                <a:gd name="connsiteY456" fmla="*/ 1284661 h 1849426"/>
                <a:gd name="connsiteX457" fmla="*/ 1754375 w 6386648"/>
                <a:gd name="connsiteY457" fmla="*/ 1302686 h 1849426"/>
                <a:gd name="connsiteX458" fmla="*/ 1736351 w 6386648"/>
                <a:gd name="connsiteY458" fmla="*/ 1284661 h 1849426"/>
                <a:gd name="connsiteX459" fmla="*/ 1754375 w 6386648"/>
                <a:gd name="connsiteY459" fmla="*/ 1266637 h 1849426"/>
                <a:gd name="connsiteX460" fmla="*/ 4740418 w 6386648"/>
                <a:gd name="connsiteY460" fmla="*/ 1260629 h 1849426"/>
                <a:gd name="connsiteX461" fmla="*/ 4758443 w 6386648"/>
                <a:gd name="connsiteY461" fmla="*/ 1278653 h 1849426"/>
                <a:gd name="connsiteX462" fmla="*/ 4740418 w 6386648"/>
                <a:gd name="connsiteY462" fmla="*/ 1296678 h 1849426"/>
                <a:gd name="connsiteX463" fmla="*/ 4722394 w 6386648"/>
                <a:gd name="connsiteY463" fmla="*/ 1278653 h 1849426"/>
                <a:gd name="connsiteX464" fmla="*/ 4740418 w 6386648"/>
                <a:gd name="connsiteY464" fmla="*/ 1260629 h 1849426"/>
                <a:gd name="connsiteX465" fmla="*/ 4103556 w 6386648"/>
                <a:gd name="connsiteY465" fmla="*/ 1260629 h 1849426"/>
                <a:gd name="connsiteX466" fmla="*/ 4121581 w 6386648"/>
                <a:gd name="connsiteY466" fmla="*/ 1278653 h 1849426"/>
                <a:gd name="connsiteX467" fmla="*/ 4103556 w 6386648"/>
                <a:gd name="connsiteY467" fmla="*/ 1296678 h 1849426"/>
                <a:gd name="connsiteX468" fmla="*/ 4085532 w 6386648"/>
                <a:gd name="connsiteY468" fmla="*/ 1278653 h 1849426"/>
                <a:gd name="connsiteX469" fmla="*/ 4103556 w 6386648"/>
                <a:gd name="connsiteY469" fmla="*/ 1260629 h 1849426"/>
                <a:gd name="connsiteX470" fmla="*/ 3725043 w 6386648"/>
                <a:gd name="connsiteY470" fmla="*/ 1260629 h 1849426"/>
                <a:gd name="connsiteX471" fmla="*/ 3743068 w 6386648"/>
                <a:gd name="connsiteY471" fmla="*/ 1278653 h 1849426"/>
                <a:gd name="connsiteX472" fmla="*/ 3725043 w 6386648"/>
                <a:gd name="connsiteY472" fmla="*/ 1296678 h 1849426"/>
                <a:gd name="connsiteX473" fmla="*/ 3707019 w 6386648"/>
                <a:gd name="connsiteY473" fmla="*/ 1278653 h 1849426"/>
                <a:gd name="connsiteX474" fmla="*/ 3725043 w 6386648"/>
                <a:gd name="connsiteY474" fmla="*/ 1260629 h 1849426"/>
                <a:gd name="connsiteX475" fmla="*/ 1405904 w 6386648"/>
                <a:gd name="connsiteY475" fmla="*/ 1260629 h 1849426"/>
                <a:gd name="connsiteX476" fmla="*/ 1423928 w 6386648"/>
                <a:gd name="connsiteY476" fmla="*/ 1278653 h 1849426"/>
                <a:gd name="connsiteX477" fmla="*/ 1405904 w 6386648"/>
                <a:gd name="connsiteY477" fmla="*/ 1296678 h 1849426"/>
                <a:gd name="connsiteX478" fmla="*/ 1387879 w 6386648"/>
                <a:gd name="connsiteY478" fmla="*/ 1278653 h 1849426"/>
                <a:gd name="connsiteX479" fmla="*/ 1405904 w 6386648"/>
                <a:gd name="connsiteY479" fmla="*/ 1260629 h 1849426"/>
                <a:gd name="connsiteX480" fmla="*/ 492666 w 6386648"/>
                <a:gd name="connsiteY480" fmla="*/ 1260629 h 1849426"/>
                <a:gd name="connsiteX481" fmla="*/ 510691 w 6386648"/>
                <a:gd name="connsiteY481" fmla="*/ 1278653 h 1849426"/>
                <a:gd name="connsiteX482" fmla="*/ 492666 w 6386648"/>
                <a:gd name="connsiteY482" fmla="*/ 1296678 h 1849426"/>
                <a:gd name="connsiteX483" fmla="*/ 474642 w 6386648"/>
                <a:gd name="connsiteY483" fmla="*/ 1278653 h 1849426"/>
                <a:gd name="connsiteX484" fmla="*/ 492666 w 6386648"/>
                <a:gd name="connsiteY484" fmla="*/ 1260629 h 1849426"/>
                <a:gd name="connsiteX485" fmla="*/ 4229726 w 6386648"/>
                <a:gd name="connsiteY485" fmla="*/ 1248613 h 1849426"/>
                <a:gd name="connsiteX486" fmla="*/ 4247751 w 6386648"/>
                <a:gd name="connsiteY486" fmla="*/ 1266638 h 1849426"/>
                <a:gd name="connsiteX487" fmla="*/ 4229726 w 6386648"/>
                <a:gd name="connsiteY487" fmla="*/ 1284662 h 1849426"/>
                <a:gd name="connsiteX488" fmla="*/ 4211702 w 6386648"/>
                <a:gd name="connsiteY488" fmla="*/ 1266638 h 1849426"/>
                <a:gd name="connsiteX489" fmla="*/ 4229726 w 6386648"/>
                <a:gd name="connsiteY489" fmla="*/ 1248613 h 1849426"/>
                <a:gd name="connsiteX490" fmla="*/ 2439302 w 6386648"/>
                <a:gd name="connsiteY490" fmla="*/ 1248613 h 1849426"/>
                <a:gd name="connsiteX491" fmla="*/ 2457327 w 6386648"/>
                <a:gd name="connsiteY491" fmla="*/ 1266638 h 1849426"/>
                <a:gd name="connsiteX492" fmla="*/ 2439302 w 6386648"/>
                <a:gd name="connsiteY492" fmla="*/ 1284662 h 1849426"/>
                <a:gd name="connsiteX493" fmla="*/ 2421278 w 6386648"/>
                <a:gd name="connsiteY493" fmla="*/ 1266638 h 1849426"/>
                <a:gd name="connsiteX494" fmla="*/ 2439302 w 6386648"/>
                <a:gd name="connsiteY494" fmla="*/ 1248613 h 1849426"/>
                <a:gd name="connsiteX495" fmla="*/ 2337165 w 6386648"/>
                <a:gd name="connsiteY495" fmla="*/ 1248613 h 1849426"/>
                <a:gd name="connsiteX496" fmla="*/ 2355189 w 6386648"/>
                <a:gd name="connsiteY496" fmla="*/ 1266638 h 1849426"/>
                <a:gd name="connsiteX497" fmla="*/ 2337165 w 6386648"/>
                <a:gd name="connsiteY497" fmla="*/ 1284662 h 1849426"/>
                <a:gd name="connsiteX498" fmla="*/ 2319140 w 6386648"/>
                <a:gd name="connsiteY498" fmla="*/ 1266638 h 1849426"/>
                <a:gd name="connsiteX499" fmla="*/ 2337165 w 6386648"/>
                <a:gd name="connsiteY499" fmla="*/ 1248613 h 1849426"/>
                <a:gd name="connsiteX500" fmla="*/ 2012725 w 6386648"/>
                <a:gd name="connsiteY500" fmla="*/ 1248613 h 1849426"/>
                <a:gd name="connsiteX501" fmla="*/ 2030750 w 6386648"/>
                <a:gd name="connsiteY501" fmla="*/ 1266638 h 1849426"/>
                <a:gd name="connsiteX502" fmla="*/ 2012725 w 6386648"/>
                <a:gd name="connsiteY502" fmla="*/ 1284662 h 1849426"/>
                <a:gd name="connsiteX503" fmla="*/ 1994701 w 6386648"/>
                <a:gd name="connsiteY503" fmla="*/ 1266638 h 1849426"/>
                <a:gd name="connsiteX504" fmla="*/ 2012725 w 6386648"/>
                <a:gd name="connsiteY504" fmla="*/ 1248613 h 1849426"/>
                <a:gd name="connsiteX505" fmla="*/ 1165578 w 6386648"/>
                <a:gd name="connsiteY505" fmla="*/ 1248613 h 1849426"/>
                <a:gd name="connsiteX506" fmla="*/ 1183602 w 6386648"/>
                <a:gd name="connsiteY506" fmla="*/ 1266638 h 1849426"/>
                <a:gd name="connsiteX507" fmla="*/ 1165578 w 6386648"/>
                <a:gd name="connsiteY507" fmla="*/ 1284662 h 1849426"/>
                <a:gd name="connsiteX508" fmla="*/ 1147553 w 6386648"/>
                <a:gd name="connsiteY508" fmla="*/ 1266638 h 1849426"/>
                <a:gd name="connsiteX509" fmla="*/ 1165578 w 6386648"/>
                <a:gd name="connsiteY509" fmla="*/ 1248613 h 1849426"/>
                <a:gd name="connsiteX510" fmla="*/ 3989401 w 6386648"/>
                <a:gd name="connsiteY510" fmla="*/ 1242605 h 1849426"/>
                <a:gd name="connsiteX511" fmla="*/ 4007426 w 6386648"/>
                <a:gd name="connsiteY511" fmla="*/ 1260629 h 1849426"/>
                <a:gd name="connsiteX512" fmla="*/ 3989401 w 6386648"/>
                <a:gd name="connsiteY512" fmla="*/ 1278654 h 1849426"/>
                <a:gd name="connsiteX513" fmla="*/ 3971377 w 6386648"/>
                <a:gd name="connsiteY513" fmla="*/ 1260629 h 1849426"/>
                <a:gd name="connsiteX514" fmla="*/ 3989401 w 6386648"/>
                <a:gd name="connsiteY514" fmla="*/ 1242605 h 1849426"/>
                <a:gd name="connsiteX515" fmla="*/ 1514049 w 6386648"/>
                <a:gd name="connsiteY515" fmla="*/ 1242605 h 1849426"/>
                <a:gd name="connsiteX516" fmla="*/ 1532074 w 6386648"/>
                <a:gd name="connsiteY516" fmla="*/ 1260629 h 1849426"/>
                <a:gd name="connsiteX517" fmla="*/ 1514049 w 6386648"/>
                <a:gd name="connsiteY517" fmla="*/ 1278654 h 1849426"/>
                <a:gd name="connsiteX518" fmla="*/ 1496025 w 6386648"/>
                <a:gd name="connsiteY518" fmla="*/ 1260629 h 1849426"/>
                <a:gd name="connsiteX519" fmla="*/ 1514049 w 6386648"/>
                <a:gd name="connsiteY519" fmla="*/ 1242605 h 1849426"/>
                <a:gd name="connsiteX520" fmla="*/ 3088181 w 6386648"/>
                <a:gd name="connsiteY520" fmla="*/ 1230588 h 1849426"/>
                <a:gd name="connsiteX521" fmla="*/ 3106206 w 6386648"/>
                <a:gd name="connsiteY521" fmla="*/ 1248612 h 1849426"/>
                <a:gd name="connsiteX522" fmla="*/ 3088181 w 6386648"/>
                <a:gd name="connsiteY522" fmla="*/ 1266637 h 1849426"/>
                <a:gd name="connsiteX523" fmla="*/ 3070157 w 6386648"/>
                <a:gd name="connsiteY523" fmla="*/ 1248612 h 1849426"/>
                <a:gd name="connsiteX524" fmla="*/ 3088181 w 6386648"/>
                <a:gd name="connsiteY524" fmla="*/ 1230588 h 1849426"/>
                <a:gd name="connsiteX525" fmla="*/ 895212 w 6386648"/>
                <a:gd name="connsiteY525" fmla="*/ 1230588 h 1849426"/>
                <a:gd name="connsiteX526" fmla="*/ 913236 w 6386648"/>
                <a:gd name="connsiteY526" fmla="*/ 1248612 h 1849426"/>
                <a:gd name="connsiteX527" fmla="*/ 895212 w 6386648"/>
                <a:gd name="connsiteY527" fmla="*/ 1266637 h 1849426"/>
                <a:gd name="connsiteX528" fmla="*/ 877187 w 6386648"/>
                <a:gd name="connsiteY528" fmla="*/ 1248612 h 1849426"/>
                <a:gd name="connsiteX529" fmla="*/ 895212 w 6386648"/>
                <a:gd name="connsiteY529" fmla="*/ 1230588 h 1849426"/>
                <a:gd name="connsiteX530" fmla="*/ 4626263 w 6386648"/>
                <a:gd name="connsiteY530" fmla="*/ 1224580 h 1849426"/>
                <a:gd name="connsiteX531" fmla="*/ 4644288 w 6386648"/>
                <a:gd name="connsiteY531" fmla="*/ 1242604 h 1849426"/>
                <a:gd name="connsiteX532" fmla="*/ 4626263 w 6386648"/>
                <a:gd name="connsiteY532" fmla="*/ 1260629 h 1849426"/>
                <a:gd name="connsiteX533" fmla="*/ 4608239 w 6386648"/>
                <a:gd name="connsiteY533" fmla="*/ 1242604 h 1849426"/>
                <a:gd name="connsiteX534" fmla="*/ 4626263 w 6386648"/>
                <a:gd name="connsiteY534" fmla="*/ 1224580 h 1849426"/>
                <a:gd name="connsiteX535" fmla="*/ 2547449 w 6386648"/>
                <a:gd name="connsiteY535" fmla="*/ 1224580 h 1849426"/>
                <a:gd name="connsiteX536" fmla="*/ 2565474 w 6386648"/>
                <a:gd name="connsiteY536" fmla="*/ 1242604 h 1849426"/>
                <a:gd name="connsiteX537" fmla="*/ 2547449 w 6386648"/>
                <a:gd name="connsiteY537" fmla="*/ 1260629 h 1849426"/>
                <a:gd name="connsiteX538" fmla="*/ 2529425 w 6386648"/>
                <a:gd name="connsiteY538" fmla="*/ 1242604 h 1849426"/>
                <a:gd name="connsiteX539" fmla="*/ 2547449 w 6386648"/>
                <a:gd name="connsiteY539" fmla="*/ 1224580 h 1849426"/>
                <a:gd name="connsiteX540" fmla="*/ 1628204 w 6386648"/>
                <a:gd name="connsiteY540" fmla="*/ 1224580 h 1849426"/>
                <a:gd name="connsiteX541" fmla="*/ 1646229 w 6386648"/>
                <a:gd name="connsiteY541" fmla="*/ 1242604 h 1849426"/>
                <a:gd name="connsiteX542" fmla="*/ 1628204 w 6386648"/>
                <a:gd name="connsiteY542" fmla="*/ 1260629 h 1849426"/>
                <a:gd name="connsiteX543" fmla="*/ 1610180 w 6386648"/>
                <a:gd name="connsiteY543" fmla="*/ 1242604 h 1849426"/>
                <a:gd name="connsiteX544" fmla="*/ 1628204 w 6386648"/>
                <a:gd name="connsiteY544" fmla="*/ 1224580 h 1849426"/>
                <a:gd name="connsiteX545" fmla="*/ 5052841 w 6386648"/>
                <a:gd name="connsiteY545" fmla="*/ 1212564 h 1849426"/>
                <a:gd name="connsiteX546" fmla="*/ 5070866 w 6386648"/>
                <a:gd name="connsiteY546" fmla="*/ 1230588 h 1849426"/>
                <a:gd name="connsiteX547" fmla="*/ 5052841 w 6386648"/>
                <a:gd name="connsiteY547" fmla="*/ 1248613 h 1849426"/>
                <a:gd name="connsiteX548" fmla="*/ 5034817 w 6386648"/>
                <a:gd name="connsiteY548" fmla="*/ 1230588 h 1849426"/>
                <a:gd name="connsiteX549" fmla="*/ 5052841 w 6386648"/>
                <a:gd name="connsiteY549" fmla="*/ 1212564 h 1849426"/>
                <a:gd name="connsiteX550" fmla="*/ 3845206 w 6386648"/>
                <a:gd name="connsiteY550" fmla="*/ 1206556 h 1849426"/>
                <a:gd name="connsiteX551" fmla="*/ 3863231 w 6386648"/>
                <a:gd name="connsiteY551" fmla="*/ 1224580 h 1849426"/>
                <a:gd name="connsiteX552" fmla="*/ 3845206 w 6386648"/>
                <a:gd name="connsiteY552" fmla="*/ 1242605 h 1849426"/>
                <a:gd name="connsiteX553" fmla="*/ 3827182 w 6386648"/>
                <a:gd name="connsiteY553" fmla="*/ 1224580 h 1849426"/>
                <a:gd name="connsiteX554" fmla="*/ 3845206 w 6386648"/>
                <a:gd name="connsiteY554" fmla="*/ 1206556 h 1849426"/>
                <a:gd name="connsiteX555" fmla="*/ 3604880 w 6386648"/>
                <a:gd name="connsiteY555" fmla="*/ 1206556 h 1849426"/>
                <a:gd name="connsiteX556" fmla="*/ 3622905 w 6386648"/>
                <a:gd name="connsiteY556" fmla="*/ 1224580 h 1849426"/>
                <a:gd name="connsiteX557" fmla="*/ 3604880 w 6386648"/>
                <a:gd name="connsiteY557" fmla="*/ 1242605 h 1849426"/>
                <a:gd name="connsiteX558" fmla="*/ 3586856 w 6386648"/>
                <a:gd name="connsiteY558" fmla="*/ 1224580 h 1849426"/>
                <a:gd name="connsiteX559" fmla="*/ 3604880 w 6386648"/>
                <a:gd name="connsiteY559" fmla="*/ 1206556 h 1849426"/>
                <a:gd name="connsiteX560" fmla="*/ 600813 w 6386648"/>
                <a:gd name="connsiteY560" fmla="*/ 1200548 h 1849426"/>
                <a:gd name="connsiteX561" fmla="*/ 618838 w 6386648"/>
                <a:gd name="connsiteY561" fmla="*/ 1218572 h 1849426"/>
                <a:gd name="connsiteX562" fmla="*/ 600813 w 6386648"/>
                <a:gd name="connsiteY562" fmla="*/ 1236597 h 1849426"/>
                <a:gd name="connsiteX563" fmla="*/ 582789 w 6386648"/>
                <a:gd name="connsiteY563" fmla="*/ 1218572 h 1849426"/>
                <a:gd name="connsiteX564" fmla="*/ 600813 w 6386648"/>
                <a:gd name="connsiteY564" fmla="*/ 1200548 h 1849426"/>
                <a:gd name="connsiteX565" fmla="*/ 2949994 w 6386648"/>
                <a:gd name="connsiteY565" fmla="*/ 1194539 h 1849426"/>
                <a:gd name="connsiteX566" fmla="*/ 2968019 w 6386648"/>
                <a:gd name="connsiteY566" fmla="*/ 1212563 h 1849426"/>
                <a:gd name="connsiteX567" fmla="*/ 2949994 w 6386648"/>
                <a:gd name="connsiteY567" fmla="*/ 1230588 h 1849426"/>
                <a:gd name="connsiteX568" fmla="*/ 2931970 w 6386648"/>
                <a:gd name="connsiteY568" fmla="*/ 1212563 h 1849426"/>
                <a:gd name="connsiteX569" fmla="*/ 2949994 w 6386648"/>
                <a:gd name="connsiteY569" fmla="*/ 1194539 h 1849426"/>
                <a:gd name="connsiteX570" fmla="*/ 1009366 w 6386648"/>
                <a:gd name="connsiteY570" fmla="*/ 1194539 h 1849426"/>
                <a:gd name="connsiteX571" fmla="*/ 1027391 w 6386648"/>
                <a:gd name="connsiteY571" fmla="*/ 1212563 h 1849426"/>
                <a:gd name="connsiteX572" fmla="*/ 1009366 w 6386648"/>
                <a:gd name="connsiteY572" fmla="*/ 1230588 h 1849426"/>
                <a:gd name="connsiteX573" fmla="*/ 991342 w 6386648"/>
                <a:gd name="connsiteY573" fmla="*/ 1212563 h 1849426"/>
                <a:gd name="connsiteX574" fmla="*/ 1009366 w 6386648"/>
                <a:gd name="connsiteY574" fmla="*/ 1194539 h 1849426"/>
                <a:gd name="connsiteX575" fmla="*/ 4932678 w 6386648"/>
                <a:gd name="connsiteY575" fmla="*/ 1188531 h 1849426"/>
                <a:gd name="connsiteX576" fmla="*/ 4950703 w 6386648"/>
                <a:gd name="connsiteY576" fmla="*/ 1206556 h 1849426"/>
                <a:gd name="connsiteX577" fmla="*/ 4932678 w 6386648"/>
                <a:gd name="connsiteY577" fmla="*/ 1224580 h 1849426"/>
                <a:gd name="connsiteX578" fmla="*/ 4914654 w 6386648"/>
                <a:gd name="connsiteY578" fmla="*/ 1206556 h 1849426"/>
                <a:gd name="connsiteX579" fmla="*/ 4932678 w 6386648"/>
                <a:gd name="connsiteY579" fmla="*/ 1188531 h 1849426"/>
                <a:gd name="connsiteX580" fmla="*/ 4361905 w 6386648"/>
                <a:gd name="connsiteY580" fmla="*/ 1188531 h 1849426"/>
                <a:gd name="connsiteX581" fmla="*/ 4379930 w 6386648"/>
                <a:gd name="connsiteY581" fmla="*/ 1206556 h 1849426"/>
                <a:gd name="connsiteX582" fmla="*/ 4361905 w 6386648"/>
                <a:gd name="connsiteY582" fmla="*/ 1224580 h 1849426"/>
                <a:gd name="connsiteX583" fmla="*/ 4343881 w 6386648"/>
                <a:gd name="connsiteY583" fmla="*/ 1206556 h 1849426"/>
                <a:gd name="connsiteX584" fmla="*/ 4361905 w 6386648"/>
                <a:gd name="connsiteY584" fmla="*/ 1188531 h 1849426"/>
                <a:gd name="connsiteX585" fmla="*/ 3220360 w 6386648"/>
                <a:gd name="connsiteY585" fmla="*/ 1188531 h 1849426"/>
                <a:gd name="connsiteX586" fmla="*/ 3238385 w 6386648"/>
                <a:gd name="connsiteY586" fmla="*/ 1206556 h 1849426"/>
                <a:gd name="connsiteX587" fmla="*/ 3220360 w 6386648"/>
                <a:gd name="connsiteY587" fmla="*/ 1224580 h 1849426"/>
                <a:gd name="connsiteX588" fmla="*/ 3202336 w 6386648"/>
                <a:gd name="connsiteY588" fmla="*/ 1206556 h 1849426"/>
                <a:gd name="connsiteX589" fmla="*/ 3220360 w 6386648"/>
                <a:gd name="connsiteY589" fmla="*/ 1188531 h 1849426"/>
                <a:gd name="connsiteX590" fmla="*/ 708959 w 6386648"/>
                <a:gd name="connsiteY590" fmla="*/ 1188531 h 1849426"/>
                <a:gd name="connsiteX591" fmla="*/ 726984 w 6386648"/>
                <a:gd name="connsiteY591" fmla="*/ 1206556 h 1849426"/>
                <a:gd name="connsiteX592" fmla="*/ 708959 w 6386648"/>
                <a:gd name="connsiteY592" fmla="*/ 1224580 h 1849426"/>
                <a:gd name="connsiteX593" fmla="*/ 690935 w 6386648"/>
                <a:gd name="connsiteY593" fmla="*/ 1206556 h 1849426"/>
                <a:gd name="connsiteX594" fmla="*/ 708959 w 6386648"/>
                <a:gd name="connsiteY594" fmla="*/ 1188531 h 1849426"/>
                <a:gd name="connsiteX595" fmla="*/ 4824532 w 6386648"/>
                <a:gd name="connsiteY595" fmla="*/ 1182523 h 1849426"/>
                <a:gd name="connsiteX596" fmla="*/ 4842557 w 6386648"/>
                <a:gd name="connsiteY596" fmla="*/ 1200547 h 1849426"/>
                <a:gd name="connsiteX597" fmla="*/ 4824532 w 6386648"/>
                <a:gd name="connsiteY597" fmla="*/ 1218572 h 1849426"/>
                <a:gd name="connsiteX598" fmla="*/ 4806508 w 6386648"/>
                <a:gd name="connsiteY598" fmla="*/ 1200547 h 1849426"/>
                <a:gd name="connsiteX599" fmla="*/ 4824532 w 6386648"/>
                <a:gd name="connsiteY599" fmla="*/ 1182523 h 1849426"/>
                <a:gd name="connsiteX600" fmla="*/ 1279732 w 6386648"/>
                <a:gd name="connsiteY600" fmla="*/ 1170507 h 1849426"/>
                <a:gd name="connsiteX601" fmla="*/ 1297757 w 6386648"/>
                <a:gd name="connsiteY601" fmla="*/ 1188531 h 1849426"/>
                <a:gd name="connsiteX602" fmla="*/ 1279732 w 6386648"/>
                <a:gd name="connsiteY602" fmla="*/ 1206556 h 1849426"/>
                <a:gd name="connsiteX603" fmla="*/ 1261708 w 6386648"/>
                <a:gd name="connsiteY603" fmla="*/ 1188531 h 1849426"/>
                <a:gd name="connsiteX604" fmla="*/ 1279732 w 6386648"/>
                <a:gd name="connsiteY604" fmla="*/ 1170507 h 1849426"/>
                <a:gd name="connsiteX605" fmla="*/ 3478710 w 6386648"/>
                <a:gd name="connsiteY605" fmla="*/ 1164499 h 1849426"/>
                <a:gd name="connsiteX606" fmla="*/ 3496735 w 6386648"/>
                <a:gd name="connsiteY606" fmla="*/ 1182523 h 1849426"/>
                <a:gd name="connsiteX607" fmla="*/ 3478710 w 6386648"/>
                <a:gd name="connsiteY607" fmla="*/ 1200548 h 1849426"/>
                <a:gd name="connsiteX608" fmla="*/ 3460686 w 6386648"/>
                <a:gd name="connsiteY608" fmla="*/ 1182523 h 1849426"/>
                <a:gd name="connsiteX609" fmla="*/ 3478710 w 6386648"/>
                <a:gd name="connsiteY609" fmla="*/ 1164499 h 1849426"/>
                <a:gd name="connsiteX610" fmla="*/ 2703660 w 6386648"/>
                <a:gd name="connsiteY610" fmla="*/ 1164499 h 1849426"/>
                <a:gd name="connsiteX611" fmla="*/ 2721685 w 6386648"/>
                <a:gd name="connsiteY611" fmla="*/ 1182523 h 1849426"/>
                <a:gd name="connsiteX612" fmla="*/ 2703660 w 6386648"/>
                <a:gd name="connsiteY612" fmla="*/ 1200548 h 1849426"/>
                <a:gd name="connsiteX613" fmla="*/ 2685636 w 6386648"/>
                <a:gd name="connsiteY613" fmla="*/ 1182523 h 1849426"/>
                <a:gd name="connsiteX614" fmla="*/ 2703660 w 6386648"/>
                <a:gd name="connsiteY614" fmla="*/ 1164499 h 1849426"/>
                <a:gd name="connsiteX615" fmla="*/ 4500093 w 6386648"/>
                <a:gd name="connsiteY615" fmla="*/ 1158491 h 1849426"/>
                <a:gd name="connsiteX616" fmla="*/ 4518118 w 6386648"/>
                <a:gd name="connsiteY616" fmla="*/ 1176516 h 1849426"/>
                <a:gd name="connsiteX617" fmla="*/ 4500093 w 6386648"/>
                <a:gd name="connsiteY617" fmla="*/ 1194540 h 1849426"/>
                <a:gd name="connsiteX618" fmla="*/ 4482069 w 6386648"/>
                <a:gd name="connsiteY618" fmla="*/ 1176516 h 1849426"/>
                <a:gd name="connsiteX619" fmla="*/ 4500093 w 6386648"/>
                <a:gd name="connsiteY619" fmla="*/ 1158491 h 1849426"/>
                <a:gd name="connsiteX620" fmla="*/ 4199686 w 6386648"/>
                <a:gd name="connsiteY620" fmla="*/ 1158491 h 1849426"/>
                <a:gd name="connsiteX621" fmla="*/ 4217711 w 6386648"/>
                <a:gd name="connsiteY621" fmla="*/ 1176516 h 1849426"/>
                <a:gd name="connsiteX622" fmla="*/ 4199686 w 6386648"/>
                <a:gd name="connsiteY622" fmla="*/ 1194540 h 1849426"/>
                <a:gd name="connsiteX623" fmla="*/ 4181662 w 6386648"/>
                <a:gd name="connsiteY623" fmla="*/ 1176516 h 1849426"/>
                <a:gd name="connsiteX624" fmla="*/ 4199686 w 6386648"/>
                <a:gd name="connsiteY624" fmla="*/ 1158491 h 1849426"/>
                <a:gd name="connsiteX625" fmla="*/ 2132887 w 6386648"/>
                <a:gd name="connsiteY625" fmla="*/ 1158491 h 1849426"/>
                <a:gd name="connsiteX626" fmla="*/ 2150912 w 6386648"/>
                <a:gd name="connsiteY626" fmla="*/ 1176516 h 1849426"/>
                <a:gd name="connsiteX627" fmla="*/ 2132887 w 6386648"/>
                <a:gd name="connsiteY627" fmla="*/ 1194540 h 1849426"/>
                <a:gd name="connsiteX628" fmla="*/ 2114863 w 6386648"/>
                <a:gd name="connsiteY628" fmla="*/ 1176516 h 1849426"/>
                <a:gd name="connsiteX629" fmla="*/ 2132887 w 6386648"/>
                <a:gd name="connsiteY629" fmla="*/ 1158491 h 1849426"/>
                <a:gd name="connsiteX630" fmla="*/ 1850505 w 6386648"/>
                <a:gd name="connsiteY630" fmla="*/ 1158491 h 1849426"/>
                <a:gd name="connsiteX631" fmla="*/ 1868530 w 6386648"/>
                <a:gd name="connsiteY631" fmla="*/ 1176516 h 1849426"/>
                <a:gd name="connsiteX632" fmla="*/ 1850505 w 6386648"/>
                <a:gd name="connsiteY632" fmla="*/ 1194540 h 1849426"/>
                <a:gd name="connsiteX633" fmla="*/ 1832481 w 6386648"/>
                <a:gd name="connsiteY633" fmla="*/ 1176516 h 1849426"/>
                <a:gd name="connsiteX634" fmla="*/ 1850505 w 6386648"/>
                <a:gd name="connsiteY634" fmla="*/ 1158491 h 1849426"/>
                <a:gd name="connsiteX635" fmla="*/ 3340522 w 6386648"/>
                <a:gd name="connsiteY635" fmla="*/ 1152483 h 1849426"/>
                <a:gd name="connsiteX636" fmla="*/ 3358547 w 6386648"/>
                <a:gd name="connsiteY636" fmla="*/ 1170507 h 1849426"/>
                <a:gd name="connsiteX637" fmla="*/ 3340522 w 6386648"/>
                <a:gd name="connsiteY637" fmla="*/ 1188532 h 1849426"/>
                <a:gd name="connsiteX638" fmla="*/ 3322498 w 6386648"/>
                <a:gd name="connsiteY638" fmla="*/ 1170507 h 1849426"/>
                <a:gd name="connsiteX639" fmla="*/ 3340522 w 6386648"/>
                <a:gd name="connsiteY639" fmla="*/ 1152483 h 1849426"/>
                <a:gd name="connsiteX640" fmla="*/ 2829831 w 6386648"/>
                <a:gd name="connsiteY640" fmla="*/ 1152483 h 1849426"/>
                <a:gd name="connsiteX641" fmla="*/ 2847856 w 6386648"/>
                <a:gd name="connsiteY641" fmla="*/ 1170507 h 1849426"/>
                <a:gd name="connsiteX642" fmla="*/ 2829831 w 6386648"/>
                <a:gd name="connsiteY642" fmla="*/ 1188532 h 1849426"/>
                <a:gd name="connsiteX643" fmla="*/ 2811807 w 6386648"/>
                <a:gd name="connsiteY643" fmla="*/ 1170507 h 1849426"/>
                <a:gd name="connsiteX644" fmla="*/ 2829831 w 6386648"/>
                <a:gd name="connsiteY644" fmla="*/ 1152483 h 1849426"/>
                <a:gd name="connsiteX645" fmla="*/ 2253050 w 6386648"/>
                <a:gd name="connsiteY645" fmla="*/ 1152483 h 1849426"/>
                <a:gd name="connsiteX646" fmla="*/ 2271075 w 6386648"/>
                <a:gd name="connsiteY646" fmla="*/ 1170507 h 1849426"/>
                <a:gd name="connsiteX647" fmla="*/ 2253050 w 6386648"/>
                <a:gd name="connsiteY647" fmla="*/ 1188532 h 1849426"/>
                <a:gd name="connsiteX648" fmla="*/ 2235026 w 6386648"/>
                <a:gd name="connsiteY648" fmla="*/ 1170507 h 1849426"/>
                <a:gd name="connsiteX649" fmla="*/ 2253050 w 6386648"/>
                <a:gd name="connsiteY649" fmla="*/ 1152483 h 1849426"/>
                <a:gd name="connsiteX650" fmla="*/ 1994700 w 6386648"/>
                <a:gd name="connsiteY650" fmla="*/ 1146474 h 1849426"/>
                <a:gd name="connsiteX651" fmla="*/ 2012725 w 6386648"/>
                <a:gd name="connsiteY651" fmla="*/ 1164498 h 1849426"/>
                <a:gd name="connsiteX652" fmla="*/ 1994700 w 6386648"/>
                <a:gd name="connsiteY652" fmla="*/ 1182523 h 1849426"/>
                <a:gd name="connsiteX653" fmla="*/ 1976676 w 6386648"/>
                <a:gd name="connsiteY653" fmla="*/ 1164498 h 1849426"/>
                <a:gd name="connsiteX654" fmla="*/ 1994700 w 6386648"/>
                <a:gd name="connsiteY654" fmla="*/ 1146474 h 1849426"/>
                <a:gd name="connsiteX655" fmla="*/ 1718326 w 6386648"/>
                <a:gd name="connsiteY655" fmla="*/ 1146474 h 1849426"/>
                <a:gd name="connsiteX656" fmla="*/ 1736351 w 6386648"/>
                <a:gd name="connsiteY656" fmla="*/ 1164498 h 1849426"/>
                <a:gd name="connsiteX657" fmla="*/ 1718326 w 6386648"/>
                <a:gd name="connsiteY657" fmla="*/ 1182523 h 1849426"/>
                <a:gd name="connsiteX658" fmla="*/ 1700302 w 6386648"/>
                <a:gd name="connsiteY658" fmla="*/ 1164498 h 1849426"/>
                <a:gd name="connsiteX659" fmla="*/ 1718326 w 6386648"/>
                <a:gd name="connsiteY659" fmla="*/ 1146474 h 1849426"/>
                <a:gd name="connsiteX660" fmla="*/ 1129529 w 6386648"/>
                <a:gd name="connsiteY660" fmla="*/ 1146474 h 1849426"/>
                <a:gd name="connsiteX661" fmla="*/ 1147554 w 6386648"/>
                <a:gd name="connsiteY661" fmla="*/ 1164498 h 1849426"/>
                <a:gd name="connsiteX662" fmla="*/ 1129529 w 6386648"/>
                <a:gd name="connsiteY662" fmla="*/ 1182523 h 1849426"/>
                <a:gd name="connsiteX663" fmla="*/ 1111505 w 6386648"/>
                <a:gd name="connsiteY663" fmla="*/ 1164498 h 1849426"/>
                <a:gd name="connsiteX664" fmla="*/ 1129529 w 6386648"/>
                <a:gd name="connsiteY664" fmla="*/ 1146474 h 1849426"/>
                <a:gd name="connsiteX665" fmla="*/ 498674 w 6386648"/>
                <a:gd name="connsiteY665" fmla="*/ 1140466 h 1849426"/>
                <a:gd name="connsiteX666" fmla="*/ 516699 w 6386648"/>
                <a:gd name="connsiteY666" fmla="*/ 1158490 h 1849426"/>
                <a:gd name="connsiteX667" fmla="*/ 498674 w 6386648"/>
                <a:gd name="connsiteY667" fmla="*/ 1176515 h 1849426"/>
                <a:gd name="connsiteX668" fmla="*/ 480650 w 6386648"/>
                <a:gd name="connsiteY668" fmla="*/ 1158490 h 1849426"/>
                <a:gd name="connsiteX669" fmla="*/ 498674 w 6386648"/>
                <a:gd name="connsiteY669" fmla="*/ 1140466 h 1849426"/>
                <a:gd name="connsiteX670" fmla="*/ 3707019 w 6386648"/>
                <a:gd name="connsiteY670" fmla="*/ 1134458 h 1849426"/>
                <a:gd name="connsiteX671" fmla="*/ 3725044 w 6386648"/>
                <a:gd name="connsiteY671" fmla="*/ 1152482 h 1849426"/>
                <a:gd name="connsiteX672" fmla="*/ 3707019 w 6386648"/>
                <a:gd name="connsiteY672" fmla="*/ 1170507 h 1849426"/>
                <a:gd name="connsiteX673" fmla="*/ 3688994 w 6386648"/>
                <a:gd name="connsiteY673" fmla="*/ 1152482 h 1849426"/>
                <a:gd name="connsiteX674" fmla="*/ 3707019 w 6386648"/>
                <a:gd name="connsiteY674" fmla="*/ 1134458 h 1849426"/>
                <a:gd name="connsiteX675" fmla="*/ 799081 w 6386648"/>
                <a:gd name="connsiteY675" fmla="*/ 1134458 h 1849426"/>
                <a:gd name="connsiteX676" fmla="*/ 817106 w 6386648"/>
                <a:gd name="connsiteY676" fmla="*/ 1152482 h 1849426"/>
                <a:gd name="connsiteX677" fmla="*/ 799081 w 6386648"/>
                <a:gd name="connsiteY677" fmla="*/ 1170507 h 1849426"/>
                <a:gd name="connsiteX678" fmla="*/ 781057 w 6386648"/>
                <a:gd name="connsiteY678" fmla="*/ 1152482 h 1849426"/>
                <a:gd name="connsiteX679" fmla="*/ 799081 w 6386648"/>
                <a:gd name="connsiteY679" fmla="*/ 1134458 h 1849426"/>
                <a:gd name="connsiteX680" fmla="*/ 384520 w 6386648"/>
                <a:gd name="connsiteY680" fmla="*/ 1134458 h 1849426"/>
                <a:gd name="connsiteX681" fmla="*/ 402545 w 6386648"/>
                <a:gd name="connsiteY681" fmla="*/ 1152482 h 1849426"/>
                <a:gd name="connsiteX682" fmla="*/ 384520 w 6386648"/>
                <a:gd name="connsiteY682" fmla="*/ 1170507 h 1849426"/>
                <a:gd name="connsiteX683" fmla="*/ 366496 w 6386648"/>
                <a:gd name="connsiteY683" fmla="*/ 1152482 h 1849426"/>
                <a:gd name="connsiteX684" fmla="*/ 384520 w 6386648"/>
                <a:gd name="connsiteY684" fmla="*/ 1134458 h 1849426"/>
                <a:gd name="connsiteX685" fmla="*/ 3935328 w 6386648"/>
                <a:gd name="connsiteY685" fmla="*/ 1128450 h 1849426"/>
                <a:gd name="connsiteX686" fmla="*/ 3953353 w 6386648"/>
                <a:gd name="connsiteY686" fmla="*/ 1146475 h 1849426"/>
                <a:gd name="connsiteX687" fmla="*/ 3935328 w 6386648"/>
                <a:gd name="connsiteY687" fmla="*/ 1164499 h 1849426"/>
                <a:gd name="connsiteX688" fmla="*/ 3917304 w 6386648"/>
                <a:gd name="connsiteY688" fmla="*/ 1146475 h 1849426"/>
                <a:gd name="connsiteX689" fmla="*/ 3935328 w 6386648"/>
                <a:gd name="connsiteY689" fmla="*/ 1128450 h 1849426"/>
                <a:gd name="connsiteX690" fmla="*/ 1514049 w 6386648"/>
                <a:gd name="connsiteY690" fmla="*/ 1128450 h 1849426"/>
                <a:gd name="connsiteX691" fmla="*/ 1532074 w 6386648"/>
                <a:gd name="connsiteY691" fmla="*/ 1146475 h 1849426"/>
                <a:gd name="connsiteX692" fmla="*/ 1514049 w 6386648"/>
                <a:gd name="connsiteY692" fmla="*/ 1164499 h 1849426"/>
                <a:gd name="connsiteX693" fmla="*/ 1496025 w 6386648"/>
                <a:gd name="connsiteY693" fmla="*/ 1146475 h 1849426"/>
                <a:gd name="connsiteX694" fmla="*/ 1514049 w 6386648"/>
                <a:gd name="connsiteY694" fmla="*/ 1128450 h 1849426"/>
                <a:gd name="connsiteX695" fmla="*/ 4650296 w 6386648"/>
                <a:gd name="connsiteY695" fmla="*/ 1122442 h 1849426"/>
                <a:gd name="connsiteX696" fmla="*/ 4668321 w 6386648"/>
                <a:gd name="connsiteY696" fmla="*/ 1140466 h 1849426"/>
                <a:gd name="connsiteX697" fmla="*/ 4650296 w 6386648"/>
                <a:gd name="connsiteY697" fmla="*/ 1158491 h 1849426"/>
                <a:gd name="connsiteX698" fmla="*/ 4632272 w 6386648"/>
                <a:gd name="connsiteY698" fmla="*/ 1140466 h 1849426"/>
                <a:gd name="connsiteX699" fmla="*/ 4650296 w 6386648"/>
                <a:gd name="connsiteY699" fmla="*/ 1122442 h 1849426"/>
                <a:gd name="connsiteX700" fmla="*/ 4073515 w 6386648"/>
                <a:gd name="connsiteY700" fmla="*/ 1122442 h 1849426"/>
                <a:gd name="connsiteX701" fmla="*/ 4091540 w 6386648"/>
                <a:gd name="connsiteY701" fmla="*/ 1140466 h 1849426"/>
                <a:gd name="connsiteX702" fmla="*/ 4073515 w 6386648"/>
                <a:gd name="connsiteY702" fmla="*/ 1158491 h 1849426"/>
                <a:gd name="connsiteX703" fmla="*/ 4055491 w 6386648"/>
                <a:gd name="connsiteY703" fmla="*/ 1140466 h 1849426"/>
                <a:gd name="connsiteX704" fmla="*/ 4073515 w 6386648"/>
                <a:gd name="connsiteY704" fmla="*/ 1122442 h 1849426"/>
                <a:gd name="connsiteX705" fmla="*/ 2475351 w 6386648"/>
                <a:gd name="connsiteY705" fmla="*/ 1122442 h 1849426"/>
                <a:gd name="connsiteX706" fmla="*/ 2493376 w 6386648"/>
                <a:gd name="connsiteY706" fmla="*/ 1140466 h 1849426"/>
                <a:gd name="connsiteX707" fmla="*/ 2475351 w 6386648"/>
                <a:gd name="connsiteY707" fmla="*/ 1158491 h 1849426"/>
                <a:gd name="connsiteX708" fmla="*/ 2457326 w 6386648"/>
                <a:gd name="connsiteY708" fmla="*/ 1140466 h 1849426"/>
                <a:gd name="connsiteX709" fmla="*/ 2475351 w 6386648"/>
                <a:gd name="connsiteY709" fmla="*/ 1122442 h 1849426"/>
                <a:gd name="connsiteX710" fmla="*/ 1393887 w 6386648"/>
                <a:gd name="connsiteY710" fmla="*/ 1122442 h 1849426"/>
                <a:gd name="connsiteX711" fmla="*/ 1411912 w 6386648"/>
                <a:gd name="connsiteY711" fmla="*/ 1140466 h 1849426"/>
                <a:gd name="connsiteX712" fmla="*/ 1393887 w 6386648"/>
                <a:gd name="connsiteY712" fmla="*/ 1158491 h 1849426"/>
                <a:gd name="connsiteX713" fmla="*/ 1375863 w 6386648"/>
                <a:gd name="connsiteY713" fmla="*/ 1140466 h 1849426"/>
                <a:gd name="connsiteX714" fmla="*/ 1393887 w 6386648"/>
                <a:gd name="connsiteY714" fmla="*/ 1122442 h 1849426"/>
                <a:gd name="connsiteX715" fmla="*/ 3058140 w 6386648"/>
                <a:gd name="connsiteY715" fmla="*/ 1116434 h 1849426"/>
                <a:gd name="connsiteX716" fmla="*/ 3076165 w 6386648"/>
                <a:gd name="connsiteY716" fmla="*/ 1134458 h 1849426"/>
                <a:gd name="connsiteX717" fmla="*/ 3058140 w 6386648"/>
                <a:gd name="connsiteY717" fmla="*/ 1152483 h 1849426"/>
                <a:gd name="connsiteX718" fmla="*/ 3040116 w 6386648"/>
                <a:gd name="connsiteY718" fmla="*/ 1134458 h 1849426"/>
                <a:gd name="connsiteX719" fmla="*/ 3058140 w 6386648"/>
                <a:gd name="connsiteY719" fmla="*/ 1116434 h 1849426"/>
                <a:gd name="connsiteX720" fmla="*/ 4800499 w 6386648"/>
                <a:gd name="connsiteY720" fmla="*/ 1092401 h 1849426"/>
                <a:gd name="connsiteX721" fmla="*/ 4818524 w 6386648"/>
                <a:gd name="connsiteY721" fmla="*/ 1110425 h 1849426"/>
                <a:gd name="connsiteX722" fmla="*/ 4800499 w 6386648"/>
                <a:gd name="connsiteY722" fmla="*/ 1128450 h 1849426"/>
                <a:gd name="connsiteX723" fmla="*/ 4782475 w 6386648"/>
                <a:gd name="connsiteY723" fmla="*/ 1110425 h 1849426"/>
                <a:gd name="connsiteX724" fmla="*/ 4800499 w 6386648"/>
                <a:gd name="connsiteY724" fmla="*/ 1092401 h 1849426"/>
                <a:gd name="connsiteX725" fmla="*/ 2349180 w 6386648"/>
                <a:gd name="connsiteY725" fmla="*/ 1092401 h 1849426"/>
                <a:gd name="connsiteX726" fmla="*/ 2367205 w 6386648"/>
                <a:gd name="connsiteY726" fmla="*/ 1110425 h 1849426"/>
                <a:gd name="connsiteX727" fmla="*/ 2349180 w 6386648"/>
                <a:gd name="connsiteY727" fmla="*/ 1128450 h 1849426"/>
                <a:gd name="connsiteX728" fmla="*/ 2331156 w 6386648"/>
                <a:gd name="connsiteY728" fmla="*/ 1110425 h 1849426"/>
                <a:gd name="connsiteX729" fmla="*/ 2349180 w 6386648"/>
                <a:gd name="connsiteY729" fmla="*/ 1092401 h 1849426"/>
                <a:gd name="connsiteX730" fmla="*/ 931260 w 6386648"/>
                <a:gd name="connsiteY730" fmla="*/ 1092401 h 1849426"/>
                <a:gd name="connsiteX731" fmla="*/ 949285 w 6386648"/>
                <a:gd name="connsiteY731" fmla="*/ 1110425 h 1849426"/>
                <a:gd name="connsiteX732" fmla="*/ 931260 w 6386648"/>
                <a:gd name="connsiteY732" fmla="*/ 1128450 h 1849426"/>
                <a:gd name="connsiteX733" fmla="*/ 913236 w 6386648"/>
                <a:gd name="connsiteY733" fmla="*/ 1110425 h 1849426"/>
                <a:gd name="connsiteX734" fmla="*/ 931260 w 6386648"/>
                <a:gd name="connsiteY734" fmla="*/ 1092401 h 1849426"/>
                <a:gd name="connsiteX735" fmla="*/ 4986752 w 6386648"/>
                <a:gd name="connsiteY735" fmla="*/ 1086393 h 1849426"/>
                <a:gd name="connsiteX736" fmla="*/ 5004777 w 6386648"/>
                <a:gd name="connsiteY736" fmla="*/ 1104417 h 1849426"/>
                <a:gd name="connsiteX737" fmla="*/ 4986752 w 6386648"/>
                <a:gd name="connsiteY737" fmla="*/ 1122442 h 1849426"/>
                <a:gd name="connsiteX738" fmla="*/ 4968728 w 6386648"/>
                <a:gd name="connsiteY738" fmla="*/ 1104417 h 1849426"/>
                <a:gd name="connsiteX739" fmla="*/ 4986752 w 6386648"/>
                <a:gd name="connsiteY739" fmla="*/ 1086393 h 1849426"/>
                <a:gd name="connsiteX740" fmla="*/ 3815165 w 6386648"/>
                <a:gd name="connsiteY740" fmla="*/ 1086393 h 1849426"/>
                <a:gd name="connsiteX741" fmla="*/ 3833190 w 6386648"/>
                <a:gd name="connsiteY741" fmla="*/ 1104417 h 1849426"/>
                <a:gd name="connsiteX742" fmla="*/ 3815165 w 6386648"/>
                <a:gd name="connsiteY742" fmla="*/ 1122442 h 1849426"/>
                <a:gd name="connsiteX743" fmla="*/ 3797141 w 6386648"/>
                <a:gd name="connsiteY743" fmla="*/ 1104417 h 1849426"/>
                <a:gd name="connsiteX744" fmla="*/ 3815165 w 6386648"/>
                <a:gd name="connsiteY744" fmla="*/ 1086393 h 1849426"/>
                <a:gd name="connsiteX745" fmla="*/ 3586856 w 6386648"/>
                <a:gd name="connsiteY745" fmla="*/ 1086393 h 1849426"/>
                <a:gd name="connsiteX746" fmla="*/ 3604881 w 6386648"/>
                <a:gd name="connsiteY746" fmla="*/ 1104417 h 1849426"/>
                <a:gd name="connsiteX747" fmla="*/ 3586856 w 6386648"/>
                <a:gd name="connsiteY747" fmla="*/ 1122442 h 1849426"/>
                <a:gd name="connsiteX748" fmla="*/ 3568831 w 6386648"/>
                <a:gd name="connsiteY748" fmla="*/ 1104417 h 1849426"/>
                <a:gd name="connsiteX749" fmla="*/ 3586856 w 6386648"/>
                <a:gd name="connsiteY749" fmla="*/ 1086393 h 1849426"/>
                <a:gd name="connsiteX750" fmla="*/ 3166287 w 6386648"/>
                <a:gd name="connsiteY750" fmla="*/ 1086393 h 1849426"/>
                <a:gd name="connsiteX751" fmla="*/ 3184312 w 6386648"/>
                <a:gd name="connsiteY751" fmla="*/ 1104417 h 1849426"/>
                <a:gd name="connsiteX752" fmla="*/ 3166287 w 6386648"/>
                <a:gd name="connsiteY752" fmla="*/ 1122442 h 1849426"/>
                <a:gd name="connsiteX753" fmla="*/ 3148262 w 6386648"/>
                <a:gd name="connsiteY753" fmla="*/ 1104417 h 1849426"/>
                <a:gd name="connsiteX754" fmla="*/ 3166287 w 6386648"/>
                <a:gd name="connsiteY754" fmla="*/ 1086393 h 1849426"/>
                <a:gd name="connsiteX755" fmla="*/ 2595514 w 6386648"/>
                <a:gd name="connsiteY755" fmla="*/ 1086393 h 1849426"/>
                <a:gd name="connsiteX756" fmla="*/ 2613539 w 6386648"/>
                <a:gd name="connsiteY756" fmla="*/ 1104417 h 1849426"/>
                <a:gd name="connsiteX757" fmla="*/ 2595514 w 6386648"/>
                <a:gd name="connsiteY757" fmla="*/ 1122442 h 1849426"/>
                <a:gd name="connsiteX758" fmla="*/ 2577489 w 6386648"/>
                <a:gd name="connsiteY758" fmla="*/ 1104417 h 1849426"/>
                <a:gd name="connsiteX759" fmla="*/ 2595514 w 6386648"/>
                <a:gd name="connsiteY759" fmla="*/ 1086393 h 1849426"/>
                <a:gd name="connsiteX760" fmla="*/ 1628204 w 6386648"/>
                <a:gd name="connsiteY760" fmla="*/ 1074377 h 1849426"/>
                <a:gd name="connsiteX761" fmla="*/ 1646229 w 6386648"/>
                <a:gd name="connsiteY761" fmla="*/ 1092401 h 1849426"/>
                <a:gd name="connsiteX762" fmla="*/ 1628204 w 6386648"/>
                <a:gd name="connsiteY762" fmla="*/ 1110426 h 1849426"/>
                <a:gd name="connsiteX763" fmla="*/ 1610180 w 6386648"/>
                <a:gd name="connsiteY763" fmla="*/ 1092401 h 1849426"/>
                <a:gd name="connsiteX764" fmla="*/ 1628204 w 6386648"/>
                <a:gd name="connsiteY764" fmla="*/ 1074377 h 1849426"/>
                <a:gd name="connsiteX765" fmla="*/ 642870 w 6386648"/>
                <a:gd name="connsiteY765" fmla="*/ 1074377 h 1849426"/>
                <a:gd name="connsiteX766" fmla="*/ 660895 w 6386648"/>
                <a:gd name="connsiteY766" fmla="*/ 1092401 h 1849426"/>
                <a:gd name="connsiteX767" fmla="*/ 642870 w 6386648"/>
                <a:gd name="connsiteY767" fmla="*/ 1110426 h 1849426"/>
                <a:gd name="connsiteX768" fmla="*/ 624846 w 6386648"/>
                <a:gd name="connsiteY768" fmla="*/ 1092401 h 1849426"/>
                <a:gd name="connsiteX769" fmla="*/ 642870 w 6386648"/>
                <a:gd name="connsiteY769" fmla="*/ 1074377 h 1849426"/>
                <a:gd name="connsiteX770" fmla="*/ 2925961 w 6386648"/>
                <a:gd name="connsiteY770" fmla="*/ 1068369 h 1849426"/>
                <a:gd name="connsiteX771" fmla="*/ 2943986 w 6386648"/>
                <a:gd name="connsiteY771" fmla="*/ 1086394 h 1849426"/>
                <a:gd name="connsiteX772" fmla="*/ 2925961 w 6386648"/>
                <a:gd name="connsiteY772" fmla="*/ 1104418 h 1849426"/>
                <a:gd name="connsiteX773" fmla="*/ 2907936 w 6386648"/>
                <a:gd name="connsiteY773" fmla="*/ 1086394 h 1849426"/>
                <a:gd name="connsiteX774" fmla="*/ 2925961 w 6386648"/>
                <a:gd name="connsiteY774" fmla="*/ 1068369 h 1849426"/>
                <a:gd name="connsiteX775" fmla="*/ 3424636 w 6386648"/>
                <a:gd name="connsiteY775" fmla="*/ 1062360 h 1849426"/>
                <a:gd name="connsiteX776" fmla="*/ 3442661 w 6386648"/>
                <a:gd name="connsiteY776" fmla="*/ 1080384 h 1849426"/>
                <a:gd name="connsiteX777" fmla="*/ 3424636 w 6386648"/>
                <a:gd name="connsiteY777" fmla="*/ 1098409 h 1849426"/>
                <a:gd name="connsiteX778" fmla="*/ 3406612 w 6386648"/>
                <a:gd name="connsiteY778" fmla="*/ 1080384 h 1849426"/>
                <a:gd name="connsiteX779" fmla="*/ 3424636 w 6386648"/>
                <a:gd name="connsiteY779" fmla="*/ 1062360 h 1849426"/>
                <a:gd name="connsiteX780" fmla="*/ 1249691 w 6386648"/>
                <a:gd name="connsiteY780" fmla="*/ 1062360 h 1849426"/>
                <a:gd name="connsiteX781" fmla="*/ 1267716 w 6386648"/>
                <a:gd name="connsiteY781" fmla="*/ 1080384 h 1849426"/>
                <a:gd name="connsiteX782" fmla="*/ 1249691 w 6386648"/>
                <a:gd name="connsiteY782" fmla="*/ 1098409 h 1849426"/>
                <a:gd name="connsiteX783" fmla="*/ 1231667 w 6386648"/>
                <a:gd name="connsiteY783" fmla="*/ 1080384 h 1849426"/>
                <a:gd name="connsiteX784" fmla="*/ 1249691 w 6386648"/>
                <a:gd name="connsiteY784" fmla="*/ 1062360 h 1849426"/>
                <a:gd name="connsiteX785" fmla="*/ 1075456 w 6386648"/>
                <a:gd name="connsiteY785" fmla="*/ 1062360 h 1849426"/>
                <a:gd name="connsiteX786" fmla="*/ 1093480 w 6386648"/>
                <a:gd name="connsiteY786" fmla="*/ 1080384 h 1849426"/>
                <a:gd name="connsiteX787" fmla="*/ 1075456 w 6386648"/>
                <a:gd name="connsiteY787" fmla="*/ 1098409 h 1849426"/>
                <a:gd name="connsiteX788" fmla="*/ 1057431 w 6386648"/>
                <a:gd name="connsiteY788" fmla="*/ 1080384 h 1849426"/>
                <a:gd name="connsiteX789" fmla="*/ 1075456 w 6386648"/>
                <a:gd name="connsiteY789" fmla="*/ 1062360 h 1849426"/>
                <a:gd name="connsiteX790" fmla="*/ 1928611 w 6386648"/>
                <a:gd name="connsiteY790" fmla="*/ 1056352 h 1849426"/>
                <a:gd name="connsiteX791" fmla="*/ 1946636 w 6386648"/>
                <a:gd name="connsiteY791" fmla="*/ 1074376 h 1849426"/>
                <a:gd name="connsiteX792" fmla="*/ 1928611 w 6386648"/>
                <a:gd name="connsiteY792" fmla="*/ 1092401 h 1849426"/>
                <a:gd name="connsiteX793" fmla="*/ 1910587 w 6386648"/>
                <a:gd name="connsiteY793" fmla="*/ 1074376 h 1849426"/>
                <a:gd name="connsiteX794" fmla="*/ 1928611 w 6386648"/>
                <a:gd name="connsiteY794" fmla="*/ 1056352 h 1849426"/>
                <a:gd name="connsiteX795" fmla="*/ 2709668 w 6386648"/>
                <a:gd name="connsiteY795" fmla="*/ 1044336 h 1849426"/>
                <a:gd name="connsiteX796" fmla="*/ 2727693 w 6386648"/>
                <a:gd name="connsiteY796" fmla="*/ 1062360 h 1849426"/>
                <a:gd name="connsiteX797" fmla="*/ 2709668 w 6386648"/>
                <a:gd name="connsiteY797" fmla="*/ 1080385 h 1849426"/>
                <a:gd name="connsiteX798" fmla="*/ 2691644 w 6386648"/>
                <a:gd name="connsiteY798" fmla="*/ 1062360 h 1849426"/>
                <a:gd name="connsiteX799" fmla="*/ 2709668 w 6386648"/>
                <a:gd name="connsiteY799" fmla="*/ 1044336 h 1849426"/>
                <a:gd name="connsiteX800" fmla="*/ 1784415 w 6386648"/>
                <a:gd name="connsiteY800" fmla="*/ 1044336 h 1849426"/>
                <a:gd name="connsiteX801" fmla="*/ 1802440 w 6386648"/>
                <a:gd name="connsiteY801" fmla="*/ 1062360 h 1849426"/>
                <a:gd name="connsiteX802" fmla="*/ 1784415 w 6386648"/>
                <a:gd name="connsiteY802" fmla="*/ 1080385 h 1849426"/>
                <a:gd name="connsiteX803" fmla="*/ 1766391 w 6386648"/>
                <a:gd name="connsiteY803" fmla="*/ 1062360 h 1849426"/>
                <a:gd name="connsiteX804" fmla="*/ 1784415 w 6386648"/>
                <a:gd name="connsiteY804" fmla="*/ 1044336 h 1849426"/>
                <a:gd name="connsiteX805" fmla="*/ 3292457 w 6386648"/>
                <a:gd name="connsiteY805" fmla="*/ 1038328 h 1849426"/>
                <a:gd name="connsiteX806" fmla="*/ 3310482 w 6386648"/>
                <a:gd name="connsiteY806" fmla="*/ 1056353 h 1849426"/>
                <a:gd name="connsiteX807" fmla="*/ 3292457 w 6386648"/>
                <a:gd name="connsiteY807" fmla="*/ 1074377 h 1849426"/>
                <a:gd name="connsiteX808" fmla="*/ 3274433 w 6386648"/>
                <a:gd name="connsiteY808" fmla="*/ 1056353 h 1849426"/>
                <a:gd name="connsiteX809" fmla="*/ 3292457 w 6386648"/>
                <a:gd name="connsiteY809" fmla="*/ 1038328 h 1849426"/>
                <a:gd name="connsiteX810" fmla="*/ 2198977 w 6386648"/>
                <a:gd name="connsiteY810" fmla="*/ 1038328 h 1849426"/>
                <a:gd name="connsiteX811" fmla="*/ 2217002 w 6386648"/>
                <a:gd name="connsiteY811" fmla="*/ 1056353 h 1849426"/>
                <a:gd name="connsiteX812" fmla="*/ 2198977 w 6386648"/>
                <a:gd name="connsiteY812" fmla="*/ 1074377 h 1849426"/>
                <a:gd name="connsiteX813" fmla="*/ 2180953 w 6386648"/>
                <a:gd name="connsiteY813" fmla="*/ 1056353 h 1849426"/>
                <a:gd name="connsiteX814" fmla="*/ 2198977 w 6386648"/>
                <a:gd name="connsiteY814" fmla="*/ 1038328 h 1849426"/>
                <a:gd name="connsiteX815" fmla="*/ 2078814 w 6386648"/>
                <a:gd name="connsiteY815" fmla="*/ 1032320 h 1849426"/>
                <a:gd name="connsiteX816" fmla="*/ 2096839 w 6386648"/>
                <a:gd name="connsiteY816" fmla="*/ 1050344 h 1849426"/>
                <a:gd name="connsiteX817" fmla="*/ 2078814 w 6386648"/>
                <a:gd name="connsiteY817" fmla="*/ 1068369 h 1849426"/>
                <a:gd name="connsiteX818" fmla="*/ 2060790 w 6386648"/>
                <a:gd name="connsiteY818" fmla="*/ 1050344 h 1849426"/>
                <a:gd name="connsiteX819" fmla="*/ 2078814 w 6386648"/>
                <a:gd name="connsiteY819" fmla="*/ 1032320 h 1849426"/>
                <a:gd name="connsiteX820" fmla="*/ 3983393 w 6386648"/>
                <a:gd name="connsiteY820" fmla="*/ 1026312 h 1849426"/>
                <a:gd name="connsiteX821" fmla="*/ 4001418 w 6386648"/>
                <a:gd name="connsiteY821" fmla="*/ 1044336 h 1849426"/>
                <a:gd name="connsiteX822" fmla="*/ 3983393 w 6386648"/>
                <a:gd name="connsiteY822" fmla="*/ 1062361 h 1849426"/>
                <a:gd name="connsiteX823" fmla="*/ 3965369 w 6386648"/>
                <a:gd name="connsiteY823" fmla="*/ 1044336 h 1849426"/>
                <a:gd name="connsiteX824" fmla="*/ 3983393 w 6386648"/>
                <a:gd name="connsiteY824" fmla="*/ 1026312 h 1849426"/>
                <a:gd name="connsiteX825" fmla="*/ 817106 w 6386648"/>
                <a:gd name="connsiteY825" fmla="*/ 1020304 h 1849426"/>
                <a:gd name="connsiteX826" fmla="*/ 829123 w 6386648"/>
                <a:gd name="connsiteY826" fmla="*/ 1032320 h 1849426"/>
                <a:gd name="connsiteX827" fmla="*/ 817106 w 6386648"/>
                <a:gd name="connsiteY827" fmla="*/ 1044336 h 1849426"/>
                <a:gd name="connsiteX828" fmla="*/ 805090 w 6386648"/>
                <a:gd name="connsiteY828" fmla="*/ 1032320 h 1849426"/>
                <a:gd name="connsiteX829" fmla="*/ 817106 w 6386648"/>
                <a:gd name="connsiteY829" fmla="*/ 1020304 h 1849426"/>
                <a:gd name="connsiteX830" fmla="*/ 2817815 w 6386648"/>
                <a:gd name="connsiteY830" fmla="*/ 1014295 h 1849426"/>
                <a:gd name="connsiteX831" fmla="*/ 2835840 w 6386648"/>
                <a:gd name="connsiteY831" fmla="*/ 1032319 h 1849426"/>
                <a:gd name="connsiteX832" fmla="*/ 2817815 w 6386648"/>
                <a:gd name="connsiteY832" fmla="*/ 1050344 h 1849426"/>
                <a:gd name="connsiteX833" fmla="*/ 2799791 w 6386648"/>
                <a:gd name="connsiteY833" fmla="*/ 1032319 h 1849426"/>
                <a:gd name="connsiteX834" fmla="*/ 2817815 w 6386648"/>
                <a:gd name="connsiteY834" fmla="*/ 1014295 h 1849426"/>
                <a:gd name="connsiteX835" fmla="*/ 2445310 w 6386648"/>
                <a:gd name="connsiteY835" fmla="*/ 1014295 h 1849426"/>
                <a:gd name="connsiteX836" fmla="*/ 2463335 w 6386648"/>
                <a:gd name="connsiteY836" fmla="*/ 1032319 h 1849426"/>
                <a:gd name="connsiteX837" fmla="*/ 2445310 w 6386648"/>
                <a:gd name="connsiteY837" fmla="*/ 1050344 h 1849426"/>
                <a:gd name="connsiteX838" fmla="*/ 2427285 w 6386648"/>
                <a:gd name="connsiteY838" fmla="*/ 1032319 h 1849426"/>
                <a:gd name="connsiteX839" fmla="*/ 2445310 w 6386648"/>
                <a:gd name="connsiteY839" fmla="*/ 1014295 h 1849426"/>
                <a:gd name="connsiteX840" fmla="*/ 420569 w 6386648"/>
                <a:gd name="connsiteY840" fmla="*/ 1014295 h 1849426"/>
                <a:gd name="connsiteX841" fmla="*/ 438594 w 6386648"/>
                <a:gd name="connsiteY841" fmla="*/ 1032319 h 1849426"/>
                <a:gd name="connsiteX842" fmla="*/ 420569 w 6386648"/>
                <a:gd name="connsiteY842" fmla="*/ 1050344 h 1849426"/>
                <a:gd name="connsiteX843" fmla="*/ 402545 w 6386648"/>
                <a:gd name="connsiteY843" fmla="*/ 1032319 h 1849426"/>
                <a:gd name="connsiteX844" fmla="*/ 420569 w 6386648"/>
                <a:gd name="connsiteY844" fmla="*/ 1014295 h 1849426"/>
                <a:gd name="connsiteX845" fmla="*/ 1520057 w 6386648"/>
                <a:gd name="connsiteY845" fmla="*/ 1008287 h 1849426"/>
                <a:gd name="connsiteX846" fmla="*/ 1538082 w 6386648"/>
                <a:gd name="connsiteY846" fmla="*/ 1026312 h 1849426"/>
                <a:gd name="connsiteX847" fmla="*/ 1520057 w 6386648"/>
                <a:gd name="connsiteY847" fmla="*/ 1044336 h 1849426"/>
                <a:gd name="connsiteX848" fmla="*/ 1502033 w 6386648"/>
                <a:gd name="connsiteY848" fmla="*/ 1026312 h 1849426"/>
                <a:gd name="connsiteX849" fmla="*/ 1520057 w 6386648"/>
                <a:gd name="connsiteY849" fmla="*/ 1008287 h 1849426"/>
                <a:gd name="connsiteX850" fmla="*/ 1387878 w 6386648"/>
                <a:gd name="connsiteY850" fmla="*/ 1008287 h 1849426"/>
                <a:gd name="connsiteX851" fmla="*/ 1405903 w 6386648"/>
                <a:gd name="connsiteY851" fmla="*/ 1026312 h 1849426"/>
                <a:gd name="connsiteX852" fmla="*/ 1387878 w 6386648"/>
                <a:gd name="connsiteY852" fmla="*/ 1044336 h 1849426"/>
                <a:gd name="connsiteX853" fmla="*/ 1369854 w 6386648"/>
                <a:gd name="connsiteY853" fmla="*/ 1026312 h 1849426"/>
                <a:gd name="connsiteX854" fmla="*/ 1387878 w 6386648"/>
                <a:gd name="connsiteY854" fmla="*/ 1008287 h 1849426"/>
                <a:gd name="connsiteX855" fmla="*/ 534724 w 6386648"/>
                <a:gd name="connsiteY855" fmla="*/ 1008287 h 1849426"/>
                <a:gd name="connsiteX856" fmla="*/ 552748 w 6386648"/>
                <a:gd name="connsiteY856" fmla="*/ 1026312 h 1849426"/>
                <a:gd name="connsiteX857" fmla="*/ 534724 w 6386648"/>
                <a:gd name="connsiteY857" fmla="*/ 1044336 h 1849426"/>
                <a:gd name="connsiteX858" fmla="*/ 516699 w 6386648"/>
                <a:gd name="connsiteY858" fmla="*/ 1026312 h 1849426"/>
                <a:gd name="connsiteX859" fmla="*/ 534724 w 6386648"/>
                <a:gd name="connsiteY859" fmla="*/ 1008287 h 1849426"/>
                <a:gd name="connsiteX860" fmla="*/ 3016083 w 6386648"/>
                <a:gd name="connsiteY860" fmla="*/ 1002279 h 1849426"/>
                <a:gd name="connsiteX861" fmla="*/ 3034108 w 6386648"/>
                <a:gd name="connsiteY861" fmla="*/ 1020303 h 1849426"/>
                <a:gd name="connsiteX862" fmla="*/ 3016083 w 6386648"/>
                <a:gd name="connsiteY862" fmla="*/ 1038328 h 1849426"/>
                <a:gd name="connsiteX863" fmla="*/ 2998058 w 6386648"/>
                <a:gd name="connsiteY863" fmla="*/ 1020303 h 1849426"/>
                <a:gd name="connsiteX864" fmla="*/ 3016083 w 6386648"/>
                <a:gd name="connsiteY864" fmla="*/ 1002279 h 1849426"/>
                <a:gd name="connsiteX865" fmla="*/ 294398 w 6386648"/>
                <a:gd name="connsiteY865" fmla="*/ 996271 h 1849426"/>
                <a:gd name="connsiteX866" fmla="*/ 312423 w 6386648"/>
                <a:gd name="connsiteY866" fmla="*/ 1014295 h 1849426"/>
                <a:gd name="connsiteX867" fmla="*/ 294398 w 6386648"/>
                <a:gd name="connsiteY867" fmla="*/ 1032320 h 1849426"/>
                <a:gd name="connsiteX868" fmla="*/ 276374 w 6386648"/>
                <a:gd name="connsiteY868" fmla="*/ 1014295 h 1849426"/>
                <a:gd name="connsiteX869" fmla="*/ 294398 w 6386648"/>
                <a:gd name="connsiteY869" fmla="*/ 996271 h 1849426"/>
                <a:gd name="connsiteX870" fmla="*/ 3676978 w 6386648"/>
                <a:gd name="connsiteY870" fmla="*/ 990263 h 1849426"/>
                <a:gd name="connsiteX871" fmla="*/ 3695003 w 6386648"/>
                <a:gd name="connsiteY871" fmla="*/ 1008287 h 1849426"/>
                <a:gd name="connsiteX872" fmla="*/ 3676978 w 6386648"/>
                <a:gd name="connsiteY872" fmla="*/ 1026312 h 1849426"/>
                <a:gd name="connsiteX873" fmla="*/ 3658953 w 6386648"/>
                <a:gd name="connsiteY873" fmla="*/ 1008287 h 1849426"/>
                <a:gd name="connsiteX874" fmla="*/ 3676978 w 6386648"/>
                <a:gd name="connsiteY874" fmla="*/ 990263 h 1849426"/>
                <a:gd name="connsiteX875" fmla="*/ 3544799 w 6386648"/>
                <a:gd name="connsiteY875" fmla="*/ 984255 h 1849426"/>
                <a:gd name="connsiteX876" fmla="*/ 3562824 w 6386648"/>
                <a:gd name="connsiteY876" fmla="*/ 1002279 h 1849426"/>
                <a:gd name="connsiteX877" fmla="*/ 3544799 w 6386648"/>
                <a:gd name="connsiteY877" fmla="*/ 1020304 h 1849426"/>
                <a:gd name="connsiteX878" fmla="*/ 3526775 w 6386648"/>
                <a:gd name="connsiteY878" fmla="*/ 1002279 h 1849426"/>
                <a:gd name="connsiteX879" fmla="*/ 3544799 w 6386648"/>
                <a:gd name="connsiteY879" fmla="*/ 984255 h 1849426"/>
                <a:gd name="connsiteX880" fmla="*/ 708959 w 6386648"/>
                <a:gd name="connsiteY880" fmla="*/ 984255 h 1849426"/>
                <a:gd name="connsiteX881" fmla="*/ 726984 w 6386648"/>
                <a:gd name="connsiteY881" fmla="*/ 1002279 h 1849426"/>
                <a:gd name="connsiteX882" fmla="*/ 708959 w 6386648"/>
                <a:gd name="connsiteY882" fmla="*/ 1020304 h 1849426"/>
                <a:gd name="connsiteX883" fmla="*/ 690935 w 6386648"/>
                <a:gd name="connsiteY883" fmla="*/ 1002279 h 1849426"/>
                <a:gd name="connsiteX884" fmla="*/ 708959 w 6386648"/>
                <a:gd name="connsiteY884" fmla="*/ 984255 h 1849426"/>
                <a:gd name="connsiteX885" fmla="*/ 3803149 w 6386648"/>
                <a:gd name="connsiteY885" fmla="*/ 978247 h 1849426"/>
                <a:gd name="connsiteX886" fmla="*/ 3821174 w 6386648"/>
                <a:gd name="connsiteY886" fmla="*/ 996272 h 1849426"/>
                <a:gd name="connsiteX887" fmla="*/ 3803149 w 6386648"/>
                <a:gd name="connsiteY887" fmla="*/ 1014296 h 1849426"/>
                <a:gd name="connsiteX888" fmla="*/ 3785125 w 6386648"/>
                <a:gd name="connsiteY888" fmla="*/ 996272 h 1849426"/>
                <a:gd name="connsiteX889" fmla="*/ 3803149 w 6386648"/>
                <a:gd name="connsiteY889" fmla="*/ 978247 h 1849426"/>
                <a:gd name="connsiteX890" fmla="*/ 1003358 w 6386648"/>
                <a:gd name="connsiteY890" fmla="*/ 978247 h 1849426"/>
                <a:gd name="connsiteX891" fmla="*/ 1021383 w 6386648"/>
                <a:gd name="connsiteY891" fmla="*/ 996272 h 1849426"/>
                <a:gd name="connsiteX892" fmla="*/ 1003358 w 6386648"/>
                <a:gd name="connsiteY892" fmla="*/ 1014296 h 1849426"/>
                <a:gd name="connsiteX893" fmla="*/ 985334 w 6386648"/>
                <a:gd name="connsiteY893" fmla="*/ 996272 h 1849426"/>
                <a:gd name="connsiteX894" fmla="*/ 1003358 w 6386648"/>
                <a:gd name="connsiteY894" fmla="*/ 978247 h 1849426"/>
                <a:gd name="connsiteX895" fmla="*/ 3196327 w 6386648"/>
                <a:gd name="connsiteY895" fmla="*/ 972238 h 1849426"/>
                <a:gd name="connsiteX896" fmla="*/ 3214352 w 6386648"/>
                <a:gd name="connsiteY896" fmla="*/ 990262 h 1849426"/>
                <a:gd name="connsiteX897" fmla="*/ 3196327 w 6386648"/>
                <a:gd name="connsiteY897" fmla="*/ 1008287 h 1849426"/>
                <a:gd name="connsiteX898" fmla="*/ 3178302 w 6386648"/>
                <a:gd name="connsiteY898" fmla="*/ 990262 h 1849426"/>
                <a:gd name="connsiteX899" fmla="*/ 3196327 w 6386648"/>
                <a:gd name="connsiteY899" fmla="*/ 972238 h 1849426"/>
                <a:gd name="connsiteX900" fmla="*/ 1183602 w 6386648"/>
                <a:gd name="connsiteY900" fmla="*/ 972238 h 1849426"/>
                <a:gd name="connsiteX901" fmla="*/ 1201627 w 6386648"/>
                <a:gd name="connsiteY901" fmla="*/ 990262 h 1849426"/>
                <a:gd name="connsiteX902" fmla="*/ 1183602 w 6386648"/>
                <a:gd name="connsiteY902" fmla="*/ 1008287 h 1849426"/>
                <a:gd name="connsiteX903" fmla="*/ 1165578 w 6386648"/>
                <a:gd name="connsiteY903" fmla="*/ 990262 h 1849426"/>
                <a:gd name="connsiteX904" fmla="*/ 1183602 w 6386648"/>
                <a:gd name="connsiteY904" fmla="*/ 972238 h 1849426"/>
                <a:gd name="connsiteX905" fmla="*/ 2271074 w 6386648"/>
                <a:gd name="connsiteY905" fmla="*/ 960222 h 1849426"/>
                <a:gd name="connsiteX906" fmla="*/ 2289099 w 6386648"/>
                <a:gd name="connsiteY906" fmla="*/ 978246 h 1849426"/>
                <a:gd name="connsiteX907" fmla="*/ 2271074 w 6386648"/>
                <a:gd name="connsiteY907" fmla="*/ 996271 h 1849426"/>
                <a:gd name="connsiteX908" fmla="*/ 2253050 w 6386648"/>
                <a:gd name="connsiteY908" fmla="*/ 978246 h 1849426"/>
                <a:gd name="connsiteX909" fmla="*/ 2271074 w 6386648"/>
                <a:gd name="connsiteY909" fmla="*/ 960222 h 1849426"/>
                <a:gd name="connsiteX910" fmla="*/ 1658245 w 6386648"/>
                <a:gd name="connsiteY910" fmla="*/ 960222 h 1849426"/>
                <a:gd name="connsiteX911" fmla="*/ 1676270 w 6386648"/>
                <a:gd name="connsiteY911" fmla="*/ 978246 h 1849426"/>
                <a:gd name="connsiteX912" fmla="*/ 1658245 w 6386648"/>
                <a:gd name="connsiteY912" fmla="*/ 996271 h 1849426"/>
                <a:gd name="connsiteX913" fmla="*/ 1640221 w 6386648"/>
                <a:gd name="connsiteY913" fmla="*/ 978246 h 1849426"/>
                <a:gd name="connsiteX914" fmla="*/ 1658245 w 6386648"/>
                <a:gd name="connsiteY914" fmla="*/ 960222 h 1849426"/>
                <a:gd name="connsiteX915" fmla="*/ 1958651 w 6386648"/>
                <a:gd name="connsiteY915" fmla="*/ 954214 h 1849426"/>
                <a:gd name="connsiteX916" fmla="*/ 1976676 w 6386648"/>
                <a:gd name="connsiteY916" fmla="*/ 972238 h 1849426"/>
                <a:gd name="connsiteX917" fmla="*/ 1958651 w 6386648"/>
                <a:gd name="connsiteY917" fmla="*/ 990263 h 1849426"/>
                <a:gd name="connsiteX918" fmla="*/ 1940627 w 6386648"/>
                <a:gd name="connsiteY918" fmla="*/ 972238 h 1849426"/>
                <a:gd name="connsiteX919" fmla="*/ 1958651 w 6386648"/>
                <a:gd name="connsiteY919" fmla="*/ 954214 h 1849426"/>
                <a:gd name="connsiteX920" fmla="*/ 2631562 w 6386648"/>
                <a:gd name="connsiteY920" fmla="*/ 948206 h 1849426"/>
                <a:gd name="connsiteX921" fmla="*/ 2649587 w 6386648"/>
                <a:gd name="connsiteY921" fmla="*/ 966231 h 1849426"/>
                <a:gd name="connsiteX922" fmla="*/ 2631562 w 6386648"/>
                <a:gd name="connsiteY922" fmla="*/ 984255 h 1849426"/>
                <a:gd name="connsiteX923" fmla="*/ 2613538 w 6386648"/>
                <a:gd name="connsiteY923" fmla="*/ 966231 h 1849426"/>
                <a:gd name="connsiteX924" fmla="*/ 2631562 w 6386648"/>
                <a:gd name="connsiteY924" fmla="*/ 948206 h 1849426"/>
                <a:gd name="connsiteX925" fmla="*/ 1838489 w 6386648"/>
                <a:gd name="connsiteY925" fmla="*/ 948206 h 1849426"/>
                <a:gd name="connsiteX926" fmla="*/ 1856514 w 6386648"/>
                <a:gd name="connsiteY926" fmla="*/ 966231 h 1849426"/>
                <a:gd name="connsiteX927" fmla="*/ 1838489 w 6386648"/>
                <a:gd name="connsiteY927" fmla="*/ 984255 h 1849426"/>
                <a:gd name="connsiteX928" fmla="*/ 1820465 w 6386648"/>
                <a:gd name="connsiteY928" fmla="*/ 966231 h 1849426"/>
                <a:gd name="connsiteX929" fmla="*/ 1838489 w 6386648"/>
                <a:gd name="connsiteY929" fmla="*/ 948206 h 1849426"/>
                <a:gd name="connsiteX930" fmla="*/ 3430644 w 6386648"/>
                <a:gd name="connsiteY930" fmla="*/ 942198 h 1849426"/>
                <a:gd name="connsiteX931" fmla="*/ 3448669 w 6386648"/>
                <a:gd name="connsiteY931" fmla="*/ 960222 h 1849426"/>
                <a:gd name="connsiteX932" fmla="*/ 3430644 w 6386648"/>
                <a:gd name="connsiteY932" fmla="*/ 978247 h 1849426"/>
                <a:gd name="connsiteX933" fmla="*/ 3412620 w 6386648"/>
                <a:gd name="connsiteY933" fmla="*/ 960222 h 1849426"/>
                <a:gd name="connsiteX934" fmla="*/ 3430644 w 6386648"/>
                <a:gd name="connsiteY934" fmla="*/ 942198 h 1849426"/>
                <a:gd name="connsiteX935" fmla="*/ 2529424 w 6386648"/>
                <a:gd name="connsiteY935" fmla="*/ 942198 h 1849426"/>
                <a:gd name="connsiteX936" fmla="*/ 2547449 w 6386648"/>
                <a:gd name="connsiteY936" fmla="*/ 960222 h 1849426"/>
                <a:gd name="connsiteX937" fmla="*/ 2529424 w 6386648"/>
                <a:gd name="connsiteY937" fmla="*/ 978247 h 1849426"/>
                <a:gd name="connsiteX938" fmla="*/ 2511400 w 6386648"/>
                <a:gd name="connsiteY938" fmla="*/ 960222 h 1849426"/>
                <a:gd name="connsiteX939" fmla="*/ 2529424 w 6386648"/>
                <a:gd name="connsiteY939" fmla="*/ 942198 h 1849426"/>
                <a:gd name="connsiteX940" fmla="*/ 889203 w 6386648"/>
                <a:gd name="connsiteY940" fmla="*/ 942198 h 1849426"/>
                <a:gd name="connsiteX941" fmla="*/ 907228 w 6386648"/>
                <a:gd name="connsiteY941" fmla="*/ 960222 h 1849426"/>
                <a:gd name="connsiteX942" fmla="*/ 889203 w 6386648"/>
                <a:gd name="connsiteY942" fmla="*/ 978247 h 1849426"/>
                <a:gd name="connsiteX943" fmla="*/ 871179 w 6386648"/>
                <a:gd name="connsiteY943" fmla="*/ 960222 h 1849426"/>
                <a:gd name="connsiteX944" fmla="*/ 889203 w 6386648"/>
                <a:gd name="connsiteY944" fmla="*/ 942198 h 1849426"/>
                <a:gd name="connsiteX945" fmla="*/ 3935328 w 6386648"/>
                <a:gd name="connsiteY945" fmla="*/ 936190 h 1849426"/>
                <a:gd name="connsiteX946" fmla="*/ 3953353 w 6386648"/>
                <a:gd name="connsiteY946" fmla="*/ 954214 h 1849426"/>
                <a:gd name="connsiteX947" fmla="*/ 3935328 w 6386648"/>
                <a:gd name="connsiteY947" fmla="*/ 972239 h 1849426"/>
                <a:gd name="connsiteX948" fmla="*/ 3917304 w 6386648"/>
                <a:gd name="connsiteY948" fmla="*/ 954214 h 1849426"/>
                <a:gd name="connsiteX949" fmla="*/ 3935328 w 6386648"/>
                <a:gd name="connsiteY949" fmla="*/ 936190 h 1849426"/>
                <a:gd name="connsiteX950" fmla="*/ 1303765 w 6386648"/>
                <a:gd name="connsiteY950" fmla="*/ 936190 h 1849426"/>
                <a:gd name="connsiteX951" fmla="*/ 1321790 w 6386648"/>
                <a:gd name="connsiteY951" fmla="*/ 954214 h 1849426"/>
                <a:gd name="connsiteX952" fmla="*/ 1303765 w 6386648"/>
                <a:gd name="connsiteY952" fmla="*/ 972239 h 1849426"/>
                <a:gd name="connsiteX953" fmla="*/ 1285741 w 6386648"/>
                <a:gd name="connsiteY953" fmla="*/ 954214 h 1849426"/>
                <a:gd name="connsiteX954" fmla="*/ 1303765 w 6386648"/>
                <a:gd name="connsiteY954" fmla="*/ 936190 h 1849426"/>
                <a:gd name="connsiteX955" fmla="*/ 600813 w 6386648"/>
                <a:gd name="connsiteY955" fmla="*/ 924173 h 1849426"/>
                <a:gd name="connsiteX956" fmla="*/ 618838 w 6386648"/>
                <a:gd name="connsiteY956" fmla="*/ 942197 h 1849426"/>
                <a:gd name="connsiteX957" fmla="*/ 600813 w 6386648"/>
                <a:gd name="connsiteY957" fmla="*/ 960222 h 1849426"/>
                <a:gd name="connsiteX958" fmla="*/ 582789 w 6386648"/>
                <a:gd name="connsiteY958" fmla="*/ 942197 h 1849426"/>
                <a:gd name="connsiteX959" fmla="*/ 600813 w 6386648"/>
                <a:gd name="connsiteY959" fmla="*/ 924173 h 1849426"/>
                <a:gd name="connsiteX960" fmla="*/ 3088181 w 6386648"/>
                <a:gd name="connsiteY960" fmla="*/ 918165 h 1849426"/>
                <a:gd name="connsiteX961" fmla="*/ 3106206 w 6386648"/>
                <a:gd name="connsiteY961" fmla="*/ 936190 h 1849426"/>
                <a:gd name="connsiteX962" fmla="*/ 3088181 w 6386648"/>
                <a:gd name="connsiteY962" fmla="*/ 954214 h 1849426"/>
                <a:gd name="connsiteX963" fmla="*/ 3070157 w 6386648"/>
                <a:gd name="connsiteY963" fmla="*/ 936190 h 1849426"/>
                <a:gd name="connsiteX964" fmla="*/ 3088181 w 6386648"/>
                <a:gd name="connsiteY964" fmla="*/ 918165 h 1849426"/>
                <a:gd name="connsiteX965" fmla="*/ 2883904 w 6386648"/>
                <a:gd name="connsiteY965" fmla="*/ 918165 h 1849426"/>
                <a:gd name="connsiteX966" fmla="*/ 2901929 w 6386648"/>
                <a:gd name="connsiteY966" fmla="*/ 936190 h 1849426"/>
                <a:gd name="connsiteX967" fmla="*/ 2883904 w 6386648"/>
                <a:gd name="connsiteY967" fmla="*/ 954214 h 1849426"/>
                <a:gd name="connsiteX968" fmla="*/ 2865880 w 6386648"/>
                <a:gd name="connsiteY968" fmla="*/ 936190 h 1849426"/>
                <a:gd name="connsiteX969" fmla="*/ 2883904 w 6386648"/>
                <a:gd name="connsiteY969" fmla="*/ 918165 h 1849426"/>
                <a:gd name="connsiteX970" fmla="*/ 2379221 w 6386648"/>
                <a:gd name="connsiteY970" fmla="*/ 918165 h 1849426"/>
                <a:gd name="connsiteX971" fmla="*/ 2397246 w 6386648"/>
                <a:gd name="connsiteY971" fmla="*/ 936190 h 1849426"/>
                <a:gd name="connsiteX972" fmla="*/ 2379221 w 6386648"/>
                <a:gd name="connsiteY972" fmla="*/ 954214 h 1849426"/>
                <a:gd name="connsiteX973" fmla="*/ 2361197 w 6386648"/>
                <a:gd name="connsiteY973" fmla="*/ 936190 h 1849426"/>
                <a:gd name="connsiteX974" fmla="*/ 2379221 w 6386648"/>
                <a:gd name="connsiteY974" fmla="*/ 918165 h 1849426"/>
                <a:gd name="connsiteX975" fmla="*/ 2120871 w 6386648"/>
                <a:gd name="connsiteY975" fmla="*/ 918165 h 1849426"/>
                <a:gd name="connsiteX976" fmla="*/ 2138896 w 6386648"/>
                <a:gd name="connsiteY976" fmla="*/ 936190 h 1849426"/>
                <a:gd name="connsiteX977" fmla="*/ 2120871 w 6386648"/>
                <a:gd name="connsiteY977" fmla="*/ 954214 h 1849426"/>
                <a:gd name="connsiteX978" fmla="*/ 2102847 w 6386648"/>
                <a:gd name="connsiteY978" fmla="*/ 936190 h 1849426"/>
                <a:gd name="connsiteX979" fmla="*/ 2120871 w 6386648"/>
                <a:gd name="connsiteY979" fmla="*/ 918165 h 1849426"/>
                <a:gd name="connsiteX980" fmla="*/ 3328506 w 6386648"/>
                <a:gd name="connsiteY980" fmla="*/ 906149 h 1849426"/>
                <a:gd name="connsiteX981" fmla="*/ 3346531 w 6386648"/>
                <a:gd name="connsiteY981" fmla="*/ 924173 h 1849426"/>
                <a:gd name="connsiteX982" fmla="*/ 3328506 w 6386648"/>
                <a:gd name="connsiteY982" fmla="*/ 942198 h 1849426"/>
                <a:gd name="connsiteX983" fmla="*/ 3310482 w 6386648"/>
                <a:gd name="connsiteY983" fmla="*/ 924173 h 1849426"/>
                <a:gd name="connsiteX984" fmla="*/ 3328506 w 6386648"/>
                <a:gd name="connsiteY984" fmla="*/ 906149 h 1849426"/>
                <a:gd name="connsiteX985" fmla="*/ 1508041 w 6386648"/>
                <a:gd name="connsiteY985" fmla="*/ 900141 h 1849426"/>
                <a:gd name="connsiteX986" fmla="*/ 1526066 w 6386648"/>
                <a:gd name="connsiteY986" fmla="*/ 918165 h 1849426"/>
                <a:gd name="connsiteX987" fmla="*/ 1508041 w 6386648"/>
                <a:gd name="connsiteY987" fmla="*/ 936190 h 1849426"/>
                <a:gd name="connsiteX988" fmla="*/ 1490017 w 6386648"/>
                <a:gd name="connsiteY988" fmla="*/ 918165 h 1849426"/>
                <a:gd name="connsiteX989" fmla="*/ 1508041 w 6386648"/>
                <a:gd name="connsiteY989" fmla="*/ 900141 h 1849426"/>
                <a:gd name="connsiteX990" fmla="*/ 2739709 w 6386648"/>
                <a:gd name="connsiteY990" fmla="*/ 894133 h 1849426"/>
                <a:gd name="connsiteX991" fmla="*/ 2757734 w 6386648"/>
                <a:gd name="connsiteY991" fmla="*/ 912157 h 1849426"/>
                <a:gd name="connsiteX992" fmla="*/ 2739709 w 6386648"/>
                <a:gd name="connsiteY992" fmla="*/ 930182 h 1849426"/>
                <a:gd name="connsiteX993" fmla="*/ 2721685 w 6386648"/>
                <a:gd name="connsiteY993" fmla="*/ 912157 h 1849426"/>
                <a:gd name="connsiteX994" fmla="*/ 2739709 w 6386648"/>
                <a:gd name="connsiteY994" fmla="*/ 894133 h 1849426"/>
                <a:gd name="connsiteX995" fmla="*/ 360487 w 6386648"/>
                <a:gd name="connsiteY995" fmla="*/ 894133 h 1849426"/>
                <a:gd name="connsiteX996" fmla="*/ 378512 w 6386648"/>
                <a:gd name="connsiteY996" fmla="*/ 912157 h 1849426"/>
                <a:gd name="connsiteX997" fmla="*/ 360487 w 6386648"/>
                <a:gd name="connsiteY997" fmla="*/ 930182 h 1849426"/>
                <a:gd name="connsiteX998" fmla="*/ 342463 w 6386648"/>
                <a:gd name="connsiteY998" fmla="*/ 912157 h 1849426"/>
                <a:gd name="connsiteX999" fmla="*/ 360487 w 6386648"/>
                <a:gd name="connsiteY999" fmla="*/ 894133 h 1849426"/>
                <a:gd name="connsiteX1000" fmla="*/ 1093480 w 6386648"/>
                <a:gd name="connsiteY1000" fmla="*/ 888125 h 1849426"/>
                <a:gd name="connsiteX1001" fmla="*/ 1111505 w 6386648"/>
                <a:gd name="connsiteY1001" fmla="*/ 906150 h 1849426"/>
                <a:gd name="connsiteX1002" fmla="*/ 1093480 w 6386648"/>
                <a:gd name="connsiteY1002" fmla="*/ 924174 h 1849426"/>
                <a:gd name="connsiteX1003" fmla="*/ 1075456 w 6386648"/>
                <a:gd name="connsiteY1003" fmla="*/ 906150 h 1849426"/>
                <a:gd name="connsiteX1004" fmla="*/ 1093480 w 6386648"/>
                <a:gd name="connsiteY1004" fmla="*/ 888125 h 1849426"/>
                <a:gd name="connsiteX1005" fmla="*/ 3707019 w 6386648"/>
                <a:gd name="connsiteY1005" fmla="*/ 882116 h 1849426"/>
                <a:gd name="connsiteX1006" fmla="*/ 3725044 w 6386648"/>
                <a:gd name="connsiteY1006" fmla="*/ 900140 h 1849426"/>
                <a:gd name="connsiteX1007" fmla="*/ 3707019 w 6386648"/>
                <a:gd name="connsiteY1007" fmla="*/ 918165 h 1849426"/>
                <a:gd name="connsiteX1008" fmla="*/ 3688994 w 6386648"/>
                <a:gd name="connsiteY1008" fmla="*/ 900140 h 1849426"/>
                <a:gd name="connsiteX1009" fmla="*/ 3707019 w 6386648"/>
                <a:gd name="connsiteY1009" fmla="*/ 882116 h 1849426"/>
                <a:gd name="connsiteX1010" fmla="*/ 1742358 w 6386648"/>
                <a:gd name="connsiteY1010" fmla="*/ 882116 h 1849426"/>
                <a:gd name="connsiteX1011" fmla="*/ 1760383 w 6386648"/>
                <a:gd name="connsiteY1011" fmla="*/ 900140 h 1849426"/>
                <a:gd name="connsiteX1012" fmla="*/ 1742358 w 6386648"/>
                <a:gd name="connsiteY1012" fmla="*/ 918165 h 1849426"/>
                <a:gd name="connsiteX1013" fmla="*/ 1724334 w 6386648"/>
                <a:gd name="connsiteY1013" fmla="*/ 900140 h 1849426"/>
                <a:gd name="connsiteX1014" fmla="*/ 1742358 w 6386648"/>
                <a:gd name="connsiteY1014" fmla="*/ 882116 h 1849426"/>
                <a:gd name="connsiteX1015" fmla="*/ 757024 w 6386648"/>
                <a:gd name="connsiteY1015" fmla="*/ 876108 h 1849426"/>
                <a:gd name="connsiteX1016" fmla="*/ 775049 w 6386648"/>
                <a:gd name="connsiteY1016" fmla="*/ 894132 h 1849426"/>
                <a:gd name="connsiteX1017" fmla="*/ 757024 w 6386648"/>
                <a:gd name="connsiteY1017" fmla="*/ 912157 h 1849426"/>
                <a:gd name="connsiteX1018" fmla="*/ 739000 w 6386648"/>
                <a:gd name="connsiteY1018" fmla="*/ 894132 h 1849426"/>
                <a:gd name="connsiteX1019" fmla="*/ 757024 w 6386648"/>
                <a:gd name="connsiteY1019" fmla="*/ 876108 h 1849426"/>
                <a:gd name="connsiteX1020" fmla="*/ 6104265 w 6386648"/>
                <a:gd name="connsiteY1020" fmla="*/ 870100 h 1849426"/>
                <a:gd name="connsiteX1021" fmla="*/ 6122290 w 6386648"/>
                <a:gd name="connsiteY1021" fmla="*/ 888124 h 1849426"/>
                <a:gd name="connsiteX1022" fmla="*/ 6104265 w 6386648"/>
                <a:gd name="connsiteY1022" fmla="*/ 906149 h 1849426"/>
                <a:gd name="connsiteX1023" fmla="*/ 6086241 w 6386648"/>
                <a:gd name="connsiteY1023" fmla="*/ 888124 h 1849426"/>
                <a:gd name="connsiteX1024" fmla="*/ 6104265 w 6386648"/>
                <a:gd name="connsiteY1024" fmla="*/ 870100 h 1849426"/>
                <a:gd name="connsiteX1025" fmla="*/ 474642 w 6386648"/>
                <a:gd name="connsiteY1025" fmla="*/ 870100 h 1849426"/>
                <a:gd name="connsiteX1026" fmla="*/ 492667 w 6386648"/>
                <a:gd name="connsiteY1026" fmla="*/ 888124 h 1849426"/>
                <a:gd name="connsiteX1027" fmla="*/ 474642 w 6386648"/>
                <a:gd name="connsiteY1027" fmla="*/ 906149 h 1849426"/>
                <a:gd name="connsiteX1028" fmla="*/ 456618 w 6386648"/>
                <a:gd name="connsiteY1028" fmla="*/ 888124 h 1849426"/>
                <a:gd name="connsiteX1029" fmla="*/ 474642 w 6386648"/>
                <a:gd name="connsiteY1029" fmla="*/ 870100 h 1849426"/>
                <a:gd name="connsiteX1030" fmla="*/ 3568832 w 6386648"/>
                <a:gd name="connsiteY1030" fmla="*/ 864092 h 1849426"/>
                <a:gd name="connsiteX1031" fmla="*/ 3586857 w 6386648"/>
                <a:gd name="connsiteY1031" fmla="*/ 882116 h 1849426"/>
                <a:gd name="connsiteX1032" fmla="*/ 3568832 w 6386648"/>
                <a:gd name="connsiteY1032" fmla="*/ 900141 h 1849426"/>
                <a:gd name="connsiteX1033" fmla="*/ 3550808 w 6386648"/>
                <a:gd name="connsiteY1033" fmla="*/ 882116 h 1849426"/>
                <a:gd name="connsiteX1034" fmla="*/ 3568832 w 6386648"/>
                <a:gd name="connsiteY1034" fmla="*/ 864092 h 1849426"/>
                <a:gd name="connsiteX1035" fmla="*/ 2980034 w 6386648"/>
                <a:gd name="connsiteY1035" fmla="*/ 864092 h 1849426"/>
                <a:gd name="connsiteX1036" fmla="*/ 2998059 w 6386648"/>
                <a:gd name="connsiteY1036" fmla="*/ 882116 h 1849426"/>
                <a:gd name="connsiteX1037" fmla="*/ 2980034 w 6386648"/>
                <a:gd name="connsiteY1037" fmla="*/ 900141 h 1849426"/>
                <a:gd name="connsiteX1038" fmla="*/ 2962010 w 6386648"/>
                <a:gd name="connsiteY1038" fmla="*/ 882116 h 1849426"/>
                <a:gd name="connsiteX1039" fmla="*/ 2980034 w 6386648"/>
                <a:gd name="connsiteY1039" fmla="*/ 864092 h 1849426"/>
                <a:gd name="connsiteX1040" fmla="*/ 2012725 w 6386648"/>
                <a:gd name="connsiteY1040" fmla="*/ 864092 h 1849426"/>
                <a:gd name="connsiteX1041" fmla="*/ 2030750 w 6386648"/>
                <a:gd name="connsiteY1041" fmla="*/ 882116 h 1849426"/>
                <a:gd name="connsiteX1042" fmla="*/ 2012725 w 6386648"/>
                <a:gd name="connsiteY1042" fmla="*/ 900141 h 1849426"/>
                <a:gd name="connsiteX1043" fmla="*/ 1994701 w 6386648"/>
                <a:gd name="connsiteY1043" fmla="*/ 882116 h 1849426"/>
                <a:gd name="connsiteX1044" fmla="*/ 2012725 w 6386648"/>
                <a:gd name="connsiteY1044" fmla="*/ 864092 h 1849426"/>
                <a:gd name="connsiteX1045" fmla="*/ 3857222 w 6386648"/>
                <a:gd name="connsiteY1045" fmla="*/ 858084 h 1849426"/>
                <a:gd name="connsiteX1046" fmla="*/ 3875247 w 6386648"/>
                <a:gd name="connsiteY1046" fmla="*/ 876109 h 1849426"/>
                <a:gd name="connsiteX1047" fmla="*/ 3857222 w 6386648"/>
                <a:gd name="connsiteY1047" fmla="*/ 894133 h 1849426"/>
                <a:gd name="connsiteX1048" fmla="*/ 3839197 w 6386648"/>
                <a:gd name="connsiteY1048" fmla="*/ 876109 h 1849426"/>
                <a:gd name="connsiteX1049" fmla="*/ 3857222 w 6386648"/>
                <a:gd name="connsiteY1049" fmla="*/ 858084 h 1849426"/>
                <a:gd name="connsiteX1050" fmla="*/ 1387878 w 6386648"/>
                <a:gd name="connsiteY1050" fmla="*/ 858084 h 1849426"/>
                <a:gd name="connsiteX1051" fmla="*/ 1405903 w 6386648"/>
                <a:gd name="connsiteY1051" fmla="*/ 876109 h 1849426"/>
                <a:gd name="connsiteX1052" fmla="*/ 1387878 w 6386648"/>
                <a:gd name="connsiteY1052" fmla="*/ 894133 h 1849426"/>
                <a:gd name="connsiteX1053" fmla="*/ 1369854 w 6386648"/>
                <a:gd name="connsiteY1053" fmla="*/ 876109 h 1849426"/>
                <a:gd name="connsiteX1054" fmla="*/ 1387878 w 6386648"/>
                <a:gd name="connsiteY1054" fmla="*/ 858084 h 1849426"/>
                <a:gd name="connsiteX1055" fmla="*/ 973317 w 6386648"/>
                <a:gd name="connsiteY1055" fmla="*/ 852076 h 1849426"/>
                <a:gd name="connsiteX1056" fmla="*/ 991342 w 6386648"/>
                <a:gd name="connsiteY1056" fmla="*/ 870100 h 1849426"/>
                <a:gd name="connsiteX1057" fmla="*/ 973317 w 6386648"/>
                <a:gd name="connsiteY1057" fmla="*/ 888125 h 1849426"/>
                <a:gd name="connsiteX1058" fmla="*/ 955293 w 6386648"/>
                <a:gd name="connsiteY1058" fmla="*/ 870100 h 1849426"/>
                <a:gd name="connsiteX1059" fmla="*/ 973317 w 6386648"/>
                <a:gd name="connsiteY1059" fmla="*/ 852076 h 1849426"/>
                <a:gd name="connsiteX1060" fmla="*/ 228308 w 6386648"/>
                <a:gd name="connsiteY1060" fmla="*/ 852076 h 1849426"/>
                <a:gd name="connsiteX1061" fmla="*/ 246333 w 6386648"/>
                <a:gd name="connsiteY1061" fmla="*/ 870100 h 1849426"/>
                <a:gd name="connsiteX1062" fmla="*/ 228308 w 6386648"/>
                <a:gd name="connsiteY1062" fmla="*/ 888125 h 1849426"/>
                <a:gd name="connsiteX1063" fmla="*/ 210284 w 6386648"/>
                <a:gd name="connsiteY1063" fmla="*/ 870100 h 1849426"/>
                <a:gd name="connsiteX1064" fmla="*/ 228308 w 6386648"/>
                <a:gd name="connsiteY1064" fmla="*/ 852076 h 1849426"/>
                <a:gd name="connsiteX1065" fmla="*/ 3196327 w 6386648"/>
                <a:gd name="connsiteY1065" fmla="*/ 846068 h 1849426"/>
                <a:gd name="connsiteX1066" fmla="*/ 3214352 w 6386648"/>
                <a:gd name="connsiteY1066" fmla="*/ 864092 h 1849426"/>
                <a:gd name="connsiteX1067" fmla="*/ 3196327 w 6386648"/>
                <a:gd name="connsiteY1067" fmla="*/ 882117 h 1849426"/>
                <a:gd name="connsiteX1068" fmla="*/ 3178302 w 6386648"/>
                <a:gd name="connsiteY1068" fmla="*/ 864092 h 1849426"/>
                <a:gd name="connsiteX1069" fmla="*/ 3196327 w 6386648"/>
                <a:gd name="connsiteY1069" fmla="*/ 846068 h 1849426"/>
                <a:gd name="connsiteX1070" fmla="*/ 6218419 w 6386648"/>
                <a:gd name="connsiteY1070" fmla="*/ 840059 h 1849426"/>
                <a:gd name="connsiteX1071" fmla="*/ 6236444 w 6386648"/>
                <a:gd name="connsiteY1071" fmla="*/ 858083 h 1849426"/>
                <a:gd name="connsiteX1072" fmla="*/ 6218419 w 6386648"/>
                <a:gd name="connsiteY1072" fmla="*/ 876108 h 1849426"/>
                <a:gd name="connsiteX1073" fmla="*/ 6200395 w 6386648"/>
                <a:gd name="connsiteY1073" fmla="*/ 858083 h 1849426"/>
                <a:gd name="connsiteX1074" fmla="*/ 6218419 w 6386648"/>
                <a:gd name="connsiteY1074" fmla="*/ 840059 h 1849426"/>
                <a:gd name="connsiteX1075" fmla="*/ 5978094 w 6386648"/>
                <a:gd name="connsiteY1075" fmla="*/ 834051 h 1849426"/>
                <a:gd name="connsiteX1076" fmla="*/ 5996119 w 6386648"/>
                <a:gd name="connsiteY1076" fmla="*/ 852075 h 1849426"/>
                <a:gd name="connsiteX1077" fmla="*/ 5978094 w 6386648"/>
                <a:gd name="connsiteY1077" fmla="*/ 870100 h 1849426"/>
                <a:gd name="connsiteX1078" fmla="*/ 5960070 w 6386648"/>
                <a:gd name="connsiteY1078" fmla="*/ 852075 h 1849426"/>
                <a:gd name="connsiteX1079" fmla="*/ 5978094 w 6386648"/>
                <a:gd name="connsiteY1079" fmla="*/ 834051 h 1849426"/>
                <a:gd name="connsiteX1080" fmla="*/ 2198977 w 6386648"/>
                <a:gd name="connsiteY1080" fmla="*/ 834051 h 1849426"/>
                <a:gd name="connsiteX1081" fmla="*/ 2217002 w 6386648"/>
                <a:gd name="connsiteY1081" fmla="*/ 852075 h 1849426"/>
                <a:gd name="connsiteX1082" fmla="*/ 2198977 w 6386648"/>
                <a:gd name="connsiteY1082" fmla="*/ 870100 h 1849426"/>
                <a:gd name="connsiteX1083" fmla="*/ 2180953 w 6386648"/>
                <a:gd name="connsiteY1083" fmla="*/ 852075 h 1849426"/>
                <a:gd name="connsiteX1084" fmla="*/ 2198977 w 6386648"/>
                <a:gd name="connsiteY1084" fmla="*/ 834051 h 1849426"/>
                <a:gd name="connsiteX1085" fmla="*/ 1622196 w 6386648"/>
                <a:gd name="connsiteY1085" fmla="*/ 834051 h 1849426"/>
                <a:gd name="connsiteX1086" fmla="*/ 1640221 w 6386648"/>
                <a:gd name="connsiteY1086" fmla="*/ 852075 h 1849426"/>
                <a:gd name="connsiteX1087" fmla="*/ 1622196 w 6386648"/>
                <a:gd name="connsiteY1087" fmla="*/ 870100 h 1849426"/>
                <a:gd name="connsiteX1088" fmla="*/ 1604172 w 6386648"/>
                <a:gd name="connsiteY1088" fmla="*/ 852075 h 1849426"/>
                <a:gd name="connsiteX1089" fmla="*/ 1622196 w 6386648"/>
                <a:gd name="connsiteY1089" fmla="*/ 834051 h 1849426"/>
                <a:gd name="connsiteX1090" fmla="*/ 1201626 w 6386648"/>
                <a:gd name="connsiteY1090" fmla="*/ 834051 h 1849426"/>
                <a:gd name="connsiteX1091" fmla="*/ 1219651 w 6386648"/>
                <a:gd name="connsiteY1091" fmla="*/ 852075 h 1849426"/>
                <a:gd name="connsiteX1092" fmla="*/ 1201626 w 6386648"/>
                <a:gd name="connsiteY1092" fmla="*/ 870100 h 1849426"/>
                <a:gd name="connsiteX1093" fmla="*/ 1183602 w 6386648"/>
                <a:gd name="connsiteY1093" fmla="*/ 852075 h 1849426"/>
                <a:gd name="connsiteX1094" fmla="*/ 1201626 w 6386648"/>
                <a:gd name="connsiteY1094" fmla="*/ 834051 h 1849426"/>
                <a:gd name="connsiteX1095" fmla="*/ 2469343 w 6386648"/>
                <a:gd name="connsiteY1095" fmla="*/ 828043 h 1849426"/>
                <a:gd name="connsiteX1096" fmla="*/ 2487368 w 6386648"/>
                <a:gd name="connsiteY1096" fmla="*/ 846068 h 1849426"/>
                <a:gd name="connsiteX1097" fmla="*/ 2469343 w 6386648"/>
                <a:gd name="connsiteY1097" fmla="*/ 864092 h 1849426"/>
                <a:gd name="connsiteX1098" fmla="*/ 2451319 w 6386648"/>
                <a:gd name="connsiteY1098" fmla="*/ 846068 h 1849426"/>
                <a:gd name="connsiteX1099" fmla="*/ 2469343 w 6386648"/>
                <a:gd name="connsiteY1099" fmla="*/ 828043 h 1849426"/>
                <a:gd name="connsiteX1100" fmla="*/ 3448669 w 6386648"/>
                <a:gd name="connsiteY1100" fmla="*/ 822035 h 1849426"/>
                <a:gd name="connsiteX1101" fmla="*/ 3466694 w 6386648"/>
                <a:gd name="connsiteY1101" fmla="*/ 840059 h 1849426"/>
                <a:gd name="connsiteX1102" fmla="*/ 3448669 w 6386648"/>
                <a:gd name="connsiteY1102" fmla="*/ 858084 h 1849426"/>
                <a:gd name="connsiteX1103" fmla="*/ 3430645 w 6386648"/>
                <a:gd name="connsiteY1103" fmla="*/ 840059 h 1849426"/>
                <a:gd name="connsiteX1104" fmla="*/ 3448669 w 6386648"/>
                <a:gd name="connsiteY1104" fmla="*/ 822035 h 1849426"/>
                <a:gd name="connsiteX1105" fmla="*/ 1874537 w 6386648"/>
                <a:gd name="connsiteY1105" fmla="*/ 822035 h 1849426"/>
                <a:gd name="connsiteX1106" fmla="*/ 1892562 w 6386648"/>
                <a:gd name="connsiteY1106" fmla="*/ 840059 h 1849426"/>
                <a:gd name="connsiteX1107" fmla="*/ 1874537 w 6386648"/>
                <a:gd name="connsiteY1107" fmla="*/ 858084 h 1849426"/>
                <a:gd name="connsiteX1108" fmla="*/ 1856513 w 6386648"/>
                <a:gd name="connsiteY1108" fmla="*/ 840059 h 1849426"/>
                <a:gd name="connsiteX1109" fmla="*/ 1874537 w 6386648"/>
                <a:gd name="connsiteY1109" fmla="*/ 822035 h 1849426"/>
                <a:gd name="connsiteX1110" fmla="*/ 2823823 w 6386648"/>
                <a:gd name="connsiteY1110" fmla="*/ 816027 h 1849426"/>
                <a:gd name="connsiteX1111" fmla="*/ 2841848 w 6386648"/>
                <a:gd name="connsiteY1111" fmla="*/ 834051 h 1849426"/>
                <a:gd name="connsiteX1112" fmla="*/ 2823823 w 6386648"/>
                <a:gd name="connsiteY1112" fmla="*/ 852076 h 1849426"/>
                <a:gd name="connsiteX1113" fmla="*/ 2805799 w 6386648"/>
                <a:gd name="connsiteY1113" fmla="*/ 834051 h 1849426"/>
                <a:gd name="connsiteX1114" fmla="*/ 2823823 w 6386648"/>
                <a:gd name="connsiteY1114" fmla="*/ 816027 h 1849426"/>
                <a:gd name="connsiteX1115" fmla="*/ 2595514 w 6386648"/>
                <a:gd name="connsiteY1115" fmla="*/ 816027 h 1849426"/>
                <a:gd name="connsiteX1116" fmla="*/ 2613539 w 6386648"/>
                <a:gd name="connsiteY1116" fmla="*/ 834051 h 1849426"/>
                <a:gd name="connsiteX1117" fmla="*/ 2595514 w 6386648"/>
                <a:gd name="connsiteY1117" fmla="*/ 852076 h 1849426"/>
                <a:gd name="connsiteX1118" fmla="*/ 2577489 w 6386648"/>
                <a:gd name="connsiteY1118" fmla="*/ 834051 h 1849426"/>
                <a:gd name="connsiteX1119" fmla="*/ 2595514 w 6386648"/>
                <a:gd name="connsiteY1119" fmla="*/ 816027 h 1849426"/>
                <a:gd name="connsiteX1120" fmla="*/ 2307124 w 6386648"/>
                <a:gd name="connsiteY1120" fmla="*/ 816027 h 1849426"/>
                <a:gd name="connsiteX1121" fmla="*/ 2325148 w 6386648"/>
                <a:gd name="connsiteY1121" fmla="*/ 834051 h 1849426"/>
                <a:gd name="connsiteX1122" fmla="*/ 2307124 w 6386648"/>
                <a:gd name="connsiteY1122" fmla="*/ 852076 h 1849426"/>
                <a:gd name="connsiteX1123" fmla="*/ 2289099 w 6386648"/>
                <a:gd name="connsiteY1123" fmla="*/ 834051 h 1849426"/>
                <a:gd name="connsiteX1124" fmla="*/ 2307124 w 6386648"/>
                <a:gd name="connsiteY1124" fmla="*/ 816027 h 1849426"/>
                <a:gd name="connsiteX1125" fmla="*/ 606821 w 6386648"/>
                <a:gd name="connsiteY1125" fmla="*/ 816027 h 1849426"/>
                <a:gd name="connsiteX1126" fmla="*/ 624846 w 6386648"/>
                <a:gd name="connsiteY1126" fmla="*/ 834051 h 1849426"/>
                <a:gd name="connsiteX1127" fmla="*/ 606821 w 6386648"/>
                <a:gd name="connsiteY1127" fmla="*/ 852076 h 1849426"/>
                <a:gd name="connsiteX1128" fmla="*/ 588797 w 6386648"/>
                <a:gd name="connsiteY1128" fmla="*/ 834051 h 1849426"/>
                <a:gd name="connsiteX1129" fmla="*/ 606821 w 6386648"/>
                <a:gd name="connsiteY1129" fmla="*/ 816027 h 1849426"/>
                <a:gd name="connsiteX1130" fmla="*/ 3292457 w 6386648"/>
                <a:gd name="connsiteY1130" fmla="*/ 791994 h 1849426"/>
                <a:gd name="connsiteX1131" fmla="*/ 3310482 w 6386648"/>
                <a:gd name="connsiteY1131" fmla="*/ 810018 h 1849426"/>
                <a:gd name="connsiteX1132" fmla="*/ 3292457 w 6386648"/>
                <a:gd name="connsiteY1132" fmla="*/ 828043 h 1849426"/>
                <a:gd name="connsiteX1133" fmla="*/ 3274433 w 6386648"/>
                <a:gd name="connsiteY1133" fmla="*/ 810018 h 1849426"/>
                <a:gd name="connsiteX1134" fmla="*/ 3292457 w 6386648"/>
                <a:gd name="connsiteY1134" fmla="*/ 791994 h 1849426"/>
                <a:gd name="connsiteX1135" fmla="*/ 859163 w 6386648"/>
                <a:gd name="connsiteY1135" fmla="*/ 791994 h 1849426"/>
                <a:gd name="connsiteX1136" fmla="*/ 877188 w 6386648"/>
                <a:gd name="connsiteY1136" fmla="*/ 810018 h 1849426"/>
                <a:gd name="connsiteX1137" fmla="*/ 859163 w 6386648"/>
                <a:gd name="connsiteY1137" fmla="*/ 828043 h 1849426"/>
                <a:gd name="connsiteX1138" fmla="*/ 841139 w 6386648"/>
                <a:gd name="connsiteY1138" fmla="*/ 810018 h 1849426"/>
                <a:gd name="connsiteX1139" fmla="*/ 859163 w 6386648"/>
                <a:gd name="connsiteY1139" fmla="*/ 791994 h 1849426"/>
                <a:gd name="connsiteX1140" fmla="*/ 1297756 w 6386648"/>
                <a:gd name="connsiteY1140" fmla="*/ 785986 h 1849426"/>
                <a:gd name="connsiteX1141" fmla="*/ 1315781 w 6386648"/>
                <a:gd name="connsiteY1141" fmla="*/ 804010 h 1849426"/>
                <a:gd name="connsiteX1142" fmla="*/ 1297756 w 6386648"/>
                <a:gd name="connsiteY1142" fmla="*/ 822035 h 1849426"/>
                <a:gd name="connsiteX1143" fmla="*/ 1279732 w 6386648"/>
                <a:gd name="connsiteY1143" fmla="*/ 804010 h 1849426"/>
                <a:gd name="connsiteX1144" fmla="*/ 1297756 w 6386648"/>
                <a:gd name="connsiteY1144" fmla="*/ 785986 h 1849426"/>
                <a:gd name="connsiteX1145" fmla="*/ 324438 w 6386648"/>
                <a:gd name="connsiteY1145" fmla="*/ 785986 h 1849426"/>
                <a:gd name="connsiteX1146" fmla="*/ 342463 w 6386648"/>
                <a:gd name="connsiteY1146" fmla="*/ 804010 h 1849426"/>
                <a:gd name="connsiteX1147" fmla="*/ 324438 w 6386648"/>
                <a:gd name="connsiteY1147" fmla="*/ 822035 h 1849426"/>
                <a:gd name="connsiteX1148" fmla="*/ 306414 w 6386648"/>
                <a:gd name="connsiteY1148" fmla="*/ 804010 h 1849426"/>
                <a:gd name="connsiteX1149" fmla="*/ 324438 w 6386648"/>
                <a:gd name="connsiteY1149" fmla="*/ 785986 h 1849426"/>
                <a:gd name="connsiteX1150" fmla="*/ 3755084 w 6386648"/>
                <a:gd name="connsiteY1150" fmla="*/ 779978 h 1849426"/>
                <a:gd name="connsiteX1151" fmla="*/ 3773109 w 6386648"/>
                <a:gd name="connsiteY1151" fmla="*/ 798002 h 1849426"/>
                <a:gd name="connsiteX1152" fmla="*/ 3755084 w 6386648"/>
                <a:gd name="connsiteY1152" fmla="*/ 816027 h 1849426"/>
                <a:gd name="connsiteX1153" fmla="*/ 3737060 w 6386648"/>
                <a:gd name="connsiteY1153" fmla="*/ 798002 h 1849426"/>
                <a:gd name="connsiteX1154" fmla="*/ 3755084 w 6386648"/>
                <a:gd name="connsiteY1154" fmla="*/ 779978 h 1849426"/>
                <a:gd name="connsiteX1155" fmla="*/ 1496026 w 6386648"/>
                <a:gd name="connsiteY1155" fmla="*/ 779978 h 1849426"/>
                <a:gd name="connsiteX1156" fmla="*/ 1514050 w 6386648"/>
                <a:gd name="connsiteY1156" fmla="*/ 798002 h 1849426"/>
                <a:gd name="connsiteX1157" fmla="*/ 1496026 w 6386648"/>
                <a:gd name="connsiteY1157" fmla="*/ 816027 h 1849426"/>
                <a:gd name="connsiteX1158" fmla="*/ 1478001 w 6386648"/>
                <a:gd name="connsiteY1158" fmla="*/ 798002 h 1849426"/>
                <a:gd name="connsiteX1159" fmla="*/ 1496026 w 6386648"/>
                <a:gd name="connsiteY1159" fmla="*/ 779978 h 1849426"/>
                <a:gd name="connsiteX1160" fmla="*/ 3622905 w 6386648"/>
                <a:gd name="connsiteY1160" fmla="*/ 767962 h 1849426"/>
                <a:gd name="connsiteX1161" fmla="*/ 3640930 w 6386648"/>
                <a:gd name="connsiteY1161" fmla="*/ 785987 h 1849426"/>
                <a:gd name="connsiteX1162" fmla="*/ 3622905 w 6386648"/>
                <a:gd name="connsiteY1162" fmla="*/ 804011 h 1849426"/>
                <a:gd name="connsiteX1163" fmla="*/ 3604881 w 6386648"/>
                <a:gd name="connsiteY1163" fmla="*/ 785987 h 1849426"/>
                <a:gd name="connsiteX1164" fmla="*/ 3622905 w 6386648"/>
                <a:gd name="connsiteY1164" fmla="*/ 767962 h 1849426"/>
                <a:gd name="connsiteX1165" fmla="*/ 3112213 w 6386648"/>
                <a:gd name="connsiteY1165" fmla="*/ 767962 h 1849426"/>
                <a:gd name="connsiteX1166" fmla="*/ 3130238 w 6386648"/>
                <a:gd name="connsiteY1166" fmla="*/ 785987 h 1849426"/>
                <a:gd name="connsiteX1167" fmla="*/ 3112213 w 6386648"/>
                <a:gd name="connsiteY1167" fmla="*/ 804011 h 1849426"/>
                <a:gd name="connsiteX1168" fmla="*/ 3094189 w 6386648"/>
                <a:gd name="connsiteY1168" fmla="*/ 785987 h 1849426"/>
                <a:gd name="connsiteX1169" fmla="*/ 3112213 w 6386648"/>
                <a:gd name="connsiteY1169" fmla="*/ 767962 h 1849426"/>
                <a:gd name="connsiteX1170" fmla="*/ 714968 w 6386648"/>
                <a:gd name="connsiteY1170" fmla="*/ 767962 h 1849426"/>
                <a:gd name="connsiteX1171" fmla="*/ 732992 w 6386648"/>
                <a:gd name="connsiteY1171" fmla="*/ 785987 h 1849426"/>
                <a:gd name="connsiteX1172" fmla="*/ 714968 w 6386648"/>
                <a:gd name="connsiteY1172" fmla="*/ 804011 h 1849426"/>
                <a:gd name="connsiteX1173" fmla="*/ 696943 w 6386648"/>
                <a:gd name="connsiteY1173" fmla="*/ 785987 h 1849426"/>
                <a:gd name="connsiteX1174" fmla="*/ 714968 w 6386648"/>
                <a:gd name="connsiteY1174" fmla="*/ 767962 h 1849426"/>
                <a:gd name="connsiteX1175" fmla="*/ 2986042 w 6386648"/>
                <a:gd name="connsiteY1175" fmla="*/ 761954 h 1849426"/>
                <a:gd name="connsiteX1176" fmla="*/ 3004067 w 6386648"/>
                <a:gd name="connsiteY1176" fmla="*/ 779978 h 1849426"/>
                <a:gd name="connsiteX1177" fmla="*/ 2986042 w 6386648"/>
                <a:gd name="connsiteY1177" fmla="*/ 798003 h 1849426"/>
                <a:gd name="connsiteX1178" fmla="*/ 2968017 w 6386648"/>
                <a:gd name="connsiteY1178" fmla="*/ 779978 h 1849426"/>
                <a:gd name="connsiteX1179" fmla="*/ 2986042 w 6386648"/>
                <a:gd name="connsiteY1179" fmla="*/ 761954 h 1849426"/>
                <a:gd name="connsiteX1180" fmla="*/ 1736351 w 6386648"/>
                <a:gd name="connsiteY1180" fmla="*/ 761954 h 1849426"/>
                <a:gd name="connsiteX1181" fmla="*/ 1754375 w 6386648"/>
                <a:gd name="connsiteY1181" fmla="*/ 779978 h 1849426"/>
                <a:gd name="connsiteX1182" fmla="*/ 1736351 w 6386648"/>
                <a:gd name="connsiteY1182" fmla="*/ 798003 h 1849426"/>
                <a:gd name="connsiteX1183" fmla="*/ 1718326 w 6386648"/>
                <a:gd name="connsiteY1183" fmla="*/ 779978 h 1849426"/>
                <a:gd name="connsiteX1184" fmla="*/ 1736351 w 6386648"/>
                <a:gd name="connsiteY1184" fmla="*/ 761954 h 1849426"/>
                <a:gd name="connsiteX1185" fmla="*/ 5863939 w 6386648"/>
                <a:gd name="connsiteY1185" fmla="*/ 755946 h 1849426"/>
                <a:gd name="connsiteX1186" fmla="*/ 5881964 w 6386648"/>
                <a:gd name="connsiteY1186" fmla="*/ 773970 h 1849426"/>
                <a:gd name="connsiteX1187" fmla="*/ 5863939 w 6386648"/>
                <a:gd name="connsiteY1187" fmla="*/ 791995 h 1849426"/>
                <a:gd name="connsiteX1188" fmla="*/ 5845915 w 6386648"/>
                <a:gd name="connsiteY1188" fmla="*/ 773970 h 1849426"/>
                <a:gd name="connsiteX1189" fmla="*/ 5863939 w 6386648"/>
                <a:gd name="connsiteY1189" fmla="*/ 755946 h 1849426"/>
                <a:gd name="connsiteX1190" fmla="*/ 2685636 w 6386648"/>
                <a:gd name="connsiteY1190" fmla="*/ 755946 h 1849426"/>
                <a:gd name="connsiteX1191" fmla="*/ 2703661 w 6386648"/>
                <a:gd name="connsiteY1191" fmla="*/ 773970 h 1849426"/>
                <a:gd name="connsiteX1192" fmla="*/ 2685636 w 6386648"/>
                <a:gd name="connsiteY1192" fmla="*/ 791995 h 1849426"/>
                <a:gd name="connsiteX1193" fmla="*/ 2667611 w 6386648"/>
                <a:gd name="connsiteY1193" fmla="*/ 773970 h 1849426"/>
                <a:gd name="connsiteX1194" fmla="*/ 2685636 w 6386648"/>
                <a:gd name="connsiteY1194" fmla="*/ 755946 h 1849426"/>
                <a:gd name="connsiteX1195" fmla="*/ 1069447 w 6386648"/>
                <a:gd name="connsiteY1195" fmla="*/ 755946 h 1849426"/>
                <a:gd name="connsiteX1196" fmla="*/ 1087472 w 6386648"/>
                <a:gd name="connsiteY1196" fmla="*/ 773970 h 1849426"/>
                <a:gd name="connsiteX1197" fmla="*/ 1069447 w 6386648"/>
                <a:gd name="connsiteY1197" fmla="*/ 791995 h 1849426"/>
                <a:gd name="connsiteX1198" fmla="*/ 1051423 w 6386648"/>
                <a:gd name="connsiteY1198" fmla="*/ 773970 h 1849426"/>
                <a:gd name="connsiteX1199" fmla="*/ 1069447 w 6386648"/>
                <a:gd name="connsiteY1199" fmla="*/ 755946 h 1849426"/>
                <a:gd name="connsiteX1200" fmla="*/ 3935328 w 6386648"/>
                <a:gd name="connsiteY1200" fmla="*/ 749937 h 1849426"/>
                <a:gd name="connsiteX1201" fmla="*/ 3953353 w 6386648"/>
                <a:gd name="connsiteY1201" fmla="*/ 767961 h 1849426"/>
                <a:gd name="connsiteX1202" fmla="*/ 3935328 w 6386648"/>
                <a:gd name="connsiteY1202" fmla="*/ 785986 h 1849426"/>
                <a:gd name="connsiteX1203" fmla="*/ 3917304 w 6386648"/>
                <a:gd name="connsiteY1203" fmla="*/ 767961 h 1849426"/>
                <a:gd name="connsiteX1204" fmla="*/ 3935328 w 6386648"/>
                <a:gd name="connsiteY1204" fmla="*/ 749937 h 1849426"/>
                <a:gd name="connsiteX1205" fmla="*/ 2114863 w 6386648"/>
                <a:gd name="connsiteY1205" fmla="*/ 749937 h 1849426"/>
                <a:gd name="connsiteX1206" fmla="*/ 2132888 w 6386648"/>
                <a:gd name="connsiteY1206" fmla="*/ 767961 h 1849426"/>
                <a:gd name="connsiteX1207" fmla="*/ 2114863 w 6386648"/>
                <a:gd name="connsiteY1207" fmla="*/ 785986 h 1849426"/>
                <a:gd name="connsiteX1208" fmla="*/ 2096839 w 6386648"/>
                <a:gd name="connsiteY1208" fmla="*/ 767961 h 1849426"/>
                <a:gd name="connsiteX1209" fmla="*/ 2114863 w 6386648"/>
                <a:gd name="connsiteY1209" fmla="*/ 749937 h 1849426"/>
                <a:gd name="connsiteX1210" fmla="*/ 2006717 w 6386648"/>
                <a:gd name="connsiteY1210" fmla="*/ 749937 h 1849426"/>
                <a:gd name="connsiteX1211" fmla="*/ 2024741 w 6386648"/>
                <a:gd name="connsiteY1211" fmla="*/ 767961 h 1849426"/>
                <a:gd name="connsiteX1212" fmla="*/ 2006717 w 6386648"/>
                <a:gd name="connsiteY1212" fmla="*/ 785986 h 1849426"/>
                <a:gd name="connsiteX1213" fmla="*/ 1988692 w 6386648"/>
                <a:gd name="connsiteY1213" fmla="*/ 767961 h 1849426"/>
                <a:gd name="connsiteX1214" fmla="*/ 2006717 w 6386648"/>
                <a:gd name="connsiteY1214" fmla="*/ 749937 h 1849426"/>
                <a:gd name="connsiteX1215" fmla="*/ 6116281 w 6386648"/>
                <a:gd name="connsiteY1215" fmla="*/ 737921 h 1849426"/>
                <a:gd name="connsiteX1216" fmla="*/ 6134306 w 6386648"/>
                <a:gd name="connsiteY1216" fmla="*/ 755946 h 1849426"/>
                <a:gd name="connsiteX1217" fmla="*/ 6116281 w 6386648"/>
                <a:gd name="connsiteY1217" fmla="*/ 773970 h 1849426"/>
                <a:gd name="connsiteX1218" fmla="*/ 6098257 w 6386648"/>
                <a:gd name="connsiteY1218" fmla="*/ 755946 h 1849426"/>
                <a:gd name="connsiteX1219" fmla="*/ 6116281 w 6386648"/>
                <a:gd name="connsiteY1219" fmla="*/ 737921 h 1849426"/>
                <a:gd name="connsiteX1220" fmla="*/ 2397246 w 6386648"/>
                <a:gd name="connsiteY1220" fmla="*/ 737921 h 1849426"/>
                <a:gd name="connsiteX1221" fmla="*/ 2415270 w 6386648"/>
                <a:gd name="connsiteY1221" fmla="*/ 755946 h 1849426"/>
                <a:gd name="connsiteX1222" fmla="*/ 2397246 w 6386648"/>
                <a:gd name="connsiteY1222" fmla="*/ 773970 h 1849426"/>
                <a:gd name="connsiteX1223" fmla="*/ 2379221 w 6386648"/>
                <a:gd name="connsiteY1223" fmla="*/ 755946 h 1849426"/>
                <a:gd name="connsiteX1224" fmla="*/ 2397246 w 6386648"/>
                <a:gd name="connsiteY1224" fmla="*/ 737921 h 1849426"/>
                <a:gd name="connsiteX1225" fmla="*/ 522707 w 6386648"/>
                <a:gd name="connsiteY1225" fmla="*/ 731913 h 1849426"/>
                <a:gd name="connsiteX1226" fmla="*/ 540732 w 6386648"/>
                <a:gd name="connsiteY1226" fmla="*/ 749937 h 1849426"/>
                <a:gd name="connsiteX1227" fmla="*/ 522707 w 6386648"/>
                <a:gd name="connsiteY1227" fmla="*/ 767962 h 1849426"/>
                <a:gd name="connsiteX1228" fmla="*/ 504683 w 6386648"/>
                <a:gd name="connsiteY1228" fmla="*/ 749937 h 1849426"/>
                <a:gd name="connsiteX1229" fmla="*/ 522707 w 6386648"/>
                <a:gd name="connsiteY1229" fmla="*/ 731913 h 1849426"/>
                <a:gd name="connsiteX1230" fmla="*/ 414561 w 6386648"/>
                <a:gd name="connsiteY1230" fmla="*/ 731913 h 1849426"/>
                <a:gd name="connsiteX1231" fmla="*/ 432586 w 6386648"/>
                <a:gd name="connsiteY1231" fmla="*/ 749937 h 1849426"/>
                <a:gd name="connsiteX1232" fmla="*/ 414561 w 6386648"/>
                <a:gd name="connsiteY1232" fmla="*/ 767962 h 1849426"/>
                <a:gd name="connsiteX1233" fmla="*/ 396537 w 6386648"/>
                <a:gd name="connsiteY1233" fmla="*/ 749937 h 1849426"/>
                <a:gd name="connsiteX1234" fmla="*/ 414561 w 6386648"/>
                <a:gd name="connsiteY1234" fmla="*/ 731913 h 1849426"/>
                <a:gd name="connsiteX1235" fmla="*/ 6236444 w 6386648"/>
                <a:gd name="connsiteY1235" fmla="*/ 725905 h 1849426"/>
                <a:gd name="connsiteX1236" fmla="*/ 6254469 w 6386648"/>
                <a:gd name="connsiteY1236" fmla="*/ 743929 h 1849426"/>
                <a:gd name="connsiteX1237" fmla="*/ 6236444 w 6386648"/>
                <a:gd name="connsiteY1237" fmla="*/ 761954 h 1849426"/>
                <a:gd name="connsiteX1238" fmla="*/ 6218420 w 6386648"/>
                <a:gd name="connsiteY1238" fmla="*/ 743929 h 1849426"/>
                <a:gd name="connsiteX1239" fmla="*/ 6236444 w 6386648"/>
                <a:gd name="connsiteY1239" fmla="*/ 725905 h 1849426"/>
                <a:gd name="connsiteX1240" fmla="*/ 961301 w 6386648"/>
                <a:gd name="connsiteY1240" fmla="*/ 725905 h 1849426"/>
                <a:gd name="connsiteX1241" fmla="*/ 979326 w 6386648"/>
                <a:gd name="connsiteY1241" fmla="*/ 743929 h 1849426"/>
                <a:gd name="connsiteX1242" fmla="*/ 961301 w 6386648"/>
                <a:gd name="connsiteY1242" fmla="*/ 761954 h 1849426"/>
                <a:gd name="connsiteX1243" fmla="*/ 943277 w 6386648"/>
                <a:gd name="connsiteY1243" fmla="*/ 743929 h 1849426"/>
                <a:gd name="connsiteX1244" fmla="*/ 961301 w 6386648"/>
                <a:gd name="connsiteY1244" fmla="*/ 725905 h 1849426"/>
                <a:gd name="connsiteX1245" fmla="*/ 3400604 w 6386648"/>
                <a:gd name="connsiteY1245" fmla="*/ 719897 h 1849426"/>
                <a:gd name="connsiteX1246" fmla="*/ 3418629 w 6386648"/>
                <a:gd name="connsiteY1246" fmla="*/ 737921 h 1849426"/>
                <a:gd name="connsiteX1247" fmla="*/ 3400604 w 6386648"/>
                <a:gd name="connsiteY1247" fmla="*/ 755946 h 1849426"/>
                <a:gd name="connsiteX1248" fmla="*/ 3382580 w 6386648"/>
                <a:gd name="connsiteY1248" fmla="*/ 737921 h 1849426"/>
                <a:gd name="connsiteX1249" fmla="*/ 3400604 w 6386648"/>
                <a:gd name="connsiteY1249" fmla="*/ 719897 h 1849426"/>
                <a:gd name="connsiteX1250" fmla="*/ 6002126 w 6386648"/>
                <a:gd name="connsiteY1250" fmla="*/ 713889 h 1849426"/>
                <a:gd name="connsiteX1251" fmla="*/ 6020151 w 6386648"/>
                <a:gd name="connsiteY1251" fmla="*/ 731913 h 1849426"/>
                <a:gd name="connsiteX1252" fmla="*/ 6002126 w 6386648"/>
                <a:gd name="connsiteY1252" fmla="*/ 749938 h 1849426"/>
                <a:gd name="connsiteX1253" fmla="*/ 5984102 w 6386648"/>
                <a:gd name="connsiteY1253" fmla="*/ 731913 h 1849426"/>
                <a:gd name="connsiteX1254" fmla="*/ 6002126 w 6386648"/>
                <a:gd name="connsiteY1254" fmla="*/ 713889 h 1849426"/>
                <a:gd name="connsiteX1255" fmla="*/ 1610179 w 6386648"/>
                <a:gd name="connsiteY1255" fmla="*/ 713889 h 1849426"/>
                <a:gd name="connsiteX1256" fmla="*/ 1628204 w 6386648"/>
                <a:gd name="connsiteY1256" fmla="*/ 731913 h 1849426"/>
                <a:gd name="connsiteX1257" fmla="*/ 1610179 w 6386648"/>
                <a:gd name="connsiteY1257" fmla="*/ 749938 h 1849426"/>
                <a:gd name="connsiteX1258" fmla="*/ 1592155 w 6386648"/>
                <a:gd name="connsiteY1258" fmla="*/ 731913 h 1849426"/>
                <a:gd name="connsiteX1259" fmla="*/ 1610179 w 6386648"/>
                <a:gd name="connsiteY1259" fmla="*/ 713889 h 1849426"/>
                <a:gd name="connsiteX1260" fmla="*/ 3520767 w 6386648"/>
                <a:gd name="connsiteY1260" fmla="*/ 707881 h 1849426"/>
                <a:gd name="connsiteX1261" fmla="*/ 3538792 w 6386648"/>
                <a:gd name="connsiteY1261" fmla="*/ 725906 h 1849426"/>
                <a:gd name="connsiteX1262" fmla="*/ 3520767 w 6386648"/>
                <a:gd name="connsiteY1262" fmla="*/ 743930 h 1849426"/>
                <a:gd name="connsiteX1263" fmla="*/ 3502743 w 6386648"/>
                <a:gd name="connsiteY1263" fmla="*/ 725906 h 1849426"/>
                <a:gd name="connsiteX1264" fmla="*/ 3520767 w 6386648"/>
                <a:gd name="connsiteY1264" fmla="*/ 707881 h 1849426"/>
                <a:gd name="connsiteX1265" fmla="*/ 2895920 w 6386648"/>
                <a:gd name="connsiteY1265" fmla="*/ 701872 h 1849426"/>
                <a:gd name="connsiteX1266" fmla="*/ 2913945 w 6386648"/>
                <a:gd name="connsiteY1266" fmla="*/ 719896 h 1849426"/>
                <a:gd name="connsiteX1267" fmla="*/ 2895920 w 6386648"/>
                <a:gd name="connsiteY1267" fmla="*/ 737921 h 1849426"/>
                <a:gd name="connsiteX1268" fmla="*/ 2877895 w 6386648"/>
                <a:gd name="connsiteY1268" fmla="*/ 719896 h 1849426"/>
                <a:gd name="connsiteX1269" fmla="*/ 2895920 w 6386648"/>
                <a:gd name="connsiteY1269" fmla="*/ 701872 h 1849426"/>
                <a:gd name="connsiteX1270" fmla="*/ 2547449 w 6386648"/>
                <a:gd name="connsiteY1270" fmla="*/ 701872 h 1849426"/>
                <a:gd name="connsiteX1271" fmla="*/ 2565474 w 6386648"/>
                <a:gd name="connsiteY1271" fmla="*/ 719896 h 1849426"/>
                <a:gd name="connsiteX1272" fmla="*/ 2547449 w 6386648"/>
                <a:gd name="connsiteY1272" fmla="*/ 737921 h 1849426"/>
                <a:gd name="connsiteX1273" fmla="*/ 2529425 w 6386648"/>
                <a:gd name="connsiteY1273" fmla="*/ 719896 h 1849426"/>
                <a:gd name="connsiteX1274" fmla="*/ 2547449 w 6386648"/>
                <a:gd name="connsiteY1274" fmla="*/ 701872 h 1849426"/>
                <a:gd name="connsiteX1275" fmla="*/ 2241034 w 6386648"/>
                <a:gd name="connsiteY1275" fmla="*/ 701872 h 1849426"/>
                <a:gd name="connsiteX1276" fmla="*/ 2259059 w 6386648"/>
                <a:gd name="connsiteY1276" fmla="*/ 719896 h 1849426"/>
                <a:gd name="connsiteX1277" fmla="*/ 2241034 w 6386648"/>
                <a:gd name="connsiteY1277" fmla="*/ 737921 h 1849426"/>
                <a:gd name="connsiteX1278" fmla="*/ 2223010 w 6386648"/>
                <a:gd name="connsiteY1278" fmla="*/ 719896 h 1849426"/>
                <a:gd name="connsiteX1279" fmla="*/ 2241034 w 6386648"/>
                <a:gd name="connsiteY1279" fmla="*/ 701872 h 1849426"/>
                <a:gd name="connsiteX1280" fmla="*/ 1411911 w 6386648"/>
                <a:gd name="connsiteY1280" fmla="*/ 701872 h 1849426"/>
                <a:gd name="connsiteX1281" fmla="*/ 1429936 w 6386648"/>
                <a:gd name="connsiteY1281" fmla="*/ 719896 h 1849426"/>
                <a:gd name="connsiteX1282" fmla="*/ 1411911 w 6386648"/>
                <a:gd name="connsiteY1282" fmla="*/ 737921 h 1849426"/>
                <a:gd name="connsiteX1283" fmla="*/ 1393887 w 6386648"/>
                <a:gd name="connsiteY1283" fmla="*/ 719896 h 1849426"/>
                <a:gd name="connsiteX1284" fmla="*/ 1411911 w 6386648"/>
                <a:gd name="connsiteY1284" fmla="*/ 701872 h 1849426"/>
                <a:gd name="connsiteX1285" fmla="*/ 1165578 w 6386648"/>
                <a:gd name="connsiteY1285" fmla="*/ 701872 h 1849426"/>
                <a:gd name="connsiteX1286" fmla="*/ 1183602 w 6386648"/>
                <a:gd name="connsiteY1286" fmla="*/ 719896 h 1849426"/>
                <a:gd name="connsiteX1287" fmla="*/ 1165578 w 6386648"/>
                <a:gd name="connsiteY1287" fmla="*/ 737921 h 1849426"/>
                <a:gd name="connsiteX1288" fmla="*/ 1147553 w 6386648"/>
                <a:gd name="connsiteY1288" fmla="*/ 719896 h 1849426"/>
                <a:gd name="connsiteX1289" fmla="*/ 1165578 w 6386648"/>
                <a:gd name="connsiteY1289" fmla="*/ 701872 h 1849426"/>
                <a:gd name="connsiteX1290" fmla="*/ 168227 w 6386648"/>
                <a:gd name="connsiteY1290" fmla="*/ 701872 h 1849426"/>
                <a:gd name="connsiteX1291" fmla="*/ 186252 w 6386648"/>
                <a:gd name="connsiteY1291" fmla="*/ 719896 h 1849426"/>
                <a:gd name="connsiteX1292" fmla="*/ 168227 w 6386648"/>
                <a:gd name="connsiteY1292" fmla="*/ 737921 h 1849426"/>
                <a:gd name="connsiteX1293" fmla="*/ 150203 w 6386648"/>
                <a:gd name="connsiteY1293" fmla="*/ 719896 h 1849426"/>
                <a:gd name="connsiteX1294" fmla="*/ 168227 w 6386648"/>
                <a:gd name="connsiteY1294" fmla="*/ 701872 h 1849426"/>
                <a:gd name="connsiteX1295" fmla="*/ 1910586 w 6386648"/>
                <a:gd name="connsiteY1295" fmla="*/ 695864 h 1849426"/>
                <a:gd name="connsiteX1296" fmla="*/ 1928611 w 6386648"/>
                <a:gd name="connsiteY1296" fmla="*/ 713888 h 1849426"/>
                <a:gd name="connsiteX1297" fmla="*/ 1910586 w 6386648"/>
                <a:gd name="connsiteY1297" fmla="*/ 731913 h 1849426"/>
                <a:gd name="connsiteX1298" fmla="*/ 1892562 w 6386648"/>
                <a:gd name="connsiteY1298" fmla="*/ 713888 h 1849426"/>
                <a:gd name="connsiteX1299" fmla="*/ 1910586 w 6386648"/>
                <a:gd name="connsiteY1299" fmla="*/ 695864 h 1849426"/>
                <a:gd name="connsiteX1300" fmla="*/ 3833190 w 6386648"/>
                <a:gd name="connsiteY1300" fmla="*/ 689856 h 1849426"/>
                <a:gd name="connsiteX1301" fmla="*/ 3851215 w 6386648"/>
                <a:gd name="connsiteY1301" fmla="*/ 707880 h 1849426"/>
                <a:gd name="connsiteX1302" fmla="*/ 3833190 w 6386648"/>
                <a:gd name="connsiteY1302" fmla="*/ 725905 h 1849426"/>
                <a:gd name="connsiteX1303" fmla="*/ 3815166 w 6386648"/>
                <a:gd name="connsiteY1303" fmla="*/ 707880 h 1849426"/>
                <a:gd name="connsiteX1304" fmla="*/ 3833190 w 6386648"/>
                <a:gd name="connsiteY1304" fmla="*/ 689856 h 1849426"/>
                <a:gd name="connsiteX1305" fmla="*/ 2787774 w 6386648"/>
                <a:gd name="connsiteY1305" fmla="*/ 689856 h 1849426"/>
                <a:gd name="connsiteX1306" fmla="*/ 2805799 w 6386648"/>
                <a:gd name="connsiteY1306" fmla="*/ 707880 h 1849426"/>
                <a:gd name="connsiteX1307" fmla="*/ 2787774 w 6386648"/>
                <a:gd name="connsiteY1307" fmla="*/ 725905 h 1849426"/>
                <a:gd name="connsiteX1308" fmla="*/ 2769750 w 6386648"/>
                <a:gd name="connsiteY1308" fmla="*/ 707880 h 1849426"/>
                <a:gd name="connsiteX1309" fmla="*/ 2787774 w 6386648"/>
                <a:gd name="connsiteY1309" fmla="*/ 689856 h 1849426"/>
                <a:gd name="connsiteX1310" fmla="*/ 5737768 w 6386648"/>
                <a:gd name="connsiteY1310" fmla="*/ 677840 h 1849426"/>
                <a:gd name="connsiteX1311" fmla="*/ 5755793 w 6386648"/>
                <a:gd name="connsiteY1311" fmla="*/ 695865 h 1849426"/>
                <a:gd name="connsiteX1312" fmla="*/ 5737768 w 6386648"/>
                <a:gd name="connsiteY1312" fmla="*/ 713889 h 1849426"/>
                <a:gd name="connsiteX1313" fmla="*/ 5719744 w 6386648"/>
                <a:gd name="connsiteY1313" fmla="*/ 695865 h 1849426"/>
                <a:gd name="connsiteX1314" fmla="*/ 5737768 w 6386648"/>
                <a:gd name="connsiteY1314" fmla="*/ 677840 h 1849426"/>
                <a:gd name="connsiteX1315" fmla="*/ 781057 w 6386648"/>
                <a:gd name="connsiteY1315" fmla="*/ 677840 h 1849426"/>
                <a:gd name="connsiteX1316" fmla="*/ 799082 w 6386648"/>
                <a:gd name="connsiteY1316" fmla="*/ 695865 h 1849426"/>
                <a:gd name="connsiteX1317" fmla="*/ 781057 w 6386648"/>
                <a:gd name="connsiteY1317" fmla="*/ 713889 h 1849426"/>
                <a:gd name="connsiteX1318" fmla="*/ 763033 w 6386648"/>
                <a:gd name="connsiteY1318" fmla="*/ 695865 h 1849426"/>
                <a:gd name="connsiteX1319" fmla="*/ 781057 w 6386648"/>
                <a:gd name="connsiteY1319" fmla="*/ 677840 h 1849426"/>
                <a:gd name="connsiteX1320" fmla="*/ 276373 w 6386648"/>
                <a:gd name="connsiteY1320" fmla="*/ 677840 h 1849426"/>
                <a:gd name="connsiteX1321" fmla="*/ 294398 w 6386648"/>
                <a:gd name="connsiteY1321" fmla="*/ 695865 h 1849426"/>
                <a:gd name="connsiteX1322" fmla="*/ 276373 w 6386648"/>
                <a:gd name="connsiteY1322" fmla="*/ 713889 h 1849426"/>
                <a:gd name="connsiteX1323" fmla="*/ 258349 w 6386648"/>
                <a:gd name="connsiteY1323" fmla="*/ 695865 h 1849426"/>
                <a:gd name="connsiteX1324" fmla="*/ 276373 w 6386648"/>
                <a:gd name="connsiteY1324" fmla="*/ 677840 h 1849426"/>
                <a:gd name="connsiteX1325" fmla="*/ 1784415 w 6386648"/>
                <a:gd name="connsiteY1325" fmla="*/ 671832 h 1849426"/>
                <a:gd name="connsiteX1326" fmla="*/ 1802440 w 6386648"/>
                <a:gd name="connsiteY1326" fmla="*/ 689856 h 1849426"/>
                <a:gd name="connsiteX1327" fmla="*/ 1784415 w 6386648"/>
                <a:gd name="connsiteY1327" fmla="*/ 707881 h 1849426"/>
                <a:gd name="connsiteX1328" fmla="*/ 1766391 w 6386648"/>
                <a:gd name="connsiteY1328" fmla="*/ 689856 h 1849426"/>
                <a:gd name="connsiteX1329" fmla="*/ 1784415 w 6386648"/>
                <a:gd name="connsiteY1329" fmla="*/ 671832 h 1849426"/>
                <a:gd name="connsiteX1330" fmla="*/ 3713027 w 6386648"/>
                <a:gd name="connsiteY1330" fmla="*/ 665824 h 1849426"/>
                <a:gd name="connsiteX1331" fmla="*/ 3731052 w 6386648"/>
                <a:gd name="connsiteY1331" fmla="*/ 683848 h 1849426"/>
                <a:gd name="connsiteX1332" fmla="*/ 3713027 w 6386648"/>
                <a:gd name="connsiteY1332" fmla="*/ 701873 h 1849426"/>
                <a:gd name="connsiteX1333" fmla="*/ 3695003 w 6386648"/>
                <a:gd name="connsiteY1333" fmla="*/ 683848 h 1849426"/>
                <a:gd name="connsiteX1334" fmla="*/ 3713027 w 6386648"/>
                <a:gd name="connsiteY1334" fmla="*/ 665824 h 1849426"/>
                <a:gd name="connsiteX1335" fmla="*/ 3274433 w 6386648"/>
                <a:gd name="connsiteY1335" fmla="*/ 665824 h 1849426"/>
                <a:gd name="connsiteX1336" fmla="*/ 3292458 w 6386648"/>
                <a:gd name="connsiteY1336" fmla="*/ 683848 h 1849426"/>
                <a:gd name="connsiteX1337" fmla="*/ 3274433 w 6386648"/>
                <a:gd name="connsiteY1337" fmla="*/ 701873 h 1849426"/>
                <a:gd name="connsiteX1338" fmla="*/ 3256409 w 6386648"/>
                <a:gd name="connsiteY1338" fmla="*/ 683848 h 1849426"/>
                <a:gd name="connsiteX1339" fmla="*/ 3274433 w 6386648"/>
                <a:gd name="connsiteY1339" fmla="*/ 665824 h 1849426"/>
                <a:gd name="connsiteX1340" fmla="*/ 1291748 w 6386648"/>
                <a:gd name="connsiteY1340" fmla="*/ 665824 h 1849426"/>
                <a:gd name="connsiteX1341" fmla="*/ 1309773 w 6386648"/>
                <a:gd name="connsiteY1341" fmla="*/ 683848 h 1849426"/>
                <a:gd name="connsiteX1342" fmla="*/ 1291748 w 6386648"/>
                <a:gd name="connsiteY1342" fmla="*/ 701873 h 1849426"/>
                <a:gd name="connsiteX1343" fmla="*/ 1273724 w 6386648"/>
                <a:gd name="connsiteY1343" fmla="*/ 683848 h 1849426"/>
                <a:gd name="connsiteX1344" fmla="*/ 1291748 w 6386648"/>
                <a:gd name="connsiteY1344" fmla="*/ 665824 h 1849426"/>
                <a:gd name="connsiteX1345" fmla="*/ 636862 w 6386648"/>
                <a:gd name="connsiteY1345" fmla="*/ 665824 h 1849426"/>
                <a:gd name="connsiteX1346" fmla="*/ 654887 w 6386648"/>
                <a:gd name="connsiteY1346" fmla="*/ 683848 h 1849426"/>
                <a:gd name="connsiteX1347" fmla="*/ 636862 w 6386648"/>
                <a:gd name="connsiteY1347" fmla="*/ 701873 h 1849426"/>
                <a:gd name="connsiteX1348" fmla="*/ 618838 w 6386648"/>
                <a:gd name="connsiteY1348" fmla="*/ 683848 h 1849426"/>
                <a:gd name="connsiteX1349" fmla="*/ 636862 w 6386648"/>
                <a:gd name="connsiteY1349" fmla="*/ 665824 h 1849426"/>
                <a:gd name="connsiteX1350" fmla="*/ 3172295 w 6386648"/>
                <a:gd name="connsiteY1350" fmla="*/ 659815 h 1849426"/>
                <a:gd name="connsiteX1351" fmla="*/ 3190320 w 6386648"/>
                <a:gd name="connsiteY1351" fmla="*/ 677839 h 1849426"/>
                <a:gd name="connsiteX1352" fmla="*/ 3172295 w 6386648"/>
                <a:gd name="connsiteY1352" fmla="*/ 695864 h 1849426"/>
                <a:gd name="connsiteX1353" fmla="*/ 3154271 w 6386648"/>
                <a:gd name="connsiteY1353" fmla="*/ 677839 h 1849426"/>
                <a:gd name="connsiteX1354" fmla="*/ 3172295 w 6386648"/>
                <a:gd name="connsiteY1354" fmla="*/ 659815 h 1849426"/>
                <a:gd name="connsiteX1355" fmla="*/ 6314550 w 6386648"/>
                <a:gd name="connsiteY1355" fmla="*/ 647799 h 1849426"/>
                <a:gd name="connsiteX1356" fmla="*/ 6332574 w 6386648"/>
                <a:gd name="connsiteY1356" fmla="*/ 665824 h 1849426"/>
                <a:gd name="connsiteX1357" fmla="*/ 6314550 w 6386648"/>
                <a:gd name="connsiteY1357" fmla="*/ 683848 h 1849426"/>
                <a:gd name="connsiteX1358" fmla="*/ 6296525 w 6386648"/>
                <a:gd name="connsiteY1358" fmla="*/ 665824 h 1849426"/>
                <a:gd name="connsiteX1359" fmla="*/ 6314550 w 6386648"/>
                <a:gd name="connsiteY1359" fmla="*/ 647799 h 1849426"/>
                <a:gd name="connsiteX1360" fmla="*/ 3040116 w 6386648"/>
                <a:gd name="connsiteY1360" fmla="*/ 647799 h 1849426"/>
                <a:gd name="connsiteX1361" fmla="*/ 3058141 w 6386648"/>
                <a:gd name="connsiteY1361" fmla="*/ 665824 h 1849426"/>
                <a:gd name="connsiteX1362" fmla="*/ 3040116 w 6386648"/>
                <a:gd name="connsiteY1362" fmla="*/ 683848 h 1849426"/>
                <a:gd name="connsiteX1363" fmla="*/ 3022092 w 6386648"/>
                <a:gd name="connsiteY1363" fmla="*/ 665824 h 1849426"/>
                <a:gd name="connsiteX1364" fmla="*/ 3040116 w 6386648"/>
                <a:gd name="connsiteY1364" fmla="*/ 647799 h 1849426"/>
                <a:gd name="connsiteX1365" fmla="*/ 4025450 w 6386648"/>
                <a:gd name="connsiteY1365" fmla="*/ 641791 h 1849426"/>
                <a:gd name="connsiteX1366" fmla="*/ 4043475 w 6386648"/>
                <a:gd name="connsiteY1366" fmla="*/ 659815 h 1849426"/>
                <a:gd name="connsiteX1367" fmla="*/ 4025450 w 6386648"/>
                <a:gd name="connsiteY1367" fmla="*/ 677840 h 1849426"/>
                <a:gd name="connsiteX1368" fmla="*/ 4007426 w 6386648"/>
                <a:gd name="connsiteY1368" fmla="*/ 659815 h 1849426"/>
                <a:gd name="connsiteX1369" fmla="*/ 4025450 w 6386648"/>
                <a:gd name="connsiteY1369" fmla="*/ 641791 h 1849426"/>
                <a:gd name="connsiteX1370" fmla="*/ 5948053 w 6386648"/>
                <a:gd name="connsiteY1370" fmla="*/ 629775 h 1849426"/>
                <a:gd name="connsiteX1371" fmla="*/ 5966078 w 6386648"/>
                <a:gd name="connsiteY1371" fmla="*/ 647799 h 1849426"/>
                <a:gd name="connsiteX1372" fmla="*/ 5948053 w 6386648"/>
                <a:gd name="connsiteY1372" fmla="*/ 665824 h 1849426"/>
                <a:gd name="connsiteX1373" fmla="*/ 5930029 w 6386648"/>
                <a:gd name="connsiteY1373" fmla="*/ 647799 h 1849426"/>
                <a:gd name="connsiteX1374" fmla="*/ 5948053 w 6386648"/>
                <a:gd name="connsiteY1374" fmla="*/ 629775 h 1849426"/>
                <a:gd name="connsiteX1375" fmla="*/ 2673619 w 6386648"/>
                <a:gd name="connsiteY1375" fmla="*/ 629775 h 1849426"/>
                <a:gd name="connsiteX1376" fmla="*/ 2691644 w 6386648"/>
                <a:gd name="connsiteY1376" fmla="*/ 647799 h 1849426"/>
                <a:gd name="connsiteX1377" fmla="*/ 2673619 w 6386648"/>
                <a:gd name="connsiteY1377" fmla="*/ 665824 h 1849426"/>
                <a:gd name="connsiteX1378" fmla="*/ 2655595 w 6386648"/>
                <a:gd name="connsiteY1378" fmla="*/ 647799 h 1849426"/>
                <a:gd name="connsiteX1379" fmla="*/ 2673619 w 6386648"/>
                <a:gd name="connsiteY1379" fmla="*/ 629775 h 1849426"/>
                <a:gd name="connsiteX1380" fmla="*/ 2331156 w 6386648"/>
                <a:gd name="connsiteY1380" fmla="*/ 629775 h 1849426"/>
                <a:gd name="connsiteX1381" fmla="*/ 2349181 w 6386648"/>
                <a:gd name="connsiteY1381" fmla="*/ 647799 h 1849426"/>
                <a:gd name="connsiteX1382" fmla="*/ 2331156 w 6386648"/>
                <a:gd name="connsiteY1382" fmla="*/ 665824 h 1849426"/>
                <a:gd name="connsiteX1383" fmla="*/ 2313132 w 6386648"/>
                <a:gd name="connsiteY1383" fmla="*/ 647799 h 1849426"/>
                <a:gd name="connsiteX1384" fmla="*/ 2331156 w 6386648"/>
                <a:gd name="connsiteY1384" fmla="*/ 629775 h 1849426"/>
                <a:gd name="connsiteX1385" fmla="*/ 1514049 w 6386648"/>
                <a:gd name="connsiteY1385" fmla="*/ 629775 h 1849426"/>
                <a:gd name="connsiteX1386" fmla="*/ 1532074 w 6386648"/>
                <a:gd name="connsiteY1386" fmla="*/ 647799 h 1849426"/>
                <a:gd name="connsiteX1387" fmla="*/ 1514049 w 6386648"/>
                <a:gd name="connsiteY1387" fmla="*/ 665824 h 1849426"/>
                <a:gd name="connsiteX1388" fmla="*/ 1496025 w 6386648"/>
                <a:gd name="connsiteY1388" fmla="*/ 647799 h 1849426"/>
                <a:gd name="connsiteX1389" fmla="*/ 1514049 w 6386648"/>
                <a:gd name="connsiteY1389" fmla="*/ 629775 h 1849426"/>
                <a:gd name="connsiteX1390" fmla="*/ 901219 w 6386648"/>
                <a:gd name="connsiteY1390" fmla="*/ 629775 h 1849426"/>
                <a:gd name="connsiteX1391" fmla="*/ 919244 w 6386648"/>
                <a:gd name="connsiteY1391" fmla="*/ 647799 h 1849426"/>
                <a:gd name="connsiteX1392" fmla="*/ 901219 w 6386648"/>
                <a:gd name="connsiteY1392" fmla="*/ 665824 h 1849426"/>
                <a:gd name="connsiteX1393" fmla="*/ 883195 w 6386648"/>
                <a:gd name="connsiteY1393" fmla="*/ 647799 h 1849426"/>
                <a:gd name="connsiteX1394" fmla="*/ 901219 w 6386648"/>
                <a:gd name="connsiteY1394" fmla="*/ 629775 h 1849426"/>
                <a:gd name="connsiteX1395" fmla="*/ 5827891 w 6386648"/>
                <a:gd name="connsiteY1395" fmla="*/ 617758 h 1849426"/>
                <a:gd name="connsiteX1396" fmla="*/ 5845916 w 6386648"/>
                <a:gd name="connsiteY1396" fmla="*/ 635783 h 1849426"/>
                <a:gd name="connsiteX1397" fmla="*/ 5827891 w 6386648"/>
                <a:gd name="connsiteY1397" fmla="*/ 653807 h 1849426"/>
                <a:gd name="connsiteX1398" fmla="*/ 5809867 w 6386648"/>
                <a:gd name="connsiteY1398" fmla="*/ 635783 h 1849426"/>
                <a:gd name="connsiteX1399" fmla="*/ 5827891 w 6386648"/>
                <a:gd name="connsiteY1399" fmla="*/ 617758 h 1849426"/>
                <a:gd name="connsiteX1400" fmla="*/ 2469343 w 6386648"/>
                <a:gd name="connsiteY1400" fmla="*/ 617758 h 1849426"/>
                <a:gd name="connsiteX1401" fmla="*/ 2487368 w 6386648"/>
                <a:gd name="connsiteY1401" fmla="*/ 635783 h 1849426"/>
                <a:gd name="connsiteX1402" fmla="*/ 2469343 w 6386648"/>
                <a:gd name="connsiteY1402" fmla="*/ 653807 h 1849426"/>
                <a:gd name="connsiteX1403" fmla="*/ 2451319 w 6386648"/>
                <a:gd name="connsiteY1403" fmla="*/ 635783 h 1849426"/>
                <a:gd name="connsiteX1404" fmla="*/ 2469343 w 6386648"/>
                <a:gd name="connsiteY1404" fmla="*/ 617758 h 1849426"/>
                <a:gd name="connsiteX1405" fmla="*/ 6110273 w 6386648"/>
                <a:gd name="connsiteY1405" fmla="*/ 611750 h 1849426"/>
                <a:gd name="connsiteX1406" fmla="*/ 6128298 w 6386648"/>
                <a:gd name="connsiteY1406" fmla="*/ 629774 h 1849426"/>
                <a:gd name="connsiteX1407" fmla="*/ 6110273 w 6386648"/>
                <a:gd name="connsiteY1407" fmla="*/ 647799 h 1849426"/>
                <a:gd name="connsiteX1408" fmla="*/ 6092248 w 6386648"/>
                <a:gd name="connsiteY1408" fmla="*/ 629774 h 1849426"/>
                <a:gd name="connsiteX1409" fmla="*/ 6110273 w 6386648"/>
                <a:gd name="connsiteY1409" fmla="*/ 611750 h 1849426"/>
                <a:gd name="connsiteX1410" fmla="*/ 3598872 w 6386648"/>
                <a:gd name="connsiteY1410" fmla="*/ 611750 h 1849426"/>
                <a:gd name="connsiteX1411" fmla="*/ 3616897 w 6386648"/>
                <a:gd name="connsiteY1411" fmla="*/ 629774 h 1849426"/>
                <a:gd name="connsiteX1412" fmla="*/ 3598872 w 6386648"/>
                <a:gd name="connsiteY1412" fmla="*/ 647799 h 1849426"/>
                <a:gd name="connsiteX1413" fmla="*/ 3580848 w 6386648"/>
                <a:gd name="connsiteY1413" fmla="*/ 629774 h 1849426"/>
                <a:gd name="connsiteX1414" fmla="*/ 3598872 w 6386648"/>
                <a:gd name="connsiteY1414" fmla="*/ 611750 h 1849426"/>
                <a:gd name="connsiteX1415" fmla="*/ 2150912 w 6386648"/>
                <a:gd name="connsiteY1415" fmla="*/ 611750 h 1849426"/>
                <a:gd name="connsiteX1416" fmla="*/ 2168937 w 6386648"/>
                <a:gd name="connsiteY1416" fmla="*/ 629774 h 1849426"/>
                <a:gd name="connsiteX1417" fmla="*/ 2150912 w 6386648"/>
                <a:gd name="connsiteY1417" fmla="*/ 647799 h 1849426"/>
                <a:gd name="connsiteX1418" fmla="*/ 2132888 w 6386648"/>
                <a:gd name="connsiteY1418" fmla="*/ 629774 h 1849426"/>
                <a:gd name="connsiteX1419" fmla="*/ 2150912 w 6386648"/>
                <a:gd name="connsiteY1419" fmla="*/ 611750 h 1849426"/>
                <a:gd name="connsiteX1420" fmla="*/ 2036758 w 6386648"/>
                <a:gd name="connsiteY1420" fmla="*/ 605742 h 1849426"/>
                <a:gd name="connsiteX1421" fmla="*/ 2054782 w 6386648"/>
                <a:gd name="connsiteY1421" fmla="*/ 623766 h 1849426"/>
                <a:gd name="connsiteX1422" fmla="*/ 2036758 w 6386648"/>
                <a:gd name="connsiteY1422" fmla="*/ 641791 h 1849426"/>
                <a:gd name="connsiteX1423" fmla="*/ 2018733 w 6386648"/>
                <a:gd name="connsiteY1423" fmla="*/ 623766 h 1849426"/>
                <a:gd name="connsiteX1424" fmla="*/ 2036758 w 6386648"/>
                <a:gd name="connsiteY1424" fmla="*/ 605742 h 1849426"/>
                <a:gd name="connsiteX1425" fmla="*/ 1652236 w 6386648"/>
                <a:gd name="connsiteY1425" fmla="*/ 605742 h 1849426"/>
                <a:gd name="connsiteX1426" fmla="*/ 1670261 w 6386648"/>
                <a:gd name="connsiteY1426" fmla="*/ 623766 h 1849426"/>
                <a:gd name="connsiteX1427" fmla="*/ 1652236 w 6386648"/>
                <a:gd name="connsiteY1427" fmla="*/ 641791 h 1849426"/>
                <a:gd name="connsiteX1428" fmla="*/ 1634212 w 6386648"/>
                <a:gd name="connsiteY1428" fmla="*/ 623766 h 1849426"/>
                <a:gd name="connsiteX1429" fmla="*/ 1652236 w 6386648"/>
                <a:gd name="connsiteY1429" fmla="*/ 605742 h 1849426"/>
                <a:gd name="connsiteX1430" fmla="*/ 1027390 w 6386648"/>
                <a:gd name="connsiteY1430" fmla="*/ 605742 h 1849426"/>
                <a:gd name="connsiteX1431" fmla="*/ 1045415 w 6386648"/>
                <a:gd name="connsiteY1431" fmla="*/ 623766 h 1849426"/>
                <a:gd name="connsiteX1432" fmla="*/ 1027390 w 6386648"/>
                <a:gd name="connsiteY1432" fmla="*/ 641791 h 1849426"/>
                <a:gd name="connsiteX1433" fmla="*/ 1009366 w 6386648"/>
                <a:gd name="connsiteY1433" fmla="*/ 623766 h 1849426"/>
                <a:gd name="connsiteX1434" fmla="*/ 1027390 w 6386648"/>
                <a:gd name="connsiteY1434" fmla="*/ 605742 h 1849426"/>
                <a:gd name="connsiteX1435" fmla="*/ 504684 w 6386648"/>
                <a:gd name="connsiteY1435" fmla="*/ 605742 h 1849426"/>
                <a:gd name="connsiteX1436" fmla="*/ 522708 w 6386648"/>
                <a:gd name="connsiteY1436" fmla="*/ 623766 h 1849426"/>
                <a:gd name="connsiteX1437" fmla="*/ 504684 w 6386648"/>
                <a:gd name="connsiteY1437" fmla="*/ 641791 h 1849426"/>
                <a:gd name="connsiteX1438" fmla="*/ 486659 w 6386648"/>
                <a:gd name="connsiteY1438" fmla="*/ 623766 h 1849426"/>
                <a:gd name="connsiteX1439" fmla="*/ 504684 w 6386648"/>
                <a:gd name="connsiteY1439" fmla="*/ 605742 h 1849426"/>
                <a:gd name="connsiteX1440" fmla="*/ 378512 w 6386648"/>
                <a:gd name="connsiteY1440" fmla="*/ 605742 h 1849426"/>
                <a:gd name="connsiteX1441" fmla="*/ 396537 w 6386648"/>
                <a:gd name="connsiteY1441" fmla="*/ 623766 h 1849426"/>
                <a:gd name="connsiteX1442" fmla="*/ 378512 w 6386648"/>
                <a:gd name="connsiteY1442" fmla="*/ 641791 h 1849426"/>
                <a:gd name="connsiteX1443" fmla="*/ 360488 w 6386648"/>
                <a:gd name="connsiteY1443" fmla="*/ 623766 h 1849426"/>
                <a:gd name="connsiteX1444" fmla="*/ 378512 w 6386648"/>
                <a:gd name="connsiteY1444" fmla="*/ 605742 h 1849426"/>
                <a:gd name="connsiteX1445" fmla="*/ 3358547 w 6386648"/>
                <a:gd name="connsiteY1445" fmla="*/ 599734 h 1849426"/>
                <a:gd name="connsiteX1446" fmla="*/ 3376572 w 6386648"/>
                <a:gd name="connsiteY1446" fmla="*/ 617758 h 1849426"/>
                <a:gd name="connsiteX1447" fmla="*/ 3358547 w 6386648"/>
                <a:gd name="connsiteY1447" fmla="*/ 635783 h 1849426"/>
                <a:gd name="connsiteX1448" fmla="*/ 3340523 w 6386648"/>
                <a:gd name="connsiteY1448" fmla="*/ 617758 h 1849426"/>
                <a:gd name="connsiteX1449" fmla="*/ 3358547 w 6386648"/>
                <a:gd name="connsiteY1449" fmla="*/ 599734 h 1849426"/>
                <a:gd name="connsiteX1450" fmla="*/ 3887263 w 6386648"/>
                <a:gd name="connsiteY1450" fmla="*/ 593726 h 1849426"/>
                <a:gd name="connsiteX1451" fmla="*/ 3905288 w 6386648"/>
                <a:gd name="connsiteY1451" fmla="*/ 611750 h 1849426"/>
                <a:gd name="connsiteX1452" fmla="*/ 3887263 w 6386648"/>
                <a:gd name="connsiteY1452" fmla="*/ 629775 h 1849426"/>
                <a:gd name="connsiteX1453" fmla="*/ 3869238 w 6386648"/>
                <a:gd name="connsiteY1453" fmla="*/ 611750 h 1849426"/>
                <a:gd name="connsiteX1454" fmla="*/ 3887263 w 6386648"/>
                <a:gd name="connsiteY1454" fmla="*/ 593726 h 1849426"/>
                <a:gd name="connsiteX1455" fmla="*/ 5623614 w 6386648"/>
                <a:gd name="connsiteY1455" fmla="*/ 587718 h 1849426"/>
                <a:gd name="connsiteX1456" fmla="*/ 5641639 w 6386648"/>
                <a:gd name="connsiteY1456" fmla="*/ 605743 h 1849426"/>
                <a:gd name="connsiteX1457" fmla="*/ 5623614 w 6386648"/>
                <a:gd name="connsiteY1457" fmla="*/ 623767 h 1849426"/>
                <a:gd name="connsiteX1458" fmla="*/ 5605590 w 6386648"/>
                <a:gd name="connsiteY1458" fmla="*/ 605743 h 1849426"/>
                <a:gd name="connsiteX1459" fmla="*/ 5623614 w 6386648"/>
                <a:gd name="connsiteY1459" fmla="*/ 587718 h 1849426"/>
                <a:gd name="connsiteX1460" fmla="*/ 4157629 w 6386648"/>
                <a:gd name="connsiteY1460" fmla="*/ 587718 h 1849426"/>
                <a:gd name="connsiteX1461" fmla="*/ 4175654 w 6386648"/>
                <a:gd name="connsiteY1461" fmla="*/ 605743 h 1849426"/>
                <a:gd name="connsiteX1462" fmla="*/ 4157629 w 6386648"/>
                <a:gd name="connsiteY1462" fmla="*/ 623767 h 1849426"/>
                <a:gd name="connsiteX1463" fmla="*/ 4139604 w 6386648"/>
                <a:gd name="connsiteY1463" fmla="*/ 605743 h 1849426"/>
                <a:gd name="connsiteX1464" fmla="*/ 4157629 w 6386648"/>
                <a:gd name="connsiteY1464" fmla="*/ 587718 h 1849426"/>
                <a:gd name="connsiteX1465" fmla="*/ 1886555 w 6386648"/>
                <a:gd name="connsiteY1465" fmla="*/ 587718 h 1849426"/>
                <a:gd name="connsiteX1466" fmla="*/ 1904579 w 6386648"/>
                <a:gd name="connsiteY1466" fmla="*/ 605743 h 1849426"/>
                <a:gd name="connsiteX1467" fmla="*/ 1886555 w 6386648"/>
                <a:gd name="connsiteY1467" fmla="*/ 623767 h 1849426"/>
                <a:gd name="connsiteX1468" fmla="*/ 1868530 w 6386648"/>
                <a:gd name="connsiteY1468" fmla="*/ 605743 h 1849426"/>
                <a:gd name="connsiteX1469" fmla="*/ 1886555 w 6386648"/>
                <a:gd name="connsiteY1469" fmla="*/ 587718 h 1849426"/>
                <a:gd name="connsiteX1470" fmla="*/ 1147553 w 6386648"/>
                <a:gd name="connsiteY1470" fmla="*/ 587718 h 1849426"/>
                <a:gd name="connsiteX1471" fmla="*/ 1165578 w 6386648"/>
                <a:gd name="connsiteY1471" fmla="*/ 605743 h 1849426"/>
                <a:gd name="connsiteX1472" fmla="*/ 1147553 w 6386648"/>
                <a:gd name="connsiteY1472" fmla="*/ 623767 h 1849426"/>
                <a:gd name="connsiteX1473" fmla="*/ 1129529 w 6386648"/>
                <a:gd name="connsiteY1473" fmla="*/ 605743 h 1849426"/>
                <a:gd name="connsiteX1474" fmla="*/ 1147553 w 6386648"/>
                <a:gd name="connsiteY1474" fmla="*/ 587718 h 1849426"/>
                <a:gd name="connsiteX1475" fmla="*/ 6212411 w 6386648"/>
                <a:gd name="connsiteY1475" fmla="*/ 581710 h 1849426"/>
                <a:gd name="connsiteX1476" fmla="*/ 6230436 w 6386648"/>
                <a:gd name="connsiteY1476" fmla="*/ 599734 h 1849426"/>
                <a:gd name="connsiteX1477" fmla="*/ 6212411 w 6386648"/>
                <a:gd name="connsiteY1477" fmla="*/ 617759 h 1849426"/>
                <a:gd name="connsiteX1478" fmla="*/ 6194387 w 6386648"/>
                <a:gd name="connsiteY1478" fmla="*/ 599734 h 1849426"/>
                <a:gd name="connsiteX1479" fmla="*/ 6212411 w 6386648"/>
                <a:gd name="connsiteY1479" fmla="*/ 581710 h 1849426"/>
                <a:gd name="connsiteX1480" fmla="*/ 3478710 w 6386648"/>
                <a:gd name="connsiteY1480" fmla="*/ 581710 h 1849426"/>
                <a:gd name="connsiteX1481" fmla="*/ 3496735 w 6386648"/>
                <a:gd name="connsiteY1481" fmla="*/ 599734 h 1849426"/>
                <a:gd name="connsiteX1482" fmla="*/ 3478710 w 6386648"/>
                <a:gd name="connsiteY1482" fmla="*/ 617759 h 1849426"/>
                <a:gd name="connsiteX1483" fmla="*/ 3460686 w 6386648"/>
                <a:gd name="connsiteY1483" fmla="*/ 599734 h 1849426"/>
                <a:gd name="connsiteX1484" fmla="*/ 3478710 w 6386648"/>
                <a:gd name="connsiteY1484" fmla="*/ 581710 h 1849426"/>
                <a:gd name="connsiteX1485" fmla="*/ 2883904 w 6386648"/>
                <a:gd name="connsiteY1485" fmla="*/ 581710 h 1849426"/>
                <a:gd name="connsiteX1486" fmla="*/ 2901929 w 6386648"/>
                <a:gd name="connsiteY1486" fmla="*/ 599734 h 1849426"/>
                <a:gd name="connsiteX1487" fmla="*/ 2883904 w 6386648"/>
                <a:gd name="connsiteY1487" fmla="*/ 617759 h 1849426"/>
                <a:gd name="connsiteX1488" fmla="*/ 2865880 w 6386648"/>
                <a:gd name="connsiteY1488" fmla="*/ 599734 h 1849426"/>
                <a:gd name="connsiteX1489" fmla="*/ 2883904 w 6386648"/>
                <a:gd name="connsiteY1489" fmla="*/ 581710 h 1849426"/>
                <a:gd name="connsiteX1490" fmla="*/ 4488076 w 6386648"/>
                <a:gd name="connsiteY1490" fmla="*/ 575702 h 1849426"/>
                <a:gd name="connsiteX1491" fmla="*/ 4506101 w 6386648"/>
                <a:gd name="connsiteY1491" fmla="*/ 593726 h 1849426"/>
                <a:gd name="connsiteX1492" fmla="*/ 4488076 w 6386648"/>
                <a:gd name="connsiteY1492" fmla="*/ 611751 h 1849426"/>
                <a:gd name="connsiteX1493" fmla="*/ 4470051 w 6386648"/>
                <a:gd name="connsiteY1493" fmla="*/ 593726 h 1849426"/>
                <a:gd name="connsiteX1494" fmla="*/ 4488076 w 6386648"/>
                <a:gd name="connsiteY1494" fmla="*/ 575702 h 1849426"/>
                <a:gd name="connsiteX1495" fmla="*/ 4313840 w 6386648"/>
                <a:gd name="connsiteY1495" fmla="*/ 575702 h 1849426"/>
                <a:gd name="connsiteX1496" fmla="*/ 4331865 w 6386648"/>
                <a:gd name="connsiteY1496" fmla="*/ 593726 h 1849426"/>
                <a:gd name="connsiteX1497" fmla="*/ 4313840 w 6386648"/>
                <a:gd name="connsiteY1497" fmla="*/ 611751 h 1849426"/>
                <a:gd name="connsiteX1498" fmla="*/ 4295816 w 6386648"/>
                <a:gd name="connsiteY1498" fmla="*/ 593726 h 1849426"/>
                <a:gd name="connsiteX1499" fmla="*/ 4313840 w 6386648"/>
                <a:gd name="connsiteY1499" fmla="*/ 575702 h 1849426"/>
                <a:gd name="connsiteX1500" fmla="*/ 1381870 w 6386648"/>
                <a:gd name="connsiteY1500" fmla="*/ 569693 h 1849426"/>
                <a:gd name="connsiteX1501" fmla="*/ 1399895 w 6386648"/>
                <a:gd name="connsiteY1501" fmla="*/ 587717 h 1849426"/>
                <a:gd name="connsiteX1502" fmla="*/ 1381870 w 6386648"/>
                <a:gd name="connsiteY1502" fmla="*/ 605742 h 1849426"/>
                <a:gd name="connsiteX1503" fmla="*/ 1363846 w 6386648"/>
                <a:gd name="connsiteY1503" fmla="*/ 587717 h 1849426"/>
                <a:gd name="connsiteX1504" fmla="*/ 1381870 w 6386648"/>
                <a:gd name="connsiteY1504" fmla="*/ 569693 h 1849426"/>
                <a:gd name="connsiteX1505" fmla="*/ 126170 w 6386648"/>
                <a:gd name="connsiteY1505" fmla="*/ 563685 h 1849426"/>
                <a:gd name="connsiteX1506" fmla="*/ 144195 w 6386648"/>
                <a:gd name="connsiteY1506" fmla="*/ 581709 h 1849426"/>
                <a:gd name="connsiteX1507" fmla="*/ 126170 w 6386648"/>
                <a:gd name="connsiteY1507" fmla="*/ 599734 h 1849426"/>
                <a:gd name="connsiteX1508" fmla="*/ 108146 w 6386648"/>
                <a:gd name="connsiteY1508" fmla="*/ 581709 h 1849426"/>
                <a:gd name="connsiteX1509" fmla="*/ 126170 w 6386648"/>
                <a:gd name="connsiteY1509" fmla="*/ 563685 h 1849426"/>
                <a:gd name="connsiteX1510" fmla="*/ 2583497 w 6386648"/>
                <a:gd name="connsiteY1510" fmla="*/ 557677 h 1849426"/>
                <a:gd name="connsiteX1511" fmla="*/ 2601522 w 6386648"/>
                <a:gd name="connsiteY1511" fmla="*/ 575702 h 1849426"/>
                <a:gd name="connsiteX1512" fmla="*/ 2583497 w 6386648"/>
                <a:gd name="connsiteY1512" fmla="*/ 593726 h 1849426"/>
                <a:gd name="connsiteX1513" fmla="*/ 2565473 w 6386648"/>
                <a:gd name="connsiteY1513" fmla="*/ 575702 h 1849426"/>
                <a:gd name="connsiteX1514" fmla="*/ 2583497 w 6386648"/>
                <a:gd name="connsiteY1514" fmla="*/ 557677 h 1849426"/>
                <a:gd name="connsiteX1515" fmla="*/ 246333 w 6386648"/>
                <a:gd name="connsiteY1515" fmla="*/ 557677 h 1849426"/>
                <a:gd name="connsiteX1516" fmla="*/ 264358 w 6386648"/>
                <a:gd name="connsiteY1516" fmla="*/ 575702 h 1849426"/>
                <a:gd name="connsiteX1517" fmla="*/ 246333 w 6386648"/>
                <a:gd name="connsiteY1517" fmla="*/ 593726 h 1849426"/>
                <a:gd name="connsiteX1518" fmla="*/ 228309 w 6386648"/>
                <a:gd name="connsiteY1518" fmla="*/ 575702 h 1849426"/>
                <a:gd name="connsiteX1519" fmla="*/ 246333 w 6386648"/>
                <a:gd name="connsiteY1519" fmla="*/ 557677 h 1849426"/>
                <a:gd name="connsiteX1520" fmla="*/ 1736351 w 6386648"/>
                <a:gd name="connsiteY1520" fmla="*/ 551669 h 1849426"/>
                <a:gd name="connsiteX1521" fmla="*/ 1754375 w 6386648"/>
                <a:gd name="connsiteY1521" fmla="*/ 569693 h 1849426"/>
                <a:gd name="connsiteX1522" fmla="*/ 1736351 w 6386648"/>
                <a:gd name="connsiteY1522" fmla="*/ 587718 h 1849426"/>
                <a:gd name="connsiteX1523" fmla="*/ 1718326 w 6386648"/>
                <a:gd name="connsiteY1523" fmla="*/ 569693 h 1849426"/>
                <a:gd name="connsiteX1524" fmla="*/ 1736351 w 6386648"/>
                <a:gd name="connsiteY1524" fmla="*/ 551669 h 1849426"/>
                <a:gd name="connsiteX1525" fmla="*/ 3731051 w 6386648"/>
                <a:gd name="connsiteY1525" fmla="*/ 545661 h 1849426"/>
                <a:gd name="connsiteX1526" fmla="*/ 3749076 w 6386648"/>
                <a:gd name="connsiteY1526" fmla="*/ 563685 h 1849426"/>
                <a:gd name="connsiteX1527" fmla="*/ 3731051 w 6386648"/>
                <a:gd name="connsiteY1527" fmla="*/ 581710 h 1849426"/>
                <a:gd name="connsiteX1528" fmla="*/ 3713027 w 6386648"/>
                <a:gd name="connsiteY1528" fmla="*/ 563685 h 1849426"/>
                <a:gd name="connsiteX1529" fmla="*/ 3731051 w 6386648"/>
                <a:gd name="connsiteY1529" fmla="*/ 545661 h 1849426"/>
                <a:gd name="connsiteX1530" fmla="*/ 2763741 w 6386648"/>
                <a:gd name="connsiteY1530" fmla="*/ 545661 h 1849426"/>
                <a:gd name="connsiteX1531" fmla="*/ 2781766 w 6386648"/>
                <a:gd name="connsiteY1531" fmla="*/ 563685 h 1849426"/>
                <a:gd name="connsiteX1532" fmla="*/ 2763741 w 6386648"/>
                <a:gd name="connsiteY1532" fmla="*/ 581710 h 1849426"/>
                <a:gd name="connsiteX1533" fmla="*/ 2745717 w 6386648"/>
                <a:gd name="connsiteY1533" fmla="*/ 563685 h 1849426"/>
                <a:gd name="connsiteX1534" fmla="*/ 2763741 w 6386648"/>
                <a:gd name="connsiteY1534" fmla="*/ 545661 h 1849426"/>
                <a:gd name="connsiteX1535" fmla="*/ 726984 w 6386648"/>
                <a:gd name="connsiteY1535" fmla="*/ 545661 h 1849426"/>
                <a:gd name="connsiteX1536" fmla="*/ 745009 w 6386648"/>
                <a:gd name="connsiteY1536" fmla="*/ 563685 h 1849426"/>
                <a:gd name="connsiteX1537" fmla="*/ 726984 w 6386648"/>
                <a:gd name="connsiteY1537" fmla="*/ 581710 h 1849426"/>
                <a:gd name="connsiteX1538" fmla="*/ 708960 w 6386648"/>
                <a:gd name="connsiteY1538" fmla="*/ 563685 h 1849426"/>
                <a:gd name="connsiteX1539" fmla="*/ 726984 w 6386648"/>
                <a:gd name="connsiteY1539" fmla="*/ 545661 h 1849426"/>
                <a:gd name="connsiteX1540" fmla="*/ 3136246 w 6386648"/>
                <a:gd name="connsiteY1540" fmla="*/ 539653 h 1849426"/>
                <a:gd name="connsiteX1541" fmla="*/ 3154271 w 6386648"/>
                <a:gd name="connsiteY1541" fmla="*/ 557677 h 1849426"/>
                <a:gd name="connsiteX1542" fmla="*/ 3136246 w 6386648"/>
                <a:gd name="connsiteY1542" fmla="*/ 575702 h 1849426"/>
                <a:gd name="connsiteX1543" fmla="*/ 3118221 w 6386648"/>
                <a:gd name="connsiteY1543" fmla="*/ 557677 h 1849426"/>
                <a:gd name="connsiteX1544" fmla="*/ 3136246 w 6386648"/>
                <a:gd name="connsiteY1544" fmla="*/ 539653 h 1849426"/>
                <a:gd name="connsiteX1545" fmla="*/ 3004067 w 6386648"/>
                <a:gd name="connsiteY1545" fmla="*/ 539653 h 1849426"/>
                <a:gd name="connsiteX1546" fmla="*/ 3022092 w 6386648"/>
                <a:gd name="connsiteY1546" fmla="*/ 557677 h 1849426"/>
                <a:gd name="connsiteX1547" fmla="*/ 3004067 w 6386648"/>
                <a:gd name="connsiteY1547" fmla="*/ 575702 h 1849426"/>
                <a:gd name="connsiteX1548" fmla="*/ 2986043 w 6386648"/>
                <a:gd name="connsiteY1548" fmla="*/ 557677 h 1849426"/>
                <a:gd name="connsiteX1549" fmla="*/ 3004067 w 6386648"/>
                <a:gd name="connsiteY1549" fmla="*/ 539653 h 1849426"/>
                <a:gd name="connsiteX1550" fmla="*/ 835130 w 6386648"/>
                <a:gd name="connsiteY1550" fmla="*/ 539653 h 1849426"/>
                <a:gd name="connsiteX1551" fmla="*/ 847146 w 6386648"/>
                <a:gd name="connsiteY1551" fmla="*/ 551669 h 1849426"/>
                <a:gd name="connsiteX1552" fmla="*/ 835130 w 6386648"/>
                <a:gd name="connsiteY1552" fmla="*/ 563685 h 1849426"/>
                <a:gd name="connsiteX1553" fmla="*/ 823114 w 6386648"/>
                <a:gd name="connsiteY1553" fmla="*/ 551669 h 1849426"/>
                <a:gd name="connsiteX1554" fmla="*/ 835130 w 6386648"/>
                <a:gd name="connsiteY1554" fmla="*/ 539653 h 1849426"/>
                <a:gd name="connsiteX1555" fmla="*/ 612829 w 6386648"/>
                <a:gd name="connsiteY1555" fmla="*/ 539653 h 1849426"/>
                <a:gd name="connsiteX1556" fmla="*/ 630854 w 6386648"/>
                <a:gd name="connsiteY1556" fmla="*/ 557677 h 1849426"/>
                <a:gd name="connsiteX1557" fmla="*/ 612829 w 6386648"/>
                <a:gd name="connsiteY1557" fmla="*/ 575702 h 1849426"/>
                <a:gd name="connsiteX1558" fmla="*/ 594805 w 6386648"/>
                <a:gd name="connsiteY1558" fmla="*/ 557677 h 1849426"/>
                <a:gd name="connsiteX1559" fmla="*/ 612829 w 6386648"/>
                <a:gd name="connsiteY1559" fmla="*/ 539653 h 1849426"/>
                <a:gd name="connsiteX1560" fmla="*/ 6014143 w 6386648"/>
                <a:gd name="connsiteY1560" fmla="*/ 533645 h 1849426"/>
                <a:gd name="connsiteX1561" fmla="*/ 6032168 w 6386648"/>
                <a:gd name="connsiteY1561" fmla="*/ 551669 h 1849426"/>
                <a:gd name="connsiteX1562" fmla="*/ 6014143 w 6386648"/>
                <a:gd name="connsiteY1562" fmla="*/ 569694 h 1849426"/>
                <a:gd name="connsiteX1563" fmla="*/ 5996119 w 6386648"/>
                <a:gd name="connsiteY1563" fmla="*/ 551669 h 1849426"/>
                <a:gd name="connsiteX1564" fmla="*/ 6014143 w 6386648"/>
                <a:gd name="connsiteY1564" fmla="*/ 533645 h 1849426"/>
                <a:gd name="connsiteX1565" fmla="*/ 5725752 w 6386648"/>
                <a:gd name="connsiteY1565" fmla="*/ 533645 h 1849426"/>
                <a:gd name="connsiteX1566" fmla="*/ 5743777 w 6386648"/>
                <a:gd name="connsiteY1566" fmla="*/ 551669 h 1849426"/>
                <a:gd name="connsiteX1567" fmla="*/ 5725752 w 6386648"/>
                <a:gd name="connsiteY1567" fmla="*/ 569694 h 1849426"/>
                <a:gd name="connsiteX1568" fmla="*/ 5707728 w 6386648"/>
                <a:gd name="connsiteY1568" fmla="*/ 551669 h 1849426"/>
                <a:gd name="connsiteX1569" fmla="*/ 5725752 w 6386648"/>
                <a:gd name="connsiteY1569" fmla="*/ 533645 h 1849426"/>
                <a:gd name="connsiteX1570" fmla="*/ 4013434 w 6386648"/>
                <a:gd name="connsiteY1570" fmla="*/ 533645 h 1849426"/>
                <a:gd name="connsiteX1571" fmla="*/ 4031459 w 6386648"/>
                <a:gd name="connsiteY1571" fmla="*/ 551669 h 1849426"/>
                <a:gd name="connsiteX1572" fmla="*/ 4013434 w 6386648"/>
                <a:gd name="connsiteY1572" fmla="*/ 569694 h 1849426"/>
                <a:gd name="connsiteX1573" fmla="*/ 3995410 w 6386648"/>
                <a:gd name="connsiteY1573" fmla="*/ 551669 h 1849426"/>
                <a:gd name="connsiteX1574" fmla="*/ 4013434 w 6386648"/>
                <a:gd name="connsiteY1574" fmla="*/ 533645 h 1849426"/>
                <a:gd name="connsiteX1575" fmla="*/ 2223009 w 6386648"/>
                <a:gd name="connsiteY1575" fmla="*/ 533645 h 1849426"/>
                <a:gd name="connsiteX1576" fmla="*/ 2241034 w 6386648"/>
                <a:gd name="connsiteY1576" fmla="*/ 551669 h 1849426"/>
                <a:gd name="connsiteX1577" fmla="*/ 2223009 w 6386648"/>
                <a:gd name="connsiteY1577" fmla="*/ 569694 h 1849426"/>
                <a:gd name="connsiteX1578" fmla="*/ 2204985 w 6386648"/>
                <a:gd name="connsiteY1578" fmla="*/ 551669 h 1849426"/>
                <a:gd name="connsiteX1579" fmla="*/ 2223009 w 6386648"/>
                <a:gd name="connsiteY1579" fmla="*/ 533645 h 1849426"/>
                <a:gd name="connsiteX1580" fmla="*/ 1249691 w 6386648"/>
                <a:gd name="connsiteY1580" fmla="*/ 533645 h 1849426"/>
                <a:gd name="connsiteX1581" fmla="*/ 1267716 w 6386648"/>
                <a:gd name="connsiteY1581" fmla="*/ 551669 h 1849426"/>
                <a:gd name="connsiteX1582" fmla="*/ 1249691 w 6386648"/>
                <a:gd name="connsiteY1582" fmla="*/ 569694 h 1849426"/>
                <a:gd name="connsiteX1583" fmla="*/ 1231667 w 6386648"/>
                <a:gd name="connsiteY1583" fmla="*/ 551669 h 1849426"/>
                <a:gd name="connsiteX1584" fmla="*/ 1249691 w 6386648"/>
                <a:gd name="connsiteY1584" fmla="*/ 533645 h 1849426"/>
                <a:gd name="connsiteX1585" fmla="*/ 2409261 w 6386648"/>
                <a:gd name="connsiteY1585" fmla="*/ 527636 h 1849426"/>
                <a:gd name="connsiteX1586" fmla="*/ 2427286 w 6386648"/>
                <a:gd name="connsiteY1586" fmla="*/ 545661 h 1849426"/>
                <a:gd name="connsiteX1587" fmla="*/ 2409261 w 6386648"/>
                <a:gd name="connsiteY1587" fmla="*/ 563685 h 1849426"/>
                <a:gd name="connsiteX1588" fmla="*/ 2391237 w 6386648"/>
                <a:gd name="connsiteY1588" fmla="*/ 545661 h 1849426"/>
                <a:gd name="connsiteX1589" fmla="*/ 2409261 w 6386648"/>
                <a:gd name="connsiteY1589" fmla="*/ 527636 h 1849426"/>
                <a:gd name="connsiteX1590" fmla="*/ 5527484 w 6386648"/>
                <a:gd name="connsiteY1590" fmla="*/ 521628 h 1849426"/>
                <a:gd name="connsiteX1591" fmla="*/ 5545509 w 6386648"/>
                <a:gd name="connsiteY1591" fmla="*/ 539652 h 1849426"/>
                <a:gd name="connsiteX1592" fmla="*/ 5527484 w 6386648"/>
                <a:gd name="connsiteY1592" fmla="*/ 557677 h 1849426"/>
                <a:gd name="connsiteX1593" fmla="*/ 5509460 w 6386648"/>
                <a:gd name="connsiteY1593" fmla="*/ 539652 h 1849426"/>
                <a:gd name="connsiteX1594" fmla="*/ 5527484 w 6386648"/>
                <a:gd name="connsiteY1594" fmla="*/ 521628 h 1849426"/>
                <a:gd name="connsiteX1595" fmla="*/ 4830540 w 6386648"/>
                <a:gd name="connsiteY1595" fmla="*/ 521628 h 1849426"/>
                <a:gd name="connsiteX1596" fmla="*/ 4848565 w 6386648"/>
                <a:gd name="connsiteY1596" fmla="*/ 539652 h 1849426"/>
                <a:gd name="connsiteX1597" fmla="*/ 4830540 w 6386648"/>
                <a:gd name="connsiteY1597" fmla="*/ 557677 h 1849426"/>
                <a:gd name="connsiteX1598" fmla="*/ 4812516 w 6386648"/>
                <a:gd name="connsiteY1598" fmla="*/ 539652 h 1849426"/>
                <a:gd name="connsiteX1599" fmla="*/ 4830540 w 6386648"/>
                <a:gd name="connsiteY1599" fmla="*/ 521628 h 1849426"/>
                <a:gd name="connsiteX1600" fmla="*/ 1514049 w 6386648"/>
                <a:gd name="connsiteY1600" fmla="*/ 521628 h 1849426"/>
                <a:gd name="connsiteX1601" fmla="*/ 1532074 w 6386648"/>
                <a:gd name="connsiteY1601" fmla="*/ 539652 h 1849426"/>
                <a:gd name="connsiteX1602" fmla="*/ 1514049 w 6386648"/>
                <a:gd name="connsiteY1602" fmla="*/ 557677 h 1849426"/>
                <a:gd name="connsiteX1603" fmla="*/ 1496025 w 6386648"/>
                <a:gd name="connsiteY1603" fmla="*/ 539652 h 1849426"/>
                <a:gd name="connsiteX1604" fmla="*/ 1514049 w 6386648"/>
                <a:gd name="connsiteY1604" fmla="*/ 521628 h 1849426"/>
                <a:gd name="connsiteX1605" fmla="*/ 6332574 w 6386648"/>
                <a:gd name="connsiteY1605" fmla="*/ 515620 h 1849426"/>
                <a:gd name="connsiteX1606" fmla="*/ 6350598 w 6386648"/>
                <a:gd name="connsiteY1606" fmla="*/ 533644 h 1849426"/>
                <a:gd name="connsiteX1607" fmla="*/ 6332574 w 6386648"/>
                <a:gd name="connsiteY1607" fmla="*/ 551669 h 1849426"/>
                <a:gd name="connsiteX1608" fmla="*/ 6314549 w 6386648"/>
                <a:gd name="connsiteY1608" fmla="*/ 533644 h 1849426"/>
                <a:gd name="connsiteX1609" fmla="*/ 6332574 w 6386648"/>
                <a:gd name="connsiteY1609" fmla="*/ 515620 h 1849426"/>
                <a:gd name="connsiteX1610" fmla="*/ 5893980 w 6386648"/>
                <a:gd name="connsiteY1610" fmla="*/ 509612 h 1849426"/>
                <a:gd name="connsiteX1611" fmla="*/ 5912005 w 6386648"/>
                <a:gd name="connsiteY1611" fmla="*/ 527636 h 1849426"/>
                <a:gd name="connsiteX1612" fmla="*/ 5893980 w 6386648"/>
                <a:gd name="connsiteY1612" fmla="*/ 545661 h 1849426"/>
                <a:gd name="connsiteX1613" fmla="*/ 5875956 w 6386648"/>
                <a:gd name="connsiteY1613" fmla="*/ 527636 h 1849426"/>
                <a:gd name="connsiteX1614" fmla="*/ 5893980 w 6386648"/>
                <a:gd name="connsiteY1614" fmla="*/ 509612 h 1849426"/>
                <a:gd name="connsiteX1615" fmla="*/ 3244392 w 6386648"/>
                <a:gd name="connsiteY1615" fmla="*/ 509612 h 1849426"/>
                <a:gd name="connsiteX1616" fmla="*/ 3262417 w 6386648"/>
                <a:gd name="connsiteY1616" fmla="*/ 527636 h 1849426"/>
                <a:gd name="connsiteX1617" fmla="*/ 3244392 w 6386648"/>
                <a:gd name="connsiteY1617" fmla="*/ 545661 h 1849426"/>
                <a:gd name="connsiteX1618" fmla="*/ 3226368 w 6386648"/>
                <a:gd name="connsiteY1618" fmla="*/ 527636 h 1849426"/>
                <a:gd name="connsiteX1619" fmla="*/ 3244392 w 6386648"/>
                <a:gd name="connsiteY1619" fmla="*/ 509612 h 1849426"/>
                <a:gd name="connsiteX1620" fmla="*/ 1982684 w 6386648"/>
                <a:gd name="connsiteY1620" fmla="*/ 509612 h 1849426"/>
                <a:gd name="connsiteX1621" fmla="*/ 2000709 w 6386648"/>
                <a:gd name="connsiteY1621" fmla="*/ 527636 h 1849426"/>
                <a:gd name="connsiteX1622" fmla="*/ 1982684 w 6386648"/>
                <a:gd name="connsiteY1622" fmla="*/ 545661 h 1849426"/>
                <a:gd name="connsiteX1623" fmla="*/ 1964660 w 6386648"/>
                <a:gd name="connsiteY1623" fmla="*/ 527636 h 1849426"/>
                <a:gd name="connsiteX1624" fmla="*/ 1982684 w 6386648"/>
                <a:gd name="connsiteY1624" fmla="*/ 509612 h 1849426"/>
                <a:gd name="connsiteX1625" fmla="*/ 5040825 w 6386648"/>
                <a:gd name="connsiteY1625" fmla="*/ 503604 h 1849426"/>
                <a:gd name="connsiteX1626" fmla="*/ 5058850 w 6386648"/>
                <a:gd name="connsiteY1626" fmla="*/ 521628 h 1849426"/>
                <a:gd name="connsiteX1627" fmla="*/ 5040825 w 6386648"/>
                <a:gd name="connsiteY1627" fmla="*/ 539653 h 1849426"/>
                <a:gd name="connsiteX1628" fmla="*/ 5022801 w 6386648"/>
                <a:gd name="connsiteY1628" fmla="*/ 521628 h 1849426"/>
                <a:gd name="connsiteX1629" fmla="*/ 5040825 w 6386648"/>
                <a:gd name="connsiteY1629" fmla="*/ 503604 h 1849426"/>
                <a:gd name="connsiteX1630" fmla="*/ 4926670 w 6386648"/>
                <a:gd name="connsiteY1630" fmla="*/ 503604 h 1849426"/>
                <a:gd name="connsiteX1631" fmla="*/ 4944695 w 6386648"/>
                <a:gd name="connsiteY1631" fmla="*/ 521628 h 1849426"/>
                <a:gd name="connsiteX1632" fmla="*/ 4926670 w 6386648"/>
                <a:gd name="connsiteY1632" fmla="*/ 539653 h 1849426"/>
                <a:gd name="connsiteX1633" fmla="*/ 4908646 w 6386648"/>
                <a:gd name="connsiteY1633" fmla="*/ 521628 h 1849426"/>
                <a:gd name="connsiteX1634" fmla="*/ 4926670 w 6386648"/>
                <a:gd name="connsiteY1634" fmla="*/ 503604 h 1849426"/>
                <a:gd name="connsiteX1635" fmla="*/ 5419337 w 6386648"/>
                <a:gd name="connsiteY1635" fmla="*/ 497596 h 1849426"/>
                <a:gd name="connsiteX1636" fmla="*/ 5437362 w 6386648"/>
                <a:gd name="connsiteY1636" fmla="*/ 515621 h 1849426"/>
                <a:gd name="connsiteX1637" fmla="*/ 5419337 w 6386648"/>
                <a:gd name="connsiteY1637" fmla="*/ 533645 h 1849426"/>
                <a:gd name="connsiteX1638" fmla="*/ 5401312 w 6386648"/>
                <a:gd name="connsiteY1638" fmla="*/ 515621 h 1849426"/>
                <a:gd name="connsiteX1639" fmla="*/ 5419337 w 6386648"/>
                <a:gd name="connsiteY1639" fmla="*/ 497596 h 1849426"/>
                <a:gd name="connsiteX1640" fmla="*/ 3610889 w 6386648"/>
                <a:gd name="connsiteY1640" fmla="*/ 497596 h 1849426"/>
                <a:gd name="connsiteX1641" fmla="*/ 3628914 w 6386648"/>
                <a:gd name="connsiteY1641" fmla="*/ 515621 h 1849426"/>
                <a:gd name="connsiteX1642" fmla="*/ 3610889 w 6386648"/>
                <a:gd name="connsiteY1642" fmla="*/ 533645 h 1849426"/>
                <a:gd name="connsiteX1643" fmla="*/ 3592865 w 6386648"/>
                <a:gd name="connsiteY1643" fmla="*/ 515621 h 1849426"/>
                <a:gd name="connsiteX1644" fmla="*/ 3610889 w 6386648"/>
                <a:gd name="connsiteY1644" fmla="*/ 497596 h 1849426"/>
                <a:gd name="connsiteX1645" fmla="*/ 967309 w 6386648"/>
                <a:gd name="connsiteY1645" fmla="*/ 497596 h 1849426"/>
                <a:gd name="connsiteX1646" fmla="*/ 985334 w 6386648"/>
                <a:gd name="connsiteY1646" fmla="*/ 515621 h 1849426"/>
                <a:gd name="connsiteX1647" fmla="*/ 967309 w 6386648"/>
                <a:gd name="connsiteY1647" fmla="*/ 533645 h 1849426"/>
                <a:gd name="connsiteX1648" fmla="*/ 949285 w 6386648"/>
                <a:gd name="connsiteY1648" fmla="*/ 515621 h 1849426"/>
                <a:gd name="connsiteX1649" fmla="*/ 967309 w 6386648"/>
                <a:gd name="connsiteY1649" fmla="*/ 497596 h 1849426"/>
                <a:gd name="connsiteX1650" fmla="*/ 450609 w 6386648"/>
                <a:gd name="connsiteY1650" fmla="*/ 497596 h 1849426"/>
                <a:gd name="connsiteX1651" fmla="*/ 468634 w 6386648"/>
                <a:gd name="connsiteY1651" fmla="*/ 515621 h 1849426"/>
                <a:gd name="connsiteX1652" fmla="*/ 450609 w 6386648"/>
                <a:gd name="connsiteY1652" fmla="*/ 533645 h 1849426"/>
                <a:gd name="connsiteX1653" fmla="*/ 432585 w 6386648"/>
                <a:gd name="connsiteY1653" fmla="*/ 515621 h 1849426"/>
                <a:gd name="connsiteX1654" fmla="*/ 450609 w 6386648"/>
                <a:gd name="connsiteY1654" fmla="*/ 497596 h 1849426"/>
                <a:gd name="connsiteX1655" fmla="*/ 4632272 w 6386648"/>
                <a:gd name="connsiteY1655" fmla="*/ 485580 h 1849426"/>
                <a:gd name="connsiteX1656" fmla="*/ 4650297 w 6386648"/>
                <a:gd name="connsiteY1656" fmla="*/ 503604 h 1849426"/>
                <a:gd name="connsiteX1657" fmla="*/ 4632272 w 6386648"/>
                <a:gd name="connsiteY1657" fmla="*/ 521629 h 1849426"/>
                <a:gd name="connsiteX1658" fmla="*/ 4614248 w 6386648"/>
                <a:gd name="connsiteY1658" fmla="*/ 503604 h 1849426"/>
                <a:gd name="connsiteX1659" fmla="*/ 4632272 w 6386648"/>
                <a:gd name="connsiteY1659" fmla="*/ 485580 h 1849426"/>
                <a:gd name="connsiteX1660" fmla="*/ 4379930 w 6386648"/>
                <a:gd name="connsiteY1660" fmla="*/ 485580 h 1849426"/>
                <a:gd name="connsiteX1661" fmla="*/ 4397955 w 6386648"/>
                <a:gd name="connsiteY1661" fmla="*/ 503604 h 1849426"/>
                <a:gd name="connsiteX1662" fmla="*/ 4379930 w 6386648"/>
                <a:gd name="connsiteY1662" fmla="*/ 521629 h 1849426"/>
                <a:gd name="connsiteX1663" fmla="*/ 4361906 w 6386648"/>
                <a:gd name="connsiteY1663" fmla="*/ 503604 h 1849426"/>
                <a:gd name="connsiteX1664" fmla="*/ 4379930 w 6386648"/>
                <a:gd name="connsiteY1664" fmla="*/ 485580 h 1849426"/>
                <a:gd name="connsiteX1665" fmla="*/ 5160987 w 6386648"/>
                <a:gd name="connsiteY1665" fmla="*/ 479571 h 1849426"/>
                <a:gd name="connsiteX1666" fmla="*/ 5179012 w 6386648"/>
                <a:gd name="connsiteY1666" fmla="*/ 497595 h 1849426"/>
                <a:gd name="connsiteX1667" fmla="*/ 5160987 w 6386648"/>
                <a:gd name="connsiteY1667" fmla="*/ 515620 h 1849426"/>
                <a:gd name="connsiteX1668" fmla="*/ 5142963 w 6386648"/>
                <a:gd name="connsiteY1668" fmla="*/ 497595 h 1849426"/>
                <a:gd name="connsiteX1669" fmla="*/ 5160987 w 6386648"/>
                <a:gd name="connsiteY1669" fmla="*/ 479571 h 1849426"/>
                <a:gd name="connsiteX1670" fmla="*/ 4241743 w 6386648"/>
                <a:gd name="connsiteY1670" fmla="*/ 479571 h 1849426"/>
                <a:gd name="connsiteX1671" fmla="*/ 4259768 w 6386648"/>
                <a:gd name="connsiteY1671" fmla="*/ 497595 h 1849426"/>
                <a:gd name="connsiteX1672" fmla="*/ 4241743 w 6386648"/>
                <a:gd name="connsiteY1672" fmla="*/ 515620 h 1849426"/>
                <a:gd name="connsiteX1673" fmla="*/ 4223719 w 6386648"/>
                <a:gd name="connsiteY1673" fmla="*/ 497595 h 1849426"/>
                <a:gd name="connsiteX1674" fmla="*/ 4241743 w 6386648"/>
                <a:gd name="connsiteY1674" fmla="*/ 479571 h 1849426"/>
                <a:gd name="connsiteX1675" fmla="*/ 3821173 w 6386648"/>
                <a:gd name="connsiteY1675" fmla="*/ 479571 h 1849426"/>
                <a:gd name="connsiteX1676" fmla="*/ 3839198 w 6386648"/>
                <a:gd name="connsiteY1676" fmla="*/ 497595 h 1849426"/>
                <a:gd name="connsiteX1677" fmla="*/ 3821173 w 6386648"/>
                <a:gd name="connsiteY1677" fmla="*/ 515620 h 1849426"/>
                <a:gd name="connsiteX1678" fmla="*/ 3803149 w 6386648"/>
                <a:gd name="connsiteY1678" fmla="*/ 497595 h 1849426"/>
                <a:gd name="connsiteX1679" fmla="*/ 3821173 w 6386648"/>
                <a:gd name="connsiteY1679" fmla="*/ 479571 h 1849426"/>
                <a:gd name="connsiteX1680" fmla="*/ 3364555 w 6386648"/>
                <a:gd name="connsiteY1680" fmla="*/ 479571 h 1849426"/>
                <a:gd name="connsiteX1681" fmla="*/ 3382580 w 6386648"/>
                <a:gd name="connsiteY1681" fmla="*/ 497595 h 1849426"/>
                <a:gd name="connsiteX1682" fmla="*/ 3364555 w 6386648"/>
                <a:gd name="connsiteY1682" fmla="*/ 515620 h 1849426"/>
                <a:gd name="connsiteX1683" fmla="*/ 3346531 w 6386648"/>
                <a:gd name="connsiteY1683" fmla="*/ 497595 h 1849426"/>
                <a:gd name="connsiteX1684" fmla="*/ 3364555 w 6386648"/>
                <a:gd name="connsiteY1684" fmla="*/ 479571 h 1849426"/>
                <a:gd name="connsiteX1685" fmla="*/ 1093480 w 6386648"/>
                <a:gd name="connsiteY1685" fmla="*/ 479571 h 1849426"/>
                <a:gd name="connsiteX1686" fmla="*/ 1111505 w 6386648"/>
                <a:gd name="connsiteY1686" fmla="*/ 497595 h 1849426"/>
                <a:gd name="connsiteX1687" fmla="*/ 1093480 w 6386648"/>
                <a:gd name="connsiteY1687" fmla="*/ 515620 h 1849426"/>
                <a:gd name="connsiteX1688" fmla="*/ 1075456 w 6386648"/>
                <a:gd name="connsiteY1688" fmla="*/ 497595 h 1849426"/>
                <a:gd name="connsiteX1689" fmla="*/ 1093480 w 6386648"/>
                <a:gd name="connsiteY1689" fmla="*/ 479571 h 1849426"/>
                <a:gd name="connsiteX1690" fmla="*/ 5299175 w 6386648"/>
                <a:gd name="connsiteY1690" fmla="*/ 473563 h 1849426"/>
                <a:gd name="connsiteX1691" fmla="*/ 5317200 w 6386648"/>
                <a:gd name="connsiteY1691" fmla="*/ 491587 h 1849426"/>
                <a:gd name="connsiteX1692" fmla="*/ 5299175 w 6386648"/>
                <a:gd name="connsiteY1692" fmla="*/ 509612 h 1849426"/>
                <a:gd name="connsiteX1693" fmla="*/ 5281150 w 6386648"/>
                <a:gd name="connsiteY1693" fmla="*/ 491587 h 1849426"/>
                <a:gd name="connsiteX1694" fmla="*/ 5299175 w 6386648"/>
                <a:gd name="connsiteY1694" fmla="*/ 473563 h 1849426"/>
                <a:gd name="connsiteX1695" fmla="*/ 4506101 w 6386648"/>
                <a:gd name="connsiteY1695" fmla="*/ 473563 h 1849426"/>
                <a:gd name="connsiteX1696" fmla="*/ 4524126 w 6386648"/>
                <a:gd name="connsiteY1696" fmla="*/ 491587 h 1849426"/>
                <a:gd name="connsiteX1697" fmla="*/ 4506101 w 6386648"/>
                <a:gd name="connsiteY1697" fmla="*/ 509612 h 1849426"/>
                <a:gd name="connsiteX1698" fmla="*/ 4488077 w 6386648"/>
                <a:gd name="connsiteY1698" fmla="*/ 491587 h 1849426"/>
                <a:gd name="connsiteX1699" fmla="*/ 4506101 w 6386648"/>
                <a:gd name="connsiteY1699" fmla="*/ 473563 h 1849426"/>
                <a:gd name="connsiteX1700" fmla="*/ 4115572 w 6386648"/>
                <a:gd name="connsiteY1700" fmla="*/ 473563 h 1849426"/>
                <a:gd name="connsiteX1701" fmla="*/ 4133597 w 6386648"/>
                <a:gd name="connsiteY1701" fmla="*/ 491587 h 1849426"/>
                <a:gd name="connsiteX1702" fmla="*/ 4115572 w 6386648"/>
                <a:gd name="connsiteY1702" fmla="*/ 509612 h 1849426"/>
                <a:gd name="connsiteX1703" fmla="*/ 4097548 w 6386648"/>
                <a:gd name="connsiteY1703" fmla="*/ 491587 h 1849426"/>
                <a:gd name="connsiteX1704" fmla="*/ 4115572 w 6386648"/>
                <a:gd name="connsiteY1704" fmla="*/ 473563 h 1849426"/>
                <a:gd name="connsiteX1705" fmla="*/ 2295107 w 6386648"/>
                <a:gd name="connsiteY1705" fmla="*/ 473563 h 1849426"/>
                <a:gd name="connsiteX1706" fmla="*/ 2313132 w 6386648"/>
                <a:gd name="connsiteY1706" fmla="*/ 491587 h 1849426"/>
                <a:gd name="connsiteX1707" fmla="*/ 2295107 w 6386648"/>
                <a:gd name="connsiteY1707" fmla="*/ 509612 h 1849426"/>
                <a:gd name="connsiteX1708" fmla="*/ 2277083 w 6386648"/>
                <a:gd name="connsiteY1708" fmla="*/ 491587 h 1849426"/>
                <a:gd name="connsiteX1709" fmla="*/ 2295107 w 6386648"/>
                <a:gd name="connsiteY1709" fmla="*/ 473563 h 1849426"/>
                <a:gd name="connsiteX1710" fmla="*/ 1838489 w 6386648"/>
                <a:gd name="connsiteY1710" fmla="*/ 473563 h 1849426"/>
                <a:gd name="connsiteX1711" fmla="*/ 1856514 w 6386648"/>
                <a:gd name="connsiteY1711" fmla="*/ 491587 h 1849426"/>
                <a:gd name="connsiteX1712" fmla="*/ 1838489 w 6386648"/>
                <a:gd name="connsiteY1712" fmla="*/ 509612 h 1849426"/>
                <a:gd name="connsiteX1713" fmla="*/ 1820465 w 6386648"/>
                <a:gd name="connsiteY1713" fmla="*/ 491587 h 1849426"/>
                <a:gd name="connsiteX1714" fmla="*/ 1838489 w 6386648"/>
                <a:gd name="connsiteY1714" fmla="*/ 473563 h 1849426"/>
                <a:gd name="connsiteX1715" fmla="*/ 2889912 w 6386648"/>
                <a:gd name="connsiteY1715" fmla="*/ 467555 h 1849426"/>
                <a:gd name="connsiteX1716" fmla="*/ 2907937 w 6386648"/>
                <a:gd name="connsiteY1716" fmla="*/ 485580 h 1849426"/>
                <a:gd name="connsiteX1717" fmla="*/ 2889912 w 6386648"/>
                <a:gd name="connsiteY1717" fmla="*/ 503604 h 1849426"/>
                <a:gd name="connsiteX1718" fmla="*/ 2871888 w 6386648"/>
                <a:gd name="connsiteY1718" fmla="*/ 485580 h 1849426"/>
                <a:gd name="connsiteX1719" fmla="*/ 2889912 w 6386648"/>
                <a:gd name="connsiteY1719" fmla="*/ 467555 h 1849426"/>
                <a:gd name="connsiteX1720" fmla="*/ 2108855 w 6386648"/>
                <a:gd name="connsiteY1720" fmla="*/ 467555 h 1849426"/>
                <a:gd name="connsiteX1721" fmla="*/ 2126880 w 6386648"/>
                <a:gd name="connsiteY1721" fmla="*/ 485580 h 1849426"/>
                <a:gd name="connsiteX1722" fmla="*/ 2108855 w 6386648"/>
                <a:gd name="connsiteY1722" fmla="*/ 503604 h 1849426"/>
                <a:gd name="connsiteX1723" fmla="*/ 2090831 w 6386648"/>
                <a:gd name="connsiteY1723" fmla="*/ 485580 h 1849426"/>
                <a:gd name="connsiteX1724" fmla="*/ 2108855 w 6386648"/>
                <a:gd name="connsiteY1724" fmla="*/ 467555 h 1849426"/>
                <a:gd name="connsiteX1725" fmla="*/ 1616189 w 6386648"/>
                <a:gd name="connsiteY1725" fmla="*/ 467555 h 1849426"/>
                <a:gd name="connsiteX1726" fmla="*/ 1634213 w 6386648"/>
                <a:gd name="connsiteY1726" fmla="*/ 485580 h 1849426"/>
                <a:gd name="connsiteX1727" fmla="*/ 1616189 w 6386648"/>
                <a:gd name="connsiteY1727" fmla="*/ 503604 h 1849426"/>
                <a:gd name="connsiteX1728" fmla="*/ 1598164 w 6386648"/>
                <a:gd name="connsiteY1728" fmla="*/ 485580 h 1849426"/>
                <a:gd name="connsiteX1729" fmla="*/ 1616189 w 6386648"/>
                <a:gd name="connsiteY1729" fmla="*/ 467555 h 1849426"/>
                <a:gd name="connsiteX1730" fmla="*/ 330447 w 6386648"/>
                <a:gd name="connsiteY1730" fmla="*/ 467555 h 1849426"/>
                <a:gd name="connsiteX1731" fmla="*/ 348472 w 6386648"/>
                <a:gd name="connsiteY1731" fmla="*/ 485580 h 1849426"/>
                <a:gd name="connsiteX1732" fmla="*/ 330447 w 6386648"/>
                <a:gd name="connsiteY1732" fmla="*/ 503604 h 1849426"/>
                <a:gd name="connsiteX1733" fmla="*/ 312423 w 6386648"/>
                <a:gd name="connsiteY1733" fmla="*/ 485580 h 1849426"/>
                <a:gd name="connsiteX1734" fmla="*/ 330447 w 6386648"/>
                <a:gd name="connsiteY1734" fmla="*/ 467555 h 1849426"/>
                <a:gd name="connsiteX1735" fmla="*/ 3935328 w 6386648"/>
                <a:gd name="connsiteY1735" fmla="*/ 461547 h 1849426"/>
                <a:gd name="connsiteX1736" fmla="*/ 3953353 w 6386648"/>
                <a:gd name="connsiteY1736" fmla="*/ 479571 h 1849426"/>
                <a:gd name="connsiteX1737" fmla="*/ 3935328 w 6386648"/>
                <a:gd name="connsiteY1737" fmla="*/ 497596 h 1849426"/>
                <a:gd name="connsiteX1738" fmla="*/ 3917304 w 6386648"/>
                <a:gd name="connsiteY1738" fmla="*/ 479571 h 1849426"/>
                <a:gd name="connsiteX1739" fmla="*/ 3935328 w 6386648"/>
                <a:gd name="connsiteY1739" fmla="*/ 461547 h 1849426"/>
                <a:gd name="connsiteX1740" fmla="*/ 6224427 w 6386648"/>
                <a:gd name="connsiteY1740" fmla="*/ 455539 h 1849426"/>
                <a:gd name="connsiteX1741" fmla="*/ 6242452 w 6386648"/>
                <a:gd name="connsiteY1741" fmla="*/ 473563 h 1849426"/>
                <a:gd name="connsiteX1742" fmla="*/ 6224427 w 6386648"/>
                <a:gd name="connsiteY1742" fmla="*/ 491588 h 1849426"/>
                <a:gd name="connsiteX1743" fmla="*/ 6206403 w 6386648"/>
                <a:gd name="connsiteY1743" fmla="*/ 473563 h 1849426"/>
                <a:gd name="connsiteX1744" fmla="*/ 6224427 w 6386648"/>
                <a:gd name="connsiteY1744" fmla="*/ 455539 h 1849426"/>
                <a:gd name="connsiteX1745" fmla="*/ 6110273 w 6386648"/>
                <a:gd name="connsiteY1745" fmla="*/ 455539 h 1849426"/>
                <a:gd name="connsiteX1746" fmla="*/ 6128298 w 6386648"/>
                <a:gd name="connsiteY1746" fmla="*/ 473563 h 1849426"/>
                <a:gd name="connsiteX1747" fmla="*/ 6110273 w 6386648"/>
                <a:gd name="connsiteY1747" fmla="*/ 491588 h 1849426"/>
                <a:gd name="connsiteX1748" fmla="*/ 6092248 w 6386648"/>
                <a:gd name="connsiteY1748" fmla="*/ 473563 h 1849426"/>
                <a:gd name="connsiteX1749" fmla="*/ 6110273 w 6386648"/>
                <a:gd name="connsiteY1749" fmla="*/ 455539 h 1849426"/>
                <a:gd name="connsiteX1750" fmla="*/ 3496734 w 6386648"/>
                <a:gd name="connsiteY1750" fmla="*/ 455539 h 1849426"/>
                <a:gd name="connsiteX1751" fmla="*/ 3514759 w 6386648"/>
                <a:gd name="connsiteY1751" fmla="*/ 473563 h 1849426"/>
                <a:gd name="connsiteX1752" fmla="*/ 3496734 w 6386648"/>
                <a:gd name="connsiteY1752" fmla="*/ 491588 h 1849426"/>
                <a:gd name="connsiteX1753" fmla="*/ 3478709 w 6386648"/>
                <a:gd name="connsiteY1753" fmla="*/ 473563 h 1849426"/>
                <a:gd name="connsiteX1754" fmla="*/ 3496734 w 6386648"/>
                <a:gd name="connsiteY1754" fmla="*/ 455539 h 1849426"/>
                <a:gd name="connsiteX1755" fmla="*/ 1333805 w 6386648"/>
                <a:gd name="connsiteY1755" fmla="*/ 455539 h 1849426"/>
                <a:gd name="connsiteX1756" fmla="*/ 1351830 w 6386648"/>
                <a:gd name="connsiteY1756" fmla="*/ 473563 h 1849426"/>
                <a:gd name="connsiteX1757" fmla="*/ 1333805 w 6386648"/>
                <a:gd name="connsiteY1757" fmla="*/ 491588 h 1849426"/>
                <a:gd name="connsiteX1758" fmla="*/ 1315781 w 6386648"/>
                <a:gd name="connsiteY1758" fmla="*/ 473563 h 1849426"/>
                <a:gd name="connsiteX1759" fmla="*/ 1333805 w 6386648"/>
                <a:gd name="connsiteY1759" fmla="*/ 455539 h 1849426"/>
                <a:gd name="connsiteX1760" fmla="*/ 2727693 w 6386648"/>
                <a:gd name="connsiteY1760" fmla="*/ 449531 h 1849426"/>
                <a:gd name="connsiteX1761" fmla="*/ 2745718 w 6386648"/>
                <a:gd name="connsiteY1761" fmla="*/ 467555 h 1849426"/>
                <a:gd name="connsiteX1762" fmla="*/ 2727693 w 6386648"/>
                <a:gd name="connsiteY1762" fmla="*/ 485580 h 1849426"/>
                <a:gd name="connsiteX1763" fmla="*/ 2709669 w 6386648"/>
                <a:gd name="connsiteY1763" fmla="*/ 467555 h 1849426"/>
                <a:gd name="connsiteX1764" fmla="*/ 2727693 w 6386648"/>
                <a:gd name="connsiteY1764" fmla="*/ 449531 h 1849426"/>
                <a:gd name="connsiteX1765" fmla="*/ 2607530 w 6386648"/>
                <a:gd name="connsiteY1765" fmla="*/ 449531 h 1849426"/>
                <a:gd name="connsiteX1766" fmla="*/ 2625555 w 6386648"/>
                <a:gd name="connsiteY1766" fmla="*/ 467555 h 1849426"/>
                <a:gd name="connsiteX1767" fmla="*/ 2607530 w 6386648"/>
                <a:gd name="connsiteY1767" fmla="*/ 485580 h 1849426"/>
                <a:gd name="connsiteX1768" fmla="*/ 2589506 w 6386648"/>
                <a:gd name="connsiteY1768" fmla="*/ 467555 h 1849426"/>
                <a:gd name="connsiteX1769" fmla="*/ 2607530 w 6386648"/>
                <a:gd name="connsiteY1769" fmla="*/ 449531 h 1849426"/>
                <a:gd name="connsiteX1770" fmla="*/ 5797850 w 6386648"/>
                <a:gd name="connsiteY1770" fmla="*/ 443523 h 1849426"/>
                <a:gd name="connsiteX1771" fmla="*/ 5815875 w 6386648"/>
                <a:gd name="connsiteY1771" fmla="*/ 461547 h 1849426"/>
                <a:gd name="connsiteX1772" fmla="*/ 5797850 w 6386648"/>
                <a:gd name="connsiteY1772" fmla="*/ 479572 h 1849426"/>
                <a:gd name="connsiteX1773" fmla="*/ 5779826 w 6386648"/>
                <a:gd name="connsiteY1773" fmla="*/ 461547 h 1849426"/>
                <a:gd name="connsiteX1774" fmla="*/ 5797850 w 6386648"/>
                <a:gd name="connsiteY1774" fmla="*/ 443523 h 1849426"/>
                <a:gd name="connsiteX1775" fmla="*/ 5653655 w 6386648"/>
                <a:gd name="connsiteY1775" fmla="*/ 443523 h 1849426"/>
                <a:gd name="connsiteX1776" fmla="*/ 5671680 w 6386648"/>
                <a:gd name="connsiteY1776" fmla="*/ 461547 h 1849426"/>
                <a:gd name="connsiteX1777" fmla="*/ 5653655 w 6386648"/>
                <a:gd name="connsiteY1777" fmla="*/ 479572 h 1849426"/>
                <a:gd name="connsiteX1778" fmla="*/ 5635631 w 6386648"/>
                <a:gd name="connsiteY1778" fmla="*/ 461547 h 1849426"/>
                <a:gd name="connsiteX1779" fmla="*/ 5653655 w 6386648"/>
                <a:gd name="connsiteY1779" fmla="*/ 443523 h 1849426"/>
                <a:gd name="connsiteX1780" fmla="*/ 96129 w 6386648"/>
                <a:gd name="connsiteY1780" fmla="*/ 437514 h 1849426"/>
                <a:gd name="connsiteX1781" fmla="*/ 114154 w 6386648"/>
                <a:gd name="connsiteY1781" fmla="*/ 455539 h 1849426"/>
                <a:gd name="connsiteX1782" fmla="*/ 96129 w 6386648"/>
                <a:gd name="connsiteY1782" fmla="*/ 473563 h 1849426"/>
                <a:gd name="connsiteX1783" fmla="*/ 78105 w 6386648"/>
                <a:gd name="connsiteY1783" fmla="*/ 455539 h 1849426"/>
                <a:gd name="connsiteX1784" fmla="*/ 96129 w 6386648"/>
                <a:gd name="connsiteY1784" fmla="*/ 437514 h 1849426"/>
                <a:gd name="connsiteX1785" fmla="*/ 3058140 w 6386648"/>
                <a:gd name="connsiteY1785" fmla="*/ 431506 h 1849426"/>
                <a:gd name="connsiteX1786" fmla="*/ 3076165 w 6386648"/>
                <a:gd name="connsiteY1786" fmla="*/ 449530 h 1849426"/>
                <a:gd name="connsiteX1787" fmla="*/ 3058140 w 6386648"/>
                <a:gd name="connsiteY1787" fmla="*/ 467555 h 1849426"/>
                <a:gd name="connsiteX1788" fmla="*/ 3040116 w 6386648"/>
                <a:gd name="connsiteY1788" fmla="*/ 449530 h 1849426"/>
                <a:gd name="connsiteX1789" fmla="*/ 3058140 w 6386648"/>
                <a:gd name="connsiteY1789" fmla="*/ 431506 h 1849426"/>
                <a:gd name="connsiteX1790" fmla="*/ 2493375 w 6386648"/>
                <a:gd name="connsiteY1790" fmla="*/ 431506 h 1849426"/>
                <a:gd name="connsiteX1791" fmla="*/ 2511400 w 6386648"/>
                <a:gd name="connsiteY1791" fmla="*/ 449530 h 1849426"/>
                <a:gd name="connsiteX1792" fmla="*/ 2493375 w 6386648"/>
                <a:gd name="connsiteY1792" fmla="*/ 467555 h 1849426"/>
                <a:gd name="connsiteX1793" fmla="*/ 2475351 w 6386648"/>
                <a:gd name="connsiteY1793" fmla="*/ 449530 h 1849426"/>
                <a:gd name="connsiteX1794" fmla="*/ 2493375 w 6386648"/>
                <a:gd name="connsiteY1794" fmla="*/ 431506 h 1849426"/>
                <a:gd name="connsiteX1795" fmla="*/ 216292 w 6386648"/>
                <a:gd name="connsiteY1795" fmla="*/ 431506 h 1849426"/>
                <a:gd name="connsiteX1796" fmla="*/ 234317 w 6386648"/>
                <a:gd name="connsiteY1796" fmla="*/ 449530 h 1849426"/>
                <a:gd name="connsiteX1797" fmla="*/ 216292 w 6386648"/>
                <a:gd name="connsiteY1797" fmla="*/ 467555 h 1849426"/>
                <a:gd name="connsiteX1798" fmla="*/ 198268 w 6386648"/>
                <a:gd name="connsiteY1798" fmla="*/ 449530 h 1849426"/>
                <a:gd name="connsiteX1799" fmla="*/ 216292 w 6386648"/>
                <a:gd name="connsiteY1799" fmla="*/ 431506 h 1849426"/>
                <a:gd name="connsiteX1800" fmla="*/ 4758442 w 6386648"/>
                <a:gd name="connsiteY1800" fmla="*/ 425498 h 1849426"/>
                <a:gd name="connsiteX1801" fmla="*/ 4776467 w 6386648"/>
                <a:gd name="connsiteY1801" fmla="*/ 443522 h 1849426"/>
                <a:gd name="connsiteX1802" fmla="*/ 4758442 w 6386648"/>
                <a:gd name="connsiteY1802" fmla="*/ 461547 h 1849426"/>
                <a:gd name="connsiteX1803" fmla="*/ 4740417 w 6386648"/>
                <a:gd name="connsiteY1803" fmla="*/ 443522 h 1849426"/>
                <a:gd name="connsiteX1804" fmla="*/ 4758442 w 6386648"/>
                <a:gd name="connsiteY1804" fmla="*/ 425498 h 1849426"/>
                <a:gd name="connsiteX1805" fmla="*/ 1453968 w 6386648"/>
                <a:gd name="connsiteY1805" fmla="*/ 425498 h 1849426"/>
                <a:gd name="connsiteX1806" fmla="*/ 1471993 w 6386648"/>
                <a:gd name="connsiteY1806" fmla="*/ 443522 h 1849426"/>
                <a:gd name="connsiteX1807" fmla="*/ 1453968 w 6386648"/>
                <a:gd name="connsiteY1807" fmla="*/ 461547 h 1849426"/>
                <a:gd name="connsiteX1808" fmla="*/ 1435944 w 6386648"/>
                <a:gd name="connsiteY1808" fmla="*/ 443522 h 1849426"/>
                <a:gd name="connsiteX1809" fmla="*/ 1453968 w 6386648"/>
                <a:gd name="connsiteY1809" fmla="*/ 425498 h 1849426"/>
                <a:gd name="connsiteX1810" fmla="*/ 552748 w 6386648"/>
                <a:gd name="connsiteY1810" fmla="*/ 425498 h 1849426"/>
                <a:gd name="connsiteX1811" fmla="*/ 570773 w 6386648"/>
                <a:gd name="connsiteY1811" fmla="*/ 443522 h 1849426"/>
                <a:gd name="connsiteX1812" fmla="*/ 552748 w 6386648"/>
                <a:gd name="connsiteY1812" fmla="*/ 461547 h 1849426"/>
                <a:gd name="connsiteX1813" fmla="*/ 534724 w 6386648"/>
                <a:gd name="connsiteY1813" fmla="*/ 443522 h 1849426"/>
                <a:gd name="connsiteX1814" fmla="*/ 552748 w 6386648"/>
                <a:gd name="connsiteY1814" fmla="*/ 425498 h 1849426"/>
                <a:gd name="connsiteX1815" fmla="*/ 1742358 w 6386648"/>
                <a:gd name="connsiteY1815" fmla="*/ 419490 h 1849426"/>
                <a:gd name="connsiteX1816" fmla="*/ 1760383 w 6386648"/>
                <a:gd name="connsiteY1816" fmla="*/ 437514 h 1849426"/>
                <a:gd name="connsiteX1817" fmla="*/ 1742358 w 6386648"/>
                <a:gd name="connsiteY1817" fmla="*/ 455539 h 1849426"/>
                <a:gd name="connsiteX1818" fmla="*/ 1724334 w 6386648"/>
                <a:gd name="connsiteY1818" fmla="*/ 437514 h 1849426"/>
                <a:gd name="connsiteX1819" fmla="*/ 1742358 w 6386648"/>
                <a:gd name="connsiteY1819" fmla="*/ 419490 h 1849426"/>
                <a:gd name="connsiteX1820" fmla="*/ 1183602 w 6386648"/>
                <a:gd name="connsiteY1820" fmla="*/ 413482 h 1849426"/>
                <a:gd name="connsiteX1821" fmla="*/ 1201627 w 6386648"/>
                <a:gd name="connsiteY1821" fmla="*/ 431506 h 1849426"/>
                <a:gd name="connsiteX1822" fmla="*/ 1183602 w 6386648"/>
                <a:gd name="connsiteY1822" fmla="*/ 449531 h 1849426"/>
                <a:gd name="connsiteX1823" fmla="*/ 1165578 w 6386648"/>
                <a:gd name="connsiteY1823" fmla="*/ 431506 h 1849426"/>
                <a:gd name="connsiteX1824" fmla="*/ 1183602 w 6386648"/>
                <a:gd name="connsiteY1824" fmla="*/ 413482 h 1849426"/>
                <a:gd name="connsiteX1825" fmla="*/ 895212 w 6386648"/>
                <a:gd name="connsiteY1825" fmla="*/ 413482 h 1849426"/>
                <a:gd name="connsiteX1826" fmla="*/ 913236 w 6386648"/>
                <a:gd name="connsiteY1826" fmla="*/ 431506 h 1849426"/>
                <a:gd name="connsiteX1827" fmla="*/ 895212 w 6386648"/>
                <a:gd name="connsiteY1827" fmla="*/ 449531 h 1849426"/>
                <a:gd name="connsiteX1828" fmla="*/ 877187 w 6386648"/>
                <a:gd name="connsiteY1828" fmla="*/ 431506 h 1849426"/>
                <a:gd name="connsiteX1829" fmla="*/ 895212 w 6386648"/>
                <a:gd name="connsiteY1829" fmla="*/ 413482 h 1849426"/>
                <a:gd name="connsiteX1830" fmla="*/ 672910 w 6386648"/>
                <a:gd name="connsiteY1830" fmla="*/ 413482 h 1849426"/>
                <a:gd name="connsiteX1831" fmla="*/ 690935 w 6386648"/>
                <a:gd name="connsiteY1831" fmla="*/ 431506 h 1849426"/>
                <a:gd name="connsiteX1832" fmla="*/ 672910 w 6386648"/>
                <a:gd name="connsiteY1832" fmla="*/ 449531 h 1849426"/>
                <a:gd name="connsiteX1833" fmla="*/ 654886 w 6386648"/>
                <a:gd name="connsiteY1833" fmla="*/ 431506 h 1849426"/>
                <a:gd name="connsiteX1834" fmla="*/ 672910 w 6386648"/>
                <a:gd name="connsiteY1834" fmla="*/ 413482 h 1849426"/>
                <a:gd name="connsiteX1835" fmla="*/ 3719035 w 6386648"/>
                <a:gd name="connsiteY1835" fmla="*/ 407474 h 1849426"/>
                <a:gd name="connsiteX1836" fmla="*/ 3737060 w 6386648"/>
                <a:gd name="connsiteY1836" fmla="*/ 425499 h 1849426"/>
                <a:gd name="connsiteX1837" fmla="*/ 3719035 w 6386648"/>
                <a:gd name="connsiteY1837" fmla="*/ 443523 h 1849426"/>
                <a:gd name="connsiteX1838" fmla="*/ 3701011 w 6386648"/>
                <a:gd name="connsiteY1838" fmla="*/ 425499 h 1849426"/>
                <a:gd name="connsiteX1839" fmla="*/ 3719035 w 6386648"/>
                <a:gd name="connsiteY1839" fmla="*/ 407474 h 1849426"/>
                <a:gd name="connsiteX1840" fmla="*/ 6002126 w 6386648"/>
                <a:gd name="connsiteY1840" fmla="*/ 401466 h 1849426"/>
                <a:gd name="connsiteX1841" fmla="*/ 6020151 w 6386648"/>
                <a:gd name="connsiteY1841" fmla="*/ 419490 h 1849426"/>
                <a:gd name="connsiteX1842" fmla="*/ 6002126 w 6386648"/>
                <a:gd name="connsiteY1842" fmla="*/ 437515 h 1849426"/>
                <a:gd name="connsiteX1843" fmla="*/ 5984102 w 6386648"/>
                <a:gd name="connsiteY1843" fmla="*/ 419490 h 1849426"/>
                <a:gd name="connsiteX1844" fmla="*/ 6002126 w 6386648"/>
                <a:gd name="connsiteY1844" fmla="*/ 401466 h 1849426"/>
                <a:gd name="connsiteX1845" fmla="*/ 1970668 w 6386648"/>
                <a:gd name="connsiteY1845" fmla="*/ 401466 h 1849426"/>
                <a:gd name="connsiteX1846" fmla="*/ 1988693 w 6386648"/>
                <a:gd name="connsiteY1846" fmla="*/ 419490 h 1849426"/>
                <a:gd name="connsiteX1847" fmla="*/ 1970668 w 6386648"/>
                <a:gd name="connsiteY1847" fmla="*/ 437515 h 1849426"/>
                <a:gd name="connsiteX1848" fmla="*/ 1952644 w 6386648"/>
                <a:gd name="connsiteY1848" fmla="*/ 419490 h 1849426"/>
                <a:gd name="connsiteX1849" fmla="*/ 1970668 w 6386648"/>
                <a:gd name="connsiteY1849" fmla="*/ 401466 h 1849426"/>
                <a:gd name="connsiteX1850" fmla="*/ 5533492 w 6386648"/>
                <a:gd name="connsiteY1850" fmla="*/ 395457 h 1849426"/>
                <a:gd name="connsiteX1851" fmla="*/ 5551517 w 6386648"/>
                <a:gd name="connsiteY1851" fmla="*/ 413481 h 1849426"/>
                <a:gd name="connsiteX1852" fmla="*/ 5533492 w 6386648"/>
                <a:gd name="connsiteY1852" fmla="*/ 431506 h 1849426"/>
                <a:gd name="connsiteX1853" fmla="*/ 5515468 w 6386648"/>
                <a:gd name="connsiteY1853" fmla="*/ 413481 h 1849426"/>
                <a:gd name="connsiteX1854" fmla="*/ 5533492 w 6386648"/>
                <a:gd name="connsiteY1854" fmla="*/ 395457 h 1849426"/>
                <a:gd name="connsiteX1855" fmla="*/ 3166287 w 6386648"/>
                <a:gd name="connsiteY1855" fmla="*/ 395457 h 1849426"/>
                <a:gd name="connsiteX1856" fmla="*/ 3184312 w 6386648"/>
                <a:gd name="connsiteY1856" fmla="*/ 413481 h 1849426"/>
                <a:gd name="connsiteX1857" fmla="*/ 3166287 w 6386648"/>
                <a:gd name="connsiteY1857" fmla="*/ 431506 h 1849426"/>
                <a:gd name="connsiteX1858" fmla="*/ 3148262 w 6386648"/>
                <a:gd name="connsiteY1858" fmla="*/ 413481 h 1849426"/>
                <a:gd name="connsiteX1859" fmla="*/ 3166287 w 6386648"/>
                <a:gd name="connsiteY1859" fmla="*/ 395457 h 1849426"/>
                <a:gd name="connsiteX1860" fmla="*/ 2373213 w 6386648"/>
                <a:gd name="connsiteY1860" fmla="*/ 395457 h 1849426"/>
                <a:gd name="connsiteX1861" fmla="*/ 2391238 w 6386648"/>
                <a:gd name="connsiteY1861" fmla="*/ 413481 h 1849426"/>
                <a:gd name="connsiteX1862" fmla="*/ 2373213 w 6386648"/>
                <a:gd name="connsiteY1862" fmla="*/ 431506 h 1849426"/>
                <a:gd name="connsiteX1863" fmla="*/ 2355189 w 6386648"/>
                <a:gd name="connsiteY1863" fmla="*/ 413481 h 1849426"/>
                <a:gd name="connsiteX1864" fmla="*/ 2373213 w 6386648"/>
                <a:gd name="connsiteY1864" fmla="*/ 395457 h 1849426"/>
                <a:gd name="connsiteX1865" fmla="*/ 787065 w 6386648"/>
                <a:gd name="connsiteY1865" fmla="*/ 395457 h 1849426"/>
                <a:gd name="connsiteX1866" fmla="*/ 805090 w 6386648"/>
                <a:gd name="connsiteY1866" fmla="*/ 413481 h 1849426"/>
                <a:gd name="connsiteX1867" fmla="*/ 787065 w 6386648"/>
                <a:gd name="connsiteY1867" fmla="*/ 431506 h 1849426"/>
                <a:gd name="connsiteX1868" fmla="*/ 769041 w 6386648"/>
                <a:gd name="connsiteY1868" fmla="*/ 413481 h 1849426"/>
                <a:gd name="connsiteX1869" fmla="*/ 787065 w 6386648"/>
                <a:gd name="connsiteY1869" fmla="*/ 395457 h 1849426"/>
                <a:gd name="connsiteX1870" fmla="*/ 6344591 w 6386648"/>
                <a:gd name="connsiteY1870" fmla="*/ 389449 h 1849426"/>
                <a:gd name="connsiteX1871" fmla="*/ 6362615 w 6386648"/>
                <a:gd name="connsiteY1871" fmla="*/ 407473 h 1849426"/>
                <a:gd name="connsiteX1872" fmla="*/ 6344591 w 6386648"/>
                <a:gd name="connsiteY1872" fmla="*/ 425498 h 1849426"/>
                <a:gd name="connsiteX1873" fmla="*/ 6326566 w 6386648"/>
                <a:gd name="connsiteY1873" fmla="*/ 407473 h 1849426"/>
                <a:gd name="connsiteX1874" fmla="*/ 6344591 w 6386648"/>
                <a:gd name="connsiteY1874" fmla="*/ 389449 h 1849426"/>
                <a:gd name="connsiteX1875" fmla="*/ 5407321 w 6386648"/>
                <a:gd name="connsiteY1875" fmla="*/ 383441 h 1849426"/>
                <a:gd name="connsiteX1876" fmla="*/ 5425346 w 6386648"/>
                <a:gd name="connsiteY1876" fmla="*/ 401465 h 1849426"/>
                <a:gd name="connsiteX1877" fmla="*/ 5407321 w 6386648"/>
                <a:gd name="connsiteY1877" fmla="*/ 419490 h 1849426"/>
                <a:gd name="connsiteX1878" fmla="*/ 5389297 w 6386648"/>
                <a:gd name="connsiteY1878" fmla="*/ 401465 h 1849426"/>
                <a:gd name="connsiteX1879" fmla="*/ 5407321 w 6386648"/>
                <a:gd name="connsiteY1879" fmla="*/ 383441 h 1849426"/>
                <a:gd name="connsiteX1880" fmla="*/ 5233085 w 6386648"/>
                <a:gd name="connsiteY1880" fmla="*/ 383441 h 1849426"/>
                <a:gd name="connsiteX1881" fmla="*/ 5251110 w 6386648"/>
                <a:gd name="connsiteY1881" fmla="*/ 401465 h 1849426"/>
                <a:gd name="connsiteX1882" fmla="*/ 5233085 w 6386648"/>
                <a:gd name="connsiteY1882" fmla="*/ 419490 h 1849426"/>
                <a:gd name="connsiteX1883" fmla="*/ 5215061 w 6386648"/>
                <a:gd name="connsiteY1883" fmla="*/ 401465 h 1849426"/>
                <a:gd name="connsiteX1884" fmla="*/ 5233085 w 6386648"/>
                <a:gd name="connsiteY1884" fmla="*/ 383441 h 1849426"/>
                <a:gd name="connsiteX1885" fmla="*/ 4956711 w 6386648"/>
                <a:gd name="connsiteY1885" fmla="*/ 383441 h 1849426"/>
                <a:gd name="connsiteX1886" fmla="*/ 4974736 w 6386648"/>
                <a:gd name="connsiteY1886" fmla="*/ 401465 h 1849426"/>
                <a:gd name="connsiteX1887" fmla="*/ 4956711 w 6386648"/>
                <a:gd name="connsiteY1887" fmla="*/ 419490 h 1849426"/>
                <a:gd name="connsiteX1888" fmla="*/ 4938687 w 6386648"/>
                <a:gd name="connsiteY1888" fmla="*/ 401465 h 1849426"/>
                <a:gd name="connsiteX1889" fmla="*/ 4956711 w 6386648"/>
                <a:gd name="connsiteY1889" fmla="*/ 383441 h 1849426"/>
                <a:gd name="connsiteX1890" fmla="*/ 3604880 w 6386648"/>
                <a:gd name="connsiteY1890" fmla="*/ 377433 h 1849426"/>
                <a:gd name="connsiteX1891" fmla="*/ 3622905 w 6386648"/>
                <a:gd name="connsiteY1891" fmla="*/ 395458 h 1849426"/>
                <a:gd name="connsiteX1892" fmla="*/ 3604880 w 6386648"/>
                <a:gd name="connsiteY1892" fmla="*/ 413482 h 1849426"/>
                <a:gd name="connsiteX1893" fmla="*/ 3586856 w 6386648"/>
                <a:gd name="connsiteY1893" fmla="*/ 395458 h 1849426"/>
                <a:gd name="connsiteX1894" fmla="*/ 3604880 w 6386648"/>
                <a:gd name="connsiteY1894" fmla="*/ 377433 h 1849426"/>
                <a:gd name="connsiteX1895" fmla="*/ 5082882 w 6386648"/>
                <a:gd name="connsiteY1895" fmla="*/ 371425 h 1849426"/>
                <a:gd name="connsiteX1896" fmla="*/ 5100907 w 6386648"/>
                <a:gd name="connsiteY1896" fmla="*/ 389449 h 1849426"/>
                <a:gd name="connsiteX1897" fmla="*/ 5082882 w 6386648"/>
                <a:gd name="connsiteY1897" fmla="*/ 407474 h 1849426"/>
                <a:gd name="connsiteX1898" fmla="*/ 5064858 w 6386648"/>
                <a:gd name="connsiteY1898" fmla="*/ 389449 h 1849426"/>
                <a:gd name="connsiteX1899" fmla="*/ 5082882 w 6386648"/>
                <a:gd name="connsiteY1899" fmla="*/ 371425 h 1849426"/>
                <a:gd name="connsiteX1900" fmla="*/ 4638280 w 6386648"/>
                <a:gd name="connsiteY1900" fmla="*/ 371425 h 1849426"/>
                <a:gd name="connsiteX1901" fmla="*/ 4656305 w 6386648"/>
                <a:gd name="connsiteY1901" fmla="*/ 389449 h 1849426"/>
                <a:gd name="connsiteX1902" fmla="*/ 4638280 w 6386648"/>
                <a:gd name="connsiteY1902" fmla="*/ 407474 h 1849426"/>
                <a:gd name="connsiteX1903" fmla="*/ 4620255 w 6386648"/>
                <a:gd name="connsiteY1903" fmla="*/ 389449 h 1849426"/>
                <a:gd name="connsiteX1904" fmla="*/ 4638280 w 6386648"/>
                <a:gd name="connsiteY1904" fmla="*/ 371425 h 1849426"/>
                <a:gd name="connsiteX1905" fmla="*/ 4289808 w 6386648"/>
                <a:gd name="connsiteY1905" fmla="*/ 371425 h 1849426"/>
                <a:gd name="connsiteX1906" fmla="*/ 4307833 w 6386648"/>
                <a:gd name="connsiteY1906" fmla="*/ 389449 h 1849426"/>
                <a:gd name="connsiteX1907" fmla="*/ 4289808 w 6386648"/>
                <a:gd name="connsiteY1907" fmla="*/ 407474 h 1849426"/>
                <a:gd name="connsiteX1908" fmla="*/ 4271784 w 6386648"/>
                <a:gd name="connsiteY1908" fmla="*/ 389449 h 1849426"/>
                <a:gd name="connsiteX1909" fmla="*/ 4289808 w 6386648"/>
                <a:gd name="connsiteY1909" fmla="*/ 371425 h 1849426"/>
                <a:gd name="connsiteX1910" fmla="*/ 3412620 w 6386648"/>
                <a:gd name="connsiteY1910" fmla="*/ 371425 h 1849426"/>
                <a:gd name="connsiteX1911" fmla="*/ 3430645 w 6386648"/>
                <a:gd name="connsiteY1911" fmla="*/ 389449 h 1849426"/>
                <a:gd name="connsiteX1912" fmla="*/ 3412620 w 6386648"/>
                <a:gd name="connsiteY1912" fmla="*/ 407474 h 1849426"/>
                <a:gd name="connsiteX1913" fmla="*/ 3394596 w 6386648"/>
                <a:gd name="connsiteY1913" fmla="*/ 389449 h 1849426"/>
                <a:gd name="connsiteX1914" fmla="*/ 3412620 w 6386648"/>
                <a:gd name="connsiteY1914" fmla="*/ 371425 h 1849426"/>
                <a:gd name="connsiteX1915" fmla="*/ 3286449 w 6386648"/>
                <a:gd name="connsiteY1915" fmla="*/ 371425 h 1849426"/>
                <a:gd name="connsiteX1916" fmla="*/ 3304474 w 6386648"/>
                <a:gd name="connsiteY1916" fmla="*/ 389449 h 1849426"/>
                <a:gd name="connsiteX1917" fmla="*/ 3286449 w 6386648"/>
                <a:gd name="connsiteY1917" fmla="*/ 407474 h 1849426"/>
                <a:gd name="connsiteX1918" fmla="*/ 3268424 w 6386648"/>
                <a:gd name="connsiteY1918" fmla="*/ 389449 h 1849426"/>
                <a:gd name="connsiteX1919" fmla="*/ 3286449 w 6386648"/>
                <a:gd name="connsiteY1919" fmla="*/ 371425 h 1849426"/>
                <a:gd name="connsiteX1920" fmla="*/ 2204985 w 6386648"/>
                <a:gd name="connsiteY1920" fmla="*/ 371425 h 1849426"/>
                <a:gd name="connsiteX1921" fmla="*/ 2223010 w 6386648"/>
                <a:gd name="connsiteY1921" fmla="*/ 389449 h 1849426"/>
                <a:gd name="connsiteX1922" fmla="*/ 2204985 w 6386648"/>
                <a:gd name="connsiteY1922" fmla="*/ 407474 h 1849426"/>
                <a:gd name="connsiteX1923" fmla="*/ 2186961 w 6386648"/>
                <a:gd name="connsiteY1923" fmla="*/ 389449 h 1849426"/>
                <a:gd name="connsiteX1924" fmla="*/ 2204985 w 6386648"/>
                <a:gd name="connsiteY1924" fmla="*/ 371425 h 1849426"/>
                <a:gd name="connsiteX1925" fmla="*/ 1033398 w 6386648"/>
                <a:gd name="connsiteY1925" fmla="*/ 371425 h 1849426"/>
                <a:gd name="connsiteX1926" fmla="*/ 1051423 w 6386648"/>
                <a:gd name="connsiteY1926" fmla="*/ 389449 h 1849426"/>
                <a:gd name="connsiteX1927" fmla="*/ 1033398 w 6386648"/>
                <a:gd name="connsiteY1927" fmla="*/ 407474 h 1849426"/>
                <a:gd name="connsiteX1928" fmla="*/ 1015374 w 6386648"/>
                <a:gd name="connsiteY1928" fmla="*/ 389449 h 1849426"/>
                <a:gd name="connsiteX1929" fmla="*/ 1033398 w 6386648"/>
                <a:gd name="connsiteY1929" fmla="*/ 371425 h 1849426"/>
                <a:gd name="connsiteX1930" fmla="*/ 432585 w 6386648"/>
                <a:gd name="connsiteY1930" fmla="*/ 371425 h 1849426"/>
                <a:gd name="connsiteX1931" fmla="*/ 450610 w 6386648"/>
                <a:gd name="connsiteY1931" fmla="*/ 389449 h 1849426"/>
                <a:gd name="connsiteX1932" fmla="*/ 432585 w 6386648"/>
                <a:gd name="connsiteY1932" fmla="*/ 407474 h 1849426"/>
                <a:gd name="connsiteX1933" fmla="*/ 414561 w 6386648"/>
                <a:gd name="connsiteY1933" fmla="*/ 389449 h 1849426"/>
                <a:gd name="connsiteX1934" fmla="*/ 432585 w 6386648"/>
                <a:gd name="connsiteY1934" fmla="*/ 371425 h 1849426"/>
                <a:gd name="connsiteX1935" fmla="*/ 4037466 w 6386648"/>
                <a:gd name="connsiteY1935" fmla="*/ 365417 h 1849426"/>
                <a:gd name="connsiteX1936" fmla="*/ 4055491 w 6386648"/>
                <a:gd name="connsiteY1936" fmla="*/ 383441 h 1849426"/>
                <a:gd name="connsiteX1937" fmla="*/ 4037466 w 6386648"/>
                <a:gd name="connsiteY1937" fmla="*/ 401466 h 1849426"/>
                <a:gd name="connsiteX1938" fmla="*/ 4019441 w 6386648"/>
                <a:gd name="connsiteY1938" fmla="*/ 383441 h 1849426"/>
                <a:gd name="connsiteX1939" fmla="*/ 4037466 w 6386648"/>
                <a:gd name="connsiteY1939" fmla="*/ 365417 h 1849426"/>
                <a:gd name="connsiteX1940" fmla="*/ 2943986 w 6386648"/>
                <a:gd name="connsiteY1940" fmla="*/ 365417 h 1849426"/>
                <a:gd name="connsiteX1941" fmla="*/ 2962011 w 6386648"/>
                <a:gd name="connsiteY1941" fmla="*/ 383441 h 1849426"/>
                <a:gd name="connsiteX1942" fmla="*/ 2943986 w 6386648"/>
                <a:gd name="connsiteY1942" fmla="*/ 401466 h 1849426"/>
                <a:gd name="connsiteX1943" fmla="*/ 2925962 w 6386648"/>
                <a:gd name="connsiteY1943" fmla="*/ 383441 h 1849426"/>
                <a:gd name="connsiteX1944" fmla="*/ 2943986 w 6386648"/>
                <a:gd name="connsiteY1944" fmla="*/ 365417 h 1849426"/>
                <a:gd name="connsiteX1945" fmla="*/ 2811807 w 6386648"/>
                <a:gd name="connsiteY1945" fmla="*/ 365417 h 1849426"/>
                <a:gd name="connsiteX1946" fmla="*/ 2829832 w 6386648"/>
                <a:gd name="connsiteY1946" fmla="*/ 383441 h 1849426"/>
                <a:gd name="connsiteX1947" fmla="*/ 2811807 w 6386648"/>
                <a:gd name="connsiteY1947" fmla="*/ 401466 h 1849426"/>
                <a:gd name="connsiteX1948" fmla="*/ 2793783 w 6386648"/>
                <a:gd name="connsiteY1948" fmla="*/ 383441 h 1849426"/>
                <a:gd name="connsiteX1949" fmla="*/ 2811807 w 6386648"/>
                <a:gd name="connsiteY1949" fmla="*/ 365417 h 1849426"/>
                <a:gd name="connsiteX1950" fmla="*/ 5899988 w 6386648"/>
                <a:gd name="connsiteY1950" fmla="*/ 353401 h 1849426"/>
                <a:gd name="connsiteX1951" fmla="*/ 5918013 w 6386648"/>
                <a:gd name="connsiteY1951" fmla="*/ 371425 h 1849426"/>
                <a:gd name="connsiteX1952" fmla="*/ 5899988 w 6386648"/>
                <a:gd name="connsiteY1952" fmla="*/ 389450 h 1849426"/>
                <a:gd name="connsiteX1953" fmla="*/ 5881963 w 6386648"/>
                <a:gd name="connsiteY1953" fmla="*/ 371425 h 1849426"/>
                <a:gd name="connsiteX1954" fmla="*/ 5899988 w 6386648"/>
                <a:gd name="connsiteY1954" fmla="*/ 353401 h 1849426"/>
                <a:gd name="connsiteX1955" fmla="*/ 4842556 w 6386648"/>
                <a:gd name="connsiteY1955" fmla="*/ 353401 h 1849426"/>
                <a:gd name="connsiteX1956" fmla="*/ 4860581 w 6386648"/>
                <a:gd name="connsiteY1956" fmla="*/ 371425 h 1849426"/>
                <a:gd name="connsiteX1957" fmla="*/ 4842556 w 6386648"/>
                <a:gd name="connsiteY1957" fmla="*/ 389450 h 1849426"/>
                <a:gd name="connsiteX1958" fmla="*/ 4824532 w 6386648"/>
                <a:gd name="connsiteY1958" fmla="*/ 371425 h 1849426"/>
                <a:gd name="connsiteX1959" fmla="*/ 4842556 w 6386648"/>
                <a:gd name="connsiteY1959" fmla="*/ 353401 h 1849426"/>
                <a:gd name="connsiteX1960" fmla="*/ 4518117 w 6386648"/>
                <a:gd name="connsiteY1960" fmla="*/ 353401 h 1849426"/>
                <a:gd name="connsiteX1961" fmla="*/ 4536142 w 6386648"/>
                <a:gd name="connsiteY1961" fmla="*/ 371425 h 1849426"/>
                <a:gd name="connsiteX1962" fmla="*/ 4518117 w 6386648"/>
                <a:gd name="connsiteY1962" fmla="*/ 389450 h 1849426"/>
                <a:gd name="connsiteX1963" fmla="*/ 4500092 w 6386648"/>
                <a:gd name="connsiteY1963" fmla="*/ 371425 h 1849426"/>
                <a:gd name="connsiteX1964" fmla="*/ 4518117 w 6386648"/>
                <a:gd name="connsiteY1964" fmla="*/ 353401 h 1849426"/>
                <a:gd name="connsiteX1965" fmla="*/ 4403962 w 6386648"/>
                <a:gd name="connsiteY1965" fmla="*/ 353401 h 1849426"/>
                <a:gd name="connsiteX1966" fmla="*/ 4421987 w 6386648"/>
                <a:gd name="connsiteY1966" fmla="*/ 371425 h 1849426"/>
                <a:gd name="connsiteX1967" fmla="*/ 4403962 w 6386648"/>
                <a:gd name="connsiteY1967" fmla="*/ 389450 h 1849426"/>
                <a:gd name="connsiteX1968" fmla="*/ 4385938 w 6386648"/>
                <a:gd name="connsiteY1968" fmla="*/ 371425 h 1849426"/>
                <a:gd name="connsiteX1969" fmla="*/ 4403962 w 6386648"/>
                <a:gd name="connsiteY1969" fmla="*/ 353401 h 1849426"/>
                <a:gd name="connsiteX1970" fmla="*/ 4151621 w 6386648"/>
                <a:gd name="connsiteY1970" fmla="*/ 353401 h 1849426"/>
                <a:gd name="connsiteX1971" fmla="*/ 4169646 w 6386648"/>
                <a:gd name="connsiteY1971" fmla="*/ 371425 h 1849426"/>
                <a:gd name="connsiteX1972" fmla="*/ 4151621 w 6386648"/>
                <a:gd name="connsiteY1972" fmla="*/ 389450 h 1849426"/>
                <a:gd name="connsiteX1973" fmla="*/ 4133597 w 6386648"/>
                <a:gd name="connsiteY1973" fmla="*/ 371425 h 1849426"/>
                <a:gd name="connsiteX1974" fmla="*/ 4151621 w 6386648"/>
                <a:gd name="connsiteY1974" fmla="*/ 353401 h 1849426"/>
                <a:gd name="connsiteX1975" fmla="*/ 3911295 w 6386648"/>
                <a:gd name="connsiteY1975" fmla="*/ 347392 h 1849426"/>
                <a:gd name="connsiteX1976" fmla="*/ 3929320 w 6386648"/>
                <a:gd name="connsiteY1976" fmla="*/ 365417 h 1849426"/>
                <a:gd name="connsiteX1977" fmla="*/ 3911295 w 6386648"/>
                <a:gd name="connsiteY1977" fmla="*/ 383441 h 1849426"/>
                <a:gd name="connsiteX1978" fmla="*/ 3893271 w 6386648"/>
                <a:gd name="connsiteY1978" fmla="*/ 365417 h 1849426"/>
                <a:gd name="connsiteX1979" fmla="*/ 3911295 w 6386648"/>
                <a:gd name="connsiteY1979" fmla="*/ 347392 h 1849426"/>
                <a:gd name="connsiteX1980" fmla="*/ 2078814 w 6386648"/>
                <a:gd name="connsiteY1980" fmla="*/ 347392 h 1849426"/>
                <a:gd name="connsiteX1981" fmla="*/ 2096839 w 6386648"/>
                <a:gd name="connsiteY1981" fmla="*/ 365417 h 1849426"/>
                <a:gd name="connsiteX1982" fmla="*/ 2078814 w 6386648"/>
                <a:gd name="connsiteY1982" fmla="*/ 383441 h 1849426"/>
                <a:gd name="connsiteX1983" fmla="*/ 2060790 w 6386648"/>
                <a:gd name="connsiteY1983" fmla="*/ 365417 h 1849426"/>
                <a:gd name="connsiteX1984" fmla="*/ 2078814 w 6386648"/>
                <a:gd name="connsiteY1984" fmla="*/ 347392 h 1849426"/>
                <a:gd name="connsiteX1985" fmla="*/ 1345823 w 6386648"/>
                <a:gd name="connsiteY1985" fmla="*/ 347392 h 1849426"/>
                <a:gd name="connsiteX1986" fmla="*/ 1363847 w 6386648"/>
                <a:gd name="connsiteY1986" fmla="*/ 365417 h 1849426"/>
                <a:gd name="connsiteX1987" fmla="*/ 1345823 w 6386648"/>
                <a:gd name="connsiteY1987" fmla="*/ 383441 h 1849426"/>
                <a:gd name="connsiteX1988" fmla="*/ 1327798 w 6386648"/>
                <a:gd name="connsiteY1988" fmla="*/ 365417 h 1849426"/>
                <a:gd name="connsiteX1989" fmla="*/ 1345823 w 6386648"/>
                <a:gd name="connsiteY1989" fmla="*/ 347392 h 1849426"/>
                <a:gd name="connsiteX1990" fmla="*/ 1556107 w 6386648"/>
                <a:gd name="connsiteY1990" fmla="*/ 341384 h 1849426"/>
                <a:gd name="connsiteX1991" fmla="*/ 1574131 w 6386648"/>
                <a:gd name="connsiteY1991" fmla="*/ 359408 h 1849426"/>
                <a:gd name="connsiteX1992" fmla="*/ 1556107 w 6386648"/>
                <a:gd name="connsiteY1992" fmla="*/ 377433 h 1849426"/>
                <a:gd name="connsiteX1993" fmla="*/ 1538082 w 6386648"/>
                <a:gd name="connsiteY1993" fmla="*/ 359408 h 1849426"/>
                <a:gd name="connsiteX1994" fmla="*/ 1556107 w 6386648"/>
                <a:gd name="connsiteY1994" fmla="*/ 341384 h 1849426"/>
                <a:gd name="connsiteX1995" fmla="*/ 306414 w 6386648"/>
                <a:gd name="connsiteY1995" fmla="*/ 341384 h 1849426"/>
                <a:gd name="connsiteX1996" fmla="*/ 324439 w 6386648"/>
                <a:gd name="connsiteY1996" fmla="*/ 359408 h 1849426"/>
                <a:gd name="connsiteX1997" fmla="*/ 306414 w 6386648"/>
                <a:gd name="connsiteY1997" fmla="*/ 377433 h 1849426"/>
                <a:gd name="connsiteX1998" fmla="*/ 288390 w 6386648"/>
                <a:gd name="connsiteY1998" fmla="*/ 359408 h 1849426"/>
                <a:gd name="connsiteX1999" fmla="*/ 306414 w 6386648"/>
                <a:gd name="connsiteY1999" fmla="*/ 341384 h 1849426"/>
                <a:gd name="connsiteX2000" fmla="*/ 6206403 w 6386648"/>
                <a:gd name="connsiteY2000" fmla="*/ 335376 h 1849426"/>
                <a:gd name="connsiteX2001" fmla="*/ 6224428 w 6386648"/>
                <a:gd name="connsiteY2001" fmla="*/ 353400 h 1849426"/>
                <a:gd name="connsiteX2002" fmla="*/ 6206403 w 6386648"/>
                <a:gd name="connsiteY2002" fmla="*/ 371425 h 1849426"/>
                <a:gd name="connsiteX2003" fmla="*/ 6188379 w 6386648"/>
                <a:gd name="connsiteY2003" fmla="*/ 353400 h 1849426"/>
                <a:gd name="connsiteX2004" fmla="*/ 6206403 w 6386648"/>
                <a:gd name="connsiteY2004" fmla="*/ 335376 h 1849426"/>
                <a:gd name="connsiteX2005" fmla="*/ 1670261 w 6386648"/>
                <a:gd name="connsiteY2005" fmla="*/ 335376 h 1849426"/>
                <a:gd name="connsiteX2006" fmla="*/ 1688286 w 6386648"/>
                <a:gd name="connsiteY2006" fmla="*/ 353400 h 1849426"/>
                <a:gd name="connsiteX2007" fmla="*/ 1670261 w 6386648"/>
                <a:gd name="connsiteY2007" fmla="*/ 371425 h 1849426"/>
                <a:gd name="connsiteX2008" fmla="*/ 1652237 w 6386648"/>
                <a:gd name="connsiteY2008" fmla="*/ 353400 h 1849426"/>
                <a:gd name="connsiteX2009" fmla="*/ 1670261 w 6386648"/>
                <a:gd name="connsiteY2009" fmla="*/ 335376 h 1849426"/>
                <a:gd name="connsiteX2010" fmla="*/ 5767809 w 6386648"/>
                <a:gd name="connsiteY2010" fmla="*/ 329368 h 1849426"/>
                <a:gd name="connsiteX2011" fmla="*/ 5785834 w 6386648"/>
                <a:gd name="connsiteY2011" fmla="*/ 347392 h 1849426"/>
                <a:gd name="connsiteX2012" fmla="*/ 5767809 w 6386648"/>
                <a:gd name="connsiteY2012" fmla="*/ 365417 h 1849426"/>
                <a:gd name="connsiteX2013" fmla="*/ 5749785 w 6386648"/>
                <a:gd name="connsiteY2013" fmla="*/ 347392 h 1849426"/>
                <a:gd name="connsiteX2014" fmla="*/ 5767809 w 6386648"/>
                <a:gd name="connsiteY2014" fmla="*/ 329368 h 1849426"/>
                <a:gd name="connsiteX2015" fmla="*/ 3797141 w 6386648"/>
                <a:gd name="connsiteY2015" fmla="*/ 329368 h 1849426"/>
                <a:gd name="connsiteX2016" fmla="*/ 3815166 w 6386648"/>
                <a:gd name="connsiteY2016" fmla="*/ 347392 h 1849426"/>
                <a:gd name="connsiteX2017" fmla="*/ 3797141 w 6386648"/>
                <a:gd name="connsiteY2017" fmla="*/ 365417 h 1849426"/>
                <a:gd name="connsiteX2018" fmla="*/ 3779116 w 6386648"/>
                <a:gd name="connsiteY2018" fmla="*/ 347392 h 1849426"/>
                <a:gd name="connsiteX2019" fmla="*/ 3797141 w 6386648"/>
                <a:gd name="connsiteY2019" fmla="*/ 329368 h 1849426"/>
                <a:gd name="connsiteX2020" fmla="*/ 2673619 w 6386648"/>
                <a:gd name="connsiteY2020" fmla="*/ 329368 h 1849426"/>
                <a:gd name="connsiteX2021" fmla="*/ 2691644 w 6386648"/>
                <a:gd name="connsiteY2021" fmla="*/ 347392 h 1849426"/>
                <a:gd name="connsiteX2022" fmla="*/ 2673619 w 6386648"/>
                <a:gd name="connsiteY2022" fmla="*/ 365417 h 1849426"/>
                <a:gd name="connsiteX2023" fmla="*/ 2655595 w 6386648"/>
                <a:gd name="connsiteY2023" fmla="*/ 347392 h 1849426"/>
                <a:gd name="connsiteX2024" fmla="*/ 2673619 w 6386648"/>
                <a:gd name="connsiteY2024" fmla="*/ 329368 h 1849426"/>
                <a:gd name="connsiteX2025" fmla="*/ 1898570 w 6386648"/>
                <a:gd name="connsiteY2025" fmla="*/ 329368 h 1849426"/>
                <a:gd name="connsiteX2026" fmla="*/ 1916595 w 6386648"/>
                <a:gd name="connsiteY2026" fmla="*/ 347392 h 1849426"/>
                <a:gd name="connsiteX2027" fmla="*/ 1898570 w 6386648"/>
                <a:gd name="connsiteY2027" fmla="*/ 365417 h 1849426"/>
                <a:gd name="connsiteX2028" fmla="*/ 1880546 w 6386648"/>
                <a:gd name="connsiteY2028" fmla="*/ 347392 h 1849426"/>
                <a:gd name="connsiteX2029" fmla="*/ 1898570 w 6386648"/>
                <a:gd name="connsiteY2029" fmla="*/ 329368 h 1849426"/>
                <a:gd name="connsiteX2030" fmla="*/ 66089 w 6386648"/>
                <a:gd name="connsiteY2030" fmla="*/ 323360 h 1849426"/>
                <a:gd name="connsiteX2031" fmla="*/ 84114 w 6386648"/>
                <a:gd name="connsiteY2031" fmla="*/ 341384 h 1849426"/>
                <a:gd name="connsiteX2032" fmla="*/ 66089 w 6386648"/>
                <a:gd name="connsiteY2032" fmla="*/ 359409 h 1849426"/>
                <a:gd name="connsiteX2033" fmla="*/ 48065 w 6386648"/>
                <a:gd name="connsiteY2033" fmla="*/ 341384 h 1849426"/>
                <a:gd name="connsiteX2034" fmla="*/ 66089 w 6386648"/>
                <a:gd name="connsiteY2034" fmla="*/ 323360 h 1849426"/>
                <a:gd name="connsiteX2035" fmla="*/ 5647646 w 6386648"/>
                <a:gd name="connsiteY2035" fmla="*/ 317352 h 1849426"/>
                <a:gd name="connsiteX2036" fmla="*/ 5665671 w 6386648"/>
                <a:gd name="connsiteY2036" fmla="*/ 335377 h 1849426"/>
                <a:gd name="connsiteX2037" fmla="*/ 5647646 w 6386648"/>
                <a:gd name="connsiteY2037" fmla="*/ 353401 h 1849426"/>
                <a:gd name="connsiteX2038" fmla="*/ 5629622 w 6386648"/>
                <a:gd name="connsiteY2038" fmla="*/ 335377 h 1849426"/>
                <a:gd name="connsiteX2039" fmla="*/ 5647646 w 6386648"/>
                <a:gd name="connsiteY2039" fmla="*/ 317352 h 1849426"/>
                <a:gd name="connsiteX2040" fmla="*/ 3064148 w 6386648"/>
                <a:gd name="connsiteY2040" fmla="*/ 311344 h 1849426"/>
                <a:gd name="connsiteX2041" fmla="*/ 3082173 w 6386648"/>
                <a:gd name="connsiteY2041" fmla="*/ 329368 h 1849426"/>
                <a:gd name="connsiteX2042" fmla="*/ 3064148 w 6386648"/>
                <a:gd name="connsiteY2042" fmla="*/ 347393 h 1849426"/>
                <a:gd name="connsiteX2043" fmla="*/ 3046124 w 6386648"/>
                <a:gd name="connsiteY2043" fmla="*/ 329368 h 1849426"/>
                <a:gd name="connsiteX2044" fmla="*/ 3064148 w 6386648"/>
                <a:gd name="connsiteY2044" fmla="*/ 311344 h 1849426"/>
                <a:gd name="connsiteX2045" fmla="*/ 2553457 w 6386648"/>
                <a:gd name="connsiteY2045" fmla="*/ 311344 h 1849426"/>
                <a:gd name="connsiteX2046" fmla="*/ 2571482 w 6386648"/>
                <a:gd name="connsiteY2046" fmla="*/ 329368 h 1849426"/>
                <a:gd name="connsiteX2047" fmla="*/ 2553457 w 6386648"/>
                <a:gd name="connsiteY2047" fmla="*/ 347393 h 1849426"/>
                <a:gd name="connsiteX2048" fmla="*/ 2535433 w 6386648"/>
                <a:gd name="connsiteY2048" fmla="*/ 329368 h 1849426"/>
                <a:gd name="connsiteX2049" fmla="*/ 2553457 w 6386648"/>
                <a:gd name="connsiteY2049" fmla="*/ 311344 h 1849426"/>
                <a:gd name="connsiteX2050" fmla="*/ 6098257 w 6386648"/>
                <a:gd name="connsiteY2050" fmla="*/ 305335 h 1849426"/>
                <a:gd name="connsiteX2051" fmla="*/ 6116282 w 6386648"/>
                <a:gd name="connsiteY2051" fmla="*/ 323359 h 1849426"/>
                <a:gd name="connsiteX2052" fmla="*/ 6098257 w 6386648"/>
                <a:gd name="connsiteY2052" fmla="*/ 341384 h 1849426"/>
                <a:gd name="connsiteX2053" fmla="*/ 6080233 w 6386648"/>
                <a:gd name="connsiteY2053" fmla="*/ 323359 h 1849426"/>
                <a:gd name="connsiteX2054" fmla="*/ 6098257 w 6386648"/>
                <a:gd name="connsiteY2054" fmla="*/ 305335 h 1849426"/>
                <a:gd name="connsiteX2055" fmla="*/ 1231667 w 6386648"/>
                <a:gd name="connsiteY2055" fmla="*/ 305335 h 1849426"/>
                <a:gd name="connsiteX2056" fmla="*/ 1249692 w 6386648"/>
                <a:gd name="connsiteY2056" fmla="*/ 323359 h 1849426"/>
                <a:gd name="connsiteX2057" fmla="*/ 1231667 w 6386648"/>
                <a:gd name="connsiteY2057" fmla="*/ 341384 h 1849426"/>
                <a:gd name="connsiteX2058" fmla="*/ 1213643 w 6386648"/>
                <a:gd name="connsiteY2058" fmla="*/ 323359 h 1849426"/>
                <a:gd name="connsiteX2059" fmla="*/ 1231667 w 6386648"/>
                <a:gd name="connsiteY2059" fmla="*/ 305335 h 1849426"/>
                <a:gd name="connsiteX2060" fmla="*/ 174235 w 6386648"/>
                <a:gd name="connsiteY2060" fmla="*/ 305335 h 1849426"/>
                <a:gd name="connsiteX2061" fmla="*/ 192260 w 6386648"/>
                <a:gd name="connsiteY2061" fmla="*/ 323359 h 1849426"/>
                <a:gd name="connsiteX2062" fmla="*/ 174235 w 6386648"/>
                <a:gd name="connsiteY2062" fmla="*/ 341384 h 1849426"/>
                <a:gd name="connsiteX2063" fmla="*/ 156211 w 6386648"/>
                <a:gd name="connsiteY2063" fmla="*/ 323359 h 1849426"/>
                <a:gd name="connsiteX2064" fmla="*/ 174235 w 6386648"/>
                <a:gd name="connsiteY2064" fmla="*/ 305335 h 1849426"/>
                <a:gd name="connsiteX2065" fmla="*/ 3520767 w 6386648"/>
                <a:gd name="connsiteY2065" fmla="*/ 299327 h 1849426"/>
                <a:gd name="connsiteX2066" fmla="*/ 3538792 w 6386648"/>
                <a:gd name="connsiteY2066" fmla="*/ 317351 h 1849426"/>
                <a:gd name="connsiteX2067" fmla="*/ 3520767 w 6386648"/>
                <a:gd name="connsiteY2067" fmla="*/ 335376 h 1849426"/>
                <a:gd name="connsiteX2068" fmla="*/ 3502743 w 6386648"/>
                <a:gd name="connsiteY2068" fmla="*/ 317351 h 1849426"/>
                <a:gd name="connsiteX2069" fmla="*/ 3520767 w 6386648"/>
                <a:gd name="connsiteY2069" fmla="*/ 299327 h 1849426"/>
                <a:gd name="connsiteX2070" fmla="*/ 5347240 w 6386648"/>
                <a:gd name="connsiteY2070" fmla="*/ 293319 h 1849426"/>
                <a:gd name="connsiteX2071" fmla="*/ 5365265 w 6386648"/>
                <a:gd name="connsiteY2071" fmla="*/ 311343 h 1849426"/>
                <a:gd name="connsiteX2072" fmla="*/ 5347240 w 6386648"/>
                <a:gd name="connsiteY2072" fmla="*/ 329368 h 1849426"/>
                <a:gd name="connsiteX2073" fmla="*/ 5329216 w 6386648"/>
                <a:gd name="connsiteY2073" fmla="*/ 311343 h 1849426"/>
                <a:gd name="connsiteX2074" fmla="*/ 5347240 w 6386648"/>
                <a:gd name="connsiteY2074" fmla="*/ 293319 h 1849426"/>
                <a:gd name="connsiteX2075" fmla="*/ 2439302 w 6386648"/>
                <a:gd name="connsiteY2075" fmla="*/ 293319 h 1849426"/>
                <a:gd name="connsiteX2076" fmla="*/ 2457327 w 6386648"/>
                <a:gd name="connsiteY2076" fmla="*/ 311343 h 1849426"/>
                <a:gd name="connsiteX2077" fmla="*/ 2439302 w 6386648"/>
                <a:gd name="connsiteY2077" fmla="*/ 329368 h 1849426"/>
                <a:gd name="connsiteX2078" fmla="*/ 2421278 w 6386648"/>
                <a:gd name="connsiteY2078" fmla="*/ 311343 h 1849426"/>
                <a:gd name="connsiteX2079" fmla="*/ 2439302 w 6386648"/>
                <a:gd name="connsiteY2079" fmla="*/ 293319 h 1849426"/>
                <a:gd name="connsiteX2080" fmla="*/ 2301115 w 6386648"/>
                <a:gd name="connsiteY2080" fmla="*/ 293319 h 1849426"/>
                <a:gd name="connsiteX2081" fmla="*/ 2319140 w 6386648"/>
                <a:gd name="connsiteY2081" fmla="*/ 311343 h 1849426"/>
                <a:gd name="connsiteX2082" fmla="*/ 2301115 w 6386648"/>
                <a:gd name="connsiteY2082" fmla="*/ 329368 h 1849426"/>
                <a:gd name="connsiteX2083" fmla="*/ 2283091 w 6386648"/>
                <a:gd name="connsiteY2083" fmla="*/ 311343 h 1849426"/>
                <a:gd name="connsiteX2084" fmla="*/ 2301115 w 6386648"/>
                <a:gd name="connsiteY2084" fmla="*/ 293319 h 1849426"/>
                <a:gd name="connsiteX2085" fmla="*/ 1447960 w 6386648"/>
                <a:gd name="connsiteY2085" fmla="*/ 293319 h 1849426"/>
                <a:gd name="connsiteX2086" fmla="*/ 1465985 w 6386648"/>
                <a:gd name="connsiteY2086" fmla="*/ 311343 h 1849426"/>
                <a:gd name="connsiteX2087" fmla="*/ 1447960 w 6386648"/>
                <a:gd name="connsiteY2087" fmla="*/ 329368 h 1849426"/>
                <a:gd name="connsiteX2088" fmla="*/ 1429936 w 6386648"/>
                <a:gd name="connsiteY2088" fmla="*/ 311343 h 1849426"/>
                <a:gd name="connsiteX2089" fmla="*/ 1447960 w 6386648"/>
                <a:gd name="connsiteY2089" fmla="*/ 293319 h 1849426"/>
                <a:gd name="connsiteX2090" fmla="*/ 901219 w 6386648"/>
                <a:gd name="connsiteY2090" fmla="*/ 293319 h 1849426"/>
                <a:gd name="connsiteX2091" fmla="*/ 919244 w 6386648"/>
                <a:gd name="connsiteY2091" fmla="*/ 311343 h 1849426"/>
                <a:gd name="connsiteX2092" fmla="*/ 901219 w 6386648"/>
                <a:gd name="connsiteY2092" fmla="*/ 329368 h 1849426"/>
                <a:gd name="connsiteX2093" fmla="*/ 883195 w 6386648"/>
                <a:gd name="connsiteY2093" fmla="*/ 311343 h 1849426"/>
                <a:gd name="connsiteX2094" fmla="*/ 901219 w 6386648"/>
                <a:gd name="connsiteY2094" fmla="*/ 293319 h 1849426"/>
                <a:gd name="connsiteX2095" fmla="*/ 552748 w 6386648"/>
                <a:gd name="connsiteY2095" fmla="*/ 293319 h 1849426"/>
                <a:gd name="connsiteX2096" fmla="*/ 570773 w 6386648"/>
                <a:gd name="connsiteY2096" fmla="*/ 311343 h 1849426"/>
                <a:gd name="connsiteX2097" fmla="*/ 552748 w 6386648"/>
                <a:gd name="connsiteY2097" fmla="*/ 329368 h 1849426"/>
                <a:gd name="connsiteX2098" fmla="*/ 534724 w 6386648"/>
                <a:gd name="connsiteY2098" fmla="*/ 311343 h 1849426"/>
                <a:gd name="connsiteX2099" fmla="*/ 552748 w 6386648"/>
                <a:gd name="connsiteY2099" fmla="*/ 293319 h 1849426"/>
                <a:gd name="connsiteX2100" fmla="*/ 6326566 w 6386648"/>
                <a:gd name="connsiteY2100" fmla="*/ 287311 h 1849426"/>
                <a:gd name="connsiteX2101" fmla="*/ 6344591 w 6386648"/>
                <a:gd name="connsiteY2101" fmla="*/ 305336 h 1849426"/>
                <a:gd name="connsiteX2102" fmla="*/ 6326566 w 6386648"/>
                <a:gd name="connsiteY2102" fmla="*/ 323360 h 1849426"/>
                <a:gd name="connsiteX2103" fmla="*/ 6308542 w 6386648"/>
                <a:gd name="connsiteY2103" fmla="*/ 305336 h 1849426"/>
                <a:gd name="connsiteX2104" fmla="*/ 6326566 w 6386648"/>
                <a:gd name="connsiteY2104" fmla="*/ 287311 h 1849426"/>
                <a:gd name="connsiteX2105" fmla="*/ 5503451 w 6386648"/>
                <a:gd name="connsiteY2105" fmla="*/ 287311 h 1849426"/>
                <a:gd name="connsiteX2106" fmla="*/ 5521476 w 6386648"/>
                <a:gd name="connsiteY2106" fmla="*/ 305336 h 1849426"/>
                <a:gd name="connsiteX2107" fmla="*/ 5503451 w 6386648"/>
                <a:gd name="connsiteY2107" fmla="*/ 323360 h 1849426"/>
                <a:gd name="connsiteX2108" fmla="*/ 5485427 w 6386648"/>
                <a:gd name="connsiteY2108" fmla="*/ 305336 h 1849426"/>
                <a:gd name="connsiteX2109" fmla="*/ 5503451 w 6386648"/>
                <a:gd name="connsiteY2109" fmla="*/ 287311 h 1849426"/>
                <a:gd name="connsiteX2110" fmla="*/ 1808448 w 6386648"/>
                <a:gd name="connsiteY2110" fmla="*/ 287311 h 1849426"/>
                <a:gd name="connsiteX2111" fmla="*/ 1826473 w 6386648"/>
                <a:gd name="connsiteY2111" fmla="*/ 305336 h 1849426"/>
                <a:gd name="connsiteX2112" fmla="*/ 1808448 w 6386648"/>
                <a:gd name="connsiteY2112" fmla="*/ 323360 h 1849426"/>
                <a:gd name="connsiteX2113" fmla="*/ 1790424 w 6386648"/>
                <a:gd name="connsiteY2113" fmla="*/ 305336 h 1849426"/>
                <a:gd name="connsiteX2114" fmla="*/ 1808448 w 6386648"/>
                <a:gd name="connsiteY2114" fmla="*/ 287311 h 1849426"/>
                <a:gd name="connsiteX2115" fmla="*/ 672910 w 6386648"/>
                <a:gd name="connsiteY2115" fmla="*/ 287311 h 1849426"/>
                <a:gd name="connsiteX2116" fmla="*/ 690935 w 6386648"/>
                <a:gd name="connsiteY2116" fmla="*/ 305336 h 1849426"/>
                <a:gd name="connsiteX2117" fmla="*/ 672910 w 6386648"/>
                <a:gd name="connsiteY2117" fmla="*/ 323360 h 1849426"/>
                <a:gd name="connsiteX2118" fmla="*/ 654886 w 6386648"/>
                <a:gd name="connsiteY2118" fmla="*/ 305336 h 1849426"/>
                <a:gd name="connsiteX2119" fmla="*/ 672910 w 6386648"/>
                <a:gd name="connsiteY2119" fmla="*/ 287311 h 1849426"/>
                <a:gd name="connsiteX2120" fmla="*/ 4710377 w 6386648"/>
                <a:gd name="connsiteY2120" fmla="*/ 275295 h 1849426"/>
                <a:gd name="connsiteX2121" fmla="*/ 4728402 w 6386648"/>
                <a:gd name="connsiteY2121" fmla="*/ 293319 h 1849426"/>
                <a:gd name="connsiteX2122" fmla="*/ 4710377 w 6386648"/>
                <a:gd name="connsiteY2122" fmla="*/ 311344 h 1849426"/>
                <a:gd name="connsiteX2123" fmla="*/ 4692353 w 6386648"/>
                <a:gd name="connsiteY2123" fmla="*/ 293319 h 1849426"/>
                <a:gd name="connsiteX2124" fmla="*/ 4710377 w 6386648"/>
                <a:gd name="connsiteY2124" fmla="*/ 275295 h 1849426"/>
                <a:gd name="connsiteX2125" fmla="*/ 4962719 w 6386648"/>
                <a:gd name="connsiteY2125" fmla="*/ 269287 h 1849426"/>
                <a:gd name="connsiteX2126" fmla="*/ 4980744 w 6386648"/>
                <a:gd name="connsiteY2126" fmla="*/ 287311 h 1849426"/>
                <a:gd name="connsiteX2127" fmla="*/ 4962719 w 6386648"/>
                <a:gd name="connsiteY2127" fmla="*/ 305336 h 1849426"/>
                <a:gd name="connsiteX2128" fmla="*/ 4944695 w 6386648"/>
                <a:gd name="connsiteY2128" fmla="*/ 287311 h 1849426"/>
                <a:gd name="connsiteX2129" fmla="*/ 4962719 w 6386648"/>
                <a:gd name="connsiteY2129" fmla="*/ 269287 h 1849426"/>
                <a:gd name="connsiteX2130" fmla="*/ 3652945 w 6386648"/>
                <a:gd name="connsiteY2130" fmla="*/ 269287 h 1849426"/>
                <a:gd name="connsiteX2131" fmla="*/ 3670970 w 6386648"/>
                <a:gd name="connsiteY2131" fmla="*/ 287311 h 1849426"/>
                <a:gd name="connsiteX2132" fmla="*/ 3652945 w 6386648"/>
                <a:gd name="connsiteY2132" fmla="*/ 305336 h 1849426"/>
                <a:gd name="connsiteX2133" fmla="*/ 3634921 w 6386648"/>
                <a:gd name="connsiteY2133" fmla="*/ 287311 h 1849426"/>
                <a:gd name="connsiteX2134" fmla="*/ 3652945 w 6386648"/>
                <a:gd name="connsiteY2134" fmla="*/ 269287 h 1849426"/>
                <a:gd name="connsiteX2135" fmla="*/ 1123520 w 6386648"/>
                <a:gd name="connsiteY2135" fmla="*/ 269287 h 1849426"/>
                <a:gd name="connsiteX2136" fmla="*/ 1141545 w 6386648"/>
                <a:gd name="connsiteY2136" fmla="*/ 287311 h 1849426"/>
                <a:gd name="connsiteX2137" fmla="*/ 1123520 w 6386648"/>
                <a:gd name="connsiteY2137" fmla="*/ 305336 h 1849426"/>
                <a:gd name="connsiteX2138" fmla="*/ 1105496 w 6386648"/>
                <a:gd name="connsiteY2138" fmla="*/ 287311 h 1849426"/>
                <a:gd name="connsiteX2139" fmla="*/ 1123520 w 6386648"/>
                <a:gd name="connsiteY2139" fmla="*/ 269287 h 1849426"/>
                <a:gd name="connsiteX2140" fmla="*/ 5112922 w 6386648"/>
                <a:gd name="connsiteY2140" fmla="*/ 263279 h 1849426"/>
                <a:gd name="connsiteX2141" fmla="*/ 5130947 w 6386648"/>
                <a:gd name="connsiteY2141" fmla="*/ 281303 h 1849426"/>
                <a:gd name="connsiteX2142" fmla="*/ 5112922 w 6386648"/>
                <a:gd name="connsiteY2142" fmla="*/ 299328 h 1849426"/>
                <a:gd name="connsiteX2143" fmla="*/ 5094898 w 6386648"/>
                <a:gd name="connsiteY2143" fmla="*/ 281303 h 1849426"/>
                <a:gd name="connsiteX2144" fmla="*/ 5112922 w 6386648"/>
                <a:gd name="connsiteY2144" fmla="*/ 263279 h 1849426"/>
                <a:gd name="connsiteX2145" fmla="*/ 4217710 w 6386648"/>
                <a:gd name="connsiteY2145" fmla="*/ 263279 h 1849426"/>
                <a:gd name="connsiteX2146" fmla="*/ 4235735 w 6386648"/>
                <a:gd name="connsiteY2146" fmla="*/ 281303 h 1849426"/>
                <a:gd name="connsiteX2147" fmla="*/ 4217710 w 6386648"/>
                <a:gd name="connsiteY2147" fmla="*/ 299328 h 1849426"/>
                <a:gd name="connsiteX2148" fmla="*/ 4199685 w 6386648"/>
                <a:gd name="connsiteY2148" fmla="*/ 281303 h 1849426"/>
                <a:gd name="connsiteX2149" fmla="*/ 4217710 w 6386648"/>
                <a:gd name="connsiteY2149" fmla="*/ 263279 h 1849426"/>
                <a:gd name="connsiteX2150" fmla="*/ 3190319 w 6386648"/>
                <a:gd name="connsiteY2150" fmla="*/ 263279 h 1849426"/>
                <a:gd name="connsiteX2151" fmla="*/ 3208344 w 6386648"/>
                <a:gd name="connsiteY2151" fmla="*/ 281303 h 1849426"/>
                <a:gd name="connsiteX2152" fmla="*/ 3190319 w 6386648"/>
                <a:gd name="connsiteY2152" fmla="*/ 299328 h 1849426"/>
                <a:gd name="connsiteX2153" fmla="*/ 3172295 w 6386648"/>
                <a:gd name="connsiteY2153" fmla="*/ 281303 h 1849426"/>
                <a:gd name="connsiteX2154" fmla="*/ 3190319 w 6386648"/>
                <a:gd name="connsiteY2154" fmla="*/ 263279 h 1849426"/>
                <a:gd name="connsiteX2155" fmla="*/ 5996118 w 6386648"/>
                <a:gd name="connsiteY2155" fmla="*/ 257270 h 1849426"/>
                <a:gd name="connsiteX2156" fmla="*/ 6014143 w 6386648"/>
                <a:gd name="connsiteY2156" fmla="*/ 275295 h 1849426"/>
                <a:gd name="connsiteX2157" fmla="*/ 5996118 w 6386648"/>
                <a:gd name="connsiteY2157" fmla="*/ 293319 h 1849426"/>
                <a:gd name="connsiteX2158" fmla="*/ 5978094 w 6386648"/>
                <a:gd name="connsiteY2158" fmla="*/ 275295 h 1849426"/>
                <a:gd name="connsiteX2159" fmla="*/ 5996118 w 6386648"/>
                <a:gd name="connsiteY2159" fmla="*/ 257270 h 1849426"/>
                <a:gd name="connsiteX2160" fmla="*/ 5233085 w 6386648"/>
                <a:gd name="connsiteY2160" fmla="*/ 257270 h 1849426"/>
                <a:gd name="connsiteX2161" fmla="*/ 5251110 w 6386648"/>
                <a:gd name="connsiteY2161" fmla="*/ 275295 h 1849426"/>
                <a:gd name="connsiteX2162" fmla="*/ 5233085 w 6386648"/>
                <a:gd name="connsiteY2162" fmla="*/ 293319 h 1849426"/>
                <a:gd name="connsiteX2163" fmla="*/ 5215061 w 6386648"/>
                <a:gd name="connsiteY2163" fmla="*/ 275295 h 1849426"/>
                <a:gd name="connsiteX2164" fmla="*/ 5233085 w 6386648"/>
                <a:gd name="connsiteY2164" fmla="*/ 257270 h 1849426"/>
                <a:gd name="connsiteX2165" fmla="*/ 4584206 w 6386648"/>
                <a:gd name="connsiteY2165" fmla="*/ 257270 h 1849426"/>
                <a:gd name="connsiteX2166" fmla="*/ 4602231 w 6386648"/>
                <a:gd name="connsiteY2166" fmla="*/ 275295 h 1849426"/>
                <a:gd name="connsiteX2167" fmla="*/ 4584206 w 6386648"/>
                <a:gd name="connsiteY2167" fmla="*/ 293319 h 1849426"/>
                <a:gd name="connsiteX2168" fmla="*/ 4566182 w 6386648"/>
                <a:gd name="connsiteY2168" fmla="*/ 275295 h 1849426"/>
                <a:gd name="connsiteX2169" fmla="*/ 4584206 w 6386648"/>
                <a:gd name="connsiteY2169" fmla="*/ 257270 h 1849426"/>
                <a:gd name="connsiteX2170" fmla="*/ 2156921 w 6386648"/>
                <a:gd name="connsiteY2170" fmla="*/ 257270 h 1849426"/>
                <a:gd name="connsiteX2171" fmla="*/ 2174945 w 6386648"/>
                <a:gd name="connsiteY2171" fmla="*/ 275295 h 1849426"/>
                <a:gd name="connsiteX2172" fmla="*/ 2156921 w 6386648"/>
                <a:gd name="connsiteY2172" fmla="*/ 293319 h 1849426"/>
                <a:gd name="connsiteX2173" fmla="*/ 2138896 w 6386648"/>
                <a:gd name="connsiteY2173" fmla="*/ 275295 h 1849426"/>
                <a:gd name="connsiteX2174" fmla="*/ 2156921 w 6386648"/>
                <a:gd name="connsiteY2174" fmla="*/ 257270 h 1849426"/>
                <a:gd name="connsiteX2175" fmla="*/ 781057 w 6386648"/>
                <a:gd name="connsiteY2175" fmla="*/ 257270 h 1849426"/>
                <a:gd name="connsiteX2176" fmla="*/ 799082 w 6386648"/>
                <a:gd name="connsiteY2176" fmla="*/ 275295 h 1849426"/>
                <a:gd name="connsiteX2177" fmla="*/ 781057 w 6386648"/>
                <a:gd name="connsiteY2177" fmla="*/ 293319 h 1849426"/>
                <a:gd name="connsiteX2178" fmla="*/ 763033 w 6386648"/>
                <a:gd name="connsiteY2178" fmla="*/ 275295 h 1849426"/>
                <a:gd name="connsiteX2179" fmla="*/ 781057 w 6386648"/>
                <a:gd name="connsiteY2179" fmla="*/ 257270 h 1849426"/>
                <a:gd name="connsiteX2180" fmla="*/ 420569 w 6386648"/>
                <a:gd name="connsiteY2180" fmla="*/ 257270 h 1849426"/>
                <a:gd name="connsiteX2181" fmla="*/ 438594 w 6386648"/>
                <a:gd name="connsiteY2181" fmla="*/ 275295 h 1849426"/>
                <a:gd name="connsiteX2182" fmla="*/ 420569 w 6386648"/>
                <a:gd name="connsiteY2182" fmla="*/ 293319 h 1849426"/>
                <a:gd name="connsiteX2183" fmla="*/ 402545 w 6386648"/>
                <a:gd name="connsiteY2183" fmla="*/ 275295 h 1849426"/>
                <a:gd name="connsiteX2184" fmla="*/ 420569 w 6386648"/>
                <a:gd name="connsiteY2184" fmla="*/ 257270 h 1849426"/>
                <a:gd name="connsiteX2185" fmla="*/ 5845915 w 6386648"/>
                <a:gd name="connsiteY2185" fmla="*/ 245254 h 1849426"/>
                <a:gd name="connsiteX2186" fmla="*/ 5863940 w 6386648"/>
                <a:gd name="connsiteY2186" fmla="*/ 263278 h 1849426"/>
                <a:gd name="connsiteX2187" fmla="*/ 5845915 w 6386648"/>
                <a:gd name="connsiteY2187" fmla="*/ 281303 h 1849426"/>
                <a:gd name="connsiteX2188" fmla="*/ 5827891 w 6386648"/>
                <a:gd name="connsiteY2188" fmla="*/ 263278 h 1849426"/>
                <a:gd name="connsiteX2189" fmla="*/ 5845915 w 6386648"/>
                <a:gd name="connsiteY2189" fmla="*/ 245254 h 1849426"/>
                <a:gd name="connsiteX2190" fmla="*/ 4013434 w 6386648"/>
                <a:gd name="connsiteY2190" fmla="*/ 245254 h 1849426"/>
                <a:gd name="connsiteX2191" fmla="*/ 4031459 w 6386648"/>
                <a:gd name="connsiteY2191" fmla="*/ 263278 h 1849426"/>
                <a:gd name="connsiteX2192" fmla="*/ 4013434 w 6386648"/>
                <a:gd name="connsiteY2192" fmla="*/ 281303 h 1849426"/>
                <a:gd name="connsiteX2193" fmla="*/ 3995410 w 6386648"/>
                <a:gd name="connsiteY2193" fmla="*/ 263278 h 1849426"/>
                <a:gd name="connsiteX2194" fmla="*/ 4013434 w 6386648"/>
                <a:gd name="connsiteY2194" fmla="*/ 245254 h 1849426"/>
                <a:gd name="connsiteX2195" fmla="*/ 2841847 w 6386648"/>
                <a:gd name="connsiteY2195" fmla="*/ 245254 h 1849426"/>
                <a:gd name="connsiteX2196" fmla="*/ 2859872 w 6386648"/>
                <a:gd name="connsiteY2196" fmla="*/ 263278 h 1849426"/>
                <a:gd name="connsiteX2197" fmla="*/ 2841847 w 6386648"/>
                <a:gd name="connsiteY2197" fmla="*/ 281303 h 1849426"/>
                <a:gd name="connsiteX2198" fmla="*/ 2823823 w 6386648"/>
                <a:gd name="connsiteY2198" fmla="*/ 263278 h 1849426"/>
                <a:gd name="connsiteX2199" fmla="*/ 2841847 w 6386648"/>
                <a:gd name="connsiteY2199" fmla="*/ 245254 h 1849426"/>
                <a:gd name="connsiteX2200" fmla="*/ 2006717 w 6386648"/>
                <a:gd name="connsiteY2200" fmla="*/ 245254 h 1849426"/>
                <a:gd name="connsiteX2201" fmla="*/ 2024741 w 6386648"/>
                <a:gd name="connsiteY2201" fmla="*/ 263278 h 1849426"/>
                <a:gd name="connsiteX2202" fmla="*/ 2006717 w 6386648"/>
                <a:gd name="connsiteY2202" fmla="*/ 281303 h 1849426"/>
                <a:gd name="connsiteX2203" fmla="*/ 1988692 w 6386648"/>
                <a:gd name="connsiteY2203" fmla="*/ 263278 h 1849426"/>
                <a:gd name="connsiteX2204" fmla="*/ 2006717 w 6386648"/>
                <a:gd name="connsiteY2204" fmla="*/ 245254 h 1849426"/>
                <a:gd name="connsiteX2205" fmla="*/ 1009366 w 6386648"/>
                <a:gd name="connsiteY2205" fmla="*/ 245254 h 1849426"/>
                <a:gd name="connsiteX2206" fmla="*/ 1027391 w 6386648"/>
                <a:gd name="connsiteY2206" fmla="*/ 263278 h 1849426"/>
                <a:gd name="connsiteX2207" fmla="*/ 1009366 w 6386648"/>
                <a:gd name="connsiteY2207" fmla="*/ 281303 h 1849426"/>
                <a:gd name="connsiteX2208" fmla="*/ 991342 w 6386648"/>
                <a:gd name="connsiteY2208" fmla="*/ 263278 h 1849426"/>
                <a:gd name="connsiteX2209" fmla="*/ 1009366 w 6386648"/>
                <a:gd name="connsiteY2209" fmla="*/ 245254 h 1849426"/>
                <a:gd name="connsiteX2210" fmla="*/ 4337873 w 6386648"/>
                <a:gd name="connsiteY2210" fmla="*/ 239246 h 1849426"/>
                <a:gd name="connsiteX2211" fmla="*/ 4355898 w 6386648"/>
                <a:gd name="connsiteY2211" fmla="*/ 257270 h 1849426"/>
                <a:gd name="connsiteX2212" fmla="*/ 4337873 w 6386648"/>
                <a:gd name="connsiteY2212" fmla="*/ 275295 h 1849426"/>
                <a:gd name="connsiteX2213" fmla="*/ 4319848 w 6386648"/>
                <a:gd name="connsiteY2213" fmla="*/ 257270 h 1849426"/>
                <a:gd name="connsiteX2214" fmla="*/ 4337873 w 6386648"/>
                <a:gd name="connsiteY2214" fmla="*/ 239246 h 1849426"/>
                <a:gd name="connsiteX2215" fmla="*/ 3310482 w 6386648"/>
                <a:gd name="connsiteY2215" fmla="*/ 239246 h 1849426"/>
                <a:gd name="connsiteX2216" fmla="*/ 3328507 w 6386648"/>
                <a:gd name="connsiteY2216" fmla="*/ 257270 h 1849426"/>
                <a:gd name="connsiteX2217" fmla="*/ 3310482 w 6386648"/>
                <a:gd name="connsiteY2217" fmla="*/ 275295 h 1849426"/>
                <a:gd name="connsiteX2218" fmla="*/ 3292458 w 6386648"/>
                <a:gd name="connsiteY2218" fmla="*/ 257270 h 1849426"/>
                <a:gd name="connsiteX2219" fmla="*/ 3310482 w 6386648"/>
                <a:gd name="connsiteY2219" fmla="*/ 239246 h 1849426"/>
                <a:gd name="connsiteX2220" fmla="*/ 3418628 w 6386648"/>
                <a:gd name="connsiteY2220" fmla="*/ 233238 h 1849426"/>
                <a:gd name="connsiteX2221" fmla="*/ 3436653 w 6386648"/>
                <a:gd name="connsiteY2221" fmla="*/ 251262 h 1849426"/>
                <a:gd name="connsiteX2222" fmla="*/ 3418628 w 6386648"/>
                <a:gd name="connsiteY2222" fmla="*/ 269287 h 1849426"/>
                <a:gd name="connsiteX2223" fmla="*/ 3400604 w 6386648"/>
                <a:gd name="connsiteY2223" fmla="*/ 251262 h 1849426"/>
                <a:gd name="connsiteX2224" fmla="*/ 3418628 w 6386648"/>
                <a:gd name="connsiteY2224" fmla="*/ 233238 h 1849426"/>
                <a:gd name="connsiteX2225" fmla="*/ 4836548 w 6386648"/>
                <a:gd name="connsiteY2225" fmla="*/ 227230 h 1849426"/>
                <a:gd name="connsiteX2226" fmla="*/ 4854573 w 6386648"/>
                <a:gd name="connsiteY2226" fmla="*/ 245255 h 1849426"/>
                <a:gd name="connsiteX2227" fmla="*/ 4836548 w 6386648"/>
                <a:gd name="connsiteY2227" fmla="*/ 263279 h 1849426"/>
                <a:gd name="connsiteX2228" fmla="*/ 4818524 w 6386648"/>
                <a:gd name="connsiteY2228" fmla="*/ 245255 h 1849426"/>
                <a:gd name="connsiteX2229" fmla="*/ 4836548 w 6386648"/>
                <a:gd name="connsiteY2229" fmla="*/ 227230 h 1849426"/>
                <a:gd name="connsiteX2230" fmla="*/ 2949994 w 6386648"/>
                <a:gd name="connsiteY2230" fmla="*/ 227230 h 1849426"/>
                <a:gd name="connsiteX2231" fmla="*/ 2968019 w 6386648"/>
                <a:gd name="connsiteY2231" fmla="*/ 245255 h 1849426"/>
                <a:gd name="connsiteX2232" fmla="*/ 2949994 w 6386648"/>
                <a:gd name="connsiteY2232" fmla="*/ 263279 h 1849426"/>
                <a:gd name="connsiteX2233" fmla="*/ 2931970 w 6386648"/>
                <a:gd name="connsiteY2233" fmla="*/ 245255 h 1849426"/>
                <a:gd name="connsiteX2234" fmla="*/ 2949994 w 6386648"/>
                <a:gd name="connsiteY2234" fmla="*/ 227230 h 1849426"/>
                <a:gd name="connsiteX2235" fmla="*/ 2727693 w 6386648"/>
                <a:gd name="connsiteY2235" fmla="*/ 227230 h 1849426"/>
                <a:gd name="connsiteX2236" fmla="*/ 2745718 w 6386648"/>
                <a:gd name="connsiteY2236" fmla="*/ 245255 h 1849426"/>
                <a:gd name="connsiteX2237" fmla="*/ 2727693 w 6386648"/>
                <a:gd name="connsiteY2237" fmla="*/ 263279 h 1849426"/>
                <a:gd name="connsiteX2238" fmla="*/ 2709669 w 6386648"/>
                <a:gd name="connsiteY2238" fmla="*/ 245255 h 1849426"/>
                <a:gd name="connsiteX2239" fmla="*/ 2727693 w 6386648"/>
                <a:gd name="connsiteY2239" fmla="*/ 227230 h 1849426"/>
                <a:gd name="connsiteX2240" fmla="*/ 270365 w 6386648"/>
                <a:gd name="connsiteY2240" fmla="*/ 227230 h 1849426"/>
                <a:gd name="connsiteX2241" fmla="*/ 288390 w 6386648"/>
                <a:gd name="connsiteY2241" fmla="*/ 245255 h 1849426"/>
                <a:gd name="connsiteX2242" fmla="*/ 270365 w 6386648"/>
                <a:gd name="connsiteY2242" fmla="*/ 263279 h 1849426"/>
                <a:gd name="connsiteX2243" fmla="*/ 252341 w 6386648"/>
                <a:gd name="connsiteY2243" fmla="*/ 245255 h 1849426"/>
                <a:gd name="connsiteX2244" fmla="*/ 270365 w 6386648"/>
                <a:gd name="connsiteY2244" fmla="*/ 227230 h 1849426"/>
                <a:gd name="connsiteX2245" fmla="*/ 3893271 w 6386648"/>
                <a:gd name="connsiteY2245" fmla="*/ 221222 h 1849426"/>
                <a:gd name="connsiteX2246" fmla="*/ 3911296 w 6386648"/>
                <a:gd name="connsiteY2246" fmla="*/ 239246 h 1849426"/>
                <a:gd name="connsiteX2247" fmla="*/ 3893271 w 6386648"/>
                <a:gd name="connsiteY2247" fmla="*/ 257271 h 1849426"/>
                <a:gd name="connsiteX2248" fmla="*/ 3875247 w 6386648"/>
                <a:gd name="connsiteY2248" fmla="*/ 239246 h 1849426"/>
                <a:gd name="connsiteX2249" fmla="*/ 3893271 w 6386648"/>
                <a:gd name="connsiteY2249" fmla="*/ 221222 h 1849426"/>
                <a:gd name="connsiteX2250" fmla="*/ 1682277 w 6386648"/>
                <a:gd name="connsiteY2250" fmla="*/ 221222 h 1849426"/>
                <a:gd name="connsiteX2251" fmla="*/ 1700302 w 6386648"/>
                <a:gd name="connsiteY2251" fmla="*/ 239246 h 1849426"/>
                <a:gd name="connsiteX2252" fmla="*/ 1682277 w 6386648"/>
                <a:gd name="connsiteY2252" fmla="*/ 257271 h 1849426"/>
                <a:gd name="connsiteX2253" fmla="*/ 1664253 w 6386648"/>
                <a:gd name="connsiteY2253" fmla="*/ 239246 h 1849426"/>
                <a:gd name="connsiteX2254" fmla="*/ 1682277 w 6386648"/>
                <a:gd name="connsiteY2254" fmla="*/ 221222 h 1849426"/>
                <a:gd name="connsiteX2255" fmla="*/ 4458036 w 6386648"/>
                <a:gd name="connsiteY2255" fmla="*/ 215213 h 1849426"/>
                <a:gd name="connsiteX2256" fmla="*/ 4476061 w 6386648"/>
                <a:gd name="connsiteY2256" fmla="*/ 233237 h 1849426"/>
                <a:gd name="connsiteX2257" fmla="*/ 4458036 w 6386648"/>
                <a:gd name="connsiteY2257" fmla="*/ 251262 h 1849426"/>
                <a:gd name="connsiteX2258" fmla="*/ 4440011 w 6386648"/>
                <a:gd name="connsiteY2258" fmla="*/ 233237 h 1849426"/>
                <a:gd name="connsiteX2259" fmla="*/ 4458036 w 6386648"/>
                <a:gd name="connsiteY2259" fmla="*/ 215213 h 1849426"/>
                <a:gd name="connsiteX2260" fmla="*/ 3767100 w 6386648"/>
                <a:gd name="connsiteY2260" fmla="*/ 215213 h 1849426"/>
                <a:gd name="connsiteX2261" fmla="*/ 3785125 w 6386648"/>
                <a:gd name="connsiteY2261" fmla="*/ 233237 h 1849426"/>
                <a:gd name="connsiteX2262" fmla="*/ 3767100 w 6386648"/>
                <a:gd name="connsiteY2262" fmla="*/ 251262 h 1849426"/>
                <a:gd name="connsiteX2263" fmla="*/ 3749075 w 6386648"/>
                <a:gd name="connsiteY2263" fmla="*/ 233237 h 1849426"/>
                <a:gd name="connsiteX2264" fmla="*/ 3767100 w 6386648"/>
                <a:gd name="connsiteY2264" fmla="*/ 215213 h 1849426"/>
                <a:gd name="connsiteX2265" fmla="*/ 6224427 w 6386648"/>
                <a:gd name="connsiteY2265" fmla="*/ 209205 h 1849426"/>
                <a:gd name="connsiteX2266" fmla="*/ 6242452 w 6386648"/>
                <a:gd name="connsiteY2266" fmla="*/ 227229 h 1849426"/>
                <a:gd name="connsiteX2267" fmla="*/ 6224427 w 6386648"/>
                <a:gd name="connsiteY2267" fmla="*/ 245254 h 1849426"/>
                <a:gd name="connsiteX2268" fmla="*/ 6206403 w 6386648"/>
                <a:gd name="connsiteY2268" fmla="*/ 227229 h 1849426"/>
                <a:gd name="connsiteX2269" fmla="*/ 6224427 w 6386648"/>
                <a:gd name="connsiteY2269" fmla="*/ 209205 h 1849426"/>
                <a:gd name="connsiteX2270" fmla="*/ 1315782 w 6386648"/>
                <a:gd name="connsiteY2270" fmla="*/ 209205 h 1849426"/>
                <a:gd name="connsiteX2271" fmla="*/ 1333806 w 6386648"/>
                <a:gd name="connsiteY2271" fmla="*/ 227229 h 1849426"/>
                <a:gd name="connsiteX2272" fmla="*/ 1315782 w 6386648"/>
                <a:gd name="connsiteY2272" fmla="*/ 245254 h 1849426"/>
                <a:gd name="connsiteX2273" fmla="*/ 1297757 w 6386648"/>
                <a:gd name="connsiteY2273" fmla="*/ 227229 h 1849426"/>
                <a:gd name="connsiteX2274" fmla="*/ 1315782 w 6386648"/>
                <a:gd name="connsiteY2274" fmla="*/ 209205 h 1849426"/>
                <a:gd name="connsiteX2275" fmla="*/ 5713736 w 6386648"/>
                <a:gd name="connsiteY2275" fmla="*/ 203197 h 1849426"/>
                <a:gd name="connsiteX2276" fmla="*/ 5731761 w 6386648"/>
                <a:gd name="connsiteY2276" fmla="*/ 221221 h 1849426"/>
                <a:gd name="connsiteX2277" fmla="*/ 5713736 w 6386648"/>
                <a:gd name="connsiteY2277" fmla="*/ 239246 h 1849426"/>
                <a:gd name="connsiteX2278" fmla="*/ 5695712 w 6386648"/>
                <a:gd name="connsiteY2278" fmla="*/ 221221 h 1849426"/>
                <a:gd name="connsiteX2279" fmla="*/ 5713736 w 6386648"/>
                <a:gd name="connsiteY2279" fmla="*/ 203197 h 1849426"/>
                <a:gd name="connsiteX2280" fmla="*/ 1550098 w 6386648"/>
                <a:gd name="connsiteY2280" fmla="*/ 203197 h 1849426"/>
                <a:gd name="connsiteX2281" fmla="*/ 1568123 w 6386648"/>
                <a:gd name="connsiteY2281" fmla="*/ 221221 h 1849426"/>
                <a:gd name="connsiteX2282" fmla="*/ 1550098 w 6386648"/>
                <a:gd name="connsiteY2282" fmla="*/ 239246 h 1849426"/>
                <a:gd name="connsiteX2283" fmla="*/ 1532074 w 6386648"/>
                <a:gd name="connsiteY2283" fmla="*/ 221221 h 1849426"/>
                <a:gd name="connsiteX2284" fmla="*/ 1550098 w 6386648"/>
                <a:gd name="connsiteY2284" fmla="*/ 203197 h 1849426"/>
                <a:gd name="connsiteX2285" fmla="*/ 5587565 w 6386648"/>
                <a:gd name="connsiteY2285" fmla="*/ 197189 h 1849426"/>
                <a:gd name="connsiteX2286" fmla="*/ 5605590 w 6386648"/>
                <a:gd name="connsiteY2286" fmla="*/ 215214 h 1849426"/>
                <a:gd name="connsiteX2287" fmla="*/ 5587565 w 6386648"/>
                <a:gd name="connsiteY2287" fmla="*/ 233238 h 1849426"/>
                <a:gd name="connsiteX2288" fmla="*/ 5569541 w 6386648"/>
                <a:gd name="connsiteY2288" fmla="*/ 215214 h 1849426"/>
                <a:gd name="connsiteX2289" fmla="*/ 5587565 w 6386648"/>
                <a:gd name="connsiteY2289" fmla="*/ 197189 h 1849426"/>
                <a:gd name="connsiteX2290" fmla="*/ 4121580 w 6386648"/>
                <a:gd name="connsiteY2290" fmla="*/ 197189 h 1849426"/>
                <a:gd name="connsiteX2291" fmla="*/ 4139605 w 6386648"/>
                <a:gd name="connsiteY2291" fmla="*/ 215214 h 1849426"/>
                <a:gd name="connsiteX2292" fmla="*/ 4121580 w 6386648"/>
                <a:gd name="connsiteY2292" fmla="*/ 233238 h 1849426"/>
                <a:gd name="connsiteX2293" fmla="*/ 4103556 w 6386648"/>
                <a:gd name="connsiteY2293" fmla="*/ 215214 h 1849426"/>
                <a:gd name="connsiteX2294" fmla="*/ 4121580 w 6386648"/>
                <a:gd name="connsiteY2294" fmla="*/ 197189 h 1849426"/>
                <a:gd name="connsiteX2295" fmla="*/ 3076164 w 6386648"/>
                <a:gd name="connsiteY2295" fmla="*/ 197189 h 1849426"/>
                <a:gd name="connsiteX2296" fmla="*/ 3094189 w 6386648"/>
                <a:gd name="connsiteY2296" fmla="*/ 215214 h 1849426"/>
                <a:gd name="connsiteX2297" fmla="*/ 3076164 w 6386648"/>
                <a:gd name="connsiteY2297" fmla="*/ 233238 h 1849426"/>
                <a:gd name="connsiteX2298" fmla="*/ 3058139 w 6386648"/>
                <a:gd name="connsiteY2298" fmla="*/ 215214 h 1849426"/>
                <a:gd name="connsiteX2299" fmla="*/ 3076164 w 6386648"/>
                <a:gd name="connsiteY2299" fmla="*/ 197189 h 1849426"/>
                <a:gd name="connsiteX2300" fmla="*/ 5449378 w 6386648"/>
                <a:gd name="connsiteY2300" fmla="*/ 191181 h 1849426"/>
                <a:gd name="connsiteX2301" fmla="*/ 5467403 w 6386648"/>
                <a:gd name="connsiteY2301" fmla="*/ 209205 h 1849426"/>
                <a:gd name="connsiteX2302" fmla="*/ 5449378 w 6386648"/>
                <a:gd name="connsiteY2302" fmla="*/ 227230 h 1849426"/>
                <a:gd name="connsiteX2303" fmla="*/ 5431353 w 6386648"/>
                <a:gd name="connsiteY2303" fmla="*/ 209205 h 1849426"/>
                <a:gd name="connsiteX2304" fmla="*/ 5449378 w 6386648"/>
                <a:gd name="connsiteY2304" fmla="*/ 191181 h 1849426"/>
                <a:gd name="connsiteX2305" fmla="*/ 2607530 w 6386648"/>
                <a:gd name="connsiteY2305" fmla="*/ 191181 h 1849426"/>
                <a:gd name="connsiteX2306" fmla="*/ 2625555 w 6386648"/>
                <a:gd name="connsiteY2306" fmla="*/ 209205 h 1849426"/>
                <a:gd name="connsiteX2307" fmla="*/ 2607530 w 6386648"/>
                <a:gd name="connsiteY2307" fmla="*/ 227230 h 1849426"/>
                <a:gd name="connsiteX2308" fmla="*/ 2589506 w 6386648"/>
                <a:gd name="connsiteY2308" fmla="*/ 209205 h 1849426"/>
                <a:gd name="connsiteX2309" fmla="*/ 2607530 w 6386648"/>
                <a:gd name="connsiteY2309" fmla="*/ 191181 h 1849426"/>
                <a:gd name="connsiteX2310" fmla="*/ 30040 w 6386648"/>
                <a:gd name="connsiteY2310" fmla="*/ 191181 h 1849426"/>
                <a:gd name="connsiteX2311" fmla="*/ 48065 w 6386648"/>
                <a:gd name="connsiteY2311" fmla="*/ 209205 h 1849426"/>
                <a:gd name="connsiteX2312" fmla="*/ 30040 w 6386648"/>
                <a:gd name="connsiteY2312" fmla="*/ 227230 h 1849426"/>
                <a:gd name="connsiteX2313" fmla="*/ 12016 w 6386648"/>
                <a:gd name="connsiteY2313" fmla="*/ 209205 h 1849426"/>
                <a:gd name="connsiteX2314" fmla="*/ 30040 w 6386648"/>
                <a:gd name="connsiteY2314" fmla="*/ 191181 h 1849426"/>
                <a:gd name="connsiteX2315" fmla="*/ 6368623 w 6386648"/>
                <a:gd name="connsiteY2315" fmla="*/ 185173 h 1849426"/>
                <a:gd name="connsiteX2316" fmla="*/ 6386648 w 6386648"/>
                <a:gd name="connsiteY2316" fmla="*/ 203197 h 1849426"/>
                <a:gd name="connsiteX2317" fmla="*/ 6368623 w 6386648"/>
                <a:gd name="connsiteY2317" fmla="*/ 221222 h 1849426"/>
                <a:gd name="connsiteX2318" fmla="*/ 6350599 w 6386648"/>
                <a:gd name="connsiteY2318" fmla="*/ 203197 h 1849426"/>
                <a:gd name="connsiteX2319" fmla="*/ 6368623 w 6386648"/>
                <a:gd name="connsiteY2319" fmla="*/ 185173 h 1849426"/>
                <a:gd name="connsiteX2320" fmla="*/ 2379221 w 6386648"/>
                <a:gd name="connsiteY2320" fmla="*/ 179165 h 1849426"/>
                <a:gd name="connsiteX2321" fmla="*/ 2397246 w 6386648"/>
                <a:gd name="connsiteY2321" fmla="*/ 197189 h 1849426"/>
                <a:gd name="connsiteX2322" fmla="*/ 2379221 w 6386648"/>
                <a:gd name="connsiteY2322" fmla="*/ 215214 h 1849426"/>
                <a:gd name="connsiteX2323" fmla="*/ 2361197 w 6386648"/>
                <a:gd name="connsiteY2323" fmla="*/ 197189 h 1849426"/>
                <a:gd name="connsiteX2324" fmla="*/ 2379221 w 6386648"/>
                <a:gd name="connsiteY2324" fmla="*/ 179165 h 1849426"/>
                <a:gd name="connsiteX2325" fmla="*/ 2253050 w 6386648"/>
                <a:gd name="connsiteY2325" fmla="*/ 179165 h 1849426"/>
                <a:gd name="connsiteX2326" fmla="*/ 2271075 w 6386648"/>
                <a:gd name="connsiteY2326" fmla="*/ 197189 h 1849426"/>
                <a:gd name="connsiteX2327" fmla="*/ 2253050 w 6386648"/>
                <a:gd name="connsiteY2327" fmla="*/ 215214 h 1849426"/>
                <a:gd name="connsiteX2328" fmla="*/ 2235026 w 6386648"/>
                <a:gd name="connsiteY2328" fmla="*/ 197189 h 1849426"/>
                <a:gd name="connsiteX2329" fmla="*/ 2253050 w 6386648"/>
                <a:gd name="connsiteY2329" fmla="*/ 179165 h 1849426"/>
                <a:gd name="connsiteX2330" fmla="*/ 624846 w 6386648"/>
                <a:gd name="connsiteY2330" fmla="*/ 179165 h 1849426"/>
                <a:gd name="connsiteX2331" fmla="*/ 642870 w 6386648"/>
                <a:gd name="connsiteY2331" fmla="*/ 197189 h 1849426"/>
                <a:gd name="connsiteX2332" fmla="*/ 624846 w 6386648"/>
                <a:gd name="connsiteY2332" fmla="*/ 215214 h 1849426"/>
                <a:gd name="connsiteX2333" fmla="*/ 606821 w 6386648"/>
                <a:gd name="connsiteY2333" fmla="*/ 197189 h 1849426"/>
                <a:gd name="connsiteX2334" fmla="*/ 624846 w 6386648"/>
                <a:gd name="connsiteY2334" fmla="*/ 179165 h 1849426"/>
                <a:gd name="connsiteX2335" fmla="*/ 6116281 w 6386648"/>
                <a:gd name="connsiteY2335" fmla="*/ 167148 h 1849426"/>
                <a:gd name="connsiteX2336" fmla="*/ 6134306 w 6386648"/>
                <a:gd name="connsiteY2336" fmla="*/ 185173 h 1849426"/>
                <a:gd name="connsiteX2337" fmla="*/ 6116281 w 6386648"/>
                <a:gd name="connsiteY2337" fmla="*/ 203197 h 1849426"/>
                <a:gd name="connsiteX2338" fmla="*/ 6098257 w 6386648"/>
                <a:gd name="connsiteY2338" fmla="*/ 185173 h 1849426"/>
                <a:gd name="connsiteX2339" fmla="*/ 6116281 w 6386648"/>
                <a:gd name="connsiteY2339" fmla="*/ 167148 h 1849426"/>
                <a:gd name="connsiteX2340" fmla="*/ 5311191 w 6386648"/>
                <a:gd name="connsiteY2340" fmla="*/ 167148 h 1849426"/>
                <a:gd name="connsiteX2341" fmla="*/ 5329216 w 6386648"/>
                <a:gd name="connsiteY2341" fmla="*/ 185173 h 1849426"/>
                <a:gd name="connsiteX2342" fmla="*/ 5311191 w 6386648"/>
                <a:gd name="connsiteY2342" fmla="*/ 203197 h 1849426"/>
                <a:gd name="connsiteX2343" fmla="*/ 5293167 w 6386648"/>
                <a:gd name="connsiteY2343" fmla="*/ 185173 h 1849426"/>
                <a:gd name="connsiteX2344" fmla="*/ 5311191 w 6386648"/>
                <a:gd name="connsiteY2344" fmla="*/ 167148 h 1849426"/>
                <a:gd name="connsiteX2345" fmla="*/ 3508750 w 6386648"/>
                <a:gd name="connsiteY2345" fmla="*/ 167148 h 1849426"/>
                <a:gd name="connsiteX2346" fmla="*/ 3526775 w 6386648"/>
                <a:gd name="connsiteY2346" fmla="*/ 185173 h 1849426"/>
                <a:gd name="connsiteX2347" fmla="*/ 3508750 w 6386648"/>
                <a:gd name="connsiteY2347" fmla="*/ 203197 h 1849426"/>
                <a:gd name="connsiteX2348" fmla="*/ 3490726 w 6386648"/>
                <a:gd name="connsiteY2348" fmla="*/ 185173 h 1849426"/>
                <a:gd name="connsiteX2349" fmla="*/ 3508750 w 6386648"/>
                <a:gd name="connsiteY2349" fmla="*/ 167148 h 1849426"/>
                <a:gd name="connsiteX2350" fmla="*/ 1820464 w 6386648"/>
                <a:gd name="connsiteY2350" fmla="*/ 167148 h 1849426"/>
                <a:gd name="connsiteX2351" fmla="*/ 1838489 w 6386648"/>
                <a:gd name="connsiteY2351" fmla="*/ 185173 h 1849426"/>
                <a:gd name="connsiteX2352" fmla="*/ 1820464 w 6386648"/>
                <a:gd name="connsiteY2352" fmla="*/ 203197 h 1849426"/>
                <a:gd name="connsiteX2353" fmla="*/ 1802440 w 6386648"/>
                <a:gd name="connsiteY2353" fmla="*/ 185173 h 1849426"/>
                <a:gd name="connsiteX2354" fmla="*/ 1820464 w 6386648"/>
                <a:gd name="connsiteY2354" fmla="*/ 167148 h 1849426"/>
                <a:gd name="connsiteX2355" fmla="*/ 1423927 w 6386648"/>
                <a:gd name="connsiteY2355" fmla="*/ 167148 h 1849426"/>
                <a:gd name="connsiteX2356" fmla="*/ 1441952 w 6386648"/>
                <a:gd name="connsiteY2356" fmla="*/ 185173 h 1849426"/>
                <a:gd name="connsiteX2357" fmla="*/ 1423927 w 6386648"/>
                <a:gd name="connsiteY2357" fmla="*/ 203197 h 1849426"/>
                <a:gd name="connsiteX2358" fmla="*/ 1405903 w 6386648"/>
                <a:gd name="connsiteY2358" fmla="*/ 185173 h 1849426"/>
                <a:gd name="connsiteX2359" fmla="*/ 1423927 w 6386648"/>
                <a:gd name="connsiteY2359" fmla="*/ 167148 h 1849426"/>
                <a:gd name="connsiteX2360" fmla="*/ 5100906 w 6386648"/>
                <a:gd name="connsiteY2360" fmla="*/ 161140 h 1849426"/>
                <a:gd name="connsiteX2361" fmla="*/ 5118931 w 6386648"/>
                <a:gd name="connsiteY2361" fmla="*/ 179164 h 1849426"/>
                <a:gd name="connsiteX2362" fmla="*/ 5100906 w 6386648"/>
                <a:gd name="connsiteY2362" fmla="*/ 197189 h 1849426"/>
                <a:gd name="connsiteX2363" fmla="*/ 5082882 w 6386648"/>
                <a:gd name="connsiteY2363" fmla="*/ 179164 h 1849426"/>
                <a:gd name="connsiteX2364" fmla="*/ 5100906 w 6386648"/>
                <a:gd name="connsiteY2364" fmla="*/ 161140 h 1849426"/>
                <a:gd name="connsiteX2365" fmla="*/ 1189610 w 6386648"/>
                <a:gd name="connsiteY2365" fmla="*/ 161140 h 1849426"/>
                <a:gd name="connsiteX2366" fmla="*/ 1207635 w 6386648"/>
                <a:gd name="connsiteY2366" fmla="*/ 179164 h 1849426"/>
                <a:gd name="connsiteX2367" fmla="*/ 1189610 w 6386648"/>
                <a:gd name="connsiteY2367" fmla="*/ 197189 h 1849426"/>
                <a:gd name="connsiteX2368" fmla="*/ 1171586 w 6386648"/>
                <a:gd name="connsiteY2368" fmla="*/ 179164 h 1849426"/>
                <a:gd name="connsiteX2369" fmla="*/ 1189610 w 6386648"/>
                <a:gd name="connsiteY2369" fmla="*/ 161140 h 1849426"/>
                <a:gd name="connsiteX2370" fmla="*/ 492666 w 6386648"/>
                <a:gd name="connsiteY2370" fmla="*/ 161140 h 1849426"/>
                <a:gd name="connsiteX2371" fmla="*/ 510691 w 6386648"/>
                <a:gd name="connsiteY2371" fmla="*/ 179164 h 1849426"/>
                <a:gd name="connsiteX2372" fmla="*/ 492666 w 6386648"/>
                <a:gd name="connsiteY2372" fmla="*/ 197189 h 1849426"/>
                <a:gd name="connsiteX2373" fmla="*/ 474642 w 6386648"/>
                <a:gd name="connsiteY2373" fmla="*/ 179164 h 1849426"/>
                <a:gd name="connsiteX2374" fmla="*/ 492666 w 6386648"/>
                <a:gd name="connsiteY2374" fmla="*/ 161140 h 1849426"/>
                <a:gd name="connsiteX2375" fmla="*/ 132178 w 6386648"/>
                <a:gd name="connsiteY2375" fmla="*/ 161140 h 1849426"/>
                <a:gd name="connsiteX2376" fmla="*/ 150203 w 6386648"/>
                <a:gd name="connsiteY2376" fmla="*/ 179164 h 1849426"/>
                <a:gd name="connsiteX2377" fmla="*/ 132178 w 6386648"/>
                <a:gd name="connsiteY2377" fmla="*/ 197189 h 1849426"/>
                <a:gd name="connsiteX2378" fmla="*/ 114154 w 6386648"/>
                <a:gd name="connsiteY2378" fmla="*/ 179164 h 1849426"/>
                <a:gd name="connsiteX2379" fmla="*/ 132178 w 6386648"/>
                <a:gd name="connsiteY2379" fmla="*/ 161140 h 1849426"/>
                <a:gd name="connsiteX2380" fmla="*/ 4968727 w 6386648"/>
                <a:gd name="connsiteY2380" fmla="*/ 155132 h 1849426"/>
                <a:gd name="connsiteX2381" fmla="*/ 4986752 w 6386648"/>
                <a:gd name="connsiteY2381" fmla="*/ 173156 h 1849426"/>
                <a:gd name="connsiteX2382" fmla="*/ 4968727 w 6386648"/>
                <a:gd name="connsiteY2382" fmla="*/ 191181 h 1849426"/>
                <a:gd name="connsiteX2383" fmla="*/ 4950702 w 6386648"/>
                <a:gd name="connsiteY2383" fmla="*/ 173156 h 1849426"/>
                <a:gd name="connsiteX2384" fmla="*/ 4968727 w 6386648"/>
                <a:gd name="connsiteY2384" fmla="*/ 155132 h 1849426"/>
                <a:gd name="connsiteX2385" fmla="*/ 3634921 w 6386648"/>
                <a:gd name="connsiteY2385" fmla="*/ 155132 h 1849426"/>
                <a:gd name="connsiteX2386" fmla="*/ 3652946 w 6386648"/>
                <a:gd name="connsiteY2386" fmla="*/ 173156 h 1849426"/>
                <a:gd name="connsiteX2387" fmla="*/ 3634921 w 6386648"/>
                <a:gd name="connsiteY2387" fmla="*/ 191181 h 1849426"/>
                <a:gd name="connsiteX2388" fmla="*/ 3616897 w 6386648"/>
                <a:gd name="connsiteY2388" fmla="*/ 173156 h 1849426"/>
                <a:gd name="connsiteX2389" fmla="*/ 3634921 w 6386648"/>
                <a:gd name="connsiteY2389" fmla="*/ 155132 h 1849426"/>
                <a:gd name="connsiteX2390" fmla="*/ 2493375 w 6386648"/>
                <a:gd name="connsiteY2390" fmla="*/ 155132 h 1849426"/>
                <a:gd name="connsiteX2391" fmla="*/ 2511400 w 6386648"/>
                <a:gd name="connsiteY2391" fmla="*/ 173156 h 1849426"/>
                <a:gd name="connsiteX2392" fmla="*/ 2493375 w 6386648"/>
                <a:gd name="connsiteY2392" fmla="*/ 191181 h 1849426"/>
                <a:gd name="connsiteX2393" fmla="*/ 2475351 w 6386648"/>
                <a:gd name="connsiteY2393" fmla="*/ 173156 h 1849426"/>
                <a:gd name="connsiteX2394" fmla="*/ 2493375 w 6386648"/>
                <a:gd name="connsiteY2394" fmla="*/ 155132 h 1849426"/>
                <a:gd name="connsiteX2395" fmla="*/ 1922603 w 6386648"/>
                <a:gd name="connsiteY2395" fmla="*/ 155132 h 1849426"/>
                <a:gd name="connsiteX2396" fmla="*/ 1940628 w 6386648"/>
                <a:gd name="connsiteY2396" fmla="*/ 173156 h 1849426"/>
                <a:gd name="connsiteX2397" fmla="*/ 1922603 w 6386648"/>
                <a:gd name="connsiteY2397" fmla="*/ 191181 h 1849426"/>
                <a:gd name="connsiteX2398" fmla="*/ 1904579 w 6386648"/>
                <a:gd name="connsiteY2398" fmla="*/ 173156 h 1849426"/>
                <a:gd name="connsiteX2399" fmla="*/ 1922603 w 6386648"/>
                <a:gd name="connsiteY2399" fmla="*/ 155132 h 1849426"/>
                <a:gd name="connsiteX2400" fmla="*/ 919244 w 6386648"/>
                <a:gd name="connsiteY2400" fmla="*/ 155132 h 1849426"/>
                <a:gd name="connsiteX2401" fmla="*/ 937269 w 6386648"/>
                <a:gd name="connsiteY2401" fmla="*/ 173156 h 1849426"/>
                <a:gd name="connsiteX2402" fmla="*/ 919244 w 6386648"/>
                <a:gd name="connsiteY2402" fmla="*/ 191181 h 1849426"/>
                <a:gd name="connsiteX2403" fmla="*/ 901220 w 6386648"/>
                <a:gd name="connsiteY2403" fmla="*/ 173156 h 1849426"/>
                <a:gd name="connsiteX2404" fmla="*/ 919244 w 6386648"/>
                <a:gd name="connsiteY2404" fmla="*/ 155132 h 1849426"/>
                <a:gd name="connsiteX2405" fmla="*/ 5905996 w 6386648"/>
                <a:gd name="connsiteY2405" fmla="*/ 149124 h 1849426"/>
                <a:gd name="connsiteX2406" fmla="*/ 5924021 w 6386648"/>
                <a:gd name="connsiteY2406" fmla="*/ 167148 h 1849426"/>
                <a:gd name="connsiteX2407" fmla="*/ 5905996 w 6386648"/>
                <a:gd name="connsiteY2407" fmla="*/ 185173 h 1849426"/>
                <a:gd name="connsiteX2408" fmla="*/ 5887972 w 6386648"/>
                <a:gd name="connsiteY2408" fmla="*/ 167148 h 1849426"/>
                <a:gd name="connsiteX2409" fmla="*/ 5905996 w 6386648"/>
                <a:gd name="connsiteY2409" fmla="*/ 149124 h 1849426"/>
                <a:gd name="connsiteX2410" fmla="*/ 4644288 w 6386648"/>
                <a:gd name="connsiteY2410" fmla="*/ 149124 h 1849426"/>
                <a:gd name="connsiteX2411" fmla="*/ 4662313 w 6386648"/>
                <a:gd name="connsiteY2411" fmla="*/ 167148 h 1849426"/>
                <a:gd name="connsiteX2412" fmla="*/ 4644288 w 6386648"/>
                <a:gd name="connsiteY2412" fmla="*/ 185173 h 1849426"/>
                <a:gd name="connsiteX2413" fmla="*/ 4626264 w 6386648"/>
                <a:gd name="connsiteY2413" fmla="*/ 167148 h 1849426"/>
                <a:gd name="connsiteX2414" fmla="*/ 4644288 w 6386648"/>
                <a:gd name="connsiteY2414" fmla="*/ 149124 h 1849426"/>
                <a:gd name="connsiteX2415" fmla="*/ 2126880 w 6386648"/>
                <a:gd name="connsiteY2415" fmla="*/ 149124 h 1849426"/>
                <a:gd name="connsiteX2416" fmla="*/ 2144904 w 6386648"/>
                <a:gd name="connsiteY2416" fmla="*/ 167148 h 1849426"/>
                <a:gd name="connsiteX2417" fmla="*/ 2126880 w 6386648"/>
                <a:gd name="connsiteY2417" fmla="*/ 185173 h 1849426"/>
                <a:gd name="connsiteX2418" fmla="*/ 2108855 w 6386648"/>
                <a:gd name="connsiteY2418" fmla="*/ 167148 h 1849426"/>
                <a:gd name="connsiteX2419" fmla="*/ 2126880 w 6386648"/>
                <a:gd name="connsiteY2419" fmla="*/ 149124 h 1849426"/>
                <a:gd name="connsiteX2420" fmla="*/ 799081 w 6386648"/>
                <a:gd name="connsiteY2420" fmla="*/ 149124 h 1849426"/>
                <a:gd name="connsiteX2421" fmla="*/ 817106 w 6386648"/>
                <a:gd name="connsiteY2421" fmla="*/ 167148 h 1849426"/>
                <a:gd name="connsiteX2422" fmla="*/ 799081 w 6386648"/>
                <a:gd name="connsiteY2422" fmla="*/ 185173 h 1849426"/>
                <a:gd name="connsiteX2423" fmla="*/ 781057 w 6386648"/>
                <a:gd name="connsiteY2423" fmla="*/ 167148 h 1849426"/>
                <a:gd name="connsiteX2424" fmla="*/ 799081 w 6386648"/>
                <a:gd name="connsiteY2424" fmla="*/ 149124 h 1849426"/>
                <a:gd name="connsiteX2425" fmla="*/ 366495 w 6386648"/>
                <a:gd name="connsiteY2425" fmla="*/ 149124 h 1849426"/>
                <a:gd name="connsiteX2426" fmla="*/ 384520 w 6386648"/>
                <a:gd name="connsiteY2426" fmla="*/ 167148 h 1849426"/>
                <a:gd name="connsiteX2427" fmla="*/ 366495 w 6386648"/>
                <a:gd name="connsiteY2427" fmla="*/ 185173 h 1849426"/>
                <a:gd name="connsiteX2428" fmla="*/ 348471 w 6386648"/>
                <a:gd name="connsiteY2428" fmla="*/ 167148 h 1849426"/>
                <a:gd name="connsiteX2429" fmla="*/ 366495 w 6386648"/>
                <a:gd name="connsiteY2429" fmla="*/ 149124 h 1849426"/>
                <a:gd name="connsiteX2430" fmla="*/ 4758442 w 6386648"/>
                <a:gd name="connsiteY2430" fmla="*/ 143116 h 1849426"/>
                <a:gd name="connsiteX2431" fmla="*/ 4776467 w 6386648"/>
                <a:gd name="connsiteY2431" fmla="*/ 161140 h 1849426"/>
                <a:gd name="connsiteX2432" fmla="*/ 4758442 w 6386648"/>
                <a:gd name="connsiteY2432" fmla="*/ 179165 h 1849426"/>
                <a:gd name="connsiteX2433" fmla="*/ 4740417 w 6386648"/>
                <a:gd name="connsiteY2433" fmla="*/ 161140 h 1849426"/>
                <a:gd name="connsiteX2434" fmla="*/ 4758442 w 6386648"/>
                <a:gd name="connsiteY2434" fmla="*/ 143116 h 1849426"/>
                <a:gd name="connsiteX2435" fmla="*/ 3226368 w 6386648"/>
                <a:gd name="connsiteY2435" fmla="*/ 143116 h 1849426"/>
                <a:gd name="connsiteX2436" fmla="*/ 3244393 w 6386648"/>
                <a:gd name="connsiteY2436" fmla="*/ 161140 h 1849426"/>
                <a:gd name="connsiteX2437" fmla="*/ 3226368 w 6386648"/>
                <a:gd name="connsiteY2437" fmla="*/ 179165 h 1849426"/>
                <a:gd name="connsiteX2438" fmla="*/ 3208343 w 6386648"/>
                <a:gd name="connsiteY2438" fmla="*/ 161140 h 1849426"/>
                <a:gd name="connsiteX2439" fmla="*/ 3226368 w 6386648"/>
                <a:gd name="connsiteY2439" fmla="*/ 143116 h 1849426"/>
                <a:gd name="connsiteX2440" fmla="*/ 4235735 w 6386648"/>
                <a:gd name="connsiteY2440" fmla="*/ 131100 h 1849426"/>
                <a:gd name="connsiteX2441" fmla="*/ 4253760 w 6386648"/>
                <a:gd name="connsiteY2441" fmla="*/ 149124 h 1849426"/>
                <a:gd name="connsiteX2442" fmla="*/ 4235735 w 6386648"/>
                <a:gd name="connsiteY2442" fmla="*/ 167149 h 1849426"/>
                <a:gd name="connsiteX2443" fmla="*/ 4217711 w 6386648"/>
                <a:gd name="connsiteY2443" fmla="*/ 149124 h 1849426"/>
                <a:gd name="connsiteX2444" fmla="*/ 4235735 w 6386648"/>
                <a:gd name="connsiteY2444" fmla="*/ 131100 h 1849426"/>
                <a:gd name="connsiteX2445" fmla="*/ 1057431 w 6386648"/>
                <a:gd name="connsiteY2445" fmla="*/ 131100 h 1849426"/>
                <a:gd name="connsiteX2446" fmla="*/ 1075456 w 6386648"/>
                <a:gd name="connsiteY2446" fmla="*/ 149124 h 1849426"/>
                <a:gd name="connsiteX2447" fmla="*/ 1057431 w 6386648"/>
                <a:gd name="connsiteY2447" fmla="*/ 167149 h 1849426"/>
                <a:gd name="connsiteX2448" fmla="*/ 1039407 w 6386648"/>
                <a:gd name="connsiteY2448" fmla="*/ 149124 h 1849426"/>
                <a:gd name="connsiteX2449" fmla="*/ 1057431 w 6386648"/>
                <a:gd name="connsiteY2449" fmla="*/ 131100 h 1849426"/>
                <a:gd name="connsiteX2450" fmla="*/ 4536141 w 6386648"/>
                <a:gd name="connsiteY2450" fmla="*/ 119083 h 1849426"/>
                <a:gd name="connsiteX2451" fmla="*/ 4554166 w 6386648"/>
                <a:gd name="connsiteY2451" fmla="*/ 137107 h 1849426"/>
                <a:gd name="connsiteX2452" fmla="*/ 4536141 w 6386648"/>
                <a:gd name="connsiteY2452" fmla="*/ 155132 h 1849426"/>
                <a:gd name="connsiteX2453" fmla="*/ 4518117 w 6386648"/>
                <a:gd name="connsiteY2453" fmla="*/ 137107 h 1849426"/>
                <a:gd name="connsiteX2454" fmla="*/ 4536141 w 6386648"/>
                <a:gd name="connsiteY2454" fmla="*/ 119083 h 1849426"/>
                <a:gd name="connsiteX2455" fmla="*/ 4361905 w 6386648"/>
                <a:gd name="connsiteY2455" fmla="*/ 119083 h 1849426"/>
                <a:gd name="connsiteX2456" fmla="*/ 4379930 w 6386648"/>
                <a:gd name="connsiteY2456" fmla="*/ 137107 h 1849426"/>
                <a:gd name="connsiteX2457" fmla="*/ 4361905 w 6386648"/>
                <a:gd name="connsiteY2457" fmla="*/ 155132 h 1849426"/>
                <a:gd name="connsiteX2458" fmla="*/ 4343881 w 6386648"/>
                <a:gd name="connsiteY2458" fmla="*/ 137107 h 1849426"/>
                <a:gd name="connsiteX2459" fmla="*/ 4361905 w 6386648"/>
                <a:gd name="connsiteY2459" fmla="*/ 119083 h 1849426"/>
                <a:gd name="connsiteX2460" fmla="*/ 6020151 w 6386648"/>
                <a:gd name="connsiteY2460" fmla="*/ 113075 h 1849426"/>
                <a:gd name="connsiteX2461" fmla="*/ 6038176 w 6386648"/>
                <a:gd name="connsiteY2461" fmla="*/ 131099 h 1849426"/>
                <a:gd name="connsiteX2462" fmla="*/ 6020151 w 6386648"/>
                <a:gd name="connsiteY2462" fmla="*/ 149124 h 1849426"/>
                <a:gd name="connsiteX2463" fmla="*/ 6002126 w 6386648"/>
                <a:gd name="connsiteY2463" fmla="*/ 131099 h 1849426"/>
                <a:gd name="connsiteX2464" fmla="*/ 6020151 w 6386648"/>
                <a:gd name="connsiteY2464" fmla="*/ 113075 h 1849426"/>
                <a:gd name="connsiteX2465" fmla="*/ 5209053 w 6386648"/>
                <a:gd name="connsiteY2465" fmla="*/ 113075 h 1849426"/>
                <a:gd name="connsiteX2466" fmla="*/ 5227078 w 6386648"/>
                <a:gd name="connsiteY2466" fmla="*/ 131099 h 1849426"/>
                <a:gd name="connsiteX2467" fmla="*/ 5209053 w 6386648"/>
                <a:gd name="connsiteY2467" fmla="*/ 149124 h 1849426"/>
                <a:gd name="connsiteX2468" fmla="*/ 5191028 w 6386648"/>
                <a:gd name="connsiteY2468" fmla="*/ 131099 h 1849426"/>
                <a:gd name="connsiteX2469" fmla="*/ 5209053 w 6386648"/>
                <a:gd name="connsiteY2469" fmla="*/ 113075 h 1849426"/>
                <a:gd name="connsiteX2470" fmla="*/ 2865880 w 6386648"/>
                <a:gd name="connsiteY2470" fmla="*/ 113075 h 1849426"/>
                <a:gd name="connsiteX2471" fmla="*/ 2883905 w 6386648"/>
                <a:gd name="connsiteY2471" fmla="*/ 131099 h 1849426"/>
                <a:gd name="connsiteX2472" fmla="*/ 2865880 w 6386648"/>
                <a:gd name="connsiteY2472" fmla="*/ 149124 h 1849426"/>
                <a:gd name="connsiteX2473" fmla="*/ 2847855 w 6386648"/>
                <a:gd name="connsiteY2473" fmla="*/ 131099 h 1849426"/>
                <a:gd name="connsiteX2474" fmla="*/ 2865880 w 6386648"/>
                <a:gd name="connsiteY2474" fmla="*/ 113075 h 1849426"/>
                <a:gd name="connsiteX2475" fmla="*/ 2751725 w 6386648"/>
                <a:gd name="connsiteY2475" fmla="*/ 113075 h 1849426"/>
                <a:gd name="connsiteX2476" fmla="*/ 2769750 w 6386648"/>
                <a:gd name="connsiteY2476" fmla="*/ 131099 h 1849426"/>
                <a:gd name="connsiteX2477" fmla="*/ 2751725 w 6386648"/>
                <a:gd name="connsiteY2477" fmla="*/ 149124 h 1849426"/>
                <a:gd name="connsiteX2478" fmla="*/ 2733701 w 6386648"/>
                <a:gd name="connsiteY2478" fmla="*/ 131099 h 1849426"/>
                <a:gd name="connsiteX2479" fmla="*/ 2751725 w 6386648"/>
                <a:gd name="connsiteY2479" fmla="*/ 113075 h 1849426"/>
                <a:gd name="connsiteX2480" fmla="*/ 5797850 w 6386648"/>
                <a:gd name="connsiteY2480" fmla="*/ 107067 h 1849426"/>
                <a:gd name="connsiteX2481" fmla="*/ 5815875 w 6386648"/>
                <a:gd name="connsiteY2481" fmla="*/ 125092 h 1849426"/>
                <a:gd name="connsiteX2482" fmla="*/ 5797850 w 6386648"/>
                <a:gd name="connsiteY2482" fmla="*/ 143116 h 1849426"/>
                <a:gd name="connsiteX2483" fmla="*/ 5779826 w 6386648"/>
                <a:gd name="connsiteY2483" fmla="*/ 125092 h 1849426"/>
                <a:gd name="connsiteX2484" fmla="*/ 5797850 w 6386648"/>
                <a:gd name="connsiteY2484" fmla="*/ 107067 h 1849426"/>
                <a:gd name="connsiteX2485" fmla="*/ 4055491 w 6386648"/>
                <a:gd name="connsiteY2485" fmla="*/ 107067 h 1849426"/>
                <a:gd name="connsiteX2486" fmla="*/ 4073516 w 6386648"/>
                <a:gd name="connsiteY2486" fmla="*/ 125092 h 1849426"/>
                <a:gd name="connsiteX2487" fmla="*/ 4055491 w 6386648"/>
                <a:gd name="connsiteY2487" fmla="*/ 143116 h 1849426"/>
                <a:gd name="connsiteX2488" fmla="*/ 4037467 w 6386648"/>
                <a:gd name="connsiteY2488" fmla="*/ 125092 h 1849426"/>
                <a:gd name="connsiteX2489" fmla="*/ 4055491 w 6386648"/>
                <a:gd name="connsiteY2489" fmla="*/ 107067 h 1849426"/>
                <a:gd name="connsiteX2490" fmla="*/ 3917303 w 6386648"/>
                <a:gd name="connsiteY2490" fmla="*/ 107067 h 1849426"/>
                <a:gd name="connsiteX2491" fmla="*/ 3935328 w 6386648"/>
                <a:gd name="connsiteY2491" fmla="*/ 125092 h 1849426"/>
                <a:gd name="connsiteX2492" fmla="*/ 3917303 w 6386648"/>
                <a:gd name="connsiteY2492" fmla="*/ 143116 h 1849426"/>
                <a:gd name="connsiteX2493" fmla="*/ 3899278 w 6386648"/>
                <a:gd name="connsiteY2493" fmla="*/ 125092 h 1849426"/>
                <a:gd name="connsiteX2494" fmla="*/ 3917303 w 6386648"/>
                <a:gd name="connsiteY2494" fmla="*/ 107067 h 1849426"/>
                <a:gd name="connsiteX2495" fmla="*/ 3346531 w 6386648"/>
                <a:gd name="connsiteY2495" fmla="*/ 107067 h 1849426"/>
                <a:gd name="connsiteX2496" fmla="*/ 3364556 w 6386648"/>
                <a:gd name="connsiteY2496" fmla="*/ 125092 h 1849426"/>
                <a:gd name="connsiteX2497" fmla="*/ 3346531 w 6386648"/>
                <a:gd name="connsiteY2497" fmla="*/ 143116 h 1849426"/>
                <a:gd name="connsiteX2498" fmla="*/ 3328506 w 6386648"/>
                <a:gd name="connsiteY2498" fmla="*/ 125092 h 1849426"/>
                <a:gd name="connsiteX2499" fmla="*/ 3346531 w 6386648"/>
                <a:gd name="connsiteY2499" fmla="*/ 107067 h 1849426"/>
                <a:gd name="connsiteX2500" fmla="*/ 2024741 w 6386648"/>
                <a:gd name="connsiteY2500" fmla="*/ 107067 h 1849426"/>
                <a:gd name="connsiteX2501" fmla="*/ 2042766 w 6386648"/>
                <a:gd name="connsiteY2501" fmla="*/ 125092 h 1849426"/>
                <a:gd name="connsiteX2502" fmla="*/ 2024741 w 6386648"/>
                <a:gd name="connsiteY2502" fmla="*/ 143116 h 1849426"/>
                <a:gd name="connsiteX2503" fmla="*/ 2006717 w 6386648"/>
                <a:gd name="connsiteY2503" fmla="*/ 125092 h 1849426"/>
                <a:gd name="connsiteX2504" fmla="*/ 2024741 w 6386648"/>
                <a:gd name="connsiteY2504" fmla="*/ 107067 h 1849426"/>
                <a:gd name="connsiteX2505" fmla="*/ 240325 w 6386648"/>
                <a:gd name="connsiteY2505" fmla="*/ 107067 h 1849426"/>
                <a:gd name="connsiteX2506" fmla="*/ 258350 w 6386648"/>
                <a:gd name="connsiteY2506" fmla="*/ 125092 h 1849426"/>
                <a:gd name="connsiteX2507" fmla="*/ 240325 w 6386648"/>
                <a:gd name="connsiteY2507" fmla="*/ 143116 h 1849426"/>
                <a:gd name="connsiteX2508" fmla="*/ 222301 w 6386648"/>
                <a:gd name="connsiteY2508" fmla="*/ 125092 h 1849426"/>
                <a:gd name="connsiteX2509" fmla="*/ 240325 w 6386648"/>
                <a:gd name="connsiteY2509" fmla="*/ 107067 h 1849426"/>
                <a:gd name="connsiteX2510" fmla="*/ 3761092 w 6386648"/>
                <a:gd name="connsiteY2510" fmla="*/ 101059 h 1849426"/>
                <a:gd name="connsiteX2511" fmla="*/ 3779117 w 6386648"/>
                <a:gd name="connsiteY2511" fmla="*/ 119083 h 1849426"/>
                <a:gd name="connsiteX2512" fmla="*/ 3761092 w 6386648"/>
                <a:gd name="connsiteY2512" fmla="*/ 137108 h 1849426"/>
                <a:gd name="connsiteX2513" fmla="*/ 3743068 w 6386648"/>
                <a:gd name="connsiteY2513" fmla="*/ 119083 h 1849426"/>
                <a:gd name="connsiteX2514" fmla="*/ 3761092 w 6386648"/>
                <a:gd name="connsiteY2514" fmla="*/ 101059 h 1849426"/>
                <a:gd name="connsiteX2515" fmla="*/ 1706311 w 6386648"/>
                <a:gd name="connsiteY2515" fmla="*/ 101059 h 1849426"/>
                <a:gd name="connsiteX2516" fmla="*/ 1724335 w 6386648"/>
                <a:gd name="connsiteY2516" fmla="*/ 119083 h 1849426"/>
                <a:gd name="connsiteX2517" fmla="*/ 1706311 w 6386648"/>
                <a:gd name="connsiteY2517" fmla="*/ 137108 h 1849426"/>
                <a:gd name="connsiteX2518" fmla="*/ 1688286 w 6386648"/>
                <a:gd name="connsiteY2518" fmla="*/ 119083 h 1849426"/>
                <a:gd name="connsiteX2519" fmla="*/ 1706311 w 6386648"/>
                <a:gd name="connsiteY2519" fmla="*/ 101059 h 1849426"/>
                <a:gd name="connsiteX2520" fmla="*/ 1574131 w 6386648"/>
                <a:gd name="connsiteY2520" fmla="*/ 101059 h 1849426"/>
                <a:gd name="connsiteX2521" fmla="*/ 1592156 w 6386648"/>
                <a:gd name="connsiteY2521" fmla="*/ 119083 h 1849426"/>
                <a:gd name="connsiteX2522" fmla="*/ 1574131 w 6386648"/>
                <a:gd name="connsiteY2522" fmla="*/ 137108 h 1849426"/>
                <a:gd name="connsiteX2523" fmla="*/ 1556107 w 6386648"/>
                <a:gd name="connsiteY2523" fmla="*/ 119083 h 1849426"/>
                <a:gd name="connsiteX2524" fmla="*/ 1574131 w 6386648"/>
                <a:gd name="connsiteY2524" fmla="*/ 101059 h 1849426"/>
                <a:gd name="connsiteX2525" fmla="*/ 5611598 w 6386648"/>
                <a:gd name="connsiteY2525" fmla="*/ 89043 h 1849426"/>
                <a:gd name="connsiteX2526" fmla="*/ 5629623 w 6386648"/>
                <a:gd name="connsiteY2526" fmla="*/ 107067 h 1849426"/>
                <a:gd name="connsiteX2527" fmla="*/ 5611598 w 6386648"/>
                <a:gd name="connsiteY2527" fmla="*/ 125092 h 1849426"/>
                <a:gd name="connsiteX2528" fmla="*/ 5593574 w 6386648"/>
                <a:gd name="connsiteY2528" fmla="*/ 107067 h 1849426"/>
                <a:gd name="connsiteX2529" fmla="*/ 5611598 w 6386648"/>
                <a:gd name="connsiteY2529" fmla="*/ 89043 h 1849426"/>
                <a:gd name="connsiteX2530" fmla="*/ 5419337 w 6386648"/>
                <a:gd name="connsiteY2530" fmla="*/ 89043 h 1849426"/>
                <a:gd name="connsiteX2531" fmla="*/ 5437362 w 6386648"/>
                <a:gd name="connsiteY2531" fmla="*/ 107067 h 1849426"/>
                <a:gd name="connsiteX2532" fmla="*/ 5419337 w 6386648"/>
                <a:gd name="connsiteY2532" fmla="*/ 125092 h 1849426"/>
                <a:gd name="connsiteX2533" fmla="*/ 5401312 w 6386648"/>
                <a:gd name="connsiteY2533" fmla="*/ 107067 h 1849426"/>
                <a:gd name="connsiteX2534" fmla="*/ 5419337 w 6386648"/>
                <a:gd name="connsiteY2534" fmla="*/ 89043 h 1849426"/>
                <a:gd name="connsiteX2535" fmla="*/ 2992051 w 6386648"/>
                <a:gd name="connsiteY2535" fmla="*/ 89043 h 1849426"/>
                <a:gd name="connsiteX2536" fmla="*/ 3010076 w 6386648"/>
                <a:gd name="connsiteY2536" fmla="*/ 107067 h 1849426"/>
                <a:gd name="connsiteX2537" fmla="*/ 2992051 w 6386648"/>
                <a:gd name="connsiteY2537" fmla="*/ 125092 h 1849426"/>
                <a:gd name="connsiteX2538" fmla="*/ 2974027 w 6386648"/>
                <a:gd name="connsiteY2538" fmla="*/ 107067 h 1849426"/>
                <a:gd name="connsiteX2539" fmla="*/ 2992051 w 6386648"/>
                <a:gd name="connsiteY2539" fmla="*/ 89043 h 1849426"/>
                <a:gd name="connsiteX2540" fmla="*/ 6368623 w 6386648"/>
                <a:gd name="connsiteY2540" fmla="*/ 83034 h 1849426"/>
                <a:gd name="connsiteX2541" fmla="*/ 6386648 w 6386648"/>
                <a:gd name="connsiteY2541" fmla="*/ 101058 h 1849426"/>
                <a:gd name="connsiteX2542" fmla="*/ 6368623 w 6386648"/>
                <a:gd name="connsiteY2542" fmla="*/ 119083 h 1849426"/>
                <a:gd name="connsiteX2543" fmla="*/ 6350599 w 6386648"/>
                <a:gd name="connsiteY2543" fmla="*/ 101058 h 1849426"/>
                <a:gd name="connsiteX2544" fmla="*/ 6368623 w 6386648"/>
                <a:gd name="connsiteY2544" fmla="*/ 83034 h 1849426"/>
                <a:gd name="connsiteX2545" fmla="*/ 6242452 w 6386648"/>
                <a:gd name="connsiteY2545" fmla="*/ 83034 h 1849426"/>
                <a:gd name="connsiteX2546" fmla="*/ 6260477 w 6386648"/>
                <a:gd name="connsiteY2546" fmla="*/ 101058 h 1849426"/>
                <a:gd name="connsiteX2547" fmla="*/ 6242452 w 6386648"/>
                <a:gd name="connsiteY2547" fmla="*/ 119083 h 1849426"/>
                <a:gd name="connsiteX2548" fmla="*/ 6224428 w 6386648"/>
                <a:gd name="connsiteY2548" fmla="*/ 101058 h 1849426"/>
                <a:gd name="connsiteX2549" fmla="*/ 6242452 w 6386648"/>
                <a:gd name="connsiteY2549" fmla="*/ 83034 h 1849426"/>
                <a:gd name="connsiteX2550" fmla="*/ 4884613 w 6386648"/>
                <a:gd name="connsiteY2550" fmla="*/ 83034 h 1849426"/>
                <a:gd name="connsiteX2551" fmla="*/ 4902638 w 6386648"/>
                <a:gd name="connsiteY2551" fmla="*/ 101058 h 1849426"/>
                <a:gd name="connsiteX2552" fmla="*/ 4884613 w 6386648"/>
                <a:gd name="connsiteY2552" fmla="*/ 119083 h 1849426"/>
                <a:gd name="connsiteX2553" fmla="*/ 4866589 w 6386648"/>
                <a:gd name="connsiteY2553" fmla="*/ 101058 h 1849426"/>
                <a:gd name="connsiteX2554" fmla="*/ 4884613 w 6386648"/>
                <a:gd name="connsiteY2554" fmla="*/ 83034 h 1849426"/>
                <a:gd name="connsiteX2555" fmla="*/ 3118221 w 6386648"/>
                <a:gd name="connsiteY2555" fmla="*/ 83034 h 1849426"/>
                <a:gd name="connsiteX2556" fmla="*/ 3136246 w 6386648"/>
                <a:gd name="connsiteY2556" fmla="*/ 101058 h 1849426"/>
                <a:gd name="connsiteX2557" fmla="*/ 3118221 w 6386648"/>
                <a:gd name="connsiteY2557" fmla="*/ 119083 h 1849426"/>
                <a:gd name="connsiteX2558" fmla="*/ 3100197 w 6386648"/>
                <a:gd name="connsiteY2558" fmla="*/ 101058 h 1849426"/>
                <a:gd name="connsiteX2559" fmla="*/ 3118221 w 6386648"/>
                <a:gd name="connsiteY2559" fmla="*/ 83034 h 1849426"/>
                <a:gd name="connsiteX2560" fmla="*/ 2619546 w 6386648"/>
                <a:gd name="connsiteY2560" fmla="*/ 83034 h 1849426"/>
                <a:gd name="connsiteX2561" fmla="*/ 2637571 w 6386648"/>
                <a:gd name="connsiteY2561" fmla="*/ 101058 h 1849426"/>
                <a:gd name="connsiteX2562" fmla="*/ 2619546 w 6386648"/>
                <a:gd name="connsiteY2562" fmla="*/ 119083 h 1849426"/>
                <a:gd name="connsiteX2563" fmla="*/ 2601522 w 6386648"/>
                <a:gd name="connsiteY2563" fmla="*/ 101058 h 1849426"/>
                <a:gd name="connsiteX2564" fmla="*/ 2619546 w 6386648"/>
                <a:gd name="connsiteY2564" fmla="*/ 83034 h 1849426"/>
                <a:gd name="connsiteX2565" fmla="*/ 1291748 w 6386648"/>
                <a:gd name="connsiteY2565" fmla="*/ 83034 h 1849426"/>
                <a:gd name="connsiteX2566" fmla="*/ 1309773 w 6386648"/>
                <a:gd name="connsiteY2566" fmla="*/ 101058 h 1849426"/>
                <a:gd name="connsiteX2567" fmla="*/ 1291748 w 6386648"/>
                <a:gd name="connsiteY2567" fmla="*/ 119083 h 1849426"/>
                <a:gd name="connsiteX2568" fmla="*/ 1273724 w 6386648"/>
                <a:gd name="connsiteY2568" fmla="*/ 101058 h 1849426"/>
                <a:gd name="connsiteX2569" fmla="*/ 1291748 w 6386648"/>
                <a:gd name="connsiteY2569" fmla="*/ 83034 h 1849426"/>
                <a:gd name="connsiteX2570" fmla="*/ 702951 w 6386648"/>
                <a:gd name="connsiteY2570" fmla="*/ 83034 h 1849426"/>
                <a:gd name="connsiteX2571" fmla="*/ 720976 w 6386648"/>
                <a:gd name="connsiteY2571" fmla="*/ 101058 h 1849426"/>
                <a:gd name="connsiteX2572" fmla="*/ 702951 w 6386648"/>
                <a:gd name="connsiteY2572" fmla="*/ 119083 h 1849426"/>
                <a:gd name="connsiteX2573" fmla="*/ 684927 w 6386648"/>
                <a:gd name="connsiteY2573" fmla="*/ 101058 h 1849426"/>
                <a:gd name="connsiteX2574" fmla="*/ 702951 w 6386648"/>
                <a:gd name="connsiteY2574" fmla="*/ 83034 h 1849426"/>
                <a:gd name="connsiteX2575" fmla="*/ 2319139 w 6386648"/>
                <a:gd name="connsiteY2575" fmla="*/ 65010 h 1849426"/>
                <a:gd name="connsiteX2576" fmla="*/ 2337164 w 6386648"/>
                <a:gd name="connsiteY2576" fmla="*/ 83034 h 1849426"/>
                <a:gd name="connsiteX2577" fmla="*/ 2319139 w 6386648"/>
                <a:gd name="connsiteY2577" fmla="*/ 101059 h 1849426"/>
                <a:gd name="connsiteX2578" fmla="*/ 2301115 w 6386648"/>
                <a:gd name="connsiteY2578" fmla="*/ 83034 h 1849426"/>
                <a:gd name="connsiteX2579" fmla="*/ 2319139 w 6386648"/>
                <a:gd name="connsiteY2579" fmla="*/ 65010 h 1849426"/>
                <a:gd name="connsiteX2580" fmla="*/ 564765 w 6386648"/>
                <a:gd name="connsiteY2580" fmla="*/ 65010 h 1849426"/>
                <a:gd name="connsiteX2581" fmla="*/ 582789 w 6386648"/>
                <a:gd name="connsiteY2581" fmla="*/ 83034 h 1849426"/>
                <a:gd name="connsiteX2582" fmla="*/ 564765 w 6386648"/>
                <a:gd name="connsiteY2582" fmla="*/ 101059 h 1849426"/>
                <a:gd name="connsiteX2583" fmla="*/ 546740 w 6386648"/>
                <a:gd name="connsiteY2583" fmla="*/ 83034 h 1849426"/>
                <a:gd name="connsiteX2584" fmla="*/ 564765 w 6386648"/>
                <a:gd name="connsiteY2584" fmla="*/ 65010 h 1849426"/>
                <a:gd name="connsiteX2585" fmla="*/ 18024 w 6386648"/>
                <a:gd name="connsiteY2585" fmla="*/ 65010 h 1849426"/>
                <a:gd name="connsiteX2586" fmla="*/ 36049 w 6386648"/>
                <a:gd name="connsiteY2586" fmla="*/ 83034 h 1849426"/>
                <a:gd name="connsiteX2587" fmla="*/ 18024 w 6386648"/>
                <a:gd name="connsiteY2587" fmla="*/ 101059 h 1849426"/>
                <a:gd name="connsiteX2588" fmla="*/ 0 w 6386648"/>
                <a:gd name="connsiteY2588" fmla="*/ 83034 h 1849426"/>
                <a:gd name="connsiteX2589" fmla="*/ 18024 w 6386648"/>
                <a:gd name="connsiteY2589" fmla="*/ 65010 h 1849426"/>
                <a:gd name="connsiteX2590" fmla="*/ 5052841 w 6386648"/>
                <a:gd name="connsiteY2590" fmla="*/ 59002 h 1849426"/>
                <a:gd name="connsiteX2591" fmla="*/ 5070866 w 6386648"/>
                <a:gd name="connsiteY2591" fmla="*/ 77026 h 1849426"/>
                <a:gd name="connsiteX2592" fmla="*/ 5052841 w 6386648"/>
                <a:gd name="connsiteY2592" fmla="*/ 95051 h 1849426"/>
                <a:gd name="connsiteX2593" fmla="*/ 5034817 w 6386648"/>
                <a:gd name="connsiteY2593" fmla="*/ 77026 h 1849426"/>
                <a:gd name="connsiteX2594" fmla="*/ 5052841 w 6386648"/>
                <a:gd name="connsiteY2594" fmla="*/ 59002 h 1849426"/>
                <a:gd name="connsiteX2595" fmla="*/ 3490726 w 6386648"/>
                <a:gd name="connsiteY2595" fmla="*/ 59002 h 1849426"/>
                <a:gd name="connsiteX2596" fmla="*/ 3508751 w 6386648"/>
                <a:gd name="connsiteY2596" fmla="*/ 77026 h 1849426"/>
                <a:gd name="connsiteX2597" fmla="*/ 3490726 w 6386648"/>
                <a:gd name="connsiteY2597" fmla="*/ 95051 h 1849426"/>
                <a:gd name="connsiteX2598" fmla="*/ 3472702 w 6386648"/>
                <a:gd name="connsiteY2598" fmla="*/ 77026 h 1849426"/>
                <a:gd name="connsiteX2599" fmla="*/ 3490726 w 6386648"/>
                <a:gd name="connsiteY2599" fmla="*/ 59002 h 1849426"/>
                <a:gd name="connsiteX2600" fmla="*/ 1447960 w 6386648"/>
                <a:gd name="connsiteY2600" fmla="*/ 59002 h 1849426"/>
                <a:gd name="connsiteX2601" fmla="*/ 1465985 w 6386648"/>
                <a:gd name="connsiteY2601" fmla="*/ 77026 h 1849426"/>
                <a:gd name="connsiteX2602" fmla="*/ 1447960 w 6386648"/>
                <a:gd name="connsiteY2602" fmla="*/ 95051 h 1849426"/>
                <a:gd name="connsiteX2603" fmla="*/ 1429936 w 6386648"/>
                <a:gd name="connsiteY2603" fmla="*/ 77026 h 1849426"/>
                <a:gd name="connsiteX2604" fmla="*/ 1447960 w 6386648"/>
                <a:gd name="connsiteY2604" fmla="*/ 59002 h 1849426"/>
                <a:gd name="connsiteX2605" fmla="*/ 2192969 w 6386648"/>
                <a:gd name="connsiteY2605" fmla="*/ 46987 h 1849426"/>
                <a:gd name="connsiteX2606" fmla="*/ 2210994 w 6386648"/>
                <a:gd name="connsiteY2606" fmla="*/ 65012 h 1849426"/>
                <a:gd name="connsiteX2607" fmla="*/ 2192969 w 6386648"/>
                <a:gd name="connsiteY2607" fmla="*/ 83036 h 1849426"/>
                <a:gd name="connsiteX2608" fmla="*/ 2174945 w 6386648"/>
                <a:gd name="connsiteY2608" fmla="*/ 65012 h 1849426"/>
                <a:gd name="connsiteX2609" fmla="*/ 2192969 w 6386648"/>
                <a:gd name="connsiteY2609" fmla="*/ 46987 h 1849426"/>
                <a:gd name="connsiteX2610" fmla="*/ 4434003 w 6386648"/>
                <a:gd name="connsiteY2610" fmla="*/ 40979 h 1849426"/>
                <a:gd name="connsiteX2611" fmla="*/ 4452028 w 6386648"/>
                <a:gd name="connsiteY2611" fmla="*/ 59003 h 1849426"/>
                <a:gd name="connsiteX2612" fmla="*/ 4434003 w 6386648"/>
                <a:gd name="connsiteY2612" fmla="*/ 77028 h 1849426"/>
                <a:gd name="connsiteX2613" fmla="*/ 4415979 w 6386648"/>
                <a:gd name="connsiteY2613" fmla="*/ 59003 h 1849426"/>
                <a:gd name="connsiteX2614" fmla="*/ 4434003 w 6386648"/>
                <a:gd name="connsiteY2614" fmla="*/ 40979 h 1849426"/>
                <a:gd name="connsiteX2615" fmla="*/ 3616897 w 6386648"/>
                <a:gd name="connsiteY2615" fmla="*/ 40979 h 1849426"/>
                <a:gd name="connsiteX2616" fmla="*/ 3634922 w 6386648"/>
                <a:gd name="connsiteY2616" fmla="*/ 59003 h 1849426"/>
                <a:gd name="connsiteX2617" fmla="*/ 3616897 w 6386648"/>
                <a:gd name="connsiteY2617" fmla="*/ 77028 h 1849426"/>
                <a:gd name="connsiteX2618" fmla="*/ 3598872 w 6386648"/>
                <a:gd name="connsiteY2618" fmla="*/ 59003 h 1849426"/>
                <a:gd name="connsiteX2619" fmla="*/ 3616897 w 6386648"/>
                <a:gd name="connsiteY2619" fmla="*/ 40979 h 1849426"/>
                <a:gd name="connsiteX2620" fmla="*/ 1826473 w 6386648"/>
                <a:gd name="connsiteY2620" fmla="*/ 40979 h 1849426"/>
                <a:gd name="connsiteX2621" fmla="*/ 1844497 w 6386648"/>
                <a:gd name="connsiteY2621" fmla="*/ 59003 h 1849426"/>
                <a:gd name="connsiteX2622" fmla="*/ 1826473 w 6386648"/>
                <a:gd name="connsiteY2622" fmla="*/ 77028 h 1849426"/>
                <a:gd name="connsiteX2623" fmla="*/ 1808448 w 6386648"/>
                <a:gd name="connsiteY2623" fmla="*/ 59003 h 1849426"/>
                <a:gd name="connsiteX2624" fmla="*/ 1826473 w 6386648"/>
                <a:gd name="connsiteY2624" fmla="*/ 40979 h 1849426"/>
                <a:gd name="connsiteX2625" fmla="*/ 5942045 w 6386648"/>
                <a:gd name="connsiteY2625" fmla="*/ 34970 h 1849426"/>
                <a:gd name="connsiteX2626" fmla="*/ 5960070 w 6386648"/>
                <a:gd name="connsiteY2626" fmla="*/ 52994 h 1849426"/>
                <a:gd name="connsiteX2627" fmla="*/ 5942045 w 6386648"/>
                <a:gd name="connsiteY2627" fmla="*/ 71019 h 1849426"/>
                <a:gd name="connsiteX2628" fmla="*/ 5924021 w 6386648"/>
                <a:gd name="connsiteY2628" fmla="*/ 52994 h 1849426"/>
                <a:gd name="connsiteX2629" fmla="*/ 5942045 w 6386648"/>
                <a:gd name="connsiteY2629" fmla="*/ 34970 h 1849426"/>
                <a:gd name="connsiteX2630" fmla="*/ 5719744 w 6386648"/>
                <a:gd name="connsiteY2630" fmla="*/ 34970 h 1849426"/>
                <a:gd name="connsiteX2631" fmla="*/ 5737769 w 6386648"/>
                <a:gd name="connsiteY2631" fmla="*/ 52994 h 1849426"/>
                <a:gd name="connsiteX2632" fmla="*/ 5719744 w 6386648"/>
                <a:gd name="connsiteY2632" fmla="*/ 71019 h 1849426"/>
                <a:gd name="connsiteX2633" fmla="*/ 5701719 w 6386648"/>
                <a:gd name="connsiteY2633" fmla="*/ 52994 h 1849426"/>
                <a:gd name="connsiteX2634" fmla="*/ 5719744 w 6386648"/>
                <a:gd name="connsiteY2634" fmla="*/ 34970 h 1849426"/>
                <a:gd name="connsiteX2635" fmla="*/ 1171586 w 6386648"/>
                <a:gd name="connsiteY2635" fmla="*/ 34970 h 1849426"/>
                <a:gd name="connsiteX2636" fmla="*/ 1189611 w 6386648"/>
                <a:gd name="connsiteY2636" fmla="*/ 52994 h 1849426"/>
                <a:gd name="connsiteX2637" fmla="*/ 1171586 w 6386648"/>
                <a:gd name="connsiteY2637" fmla="*/ 71019 h 1849426"/>
                <a:gd name="connsiteX2638" fmla="*/ 1153562 w 6386648"/>
                <a:gd name="connsiteY2638" fmla="*/ 52994 h 1849426"/>
                <a:gd name="connsiteX2639" fmla="*/ 1171586 w 6386648"/>
                <a:gd name="connsiteY2639" fmla="*/ 34970 h 1849426"/>
                <a:gd name="connsiteX2640" fmla="*/ 937268 w 6386648"/>
                <a:gd name="connsiteY2640" fmla="*/ 34970 h 1849426"/>
                <a:gd name="connsiteX2641" fmla="*/ 955293 w 6386648"/>
                <a:gd name="connsiteY2641" fmla="*/ 52994 h 1849426"/>
                <a:gd name="connsiteX2642" fmla="*/ 937268 w 6386648"/>
                <a:gd name="connsiteY2642" fmla="*/ 71019 h 1849426"/>
                <a:gd name="connsiteX2643" fmla="*/ 919244 w 6386648"/>
                <a:gd name="connsiteY2643" fmla="*/ 52994 h 1849426"/>
                <a:gd name="connsiteX2644" fmla="*/ 937268 w 6386648"/>
                <a:gd name="connsiteY2644" fmla="*/ 34970 h 1849426"/>
                <a:gd name="connsiteX2645" fmla="*/ 426577 w 6386648"/>
                <a:gd name="connsiteY2645" fmla="*/ 34970 h 1849426"/>
                <a:gd name="connsiteX2646" fmla="*/ 444602 w 6386648"/>
                <a:gd name="connsiteY2646" fmla="*/ 52994 h 1849426"/>
                <a:gd name="connsiteX2647" fmla="*/ 426577 w 6386648"/>
                <a:gd name="connsiteY2647" fmla="*/ 71019 h 1849426"/>
                <a:gd name="connsiteX2648" fmla="*/ 408553 w 6386648"/>
                <a:gd name="connsiteY2648" fmla="*/ 52994 h 1849426"/>
                <a:gd name="connsiteX2649" fmla="*/ 426577 w 6386648"/>
                <a:gd name="connsiteY2649" fmla="*/ 34970 h 1849426"/>
                <a:gd name="connsiteX2650" fmla="*/ 6146322 w 6386648"/>
                <a:gd name="connsiteY2650" fmla="*/ 28962 h 1849426"/>
                <a:gd name="connsiteX2651" fmla="*/ 6164347 w 6386648"/>
                <a:gd name="connsiteY2651" fmla="*/ 46986 h 1849426"/>
                <a:gd name="connsiteX2652" fmla="*/ 6146322 w 6386648"/>
                <a:gd name="connsiteY2652" fmla="*/ 65011 h 1849426"/>
                <a:gd name="connsiteX2653" fmla="*/ 6128298 w 6386648"/>
                <a:gd name="connsiteY2653" fmla="*/ 46986 h 1849426"/>
                <a:gd name="connsiteX2654" fmla="*/ 6146322 w 6386648"/>
                <a:gd name="connsiteY2654" fmla="*/ 28962 h 1849426"/>
                <a:gd name="connsiteX2655" fmla="*/ 4776467 w 6386648"/>
                <a:gd name="connsiteY2655" fmla="*/ 28962 h 1849426"/>
                <a:gd name="connsiteX2656" fmla="*/ 4794492 w 6386648"/>
                <a:gd name="connsiteY2656" fmla="*/ 46986 h 1849426"/>
                <a:gd name="connsiteX2657" fmla="*/ 4776467 w 6386648"/>
                <a:gd name="connsiteY2657" fmla="*/ 65011 h 1849426"/>
                <a:gd name="connsiteX2658" fmla="*/ 4758443 w 6386648"/>
                <a:gd name="connsiteY2658" fmla="*/ 46986 h 1849426"/>
                <a:gd name="connsiteX2659" fmla="*/ 4776467 w 6386648"/>
                <a:gd name="connsiteY2659" fmla="*/ 28962 h 1849426"/>
                <a:gd name="connsiteX2660" fmla="*/ 2451318 w 6386648"/>
                <a:gd name="connsiteY2660" fmla="*/ 28962 h 1849426"/>
                <a:gd name="connsiteX2661" fmla="*/ 2469343 w 6386648"/>
                <a:gd name="connsiteY2661" fmla="*/ 46986 h 1849426"/>
                <a:gd name="connsiteX2662" fmla="*/ 2451318 w 6386648"/>
                <a:gd name="connsiteY2662" fmla="*/ 65011 h 1849426"/>
                <a:gd name="connsiteX2663" fmla="*/ 2433294 w 6386648"/>
                <a:gd name="connsiteY2663" fmla="*/ 46986 h 1849426"/>
                <a:gd name="connsiteX2664" fmla="*/ 2451318 w 6386648"/>
                <a:gd name="connsiteY2664" fmla="*/ 28962 h 1849426"/>
                <a:gd name="connsiteX2665" fmla="*/ 150203 w 6386648"/>
                <a:gd name="connsiteY2665" fmla="*/ 28962 h 1849426"/>
                <a:gd name="connsiteX2666" fmla="*/ 168228 w 6386648"/>
                <a:gd name="connsiteY2666" fmla="*/ 46986 h 1849426"/>
                <a:gd name="connsiteX2667" fmla="*/ 150203 w 6386648"/>
                <a:gd name="connsiteY2667" fmla="*/ 65011 h 1849426"/>
                <a:gd name="connsiteX2668" fmla="*/ 132179 w 6386648"/>
                <a:gd name="connsiteY2668" fmla="*/ 46986 h 1849426"/>
                <a:gd name="connsiteX2669" fmla="*/ 150203 w 6386648"/>
                <a:gd name="connsiteY2669" fmla="*/ 28962 h 1849426"/>
                <a:gd name="connsiteX2670" fmla="*/ 4277792 w 6386648"/>
                <a:gd name="connsiteY2670" fmla="*/ 22954 h 1849426"/>
                <a:gd name="connsiteX2671" fmla="*/ 4295817 w 6386648"/>
                <a:gd name="connsiteY2671" fmla="*/ 40978 h 1849426"/>
                <a:gd name="connsiteX2672" fmla="*/ 4277792 w 6386648"/>
                <a:gd name="connsiteY2672" fmla="*/ 59003 h 1849426"/>
                <a:gd name="connsiteX2673" fmla="*/ 4259767 w 6386648"/>
                <a:gd name="connsiteY2673" fmla="*/ 40978 h 1849426"/>
                <a:gd name="connsiteX2674" fmla="*/ 4277792 w 6386648"/>
                <a:gd name="connsiteY2674" fmla="*/ 22954 h 1849426"/>
                <a:gd name="connsiteX2675" fmla="*/ 4145613 w 6386648"/>
                <a:gd name="connsiteY2675" fmla="*/ 22954 h 1849426"/>
                <a:gd name="connsiteX2676" fmla="*/ 4163638 w 6386648"/>
                <a:gd name="connsiteY2676" fmla="*/ 40978 h 1849426"/>
                <a:gd name="connsiteX2677" fmla="*/ 4145613 w 6386648"/>
                <a:gd name="connsiteY2677" fmla="*/ 59003 h 1849426"/>
                <a:gd name="connsiteX2678" fmla="*/ 4127589 w 6386648"/>
                <a:gd name="connsiteY2678" fmla="*/ 40978 h 1849426"/>
                <a:gd name="connsiteX2679" fmla="*/ 4145613 w 6386648"/>
                <a:gd name="connsiteY2679" fmla="*/ 22954 h 1849426"/>
                <a:gd name="connsiteX2680" fmla="*/ 817106 w 6386648"/>
                <a:gd name="connsiteY2680" fmla="*/ 22954 h 1849426"/>
                <a:gd name="connsiteX2681" fmla="*/ 829123 w 6386648"/>
                <a:gd name="connsiteY2681" fmla="*/ 34970 h 1849426"/>
                <a:gd name="connsiteX2682" fmla="*/ 817106 w 6386648"/>
                <a:gd name="connsiteY2682" fmla="*/ 46987 h 1849426"/>
                <a:gd name="connsiteX2683" fmla="*/ 805090 w 6386648"/>
                <a:gd name="connsiteY2683" fmla="*/ 34970 h 1849426"/>
                <a:gd name="connsiteX2684" fmla="*/ 817106 w 6386648"/>
                <a:gd name="connsiteY2684" fmla="*/ 22954 h 1849426"/>
                <a:gd name="connsiteX2685" fmla="*/ 5491435 w 6386648"/>
                <a:gd name="connsiteY2685" fmla="*/ 16946 h 1849426"/>
                <a:gd name="connsiteX2686" fmla="*/ 5509460 w 6386648"/>
                <a:gd name="connsiteY2686" fmla="*/ 34971 h 1849426"/>
                <a:gd name="connsiteX2687" fmla="*/ 5491435 w 6386648"/>
                <a:gd name="connsiteY2687" fmla="*/ 52995 h 1849426"/>
                <a:gd name="connsiteX2688" fmla="*/ 5473411 w 6386648"/>
                <a:gd name="connsiteY2688" fmla="*/ 34971 h 1849426"/>
                <a:gd name="connsiteX2689" fmla="*/ 5491435 w 6386648"/>
                <a:gd name="connsiteY2689" fmla="*/ 16946 h 1849426"/>
                <a:gd name="connsiteX2690" fmla="*/ 5323207 w 6386648"/>
                <a:gd name="connsiteY2690" fmla="*/ 16946 h 1849426"/>
                <a:gd name="connsiteX2691" fmla="*/ 5341232 w 6386648"/>
                <a:gd name="connsiteY2691" fmla="*/ 34971 h 1849426"/>
                <a:gd name="connsiteX2692" fmla="*/ 5323207 w 6386648"/>
                <a:gd name="connsiteY2692" fmla="*/ 52995 h 1849426"/>
                <a:gd name="connsiteX2693" fmla="*/ 5305183 w 6386648"/>
                <a:gd name="connsiteY2693" fmla="*/ 34971 h 1849426"/>
                <a:gd name="connsiteX2694" fmla="*/ 5323207 w 6386648"/>
                <a:gd name="connsiteY2694" fmla="*/ 16946 h 1849426"/>
                <a:gd name="connsiteX2695" fmla="*/ 4632272 w 6386648"/>
                <a:gd name="connsiteY2695" fmla="*/ 16946 h 1849426"/>
                <a:gd name="connsiteX2696" fmla="*/ 4650297 w 6386648"/>
                <a:gd name="connsiteY2696" fmla="*/ 34971 h 1849426"/>
                <a:gd name="connsiteX2697" fmla="*/ 4632272 w 6386648"/>
                <a:gd name="connsiteY2697" fmla="*/ 52995 h 1849426"/>
                <a:gd name="connsiteX2698" fmla="*/ 4614248 w 6386648"/>
                <a:gd name="connsiteY2698" fmla="*/ 34971 h 1849426"/>
                <a:gd name="connsiteX2699" fmla="*/ 4632272 w 6386648"/>
                <a:gd name="connsiteY2699" fmla="*/ 16946 h 1849426"/>
                <a:gd name="connsiteX2700" fmla="*/ 3226368 w 6386648"/>
                <a:gd name="connsiteY2700" fmla="*/ 16946 h 1849426"/>
                <a:gd name="connsiteX2701" fmla="*/ 3244393 w 6386648"/>
                <a:gd name="connsiteY2701" fmla="*/ 34971 h 1849426"/>
                <a:gd name="connsiteX2702" fmla="*/ 3226368 w 6386648"/>
                <a:gd name="connsiteY2702" fmla="*/ 52995 h 1849426"/>
                <a:gd name="connsiteX2703" fmla="*/ 3208343 w 6386648"/>
                <a:gd name="connsiteY2703" fmla="*/ 34971 h 1849426"/>
                <a:gd name="connsiteX2704" fmla="*/ 3226368 w 6386648"/>
                <a:gd name="connsiteY2704" fmla="*/ 16946 h 1849426"/>
                <a:gd name="connsiteX2705" fmla="*/ 3983393 w 6386648"/>
                <a:gd name="connsiteY2705" fmla="*/ 10938 h 1849426"/>
                <a:gd name="connsiteX2706" fmla="*/ 4001418 w 6386648"/>
                <a:gd name="connsiteY2706" fmla="*/ 28962 h 1849426"/>
                <a:gd name="connsiteX2707" fmla="*/ 3983393 w 6386648"/>
                <a:gd name="connsiteY2707" fmla="*/ 46987 h 1849426"/>
                <a:gd name="connsiteX2708" fmla="*/ 3965369 w 6386648"/>
                <a:gd name="connsiteY2708" fmla="*/ 28962 h 1849426"/>
                <a:gd name="connsiteX2709" fmla="*/ 3983393 w 6386648"/>
                <a:gd name="connsiteY2709" fmla="*/ 10938 h 1849426"/>
                <a:gd name="connsiteX2710" fmla="*/ 1039407 w 6386648"/>
                <a:gd name="connsiteY2710" fmla="*/ 10938 h 1849426"/>
                <a:gd name="connsiteX2711" fmla="*/ 1057432 w 6386648"/>
                <a:gd name="connsiteY2711" fmla="*/ 28962 h 1849426"/>
                <a:gd name="connsiteX2712" fmla="*/ 1039407 w 6386648"/>
                <a:gd name="connsiteY2712" fmla="*/ 46987 h 1849426"/>
                <a:gd name="connsiteX2713" fmla="*/ 1021383 w 6386648"/>
                <a:gd name="connsiteY2713" fmla="*/ 28962 h 1849426"/>
                <a:gd name="connsiteX2714" fmla="*/ 1039407 w 6386648"/>
                <a:gd name="connsiteY2714" fmla="*/ 10938 h 1849426"/>
                <a:gd name="connsiteX2715" fmla="*/ 312422 w 6386648"/>
                <a:gd name="connsiteY2715" fmla="*/ 10938 h 1849426"/>
                <a:gd name="connsiteX2716" fmla="*/ 330447 w 6386648"/>
                <a:gd name="connsiteY2716" fmla="*/ 28962 h 1849426"/>
                <a:gd name="connsiteX2717" fmla="*/ 312422 w 6386648"/>
                <a:gd name="connsiteY2717" fmla="*/ 46987 h 1849426"/>
                <a:gd name="connsiteX2718" fmla="*/ 294398 w 6386648"/>
                <a:gd name="connsiteY2718" fmla="*/ 28962 h 1849426"/>
                <a:gd name="connsiteX2719" fmla="*/ 312422 w 6386648"/>
                <a:gd name="connsiteY2719" fmla="*/ 10938 h 1849426"/>
                <a:gd name="connsiteX2720" fmla="*/ 3839198 w 6386648"/>
                <a:gd name="connsiteY2720" fmla="*/ 4930 h 1849426"/>
                <a:gd name="connsiteX2721" fmla="*/ 3857223 w 6386648"/>
                <a:gd name="connsiteY2721" fmla="*/ 22954 h 1849426"/>
                <a:gd name="connsiteX2722" fmla="*/ 3839198 w 6386648"/>
                <a:gd name="connsiteY2722" fmla="*/ 40979 h 1849426"/>
                <a:gd name="connsiteX2723" fmla="*/ 3821174 w 6386648"/>
                <a:gd name="connsiteY2723" fmla="*/ 22954 h 1849426"/>
                <a:gd name="connsiteX2724" fmla="*/ 3839198 w 6386648"/>
                <a:gd name="connsiteY2724" fmla="*/ 4930 h 1849426"/>
                <a:gd name="connsiteX2725" fmla="*/ 3388588 w 6386648"/>
                <a:gd name="connsiteY2725" fmla="*/ 4930 h 1849426"/>
                <a:gd name="connsiteX2726" fmla="*/ 3406613 w 6386648"/>
                <a:gd name="connsiteY2726" fmla="*/ 22954 h 1849426"/>
                <a:gd name="connsiteX2727" fmla="*/ 3388588 w 6386648"/>
                <a:gd name="connsiteY2727" fmla="*/ 40979 h 1849426"/>
                <a:gd name="connsiteX2728" fmla="*/ 3370564 w 6386648"/>
                <a:gd name="connsiteY2728" fmla="*/ 22954 h 1849426"/>
                <a:gd name="connsiteX2729" fmla="*/ 3388588 w 6386648"/>
                <a:gd name="connsiteY2729" fmla="*/ 4930 h 1849426"/>
                <a:gd name="connsiteX2730" fmla="*/ 5171526 w 6386648"/>
                <a:gd name="connsiteY2730" fmla="*/ 0 h 1849426"/>
                <a:gd name="connsiteX2731" fmla="*/ 5198514 w 6386648"/>
                <a:gd name="connsiteY2731" fmla="*/ 0 h 1849426"/>
                <a:gd name="connsiteX2732" fmla="*/ 5203045 w 6386648"/>
                <a:gd name="connsiteY2732" fmla="*/ 10937 h 1849426"/>
                <a:gd name="connsiteX2733" fmla="*/ 5185020 w 6386648"/>
                <a:gd name="connsiteY2733" fmla="*/ 28962 h 1849426"/>
                <a:gd name="connsiteX2734" fmla="*/ 5166996 w 6386648"/>
                <a:gd name="connsiteY2734" fmla="*/ 10937 h 1849426"/>
                <a:gd name="connsiteX2735" fmla="*/ 4908761 w 6386648"/>
                <a:gd name="connsiteY2735" fmla="*/ 0 h 1849426"/>
                <a:gd name="connsiteX2736" fmla="*/ 4932564 w 6386648"/>
                <a:gd name="connsiteY2736" fmla="*/ 0 h 1849426"/>
                <a:gd name="connsiteX2737" fmla="*/ 4920662 w 6386648"/>
                <a:gd name="connsiteY2737" fmla="*/ 4930 h 1849426"/>
                <a:gd name="connsiteX2738" fmla="*/ 3701458 w 6386648"/>
                <a:gd name="connsiteY2738" fmla="*/ 0 h 1849426"/>
                <a:gd name="connsiteX2739" fmla="*/ 3736613 w 6386648"/>
                <a:gd name="connsiteY2739" fmla="*/ 0 h 1849426"/>
                <a:gd name="connsiteX2740" fmla="*/ 3731781 w 6386648"/>
                <a:gd name="connsiteY2740" fmla="*/ 11667 h 1849426"/>
                <a:gd name="connsiteX2741" fmla="*/ 3719035 w 6386648"/>
                <a:gd name="connsiteY2741" fmla="*/ 16946 h 1849426"/>
                <a:gd name="connsiteX2742" fmla="*/ 3706290 w 6386648"/>
                <a:gd name="connsiteY2742" fmla="*/ 11667 h 1849426"/>
                <a:gd name="connsiteX2743" fmla="*/ 3058255 w 6386648"/>
                <a:gd name="connsiteY2743" fmla="*/ 0 h 1849426"/>
                <a:gd name="connsiteX2744" fmla="*/ 3082058 w 6386648"/>
                <a:gd name="connsiteY2744" fmla="*/ 0 h 1849426"/>
                <a:gd name="connsiteX2745" fmla="*/ 3070156 w 6386648"/>
                <a:gd name="connsiteY2745" fmla="*/ 4930 h 1849426"/>
                <a:gd name="connsiteX2746" fmla="*/ 2908383 w 6386648"/>
                <a:gd name="connsiteY2746" fmla="*/ 0 h 1849426"/>
                <a:gd name="connsiteX2747" fmla="*/ 2943539 w 6386648"/>
                <a:gd name="connsiteY2747" fmla="*/ 0 h 1849426"/>
                <a:gd name="connsiteX2748" fmla="*/ 2938707 w 6386648"/>
                <a:gd name="connsiteY2748" fmla="*/ 11667 h 1849426"/>
                <a:gd name="connsiteX2749" fmla="*/ 2925961 w 6386648"/>
                <a:gd name="connsiteY2749" fmla="*/ 16946 h 1849426"/>
                <a:gd name="connsiteX2750" fmla="*/ 2913216 w 6386648"/>
                <a:gd name="connsiteY2750" fmla="*/ 11667 h 1849426"/>
                <a:gd name="connsiteX2751" fmla="*/ 2794230 w 6386648"/>
                <a:gd name="connsiteY2751" fmla="*/ 0 h 1849426"/>
                <a:gd name="connsiteX2752" fmla="*/ 2829385 w 6386648"/>
                <a:gd name="connsiteY2752" fmla="*/ 0 h 1849426"/>
                <a:gd name="connsiteX2753" fmla="*/ 2824553 w 6386648"/>
                <a:gd name="connsiteY2753" fmla="*/ 11667 h 1849426"/>
                <a:gd name="connsiteX2754" fmla="*/ 2811807 w 6386648"/>
                <a:gd name="connsiteY2754" fmla="*/ 16946 h 1849426"/>
                <a:gd name="connsiteX2755" fmla="*/ 2799062 w 6386648"/>
                <a:gd name="connsiteY2755" fmla="*/ 11667 h 1849426"/>
                <a:gd name="connsiteX2756" fmla="*/ 2675662 w 6386648"/>
                <a:gd name="connsiteY2756" fmla="*/ 0 h 1849426"/>
                <a:gd name="connsiteX2757" fmla="*/ 2707627 w 6386648"/>
                <a:gd name="connsiteY2757" fmla="*/ 0 h 1849426"/>
                <a:gd name="connsiteX2758" fmla="*/ 2709669 w 6386648"/>
                <a:gd name="connsiteY2758" fmla="*/ 4930 h 1849426"/>
                <a:gd name="connsiteX2759" fmla="*/ 2691644 w 6386648"/>
                <a:gd name="connsiteY2759" fmla="*/ 22954 h 1849426"/>
                <a:gd name="connsiteX2760" fmla="*/ 2673620 w 6386648"/>
                <a:gd name="connsiteY2760" fmla="*/ 4930 h 1849426"/>
                <a:gd name="connsiteX2761" fmla="*/ 2543483 w 6386648"/>
                <a:gd name="connsiteY2761" fmla="*/ 0 h 1849426"/>
                <a:gd name="connsiteX2762" fmla="*/ 2575448 w 6386648"/>
                <a:gd name="connsiteY2762" fmla="*/ 0 h 1849426"/>
                <a:gd name="connsiteX2763" fmla="*/ 2577490 w 6386648"/>
                <a:gd name="connsiteY2763" fmla="*/ 4930 h 1849426"/>
                <a:gd name="connsiteX2764" fmla="*/ 2559465 w 6386648"/>
                <a:gd name="connsiteY2764" fmla="*/ 22954 h 1849426"/>
                <a:gd name="connsiteX2765" fmla="*/ 2541441 w 6386648"/>
                <a:gd name="connsiteY2765" fmla="*/ 4930 h 1849426"/>
                <a:gd name="connsiteX2766" fmla="*/ 2047297 w 6386648"/>
                <a:gd name="connsiteY2766" fmla="*/ 0 h 1849426"/>
                <a:gd name="connsiteX2767" fmla="*/ 2074285 w 6386648"/>
                <a:gd name="connsiteY2767" fmla="*/ 0 h 1849426"/>
                <a:gd name="connsiteX2768" fmla="*/ 2078815 w 6386648"/>
                <a:gd name="connsiteY2768" fmla="*/ 10937 h 1849426"/>
                <a:gd name="connsiteX2769" fmla="*/ 2060790 w 6386648"/>
                <a:gd name="connsiteY2769" fmla="*/ 28962 h 1849426"/>
                <a:gd name="connsiteX2770" fmla="*/ 2042766 w 6386648"/>
                <a:gd name="connsiteY2770" fmla="*/ 10937 h 1849426"/>
                <a:gd name="connsiteX2771" fmla="*/ 1932017 w 6386648"/>
                <a:gd name="connsiteY2771" fmla="*/ 0 h 1849426"/>
                <a:gd name="connsiteX2772" fmla="*/ 1937222 w 6386648"/>
                <a:gd name="connsiteY2772" fmla="*/ 0 h 1849426"/>
                <a:gd name="connsiteX2773" fmla="*/ 1947365 w 6386648"/>
                <a:gd name="connsiteY2773" fmla="*/ 4201 h 1849426"/>
                <a:gd name="connsiteX2774" fmla="*/ 1952644 w 6386648"/>
                <a:gd name="connsiteY2774" fmla="*/ 16946 h 1849426"/>
                <a:gd name="connsiteX2775" fmla="*/ 1934619 w 6386648"/>
                <a:gd name="connsiteY2775" fmla="*/ 34971 h 1849426"/>
                <a:gd name="connsiteX2776" fmla="*/ 1916595 w 6386648"/>
                <a:gd name="connsiteY2776" fmla="*/ 16946 h 1849426"/>
                <a:gd name="connsiteX2777" fmla="*/ 1921875 w 6386648"/>
                <a:gd name="connsiteY2777" fmla="*/ 4201 h 1849426"/>
                <a:gd name="connsiteX2778" fmla="*/ 1694741 w 6386648"/>
                <a:gd name="connsiteY2778" fmla="*/ 0 h 1849426"/>
                <a:gd name="connsiteX2779" fmla="*/ 1729896 w 6386648"/>
                <a:gd name="connsiteY2779" fmla="*/ 0 h 1849426"/>
                <a:gd name="connsiteX2780" fmla="*/ 1725064 w 6386648"/>
                <a:gd name="connsiteY2780" fmla="*/ 11667 h 1849426"/>
                <a:gd name="connsiteX2781" fmla="*/ 1712318 w 6386648"/>
                <a:gd name="connsiteY2781" fmla="*/ 16946 h 1849426"/>
                <a:gd name="connsiteX2782" fmla="*/ 1699574 w 6386648"/>
                <a:gd name="connsiteY2782" fmla="*/ 11667 h 1849426"/>
                <a:gd name="connsiteX2783" fmla="*/ 1586594 w 6386648"/>
                <a:gd name="connsiteY2783" fmla="*/ 0 h 1849426"/>
                <a:gd name="connsiteX2784" fmla="*/ 1621749 w 6386648"/>
                <a:gd name="connsiteY2784" fmla="*/ 0 h 1849426"/>
                <a:gd name="connsiteX2785" fmla="*/ 1616917 w 6386648"/>
                <a:gd name="connsiteY2785" fmla="*/ 11667 h 1849426"/>
                <a:gd name="connsiteX2786" fmla="*/ 1604171 w 6386648"/>
                <a:gd name="connsiteY2786" fmla="*/ 16946 h 1849426"/>
                <a:gd name="connsiteX2787" fmla="*/ 1591427 w 6386648"/>
                <a:gd name="connsiteY2787" fmla="*/ 11667 h 1849426"/>
                <a:gd name="connsiteX2788" fmla="*/ 1328245 w 6386648"/>
                <a:gd name="connsiteY2788" fmla="*/ 0 h 1849426"/>
                <a:gd name="connsiteX2789" fmla="*/ 1363400 w 6386648"/>
                <a:gd name="connsiteY2789" fmla="*/ 0 h 1849426"/>
                <a:gd name="connsiteX2790" fmla="*/ 1358568 w 6386648"/>
                <a:gd name="connsiteY2790" fmla="*/ 11667 h 1849426"/>
                <a:gd name="connsiteX2791" fmla="*/ 1345823 w 6386648"/>
                <a:gd name="connsiteY2791" fmla="*/ 16946 h 1849426"/>
                <a:gd name="connsiteX2792" fmla="*/ 1333078 w 6386648"/>
                <a:gd name="connsiteY2792" fmla="*/ 11667 h 1849426"/>
                <a:gd name="connsiteX2793" fmla="*/ 636977 w 6386648"/>
                <a:gd name="connsiteY2793" fmla="*/ 0 h 1849426"/>
                <a:gd name="connsiteX2794" fmla="*/ 660780 w 6386648"/>
                <a:gd name="connsiteY2794" fmla="*/ 0 h 1849426"/>
                <a:gd name="connsiteX2795" fmla="*/ 648878 w 6386648"/>
                <a:gd name="connsiteY2795" fmla="*/ 4930 h 1849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 ang="0">
                  <a:pos x="connsiteX1644" y="connsiteY1644"/>
                </a:cxn>
                <a:cxn ang="0">
                  <a:pos x="connsiteX1645" y="connsiteY1645"/>
                </a:cxn>
                <a:cxn ang="0">
                  <a:pos x="connsiteX1646" y="connsiteY1646"/>
                </a:cxn>
                <a:cxn ang="0">
                  <a:pos x="connsiteX1647" y="connsiteY1647"/>
                </a:cxn>
                <a:cxn ang="0">
                  <a:pos x="connsiteX1648" y="connsiteY1648"/>
                </a:cxn>
                <a:cxn ang="0">
                  <a:pos x="connsiteX1649" y="connsiteY1649"/>
                </a:cxn>
                <a:cxn ang="0">
                  <a:pos x="connsiteX1650" y="connsiteY1650"/>
                </a:cxn>
                <a:cxn ang="0">
                  <a:pos x="connsiteX1651" y="connsiteY1651"/>
                </a:cxn>
                <a:cxn ang="0">
                  <a:pos x="connsiteX1652" y="connsiteY1652"/>
                </a:cxn>
                <a:cxn ang="0">
                  <a:pos x="connsiteX1653" y="connsiteY1653"/>
                </a:cxn>
                <a:cxn ang="0">
                  <a:pos x="connsiteX1654" y="connsiteY1654"/>
                </a:cxn>
                <a:cxn ang="0">
                  <a:pos x="connsiteX1655" y="connsiteY1655"/>
                </a:cxn>
                <a:cxn ang="0">
                  <a:pos x="connsiteX1656" y="connsiteY1656"/>
                </a:cxn>
                <a:cxn ang="0">
                  <a:pos x="connsiteX1657" y="connsiteY1657"/>
                </a:cxn>
                <a:cxn ang="0">
                  <a:pos x="connsiteX1658" y="connsiteY1658"/>
                </a:cxn>
                <a:cxn ang="0">
                  <a:pos x="connsiteX1659" y="connsiteY1659"/>
                </a:cxn>
                <a:cxn ang="0">
                  <a:pos x="connsiteX1660" y="connsiteY1660"/>
                </a:cxn>
                <a:cxn ang="0">
                  <a:pos x="connsiteX1661" y="connsiteY1661"/>
                </a:cxn>
                <a:cxn ang="0">
                  <a:pos x="connsiteX1662" y="connsiteY1662"/>
                </a:cxn>
                <a:cxn ang="0">
                  <a:pos x="connsiteX1663" y="connsiteY1663"/>
                </a:cxn>
                <a:cxn ang="0">
                  <a:pos x="connsiteX1664" y="connsiteY1664"/>
                </a:cxn>
                <a:cxn ang="0">
                  <a:pos x="connsiteX1665" y="connsiteY1665"/>
                </a:cxn>
                <a:cxn ang="0">
                  <a:pos x="connsiteX1666" y="connsiteY1666"/>
                </a:cxn>
                <a:cxn ang="0">
                  <a:pos x="connsiteX1667" y="connsiteY1667"/>
                </a:cxn>
                <a:cxn ang="0">
                  <a:pos x="connsiteX1668" y="connsiteY1668"/>
                </a:cxn>
                <a:cxn ang="0">
                  <a:pos x="connsiteX1669" y="connsiteY1669"/>
                </a:cxn>
                <a:cxn ang="0">
                  <a:pos x="connsiteX1670" y="connsiteY1670"/>
                </a:cxn>
                <a:cxn ang="0">
                  <a:pos x="connsiteX1671" y="connsiteY1671"/>
                </a:cxn>
                <a:cxn ang="0">
                  <a:pos x="connsiteX1672" y="connsiteY1672"/>
                </a:cxn>
                <a:cxn ang="0">
                  <a:pos x="connsiteX1673" y="connsiteY1673"/>
                </a:cxn>
                <a:cxn ang="0">
                  <a:pos x="connsiteX1674" y="connsiteY1674"/>
                </a:cxn>
                <a:cxn ang="0">
                  <a:pos x="connsiteX1675" y="connsiteY1675"/>
                </a:cxn>
                <a:cxn ang="0">
                  <a:pos x="connsiteX1676" y="connsiteY1676"/>
                </a:cxn>
                <a:cxn ang="0">
                  <a:pos x="connsiteX1677" y="connsiteY1677"/>
                </a:cxn>
                <a:cxn ang="0">
                  <a:pos x="connsiteX1678" y="connsiteY1678"/>
                </a:cxn>
                <a:cxn ang="0">
                  <a:pos x="connsiteX1679" y="connsiteY1679"/>
                </a:cxn>
                <a:cxn ang="0">
                  <a:pos x="connsiteX1680" y="connsiteY1680"/>
                </a:cxn>
                <a:cxn ang="0">
                  <a:pos x="connsiteX1681" y="connsiteY1681"/>
                </a:cxn>
                <a:cxn ang="0">
                  <a:pos x="connsiteX1682" y="connsiteY1682"/>
                </a:cxn>
                <a:cxn ang="0">
                  <a:pos x="connsiteX1683" y="connsiteY1683"/>
                </a:cxn>
                <a:cxn ang="0">
                  <a:pos x="connsiteX1684" y="connsiteY1684"/>
                </a:cxn>
                <a:cxn ang="0">
                  <a:pos x="connsiteX1685" y="connsiteY1685"/>
                </a:cxn>
                <a:cxn ang="0">
                  <a:pos x="connsiteX1686" y="connsiteY1686"/>
                </a:cxn>
                <a:cxn ang="0">
                  <a:pos x="connsiteX1687" y="connsiteY1687"/>
                </a:cxn>
                <a:cxn ang="0">
                  <a:pos x="connsiteX1688" y="connsiteY1688"/>
                </a:cxn>
                <a:cxn ang="0">
                  <a:pos x="connsiteX1689" y="connsiteY1689"/>
                </a:cxn>
                <a:cxn ang="0">
                  <a:pos x="connsiteX1690" y="connsiteY1690"/>
                </a:cxn>
                <a:cxn ang="0">
                  <a:pos x="connsiteX1691" y="connsiteY1691"/>
                </a:cxn>
                <a:cxn ang="0">
                  <a:pos x="connsiteX1692" y="connsiteY1692"/>
                </a:cxn>
                <a:cxn ang="0">
                  <a:pos x="connsiteX1693" y="connsiteY1693"/>
                </a:cxn>
                <a:cxn ang="0">
                  <a:pos x="connsiteX1694" y="connsiteY1694"/>
                </a:cxn>
                <a:cxn ang="0">
                  <a:pos x="connsiteX1695" y="connsiteY1695"/>
                </a:cxn>
                <a:cxn ang="0">
                  <a:pos x="connsiteX1696" y="connsiteY1696"/>
                </a:cxn>
                <a:cxn ang="0">
                  <a:pos x="connsiteX1697" y="connsiteY1697"/>
                </a:cxn>
                <a:cxn ang="0">
                  <a:pos x="connsiteX1698" y="connsiteY1698"/>
                </a:cxn>
                <a:cxn ang="0">
                  <a:pos x="connsiteX1699" y="connsiteY1699"/>
                </a:cxn>
                <a:cxn ang="0">
                  <a:pos x="connsiteX1700" y="connsiteY1700"/>
                </a:cxn>
                <a:cxn ang="0">
                  <a:pos x="connsiteX1701" y="connsiteY1701"/>
                </a:cxn>
                <a:cxn ang="0">
                  <a:pos x="connsiteX1702" y="connsiteY1702"/>
                </a:cxn>
                <a:cxn ang="0">
                  <a:pos x="connsiteX1703" y="connsiteY1703"/>
                </a:cxn>
                <a:cxn ang="0">
                  <a:pos x="connsiteX1704" y="connsiteY1704"/>
                </a:cxn>
                <a:cxn ang="0">
                  <a:pos x="connsiteX1705" y="connsiteY1705"/>
                </a:cxn>
                <a:cxn ang="0">
                  <a:pos x="connsiteX1706" y="connsiteY1706"/>
                </a:cxn>
                <a:cxn ang="0">
                  <a:pos x="connsiteX1707" y="connsiteY1707"/>
                </a:cxn>
                <a:cxn ang="0">
                  <a:pos x="connsiteX1708" y="connsiteY1708"/>
                </a:cxn>
                <a:cxn ang="0">
                  <a:pos x="connsiteX1709" y="connsiteY1709"/>
                </a:cxn>
                <a:cxn ang="0">
                  <a:pos x="connsiteX1710" y="connsiteY1710"/>
                </a:cxn>
                <a:cxn ang="0">
                  <a:pos x="connsiteX1711" y="connsiteY1711"/>
                </a:cxn>
                <a:cxn ang="0">
                  <a:pos x="connsiteX1712" y="connsiteY1712"/>
                </a:cxn>
                <a:cxn ang="0">
                  <a:pos x="connsiteX1713" y="connsiteY1713"/>
                </a:cxn>
                <a:cxn ang="0">
                  <a:pos x="connsiteX1714" y="connsiteY1714"/>
                </a:cxn>
                <a:cxn ang="0">
                  <a:pos x="connsiteX1715" y="connsiteY1715"/>
                </a:cxn>
                <a:cxn ang="0">
                  <a:pos x="connsiteX1716" y="connsiteY1716"/>
                </a:cxn>
                <a:cxn ang="0">
                  <a:pos x="connsiteX1717" y="connsiteY1717"/>
                </a:cxn>
                <a:cxn ang="0">
                  <a:pos x="connsiteX1718" y="connsiteY1718"/>
                </a:cxn>
                <a:cxn ang="0">
                  <a:pos x="connsiteX1719" y="connsiteY1719"/>
                </a:cxn>
                <a:cxn ang="0">
                  <a:pos x="connsiteX1720" y="connsiteY1720"/>
                </a:cxn>
                <a:cxn ang="0">
                  <a:pos x="connsiteX1721" y="connsiteY1721"/>
                </a:cxn>
                <a:cxn ang="0">
                  <a:pos x="connsiteX1722" y="connsiteY1722"/>
                </a:cxn>
                <a:cxn ang="0">
                  <a:pos x="connsiteX1723" y="connsiteY1723"/>
                </a:cxn>
                <a:cxn ang="0">
                  <a:pos x="connsiteX1724" y="connsiteY1724"/>
                </a:cxn>
                <a:cxn ang="0">
                  <a:pos x="connsiteX1725" y="connsiteY1725"/>
                </a:cxn>
                <a:cxn ang="0">
                  <a:pos x="connsiteX1726" y="connsiteY1726"/>
                </a:cxn>
                <a:cxn ang="0">
                  <a:pos x="connsiteX1727" y="connsiteY1727"/>
                </a:cxn>
                <a:cxn ang="0">
                  <a:pos x="connsiteX1728" y="connsiteY1728"/>
                </a:cxn>
                <a:cxn ang="0">
                  <a:pos x="connsiteX1729" y="connsiteY1729"/>
                </a:cxn>
                <a:cxn ang="0">
                  <a:pos x="connsiteX1730" y="connsiteY1730"/>
                </a:cxn>
                <a:cxn ang="0">
                  <a:pos x="connsiteX1731" y="connsiteY1731"/>
                </a:cxn>
                <a:cxn ang="0">
                  <a:pos x="connsiteX1732" y="connsiteY1732"/>
                </a:cxn>
                <a:cxn ang="0">
                  <a:pos x="connsiteX1733" y="connsiteY1733"/>
                </a:cxn>
                <a:cxn ang="0">
                  <a:pos x="connsiteX1734" y="connsiteY1734"/>
                </a:cxn>
                <a:cxn ang="0">
                  <a:pos x="connsiteX1735" y="connsiteY1735"/>
                </a:cxn>
                <a:cxn ang="0">
                  <a:pos x="connsiteX1736" y="connsiteY1736"/>
                </a:cxn>
                <a:cxn ang="0">
                  <a:pos x="connsiteX1737" y="connsiteY1737"/>
                </a:cxn>
                <a:cxn ang="0">
                  <a:pos x="connsiteX1738" y="connsiteY1738"/>
                </a:cxn>
                <a:cxn ang="0">
                  <a:pos x="connsiteX1739" y="connsiteY1739"/>
                </a:cxn>
                <a:cxn ang="0">
                  <a:pos x="connsiteX1740" y="connsiteY1740"/>
                </a:cxn>
                <a:cxn ang="0">
                  <a:pos x="connsiteX1741" y="connsiteY1741"/>
                </a:cxn>
                <a:cxn ang="0">
                  <a:pos x="connsiteX1742" y="connsiteY1742"/>
                </a:cxn>
                <a:cxn ang="0">
                  <a:pos x="connsiteX1743" y="connsiteY1743"/>
                </a:cxn>
                <a:cxn ang="0">
                  <a:pos x="connsiteX1744" y="connsiteY1744"/>
                </a:cxn>
                <a:cxn ang="0">
                  <a:pos x="connsiteX1745" y="connsiteY1745"/>
                </a:cxn>
                <a:cxn ang="0">
                  <a:pos x="connsiteX1746" y="connsiteY1746"/>
                </a:cxn>
                <a:cxn ang="0">
                  <a:pos x="connsiteX1747" y="connsiteY1747"/>
                </a:cxn>
                <a:cxn ang="0">
                  <a:pos x="connsiteX1748" y="connsiteY1748"/>
                </a:cxn>
                <a:cxn ang="0">
                  <a:pos x="connsiteX1749" y="connsiteY1749"/>
                </a:cxn>
                <a:cxn ang="0">
                  <a:pos x="connsiteX1750" y="connsiteY1750"/>
                </a:cxn>
                <a:cxn ang="0">
                  <a:pos x="connsiteX1751" y="connsiteY1751"/>
                </a:cxn>
                <a:cxn ang="0">
                  <a:pos x="connsiteX1752" y="connsiteY1752"/>
                </a:cxn>
                <a:cxn ang="0">
                  <a:pos x="connsiteX1753" y="connsiteY1753"/>
                </a:cxn>
                <a:cxn ang="0">
                  <a:pos x="connsiteX1754" y="connsiteY1754"/>
                </a:cxn>
                <a:cxn ang="0">
                  <a:pos x="connsiteX1755" y="connsiteY1755"/>
                </a:cxn>
                <a:cxn ang="0">
                  <a:pos x="connsiteX1756" y="connsiteY1756"/>
                </a:cxn>
                <a:cxn ang="0">
                  <a:pos x="connsiteX1757" y="connsiteY1757"/>
                </a:cxn>
                <a:cxn ang="0">
                  <a:pos x="connsiteX1758" y="connsiteY1758"/>
                </a:cxn>
                <a:cxn ang="0">
                  <a:pos x="connsiteX1759" y="connsiteY1759"/>
                </a:cxn>
                <a:cxn ang="0">
                  <a:pos x="connsiteX1760" y="connsiteY1760"/>
                </a:cxn>
                <a:cxn ang="0">
                  <a:pos x="connsiteX1761" y="connsiteY1761"/>
                </a:cxn>
                <a:cxn ang="0">
                  <a:pos x="connsiteX1762" y="connsiteY1762"/>
                </a:cxn>
                <a:cxn ang="0">
                  <a:pos x="connsiteX1763" y="connsiteY1763"/>
                </a:cxn>
                <a:cxn ang="0">
                  <a:pos x="connsiteX1764" y="connsiteY1764"/>
                </a:cxn>
                <a:cxn ang="0">
                  <a:pos x="connsiteX1765" y="connsiteY1765"/>
                </a:cxn>
                <a:cxn ang="0">
                  <a:pos x="connsiteX1766" y="connsiteY1766"/>
                </a:cxn>
                <a:cxn ang="0">
                  <a:pos x="connsiteX1767" y="connsiteY1767"/>
                </a:cxn>
                <a:cxn ang="0">
                  <a:pos x="connsiteX1768" y="connsiteY1768"/>
                </a:cxn>
                <a:cxn ang="0">
                  <a:pos x="connsiteX1769" y="connsiteY1769"/>
                </a:cxn>
                <a:cxn ang="0">
                  <a:pos x="connsiteX1770" y="connsiteY1770"/>
                </a:cxn>
                <a:cxn ang="0">
                  <a:pos x="connsiteX1771" y="connsiteY1771"/>
                </a:cxn>
                <a:cxn ang="0">
                  <a:pos x="connsiteX1772" y="connsiteY1772"/>
                </a:cxn>
                <a:cxn ang="0">
                  <a:pos x="connsiteX1773" y="connsiteY1773"/>
                </a:cxn>
                <a:cxn ang="0">
                  <a:pos x="connsiteX1774" y="connsiteY1774"/>
                </a:cxn>
                <a:cxn ang="0">
                  <a:pos x="connsiteX1775" y="connsiteY1775"/>
                </a:cxn>
                <a:cxn ang="0">
                  <a:pos x="connsiteX1776" y="connsiteY1776"/>
                </a:cxn>
                <a:cxn ang="0">
                  <a:pos x="connsiteX1777" y="connsiteY1777"/>
                </a:cxn>
                <a:cxn ang="0">
                  <a:pos x="connsiteX1778" y="connsiteY1778"/>
                </a:cxn>
                <a:cxn ang="0">
                  <a:pos x="connsiteX1779" y="connsiteY1779"/>
                </a:cxn>
                <a:cxn ang="0">
                  <a:pos x="connsiteX1780" y="connsiteY1780"/>
                </a:cxn>
                <a:cxn ang="0">
                  <a:pos x="connsiteX1781" y="connsiteY1781"/>
                </a:cxn>
                <a:cxn ang="0">
                  <a:pos x="connsiteX1782" y="connsiteY1782"/>
                </a:cxn>
                <a:cxn ang="0">
                  <a:pos x="connsiteX1783" y="connsiteY1783"/>
                </a:cxn>
                <a:cxn ang="0">
                  <a:pos x="connsiteX1784" y="connsiteY1784"/>
                </a:cxn>
                <a:cxn ang="0">
                  <a:pos x="connsiteX1785" y="connsiteY1785"/>
                </a:cxn>
                <a:cxn ang="0">
                  <a:pos x="connsiteX1786" y="connsiteY1786"/>
                </a:cxn>
                <a:cxn ang="0">
                  <a:pos x="connsiteX1787" y="connsiteY1787"/>
                </a:cxn>
                <a:cxn ang="0">
                  <a:pos x="connsiteX1788" y="connsiteY1788"/>
                </a:cxn>
                <a:cxn ang="0">
                  <a:pos x="connsiteX1789" y="connsiteY1789"/>
                </a:cxn>
                <a:cxn ang="0">
                  <a:pos x="connsiteX1790" y="connsiteY1790"/>
                </a:cxn>
                <a:cxn ang="0">
                  <a:pos x="connsiteX1791" y="connsiteY1791"/>
                </a:cxn>
                <a:cxn ang="0">
                  <a:pos x="connsiteX1792" y="connsiteY1792"/>
                </a:cxn>
                <a:cxn ang="0">
                  <a:pos x="connsiteX1793" y="connsiteY1793"/>
                </a:cxn>
                <a:cxn ang="0">
                  <a:pos x="connsiteX1794" y="connsiteY1794"/>
                </a:cxn>
                <a:cxn ang="0">
                  <a:pos x="connsiteX1795" y="connsiteY1795"/>
                </a:cxn>
                <a:cxn ang="0">
                  <a:pos x="connsiteX1796" y="connsiteY1796"/>
                </a:cxn>
                <a:cxn ang="0">
                  <a:pos x="connsiteX1797" y="connsiteY1797"/>
                </a:cxn>
                <a:cxn ang="0">
                  <a:pos x="connsiteX1798" y="connsiteY1798"/>
                </a:cxn>
                <a:cxn ang="0">
                  <a:pos x="connsiteX1799" y="connsiteY1799"/>
                </a:cxn>
                <a:cxn ang="0">
                  <a:pos x="connsiteX1800" y="connsiteY1800"/>
                </a:cxn>
                <a:cxn ang="0">
                  <a:pos x="connsiteX1801" y="connsiteY1801"/>
                </a:cxn>
                <a:cxn ang="0">
                  <a:pos x="connsiteX1802" y="connsiteY1802"/>
                </a:cxn>
                <a:cxn ang="0">
                  <a:pos x="connsiteX1803" y="connsiteY1803"/>
                </a:cxn>
                <a:cxn ang="0">
                  <a:pos x="connsiteX1804" y="connsiteY1804"/>
                </a:cxn>
                <a:cxn ang="0">
                  <a:pos x="connsiteX1805" y="connsiteY1805"/>
                </a:cxn>
                <a:cxn ang="0">
                  <a:pos x="connsiteX1806" y="connsiteY1806"/>
                </a:cxn>
                <a:cxn ang="0">
                  <a:pos x="connsiteX1807" y="connsiteY1807"/>
                </a:cxn>
                <a:cxn ang="0">
                  <a:pos x="connsiteX1808" y="connsiteY1808"/>
                </a:cxn>
                <a:cxn ang="0">
                  <a:pos x="connsiteX1809" y="connsiteY1809"/>
                </a:cxn>
                <a:cxn ang="0">
                  <a:pos x="connsiteX1810" y="connsiteY1810"/>
                </a:cxn>
                <a:cxn ang="0">
                  <a:pos x="connsiteX1811" y="connsiteY1811"/>
                </a:cxn>
                <a:cxn ang="0">
                  <a:pos x="connsiteX1812" y="connsiteY1812"/>
                </a:cxn>
                <a:cxn ang="0">
                  <a:pos x="connsiteX1813" y="connsiteY1813"/>
                </a:cxn>
                <a:cxn ang="0">
                  <a:pos x="connsiteX1814" y="connsiteY1814"/>
                </a:cxn>
                <a:cxn ang="0">
                  <a:pos x="connsiteX1815" y="connsiteY1815"/>
                </a:cxn>
                <a:cxn ang="0">
                  <a:pos x="connsiteX1816" y="connsiteY1816"/>
                </a:cxn>
                <a:cxn ang="0">
                  <a:pos x="connsiteX1817" y="connsiteY1817"/>
                </a:cxn>
                <a:cxn ang="0">
                  <a:pos x="connsiteX1818" y="connsiteY1818"/>
                </a:cxn>
                <a:cxn ang="0">
                  <a:pos x="connsiteX1819" y="connsiteY1819"/>
                </a:cxn>
                <a:cxn ang="0">
                  <a:pos x="connsiteX1820" y="connsiteY1820"/>
                </a:cxn>
                <a:cxn ang="0">
                  <a:pos x="connsiteX1821" y="connsiteY1821"/>
                </a:cxn>
                <a:cxn ang="0">
                  <a:pos x="connsiteX1822" y="connsiteY1822"/>
                </a:cxn>
                <a:cxn ang="0">
                  <a:pos x="connsiteX1823" y="connsiteY1823"/>
                </a:cxn>
                <a:cxn ang="0">
                  <a:pos x="connsiteX1824" y="connsiteY1824"/>
                </a:cxn>
                <a:cxn ang="0">
                  <a:pos x="connsiteX1825" y="connsiteY1825"/>
                </a:cxn>
                <a:cxn ang="0">
                  <a:pos x="connsiteX1826" y="connsiteY1826"/>
                </a:cxn>
                <a:cxn ang="0">
                  <a:pos x="connsiteX1827" y="connsiteY1827"/>
                </a:cxn>
                <a:cxn ang="0">
                  <a:pos x="connsiteX1828" y="connsiteY1828"/>
                </a:cxn>
                <a:cxn ang="0">
                  <a:pos x="connsiteX1829" y="connsiteY1829"/>
                </a:cxn>
                <a:cxn ang="0">
                  <a:pos x="connsiteX1830" y="connsiteY1830"/>
                </a:cxn>
                <a:cxn ang="0">
                  <a:pos x="connsiteX1831" y="connsiteY1831"/>
                </a:cxn>
                <a:cxn ang="0">
                  <a:pos x="connsiteX1832" y="connsiteY1832"/>
                </a:cxn>
                <a:cxn ang="0">
                  <a:pos x="connsiteX1833" y="connsiteY1833"/>
                </a:cxn>
                <a:cxn ang="0">
                  <a:pos x="connsiteX1834" y="connsiteY1834"/>
                </a:cxn>
                <a:cxn ang="0">
                  <a:pos x="connsiteX1835" y="connsiteY1835"/>
                </a:cxn>
                <a:cxn ang="0">
                  <a:pos x="connsiteX1836" y="connsiteY1836"/>
                </a:cxn>
                <a:cxn ang="0">
                  <a:pos x="connsiteX1837" y="connsiteY1837"/>
                </a:cxn>
                <a:cxn ang="0">
                  <a:pos x="connsiteX1838" y="connsiteY1838"/>
                </a:cxn>
                <a:cxn ang="0">
                  <a:pos x="connsiteX1839" y="connsiteY1839"/>
                </a:cxn>
                <a:cxn ang="0">
                  <a:pos x="connsiteX1840" y="connsiteY1840"/>
                </a:cxn>
                <a:cxn ang="0">
                  <a:pos x="connsiteX1841" y="connsiteY1841"/>
                </a:cxn>
                <a:cxn ang="0">
                  <a:pos x="connsiteX1842" y="connsiteY1842"/>
                </a:cxn>
                <a:cxn ang="0">
                  <a:pos x="connsiteX1843" y="connsiteY1843"/>
                </a:cxn>
                <a:cxn ang="0">
                  <a:pos x="connsiteX1844" y="connsiteY1844"/>
                </a:cxn>
                <a:cxn ang="0">
                  <a:pos x="connsiteX1845" y="connsiteY1845"/>
                </a:cxn>
                <a:cxn ang="0">
                  <a:pos x="connsiteX1846" y="connsiteY1846"/>
                </a:cxn>
                <a:cxn ang="0">
                  <a:pos x="connsiteX1847" y="connsiteY1847"/>
                </a:cxn>
                <a:cxn ang="0">
                  <a:pos x="connsiteX1848" y="connsiteY1848"/>
                </a:cxn>
                <a:cxn ang="0">
                  <a:pos x="connsiteX1849" y="connsiteY1849"/>
                </a:cxn>
                <a:cxn ang="0">
                  <a:pos x="connsiteX1850" y="connsiteY1850"/>
                </a:cxn>
                <a:cxn ang="0">
                  <a:pos x="connsiteX1851" y="connsiteY1851"/>
                </a:cxn>
                <a:cxn ang="0">
                  <a:pos x="connsiteX1852" y="connsiteY1852"/>
                </a:cxn>
                <a:cxn ang="0">
                  <a:pos x="connsiteX1853" y="connsiteY1853"/>
                </a:cxn>
                <a:cxn ang="0">
                  <a:pos x="connsiteX1854" y="connsiteY1854"/>
                </a:cxn>
                <a:cxn ang="0">
                  <a:pos x="connsiteX1855" y="connsiteY1855"/>
                </a:cxn>
                <a:cxn ang="0">
                  <a:pos x="connsiteX1856" y="connsiteY1856"/>
                </a:cxn>
                <a:cxn ang="0">
                  <a:pos x="connsiteX1857" y="connsiteY1857"/>
                </a:cxn>
                <a:cxn ang="0">
                  <a:pos x="connsiteX1858" y="connsiteY1858"/>
                </a:cxn>
                <a:cxn ang="0">
                  <a:pos x="connsiteX1859" y="connsiteY1859"/>
                </a:cxn>
                <a:cxn ang="0">
                  <a:pos x="connsiteX1860" y="connsiteY1860"/>
                </a:cxn>
                <a:cxn ang="0">
                  <a:pos x="connsiteX1861" y="connsiteY1861"/>
                </a:cxn>
                <a:cxn ang="0">
                  <a:pos x="connsiteX1862" y="connsiteY1862"/>
                </a:cxn>
                <a:cxn ang="0">
                  <a:pos x="connsiteX1863" y="connsiteY1863"/>
                </a:cxn>
                <a:cxn ang="0">
                  <a:pos x="connsiteX1864" y="connsiteY1864"/>
                </a:cxn>
                <a:cxn ang="0">
                  <a:pos x="connsiteX1865" y="connsiteY1865"/>
                </a:cxn>
                <a:cxn ang="0">
                  <a:pos x="connsiteX1866" y="connsiteY1866"/>
                </a:cxn>
                <a:cxn ang="0">
                  <a:pos x="connsiteX1867" y="connsiteY1867"/>
                </a:cxn>
                <a:cxn ang="0">
                  <a:pos x="connsiteX1868" y="connsiteY1868"/>
                </a:cxn>
                <a:cxn ang="0">
                  <a:pos x="connsiteX1869" y="connsiteY1869"/>
                </a:cxn>
                <a:cxn ang="0">
                  <a:pos x="connsiteX1870" y="connsiteY1870"/>
                </a:cxn>
                <a:cxn ang="0">
                  <a:pos x="connsiteX1871" y="connsiteY1871"/>
                </a:cxn>
                <a:cxn ang="0">
                  <a:pos x="connsiteX1872" y="connsiteY1872"/>
                </a:cxn>
                <a:cxn ang="0">
                  <a:pos x="connsiteX1873" y="connsiteY1873"/>
                </a:cxn>
                <a:cxn ang="0">
                  <a:pos x="connsiteX1874" y="connsiteY1874"/>
                </a:cxn>
                <a:cxn ang="0">
                  <a:pos x="connsiteX1875" y="connsiteY1875"/>
                </a:cxn>
                <a:cxn ang="0">
                  <a:pos x="connsiteX1876" y="connsiteY1876"/>
                </a:cxn>
                <a:cxn ang="0">
                  <a:pos x="connsiteX1877" y="connsiteY1877"/>
                </a:cxn>
                <a:cxn ang="0">
                  <a:pos x="connsiteX1878" y="connsiteY1878"/>
                </a:cxn>
                <a:cxn ang="0">
                  <a:pos x="connsiteX1879" y="connsiteY1879"/>
                </a:cxn>
                <a:cxn ang="0">
                  <a:pos x="connsiteX1880" y="connsiteY1880"/>
                </a:cxn>
                <a:cxn ang="0">
                  <a:pos x="connsiteX1881" y="connsiteY1881"/>
                </a:cxn>
                <a:cxn ang="0">
                  <a:pos x="connsiteX1882" y="connsiteY1882"/>
                </a:cxn>
                <a:cxn ang="0">
                  <a:pos x="connsiteX1883" y="connsiteY1883"/>
                </a:cxn>
                <a:cxn ang="0">
                  <a:pos x="connsiteX1884" y="connsiteY1884"/>
                </a:cxn>
                <a:cxn ang="0">
                  <a:pos x="connsiteX1885" y="connsiteY1885"/>
                </a:cxn>
                <a:cxn ang="0">
                  <a:pos x="connsiteX1886" y="connsiteY1886"/>
                </a:cxn>
                <a:cxn ang="0">
                  <a:pos x="connsiteX1887" y="connsiteY1887"/>
                </a:cxn>
                <a:cxn ang="0">
                  <a:pos x="connsiteX1888" y="connsiteY1888"/>
                </a:cxn>
                <a:cxn ang="0">
                  <a:pos x="connsiteX1889" y="connsiteY1889"/>
                </a:cxn>
                <a:cxn ang="0">
                  <a:pos x="connsiteX1890" y="connsiteY1890"/>
                </a:cxn>
                <a:cxn ang="0">
                  <a:pos x="connsiteX1891" y="connsiteY1891"/>
                </a:cxn>
                <a:cxn ang="0">
                  <a:pos x="connsiteX1892" y="connsiteY1892"/>
                </a:cxn>
                <a:cxn ang="0">
                  <a:pos x="connsiteX1893" y="connsiteY1893"/>
                </a:cxn>
                <a:cxn ang="0">
                  <a:pos x="connsiteX1894" y="connsiteY1894"/>
                </a:cxn>
                <a:cxn ang="0">
                  <a:pos x="connsiteX1895" y="connsiteY1895"/>
                </a:cxn>
                <a:cxn ang="0">
                  <a:pos x="connsiteX1896" y="connsiteY1896"/>
                </a:cxn>
                <a:cxn ang="0">
                  <a:pos x="connsiteX1897" y="connsiteY1897"/>
                </a:cxn>
                <a:cxn ang="0">
                  <a:pos x="connsiteX1898" y="connsiteY1898"/>
                </a:cxn>
                <a:cxn ang="0">
                  <a:pos x="connsiteX1899" y="connsiteY1899"/>
                </a:cxn>
                <a:cxn ang="0">
                  <a:pos x="connsiteX1900" y="connsiteY1900"/>
                </a:cxn>
                <a:cxn ang="0">
                  <a:pos x="connsiteX1901" y="connsiteY1901"/>
                </a:cxn>
                <a:cxn ang="0">
                  <a:pos x="connsiteX1902" y="connsiteY1902"/>
                </a:cxn>
                <a:cxn ang="0">
                  <a:pos x="connsiteX1903" y="connsiteY1903"/>
                </a:cxn>
                <a:cxn ang="0">
                  <a:pos x="connsiteX1904" y="connsiteY1904"/>
                </a:cxn>
                <a:cxn ang="0">
                  <a:pos x="connsiteX1905" y="connsiteY1905"/>
                </a:cxn>
                <a:cxn ang="0">
                  <a:pos x="connsiteX1906" y="connsiteY1906"/>
                </a:cxn>
                <a:cxn ang="0">
                  <a:pos x="connsiteX1907" y="connsiteY1907"/>
                </a:cxn>
                <a:cxn ang="0">
                  <a:pos x="connsiteX1908" y="connsiteY1908"/>
                </a:cxn>
                <a:cxn ang="0">
                  <a:pos x="connsiteX1909" y="connsiteY1909"/>
                </a:cxn>
                <a:cxn ang="0">
                  <a:pos x="connsiteX1910" y="connsiteY1910"/>
                </a:cxn>
                <a:cxn ang="0">
                  <a:pos x="connsiteX1911" y="connsiteY1911"/>
                </a:cxn>
                <a:cxn ang="0">
                  <a:pos x="connsiteX1912" y="connsiteY1912"/>
                </a:cxn>
                <a:cxn ang="0">
                  <a:pos x="connsiteX1913" y="connsiteY1913"/>
                </a:cxn>
                <a:cxn ang="0">
                  <a:pos x="connsiteX1914" y="connsiteY1914"/>
                </a:cxn>
                <a:cxn ang="0">
                  <a:pos x="connsiteX1915" y="connsiteY1915"/>
                </a:cxn>
                <a:cxn ang="0">
                  <a:pos x="connsiteX1916" y="connsiteY1916"/>
                </a:cxn>
                <a:cxn ang="0">
                  <a:pos x="connsiteX1917" y="connsiteY1917"/>
                </a:cxn>
                <a:cxn ang="0">
                  <a:pos x="connsiteX1918" y="connsiteY1918"/>
                </a:cxn>
                <a:cxn ang="0">
                  <a:pos x="connsiteX1919" y="connsiteY1919"/>
                </a:cxn>
                <a:cxn ang="0">
                  <a:pos x="connsiteX1920" y="connsiteY1920"/>
                </a:cxn>
                <a:cxn ang="0">
                  <a:pos x="connsiteX1921" y="connsiteY1921"/>
                </a:cxn>
                <a:cxn ang="0">
                  <a:pos x="connsiteX1922" y="connsiteY1922"/>
                </a:cxn>
                <a:cxn ang="0">
                  <a:pos x="connsiteX1923" y="connsiteY1923"/>
                </a:cxn>
                <a:cxn ang="0">
                  <a:pos x="connsiteX1924" y="connsiteY1924"/>
                </a:cxn>
                <a:cxn ang="0">
                  <a:pos x="connsiteX1925" y="connsiteY1925"/>
                </a:cxn>
                <a:cxn ang="0">
                  <a:pos x="connsiteX1926" y="connsiteY1926"/>
                </a:cxn>
                <a:cxn ang="0">
                  <a:pos x="connsiteX1927" y="connsiteY1927"/>
                </a:cxn>
                <a:cxn ang="0">
                  <a:pos x="connsiteX1928" y="connsiteY1928"/>
                </a:cxn>
                <a:cxn ang="0">
                  <a:pos x="connsiteX1929" y="connsiteY1929"/>
                </a:cxn>
                <a:cxn ang="0">
                  <a:pos x="connsiteX1930" y="connsiteY1930"/>
                </a:cxn>
                <a:cxn ang="0">
                  <a:pos x="connsiteX1931" y="connsiteY1931"/>
                </a:cxn>
                <a:cxn ang="0">
                  <a:pos x="connsiteX1932" y="connsiteY1932"/>
                </a:cxn>
                <a:cxn ang="0">
                  <a:pos x="connsiteX1933" y="connsiteY1933"/>
                </a:cxn>
                <a:cxn ang="0">
                  <a:pos x="connsiteX1934" y="connsiteY1934"/>
                </a:cxn>
                <a:cxn ang="0">
                  <a:pos x="connsiteX1935" y="connsiteY1935"/>
                </a:cxn>
                <a:cxn ang="0">
                  <a:pos x="connsiteX1936" y="connsiteY1936"/>
                </a:cxn>
                <a:cxn ang="0">
                  <a:pos x="connsiteX1937" y="connsiteY1937"/>
                </a:cxn>
                <a:cxn ang="0">
                  <a:pos x="connsiteX1938" y="connsiteY1938"/>
                </a:cxn>
                <a:cxn ang="0">
                  <a:pos x="connsiteX1939" y="connsiteY1939"/>
                </a:cxn>
                <a:cxn ang="0">
                  <a:pos x="connsiteX1940" y="connsiteY1940"/>
                </a:cxn>
                <a:cxn ang="0">
                  <a:pos x="connsiteX1941" y="connsiteY1941"/>
                </a:cxn>
                <a:cxn ang="0">
                  <a:pos x="connsiteX1942" y="connsiteY1942"/>
                </a:cxn>
                <a:cxn ang="0">
                  <a:pos x="connsiteX1943" y="connsiteY1943"/>
                </a:cxn>
                <a:cxn ang="0">
                  <a:pos x="connsiteX1944" y="connsiteY1944"/>
                </a:cxn>
                <a:cxn ang="0">
                  <a:pos x="connsiteX1945" y="connsiteY1945"/>
                </a:cxn>
                <a:cxn ang="0">
                  <a:pos x="connsiteX1946" y="connsiteY1946"/>
                </a:cxn>
                <a:cxn ang="0">
                  <a:pos x="connsiteX1947" y="connsiteY1947"/>
                </a:cxn>
                <a:cxn ang="0">
                  <a:pos x="connsiteX1948" y="connsiteY1948"/>
                </a:cxn>
                <a:cxn ang="0">
                  <a:pos x="connsiteX1949" y="connsiteY1949"/>
                </a:cxn>
                <a:cxn ang="0">
                  <a:pos x="connsiteX1950" y="connsiteY1950"/>
                </a:cxn>
                <a:cxn ang="0">
                  <a:pos x="connsiteX1951" y="connsiteY1951"/>
                </a:cxn>
                <a:cxn ang="0">
                  <a:pos x="connsiteX1952" y="connsiteY1952"/>
                </a:cxn>
                <a:cxn ang="0">
                  <a:pos x="connsiteX1953" y="connsiteY1953"/>
                </a:cxn>
                <a:cxn ang="0">
                  <a:pos x="connsiteX1954" y="connsiteY1954"/>
                </a:cxn>
                <a:cxn ang="0">
                  <a:pos x="connsiteX1955" y="connsiteY1955"/>
                </a:cxn>
                <a:cxn ang="0">
                  <a:pos x="connsiteX1956" y="connsiteY1956"/>
                </a:cxn>
                <a:cxn ang="0">
                  <a:pos x="connsiteX1957" y="connsiteY1957"/>
                </a:cxn>
                <a:cxn ang="0">
                  <a:pos x="connsiteX1958" y="connsiteY1958"/>
                </a:cxn>
                <a:cxn ang="0">
                  <a:pos x="connsiteX1959" y="connsiteY1959"/>
                </a:cxn>
                <a:cxn ang="0">
                  <a:pos x="connsiteX1960" y="connsiteY1960"/>
                </a:cxn>
                <a:cxn ang="0">
                  <a:pos x="connsiteX1961" y="connsiteY1961"/>
                </a:cxn>
                <a:cxn ang="0">
                  <a:pos x="connsiteX1962" y="connsiteY1962"/>
                </a:cxn>
                <a:cxn ang="0">
                  <a:pos x="connsiteX1963" y="connsiteY1963"/>
                </a:cxn>
                <a:cxn ang="0">
                  <a:pos x="connsiteX1964" y="connsiteY1964"/>
                </a:cxn>
                <a:cxn ang="0">
                  <a:pos x="connsiteX1965" y="connsiteY1965"/>
                </a:cxn>
                <a:cxn ang="0">
                  <a:pos x="connsiteX1966" y="connsiteY1966"/>
                </a:cxn>
                <a:cxn ang="0">
                  <a:pos x="connsiteX1967" y="connsiteY1967"/>
                </a:cxn>
                <a:cxn ang="0">
                  <a:pos x="connsiteX1968" y="connsiteY1968"/>
                </a:cxn>
                <a:cxn ang="0">
                  <a:pos x="connsiteX1969" y="connsiteY1969"/>
                </a:cxn>
                <a:cxn ang="0">
                  <a:pos x="connsiteX1970" y="connsiteY1970"/>
                </a:cxn>
                <a:cxn ang="0">
                  <a:pos x="connsiteX1971" y="connsiteY1971"/>
                </a:cxn>
                <a:cxn ang="0">
                  <a:pos x="connsiteX1972" y="connsiteY1972"/>
                </a:cxn>
                <a:cxn ang="0">
                  <a:pos x="connsiteX1973" y="connsiteY1973"/>
                </a:cxn>
                <a:cxn ang="0">
                  <a:pos x="connsiteX1974" y="connsiteY1974"/>
                </a:cxn>
                <a:cxn ang="0">
                  <a:pos x="connsiteX1975" y="connsiteY1975"/>
                </a:cxn>
                <a:cxn ang="0">
                  <a:pos x="connsiteX1976" y="connsiteY1976"/>
                </a:cxn>
                <a:cxn ang="0">
                  <a:pos x="connsiteX1977" y="connsiteY1977"/>
                </a:cxn>
                <a:cxn ang="0">
                  <a:pos x="connsiteX1978" y="connsiteY1978"/>
                </a:cxn>
                <a:cxn ang="0">
                  <a:pos x="connsiteX1979" y="connsiteY1979"/>
                </a:cxn>
                <a:cxn ang="0">
                  <a:pos x="connsiteX1980" y="connsiteY1980"/>
                </a:cxn>
                <a:cxn ang="0">
                  <a:pos x="connsiteX1981" y="connsiteY1981"/>
                </a:cxn>
                <a:cxn ang="0">
                  <a:pos x="connsiteX1982" y="connsiteY1982"/>
                </a:cxn>
                <a:cxn ang="0">
                  <a:pos x="connsiteX1983" y="connsiteY1983"/>
                </a:cxn>
                <a:cxn ang="0">
                  <a:pos x="connsiteX1984" y="connsiteY1984"/>
                </a:cxn>
                <a:cxn ang="0">
                  <a:pos x="connsiteX1985" y="connsiteY1985"/>
                </a:cxn>
                <a:cxn ang="0">
                  <a:pos x="connsiteX1986" y="connsiteY1986"/>
                </a:cxn>
                <a:cxn ang="0">
                  <a:pos x="connsiteX1987" y="connsiteY1987"/>
                </a:cxn>
                <a:cxn ang="0">
                  <a:pos x="connsiteX1988" y="connsiteY1988"/>
                </a:cxn>
                <a:cxn ang="0">
                  <a:pos x="connsiteX1989" y="connsiteY1989"/>
                </a:cxn>
                <a:cxn ang="0">
                  <a:pos x="connsiteX1990" y="connsiteY1990"/>
                </a:cxn>
                <a:cxn ang="0">
                  <a:pos x="connsiteX1991" y="connsiteY1991"/>
                </a:cxn>
                <a:cxn ang="0">
                  <a:pos x="connsiteX1992" y="connsiteY1992"/>
                </a:cxn>
                <a:cxn ang="0">
                  <a:pos x="connsiteX1993" y="connsiteY1993"/>
                </a:cxn>
                <a:cxn ang="0">
                  <a:pos x="connsiteX1994" y="connsiteY1994"/>
                </a:cxn>
                <a:cxn ang="0">
                  <a:pos x="connsiteX1995" y="connsiteY1995"/>
                </a:cxn>
                <a:cxn ang="0">
                  <a:pos x="connsiteX1996" y="connsiteY1996"/>
                </a:cxn>
                <a:cxn ang="0">
                  <a:pos x="connsiteX1997" y="connsiteY1997"/>
                </a:cxn>
                <a:cxn ang="0">
                  <a:pos x="connsiteX1998" y="connsiteY1998"/>
                </a:cxn>
                <a:cxn ang="0">
                  <a:pos x="connsiteX1999" y="connsiteY1999"/>
                </a:cxn>
                <a:cxn ang="0">
                  <a:pos x="connsiteX2000" y="connsiteY2000"/>
                </a:cxn>
                <a:cxn ang="0">
                  <a:pos x="connsiteX2001" y="connsiteY2001"/>
                </a:cxn>
                <a:cxn ang="0">
                  <a:pos x="connsiteX2002" y="connsiteY2002"/>
                </a:cxn>
                <a:cxn ang="0">
                  <a:pos x="connsiteX2003" y="connsiteY2003"/>
                </a:cxn>
                <a:cxn ang="0">
                  <a:pos x="connsiteX2004" y="connsiteY2004"/>
                </a:cxn>
                <a:cxn ang="0">
                  <a:pos x="connsiteX2005" y="connsiteY2005"/>
                </a:cxn>
                <a:cxn ang="0">
                  <a:pos x="connsiteX2006" y="connsiteY2006"/>
                </a:cxn>
                <a:cxn ang="0">
                  <a:pos x="connsiteX2007" y="connsiteY2007"/>
                </a:cxn>
                <a:cxn ang="0">
                  <a:pos x="connsiteX2008" y="connsiteY2008"/>
                </a:cxn>
                <a:cxn ang="0">
                  <a:pos x="connsiteX2009" y="connsiteY2009"/>
                </a:cxn>
                <a:cxn ang="0">
                  <a:pos x="connsiteX2010" y="connsiteY2010"/>
                </a:cxn>
                <a:cxn ang="0">
                  <a:pos x="connsiteX2011" y="connsiteY2011"/>
                </a:cxn>
                <a:cxn ang="0">
                  <a:pos x="connsiteX2012" y="connsiteY2012"/>
                </a:cxn>
                <a:cxn ang="0">
                  <a:pos x="connsiteX2013" y="connsiteY2013"/>
                </a:cxn>
                <a:cxn ang="0">
                  <a:pos x="connsiteX2014" y="connsiteY2014"/>
                </a:cxn>
                <a:cxn ang="0">
                  <a:pos x="connsiteX2015" y="connsiteY2015"/>
                </a:cxn>
                <a:cxn ang="0">
                  <a:pos x="connsiteX2016" y="connsiteY2016"/>
                </a:cxn>
                <a:cxn ang="0">
                  <a:pos x="connsiteX2017" y="connsiteY2017"/>
                </a:cxn>
                <a:cxn ang="0">
                  <a:pos x="connsiteX2018" y="connsiteY2018"/>
                </a:cxn>
                <a:cxn ang="0">
                  <a:pos x="connsiteX2019" y="connsiteY2019"/>
                </a:cxn>
                <a:cxn ang="0">
                  <a:pos x="connsiteX2020" y="connsiteY2020"/>
                </a:cxn>
                <a:cxn ang="0">
                  <a:pos x="connsiteX2021" y="connsiteY2021"/>
                </a:cxn>
                <a:cxn ang="0">
                  <a:pos x="connsiteX2022" y="connsiteY2022"/>
                </a:cxn>
                <a:cxn ang="0">
                  <a:pos x="connsiteX2023" y="connsiteY2023"/>
                </a:cxn>
                <a:cxn ang="0">
                  <a:pos x="connsiteX2024" y="connsiteY2024"/>
                </a:cxn>
                <a:cxn ang="0">
                  <a:pos x="connsiteX2025" y="connsiteY2025"/>
                </a:cxn>
                <a:cxn ang="0">
                  <a:pos x="connsiteX2026" y="connsiteY2026"/>
                </a:cxn>
                <a:cxn ang="0">
                  <a:pos x="connsiteX2027" y="connsiteY2027"/>
                </a:cxn>
                <a:cxn ang="0">
                  <a:pos x="connsiteX2028" y="connsiteY2028"/>
                </a:cxn>
                <a:cxn ang="0">
                  <a:pos x="connsiteX2029" y="connsiteY2029"/>
                </a:cxn>
                <a:cxn ang="0">
                  <a:pos x="connsiteX2030" y="connsiteY2030"/>
                </a:cxn>
                <a:cxn ang="0">
                  <a:pos x="connsiteX2031" y="connsiteY2031"/>
                </a:cxn>
                <a:cxn ang="0">
                  <a:pos x="connsiteX2032" y="connsiteY2032"/>
                </a:cxn>
                <a:cxn ang="0">
                  <a:pos x="connsiteX2033" y="connsiteY2033"/>
                </a:cxn>
                <a:cxn ang="0">
                  <a:pos x="connsiteX2034" y="connsiteY2034"/>
                </a:cxn>
                <a:cxn ang="0">
                  <a:pos x="connsiteX2035" y="connsiteY2035"/>
                </a:cxn>
                <a:cxn ang="0">
                  <a:pos x="connsiteX2036" y="connsiteY2036"/>
                </a:cxn>
                <a:cxn ang="0">
                  <a:pos x="connsiteX2037" y="connsiteY2037"/>
                </a:cxn>
                <a:cxn ang="0">
                  <a:pos x="connsiteX2038" y="connsiteY2038"/>
                </a:cxn>
                <a:cxn ang="0">
                  <a:pos x="connsiteX2039" y="connsiteY2039"/>
                </a:cxn>
                <a:cxn ang="0">
                  <a:pos x="connsiteX2040" y="connsiteY2040"/>
                </a:cxn>
                <a:cxn ang="0">
                  <a:pos x="connsiteX2041" y="connsiteY2041"/>
                </a:cxn>
                <a:cxn ang="0">
                  <a:pos x="connsiteX2042" y="connsiteY2042"/>
                </a:cxn>
                <a:cxn ang="0">
                  <a:pos x="connsiteX2043" y="connsiteY2043"/>
                </a:cxn>
                <a:cxn ang="0">
                  <a:pos x="connsiteX2044" y="connsiteY2044"/>
                </a:cxn>
                <a:cxn ang="0">
                  <a:pos x="connsiteX2045" y="connsiteY2045"/>
                </a:cxn>
                <a:cxn ang="0">
                  <a:pos x="connsiteX2046" y="connsiteY2046"/>
                </a:cxn>
                <a:cxn ang="0">
                  <a:pos x="connsiteX2047" y="connsiteY2047"/>
                </a:cxn>
                <a:cxn ang="0">
                  <a:pos x="connsiteX2048" y="connsiteY2048"/>
                </a:cxn>
                <a:cxn ang="0">
                  <a:pos x="connsiteX2049" y="connsiteY2049"/>
                </a:cxn>
                <a:cxn ang="0">
                  <a:pos x="connsiteX2050" y="connsiteY2050"/>
                </a:cxn>
                <a:cxn ang="0">
                  <a:pos x="connsiteX2051" y="connsiteY2051"/>
                </a:cxn>
                <a:cxn ang="0">
                  <a:pos x="connsiteX2052" y="connsiteY2052"/>
                </a:cxn>
                <a:cxn ang="0">
                  <a:pos x="connsiteX2053" y="connsiteY2053"/>
                </a:cxn>
                <a:cxn ang="0">
                  <a:pos x="connsiteX2054" y="connsiteY2054"/>
                </a:cxn>
                <a:cxn ang="0">
                  <a:pos x="connsiteX2055" y="connsiteY2055"/>
                </a:cxn>
                <a:cxn ang="0">
                  <a:pos x="connsiteX2056" y="connsiteY2056"/>
                </a:cxn>
                <a:cxn ang="0">
                  <a:pos x="connsiteX2057" y="connsiteY2057"/>
                </a:cxn>
                <a:cxn ang="0">
                  <a:pos x="connsiteX2058" y="connsiteY2058"/>
                </a:cxn>
                <a:cxn ang="0">
                  <a:pos x="connsiteX2059" y="connsiteY2059"/>
                </a:cxn>
                <a:cxn ang="0">
                  <a:pos x="connsiteX2060" y="connsiteY2060"/>
                </a:cxn>
                <a:cxn ang="0">
                  <a:pos x="connsiteX2061" y="connsiteY2061"/>
                </a:cxn>
                <a:cxn ang="0">
                  <a:pos x="connsiteX2062" y="connsiteY2062"/>
                </a:cxn>
                <a:cxn ang="0">
                  <a:pos x="connsiteX2063" y="connsiteY2063"/>
                </a:cxn>
                <a:cxn ang="0">
                  <a:pos x="connsiteX2064" y="connsiteY2064"/>
                </a:cxn>
                <a:cxn ang="0">
                  <a:pos x="connsiteX2065" y="connsiteY2065"/>
                </a:cxn>
                <a:cxn ang="0">
                  <a:pos x="connsiteX2066" y="connsiteY2066"/>
                </a:cxn>
                <a:cxn ang="0">
                  <a:pos x="connsiteX2067" y="connsiteY2067"/>
                </a:cxn>
                <a:cxn ang="0">
                  <a:pos x="connsiteX2068" y="connsiteY2068"/>
                </a:cxn>
                <a:cxn ang="0">
                  <a:pos x="connsiteX2069" y="connsiteY2069"/>
                </a:cxn>
                <a:cxn ang="0">
                  <a:pos x="connsiteX2070" y="connsiteY2070"/>
                </a:cxn>
                <a:cxn ang="0">
                  <a:pos x="connsiteX2071" y="connsiteY2071"/>
                </a:cxn>
                <a:cxn ang="0">
                  <a:pos x="connsiteX2072" y="connsiteY2072"/>
                </a:cxn>
                <a:cxn ang="0">
                  <a:pos x="connsiteX2073" y="connsiteY2073"/>
                </a:cxn>
                <a:cxn ang="0">
                  <a:pos x="connsiteX2074" y="connsiteY2074"/>
                </a:cxn>
                <a:cxn ang="0">
                  <a:pos x="connsiteX2075" y="connsiteY2075"/>
                </a:cxn>
                <a:cxn ang="0">
                  <a:pos x="connsiteX2076" y="connsiteY2076"/>
                </a:cxn>
                <a:cxn ang="0">
                  <a:pos x="connsiteX2077" y="connsiteY2077"/>
                </a:cxn>
                <a:cxn ang="0">
                  <a:pos x="connsiteX2078" y="connsiteY2078"/>
                </a:cxn>
                <a:cxn ang="0">
                  <a:pos x="connsiteX2079" y="connsiteY2079"/>
                </a:cxn>
                <a:cxn ang="0">
                  <a:pos x="connsiteX2080" y="connsiteY2080"/>
                </a:cxn>
                <a:cxn ang="0">
                  <a:pos x="connsiteX2081" y="connsiteY2081"/>
                </a:cxn>
                <a:cxn ang="0">
                  <a:pos x="connsiteX2082" y="connsiteY2082"/>
                </a:cxn>
                <a:cxn ang="0">
                  <a:pos x="connsiteX2083" y="connsiteY2083"/>
                </a:cxn>
                <a:cxn ang="0">
                  <a:pos x="connsiteX2084" y="connsiteY2084"/>
                </a:cxn>
                <a:cxn ang="0">
                  <a:pos x="connsiteX2085" y="connsiteY2085"/>
                </a:cxn>
                <a:cxn ang="0">
                  <a:pos x="connsiteX2086" y="connsiteY2086"/>
                </a:cxn>
                <a:cxn ang="0">
                  <a:pos x="connsiteX2087" y="connsiteY2087"/>
                </a:cxn>
                <a:cxn ang="0">
                  <a:pos x="connsiteX2088" y="connsiteY2088"/>
                </a:cxn>
                <a:cxn ang="0">
                  <a:pos x="connsiteX2089" y="connsiteY2089"/>
                </a:cxn>
                <a:cxn ang="0">
                  <a:pos x="connsiteX2090" y="connsiteY2090"/>
                </a:cxn>
                <a:cxn ang="0">
                  <a:pos x="connsiteX2091" y="connsiteY2091"/>
                </a:cxn>
                <a:cxn ang="0">
                  <a:pos x="connsiteX2092" y="connsiteY2092"/>
                </a:cxn>
                <a:cxn ang="0">
                  <a:pos x="connsiteX2093" y="connsiteY2093"/>
                </a:cxn>
                <a:cxn ang="0">
                  <a:pos x="connsiteX2094" y="connsiteY2094"/>
                </a:cxn>
                <a:cxn ang="0">
                  <a:pos x="connsiteX2095" y="connsiteY2095"/>
                </a:cxn>
                <a:cxn ang="0">
                  <a:pos x="connsiteX2096" y="connsiteY2096"/>
                </a:cxn>
                <a:cxn ang="0">
                  <a:pos x="connsiteX2097" y="connsiteY2097"/>
                </a:cxn>
                <a:cxn ang="0">
                  <a:pos x="connsiteX2098" y="connsiteY2098"/>
                </a:cxn>
                <a:cxn ang="0">
                  <a:pos x="connsiteX2099" y="connsiteY2099"/>
                </a:cxn>
                <a:cxn ang="0">
                  <a:pos x="connsiteX2100" y="connsiteY2100"/>
                </a:cxn>
                <a:cxn ang="0">
                  <a:pos x="connsiteX2101" y="connsiteY2101"/>
                </a:cxn>
                <a:cxn ang="0">
                  <a:pos x="connsiteX2102" y="connsiteY2102"/>
                </a:cxn>
                <a:cxn ang="0">
                  <a:pos x="connsiteX2103" y="connsiteY2103"/>
                </a:cxn>
                <a:cxn ang="0">
                  <a:pos x="connsiteX2104" y="connsiteY2104"/>
                </a:cxn>
                <a:cxn ang="0">
                  <a:pos x="connsiteX2105" y="connsiteY2105"/>
                </a:cxn>
                <a:cxn ang="0">
                  <a:pos x="connsiteX2106" y="connsiteY2106"/>
                </a:cxn>
                <a:cxn ang="0">
                  <a:pos x="connsiteX2107" y="connsiteY2107"/>
                </a:cxn>
                <a:cxn ang="0">
                  <a:pos x="connsiteX2108" y="connsiteY2108"/>
                </a:cxn>
                <a:cxn ang="0">
                  <a:pos x="connsiteX2109" y="connsiteY2109"/>
                </a:cxn>
                <a:cxn ang="0">
                  <a:pos x="connsiteX2110" y="connsiteY2110"/>
                </a:cxn>
                <a:cxn ang="0">
                  <a:pos x="connsiteX2111" y="connsiteY2111"/>
                </a:cxn>
                <a:cxn ang="0">
                  <a:pos x="connsiteX2112" y="connsiteY2112"/>
                </a:cxn>
                <a:cxn ang="0">
                  <a:pos x="connsiteX2113" y="connsiteY2113"/>
                </a:cxn>
                <a:cxn ang="0">
                  <a:pos x="connsiteX2114" y="connsiteY2114"/>
                </a:cxn>
                <a:cxn ang="0">
                  <a:pos x="connsiteX2115" y="connsiteY2115"/>
                </a:cxn>
                <a:cxn ang="0">
                  <a:pos x="connsiteX2116" y="connsiteY2116"/>
                </a:cxn>
                <a:cxn ang="0">
                  <a:pos x="connsiteX2117" y="connsiteY2117"/>
                </a:cxn>
                <a:cxn ang="0">
                  <a:pos x="connsiteX2118" y="connsiteY2118"/>
                </a:cxn>
                <a:cxn ang="0">
                  <a:pos x="connsiteX2119" y="connsiteY2119"/>
                </a:cxn>
                <a:cxn ang="0">
                  <a:pos x="connsiteX2120" y="connsiteY2120"/>
                </a:cxn>
                <a:cxn ang="0">
                  <a:pos x="connsiteX2121" y="connsiteY2121"/>
                </a:cxn>
                <a:cxn ang="0">
                  <a:pos x="connsiteX2122" y="connsiteY2122"/>
                </a:cxn>
                <a:cxn ang="0">
                  <a:pos x="connsiteX2123" y="connsiteY2123"/>
                </a:cxn>
                <a:cxn ang="0">
                  <a:pos x="connsiteX2124" y="connsiteY2124"/>
                </a:cxn>
                <a:cxn ang="0">
                  <a:pos x="connsiteX2125" y="connsiteY2125"/>
                </a:cxn>
                <a:cxn ang="0">
                  <a:pos x="connsiteX2126" y="connsiteY2126"/>
                </a:cxn>
                <a:cxn ang="0">
                  <a:pos x="connsiteX2127" y="connsiteY2127"/>
                </a:cxn>
                <a:cxn ang="0">
                  <a:pos x="connsiteX2128" y="connsiteY2128"/>
                </a:cxn>
                <a:cxn ang="0">
                  <a:pos x="connsiteX2129" y="connsiteY2129"/>
                </a:cxn>
                <a:cxn ang="0">
                  <a:pos x="connsiteX2130" y="connsiteY2130"/>
                </a:cxn>
                <a:cxn ang="0">
                  <a:pos x="connsiteX2131" y="connsiteY2131"/>
                </a:cxn>
                <a:cxn ang="0">
                  <a:pos x="connsiteX2132" y="connsiteY2132"/>
                </a:cxn>
                <a:cxn ang="0">
                  <a:pos x="connsiteX2133" y="connsiteY2133"/>
                </a:cxn>
                <a:cxn ang="0">
                  <a:pos x="connsiteX2134" y="connsiteY2134"/>
                </a:cxn>
                <a:cxn ang="0">
                  <a:pos x="connsiteX2135" y="connsiteY2135"/>
                </a:cxn>
                <a:cxn ang="0">
                  <a:pos x="connsiteX2136" y="connsiteY2136"/>
                </a:cxn>
                <a:cxn ang="0">
                  <a:pos x="connsiteX2137" y="connsiteY2137"/>
                </a:cxn>
                <a:cxn ang="0">
                  <a:pos x="connsiteX2138" y="connsiteY2138"/>
                </a:cxn>
                <a:cxn ang="0">
                  <a:pos x="connsiteX2139" y="connsiteY2139"/>
                </a:cxn>
                <a:cxn ang="0">
                  <a:pos x="connsiteX2140" y="connsiteY2140"/>
                </a:cxn>
                <a:cxn ang="0">
                  <a:pos x="connsiteX2141" y="connsiteY2141"/>
                </a:cxn>
                <a:cxn ang="0">
                  <a:pos x="connsiteX2142" y="connsiteY2142"/>
                </a:cxn>
                <a:cxn ang="0">
                  <a:pos x="connsiteX2143" y="connsiteY2143"/>
                </a:cxn>
                <a:cxn ang="0">
                  <a:pos x="connsiteX2144" y="connsiteY2144"/>
                </a:cxn>
                <a:cxn ang="0">
                  <a:pos x="connsiteX2145" y="connsiteY2145"/>
                </a:cxn>
                <a:cxn ang="0">
                  <a:pos x="connsiteX2146" y="connsiteY2146"/>
                </a:cxn>
                <a:cxn ang="0">
                  <a:pos x="connsiteX2147" y="connsiteY2147"/>
                </a:cxn>
                <a:cxn ang="0">
                  <a:pos x="connsiteX2148" y="connsiteY2148"/>
                </a:cxn>
                <a:cxn ang="0">
                  <a:pos x="connsiteX2149" y="connsiteY2149"/>
                </a:cxn>
                <a:cxn ang="0">
                  <a:pos x="connsiteX2150" y="connsiteY2150"/>
                </a:cxn>
                <a:cxn ang="0">
                  <a:pos x="connsiteX2151" y="connsiteY2151"/>
                </a:cxn>
                <a:cxn ang="0">
                  <a:pos x="connsiteX2152" y="connsiteY2152"/>
                </a:cxn>
                <a:cxn ang="0">
                  <a:pos x="connsiteX2153" y="connsiteY2153"/>
                </a:cxn>
                <a:cxn ang="0">
                  <a:pos x="connsiteX2154" y="connsiteY2154"/>
                </a:cxn>
                <a:cxn ang="0">
                  <a:pos x="connsiteX2155" y="connsiteY2155"/>
                </a:cxn>
                <a:cxn ang="0">
                  <a:pos x="connsiteX2156" y="connsiteY2156"/>
                </a:cxn>
                <a:cxn ang="0">
                  <a:pos x="connsiteX2157" y="connsiteY2157"/>
                </a:cxn>
                <a:cxn ang="0">
                  <a:pos x="connsiteX2158" y="connsiteY2158"/>
                </a:cxn>
                <a:cxn ang="0">
                  <a:pos x="connsiteX2159" y="connsiteY2159"/>
                </a:cxn>
                <a:cxn ang="0">
                  <a:pos x="connsiteX2160" y="connsiteY2160"/>
                </a:cxn>
                <a:cxn ang="0">
                  <a:pos x="connsiteX2161" y="connsiteY2161"/>
                </a:cxn>
                <a:cxn ang="0">
                  <a:pos x="connsiteX2162" y="connsiteY2162"/>
                </a:cxn>
                <a:cxn ang="0">
                  <a:pos x="connsiteX2163" y="connsiteY2163"/>
                </a:cxn>
                <a:cxn ang="0">
                  <a:pos x="connsiteX2164" y="connsiteY2164"/>
                </a:cxn>
                <a:cxn ang="0">
                  <a:pos x="connsiteX2165" y="connsiteY2165"/>
                </a:cxn>
                <a:cxn ang="0">
                  <a:pos x="connsiteX2166" y="connsiteY2166"/>
                </a:cxn>
                <a:cxn ang="0">
                  <a:pos x="connsiteX2167" y="connsiteY2167"/>
                </a:cxn>
                <a:cxn ang="0">
                  <a:pos x="connsiteX2168" y="connsiteY2168"/>
                </a:cxn>
                <a:cxn ang="0">
                  <a:pos x="connsiteX2169" y="connsiteY2169"/>
                </a:cxn>
                <a:cxn ang="0">
                  <a:pos x="connsiteX2170" y="connsiteY2170"/>
                </a:cxn>
                <a:cxn ang="0">
                  <a:pos x="connsiteX2171" y="connsiteY2171"/>
                </a:cxn>
                <a:cxn ang="0">
                  <a:pos x="connsiteX2172" y="connsiteY2172"/>
                </a:cxn>
                <a:cxn ang="0">
                  <a:pos x="connsiteX2173" y="connsiteY2173"/>
                </a:cxn>
                <a:cxn ang="0">
                  <a:pos x="connsiteX2174" y="connsiteY2174"/>
                </a:cxn>
                <a:cxn ang="0">
                  <a:pos x="connsiteX2175" y="connsiteY2175"/>
                </a:cxn>
                <a:cxn ang="0">
                  <a:pos x="connsiteX2176" y="connsiteY2176"/>
                </a:cxn>
                <a:cxn ang="0">
                  <a:pos x="connsiteX2177" y="connsiteY2177"/>
                </a:cxn>
                <a:cxn ang="0">
                  <a:pos x="connsiteX2178" y="connsiteY2178"/>
                </a:cxn>
                <a:cxn ang="0">
                  <a:pos x="connsiteX2179" y="connsiteY2179"/>
                </a:cxn>
                <a:cxn ang="0">
                  <a:pos x="connsiteX2180" y="connsiteY2180"/>
                </a:cxn>
                <a:cxn ang="0">
                  <a:pos x="connsiteX2181" y="connsiteY2181"/>
                </a:cxn>
                <a:cxn ang="0">
                  <a:pos x="connsiteX2182" y="connsiteY2182"/>
                </a:cxn>
                <a:cxn ang="0">
                  <a:pos x="connsiteX2183" y="connsiteY2183"/>
                </a:cxn>
                <a:cxn ang="0">
                  <a:pos x="connsiteX2184" y="connsiteY2184"/>
                </a:cxn>
                <a:cxn ang="0">
                  <a:pos x="connsiteX2185" y="connsiteY2185"/>
                </a:cxn>
                <a:cxn ang="0">
                  <a:pos x="connsiteX2186" y="connsiteY2186"/>
                </a:cxn>
                <a:cxn ang="0">
                  <a:pos x="connsiteX2187" y="connsiteY2187"/>
                </a:cxn>
                <a:cxn ang="0">
                  <a:pos x="connsiteX2188" y="connsiteY2188"/>
                </a:cxn>
                <a:cxn ang="0">
                  <a:pos x="connsiteX2189" y="connsiteY2189"/>
                </a:cxn>
                <a:cxn ang="0">
                  <a:pos x="connsiteX2190" y="connsiteY2190"/>
                </a:cxn>
                <a:cxn ang="0">
                  <a:pos x="connsiteX2191" y="connsiteY2191"/>
                </a:cxn>
                <a:cxn ang="0">
                  <a:pos x="connsiteX2192" y="connsiteY2192"/>
                </a:cxn>
                <a:cxn ang="0">
                  <a:pos x="connsiteX2193" y="connsiteY2193"/>
                </a:cxn>
                <a:cxn ang="0">
                  <a:pos x="connsiteX2194" y="connsiteY2194"/>
                </a:cxn>
                <a:cxn ang="0">
                  <a:pos x="connsiteX2195" y="connsiteY2195"/>
                </a:cxn>
                <a:cxn ang="0">
                  <a:pos x="connsiteX2196" y="connsiteY2196"/>
                </a:cxn>
                <a:cxn ang="0">
                  <a:pos x="connsiteX2197" y="connsiteY2197"/>
                </a:cxn>
                <a:cxn ang="0">
                  <a:pos x="connsiteX2198" y="connsiteY2198"/>
                </a:cxn>
                <a:cxn ang="0">
                  <a:pos x="connsiteX2199" y="connsiteY2199"/>
                </a:cxn>
                <a:cxn ang="0">
                  <a:pos x="connsiteX2200" y="connsiteY2200"/>
                </a:cxn>
                <a:cxn ang="0">
                  <a:pos x="connsiteX2201" y="connsiteY2201"/>
                </a:cxn>
                <a:cxn ang="0">
                  <a:pos x="connsiteX2202" y="connsiteY2202"/>
                </a:cxn>
                <a:cxn ang="0">
                  <a:pos x="connsiteX2203" y="connsiteY2203"/>
                </a:cxn>
                <a:cxn ang="0">
                  <a:pos x="connsiteX2204" y="connsiteY2204"/>
                </a:cxn>
                <a:cxn ang="0">
                  <a:pos x="connsiteX2205" y="connsiteY2205"/>
                </a:cxn>
                <a:cxn ang="0">
                  <a:pos x="connsiteX2206" y="connsiteY2206"/>
                </a:cxn>
                <a:cxn ang="0">
                  <a:pos x="connsiteX2207" y="connsiteY2207"/>
                </a:cxn>
                <a:cxn ang="0">
                  <a:pos x="connsiteX2208" y="connsiteY2208"/>
                </a:cxn>
                <a:cxn ang="0">
                  <a:pos x="connsiteX2209" y="connsiteY2209"/>
                </a:cxn>
                <a:cxn ang="0">
                  <a:pos x="connsiteX2210" y="connsiteY2210"/>
                </a:cxn>
                <a:cxn ang="0">
                  <a:pos x="connsiteX2211" y="connsiteY2211"/>
                </a:cxn>
                <a:cxn ang="0">
                  <a:pos x="connsiteX2212" y="connsiteY2212"/>
                </a:cxn>
                <a:cxn ang="0">
                  <a:pos x="connsiteX2213" y="connsiteY2213"/>
                </a:cxn>
                <a:cxn ang="0">
                  <a:pos x="connsiteX2214" y="connsiteY2214"/>
                </a:cxn>
                <a:cxn ang="0">
                  <a:pos x="connsiteX2215" y="connsiteY2215"/>
                </a:cxn>
                <a:cxn ang="0">
                  <a:pos x="connsiteX2216" y="connsiteY2216"/>
                </a:cxn>
                <a:cxn ang="0">
                  <a:pos x="connsiteX2217" y="connsiteY2217"/>
                </a:cxn>
                <a:cxn ang="0">
                  <a:pos x="connsiteX2218" y="connsiteY2218"/>
                </a:cxn>
                <a:cxn ang="0">
                  <a:pos x="connsiteX2219" y="connsiteY2219"/>
                </a:cxn>
                <a:cxn ang="0">
                  <a:pos x="connsiteX2220" y="connsiteY2220"/>
                </a:cxn>
                <a:cxn ang="0">
                  <a:pos x="connsiteX2221" y="connsiteY2221"/>
                </a:cxn>
                <a:cxn ang="0">
                  <a:pos x="connsiteX2222" y="connsiteY2222"/>
                </a:cxn>
                <a:cxn ang="0">
                  <a:pos x="connsiteX2223" y="connsiteY2223"/>
                </a:cxn>
                <a:cxn ang="0">
                  <a:pos x="connsiteX2224" y="connsiteY2224"/>
                </a:cxn>
                <a:cxn ang="0">
                  <a:pos x="connsiteX2225" y="connsiteY2225"/>
                </a:cxn>
                <a:cxn ang="0">
                  <a:pos x="connsiteX2226" y="connsiteY2226"/>
                </a:cxn>
                <a:cxn ang="0">
                  <a:pos x="connsiteX2227" y="connsiteY2227"/>
                </a:cxn>
                <a:cxn ang="0">
                  <a:pos x="connsiteX2228" y="connsiteY2228"/>
                </a:cxn>
                <a:cxn ang="0">
                  <a:pos x="connsiteX2229" y="connsiteY2229"/>
                </a:cxn>
                <a:cxn ang="0">
                  <a:pos x="connsiteX2230" y="connsiteY2230"/>
                </a:cxn>
                <a:cxn ang="0">
                  <a:pos x="connsiteX2231" y="connsiteY2231"/>
                </a:cxn>
                <a:cxn ang="0">
                  <a:pos x="connsiteX2232" y="connsiteY2232"/>
                </a:cxn>
                <a:cxn ang="0">
                  <a:pos x="connsiteX2233" y="connsiteY2233"/>
                </a:cxn>
                <a:cxn ang="0">
                  <a:pos x="connsiteX2234" y="connsiteY2234"/>
                </a:cxn>
                <a:cxn ang="0">
                  <a:pos x="connsiteX2235" y="connsiteY2235"/>
                </a:cxn>
                <a:cxn ang="0">
                  <a:pos x="connsiteX2236" y="connsiteY2236"/>
                </a:cxn>
                <a:cxn ang="0">
                  <a:pos x="connsiteX2237" y="connsiteY2237"/>
                </a:cxn>
                <a:cxn ang="0">
                  <a:pos x="connsiteX2238" y="connsiteY2238"/>
                </a:cxn>
                <a:cxn ang="0">
                  <a:pos x="connsiteX2239" y="connsiteY2239"/>
                </a:cxn>
                <a:cxn ang="0">
                  <a:pos x="connsiteX2240" y="connsiteY2240"/>
                </a:cxn>
                <a:cxn ang="0">
                  <a:pos x="connsiteX2241" y="connsiteY2241"/>
                </a:cxn>
                <a:cxn ang="0">
                  <a:pos x="connsiteX2242" y="connsiteY2242"/>
                </a:cxn>
                <a:cxn ang="0">
                  <a:pos x="connsiteX2243" y="connsiteY2243"/>
                </a:cxn>
                <a:cxn ang="0">
                  <a:pos x="connsiteX2244" y="connsiteY2244"/>
                </a:cxn>
                <a:cxn ang="0">
                  <a:pos x="connsiteX2245" y="connsiteY2245"/>
                </a:cxn>
                <a:cxn ang="0">
                  <a:pos x="connsiteX2246" y="connsiteY2246"/>
                </a:cxn>
                <a:cxn ang="0">
                  <a:pos x="connsiteX2247" y="connsiteY2247"/>
                </a:cxn>
                <a:cxn ang="0">
                  <a:pos x="connsiteX2248" y="connsiteY2248"/>
                </a:cxn>
                <a:cxn ang="0">
                  <a:pos x="connsiteX2249" y="connsiteY2249"/>
                </a:cxn>
                <a:cxn ang="0">
                  <a:pos x="connsiteX2250" y="connsiteY2250"/>
                </a:cxn>
                <a:cxn ang="0">
                  <a:pos x="connsiteX2251" y="connsiteY2251"/>
                </a:cxn>
                <a:cxn ang="0">
                  <a:pos x="connsiteX2252" y="connsiteY2252"/>
                </a:cxn>
                <a:cxn ang="0">
                  <a:pos x="connsiteX2253" y="connsiteY2253"/>
                </a:cxn>
                <a:cxn ang="0">
                  <a:pos x="connsiteX2254" y="connsiteY2254"/>
                </a:cxn>
                <a:cxn ang="0">
                  <a:pos x="connsiteX2255" y="connsiteY2255"/>
                </a:cxn>
                <a:cxn ang="0">
                  <a:pos x="connsiteX2256" y="connsiteY2256"/>
                </a:cxn>
                <a:cxn ang="0">
                  <a:pos x="connsiteX2257" y="connsiteY2257"/>
                </a:cxn>
                <a:cxn ang="0">
                  <a:pos x="connsiteX2258" y="connsiteY2258"/>
                </a:cxn>
                <a:cxn ang="0">
                  <a:pos x="connsiteX2259" y="connsiteY2259"/>
                </a:cxn>
                <a:cxn ang="0">
                  <a:pos x="connsiteX2260" y="connsiteY2260"/>
                </a:cxn>
                <a:cxn ang="0">
                  <a:pos x="connsiteX2261" y="connsiteY2261"/>
                </a:cxn>
                <a:cxn ang="0">
                  <a:pos x="connsiteX2262" y="connsiteY2262"/>
                </a:cxn>
                <a:cxn ang="0">
                  <a:pos x="connsiteX2263" y="connsiteY2263"/>
                </a:cxn>
                <a:cxn ang="0">
                  <a:pos x="connsiteX2264" y="connsiteY2264"/>
                </a:cxn>
                <a:cxn ang="0">
                  <a:pos x="connsiteX2265" y="connsiteY2265"/>
                </a:cxn>
                <a:cxn ang="0">
                  <a:pos x="connsiteX2266" y="connsiteY2266"/>
                </a:cxn>
                <a:cxn ang="0">
                  <a:pos x="connsiteX2267" y="connsiteY2267"/>
                </a:cxn>
                <a:cxn ang="0">
                  <a:pos x="connsiteX2268" y="connsiteY2268"/>
                </a:cxn>
                <a:cxn ang="0">
                  <a:pos x="connsiteX2269" y="connsiteY2269"/>
                </a:cxn>
                <a:cxn ang="0">
                  <a:pos x="connsiteX2270" y="connsiteY2270"/>
                </a:cxn>
                <a:cxn ang="0">
                  <a:pos x="connsiteX2271" y="connsiteY2271"/>
                </a:cxn>
                <a:cxn ang="0">
                  <a:pos x="connsiteX2272" y="connsiteY2272"/>
                </a:cxn>
                <a:cxn ang="0">
                  <a:pos x="connsiteX2273" y="connsiteY2273"/>
                </a:cxn>
                <a:cxn ang="0">
                  <a:pos x="connsiteX2274" y="connsiteY2274"/>
                </a:cxn>
                <a:cxn ang="0">
                  <a:pos x="connsiteX2275" y="connsiteY2275"/>
                </a:cxn>
                <a:cxn ang="0">
                  <a:pos x="connsiteX2276" y="connsiteY2276"/>
                </a:cxn>
                <a:cxn ang="0">
                  <a:pos x="connsiteX2277" y="connsiteY2277"/>
                </a:cxn>
                <a:cxn ang="0">
                  <a:pos x="connsiteX2278" y="connsiteY2278"/>
                </a:cxn>
                <a:cxn ang="0">
                  <a:pos x="connsiteX2279" y="connsiteY2279"/>
                </a:cxn>
                <a:cxn ang="0">
                  <a:pos x="connsiteX2280" y="connsiteY2280"/>
                </a:cxn>
                <a:cxn ang="0">
                  <a:pos x="connsiteX2281" y="connsiteY2281"/>
                </a:cxn>
                <a:cxn ang="0">
                  <a:pos x="connsiteX2282" y="connsiteY2282"/>
                </a:cxn>
                <a:cxn ang="0">
                  <a:pos x="connsiteX2283" y="connsiteY2283"/>
                </a:cxn>
                <a:cxn ang="0">
                  <a:pos x="connsiteX2284" y="connsiteY2284"/>
                </a:cxn>
                <a:cxn ang="0">
                  <a:pos x="connsiteX2285" y="connsiteY2285"/>
                </a:cxn>
                <a:cxn ang="0">
                  <a:pos x="connsiteX2286" y="connsiteY2286"/>
                </a:cxn>
                <a:cxn ang="0">
                  <a:pos x="connsiteX2287" y="connsiteY2287"/>
                </a:cxn>
                <a:cxn ang="0">
                  <a:pos x="connsiteX2288" y="connsiteY2288"/>
                </a:cxn>
                <a:cxn ang="0">
                  <a:pos x="connsiteX2289" y="connsiteY2289"/>
                </a:cxn>
                <a:cxn ang="0">
                  <a:pos x="connsiteX2290" y="connsiteY2290"/>
                </a:cxn>
                <a:cxn ang="0">
                  <a:pos x="connsiteX2291" y="connsiteY2291"/>
                </a:cxn>
                <a:cxn ang="0">
                  <a:pos x="connsiteX2292" y="connsiteY2292"/>
                </a:cxn>
                <a:cxn ang="0">
                  <a:pos x="connsiteX2293" y="connsiteY2293"/>
                </a:cxn>
                <a:cxn ang="0">
                  <a:pos x="connsiteX2294" y="connsiteY2294"/>
                </a:cxn>
                <a:cxn ang="0">
                  <a:pos x="connsiteX2295" y="connsiteY2295"/>
                </a:cxn>
                <a:cxn ang="0">
                  <a:pos x="connsiteX2296" y="connsiteY2296"/>
                </a:cxn>
                <a:cxn ang="0">
                  <a:pos x="connsiteX2297" y="connsiteY2297"/>
                </a:cxn>
                <a:cxn ang="0">
                  <a:pos x="connsiteX2298" y="connsiteY2298"/>
                </a:cxn>
                <a:cxn ang="0">
                  <a:pos x="connsiteX2299" y="connsiteY2299"/>
                </a:cxn>
                <a:cxn ang="0">
                  <a:pos x="connsiteX2300" y="connsiteY2300"/>
                </a:cxn>
                <a:cxn ang="0">
                  <a:pos x="connsiteX2301" y="connsiteY2301"/>
                </a:cxn>
                <a:cxn ang="0">
                  <a:pos x="connsiteX2302" y="connsiteY2302"/>
                </a:cxn>
                <a:cxn ang="0">
                  <a:pos x="connsiteX2303" y="connsiteY2303"/>
                </a:cxn>
                <a:cxn ang="0">
                  <a:pos x="connsiteX2304" y="connsiteY2304"/>
                </a:cxn>
                <a:cxn ang="0">
                  <a:pos x="connsiteX2305" y="connsiteY2305"/>
                </a:cxn>
                <a:cxn ang="0">
                  <a:pos x="connsiteX2306" y="connsiteY2306"/>
                </a:cxn>
                <a:cxn ang="0">
                  <a:pos x="connsiteX2307" y="connsiteY2307"/>
                </a:cxn>
                <a:cxn ang="0">
                  <a:pos x="connsiteX2308" y="connsiteY2308"/>
                </a:cxn>
                <a:cxn ang="0">
                  <a:pos x="connsiteX2309" y="connsiteY2309"/>
                </a:cxn>
                <a:cxn ang="0">
                  <a:pos x="connsiteX2310" y="connsiteY2310"/>
                </a:cxn>
                <a:cxn ang="0">
                  <a:pos x="connsiteX2311" y="connsiteY2311"/>
                </a:cxn>
                <a:cxn ang="0">
                  <a:pos x="connsiteX2312" y="connsiteY2312"/>
                </a:cxn>
                <a:cxn ang="0">
                  <a:pos x="connsiteX2313" y="connsiteY2313"/>
                </a:cxn>
                <a:cxn ang="0">
                  <a:pos x="connsiteX2314" y="connsiteY2314"/>
                </a:cxn>
                <a:cxn ang="0">
                  <a:pos x="connsiteX2315" y="connsiteY2315"/>
                </a:cxn>
                <a:cxn ang="0">
                  <a:pos x="connsiteX2316" y="connsiteY2316"/>
                </a:cxn>
                <a:cxn ang="0">
                  <a:pos x="connsiteX2317" y="connsiteY2317"/>
                </a:cxn>
                <a:cxn ang="0">
                  <a:pos x="connsiteX2318" y="connsiteY2318"/>
                </a:cxn>
                <a:cxn ang="0">
                  <a:pos x="connsiteX2319" y="connsiteY2319"/>
                </a:cxn>
                <a:cxn ang="0">
                  <a:pos x="connsiteX2320" y="connsiteY2320"/>
                </a:cxn>
                <a:cxn ang="0">
                  <a:pos x="connsiteX2321" y="connsiteY2321"/>
                </a:cxn>
                <a:cxn ang="0">
                  <a:pos x="connsiteX2322" y="connsiteY2322"/>
                </a:cxn>
                <a:cxn ang="0">
                  <a:pos x="connsiteX2323" y="connsiteY2323"/>
                </a:cxn>
                <a:cxn ang="0">
                  <a:pos x="connsiteX2324" y="connsiteY2324"/>
                </a:cxn>
                <a:cxn ang="0">
                  <a:pos x="connsiteX2325" y="connsiteY2325"/>
                </a:cxn>
                <a:cxn ang="0">
                  <a:pos x="connsiteX2326" y="connsiteY2326"/>
                </a:cxn>
                <a:cxn ang="0">
                  <a:pos x="connsiteX2327" y="connsiteY2327"/>
                </a:cxn>
                <a:cxn ang="0">
                  <a:pos x="connsiteX2328" y="connsiteY2328"/>
                </a:cxn>
                <a:cxn ang="0">
                  <a:pos x="connsiteX2329" y="connsiteY2329"/>
                </a:cxn>
                <a:cxn ang="0">
                  <a:pos x="connsiteX2330" y="connsiteY2330"/>
                </a:cxn>
                <a:cxn ang="0">
                  <a:pos x="connsiteX2331" y="connsiteY2331"/>
                </a:cxn>
                <a:cxn ang="0">
                  <a:pos x="connsiteX2332" y="connsiteY2332"/>
                </a:cxn>
                <a:cxn ang="0">
                  <a:pos x="connsiteX2333" y="connsiteY2333"/>
                </a:cxn>
                <a:cxn ang="0">
                  <a:pos x="connsiteX2334" y="connsiteY2334"/>
                </a:cxn>
                <a:cxn ang="0">
                  <a:pos x="connsiteX2335" y="connsiteY2335"/>
                </a:cxn>
                <a:cxn ang="0">
                  <a:pos x="connsiteX2336" y="connsiteY2336"/>
                </a:cxn>
                <a:cxn ang="0">
                  <a:pos x="connsiteX2337" y="connsiteY2337"/>
                </a:cxn>
                <a:cxn ang="0">
                  <a:pos x="connsiteX2338" y="connsiteY2338"/>
                </a:cxn>
                <a:cxn ang="0">
                  <a:pos x="connsiteX2339" y="connsiteY2339"/>
                </a:cxn>
                <a:cxn ang="0">
                  <a:pos x="connsiteX2340" y="connsiteY2340"/>
                </a:cxn>
                <a:cxn ang="0">
                  <a:pos x="connsiteX2341" y="connsiteY2341"/>
                </a:cxn>
                <a:cxn ang="0">
                  <a:pos x="connsiteX2342" y="connsiteY2342"/>
                </a:cxn>
                <a:cxn ang="0">
                  <a:pos x="connsiteX2343" y="connsiteY2343"/>
                </a:cxn>
                <a:cxn ang="0">
                  <a:pos x="connsiteX2344" y="connsiteY2344"/>
                </a:cxn>
                <a:cxn ang="0">
                  <a:pos x="connsiteX2345" y="connsiteY2345"/>
                </a:cxn>
                <a:cxn ang="0">
                  <a:pos x="connsiteX2346" y="connsiteY2346"/>
                </a:cxn>
                <a:cxn ang="0">
                  <a:pos x="connsiteX2347" y="connsiteY2347"/>
                </a:cxn>
                <a:cxn ang="0">
                  <a:pos x="connsiteX2348" y="connsiteY2348"/>
                </a:cxn>
                <a:cxn ang="0">
                  <a:pos x="connsiteX2349" y="connsiteY2349"/>
                </a:cxn>
                <a:cxn ang="0">
                  <a:pos x="connsiteX2350" y="connsiteY2350"/>
                </a:cxn>
                <a:cxn ang="0">
                  <a:pos x="connsiteX2351" y="connsiteY2351"/>
                </a:cxn>
                <a:cxn ang="0">
                  <a:pos x="connsiteX2352" y="connsiteY2352"/>
                </a:cxn>
                <a:cxn ang="0">
                  <a:pos x="connsiteX2353" y="connsiteY2353"/>
                </a:cxn>
                <a:cxn ang="0">
                  <a:pos x="connsiteX2354" y="connsiteY2354"/>
                </a:cxn>
                <a:cxn ang="0">
                  <a:pos x="connsiteX2355" y="connsiteY2355"/>
                </a:cxn>
                <a:cxn ang="0">
                  <a:pos x="connsiteX2356" y="connsiteY2356"/>
                </a:cxn>
                <a:cxn ang="0">
                  <a:pos x="connsiteX2357" y="connsiteY2357"/>
                </a:cxn>
                <a:cxn ang="0">
                  <a:pos x="connsiteX2358" y="connsiteY2358"/>
                </a:cxn>
                <a:cxn ang="0">
                  <a:pos x="connsiteX2359" y="connsiteY2359"/>
                </a:cxn>
                <a:cxn ang="0">
                  <a:pos x="connsiteX2360" y="connsiteY2360"/>
                </a:cxn>
                <a:cxn ang="0">
                  <a:pos x="connsiteX2361" y="connsiteY2361"/>
                </a:cxn>
                <a:cxn ang="0">
                  <a:pos x="connsiteX2362" y="connsiteY2362"/>
                </a:cxn>
                <a:cxn ang="0">
                  <a:pos x="connsiteX2363" y="connsiteY2363"/>
                </a:cxn>
                <a:cxn ang="0">
                  <a:pos x="connsiteX2364" y="connsiteY2364"/>
                </a:cxn>
                <a:cxn ang="0">
                  <a:pos x="connsiteX2365" y="connsiteY2365"/>
                </a:cxn>
                <a:cxn ang="0">
                  <a:pos x="connsiteX2366" y="connsiteY2366"/>
                </a:cxn>
                <a:cxn ang="0">
                  <a:pos x="connsiteX2367" y="connsiteY2367"/>
                </a:cxn>
                <a:cxn ang="0">
                  <a:pos x="connsiteX2368" y="connsiteY2368"/>
                </a:cxn>
                <a:cxn ang="0">
                  <a:pos x="connsiteX2369" y="connsiteY2369"/>
                </a:cxn>
                <a:cxn ang="0">
                  <a:pos x="connsiteX2370" y="connsiteY2370"/>
                </a:cxn>
                <a:cxn ang="0">
                  <a:pos x="connsiteX2371" y="connsiteY2371"/>
                </a:cxn>
                <a:cxn ang="0">
                  <a:pos x="connsiteX2372" y="connsiteY2372"/>
                </a:cxn>
                <a:cxn ang="0">
                  <a:pos x="connsiteX2373" y="connsiteY2373"/>
                </a:cxn>
                <a:cxn ang="0">
                  <a:pos x="connsiteX2374" y="connsiteY2374"/>
                </a:cxn>
                <a:cxn ang="0">
                  <a:pos x="connsiteX2375" y="connsiteY2375"/>
                </a:cxn>
                <a:cxn ang="0">
                  <a:pos x="connsiteX2376" y="connsiteY2376"/>
                </a:cxn>
                <a:cxn ang="0">
                  <a:pos x="connsiteX2377" y="connsiteY2377"/>
                </a:cxn>
                <a:cxn ang="0">
                  <a:pos x="connsiteX2378" y="connsiteY2378"/>
                </a:cxn>
                <a:cxn ang="0">
                  <a:pos x="connsiteX2379" y="connsiteY2379"/>
                </a:cxn>
                <a:cxn ang="0">
                  <a:pos x="connsiteX2380" y="connsiteY2380"/>
                </a:cxn>
                <a:cxn ang="0">
                  <a:pos x="connsiteX2381" y="connsiteY2381"/>
                </a:cxn>
                <a:cxn ang="0">
                  <a:pos x="connsiteX2382" y="connsiteY2382"/>
                </a:cxn>
                <a:cxn ang="0">
                  <a:pos x="connsiteX2383" y="connsiteY2383"/>
                </a:cxn>
                <a:cxn ang="0">
                  <a:pos x="connsiteX2384" y="connsiteY2384"/>
                </a:cxn>
                <a:cxn ang="0">
                  <a:pos x="connsiteX2385" y="connsiteY2385"/>
                </a:cxn>
                <a:cxn ang="0">
                  <a:pos x="connsiteX2386" y="connsiteY2386"/>
                </a:cxn>
                <a:cxn ang="0">
                  <a:pos x="connsiteX2387" y="connsiteY2387"/>
                </a:cxn>
                <a:cxn ang="0">
                  <a:pos x="connsiteX2388" y="connsiteY2388"/>
                </a:cxn>
                <a:cxn ang="0">
                  <a:pos x="connsiteX2389" y="connsiteY2389"/>
                </a:cxn>
                <a:cxn ang="0">
                  <a:pos x="connsiteX2390" y="connsiteY2390"/>
                </a:cxn>
                <a:cxn ang="0">
                  <a:pos x="connsiteX2391" y="connsiteY2391"/>
                </a:cxn>
                <a:cxn ang="0">
                  <a:pos x="connsiteX2392" y="connsiteY2392"/>
                </a:cxn>
                <a:cxn ang="0">
                  <a:pos x="connsiteX2393" y="connsiteY2393"/>
                </a:cxn>
                <a:cxn ang="0">
                  <a:pos x="connsiteX2394" y="connsiteY2394"/>
                </a:cxn>
                <a:cxn ang="0">
                  <a:pos x="connsiteX2395" y="connsiteY2395"/>
                </a:cxn>
                <a:cxn ang="0">
                  <a:pos x="connsiteX2396" y="connsiteY2396"/>
                </a:cxn>
                <a:cxn ang="0">
                  <a:pos x="connsiteX2397" y="connsiteY2397"/>
                </a:cxn>
                <a:cxn ang="0">
                  <a:pos x="connsiteX2398" y="connsiteY2398"/>
                </a:cxn>
                <a:cxn ang="0">
                  <a:pos x="connsiteX2399" y="connsiteY2399"/>
                </a:cxn>
                <a:cxn ang="0">
                  <a:pos x="connsiteX2400" y="connsiteY2400"/>
                </a:cxn>
                <a:cxn ang="0">
                  <a:pos x="connsiteX2401" y="connsiteY2401"/>
                </a:cxn>
                <a:cxn ang="0">
                  <a:pos x="connsiteX2402" y="connsiteY2402"/>
                </a:cxn>
                <a:cxn ang="0">
                  <a:pos x="connsiteX2403" y="connsiteY2403"/>
                </a:cxn>
                <a:cxn ang="0">
                  <a:pos x="connsiteX2404" y="connsiteY2404"/>
                </a:cxn>
                <a:cxn ang="0">
                  <a:pos x="connsiteX2405" y="connsiteY2405"/>
                </a:cxn>
                <a:cxn ang="0">
                  <a:pos x="connsiteX2406" y="connsiteY2406"/>
                </a:cxn>
                <a:cxn ang="0">
                  <a:pos x="connsiteX2407" y="connsiteY2407"/>
                </a:cxn>
                <a:cxn ang="0">
                  <a:pos x="connsiteX2408" y="connsiteY2408"/>
                </a:cxn>
                <a:cxn ang="0">
                  <a:pos x="connsiteX2409" y="connsiteY2409"/>
                </a:cxn>
                <a:cxn ang="0">
                  <a:pos x="connsiteX2410" y="connsiteY2410"/>
                </a:cxn>
                <a:cxn ang="0">
                  <a:pos x="connsiteX2411" y="connsiteY2411"/>
                </a:cxn>
                <a:cxn ang="0">
                  <a:pos x="connsiteX2412" y="connsiteY2412"/>
                </a:cxn>
                <a:cxn ang="0">
                  <a:pos x="connsiteX2413" y="connsiteY2413"/>
                </a:cxn>
                <a:cxn ang="0">
                  <a:pos x="connsiteX2414" y="connsiteY2414"/>
                </a:cxn>
                <a:cxn ang="0">
                  <a:pos x="connsiteX2415" y="connsiteY2415"/>
                </a:cxn>
                <a:cxn ang="0">
                  <a:pos x="connsiteX2416" y="connsiteY2416"/>
                </a:cxn>
                <a:cxn ang="0">
                  <a:pos x="connsiteX2417" y="connsiteY2417"/>
                </a:cxn>
                <a:cxn ang="0">
                  <a:pos x="connsiteX2418" y="connsiteY2418"/>
                </a:cxn>
                <a:cxn ang="0">
                  <a:pos x="connsiteX2419" y="connsiteY2419"/>
                </a:cxn>
                <a:cxn ang="0">
                  <a:pos x="connsiteX2420" y="connsiteY2420"/>
                </a:cxn>
                <a:cxn ang="0">
                  <a:pos x="connsiteX2421" y="connsiteY2421"/>
                </a:cxn>
                <a:cxn ang="0">
                  <a:pos x="connsiteX2422" y="connsiteY2422"/>
                </a:cxn>
                <a:cxn ang="0">
                  <a:pos x="connsiteX2423" y="connsiteY2423"/>
                </a:cxn>
                <a:cxn ang="0">
                  <a:pos x="connsiteX2424" y="connsiteY2424"/>
                </a:cxn>
                <a:cxn ang="0">
                  <a:pos x="connsiteX2425" y="connsiteY2425"/>
                </a:cxn>
                <a:cxn ang="0">
                  <a:pos x="connsiteX2426" y="connsiteY2426"/>
                </a:cxn>
                <a:cxn ang="0">
                  <a:pos x="connsiteX2427" y="connsiteY2427"/>
                </a:cxn>
                <a:cxn ang="0">
                  <a:pos x="connsiteX2428" y="connsiteY2428"/>
                </a:cxn>
                <a:cxn ang="0">
                  <a:pos x="connsiteX2429" y="connsiteY2429"/>
                </a:cxn>
                <a:cxn ang="0">
                  <a:pos x="connsiteX2430" y="connsiteY2430"/>
                </a:cxn>
                <a:cxn ang="0">
                  <a:pos x="connsiteX2431" y="connsiteY2431"/>
                </a:cxn>
                <a:cxn ang="0">
                  <a:pos x="connsiteX2432" y="connsiteY2432"/>
                </a:cxn>
                <a:cxn ang="0">
                  <a:pos x="connsiteX2433" y="connsiteY2433"/>
                </a:cxn>
                <a:cxn ang="0">
                  <a:pos x="connsiteX2434" y="connsiteY2434"/>
                </a:cxn>
                <a:cxn ang="0">
                  <a:pos x="connsiteX2435" y="connsiteY2435"/>
                </a:cxn>
                <a:cxn ang="0">
                  <a:pos x="connsiteX2436" y="connsiteY2436"/>
                </a:cxn>
                <a:cxn ang="0">
                  <a:pos x="connsiteX2437" y="connsiteY2437"/>
                </a:cxn>
                <a:cxn ang="0">
                  <a:pos x="connsiteX2438" y="connsiteY2438"/>
                </a:cxn>
                <a:cxn ang="0">
                  <a:pos x="connsiteX2439" y="connsiteY2439"/>
                </a:cxn>
                <a:cxn ang="0">
                  <a:pos x="connsiteX2440" y="connsiteY2440"/>
                </a:cxn>
                <a:cxn ang="0">
                  <a:pos x="connsiteX2441" y="connsiteY2441"/>
                </a:cxn>
                <a:cxn ang="0">
                  <a:pos x="connsiteX2442" y="connsiteY2442"/>
                </a:cxn>
                <a:cxn ang="0">
                  <a:pos x="connsiteX2443" y="connsiteY2443"/>
                </a:cxn>
                <a:cxn ang="0">
                  <a:pos x="connsiteX2444" y="connsiteY2444"/>
                </a:cxn>
                <a:cxn ang="0">
                  <a:pos x="connsiteX2445" y="connsiteY2445"/>
                </a:cxn>
                <a:cxn ang="0">
                  <a:pos x="connsiteX2446" y="connsiteY2446"/>
                </a:cxn>
                <a:cxn ang="0">
                  <a:pos x="connsiteX2447" y="connsiteY2447"/>
                </a:cxn>
                <a:cxn ang="0">
                  <a:pos x="connsiteX2448" y="connsiteY2448"/>
                </a:cxn>
                <a:cxn ang="0">
                  <a:pos x="connsiteX2449" y="connsiteY2449"/>
                </a:cxn>
                <a:cxn ang="0">
                  <a:pos x="connsiteX2450" y="connsiteY2450"/>
                </a:cxn>
                <a:cxn ang="0">
                  <a:pos x="connsiteX2451" y="connsiteY2451"/>
                </a:cxn>
                <a:cxn ang="0">
                  <a:pos x="connsiteX2452" y="connsiteY2452"/>
                </a:cxn>
                <a:cxn ang="0">
                  <a:pos x="connsiteX2453" y="connsiteY2453"/>
                </a:cxn>
                <a:cxn ang="0">
                  <a:pos x="connsiteX2454" y="connsiteY2454"/>
                </a:cxn>
                <a:cxn ang="0">
                  <a:pos x="connsiteX2455" y="connsiteY2455"/>
                </a:cxn>
                <a:cxn ang="0">
                  <a:pos x="connsiteX2456" y="connsiteY2456"/>
                </a:cxn>
                <a:cxn ang="0">
                  <a:pos x="connsiteX2457" y="connsiteY2457"/>
                </a:cxn>
                <a:cxn ang="0">
                  <a:pos x="connsiteX2458" y="connsiteY2458"/>
                </a:cxn>
                <a:cxn ang="0">
                  <a:pos x="connsiteX2459" y="connsiteY2459"/>
                </a:cxn>
                <a:cxn ang="0">
                  <a:pos x="connsiteX2460" y="connsiteY2460"/>
                </a:cxn>
                <a:cxn ang="0">
                  <a:pos x="connsiteX2461" y="connsiteY2461"/>
                </a:cxn>
                <a:cxn ang="0">
                  <a:pos x="connsiteX2462" y="connsiteY2462"/>
                </a:cxn>
                <a:cxn ang="0">
                  <a:pos x="connsiteX2463" y="connsiteY2463"/>
                </a:cxn>
                <a:cxn ang="0">
                  <a:pos x="connsiteX2464" y="connsiteY2464"/>
                </a:cxn>
                <a:cxn ang="0">
                  <a:pos x="connsiteX2465" y="connsiteY2465"/>
                </a:cxn>
                <a:cxn ang="0">
                  <a:pos x="connsiteX2466" y="connsiteY2466"/>
                </a:cxn>
                <a:cxn ang="0">
                  <a:pos x="connsiteX2467" y="connsiteY2467"/>
                </a:cxn>
                <a:cxn ang="0">
                  <a:pos x="connsiteX2468" y="connsiteY2468"/>
                </a:cxn>
                <a:cxn ang="0">
                  <a:pos x="connsiteX2469" y="connsiteY2469"/>
                </a:cxn>
                <a:cxn ang="0">
                  <a:pos x="connsiteX2470" y="connsiteY2470"/>
                </a:cxn>
                <a:cxn ang="0">
                  <a:pos x="connsiteX2471" y="connsiteY2471"/>
                </a:cxn>
                <a:cxn ang="0">
                  <a:pos x="connsiteX2472" y="connsiteY2472"/>
                </a:cxn>
                <a:cxn ang="0">
                  <a:pos x="connsiteX2473" y="connsiteY2473"/>
                </a:cxn>
                <a:cxn ang="0">
                  <a:pos x="connsiteX2474" y="connsiteY2474"/>
                </a:cxn>
                <a:cxn ang="0">
                  <a:pos x="connsiteX2475" y="connsiteY2475"/>
                </a:cxn>
                <a:cxn ang="0">
                  <a:pos x="connsiteX2476" y="connsiteY2476"/>
                </a:cxn>
                <a:cxn ang="0">
                  <a:pos x="connsiteX2477" y="connsiteY2477"/>
                </a:cxn>
                <a:cxn ang="0">
                  <a:pos x="connsiteX2478" y="connsiteY2478"/>
                </a:cxn>
                <a:cxn ang="0">
                  <a:pos x="connsiteX2479" y="connsiteY2479"/>
                </a:cxn>
                <a:cxn ang="0">
                  <a:pos x="connsiteX2480" y="connsiteY2480"/>
                </a:cxn>
                <a:cxn ang="0">
                  <a:pos x="connsiteX2481" y="connsiteY2481"/>
                </a:cxn>
                <a:cxn ang="0">
                  <a:pos x="connsiteX2482" y="connsiteY2482"/>
                </a:cxn>
                <a:cxn ang="0">
                  <a:pos x="connsiteX2483" y="connsiteY2483"/>
                </a:cxn>
                <a:cxn ang="0">
                  <a:pos x="connsiteX2484" y="connsiteY2484"/>
                </a:cxn>
                <a:cxn ang="0">
                  <a:pos x="connsiteX2485" y="connsiteY2485"/>
                </a:cxn>
                <a:cxn ang="0">
                  <a:pos x="connsiteX2486" y="connsiteY2486"/>
                </a:cxn>
                <a:cxn ang="0">
                  <a:pos x="connsiteX2487" y="connsiteY2487"/>
                </a:cxn>
                <a:cxn ang="0">
                  <a:pos x="connsiteX2488" y="connsiteY2488"/>
                </a:cxn>
                <a:cxn ang="0">
                  <a:pos x="connsiteX2489" y="connsiteY2489"/>
                </a:cxn>
                <a:cxn ang="0">
                  <a:pos x="connsiteX2490" y="connsiteY2490"/>
                </a:cxn>
                <a:cxn ang="0">
                  <a:pos x="connsiteX2491" y="connsiteY2491"/>
                </a:cxn>
                <a:cxn ang="0">
                  <a:pos x="connsiteX2492" y="connsiteY2492"/>
                </a:cxn>
                <a:cxn ang="0">
                  <a:pos x="connsiteX2493" y="connsiteY2493"/>
                </a:cxn>
                <a:cxn ang="0">
                  <a:pos x="connsiteX2494" y="connsiteY2494"/>
                </a:cxn>
                <a:cxn ang="0">
                  <a:pos x="connsiteX2495" y="connsiteY2495"/>
                </a:cxn>
                <a:cxn ang="0">
                  <a:pos x="connsiteX2496" y="connsiteY2496"/>
                </a:cxn>
                <a:cxn ang="0">
                  <a:pos x="connsiteX2497" y="connsiteY2497"/>
                </a:cxn>
                <a:cxn ang="0">
                  <a:pos x="connsiteX2498" y="connsiteY2498"/>
                </a:cxn>
                <a:cxn ang="0">
                  <a:pos x="connsiteX2499" y="connsiteY2499"/>
                </a:cxn>
                <a:cxn ang="0">
                  <a:pos x="connsiteX2500" y="connsiteY2500"/>
                </a:cxn>
                <a:cxn ang="0">
                  <a:pos x="connsiteX2501" y="connsiteY2501"/>
                </a:cxn>
                <a:cxn ang="0">
                  <a:pos x="connsiteX2502" y="connsiteY2502"/>
                </a:cxn>
                <a:cxn ang="0">
                  <a:pos x="connsiteX2503" y="connsiteY2503"/>
                </a:cxn>
                <a:cxn ang="0">
                  <a:pos x="connsiteX2504" y="connsiteY2504"/>
                </a:cxn>
                <a:cxn ang="0">
                  <a:pos x="connsiteX2505" y="connsiteY2505"/>
                </a:cxn>
                <a:cxn ang="0">
                  <a:pos x="connsiteX2506" y="connsiteY2506"/>
                </a:cxn>
                <a:cxn ang="0">
                  <a:pos x="connsiteX2507" y="connsiteY2507"/>
                </a:cxn>
                <a:cxn ang="0">
                  <a:pos x="connsiteX2508" y="connsiteY2508"/>
                </a:cxn>
                <a:cxn ang="0">
                  <a:pos x="connsiteX2509" y="connsiteY2509"/>
                </a:cxn>
                <a:cxn ang="0">
                  <a:pos x="connsiteX2510" y="connsiteY2510"/>
                </a:cxn>
                <a:cxn ang="0">
                  <a:pos x="connsiteX2511" y="connsiteY2511"/>
                </a:cxn>
                <a:cxn ang="0">
                  <a:pos x="connsiteX2512" y="connsiteY2512"/>
                </a:cxn>
                <a:cxn ang="0">
                  <a:pos x="connsiteX2513" y="connsiteY2513"/>
                </a:cxn>
                <a:cxn ang="0">
                  <a:pos x="connsiteX2514" y="connsiteY2514"/>
                </a:cxn>
                <a:cxn ang="0">
                  <a:pos x="connsiteX2515" y="connsiteY2515"/>
                </a:cxn>
                <a:cxn ang="0">
                  <a:pos x="connsiteX2516" y="connsiteY2516"/>
                </a:cxn>
                <a:cxn ang="0">
                  <a:pos x="connsiteX2517" y="connsiteY2517"/>
                </a:cxn>
                <a:cxn ang="0">
                  <a:pos x="connsiteX2518" y="connsiteY2518"/>
                </a:cxn>
                <a:cxn ang="0">
                  <a:pos x="connsiteX2519" y="connsiteY2519"/>
                </a:cxn>
                <a:cxn ang="0">
                  <a:pos x="connsiteX2520" y="connsiteY2520"/>
                </a:cxn>
                <a:cxn ang="0">
                  <a:pos x="connsiteX2521" y="connsiteY2521"/>
                </a:cxn>
                <a:cxn ang="0">
                  <a:pos x="connsiteX2522" y="connsiteY2522"/>
                </a:cxn>
                <a:cxn ang="0">
                  <a:pos x="connsiteX2523" y="connsiteY2523"/>
                </a:cxn>
                <a:cxn ang="0">
                  <a:pos x="connsiteX2524" y="connsiteY2524"/>
                </a:cxn>
                <a:cxn ang="0">
                  <a:pos x="connsiteX2525" y="connsiteY2525"/>
                </a:cxn>
                <a:cxn ang="0">
                  <a:pos x="connsiteX2526" y="connsiteY2526"/>
                </a:cxn>
                <a:cxn ang="0">
                  <a:pos x="connsiteX2527" y="connsiteY2527"/>
                </a:cxn>
                <a:cxn ang="0">
                  <a:pos x="connsiteX2528" y="connsiteY2528"/>
                </a:cxn>
                <a:cxn ang="0">
                  <a:pos x="connsiteX2529" y="connsiteY2529"/>
                </a:cxn>
                <a:cxn ang="0">
                  <a:pos x="connsiteX2530" y="connsiteY2530"/>
                </a:cxn>
                <a:cxn ang="0">
                  <a:pos x="connsiteX2531" y="connsiteY2531"/>
                </a:cxn>
                <a:cxn ang="0">
                  <a:pos x="connsiteX2532" y="connsiteY2532"/>
                </a:cxn>
                <a:cxn ang="0">
                  <a:pos x="connsiteX2533" y="connsiteY2533"/>
                </a:cxn>
                <a:cxn ang="0">
                  <a:pos x="connsiteX2534" y="connsiteY2534"/>
                </a:cxn>
                <a:cxn ang="0">
                  <a:pos x="connsiteX2535" y="connsiteY2535"/>
                </a:cxn>
                <a:cxn ang="0">
                  <a:pos x="connsiteX2536" y="connsiteY2536"/>
                </a:cxn>
                <a:cxn ang="0">
                  <a:pos x="connsiteX2537" y="connsiteY2537"/>
                </a:cxn>
                <a:cxn ang="0">
                  <a:pos x="connsiteX2538" y="connsiteY2538"/>
                </a:cxn>
                <a:cxn ang="0">
                  <a:pos x="connsiteX2539" y="connsiteY2539"/>
                </a:cxn>
                <a:cxn ang="0">
                  <a:pos x="connsiteX2540" y="connsiteY2540"/>
                </a:cxn>
                <a:cxn ang="0">
                  <a:pos x="connsiteX2541" y="connsiteY2541"/>
                </a:cxn>
                <a:cxn ang="0">
                  <a:pos x="connsiteX2542" y="connsiteY2542"/>
                </a:cxn>
                <a:cxn ang="0">
                  <a:pos x="connsiteX2543" y="connsiteY2543"/>
                </a:cxn>
                <a:cxn ang="0">
                  <a:pos x="connsiteX2544" y="connsiteY2544"/>
                </a:cxn>
                <a:cxn ang="0">
                  <a:pos x="connsiteX2545" y="connsiteY2545"/>
                </a:cxn>
                <a:cxn ang="0">
                  <a:pos x="connsiteX2546" y="connsiteY2546"/>
                </a:cxn>
                <a:cxn ang="0">
                  <a:pos x="connsiteX2547" y="connsiteY2547"/>
                </a:cxn>
                <a:cxn ang="0">
                  <a:pos x="connsiteX2548" y="connsiteY2548"/>
                </a:cxn>
                <a:cxn ang="0">
                  <a:pos x="connsiteX2549" y="connsiteY2549"/>
                </a:cxn>
                <a:cxn ang="0">
                  <a:pos x="connsiteX2550" y="connsiteY2550"/>
                </a:cxn>
                <a:cxn ang="0">
                  <a:pos x="connsiteX2551" y="connsiteY2551"/>
                </a:cxn>
                <a:cxn ang="0">
                  <a:pos x="connsiteX2552" y="connsiteY2552"/>
                </a:cxn>
                <a:cxn ang="0">
                  <a:pos x="connsiteX2553" y="connsiteY2553"/>
                </a:cxn>
                <a:cxn ang="0">
                  <a:pos x="connsiteX2554" y="connsiteY2554"/>
                </a:cxn>
                <a:cxn ang="0">
                  <a:pos x="connsiteX2555" y="connsiteY2555"/>
                </a:cxn>
                <a:cxn ang="0">
                  <a:pos x="connsiteX2556" y="connsiteY2556"/>
                </a:cxn>
                <a:cxn ang="0">
                  <a:pos x="connsiteX2557" y="connsiteY2557"/>
                </a:cxn>
                <a:cxn ang="0">
                  <a:pos x="connsiteX2558" y="connsiteY2558"/>
                </a:cxn>
                <a:cxn ang="0">
                  <a:pos x="connsiteX2559" y="connsiteY2559"/>
                </a:cxn>
                <a:cxn ang="0">
                  <a:pos x="connsiteX2560" y="connsiteY2560"/>
                </a:cxn>
                <a:cxn ang="0">
                  <a:pos x="connsiteX2561" y="connsiteY2561"/>
                </a:cxn>
                <a:cxn ang="0">
                  <a:pos x="connsiteX2562" y="connsiteY2562"/>
                </a:cxn>
                <a:cxn ang="0">
                  <a:pos x="connsiteX2563" y="connsiteY2563"/>
                </a:cxn>
                <a:cxn ang="0">
                  <a:pos x="connsiteX2564" y="connsiteY2564"/>
                </a:cxn>
                <a:cxn ang="0">
                  <a:pos x="connsiteX2565" y="connsiteY2565"/>
                </a:cxn>
                <a:cxn ang="0">
                  <a:pos x="connsiteX2566" y="connsiteY2566"/>
                </a:cxn>
                <a:cxn ang="0">
                  <a:pos x="connsiteX2567" y="connsiteY2567"/>
                </a:cxn>
                <a:cxn ang="0">
                  <a:pos x="connsiteX2568" y="connsiteY2568"/>
                </a:cxn>
                <a:cxn ang="0">
                  <a:pos x="connsiteX2569" y="connsiteY2569"/>
                </a:cxn>
                <a:cxn ang="0">
                  <a:pos x="connsiteX2570" y="connsiteY2570"/>
                </a:cxn>
                <a:cxn ang="0">
                  <a:pos x="connsiteX2571" y="connsiteY2571"/>
                </a:cxn>
                <a:cxn ang="0">
                  <a:pos x="connsiteX2572" y="connsiteY2572"/>
                </a:cxn>
                <a:cxn ang="0">
                  <a:pos x="connsiteX2573" y="connsiteY2573"/>
                </a:cxn>
                <a:cxn ang="0">
                  <a:pos x="connsiteX2574" y="connsiteY2574"/>
                </a:cxn>
                <a:cxn ang="0">
                  <a:pos x="connsiteX2575" y="connsiteY2575"/>
                </a:cxn>
                <a:cxn ang="0">
                  <a:pos x="connsiteX2576" y="connsiteY2576"/>
                </a:cxn>
                <a:cxn ang="0">
                  <a:pos x="connsiteX2577" y="connsiteY2577"/>
                </a:cxn>
                <a:cxn ang="0">
                  <a:pos x="connsiteX2578" y="connsiteY2578"/>
                </a:cxn>
                <a:cxn ang="0">
                  <a:pos x="connsiteX2579" y="connsiteY2579"/>
                </a:cxn>
                <a:cxn ang="0">
                  <a:pos x="connsiteX2580" y="connsiteY2580"/>
                </a:cxn>
                <a:cxn ang="0">
                  <a:pos x="connsiteX2581" y="connsiteY2581"/>
                </a:cxn>
                <a:cxn ang="0">
                  <a:pos x="connsiteX2582" y="connsiteY2582"/>
                </a:cxn>
                <a:cxn ang="0">
                  <a:pos x="connsiteX2583" y="connsiteY2583"/>
                </a:cxn>
                <a:cxn ang="0">
                  <a:pos x="connsiteX2584" y="connsiteY2584"/>
                </a:cxn>
                <a:cxn ang="0">
                  <a:pos x="connsiteX2585" y="connsiteY2585"/>
                </a:cxn>
                <a:cxn ang="0">
                  <a:pos x="connsiteX2586" y="connsiteY2586"/>
                </a:cxn>
                <a:cxn ang="0">
                  <a:pos x="connsiteX2587" y="connsiteY2587"/>
                </a:cxn>
                <a:cxn ang="0">
                  <a:pos x="connsiteX2588" y="connsiteY2588"/>
                </a:cxn>
                <a:cxn ang="0">
                  <a:pos x="connsiteX2589" y="connsiteY2589"/>
                </a:cxn>
                <a:cxn ang="0">
                  <a:pos x="connsiteX2590" y="connsiteY2590"/>
                </a:cxn>
                <a:cxn ang="0">
                  <a:pos x="connsiteX2591" y="connsiteY2591"/>
                </a:cxn>
                <a:cxn ang="0">
                  <a:pos x="connsiteX2592" y="connsiteY2592"/>
                </a:cxn>
                <a:cxn ang="0">
                  <a:pos x="connsiteX2593" y="connsiteY2593"/>
                </a:cxn>
                <a:cxn ang="0">
                  <a:pos x="connsiteX2594" y="connsiteY2594"/>
                </a:cxn>
                <a:cxn ang="0">
                  <a:pos x="connsiteX2595" y="connsiteY2595"/>
                </a:cxn>
                <a:cxn ang="0">
                  <a:pos x="connsiteX2596" y="connsiteY2596"/>
                </a:cxn>
                <a:cxn ang="0">
                  <a:pos x="connsiteX2597" y="connsiteY2597"/>
                </a:cxn>
                <a:cxn ang="0">
                  <a:pos x="connsiteX2598" y="connsiteY2598"/>
                </a:cxn>
                <a:cxn ang="0">
                  <a:pos x="connsiteX2599" y="connsiteY2599"/>
                </a:cxn>
                <a:cxn ang="0">
                  <a:pos x="connsiteX2600" y="connsiteY2600"/>
                </a:cxn>
                <a:cxn ang="0">
                  <a:pos x="connsiteX2601" y="connsiteY2601"/>
                </a:cxn>
                <a:cxn ang="0">
                  <a:pos x="connsiteX2602" y="connsiteY2602"/>
                </a:cxn>
                <a:cxn ang="0">
                  <a:pos x="connsiteX2603" y="connsiteY2603"/>
                </a:cxn>
                <a:cxn ang="0">
                  <a:pos x="connsiteX2604" y="connsiteY2604"/>
                </a:cxn>
                <a:cxn ang="0">
                  <a:pos x="connsiteX2605" y="connsiteY2605"/>
                </a:cxn>
                <a:cxn ang="0">
                  <a:pos x="connsiteX2606" y="connsiteY2606"/>
                </a:cxn>
                <a:cxn ang="0">
                  <a:pos x="connsiteX2607" y="connsiteY2607"/>
                </a:cxn>
                <a:cxn ang="0">
                  <a:pos x="connsiteX2608" y="connsiteY2608"/>
                </a:cxn>
                <a:cxn ang="0">
                  <a:pos x="connsiteX2609" y="connsiteY2609"/>
                </a:cxn>
                <a:cxn ang="0">
                  <a:pos x="connsiteX2610" y="connsiteY2610"/>
                </a:cxn>
                <a:cxn ang="0">
                  <a:pos x="connsiteX2611" y="connsiteY2611"/>
                </a:cxn>
                <a:cxn ang="0">
                  <a:pos x="connsiteX2612" y="connsiteY2612"/>
                </a:cxn>
                <a:cxn ang="0">
                  <a:pos x="connsiteX2613" y="connsiteY2613"/>
                </a:cxn>
                <a:cxn ang="0">
                  <a:pos x="connsiteX2614" y="connsiteY2614"/>
                </a:cxn>
                <a:cxn ang="0">
                  <a:pos x="connsiteX2615" y="connsiteY2615"/>
                </a:cxn>
                <a:cxn ang="0">
                  <a:pos x="connsiteX2616" y="connsiteY2616"/>
                </a:cxn>
                <a:cxn ang="0">
                  <a:pos x="connsiteX2617" y="connsiteY2617"/>
                </a:cxn>
                <a:cxn ang="0">
                  <a:pos x="connsiteX2618" y="connsiteY2618"/>
                </a:cxn>
                <a:cxn ang="0">
                  <a:pos x="connsiteX2619" y="connsiteY2619"/>
                </a:cxn>
                <a:cxn ang="0">
                  <a:pos x="connsiteX2620" y="connsiteY2620"/>
                </a:cxn>
                <a:cxn ang="0">
                  <a:pos x="connsiteX2621" y="connsiteY2621"/>
                </a:cxn>
                <a:cxn ang="0">
                  <a:pos x="connsiteX2622" y="connsiteY2622"/>
                </a:cxn>
                <a:cxn ang="0">
                  <a:pos x="connsiteX2623" y="connsiteY2623"/>
                </a:cxn>
                <a:cxn ang="0">
                  <a:pos x="connsiteX2624" y="connsiteY2624"/>
                </a:cxn>
                <a:cxn ang="0">
                  <a:pos x="connsiteX2625" y="connsiteY2625"/>
                </a:cxn>
                <a:cxn ang="0">
                  <a:pos x="connsiteX2626" y="connsiteY2626"/>
                </a:cxn>
                <a:cxn ang="0">
                  <a:pos x="connsiteX2627" y="connsiteY2627"/>
                </a:cxn>
                <a:cxn ang="0">
                  <a:pos x="connsiteX2628" y="connsiteY2628"/>
                </a:cxn>
                <a:cxn ang="0">
                  <a:pos x="connsiteX2629" y="connsiteY2629"/>
                </a:cxn>
                <a:cxn ang="0">
                  <a:pos x="connsiteX2630" y="connsiteY2630"/>
                </a:cxn>
                <a:cxn ang="0">
                  <a:pos x="connsiteX2631" y="connsiteY2631"/>
                </a:cxn>
                <a:cxn ang="0">
                  <a:pos x="connsiteX2632" y="connsiteY2632"/>
                </a:cxn>
                <a:cxn ang="0">
                  <a:pos x="connsiteX2633" y="connsiteY2633"/>
                </a:cxn>
                <a:cxn ang="0">
                  <a:pos x="connsiteX2634" y="connsiteY2634"/>
                </a:cxn>
                <a:cxn ang="0">
                  <a:pos x="connsiteX2635" y="connsiteY2635"/>
                </a:cxn>
                <a:cxn ang="0">
                  <a:pos x="connsiteX2636" y="connsiteY2636"/>
                </a:cxn>
                <a:cxn ang="0">
                  <a:pos x="connsiteX2637" y="connsiteY2637"/>
                </a:cxn>
                <a:cxn ang="0">
                  <a:pos x="connsiteX2638" y="connsiteY2638"/>
                </a:cxn>
                <a:cxn ang="0">
                  <a:pos x="connsiteX2639" y="connsiteY2639"/>
                </a:cxn>
                <a:cxn ang="0">
                  <a:pos x="connsiteX2640" y="connsiteY2640"/>
                </a:cxn>
                <a:cxn ang="0">
                  <a:pos x="connsiteX2641" y="connsiteY2641"/>
                </a:cxn>
                <a:cxn ang="0">
                  <a:pos x="connsiteX2642" y="connsiteY2642"/>
                </a:cxn>
                <a:cxn ang="0">
                  <a:pos x="connsiteX2643" y="connsiteY2643"/>
                </a:cxn>
                <a:cxn ang="0">
                  <a:pos x="connsiteX2644" y="connsiteY2644"/>
                </a:cxn>
                <a:cxn ang="0">
                  <a:pos x="connsiteX2645" y="connsiteY2645"/>
                </a:cxn>
                <a:cxn ang="0">
                  <a:pos x="connsiteX2646" y="connsiteY2646"/>
                </a:cxn>
                <a:cxn ang="0">
                  <a:pos x="connsiteX2647" y="connsiteY2647"/>
                </a:cxn>
                <a:cxn ang="0">
                  <a:pos x="connsiteX2648" y="connsiteY2648"/>
                </a:cxn>
                <a:cxn ang="0">
                  <a:pos x="connsiteX2649" y="connsiteY2649"/>
                </a:cxn>
                <a:cxn ang="0">
                  <a:pos x="connsiteX2650" y="connsiteY2650"/>
                </a:cxn>
                <a:cxn ang="0">
                  <a:pos x="connsiteX2651" y="connsiteY2651"/>
                </a:cxn>
                <a:cxn ang="0">
                  <a:pos x="connsiteX2652" y="connsiteY2652"/>
                </a:cxn>
                <a:cxn ang="0">
                  <a:pos x="connsiteX2653" y="connsiteY2653"/>
                </a:cxn>
                <a:cxn ang="0">
                  <a:pos x="connsiteX2654" y="connsiteY2654"/>
                </a:cxn>
                <a:cxn ang="0">
                  <a:pos x="connsiteX2655" y="connsiteY2655"/>
                </a:cxn>
                <a:cxn ang="0">
                  <a:pos x="connsiteX2656" y="connsiteY2656"/>
                </a:cxn>
                <a:cxn ang="0">
                  <a:pos x="connsiteX2657" y="connsiteY2657"/>
                </a:cxn>
                <a:cxn ang="0">
                  <a:pos x="connsiteX2658" y="connsiteY2658"/>
                </a:cxn>
                <a:cxn ang="0">
                  <a:pos x="connsiteX2659" y="connsiteY2659"/>
                </a:cxn>
                <a:cxn ang="0">
                  <a:pos x="connsiteX2660" y="connsiteY2660"/>
                </a:cxn>
                <a:cxn ang="0">
                  <a:pos x="connsiteX2661" y="connsiteY2661"/>
                </a:cxn>
                <a:cxn ang="0">
                  <a:pos x="connsiteX2662" y="connsiteY2662"/>
                </a:cxn>
                <a:cxn ang="0">
                  <a:pos x="connsiteX2663" y="connsiteY2663"/>
                </a:cxn>
                <a:cxn ang="0">
                  <a:pos x="connsiteX2664" y="connsiteY2664"/>
                </a:cxn>
                <a:cxn ang="0">
                  <a:pos x="connsiteX2665" y="connsiteY2665"/>
                </a:cxn>
                <a:cxn ang="0">
                  <a:pos x="connsiteX2666" y="connsiteY2666"/>
                </a:cxn>
                <a:cxn ang="0">
                  <a:pos x="connsiteX2667" y="connsiteY2667"/>
                </a:cxn>
                <a:cxn ang="0">
                  <a:pos x="connsiteX2668" y="connsiteY2668"/>
                </a:cxn>
                <a:cxn ang="0">
                  <a:pos x="connsiteX2669" y="connsiteY2669"/>
                </a:cxn>
                <a:cxn ang="0">
                  <a:pos x="connsiteX2670" y="connsiteY2670"/>
                </a:cxn>
                <a:cxn ang="0">
                  <a:pos x="connsiteX2671" y="connsiteY2671"/>
                </a:cxn>
                <a:cxn ang="0">
                  <a:pos x="connsiteX2672" y="connsiteY2672"/>
                </a:cxn>
                <a:cxn ang="0">
                  <a:pos x="connsiteX2673" y="connsiteY2673"/>
                </a:cxn>
                <a:cxn ang="0">
                  <a:pos x="connsiteX2674" y="connsiteY2674"/>
                </a:cxn>
                <a:cxn ang="0">
                  <a:pos x="connsiteX2675" y="connsiteY2675"/>
                </a:cxn>
                <a:cxn ang="0">
                  <a:pos x="connsiteX2676" y="connsiteY2676"/>
                </a:cxn>
                <a:cxn ang="0">
                  <a:pos x="connsiteX2677" y="connsiteY2677"/>
                </a:cxn>
                <a:cxn ang="0">
                  <a:pos x="connsiteX2678" y="connsiteY2678"/>
                </a:cxn>
                <a:cxn ang="0">
                  <a:pos x="connsiteX2679" y="connsiteY2679"/>
                </a:cxn>
                <a:cxn ang="0">
                  <a:pos x="connsiteX2680" y="connsiteY2680"/>
                </a:cxn>
                <a:cxn ang="0">
                  <a:pos x="connsiteX2681" y="connsiteY2681"/>
                </a:cxn>
                <a:cxn ang="0">
                  <a:pos x="connsiteX2682" y="connsiteY2682"/>
                </a:cxn>
                <a:cxn ang="0">
                  <a:pos x="connsiteX2683" y="connsiteY2683"/>
                </a:cxn>
                <a:cxn ang="0">
                  <a:pos x="connsiteX2684" y="connsiteY2684"/>
                </a:cxn>
                <a:cxn ang="0">
                  <a:pos x="connsiteX2685" y="connsiteY2685"/>
                </a:cxn>
                <a:cxn ang="0">
                  <a:pos x="connsiteX2686" y="connsiteY2686"/>
                </a:cxn>
                <a:cxn ang="0">
                  <a:pos x="connsiteX2687" y="connsiteY2687"/>
                </a:cxn>
                <a:cxn ang="0">
                  <a:pos x="connsiteX2688" y="connsiteY2688"/>
                </a:cxn>
                <a:cxn ang="0">
                  <a:pos x="connsiteX2689" y="connsiteY2689"/>
                </a:cxn>
                <a:cxn ang="0">
                  <a:pos x="connsiteX2690" y="connsiteY2690"/>
                </a:cxn>
                <a:cxn ang="0">
                  <a:pos x="connsiteX2691" y="connsiteY2691"/>
                </a:cxn>
                <a:cxn ang="0">
                  <a:pos x="connsiteX2692" y="connsiteY2692"/>
                </a:cxn>
                <a:cxn ang="0">
                  <a:pos x="connsiteX2693" y="connsiteY2693"/>
                </a:cxn>
                <a:cxn ang="0">
                  <a:pos x="connsiteX2694" y="connsiteY2694"/>
                </a:cxn>
                <a:cxn ang="0">
                  <a:pos x="connsiteX2695" y="connsiteY2695"/>
                </a:cxn>
                <a:cxn ang="0">
                  <a:pos x="connsiteX2696" y="connsiteY2696"/>
                </a:cxn>
                <a:cxn ang="0">
                  <a:pos x="connsiteX2697" y="connsiteY2697"/>
                </a:cxn>
                <a:cxn ang="0">
                  <a:pos x="connsiteX2698" y="connsiteY2698"/>
                </a:cxn>
                <a:cxn ang="0">
                  <a:pos x="connsiteX2699" y="connsiteY2699"/>
                </a:cxn>
                <a:cxn ang="0">
                  <a:pos x="connsiteX2700" y="connsiteY2700"/>
                </a:cxn>
                <a:cxn ang="0">
                  <a:pos x="connsiteX2701" y="connsiteY2701"/>
                </a:cxn>
                <a:cxn ang="0">
                  <a:pos x="connsiteX2702" y="connsiteY2702"/>
                </a:cxn>
                <a:cxn ang="0">
                  <a:pos x="connsiteX2703" y="connsiteY2703"/>
                </a:cxn>
                <a:cxn ang="0">
                  <a:pos x="connsiteX2704" y="connsiteY2704"/>
                </a:cxn>
                <a:cxn ang="0">
                  <a:pos x="connsiteX2705" y="connsiteY2705"/>
                </a:cxn>
                <a:cxn ang="0">
                  <a:pos x="connsiteX2706" y="connsiteY2706"/>
                </a:cxn>
                <a:cxn ang="0">
                  <a:pos x="connsiteX2707" y="connsiteY2707"/>
                </a:cxn>
                <a:cxn ang="0">
                  <a:pos x="connsiteX2708" y="connsiteY2708"/>
                </a:cxn>
                <a:cxn ang="0">
                  <a:pos x="connsiteX2709" y="connsiteY2709"/>
                </a:cxn>
                <a:cxn ang="0">
                  <a:pos x="connsiteX2710" y="connsiteY2710"/>
                </a:cxn>
                <a:cxn ang="0">
                  <a:pos x="connsiteX2711" y="connsiteY2711"/>
                </a:cxn>
                <a:cxn ang="0">
                  <a:pos x="connsiteX2712" y="connsiteY2712"/>
                </a:cxn>
                <a:cxn ang="0">
                  <a:pos x="connsiteX2713" y="connsiteY2713"/>
                </a:cxn>
                <a:cxn ang="0">
                  <a:pos x="connsiteX2714" y="connsiteY2714"/>
                </a:cxn>
                <a:cxn ang="0">
                  <a:pos x="connsiteX2715" y="connsiteY2715"/>
                </a:cxn>
                <a:cxn ang="0">
                  <a:pos x="connsiteX2716" y="connsiteY2716"/>
                </a:cxn>
                <a:cxn ang="0">
                  <a:pos x="connsiteX2717" y="connsiteY2717"/>
                </a:cxn>
                <a:cxn ang="0">
                  <a:pos x="connsiteX2718" y="connsiteY2718"/>
                </a:cxn>
                <a:cxn ang="0">
                  <a:pos x="connsiteX2719" y="connsiteY2719"/>
                </a:cxn>
                <a:cxn ang="0">
                  <a:pos x="connsiteX2720" y="connsiteY2720"/>
                </a:cxn>
                <a:cxn ang="0">
                  <a:pos x="connsiteX2721" y="connsiteY2721"/>
                </a:cxn>
                <a:cxn ang="0">
                  <a:pos x="connsiteX2722" y="connsiteY2722"/>
                </a:cxn>
                <a:cxn ang="0">
                  <a:pos x="connsiteX2723" y="connsiteY2723"/>
                </a:cxn>
                <a:cxn ang="0">
                  <a:pos x="connsiteX2724" y="connsiteY2724"/>
                </a:cxn>
                <a:cxn ang="0">
                  <a:pos x="connsiteX2725" y="connsiteY2725"/>
                </a:cxn>
                <a:cxn ang="0">
                  <a:pos x="connsiteX2726" y="connsiteY2726"/>
                </a:cxn>
                <a:cxn ang="0">
                  <a:pos x="connsiteX2727" y="connsiteY2727"/>
                </a:cxn>
                <a:cxn ang="0">
                  <a:pos x="connsiteX2728" y="connsiteY2728"/>
                </a:cxn>
                <a:cxn ang="0">
                  <a:pos x="connsiteX2729" y="connsiteY2729"/>
                </a:cxn>
                <a:cxn ang="0">
                  <a:pos x="connsiteX2730" y="connsiteY2730"/>
                </a:cxn>
                <a:cxn ang="0">
                  <a:pos x="connsiteX2731" y="connsiteY2731"/>
                </a:cxn>
                <a:cxn ang="0">
                  <a:pos x="connsiteX2732" y="connsiteY2732"/>
                </a:cxn>
                <a:cxn ang="0">
                  <a:pos x="connsiteX2733" y="connsiteY2733"/>
                </a:cxn>
                <a:cxn ang="0">
                  <a:pos x="connsiteX2734" y="connsiteY2734"/>
                </a:cxn>
                <a:cxn ang="0">
                  <a:pos x="connsiteX2735" y="connsiteY2735"/>
                </a:cxn>
                <a:cxn ang="0">
                  <a:pos x="connsiteX2736" y="connsiteY2736"/>
                </a:cxn>
                <a:cxn ang="0">
                  <a:pos x="connsiteX2737" y="connsiteY2737"/>
                </a:cxn>
                <a:cxn ang="0">
                  <a:pos x="connsiteX2738" y="connsiteY2738"/>
                </a:cxn>
                <a:cxn ang="0">
                  <a:pos x="connsiteX2739" y="connsiteY2739"/>
                </a:cxn>
                <a:cxn ang="0">
                  <a:pos x="connsiteX2740" y="connsiteY2740"/>
                </a:cxn>
                <a:cxn ang="0">
                  <a:pos x="connsiteX2741" y="connsiteY2741"/>
                </a:cxn>
                <a:cxn ang="0">
                  <a:pos x="connsiteX2742" y="connsiteY2742"/>
                </a:cxn>
                <a:cxn ang="0">
                  <a:pos x="connsiteX2743" y="connsiteY2743"/>
                </a:cxn>
                <a:cxn ang="0">
                  <a:pos x="connsiteX2744" y="connsiteY2744"/>
                </a:cxn>
                <a:cxn ang="0">
                  <a:pos x="connsiteX2745" y="connsiteY2745"/>
                </a:cxn>
                <a:cxn ang="0">
                  <a:pos x="connsiteX2746" y="connsiteY2746"/>
                </a:cxn>
                <a:cxn ang="0">
                  <a:pos x="connsiteX2747" y="connsiteY2747"/>
                </a:cxn>
                <a:cxn ang="0">
                  <a:pos x="connsiteX2748" y="connsiteY2748"/>
                </a:cxn>
                <a:cxn ang="0">
                  <a:pos x="connsiteX2749" y="connsiteY2749"/>
                </a:cxn>
                <a:cxn ang="0">
                  <a:pos x="connsiteX2750" y="connsiteY2750"/>
                </a:cxn>
                <a:cxn ang="0">
                  <a:pos x="connsiteX2751" y="connsiteY2751"/>
                </a:cxn>
                <a:cxn ang="0">
                  <a:pos x="connsiteX2752" y="connsiteY2752"/>
                </a:cxn>
                <a:cxn ang="0">
                  <a:pos x="connsiteX2753" y="connsiteY2753"/>
                </a:cxn>
                <a:cxn ang="0">
                  <a:pos x="connsiteX2754" y="connsiteY2754"/>
                </a:cxn>
                <a:cxn ang="0">
                  <a:pos x="connsiteX2755" y="connsiteY2755"/>
                </a:cxn>
                <a:cxn ang="0">
                  <a:pos x="connsiteX2756" y="connsiteY2756"/>
                </a:cxn>
                <a:cxn ang="0">
                  <a:pos x="connsiteX2757" y="connsiteY2757"/>
                </a:cxn>
                <a:cxn ang="0">
                  <a:pos x="connsiteX2758" y="connsiteY2758"/>
                </a:cxn>
                <a:cxn ang="0">
                  <a:pos x="connsiteX2759" y="connsiteY2759"/>
                </a:cxn>
                <a:cxn ang="0">
                  <a:pos x="connsiteX2760" y="connsiteY2760"/>
                </a:cxn>
                <a:cxn ang="0">
                  <a:pos x="connsiteX2761" y="connsiteY2761"/>
                </a:cxn>
                <a:cxn ang="0">
                  <a:pos x="connsiteX2762" y="connsiteY2762"/>
                </a:cxn>
                <a:cxn ang="0">
                  <a:pos x="connsiteX2763" y="connsiteY2763"/>
                </a:cxn>
                <a:cxn ang="0">
                  <a:pos x="connsiteX2764" y="connsiteY2764"/>
                </a:cxn>
                <a:cxn ang="0">
                  <a:pos x="connsiteX2765" y="connsiteY2765"/>
                </a:cxn>
                <a:cxn ang="0">
                  <a:pos x="connsiteX2766" y="connsiteY2766"/>
                </a:cxn>
                <a:cxn ang="0">
                  <a:pos x="connsiteX2767" y="connsiteY2767"/>
                </a:cxn>
                <a:cxn ang="0">
                  <a:pos x="connsiteX2768" y="connsiteY2768"/>
                </a:cxn>
                <a:cxn ang="0">
                  <a:pos x="connsiteX2769" y="connsiteY2769"/>
                </a:cxn>
                <a:cxn ang="0">
                  <a:pos x="connsiteX2770" y="connsiteY2770"/>
                </a:cxn>
                <a:cxn ang="0">
                  <a:pos x="connsiteX2771" y="connsiteY2771"/>
                </a:cxn>
                <a:cxn ang="0">
                  <a:pos x="connsiteX2772" y="connsiteY2772"/>
                </a:cxn>
                <a:cxn ang="0">
                  <a:pos x="connsiteX2773" y="connsiteY2773"/>
                </a:cxn>
                <a:cxn ang="0">
                  <a:pos x="connsiteX2774" y="connsiteY2774"/>
                </a:cxn>
                <a:cxn ang="0">
                  <a:pos x="connsiteX2775" y="connsiteY2775"/>
                </a:cxn>
                <a:cxn ang="0">
                  <a:pos x="connsiteX2776" y="connsiteY2776"/>
                </a:cxn>
                <a:cxn ang="0">
                  <a:pos x="connsiteX2777" y="connsiteY2777"/>
                </a:cxn>
                <a:cxn ang="0">
                  <a:pos x="connsiteX2778" y="connsiteY2778"/>
                </a:cxn>
                <a:cxn ang="0">
                  <a:pos x="connsiteX2779" y="connsiteY2779"/>
                </a:cxn>
                <a:cxn ang="0">
                  <a:pos x="connsiteX2780" y="connsiteY2780"/>
                </a:cxn>
                <a:cxn ang="0">
                  <a:pos x="connsiteX2781" y="connsiteY2781"/>
                </a:cxn>
                <a:cxn ang="0">
                  <a:pos x="connsiteX2782" y="connsiteY2782"/>
                </a:cxn>
                <a:cxn ang="0">
                  <a:pos x="connsiteX2783" y="connsiteY2783"/>
                </a:cxn>
                <a:cxn ang="0">
                  <a:pos x="connsiteX2784" y="connsiteY2784"/>
                </a:cxn>
                <a:cxn ang="0">
                  <a:pos x="connsiteX2785" y="connsiteY2785"/>
                </a:cxn>
                <a:cxn ang="0">
                  <a:pos x="connsiteX2786" y="connsiteY2786"/>
                </a:cxn>
                <a:cxn ang="0">
                  <a:pos x="connsiteX2787" y="connsiteY2787"/>
                </a:cxn>
                <a:cxn ang="0">
                  <a:pos x="connsiteX2788" y="connsiteY2788"/>
                </a:cxn>
                <a:cxn ang="0">
                  <a:pos x="connsiteX2789" y="connsiteY2789"/>
                </a:cxn>
                <a:cxn ang="0">
                  <a:pos x="connsiteX2790" y="connsiteY2790"/>
                </a:cxn>
                <a:cxn ang="0">
                  <a:pos x="connsiteX2791" y="connsiteY2791"/>
                </a:cxn>
                <a:cxn ang="0">
                  <a:pos x="connsiteX2792" y="connsiteY2792"/>
                </a:cxn>
                <a:cxn ang="0">
                  <a:pos x="connsiteX2793" y="connsiteY2793"/>
                </a:cxn>
                <a:cxn ang="0">
                  <a:pos x="connsiteX2794" y="connsiteY2794"/>
                </a:cxn>
                <a:cxn ang="0">
                  <a:pos x="connsiteX2795" y="connsiteY2795"/>
                </a:cxn>
              </a:cxnLst>
              <a:rect l="l" t="t" r="r" b="b"/>
              <a:pathLst>
                <a:path w="6386648" h="1849426">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4" name="Freeform: Shape 23">
              <a:extLst>
                <a:ext uri="{FF2B5EF4-FFF2-40B4-BE49-F238E27FC236}">
                  <a16:creationId xmlns:a16="http://schemas.microsoft.com/office/drawing/2014/main" id="{A4372F7F-AA3C-470B-AA61-7C35B7722C9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390523"/>
              <a:ext cx="611491" cy="1421482"/>
            </a:xfrm>
            <a:custGeom>
              <a:avLst/>
              <a:gdLst>
                <a:gd name="connsiteX0" fmla="*/ 0 w 611491"/>
                <a:gd name="connsiteY0" fmla="*/ 0 h 1429512"/>
                <a:gd name="connsiteX1" fmla="*/ 62526 w 611491"/>
                <a:gd name="connsiteY1" fmla="*/ 22473 h 1429512"/>
                <a:gd name="connsiteX2" fmla="*/ 241043 w 611491"/>
                <a:gd name="connsiteY2" fmla="*/ 176817 h 1429512"/>
                <a:gd name="connsiteX3" fmla="*/ 497720 w 611491"/>
                <a:gd name="connsiteY3" fmla="*/ 299929 h 1429512"/>
                <a:gd name="connsiteX4" fmla="*/ 610380 w 611491"/>
                <a:gd name="connsiteY4" fmla="*/ 577513 h 1429512"/>
                <a:gd name="connsiteX5" fmla="*/ 458232 w 611491"/>
                <a:gd name="connsiteY5" fmla="*/ 845805 h 1429512"/>
                <a:gd name="connsiteX6" fmla="*/ 455909 w 611491"/>
                <a:gd name="connsiteY6" fmla="*/ 848128 h 1429512"/>
                <a:gd name="connsiteX7" fmla="*/ 407128 w 611491"/>
                <a:gd name="connsiteY7" fmla="*/ 956142 h 1429512"/>
                <a:gd name="connsiteX8" fmla="*/ 396675 w 611491"/>
                <a:gd name="connsiteY8" fmla="*/ 993308 h 1429512"/>
                <a:gd name="connsiteX9" fmla="*/ 230590 w 611491"/>
                <a:gd name="connsiteY9" fmla="*/ 1283668 h 1429512"/>
                <a:gd name="connsiteX10" fmla="*/ 7730 w 611491"/>
                <a:gd name="connsiteY10" fmla="*/ 1427579 h 1429512"/>
                <a:gd name="connsiteX11" fmla="*/ 0 w 611491"/>
                <a:gd name="connsiteY11" fmla="*/ 1429512 h 1429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11491" h="1429512">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5" name="Freeform: Shape 24">
              <a:extLst>
                <a:ext uri="{FF2B5EF4-FFF2-40B4-BE49-F238E27FC236}">
                  <a16:creationId xmlns:a16="http://schemas.microsoft.com/office/drawing/2014/main" id="{34B605BF-D199-43DD-9328-E99F2ADFC6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92772" y="0"/>
              <a:ext cx="2423863" cy="1343767"/>
            </a:xfrm>
            <a:custGeom>
              <a:avLst/>
              <a:gdLst>
                <a:gd name="connsiteX0" fmla="*/ 37089 w 3015964"/>
                <a:gd name="connsiteY0" fmla="*/ 0 h 1681468"/>
                <a:gd name="connsiteX1" fmla="*/ 3014022 w 3015964"/>
                <a:gd name="connsiteY1" fmla="*/ 0 h 1681468"/>
                <a:gd name="connsiteX2" fmla="*/ 3015964 w 3015964"/>
                <a:gd name="connsiteY2" fmla="*/ 52718 h 1681468"/>
                <a:gd name="connsiteX3" fmla="*/ 2982682 w 3015964"/>
                <a:gd name="connsiteY3" fmla="*/ 249186 h 1681468"/>
                <a:gd name="connsiteX4" fmla="*/ 1789950 w 3015964"/>
                <a:gd name="connsiteY4" fmla="*/ 1181800 h 1681468"/>
                <a:gd name="connsiteX5" fmla="*/ 1536391 w 3015964"/>
                <a:gd name="connsiteY5" fmla="*/ 1275909 h 1681468"/>
                <a:gd name="connsiteX6" fmla="*/ 1257206 w 3015964"/>
                <a:gd name="connsiteY6" fmla="*/ 1431287 h 1681468"/>
                <a:gd name="connsiteX7" fmla="*/ 990871 w 3015964"/>
                <a:gd name="connsiteY7" fmla="*/ 1669291 h 1681468"/>
                <a:gd name="connsiteX8" fmla="*/ 584900 w 3015964"/>
                <a:gd name="connsiteY8" fmla="*/ 1589975 h 1681468"/>
                <a:gd name="connsiteX9" fmla="*/ 32440 w 3015964"/>
                <a:gd name="connsiteY9" fmla="*/ 985257 h 1681468"/>
                <a:gd name="connsiteX10" fmla="*/ 98094 w 3015964"/>
                <a:gd name="connsiteY10" fmla="*/ 314136 h 1681468"/>
                <a:gd name="connsiteX11" fmla="*/ 37491 w 3015964"/>
                <a:gd name="connsiteY11" fmla="*/ 8555 h 1681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15964" h="1681468">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6" name="Freeform: Shape 25">
              <a:extLst>
                <a:ext uri="{FF2B5EF4-FFF2-40B4-BE49-F238E27FC236}">
                  <a16:creationId xmlns:a16="http://schemas.microsoft.com/office/drawing/2014/main" id="{E5D42A77-7336-4A35-8922-8098A16AA2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6850" y="0"/>
              <a:ext cx="1242102" cy="2620884"/>
            </a:xfrm>
            <a:custGeom>
              <a:avLst/>
              <a:gdLst>
                <a:gd name="connsiteX0" fmla="*/ 48089 w 1242102"/>
                <a:gd name="connsiteY0" fmla="*/ 0 h 2635689"/>
                <a:gd name="connsiteX1" fmla="*/ 1242102 w 1242102"/>
                <a:gd name="connsiteY1" fmla="*/ 0 h 2635689"/>
                <a:gd name="connsiteX2" fmla="*/ 1242102 w 1242102"/>
                <a:gd name="connsiteY2" fmla="*/ 2546285 h 2635689"/>
                <a:gd name="connsiteX3" fmla="*/ 1169982 w 1242102"/>
                <a:gd name="connsiteY3" fmla="*/ 2578052 h 2635689"/>
                <a:gd name="connsiteX4" fmla="*/ 289259 w 1242102"/>
                <a:gd name="connsiteY4" fmla="*/ 2399682 h 2635689"/>
                <a:gd name="connsiteX5" fmla="*/ 77957 w 1242102"/>
                <a:gd name="connsiteY5" fmla="*/ 900439 h 2635689"/>
                <a:gd name="connsiteX6" fmla="*/ 123236 w 1242102"/>
                <a:gd name="connsiteY6" fmla="*/ 633796 h 2635689"/>
                <a:gd name="connsiteX7" fmla="*/ 128267 w 1242102"/>
                <a:gd name="connsiteY7" fmla="*/ 314326 h 2635689"/>
                <a:gd name="connsiteX8" fmla="*/ 44729 w 1242102"/>
                <a:gd name="connsiteY8" fmla="*/ 16426 h 2635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42102" h="2635689">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sp>
          <p:nvSpPr>
            <p:cNvPr id="27" name="Freeform: Shape 26">
              <a:extLst>
                <a:ext uri="{FF2B5EF4-FFF2-40B4-BE49-F238E27FC236}">
                  <a16:creationId xmlns:a16="http://schemas.microsoft.com/office/drawing/2014/main" id="{7401EE7D-B85D-4C10-AB8C-71884EFB11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577788" cy="980141"/>
            </a:xfrm>
            <a:custGeom>
              <a:avLst/>
              <a:gdLst>
                <a:gd name="connsiteX0" fmla="*/ 117137 w 1471018"/>
                <a:gd name="connsiteY0" fmla="*/ 759920 h 795676"/>
                <a:gd name="connsiteX1" fmla="*/ 130429 w 1471018"/>
                <a:gd name="connsiteY1" fmla="*/ 768654 h 795676"/>
                <a:gd name="connsiteX2" fmla="*/ 124353 w 1471018"/>
                <a:gd name="connsiteY2" fmla="*/ 792959 h 795676"/>
                <a:gd name="connsiteX3" fmla="*/ 100048 w 1471018"/>
                <a:gd name="connsiteY3" fmla="*/ 786883 h 795676"/>
                <a:gd name="connsiteX4" fmla="*/ 106124 w 1471018"/>
                <a:gd name="connsiteY4" fmla="*/ 762578 h 795676"/>
                <a:gd name="connsiteX5" fmla="*/ 117137 w 1471018"/>
                <a:gd name="connsiteY5" fmla="*/ 759920 h 795676"/>
                <a:gd name="connsiteX6" fmla="*/ 220419 w 1471018"/>
                <a:gd name="connsiteY6" fmla="*/ 753844 h 795676"/>
                <a:gd name="connsiteX7" fmla="*/ 233710 w 1471018"/>
                <a:gd name="connsiteY7" fmla="*/ 762578 h 795676"/>
                <a:gd name="connsiteX8" fmla="*/ 227634 w 1471018"/>
                <a:gd name="connsiteY8" fmla="*/ 786883 h 795676"/>
                <a:gd name="connsiteX9" fmla="*/ 203329 w 1471018"/>
                <a:gd name="connsiteY9" fmla="*/ 780807 h 795676"/>
                <a:gd name="connsiteX10" fmla="*/ 209405 w 1471018"/>
                <a:gd name="connsiteY10" fmla="*/ 756502 h 795676"/>
                <a:gd name="connsiteX11" fmla="*/ 220419 w 1471018"/>
                <a:gd name="connsiteY11" fmla="*/ 753844 h 795676"/>
                <a:gd name="connsiteX12" fmla="*/ 25999 w 1471018"/>
                <a:gd name="connsiteY12" fmla="*/ 741691 h 795676"/>
                <a:gd name="connsiteX13" fmla="*/ 39290 w 1471018"/>
                <a:gd name="connsiteY13" fmla="*/ 750425 h 795676"/>
                <a:gd name="connsiteX14" fmla="*/ 33214 w 1471018"/>
                <a:gd name="connsiteY14" fmla="*/ 774730 h 795676"/>
                <a:gd name="connsiteX15" fmla="*/ 8909 w 1471018"/>
                <a:gd name="connsiteY15" fmla="*/ 768654 h 795676"/>
                <a:gd name="connsiteX16" fmla="*/ 14985 w 1471018"/>
                <a:gd name="connsiteY16" fmla="*/ 744349 h 795676"/>
                <a:gd name="connsiteX17" fmla="*/ 25999 w 1471018"/>
                <a:gd name="connsiteY17" fmla="*/ 741691 h 795676"/>
                <a:gd name="connsiteX18" fmla="*/ 329796 w 1471018"/>
                <a:gd name="connsiteY18" fmla="*/ 735615 h 795676"/>
                <a:gd name="connsiteX19" fmla="*/ 343088 w 1471018"/>
                <a:gd name="connsiteY19" fmla="*/ 744349 h 795676"/>
                <a:gd name="connsiteX20" fmla="*/ 337012 w 1471018"/>
                <a:gd name="connsiteY20" fmla="*/ 768654 h 795676"/>
                <a:gd name="connsiteX21" fmla="*/ 312707 w 1471018"/>
                <a:gd name="connsiteY21" fmla="*/ 762578 h 795676"/>
                <a:gd name="connsiteX22" fmla="*/ 318783 w 1471018"/>
                <a:gd name="connsiteY22" fmla="*/ 738273 h 795676"/>
                <a:gd name="connsiteX23" fmla="*/ 329796 w 1471018"/>
                <a:gd name="connsiteY23" fmla="*/ 735615 h 795676"/>
                <a:gd name="connsiteX24" fmla="*/ 442198 w 1471018"/>
                <a:gd name="connsiteY24" fmla="*/ 702197 h 795676"/>
                <a:gd name="connsiteX25" fmla="*/ 455488 w 1471018"/>
                <a:gd name="connsiteY25" fmla="*/ 710931 h 795676"/>
                <a:gd name="connsiteX26" fmla="*/ 449413 w 1471018"/>
                <a:gd name="connsiteY26" fmla="*/ 735236 h 795676"/>
                <a:gd name="connsiteX27" fmla="*/ 425110 w 1471018"/>
                <a:gd name="connsiteY27" fmla="*/ 729160 h 795676"/>
                <a:gd name="connsiteX28" fmla="*/ 431186 w 1471018"/>
                <a:gd name="connsiteY28" fmla="*/ 704855 h 795676"/>
                <a:gd name="connsiteX29" fmla="*/ 442198 w 1471018"/>
                <a:gd name="connsiteY29" fmla="*/ 702197 h 795676"/>
                <a:gd name="connsiteX30" fmla="*/ 542453 w 1471018"/>
                <a:gd name="connsiteY30" fmla="*/ 668778 h 795676"/>
                <a:gd name="connsiteX31" fmla="*/ 555745 w 1471018"/>
                <a:gd name="connsiteY31" fmla="*/ 677512 h 795676"/>
                <a:gd name="connsiteX32" fmla="*/ 549669 w 1471018"/>
                <a:gd name="connsiteY32" fmla="*/ 701817 h 795676"/>
                <a:gd name="connsiteX33" fmla="*/ 525364 w 1471018"/>
                <a:gd name="connsiteY33" fmla="*/ 695741 h 795676"/>
                <a:gd name="connsiteX34" fmla="*/ 531440 w 1471018"/>
                <a:gd name="connsiteY34" fmla="*/ 671436 h 795676"/>
                <a:gd name="connsiteX35" fmla="*/ 542453 w 1471018"/>
                <a:gd name="connsiteY35" fmla="*/ 668778 h 795676"/>
                <a:gd name="connsiteX36" fmla="*/ 132328 w 1471018"/>
                <a:gd name="connsiteY36" fmla="*/ 650549 h 795676"/>
                <a:gd name="connsiteX37" fmla="*/ 145620 w 1471018"/>
                <a:gd name="connsiteY37" fmla="*/ 659283 h 795676"/>
                <a:gd name="connsiteX38" fmla="*/ 139544 w 1471018"/>
                <a:gd name="connsiteY38" fmla="*/ 683588 h 795676"/>
                <a:gd name="connsiteX39" fmla="*/ 115239 w 1471018"/>
                <a:gd name="connsiteY39" fmla="*/ 677512 h 795676"/>
                <a:gd name="connsiteX40" fmla="*/ 121315 w 1471018"/>
                <a:gd name="connsiteY40" fmla="*/ 653207 h 795676"/>
                <a:gd name="connsiteX41" fmla="*/ 132328 w 1471018"/>
                <a:gd name="connsiteY41" fmla="*/ 650549 h 795676"/>
                <a:gd name="connsiteX42" fmla="*/ 642709 w 1471018"/>
                <a:gd name="connsiteY42" fmla="*/ 641435 h 795676"/>
                <a:gd name="connsiteX43" fmla="*/ 656001 w 1471018"/>
                <a:gd name="connsiteY43" fmla="*/ 650169 h 795676"/>
                <a:gd name="connsiteX44" fmla="*/ 649925 w 1471018"/>
                <a:gd name="connsiteY44" fmla="*/ 674474 h 795676"/>
                <a:gd name="connsiteX45" fmla="*/ 625620 w 1471018"/>
                <a:gd name="connsiteY45" fmla="*/ 668398 h 795676"/>
                <a:gd name="connsiteX46" fmla="*/ 631696 w 1471018"/>
                <a:gd name="connsiteY46" fmla="*/ 644093 h 795676"/>
                <a:gd name="connsiteX47" fmla="*/ 642709 w 1471018"/>
                <a:gd name="connsiteY47" fmla="*/ 641435 h 795676"/>
                <a:gd name="connsiteX48" fmla="*/ 235618 w 1471018"/>
                <a:gd name="connsiteY48" fmla="*/ 641435 h 795676"/>
                <a:gd name="connsiteX49" fmla="*/ 248910 w 1471018"/>
                <a:gd name="connsiteY49" fmla="*/ 650169 h 795676"/>
                <a:gd name="connsiteX50" fmla="*/ 242833 w 1471018"/>
                <a:gd name="connsiteY50" fmla="*/ 674474 h 795676"/>
                <a:gd name="connsiteX51" fmla="*/ 218529 w 1471018"/>
                <a:gd name="connsiteY51" fmla="*/ 668398 h 795676"/>
                <a:gd name="connsiteX52" fmla="*/ 224605 w 1471018"/>
                <a:gd name="connsiteY52" fmla="*/ 644093 h 795676"/>
                <a:gd name="connsiteX53" fmla="*/ 235618 w 1471018"/>
                <a:gd name="connsiteY53" fmla="*/ 641435 h 795676"/>
                <a:gd name="connsiteX54" fmla="*/ 338904 w 1471018"/>
                <a:gd name="connsiteY54" fmla="*/ 629283 h 795676"/>
                <a:gd name="connsiteX55" fmla="*/ 352196 w 1471018"/>
                <a:gd name="connsiteY55" fmla="*/ 638017 h 795676"/>
                <a:gd name="connsiteX56" fmla="*/ 346120 w 1471018"/>
                <a:gd name="connsiteY56" fmla="*/ 662322 h 795676"/>
                <a:gd name="connsiteX57" fmla="*/ 321815 w 1471018"/>
                <a:gd name="connsiteY57" fmla="*/ 656246 h 795676"/>
                <a:gd name="connsiteX58" fmla="*/ 327891 w 1471018"/>
                <a:gd name="connsiteY58" fmla="*/ 631941 h 795676"/>
                <a:gd name="connsiteX59" fmla="*/ 338904 w 1471018"/>
                <a:gd name="connsiteY59" fmla="*/ 629283 h 795676"/>
                <a:gd name="connsiteX60" fmla="*/ 32070 w 1471018"/>
                <a:gd name="connsiteY60" fmla="*/ 601940 h 795676"/>
                <a:gd name="connsiteX61" fmla="*/ 45361 w 1471018"/>
                <a:gd name="connsiteY61" fmla="*/ 610674 h 795676"/>
                <a:gd name="connsiteX62" fmla="*/ 39285 w 1471018"/>
                <a:gd name="connsiteY62" fmla="*/ 634979 h 795676"/>
                <a:gd name="connsiteX63" fmla="*/ 14981 w 1471018"/>
                <a:gd name="connsiteY63" fmla="*/ 628903 h 795676"/>
                <a:gd name="connsiteX64" fmla="*/ 21056 w 1471018"/>
                <a:gd name="connsiteY64" fmla="*/ 604598 h 795676"/>
                <a:gd name="connsiteX65" fmla="*/ 32070 w 1471018"/>
                <a:gd name="connsiteY65" fmla="*/ 601940 h 795676"/>
                <a:gd name="connsiteX66" fmla="*/ 752079 w 1471018"/>
                <a:gd name="connsiteY66" fmla="*/ 586750 h 795676"/>
                <a:gd name="connsiteX67" fmla="*/ 765371 w 1471018"/>
                <a:gd name="connsiteY67" fmla="*/ 595484 h 795676"/>
                <a:gd name="connsiteX68" fmla="*/ 759295 w 1471018"/>
                <a:gd name="connsiteY68" fmla="*/ 619789 h 795676"/>
                <a:gd name="connsiteX69" fmla="*/ 734990 w 1471018"/>
                <a:gd name="connsiteY69" fmla="*/ 613713 h 795676"/>
                <a:gd name="connsiteX70" fmla="*/ 741066 w 1471018"/>
                <a:gd name="connsiteY70" fmla="*/ 589408 h 795676"/>
                <a:gd name="connsiteX71" fmla="*/ 752079 w 1471018"/>
                <a:gd name="connsiteY71" fmla="*/ 586750 h 795676"/>
                <a:gd name="connsiteX72" fmla="*/ 436123 w 1471018"/>
                <a:gd name="connsiteY72" fmla="*/ 583712 h 795676"/>
                <a:gd name="connsiteX73" fmla="*/ 449413 w 1471018"/>
                <a:gd name="connsiteY73" fmla="*/ 592446 h 795676"/>
                <a:gd name="connsiteX74" fmla="*/ 443339 w 1471018"/>
                <a:gd name="connsiteY74" fmla="*/ 616751 h 795676"/>
                <a:gd name="connsiteX75" fmla="*/ 419039 w 1471018"/>
                <a:gd name="connsiteY75" fmla="*/ 610675 h 795676"/>
                <a:gd name="connsiteX76" fmla="*/ 425114 w 1471018"/>
                <a:gd name="connsiteY76" fmla="*/ 586370 h 795676"/>
                <a:gd name="connsiteX77" fmla="*/ 436123 w 1471018"/>
                <a:gd name="connsiteY77" fmla="*/ 583712 h 795676"/>
                <a:gd name="connsiteX78" fmla="*/ 548529 w 1471018"/>
                <a:gd name="connsiteY78" fmla="*/ 556370 h 795676"/>
                <a:gd name="connsiteX79" fmla="*/ 561821 w 1471018"/>
                <a:gd name="connsiteY79" fmla="*/ 565104 h 795676"/>
                <a:gd name="connsiteX80" fmla="*/ 555745 w 1471018"/>
                <a:gd name="connsiteY80" fmla="*/ 589409 h 795676"/>
                <a:gd name="connsiteX81" fmla="*/ 531440 w 1471018"/>
                <a:gd name="connsiteY81" fmla="*/ 583333 h 795676"/>
                <a:gd name="connsiteX82" fmla="*/ 537516 w 1471018"/>
                <a:gd name="connsiteY82" fmla="*/ 559028 h 795676"/>
                <a:gd name="connsiteX83" fmla="*/ 548529 w 1471018"/>
                <a:gd name="connsiteY83" fmla="*/ 556370 h 795676"/>
                <a:gd name="connsiteX84" fmla="*/ 852335 w 1471018"/>
                <a:gd name="connsiteY84" fmla="*/ 550293 h 795676"/>
                <a:gd name="connsiteX85" fmla="*/ 865627 w 1471018"/>
                <a:gd name="connsiteY85" fmla="*/ 559027 h 795676"/>
                <a:gd name="connsiteX86" fmla="*/ 859551 w 1471018"/>
                <a:gd name="connsiteY86" fmla="*/ 583332 h 795676"/>
                <a:gd name="connsiteX87" fmla="*/ 835246 w 1471018"/>
                <a:gd name="connsiteY87" fmla="*/ 577256 h 795676"/>
                <a:gd name="connsiteX88" fmla="*/ 841322 w 1471018"/>
                <a:gd name="connsiteY88" fmla="*/ 552951 h 795676"/>
                <a:gd name="connsiteX89" fmla="*/ 852335 w 1471018"/>
                <a:gd name="connsiteY89" fmla="*/ 550293 h 795676"/>
                <a:gd name="connsiteX90" fmla="*/ 667013 w 1471018"/>
                <a:gd name="connsiteY90" fmla="*/ 532065 h 795676"/>
                <a:gd name="connsiteX91" fmla="*/ 680305 w 1471018"/>
                <a:gd name="connsiteY91" fmla="*/ 540799 h 795676"/>
                <a:gd name="connsiteX92" fmla="*/ 674229 w 1471018"/>
                <a:gd name="connsiteY92" fmla="*/ 565104 h 795676"/>
                <a:gd name="connsiteX93" fmla="*/ 649924 w 1471018"/>
                <a:gd name="connsiteY93" fmla="*/ 559028 h 795676"/>
                <a:gd name="connsiteX94" fmla="*/ 656000 w 1471018"/>
                <a:gd name="connsiteY94" fmla="*/ 534723 h 795676"/>
                <a:gd name="connsiteX95" fmla="*/ 667013 w 1471018"/>
                <a:gd name="connsiteY95" fmla="*/ 532065 h 795676"/>
                <a:gd name="connsiteX96" fmla="*/ 126251 w 1471018"/>
                <a:gd name="connsiteY96" fmla="*/ 532065 h 795676"/>
                <a:gd name="connsiteX97" fmla="*/ 139543 w 1471018"/>
                <a:gd name="connsiteY97" fmla="*/ 540799 h 795676"/>
                <a:gd name="connsiteX98" fmla="*/ 133467 w 1471018"/>
                <a:gd name="connsiteY98" fmla="*/ 565104 h 795676"/>
                <a:gd name="connsiteX99" fmla="*/ 109162 w 1471018"/>
                <a:gd name="connsiteY99" fmla="*/ 559028 h 795676"/>
                <a:gd name="connsiteX100" fmla="*/ 115238 w 1471018"/>
                <a:gd name="connsiteY100" fmla="*/ 534723 h 795676"/>
                <a:gd name="connsiteX101" fmla="*/ 126251 w 1471018"/>
                <a:gd name="connsiteY101" fmla="*/ 532065 h 795676"/>
                <a:gd name="connsiteX102" fmla="*/ 226503 w 1471018"/>
                <a:gd name="connsiteY102" fmla="*/ 529027 h 795676"/>
                <a:gd name="connsiteX103" fmla="*/ 239794 w 1471018"/>
                <a:gd name="connsiteY103" fmla="*/ 537761 h 795676"/>
                <a:gd name="connsiteX104" fmla="*/ 233718 w 1471018"/>
                <a:gd name="connsiteY104" fmla="*/ 562066 h 795676"/>
                <a:gd name="connsiteX105" fmla="*/ 209414 w 1471018"/>
                <a:gd name="connsiteY105" fmla="*/ 555990 h 795676"/>
                <a:gd name="connsiteX106" fmla="*/ 215490 w 1471018"/>
                <a:gd name="connsiteY106" fmla="*/ 531685 h 795676"/>
                <a:gd name="connsiteX107" fmla="*/ 226503 w 1471018"/>
                <a:gd name="connsiteY107" fmla="*/ 529027 h 795676"/>
                <a:gd name="connsiteX108" fmla="*/ 332836 w 1471018"/>
                <a:gd name="connsiteY108" fmla="*/ 519913 h 795676"/>
                <a:gd name="connsiteX109" fmla="*/ 346128 w 1471018"/>
                <a:gd name="connsiteY109" fmla="*/ 528647 h 795676"/>
                <a:gd name="connsiteX110" fmla="*/ 340052 w 1471018"/>
                <a:gd name="connsiteY110" fmla="*/ 552952 h 795676"/>
                <a:gd name="connsiteX111" fmla="*/ 315748 w 1471018"/>
                <a:gd name="connsiteY111" fmla="*/ 546876 h 795676"/>
                <a:gd name="connsiteX112" fmla="*/ 321823 w 1471018"/>
                <a:gd name="connsiteY112" fmla="*/ 522571 h 795676"/>
                <a:gd name="connsiteX113" fmla="*/ 332836 w 1471018"/>
                <a:gd name="connsiteY113" fmla="*/ 519913 h 795676"/>
                <a:gd name="connsiteX114" fmla="*/ 7768 w 1471018"/>
                <a:gd name="connsiteY114" fmla="*/ 507761 h 795676"/>
                <a:gd name="connsiteX115" fmla="*/ 21060 w 1471018"/>
                <a:gd name="connsiteY115" fmla="*/ 516495 h 795676"/>
                <a:gd name="connsiteX116" fmla="*/ 14984 w 1471018"/>
                <a:gd name="connsiteY116" fmla="*/ 540800 h 795676"/>
                <a:gd name="connsiteX117" fmla="*/ 2831 w 1471018"/>
                <a:gd name="connsiteY117" fmla="*/ 543458 h 795676"/>
                <a:gd name="connsiteX118" fmla="*/ 0 w 1471018"/>
                <a:gd name="connsiteY118" fmla="*/ 541423 h 795676"/>
                <a:gd name="connsiteX119" fmla="*/ 0 w 1471018"/>
                <a:gd name="connsiteY119" fmla="*/ 509636 h 795676"/>
                <a:gd name="connsiteX120" fmla="*/ 946515 w 1471018"/>
                <a:gd name="connsiteY120" fmla="*/ 486494 h 795676"/>
                <a:gd name="connsiteX121" fmla="*/ 959807 w 1471018"/>
                <a:gd name="connsiteY121" fmla="*/ 495228 h 795676"/>
                <a:gd name="connsiteX122" fmla="*/ 953731 w 1471018"/>
                <a:gd name="connsiteY122" fmla="*/ 519533 h 795676"/>
                <a:gd name="connsiteX123" fmla="*/ 929426 w 1471018"/>
                <a:gd name="connsiteY123" fmla="*/ 513457 h 795676"/>
                <a:gd name="connsiteX124" fmla="*/ 935502 w 1471018"/>
                <a:gd name="connsiteY124" fmla="*/ 489152 h 795676"/>
                <a:gd name="connsiteX125" fmla="*/ 946515 w 1471018"/>
                <a:gd name="connsiteY125" fmla="*/ 486494 h 795676"/>
                <a:gd name="connsiteX126" fmla="*/ 457386 w 1471018"/>
                <a:gd name="connsiteY126" fmla="*/ 483456 h 795676"/>
                <a:gd name="connsiteX127" fmla="*/ 470679 w 1471018"/>
                <a:gd name="connsiteY127" fmla="*/ 492190 h 795676"/>
                <a:gd name="connsiteX128" fmla="*/ 464601 w 1471018"/>
                <a:gd name="connsiteY128" fmla="*/ 516495 h 795676"/>
                <a:gd name="connsiteX129" fmla="*/ 440300 w 1471018"/>
                <a:gd name="connsiteY129" fmla="*/ 510419 h 795676"/>
                <a:gd name="connsiteX130" fmla="*/ 446374 w 1471018"/>
                <a:gd name="connsiteY130" fmla="*/ 486114 h 795676"/>
                <a:gd name="connsiteX131" fmla="*/ 457386 w 1471018"/>
                <a:gd name="connsiteY131" fmla="*/ 483456 h 795676"/>
                <a:gd name="connsiteX132" fmla="*/ 821954 w 1471018"/>
                <a:gd name="connsiteY132" fmla="*/ 456114 h 795676"/>
                <a:gd name="connsiteX133" fmla="*/ 835246 w 1471018"/>
                <a:gd name="connsiteY133" fmla="*/ 464848 h 795676"/>
                <a:gd name="connsiteX134" fmla="*/ 829170 w 1471018"/>
                <a:gd name="connsiteY134" fmla="*/ 489153 h 795676"/>
                <a:gd name="connsiteX135" fmla="*/ 804865 w 1471018"/>
                <a:gd name="connsiteY135" fmla="*/ 483077 h 795676"/>
                <a:gd name="connsiteX136" fmla="*/ 810941 w 1471018"/>
                <a:gd name="connsiteY136" fmla="*/ 458772 h 795676"/>
                <a:gd name="connsiteX137" fmla="*/ 821954 w 1471018"/>
                <a:gd name="connsiteY137" fmla="*/ 456114 h 795676"/>
                <a:gd name="connsiteX138" fmla="*/ 584986 w 1471018"/>
                <a:gd name="connsiteY138" fmla="*/ 456114 h 795676"/>
                <a:gd name="connsiteX139" fmla="*/ 598278 w 1471018"/>
                <a:gd name="connsiteY139" fmla="*/ 464848 h 795676"/>
                <a:gd name="connsiteX140" fmla="*/ 592202 w 1471018"/>
                <a:gd name="connsiteY140" fmla="*/ 489153 h 795676"/>
                <a:gd name="connsiteX141" fmla="*/ 567897 w 1471018"/>
                <a:gd name="connsiteY141" fmla="*/ 483077 h 795676"/>
                <a:gd name="connsiteX142" fmla="*/ 573973 w 1471018"/>
                <a:gd name="connsiteY142" fmla="*/ 458772 h 795676"/>
                <a:gd name="connsiteX143" fmla="*/ 584986 w 1471018"/>
                <a:gd name="connsiteY143" fmla="*/ 456114 h 795676"/>
                <a:gd name="connsiteX144" fmla="*/ 718660 w 1471018"/>
                <a:gd name="connsiteY144" fmla="*/ 443961 h 795676"/>
                <a:gd name="connsiteX145" fmla="*/ 731952 w 1471018"/>
                <a:gd name="connsiteY145" fmla="*/ 452695 h 795676"/>
                <a:gd name="connsiteX146" fmla="*/ 725876 w 1471018"/>
                <a:gd name="connsiteY146" fmla="*/ 477000 h 795676"/>
                <a:gd name="connsiteX147" fmla="*/ 701571 w 1471018"/>
                <a:gd name="connsiteY147" fmla="*/ 470924 h 795676"/>
                <a:gd name="connsiteX148" fmla="*/ 707647 w 1471018"/>
                <a:gd name="connsiteY148" fmla="*/ 446619 h 795676"/>
                <a:gd name="connsiteX149" fmla="*/ 718660 w 1471018"/>
                <a:gd name="connsiteY149" fmla="*/ 443961 h 795676"/>
                <a:gd name="connsiteX150" fmla="*/ 1016390 w 1471018"/>
                <a:gd name="connsiteY150" fmla="*/ 425733 h 795676"/>
                <a:gd name="connsiteX151" fmla="*/ 1029681 w 1471018"/>
                <a:gd name="connsiteY151" fmla="*/ 434467 h 795676"/>
                <a:gd name="connsiteX152" fmla="*/ 1023605 w 1471018"/>
                <a:gd name="connsiteY152" fmla="*/ 458772 h 795676"/>
                <a:gd name="connsiteX153" fmla="*/ 999301 w 1471018"/>
                <a:gd name="connsiteY153" fmla="*/ 452696 h 795676"/>
                <a:gd name="connsiteX154" fmla="*/ 1005377 w 1471018"/>
                <a:gd name="connsiteY154" fmla="*/ 428391 h 795676"/>
                <a:gd name="connsiteX155" fmla="*/ 1016390 w 1471018"/>
                <a:gd name="connsiteY155" fmla="*/ 425733 h 795676"/>
                <a:gd name="connsiteX156" fmla="*/ 250806 w 1471018"/>
                <a:gd name="connsiteY156" fmla="*/ 416619 h 795676"/>
                <a:gd name="connsiteX157" fmla="*/ 264098 w 1471018"/>
                <a:gd name="connsiteY157" fmla="*/ 425353 h 795676"/>
                <a:gd name="connsiteX158" fmla="*/ 258022 w 1471018"/>
                <a:gd name="connsiteY158" fmla="*/ 449658 h 795676"/>
                <a:gd name="connsiteX159" fmla="*/ 233717 w 1471018"/>
                <a:gd name="connsiteY159" fmla="*/ 443582 h 795676"/>
                <a:gd name="connsiteX160" fmla="*/ 239793 w 1471018"/>
                <a:gd name="connsiteY160" fmla="*/ 419277 h 795676"/>
                <a:gd name="connsiteX161" fmla="*/ 250806 w 1471018"/>
                <a:gd name="connsiteY161" fmla="*/ 416619 h 795676"/>
                <a:gd name="connsiteX162" fmla="*/ 144467 w 1471018"/>
                <a:gd name="connsiteY162" fmla="*/ 416619 h 795676"/>
                <a:gd name="connsiteX163" fmla="*/ 157759 w 1471018"/>
                <a:gd name="connsiteY163" fmla="*/ 425353 h 795676"/>
                <a:gd name="connsiteX164" fmla="*/ 151683 w 1471018"/>
                <a:gd name="connsiteY164" fmla="*/ 449658 h 795676"/>
                <a:gd name="connsiteX165" fmla="*/ 127378 w 1471018"/>
                <a:gd name="connsiteY165" fmla="*/ 443582 h 795676"/>
                <a:gd name="connsiteX166" fmla="*/ 133454 w 1471018"/>
                <a:gd name="connsiteY166" fmla="*/ 419277 h 795676"/>
                <a:gd name="connsiteX167" fmla="*/ 144467 w 1471018"/>
                <a:gd name="connsiteY167" fmla="*/ 416619 h 795676"/>
                <a:gd name="connsiteX168" fmla="*/ 29033 w 1471018"/>
                <a:gd name="connsiteY168" fmla="*/ 416619 h 795676"/>
                <a:gd name="connsiteX169" fmla="*/ 42324 w 1471018"/>
                <a:gd name="connsiteY169" fmla="*/ 425353 h 795676"/>
                <a:gd name="connsiteX170" fmla="*/ 36248 w 1471018"/>
                <a:gd name="connsiteY170" fmla="*/ 449658 h 795676"/>
                <a:gd name="connsiteX171" fmla="*/ 11944 w 1471018"/>
                <a:gd name="connsiteY171" fmla="*/ 443582 h 795676"/>
                <a:gd name="connsiteX172" fmla="*/ 18020 w 1471018"/>
                <a:gd name="connsiteY172" fmla="*/ 419277 h 795676"/>
                <a:gd name="connsiteX173" fmla="*/ 29033 w 1471018"/>
                <a:gd name="connsiteY173" fmla="*/ 416619 h 795676"/>
                <a:gd name="connsiteX174" fmla="*/ 360172 w 1471018"/>
                <a:gd name="connsiteY174" fmla="*/ 410543 h 795676"/>
                <a:gd name="connsiteX175" fmla="*/ 373464 w 1471018"/>
                <a:gd name="connsiteY175" fmla="*/ 419277 h 795676"/>
                <a:gd name="connsiteX176" fmla="*/ 367388 w 1471018"/>
                <a:gd name="connsiteY176" fmla="*/ 443582 h 795676"/>
                <a:gd name="connsiteX177" fmla="*/ 343083 w 1471018"/>
                <a:gd name="connsiteY177" fmla="*/ 437506 h 795676"/>
                <a:gd name="connsiteX178" fmla="*/ 349159 w 1471018"/>
                <a:gd name="connsiteY178" fmla="*/ 413201 h 795676"/>
                <a:gd name="connsiteX179" fmla="*/ 360172 w 1471018"/>
                <a:gd name="connsiteY179" fmla="*/ 410543 h 795676"/>
                <a:gd name="connsiteX180" fmla="*/ 1110570 w 1471018"/>
                <a:gd name="connsiteY180" fmla="*/ 389276 h 795676"/>
                <a:gd name="connsiteX181" fmla="*/ 1123862 w 1471018"/>
                <a:gd name="connsiteY181" fmla="*/ 398010 h 795676"/>
                <a:gd name="connsiteX182" fmla="*/ 1117786 w 1471018"/>
                <a:gd name="connsiteY182" fmla="*/ 422315 h 795676"/>
                <a:gd name="connsiteX183" fmla="*/ 1093481 w 1471018"/>
                <a:gd name="connsiteY183" fmla="*/ 416239 h 795676"/>
                <a:gd name="connsiteX184" fmla="*/ 1099557 w 1471018"/>
                <a:gd name="connsiteY184" fmla="*/ 391934 h 795676"/>
                <a:gd name="connsiteX185" fmla="*/ 1110570 w 1471018"/>
                <a:gd name="connsiteY185" fmla="*/ 389276 h 795676"/>
                <a:gd name="connsiteX186" fmla="*/ 490806 w 1471018"/>
                <a:gd name="connsiteY186" fmla="*/ 383200 h 795676"/>
                <a:gd name="connsiteX187" fmla="*/ 504098 w 1471018"/>
                <a:gd name="connsiteY187" fmla="*/ 391934 h 795676"/>
                <a:gd name="connsiteX188" fmla="*/ 498022 w 1471018"/>
                <a:gd name="connsiteY188" fmla="*/ 416239 h 795676"/>
                <a:gd name="connsiteX189" fmla="*/ 473717 w 1471018"/>
                <a:gd name="connsiteY189" fmla="*/ 410163 h 795676"/>
                <a:gd name="connsiteX190" fmla="*/ 479793 w 1471018"/>
                <a:gd name="connsiteY190" fmla="*/ 385858 h 795676"/>
                <a:gd name="connsiteX191" fmla="*/ 490806 w 1471018"/>
                <a:gd name="connsiteY191" fmla="*/ 383200 h 795676"/>
                <a:gd name="connsiteX192" fmla="*/ 900944 w 1471018"/>
                <a:gd name="connsiteY192" fmla="*/ 380162 h 795676"/>
                <a:gd name="connsiteX193" fmla="*/ 914236 w 1471018"/>
                <a:gd name="connsiteY193" fmla="*/ 388896 h 795676"/>
                <a:gd name="connsiteX194" fmla="*/ 908160 w 1471018"/>
                <a:gd name="connsiteY194" fmla="*/ 413201 h 795676"/>
                <a:gd name="connsiteX195" fmla="*/ 883855 w 1471018"/>
                <a:gd name="connsiteY195" fmla="*/ 407125 h 795676"/>
                <a:gd name="connsiteX196" fmla="*/ 889931 w 1471018"/>
                <a:gd name="connsiteY196" fmla="*/ 382820 h 795676"/>
                <a:gd name="connsiteX197" fmla="*/ 900944 w 1471018"/>
                <a:gd name="connsiteY197" fmla="*/ 380162 h 795676"/>
                <a:gd name="connsiteX198" fmla="*/ 618404 w 1471018"/>
                <a:gd name="connsiteY198" fmla="*/ 361934 h 795676"/>
                <a:gd name="connsiteX199" fmla="*/ 631696 w 1471018"/>
                <a:gd name="connsiteY199" fmla="*/ 370668 h 795676"/>
                <a:gd name="connsiteX200" fmla="*/ 625620 w 1471018"/>
                <a:gd name="connsiteY200" fmla="*/ 394973 h 795676"/>
                <a:gd name="connsiteX201" fmla="*/ 601315 w 1471018"/>
                <a:gd name="connsiteY201" fmla="*/ 388897 h 795676"/>
                <a:gd name="connsiteX202" fmla="*/ 607391 w 1471018"/>
                <a:gd name="connsiteY202" fmla="*/ 364592 h 795676"/>
                <a:gd name="connsiteX203" fmla="*/ 618404 w 1471018"/>
                <a:gd name="connsiteY203" fmla="*/ 361934 h 795676"/>
                <a:gd name="connsiteX204" fmla="*/ 749041 w 1471018"/>
                <a:gd name="connsiteY204" fmla="*/ 355858 h 795676"/>
                <a:gd name="connsiteX205" fmla="*/ 762333 w 1471018"/>
                <a:gd name="connsiteY205" fmla="*/ 364592 h 795676"/>
                <a:gd name="connsiteX206" fmla="*/ 756257 w 1471018"/>
                <a:gd name="connsiteY206" fmla="*/ 388897 h 795676"/>
                <a:gd name="connsiteX207" fmla="*/ 731952 w 1471018"/>
                <a:gd name="connsiteY207" fmla="*/ 382821 h 795676"/>
                <a:gd name="connsiteX208" fmla="*/ 738028 w 1471018"/>
                <a:gd name="connsiteY208" fmla="*/ 358516 h 795676"/>
                <a:gd name="connsiteX209" fmla="*/ 749041 w 1471018"/>
                <a:gd name="connsiteY209" fmla="*/ 355858 h 795676"/>
                <a:gd name="connsiteX210" fmla="*/ 10801 w 1471018"/>
                <a:gd name="connsiteY210" fmla="*/ 334591 h 795676"/>
                <a:gd name="connsiteX211" fmla="*/ 24093 w 1471018"/>
                <a:gd name="connsiteY211" fmla="*/ 343325 h 795676"/>
                <a:gd name="connsiteX212" fmla="*/ 18017 w 1471018"/>
                <a:gd name="connsiteY212" fmla="*/ 367630 h 795676"/>
                <a:gd name="connsiteX213" fmla="*/ 5865 w 1471018"/>
                <a:gd name="connsiteY213" fmla="*/ 370288 h 795676"/>
                <a:gd name="connsiteX214" fmla="*/ 0 w 1471018"/>
                <a:gd name="connsiteY214" fmla="*/ 366073 h 795676"/>
                <a:gd name="connsiteX215" fmla="*/ 0 w 1471018"/>
                <a:gd name="connsiteY215" fmla="*/ 337198 h 795676"/>
                <a:gd name="connsiteX216" fmla="*/ 1213864 w 1471018"/>
                <a:gd name="connsiteY216" fmla="*/ 313325 h 795676"/>
                <a:gd name="connsiteX217" fmla="*/ 1227156 w 1471018"/>
                <a:gd name="connsiteY217" fmla="*/ 322059 h 795676"/>
                <a:gd name="connsiteX218" fmla="*/ 1221080 w 1471018"/>
                <a:gd name="connsiteY218" fmla="*/ 346364 h 795676"/>
                <a:gd name="connsiteX219" fmla="*/ 1196775 w 1471018"/>
                <a:gd name="connsiteY219" fmla="*/ 340288 h 795676"/>
                <a:gd name="connsiteX220" fmla="*/ 1202851 w 1471018"/>
                <a:gd name="connsiteY220" fmla="*/ 315983 h 795676"/>
                <a:gd name="connsiteX221" fmla="*/ 1213864 w 1471018"/>
                <a:gd name="connsiteY221" fmla="*/ 313325 h 795676"/>
                <a:gd name="connsiteX222" fmla="*/ 211313 w 1471018"/>
                <a:gd name="connsiteY222" fmla="*/ 313325 h 795676"/>
                <a:gd name="connsiteX223" fmla="*/ 224605 w 1471018"/>
                <a:gd name="connsiteY223" fmla="*/ 322059 h 795676"/>
                <a:gd name="connsiteX224" fmla="*/ 218529 w 1471018"/>
                <a:gd name="connsiteY224" fmla="*/ 346364 h 795676"/>
                <a:gd name="connsiteX225" fmla="*/ 194224 w 1471018"/>
                <a:gd name="connsiteY225" fmla="*/ 340288 h 795676"/>
                <a:gd name="connsiteX226" fmla="*/ 200300 w 1471018"/>
                <a:gd name="connsiteY226" fmla="*/ 315983 h 795676"/>
                <a:gd name="connsiteX227" fmla="*/ 211313 w 1471018"/>
                <a:gd name="connsiteY227" fmla="*/ 313325 h 795676"/>
                <a:gd name="connsiteX228" fmla="*/ 314600 w 1471018"/>
                <a:gd name="connsiteY228" fmla="*/ 301172 h 795676"/>
                <a:gd name="connsiteX229" fmla="*/ 327892 w 1471018"/>
                <a:gd name="connsiteY229" fmla="*/ 309906 h 795676"/>
                <a:gd name="connsiteX230" fmla="*/ 321816 w 1471018"/>
                <a:gd name="connsiteY230" fmla="*/ 334211 h 795676"/>
                <a:gd name="connsiteX231" fmla="*/ 297511 w 1471018"/>
                <a:gd name="connsiteY231" fmla="*/ 328135 h 795676"/>
                <a:gd name="connsiteX232" fmla="*/ 303587 w 1471018"/>
                <a:gd name="connsiteY232" fmla="*/ 303830 h 795676"/>
                <a:gd name="connsiteX233" fmla="*/ 314600 w 1471018"/>
                <a:gd name="connsiteY233" fmla="*/ 301172 h 795676"/>
                <a:gd name="connsiteX234" fmla="*/ 982972 w 1471018"/>
                <a:gd name="connsiteY234" fmla="*/ 298134 h 795676"/>
                <a:gd name="connsiteX235" fmla="*/ 996264 w 1471018"/>
                <a:gd name="connsiteY235" fmla="*/ 306868 h 795676"/>
                <a:gd name="connsiteX236" fmla="*/ 990188 w 1471018"/>
                <a:gd name="connsiteY236" fmla="*/ 331173 h 795676"/>
                <a:gd name="connsiteX237" fmla="*/ 965883 w 1471018"/>
                <a:gd name="connsiteY237" fmla="*/ 325097 h 795676"/>
                <a:gd name="connsiteX238" fmla="*/ 971959 w 1471018"/>
                <a:gd name="connsiteY238" fmla="*/ 300792 h 795676"/>
                <a:gd name="connsiteX239" fmla="*/ 982972 w 1471018"/>
                <a:gd name="connsiteY239" fmla="*/ 298134 h 795676"/>
                <a:gd name="connsiteX240" fmla="*/ 417898 w 1471018"/>
                <a:gd name="connsiteY240" fmla="*/ 298134 h 795676"/>
                <a:gd name="connsiteX241" fmla="*/ 431187 w 1471018"/>
                <a:gd name="connsiteY241" fmla="*/ 306868 h 795676"/>
                <a:gd name="connsiteX242" fmla="*/ 425112 w 1471018"/>
                <a:gd name="connsiteY242" fmla="*/ 331173 h 795676"/>
                <a:gd name="connsiteX243" fmla="*/ 400806 w 1471018"/>
                <a:gd name="connsiteY243" fmla="*/ 325097 h 795676"/>
                <a:gd name="connsiteX244" fmla="*/ 406884 w 1471018"/>
                <a:gd name="connsiteY244" fmla="*/ 300792 h 795676"/>
                <a:gd name="connsiteX245" fmla="*/ 417898 w 1471018"/>
                <a:gd name="connsiteY245" fmla="*/ 298134 h 795676"/>
                <a:gd name="connsiteX246" fmla="*/ 858411 w 1471018"/>
                <a:gd name="connsiteY246" fmla="*/ 295096 h 795676"/>
                <a:gd name="connsiteX247" fmla="*/ 871703 w 1471018"/>
                <a:gd name="connsiteY247" fmla="*/ 303830 h 795676"/>
                <a:gd name="connsiteX248" fmla="*/ 865627 w 1471018"/>
                <a:gd name="connsiteY248" fmla="*/ 328135 h 795676"/>
                <a:gd name="connsiteX249" fmla="*/ 841322 w 1471018"/>
                <a:gd name="connsiteY249" fmla="*/ 322059 h 795676"/>
                <a:gd name="connsiteX250" fmla="*/ 847398 w 1471018"/>
                <a:gd name="connsiteY250" fmla="*/ 297754 h 795676"/>
                <a:gd name="connsiteX251" fmla="*/ 858411 w 1471018"/>
                <a:gd name="connsiteY251" fmla="*/ 295096 h 795676"/>
                <a:gd name="connsiteX252" fmla="*/ 1095380 w 1471018"/>
                <a:gd name="connsiteY252" fmla="*/ 292058 h 795676"/>
                <a:gd name="connsiteX253" fmla="*/ 1108672 w 1471018"/>
                <a:gd name="connsiteY253" fmla="*/ 300792 h 795676"/>
                <a:gd name="connsiteX254" fmla="*/ 1102596 w 1471018"/>
                <a:gd name="connsiteY254" fmla="*/ 325097 h 795676"/>
                <a:gd name="connsiteX255" fmla="*/ 1078291 w 1471018"/>
                <a:gd name="connsiteY255" fmla="*/ 319021 h 795676"/>
                <a:gd name="connsiteX256" fmla="*/ 1084367 w 1471018"/>
                <a:gd name="connsiteY256" fmla="*/ 294716 h 795676"/>
                <a:gd name="connsiteX257" fmla="*/ 1095380 w 1471018"/>
                <a:gd name="connsiteY257" fmla="*/ 292058 h 795676"/>
                <a:gd name="connsiteX258" fmla="*/ 108024 w 1471018"/>
                <a:gd name="connsiteY258" fmla="*/ 289020 h 795676"/>
                <a:gd name="connsiteX259" fmla="*/ 121316 w 1471018"/>
                <a:gd name="connsiteY259" fmla="*/ 297754 h 795676"/>
                <a:gd name="connsiteX260" fmla="*/ 115240 w 1471018"/>
                <a:gd name="connsiteY260" fmla="*/ 322059 h 795676"/>
                <a:gd name="connsiteX261" fmla="*/ 90935 w 1471018"/>
                <a:gd name="connsiteY261" fmla="*/ 315983 h 795676"/>
                <a:gd name="connsiteX262" fmla="*/ 97011 w 1471018"/>
                <a:gd name="connsiteY262" fmla="*/ 291678 h 795676"/>
                <a:gd name="connsiteX263" fmla="*/ 108024 w 1471018"/>
                <a:gd name="connsiteY263" fmla="*/ 289020 h 795676"/>
                <a:gd name="connsiteX264" fmla="*/ 533338 w 1471018"/>
                <a:gd name="connsiteY264" fmla="*/ 270792 h 795676"/>
                <a:gd name="connsiteX265" fmla="*/ 546630 w 1471018"/>
                <a:gd name="connsiteY265" fmla="*/ 279526 h 795676"/>
                <a:gd name="connsiteX266" fmla="*/ 540554 w 1471018"/>
                <a:gd name="connsiteY266" fmla="*/ 303831 h 795676"/>
                <a:gd name="connsiteX267" fmla="*/ 516251 w 1471018"/>
                <a:gd name="connsiteY267" fmla="*/ 297755 h 795676"/>
                <a:gd name="connsiteX268" fmla="*/ 522328 w 1471018"/>
                <a:gd name="connsiteY268" fmla="*/ 273450 h 795676"/>
                <a:gd name="connsiteX269" fmla="*/ 533338 w 1471018"/>
                <a:gd name="connsiteY269" fmla="*/ 270792 h 795676"/>
                <a:gd name="connsiteX270" fmla="*/ 633594 w 1471018"/>
                <a:gd name="connsiteY270" fmla="*/ 261678 h 795676"/>
                <a:gd name="connsiteX271" fmla="*/ 646886 w 1471018"/>
                <a:gd name="connsiteY271" fmla="*/ 270412 h 795676"/>
                <a:gd name="connsiteX272" fmla="*/ 640810 w 1471018"/>
                <a:gd name="connsiteY272" fmla="*/ 294717 h 795676"/>
                <a:gd name="connsiteX273" fmla="*/ 616505 w 1471018"/>
                <a:gd name="connsiteY273" fmla="*/ 288641 h 795676"/>
                <a:gd name="connsiteX274" fmla="*/ 622581 w 1471018"/>
                <a:gd name="connsiteY274" fmla="*/ 264336 h 795676"/>
                <a:gd name="connsiteX275" fmla="*/ 633594 w 1471018"/>
                <a:gd name="connsiteY275" fmla="*/ 261678 h 795676"/>
                <a:gd name="connsiteX276" fmla="*/ 746003 w 1471018"/>
                <a:gd name="connsiteY276" fmla="*/ 258640 h 795676"/>
                <a:gd name="connsiteX277" fmla="*/ 759295 w 1471018"/>
                <a:gd name="connsiteY277" fmla="*/ 267374 h 795676"/>
                <a:gd name="connsiteX278" fmla="*/ 753219 w 1471018"/>
                <a:gd name="connsiteY278" fmla="*/ 291679 h 795676"/>
                <a:gd name="connsiteX279" fmla="*/ 728914 w 1471018"/>
                <a:gd name="connsiteY279" fmla="*/ 285603 h 795676"/>
                <a:gd name="connsiteX280" fmla="*/ 734990 w 1471018"/>
                <a:gd name="connsiteY280" fmla="*/ 261298 h 795676"/>
                <a:gd name="connsiteX281" fmla="*/ 746003 w 1471018"/>
                <a:gd name="connsiteY281" fmla="*/ 258640 h 795676"/>
                <a:gd name="connsiteX282" fmla="*/ 1301968 w 1471018"/>
                <a:gd name="connsiteY282" fmla="*/ 225221 h 795676"/>
                <a:gd name="connsiteX283" fmla="*/ 1315260 w 1471018"/>
                <a:gd name="connsiteY283" fmla="*/ 233955 h 795676"/>
                <a:gd name="connsiteX284" fmla="*/ 1309184 w 1471018"/>
                <a:gd name="connsiteY284" fmla="*/ 258260 h 795676"/>
                <a:gd name="connsiteX285" fmla="*/ 1284879 w 1471018"/>
                <a:gd name="connsiteY285" fmla="*/ 252184 h 795676"/>
                <a:gd name="connsiteX286" fmla="*/ 1290955 w 1471018"/>
                <a:gd name="connsiteY286" fmla="*/ 227879 h 795676"/>
                <a:gd name="connsiteX287" fmla="*/ 1301968 w 1471018"/>
                <a:gd name="connsiteY287" fmla="*/ 225221 h 795676"/>
                <a:gd name="connsiteX288" fmla="*/ 7756 w 1471018"/>
                <a:gd name="connsiteY288" fmla="*/ 225221 h 795676"/>
                <a:gd name="connsiteX289" fmla="*/ 21048 w 1471018"/>
                <a:gd name="connsiteY289" fmla="*/ 233955 h 795676"/>
                <a:gd name="connsiteX290" fmla="*/ 14972 w 1471018"/>
                <a:gd name="connsiteY290" fmla="*/ 258260 h 795676"/>
                <a:gd name="connsiteX291" fmla="*/ 2819 w 1471018"/>
                <a:gd name="connsiteY291" fmla="*/ 260918 h 795676"/>
                <a:gd name="connsiteX292" fmla="*/ 0 w 1471018"/>
                <a:gd name="connsiteY292" fmla="*/ 258892 h 795676"/>
                <a:gd name="connsiteX293" fmla="*/ 0 w 1471018"/>
                <a:gd name="connsiteY293" fmla="*/ 227093 h 795676"/>
                <a:gd name="connsiteX294" fmla="*/ 180938 w 1471018"/>
                <a:gd name="connsiteY294" fmla="*/ 210031 h 795676"/>
                <a:gd name="connsiteX295" fmla="*/ 194229 w 1471018"/>
                <a:gd name="connsiteY295" fmla="*/ 218765 h 795676"/>
                <a:gd name="connsiteX296" fmla="*/ 188153 w 1471018"/>
                <a:gd name="connsiteY296" fmla="*/ 243070 h 795676"/>
                <a:gd name="connsiteX297" fmla="*/ 163849 w 1471018"/>
                <a:gd name="connsiteY297" fmla="*/ 236994 h 795676"/>
                <a:gd name="connsiteX298" fmla="*/ 169925 w 1471018"/>
                <a:gd name="connsiteY298" fmla="*/ 212689 h 795676"/>
                <a:gd name="connsiteX299" fmla="*/ 180938 w 1471018"/>
                <a:gd name="connsiteY299" fmla="*/ 210031 h 795676"/>
                <a:gd name="connsiteX300" fmla="*/ 1183484 w 1471018"/>
                <a:gd name="connsiteY300" fmla="*/ 203954 h 795676"/>
                <a:gd name="connsiteX301" fmla="*/ 1196776 w 1471018"/>
                <a:gd name="connsiteY301" fmla="*/ 212688 h 795676"/>
                <a:gd name="connsiteX302" fmla="*/ 1190700 w 1471018"/>
                <a:gd name="connsiteY302" fmla="*/ 236993 h 795676"/>
                <a:gd name="connsiteX303" fmla="*/ 1166395 w 1471018"/>
                <a:gd name="connsiteY303" fmla="*/ 230917 h 795676"/>
                <a:gd name="connsiteX304" fmla="*/ 1172471 w 1471018"/>
                <a:gd name="connsiteY304" fmla="*/ 206612 h 795676"/>
                <a:gd name="connsiteX305" fmla="*/ 1183484 w 1471018"/>
                <a:gd name="connsiteY305" fmla="*/ 203954 h 795676"/>
                <a:gd name="connsiteX306" fmla="*/ 946515 w 1471018"/>
                <a:gd name="connsiteY306" fmla="*/ 197878 h 795676"/>
                <a:gd name="connsiteX307" fmla="*/ 959807 w 1471018"/>
                <a:gd name="connsiteY307" fmla="*/ 206612 h 795676"/>
                <a:gd name="connsiteX308" fmla="*/ 953731 w 1471018"/>
                <a:gd name="connsiteY308" fmla="*/ 230917 h 795676"/>
                <a:gd name="connsiteX309" fmla="*/ 929426 w 1471018"/>
                <a:gd name="connsiteY309" fmla="*/ 224841 h 795676"/>
                <a:gd name="connsiteX310" fmla="*/ 935502 w 1471018"/>
                <a:gd name="connsiteY310" fmla="*/ 200536 h 795676"/>
                <a:gd name="connsiteX311" fmla="*/ 946515 w 1471018"/>
                <a:gd name="connsiteY311" fmla="*/ 197878 h 795676"/>
                <a:gd name="connsiteX312" fmla="*/ 466501 w 1471018"/>
                <a:gd name="connsiteY312" fmla="*/ 197878 h 795676"/>
                <a:gd name="connsiteX313" fmla="*/ 479793 w 1471018"/>
                <a:gd name="connsiteY313" fmla="*/ 206612 h 795676"/>
                <a:gd name="connsiteX314" fmla="*/ 473717 w 1471018"/>
                <a:gd name="connsiteY314" fmla="*/ 230917 h 795676"/>
                <a:gd name="connsiteX315" fmla="*/ 449412 w 1471018"/>
                <a:gd name="connsiteY315" fmla="*/ 224841 h 795676"/>
                <a:gd name="connsiteX316" fmla="*/ 455486 w 1471018"/>
                <a:gd name="connsiteY316" fmla="*/ 200536 h 795676"/>
                <a:gd name="connsiteX317" fmla="*/ 466501 w 1471018"/>
                <a:gd name="connsiteY317" fmla="*/ 197878 h 795676"/>
                <a:gd name="connsiteX318" fmla="*/ 323717 w 1471018"/>
                <a:gd name="connsiteY318" fmla="*/ 197878 h 795676"/>
                <a:gd name="connsiteX319" fmla="*/ 337009 w 1471018"/>
                <a:gd name="connsiteY319" fmla="*/ 206612 h 795676"/>
                <a:gd name="connsiteX320" fmla="*/ 330933 w 1471018"/>
                <a:gd name="connsiteY320" fmla="*/ 230917 h 795676"/>
                <a:gd name="connsiteX321" fmla="*/ 306628 w 1471018"/>
                <a:gd name="connsiteY321" fmla="*/ 224841 h 795676"/>
                <a:gd name="connsiteX322" fmla="*/ 312704 w 1471018"/>
                <a:gd name="connsiteY322" fmla="*/ 200536 h 795676"/>
                <a:gd name="connsiteX323" fmla="*/ 323717 w 1471018"/>
                <a:gd name="connsiteY323" fmla="*/ 197878 h 795676"/>
                <a:gd name="connsiteX324" fmla="*/ 1074113 w 1471018"/>
                <a:gd name="connsiteY324" fmla="*/ 188764 h 795676"/>
                <a:gd name="connsiteX325" fmla="*/ 1087405 w 1471018"/>
                <a:gd name="connsiteY325" fmla="*/ 197498 h 795676"/>
                <a:gd name="connsiteX326" fmla="*/ 1081329 w 1471018"/>
                <a:gd name="connsiteY326" fmla="*/ 221803 h 795676"/>
                <a:gd name="connsiteX327" fmla="*/ 1057024 w 1471018"/>
                <a:gd name="connsiteY327" fmla="*/ 215727 h 795676"/>
                <a:gd name="connsiteX328" fmla="*/ 1063100 w 1471018"/>
                <a:gd name="connsiteY328" fmla="*/ 191422 h 795676"/>
                <a:gd name="connsiteX329" fmla="*/ 1074113 w 1471018"/>
                <a:gd name="connsiteY329" fmla="*/ 188764 h 795676"/>
                <a:gd name="connsiteX330" fmla="*/ 846259 w 1471018"/>
                <a:gd name="connsiteY330" fmla="*/ 188764 h 795676"/>
                <a:gd name="connsiteX331" fmla="*/ 859551 w 1471018"/>
                <a:gd name="connsiteY331" fmla="*/ 197498 h 795676"/>
                <a:gd name="connsiteX332" fmla="*/ 853475 w 1471018"/>
                <a:gd name="connsiteY332" fmla="*/ 221803 h 795676"/>
                <a:gd name="connsiteX333" fmla="*/ 829170 w 1471018"/>
                <a:gd name="connsiteY333" fmla="*/ 215727 h 795676"/>
                <a:gd name="connsiteX334" fmla="*/ 835246 w 1471018"/>
                <a:gd name="connsiteY334" fmla="*/ 191422 h 795676"/>
                <a:gd name="connsiteX335" fmla="*/ 846259 w 1471018"/>
                <a:gd name="connsiteY335" fmla="*/ 188764 h 795676"/>
                <a:gd name="connsiteX336" fmla="*/ 694356 w 1471018"/>
                <a:gd name="connsiteY336" fmla="*/ 164460 h 795676"/>
                <a:gd name="connsiteX337" fmla="*/ 707648 w 1471018"/>
                <a:gd name="connsiteY337" fmla="*/ 173194 h 795676"/>
                <a:gd name="connsiteX338" fmla="*/ 701572 w 1471018"/>
                <a:gd name="connsiteY338" fmla="*/ 197499 h 795676"/>
                <a:gd name="connsiteX339" fmla="*/ 677267 w 1471018"/>
                <a:gd name="connsiteY339" fmla="*/ 191423 h 795676"/>
                <a:gd name="connsiteX340" fmla="*/ 683343 w 1471018"/>
                <a:gd name="connsiteY340" fmla="*/ 167118 h 795676"/>
                <a:gd name="connsiteX341" fmla="*/ 694356 w 1471018"/>
                <a:gd name="connsiteY341" fmla="*/ 164460 h 795676"/>
                <a:gd name="connsiteX342" fmla="*/ 77635 w 1471018"/>
                <a:gd name="connsiteY342" fmla="*/ 152307 h 795676"/>
                <a:gd name="connsiteX343" fmla="*/ 90926 w 1471018"/>
                <a:gd name="connsiteY343" fmla="*/ 161041 h 795676"/>
                <a:gd name="connsiteX344" fmla="*/ 84851 w 1471018"/>
                <a:gd name="connsiteY344" fmla="*/ 185346 h 795676"/>
                <a:gd name="connsiteX345" fmla="*/ 60546 w 1471018"/>
                <a:gd name="connsiteY345" fmla="*/ 179270 h 795676"/>
                <a:gd name="connsiteX346" fmla="*/ 66622 w 1471018"/>
                <a:gd name="connsiteY346" fmla="*/ 154965 h 795676"/>
                <a:gd name="connsiteX347" fmla="*/ 77635 w 1471018"/>
                <a:gd name="connsiteY347" fmla="*/ 152307 h 795676"/>
                <a:gd name="connsiteX348" fmla="*/ 1377919 w 1471018"/>
                <a:gd name="connsiteY348" fmla="*/ 146231 h 795676"/>
                <a:gd name="connsiteX349" fmla="*/ 1391211 w 1471018"/>
                <a:gd name="connsiteY349" fmla="*/ 154965 h 795676"/>
                <a:gd name="connsiteX350" fmla="*/ 1385135 w 1471018"/>
                <a:gd name="connsiteY350" fmla="*/ 179270 h 795676"/>
                <a:gd name="connsiteX351" fmla="*/ 1360830 w 1471018"/>
                <a:gd name="connsiteY351" fmla="*/ 173194 h 795676"/>
                <a:gd name="connsiteX352" fmla="*/ 1366906 w 1471018"/>
                <a:gd name="connsiteY352" fmla="*/ 148889 h 795676"/>
                <a:gd name="connsiteX353" fmla="*/ 1377919 w 1471018"/>
                <a:gd name="connsiteY353" fmla="*/ 146231 h 795676"/>
                <a:gd name="connsiteX354" fmla="*/ 588024 w 1471018"/>
                <a:gd name="connsiteY354" fmla="*/ 143193 h 795676"/>
                <a:gd name="connsiteX355" fmla="*/ 601316 w 1471018"/>
                <a:gd name="connsiteY355" fmla="*/ 151927 h 795676"/>
                <a:gd name="connsiteX356" fmla="*/ 595240 w 1471018"/>
                <a:gd name="connsiteY356" fmla="*/ 176232 h 795676"/>
                <a:gd name="connsiteX357" fmla="*/ 570935 w 1471018"/>
                <a:gd name="connsiteY357" fmla="*/ 170156 h 795676"/>
                <a:gd name="connsiteX358" fmla="*/ 577011 w 1471018"/>
                <a:gd name="connsiteY358" fmla="*/ 145851 h 795676"/>
                <a:gd name="connsiteX359" fmla="*/ 588024 w 1471018"/>
                <a:gd name="connsiteY359" fmla="*/ 143193 h 795676"/>
                <a:gd name="connsiteX360" fmla="*/ 241687 w 1471018"/>
                <a:gd name="connsiteY360" fmla="*/ 128003 h 795676"/>
                <a:gd name="connsiteX361" fmla="*/ 254979 w 1471018"/>
                <a:gd name="connsiteY361" fmla="*/ 136737 h 795676"/>
                <a:gd name="connsiteX362" fmla="*/ 248903 w 1471018"/>
                <a:gd name="connsiteY362" fmla="*/ 161042 h 795676"/>
                <a:gd name="connsiteX363" fmla="*/ 224598 w 1471018"/>
                <a:gd name="connsiteY363" fmla="*/ 154966 h 795676"/>
                <a:gd name="connsiteX364" fmla="*/ 230674 w 1471018"/>
                <a:gd name="connsiteY364" fmla="*/ 130661 h 795676"/>
                <a:gd name="connsiteX365" fmla="*/ 241687 w 1471018"/>
                <a:gd name="connsiteY365" fmla="*/ 128003 h 795676"/>
                <a:gd name="connsiteX366" fmla="*/ 1259435 w 1471018"/>
                <a:gd name="connsiteY366" fmla="*/ 124965 h 795676"/>
                <a:gd name="connsiteX367" fmla="*/ 1272727 w 1471018"/>
                <a:gd name="connsiteY367" fmla="*/ 133699 h 795676"/>
                <a:gd name="connsiteX368" fmla="*/ 1266651 w 1471018"/>
                <a:gd name="connsiteY368" fmla="*/ 158004 h 795676"/>
                <a:gd name="connsiteX369" fmla="*/ 1242346 w 1471018"/>
                <a:gd name="connsiteY369" fmla="*/ 151928 h 795676"/>
                <a:gd name="connsiteX370" fmla="*/ 1248422 w 1471018"/>
                <a:gd name="connsiteY370" fmla="*/ 127623 h 795676"/>
                <a:gd name="connsiteX371" fmla="*/ 1259435 w 1471018"/>
                <a:gd name="connsiteY371" fmla="*/ 124965 h 795676"/>
                <a:gd name="connsiteX372" fmla="*/ 399672 w 1471018"/>
                <a:gd name="connsiteY372" fmla="*/ 118889 h 795676"/>
                <a:gd name="connsiteX373" fmla="*/ 412966 w 1471018"/>
                <a:gd name="connsiteY373" fmla="*/ 127623 h 795676"/>
                <a:gd name="connsiteX374" fmla="*/ 406890 w 1471018"/>
                <a:gd name="connsiteY374" fmla="*/ 151928 h 795676"/>
                <a:gd name="connsiteX375" fmla="*/ 382584 w 1471018"/>
                <a:gd name="connsiteY375" fmla="*/ 145852 h 795676"/>
                <a:gd name="connsiteX376" fmla="*/ 388658 w 1471018"/>
                <a:gd name="connsiteY376" fmla="*/ 121547 h 795676"/>
                <a:gd name="connsiteX377" fmla="*/ 399672 w 1471018"/>
                <a:gd name="connsiteY377" fmla="*/ 118889 h 795676"/>
                <a:gd name="connsiteX378" fmla="*/ 1004238 w 1471018"/>
                <a:gd name="connsiteY378" fmla="*/ 112813 h 795676"/>
                <a:gd name="connsiteX379" fmla="*/ 1017530 w 1471018"/>
                <a:gd name="connsiteY379" fmla="*/ 121547 h 795676"/>
                <a:gd name="connsiteX380" fmla="*/ 1011454 w 1471018"/>
                <a:gd name="connsiteY380" fmla="*/ 145852 h 795676"/>
                <a:gd name="connsiteX381" fmla="*/ 987149 w 1471018"/>
                <a:gd name="connsiteY381" fmla="*/ 139776 h 795676"/>
                <a:gd name="connsiteX382" fmla="*/ 993225 w 1471018"/>
                <a:gd name="connsiteY382" fmla="*/ 115471 h 795676"/>
                <a:gd name="connsiteX383" fmla="*/ 1004238 w 1471018"/>
                <a:gd name="connsiteY383" fmla="*/ 112813 h 795676"/>
                <a:gd name="connsiteX384" fmla="*/ 800688 w 1471018"/>
                <a:gd name="connsiteY384" fmla="*/ 97622 h 795676"/>
                <a:gd name="connsiteX385" fmla="*/ 813980 w 1471018"/>
                <a:gd name="connsiteY385" fmla="*/ 106356 h 795676"/>
                <a:gd name="connsiteX386" fmla="*/ 807904 w 1471018"/>
                <a:gd name="connsiteY386" fmla="*/ 130661 h 795676"/>
                <a:gd name="connsiteX387" fmla="*/ 783599 w 1471018"/>
                <a:gd name="connsiteY387" fmla="*/ 124585 h 795676"/>
                <a:gd name="connsiteX388" fmla="*/ 789675 w 1471018"/>
                <a:gd name="connsiteY388" fmla="*/ 100280 h 795676"/>
                <a:gd name="connsiteX389" fmla="*/ 800688 w 1471018"/>
                <a:gd name="connsiteY389" fmla="*/ 97622 h 795676"/>
                <a:gd name="connsiteX390" fmla="*/ 1128799 w 1471018"/>
                <a:gd name="connsiteY390" fmla="*/ 85470 h 795676"/>
                <a:gd name="connsiteX391" fmla="*/ 1142090 w 1471018"/>
                <a:gd name="connsiteY391" fmla="*/ 94204 h 795676"/>
                <a:gd name="connsiteX392" fmla="*/ 1136014 w 1471018"/>
                <a:gd name="connsiteY392" fmla="*/ 118509 h 795676"/>
                <a:gd name="connsiteX393" fmla="*/ 1111709 w 1471018"/>
                <a:gd name="connsiteY393" fmla="*/ 112433 h 795676"/>
                <a:gd name="connsiteX394" fmla="*/ 1117785 w 1471018"/>
                <a:gd name="connsiteY394" fmla="*/ 88128 h 795676"/>
                <a:gd name="connsiteX395" fmla="*/ 1128799 w 1471018"/>
                <a:gd name="connsiteY395" fmla="*/ 85470 h 795676"/>
                <a:gd name="connsiteX396" fmla="*/ 515112 w 1471018"/>
                <a:gd name="connsiteY396" fmla="*/ 85470 h 795676"/>
                <a:gd name="connsiteX397" fmla="*/ 528402 w 1471018"/>
                <a:gd name="connsiteY397" fmla="*/ 94204 h 795676"/>
                <a:gd name="connsiteX398" fmla="*/ 522328 w 1471018"/>
                <a:gd name="connsiteY398" fmla="*/ 118509 h 795676"/>
                <a:gd name="connsiteX399" fmla="*/ 498023 w 1471018"/>
                <a:gd name="connsiteY399" fmla="*/ 112433 h 795676"/>
                <a:gd name="connsiteX400" fmla="*/ 504099 w 1471018"/>
                <a:gd name="connsiteY400" fmla="*/ 88128 h 795676"/>
                <a:gd name="connsiteX401" fmla="*/ 515112 w 1471018"/>
                <a:gd name="connsiteY401" fmla="*/ 85470 h 795676"/>
                <a:gd name="connsiteX402" fmla="*/ 682203 w 1471018"/>
                <a:gd name="connsiteY402" fmla="*/ 73318 h 795676"/>
                <a:gd name="connsiteX403" fmla="*/ 695495 w 1471018"/>
                <a:gd name="connsiteY403" fmla="*/ 82052 h 795676"/>
                <a:gd name="connsiteX404" fmla="*/ 689419 w 1471018"/>
                <a:gd name="connsiteY404" fmla="*/ 106357 h 795676"/>
                <a:gd name="connsiteX405" fmla="*/ 665114 w 1471018"/>
                <a:gd name="connsiteY405" fmla="*/ 100281 h 795676"/>
                <a:gd name="connsiteX406" fmla="*/ 671190 w 1471018"/>
                <a:gd name="connsiteY406" fmla="*/ 75976 h 795676"/>
                <a:gd name="connsiteX407" fmla="*/ 682203 w 1471018"/>
                <a:gd name="connsiteY407" fmla="*/ 73318 h 795676"/>
                <a:gd name="connsiteX408" fmla="*/ 159669 w 1471018"/>
                <a:gd name="connsiteY408" fmla="*/ 67242 h 795676"/>
                <a:gd name="connsiteX409" fmla="*/ 172960 w 1471018"/>
                <a:gd name="connsiteY409" fmla="*/ 75976 h 795676"/>
                <a:gd name="connsiteX410" fmla="*/ 166884 w 1471018"/>
                <a:gd name="connsiteY410" fmla="*/ 100281 h 795676"/>
                <a:gd name="connsiteX411" fmla="*/ 142579 w 1471018"/>
                <a:gd name="connsiteY411" fmla="*/ 94205 h 795676"/>
                <a:gd name="connsiteX412" fmla="*/ 148655 w 1471018"/>
                <a:gd name="connsiteY412" fmla="*/ 69900 h 795676"/>
                <a:gd name="connsiteX413" fmla="*/ 159669 w 1471018"/>
                <a:gd name="connsiteY413" fmla="*/ 67242 h 795676"/>
                <a:gd name="connsiteX414" fmla="*/ 1453871 w 1471018"/>
                <a:gd name="connsiteY414" fmla="*/ 58127 h 795676"/>
                <a:gd name="connsiteX415" fmla="*/ 1467163 w 1471018"/>
                <a:gd name="connsiteY415" fmla="*/ 66861 h 795676"/>
                <a:gd name="connsiteX416" fmla="*/ 1461087 w 1471018"/>
                <a:gd name="connsiteY416" fmla="*/ 91166 h 795676"/>
                <a:gd name="connsiteX417" fmla="*/ 1436782 w 1471018"/>
                <a:gd name="connsiteY417" fmla="*/ 85090 h 795676"/>
                <a:gd name="connsiteX418" fmla="*/ 1442858 w 1471018"/>
                <a:gd name="connsiteY418" fmla="*/ 60785 h 795676"/>
                <a:gd name="connsiteX419" fmla="*/ 1453871 w 1471018"/>
                <a:gd name="connsiteY419" fmla="*/ 58127 h 795676"/>
                <a:gd name="connsiteX420" fmla="*/ 47254 w 1471018"/>
                <a:gd name="connsiteY420" fmla="*/ 58127 h 795676"/>
                <a:gd name="connsiteX421" fmla="*/ 60546 w 1471018"/>
                <a:gd name="connsiteY421" fmla="*/ 66861 h 795676"/>
                <a:gd name="connsiteX422" fmla="*/ 54470 w 1471018"/>
                <a:gd name="connsiteY422" fmla="*/ 91166 h 795676"/>
                <a:gd name="connsiteX423" fmla="*/ 30165 w 1471018"/>
                <a:gd name="connsiteY423" fmla="*/ 85090 h 795676"/>
                <a:gd name="connsiteX424" fmla="*/ 36241 w 1471018"/>
                <a:gd name="connsiteY424" fmla="*/ 60785 h 795676"/>
                <a:gd name="connsiteX425" fmla="*/ 47254 w 1471018"/>
                <a:gd name="connsiteY425" fmla="*/ 58127 h 795676"/>
                <a:gd name="connsiteX426" fmla="*/ 314611 w 1471018"/>
                <a:gd name="connsiteY426" fmla="*/ 55089 h 795676"/>
                <a:gd name="connsiteX427" fmla="*/ 327903 w 1471018"/>
                <a:gd name="connsiteY427" fmla="*/ 63823 h 795676"/>
                <a:gd name="connsiteX428" fmla="*/ 321827 w 1471018"/>
                <a:gd name="connsiteY428" fmla="*/ 88128 h 795676"/>
                <a:gd name="connsiteX429" fmla="*/ 297522 w 1471018"/>
                <a:gd name="connsiteY429" fmla="*/ 82052 h 795676"/>
                <a:gd name="connsiteX430" fmla="*/ 303598 w 1471018"/>
                <a:gd name="connsiteY430" fmla="*/ 57747 h 795676"/>
                <a:gd name="connsiteX431" fmla="*/ 314611 w 1471018"/>
                <a:gd name="connsiteY431" fmla="*/ 55089 h 795676"/>
                <a:gd name="connsiteX432" fmla="*/ 885754 w 1471018"/>
                <a:gd name="connsiteY432" fmla="*/ 52051 h 795676"/>
                <a:gd name="connsiteX433" fmla="*/ 899046 w 1471018"/>
                <a:gd name="connsiteY433" fmla="*/ 60785 h 795676"/>
                <a:gd name="connsiteX434" fmla="*/ 892970 w 1471018"/>
                <a:gd name="connsiteY434" fmla="*/ 85090 h 795676"/>
                <a:gd name="connsiteX435" fmla="*/ 868665 w 1471018"/>
                <a:gd name="connsiteY435" fmla="*/ 79014 h 795676"/>
                <a:gd name="connsiteX436" fmla="*/ 874741 w 1471018"/>
                <a:gd name="connsiteY436" fmla="*/ 54709 h 795676"/>
                <a:gd name="connsiteX437" fmla="*/ 885754 w 1471018"/>
                <a:gd name="connsiteY437" fmla="*/ 52051 h 795676"/>
                <a:gd name="connsiteX438" fmla="*/ 1341464 w 1471018"/>
                <a:gd name="connsiteY438" fmla="*/ 39899 h 795676"/>
                <a:gd name="connsiteX439" fmla="*/ 1354755 w 1471018"/>
                <a:gd name="connsiteY439" fmla="*/ 48633 h 795676"/>
                <a:gd name="connsiteX440" fmla="*/ 1348679 w 1471018"/>
                <a:gd name="connsiteY440" fmla="*/ 72938 h 795676"/>
                <a:gd name="connsiteX441" fmla="*/ 1324374 w 1471018"/>
                <a:gd name="connsiteY441" fmla="*/ 66862 h 795676"/>
                <a:gd name="connsiteX442" fmla="*/ 1330450 w 1471018"/>
                <a:gd name="connsiteY442" fmla="*/ 42557 h 795676"/>
                <a:gd name="connsiteX443" fmla="*/ 1341464 w 1471018"/>
                <a:gd name="connsiteY443" fmla="*/ 39899 h 795676"/>
                <a:gd name="connsiteX444" fmla="*/ 1204751 w 1471018"/>
                <a:gd name="connsiteY444" fmla="*/ 27747 h 795676"/>
                <a:gd name="connsiteX445" fmla="*/ 1218042 w 1471018"/>
                <a:gd name="connsiteY445" fmla="*/ 36481 h 795676"/>
                <a:gd name="connsiteX446" fmla="*/ 1211966 w 1471018"/>
                <a:gd name="connsiteY446" fmla="*/ 60786 h 795676"/>
                <a:gd name="connsiteX447" fmla="*/ 1187661 w 1471018"/>
                <a:gd name="connsiteY447" fmla="*/ 54710 h 795676"/>
                <a:gd name="connsiteX448" fmla="*/ 1193737 w 1471018"/>
                <a:gd name="connsiteY448" fmla="*/ 30405 h 795676"/>
                <a:gd name="connsiteX449" fmla="*/ 1204751 w 1471018"/>
                <a:gd name="connsiteY449" fmla="*/ 27747 h 795676"/>
                <a:gd name="connsiteX450" fmla="*/ 979933 w 1471018"/>
                <a:gd name="connsiteY450" fmla="*/ 21671 h 795676"/>
                <a:gd name="connsiteX451" fmla="*/ 993225 w 1471018"/>
                <a:gd name="connsiteY451" fmla="*/ 30405 h 795676"/>
                <a:gd name="connsiteX452" fmla="*/ 987149 w 1471018"/>
                <a:gd name="connsiteY452" fmla="*/ 54710 h 795676"/>
                <a:gd name="connsiteX453" fmla="*/ 962844 w 1471018"/>
                <a:gd name="connsiteY453" fmla="*/ 48634 h 795676"/>
                <a:gd name="connsiteX454" fmla="*/ 968920 w 1471018"/>
                <a:gd name="connsiteY454" fmla="*/ 24329 h 795676"/>
                <a:gd name="connsiteX455" fmla="*/ 979933 w 1471018"/>
                <a:gd name="connsiteY455" fmla="*/ 21671 h 795676"/>
                <a:gd name="connsiteX456" fmla="*/ 451312 w 1471018"/>
                <a:gd name="connsiteY456" fmla="*/ 8759 h 795676"/>
                <a:gd name="connsiteX457" fmla="*/ 464603 w 1471018"/>
                <a:gd name="connsiteY457" fmla="*/ 21291 h 795676"/>
                <a:gd name="connsiteX458" fmla="*/ 458526 w 1471018"/>
                <a:gd name="connsiteY458" fmla="*/ 45596 h 795676"/>
                <a:gd name="connsiteX459" fmla="*/ 434225 w 1471018"/>
                <a:gd name="connsiteY459" fmla="*/ 39520 h 795676"/>
                <a:gd name="connsiteX460" fmla="*/ 440301 w 1471018"/>
                <a:gd name="connsiteY460" fmla="*/ 12177 h 795676"/>
                <a:gd name="connsiteX461" fmla="*/ 451312 w 1471018"/>
                <a:gd name="connsiteY461" fmla="*/ 8759 h 795676"/>
                <a:gd name="connsiteX462" fmla="*/ 1049824 w 1471018"/>
                <a:gd name="connsiteY462" fmla="*/ 0 h 795676"/>
                <a:gd name="connsiteX463" fmla="*/ 1083563 w 1471018"/>
                <a:gd name="connsiteY463" fmla="*/ 0 h 795676"/>
                <a:gd name="connsiteX464" fmla="*/ 1083987 w 1471018"/>
                <a:gd name="connsiteY464" fmla="*/ 2304 h 795676"/>
                <a:gd name="connsiteX465" fmla="*/ 1075253 w 1471018"/>
                <a:gd name="connsiteY465" fmla="*/ 12178 h 795676"/>
                <a:gd name="connsiteX466" fmla="*/ 1050948 w 1471018"/>
                <a:gd name="connsiteY466" fmla="*/ 6102 h 795676"/>
                <a:gd name="connsiteX467" fmla="*/ 773962 w 1471018"/>
                <a:gd name="connsiteY467" fmla="*/ 0 h 795676"/>
                <a:gd name="connsiteX468" fmla="*/ 806875 w 1471018"/>
                <a:gd name="connsiteY468" fmla="*/ 0 h 795676"/>
                <a:gd name="connsiteX469" fmla="*/ 798790 w 1471018"/>
                <a:gd name="connsiteY469" fmla="*/ 9140 h 795676"/>
                <a:gd name="connsiteX470" fmla="*/ 774485 w 1471018"/>
                <a:gd name="connsiteY470" fmla="*/ 3064 h 795676"/>
                <a:gd name="connsiteX471" fmla="*/ 659033 w 1471018"/>
                <a:gd name="connsiteY471" fmla="*/ 0 h 795676"/>
                <a:gd name="connsiteX472" fmla="*/ 688741 w 1471018"/>
                <a:gd name="connsiteY472" fmla="*/ 0 h 795676"/>
                <a:gd name="connsiteX473" fmla="*/ 683343 w 1471018"/>
                <a:gd name="connsiteY473" fmla="*/ 6102 h 795676"/>
                <a:gd name="connsiteX474" fmla="*/ 659038 w 1471018"/>
                <a:gd name="connsiteY474" fmla="*/ 26 h 795676"/>
                <a:gd name="connsiteX475" fmla="*/ 558807 w 1471018"/>
                <a:gd name="connsiteY475" fmla="*/ 0 h 795676"/>
                <a:gd name="connsiteX476" fmla="*/ 589125 w 1471018"/>
                <a:gd name="connsiteY476" fmla="*/ 0 h 795676"/>
                <a:gd name="connsiteX477" fmla="*/ 589163 w 1471018"/>
                <a:gd name="connsiteY477" fmla="*/ 25 h 795676"/>
                <a:gd name="connsiteX478" fmla="*/ 583087 w 1471018"/>
                <a:gd name="connsiteY478" fmla="*/ 24330 h 795676"/>
                <a:gd name="connsiteX479" fmla="*/ 558782 w 1471018"/>
                <a:gd name="connsiteY479" fmla="*/ 18254 h 795676"/>
                <a:gd name="connsiteX480" fmla="*/ 556124 w 1471018"/>
                <a:gd name="connsiteY480" fmla="*/ 2683 h 795676"/>
                <a:gd name="connsiteX481" fmla="*/ 189731 w 1471018"/>
                <a:gd name="connsiteY481" fmla="*/ 0 h 795676"/>
                <a:gd name="connsiteX482" fmla="*/ 223240 w 1471018"/>
                <a:gd name="connsiteY482" fmla="*/ 0 h 795676"/>
                <a:gd name="connsiteX483" fmla="*/ 224224 w 1471018"/>
                <a:gd name="connsiteY483" fmla="*/ 5342 h 795676"/>
                <a:gd name="connsiteX484" fmla="*/ 215490 w 1471018"/>
                <a:gd name="connsiteY484" fmla="*/ 15216 h 795676"/>
                <a:gd name="connsiteX485" fmla="*/ 191185 w 1471018"/>
                <a:gd name="connsiteY485" fmla="*/ 9140 h 79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Lst>
              <a:rect l="l" t="t" r="r" b="b"/>
              <a:pathLst>
                <a:path w="1471018" h="795676">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p>
          </p:txBody>
        </p:sp>
      </p:grpSp>
      <p:sp>
        <p:nvSpPr>
          <p:cNvPr id="2" name="Title 1">
            <a:extLst>
              <a:ext uri="{FF2B5EF4-FFF2-40B4-BE49-F238E27FC236}">
                <a16:creationId xmlns:a16="http://schemas.microsoft.com/office/drawing/2014/main" id="{0B0193D3-6356-666A-C66F-28914AC4EA81}"/>
              </a:ext>
            </a:extLst>
          </p:cNvPr>
          <p:cNvSpPr>
            <a:spLocks noGrp="1"/>
          </p:cNvSpPr>
          <p:nvPr>
            <p:ph type="title"/>
          </p:nvPr>
        </p:nvSpPr>
        <p:spPr>
          <a:xfrm>
            <a:off x="1012644" y="1197809"/>
            <a:ext cx="5203990" cy="2349622"/>
          </a:xfrm>
        </p:spPr>
        <p:txBody>
          <a:bodyPr vert="horz" lIns="91440" tIns="45720" rIns="91440" bIns="45720" rtlCol="0" anchor="b">
            <a:normAutofit/>
          </a:bodyPr>
          <a:lstStyle/>
          <a:p>
            <a:r>
              <a:rPr lang="en-US" sz="4800">
                <a:solidFill>
                  <a:schemeClr val="bg1"/>
                </a:solidFill>
              </a:rPr>
              <a:t>Activity</a:t>
            </a:r>
          </a:p>
        </p:txBody>
      </p:sp>
      <p:pic>
        <p:nvPicPr>
          <p:cNvPr id="3" name="Picture 2">
            <a:extLst>
              <a:ext uri="{FF2B5EF4-FFF2-40B4-BE49-F238E27FC236}">
                <a16:creationId xmlns:a16="http://schemas.microsoft.com/office/drawing/2014/main" id="{F0C2407B-528C-8308-E897-0C48581B9388}"/>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CC4D421B-D6EA-995F-2753-FB319377B46B}"/>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166509C9-C13A-47B7-F13B-FCCD1DD62892}"/>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AA598C80-B6A3-9FB4-3965-94A4545BBCDE}"/>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6707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B6AFAF-3E0C-DE43-E2BB-B7C7DA0A953C}"/>
              </a:ext>
            </a:extLst>
          </p:cNvPr>
          <p:cNvSpPr>
            <a:spLocks noGrp="1"/>
          </p:cNvSpPr>
          <p:nvPr>
            <p:ph type="title"/>
          </p:nvPr>
        </p:nvSpPr>
        <p:spPr/>
        <p:txBody>
          <a:bodyPr/>
          <a:lstStyle/>
          <a:p>
            <a:r>
              <a:rPr lang="en-GB" dirty="0">
                <a:solidFill>
                  <a:srgbClr val="000000"/>
                </a:solidFill>
                <a:latin typeface="Calibri"/>
                <a:cs typeface="Calibri"/>
              </a:rPr>
              <a:t>Sample Answer</a:t>
            </a:r>
            <a:endParaRPr lang="en-US" dirty="0">
              <a:solidFill>
                <a:srgbClr val="000000"/>
              </a:solidFill>
            </a:endParaRPr>
          </a:p>
        </p:txBody>
      </p:sp>
      <p:pic>
        <p:nvPicPr>
          <p:cNvPr id="5" name="Content Placeholder 4"/>
          <p:cNvPicPr>
            <a:picLocks noGrp="1" noChangeAspect="1"/>
          </p:cNvPicPr>
          <p:nvPr>
            <p:ph idx="1"/>
          </p:nvPr>
        </p:nvPicPr>
        <p:blipFill>
          <a:blip r:embed="rId2"/>
          <a:stretch>
            <a:fillRect/>
          </a:stretch>
        </p:blipFill>
        <p:spPr>
          <a:xfrm>
            <a:off x="931143" y="1824457"/>
            <a:ext cx="5343856" cy="47550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Content Placeholder 5"/>
          <p:cNvPicPr>
            <a:picLocks noGrp="1" noChangeAspect="1"/>
          </p:cNvPicPr>
          <p:nvPr>
            <p:ph sz="half" idx="4294967295"/>
          </p:nvPr>
        </p:nvPicPr>
        <p:blipFill>
          <a:blip r:embed="rId3"/>
          <a:stretch>
            <a:fillRect/>
          </a:stretch>
        </p:blipFill>
        <p:spPr>
          <a:xfrm>
            <a:off x="6420928" y="1825625"/>
            <a:ext cx="5181600" cy="12065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Picture 6"/>
          <p:cNvPicPr>
            <a:picLocks noChangeAspect="1"/>
          </p:cNvPicPr>
          <p:nvPr/>
        </p:nvPicPr>
        <p:blipFill>
          <a:blip r:embed="rId4"/>
          <a:stretch>
            <a:fillRect/>
          </a:stretch>
        </p:blipFill>
        <p:spPr>
          <a:xfrm>
            <a:off x="6424132" y="3267775"/>
            <a:ext cx="5181919" cy="33147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449016D6-203B-A178-2859-E74366831770}"/>
              </a:ext>
            </a:extLst>
          </p:cNvPr>
          <p:cNvPicPr>
            <a:picLocks noChangeAspect="1"/>
          </p:cNvPicPr>
          <p:nvPr/>
        </p:nvPicPr>
        <p:blipFill>
          <a:blip r:embed="rId5"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500B97A0-19C8-2A41-7C8A-123B5B8D213F}"/>
              </a:ext>
            </a:extLst>
          </p:cNvPr>
          <p:cNvPicPr>
            <a:picLocks noChangeAspect="1"/>
          </p:cNvPicPr>
          <p:nvPr/>
        </p:nvPicPr>
        <p:blipFill>
          <a:blip r:embed="rId6"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8" name="TextBox 7">
            <a:extLst>
              <a:ext uri="{FF2B5EF4-FFF2-40B4-BE49-F238E27FC236}">
                <a16:creationId xmlns:a16="http://schemas.microsoft.com/office/drawing/2014/main" id="{1F2A4221-E12F-CAEB-9F09-E43621EE395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9" name="Footer Placeholder 2">
            <a:extLst>
              <a:ext uri="{FF2B5EF4-FFF2-40B4-BE49-F238E27FC236}">
                <a16:creationId xmlns:a16="http://schemas.microsoft.com/office/drawing/2014/main" id="{BB1BAB96-BECD-323E-CBA6-843B7880BD6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28827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9228552E-C8B1-4A80-8448-0787CE0FC7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110008A3-9903-B84D-A5A3-96D700A7820D}"/>
              </a:ext>
            </a:extLst>
          </p:cNvPr>
          <p:cNvPicPr>
            <a:picLocks noChangeAspect="1"/>
          </p:cNvPicPr>
          <p:nvPr/>
        </p:nvPicPr>
        <p:blipFill rotWithShape="1">
          <a:blip r:embed="rId2">
            <a:alphaModFix amt="35000"/>
          </a:blip>
          <a:srcRect t="9167" r="-2" b="6435"/>
          <a:stretch/>
        </p:blipFill>
        <p:spPr>
          <a:xfrm>
            <a:off x="20" y="10"/>
            <a:ext cx="12191980" cy="6857990"/>
          </a:xfrm>
          <a:prstGeom prst="rect">
            <a:avLst/>
          </a:prstGeom>
        </p:spPr>
      </p:pic>
      <p:sp>
        <p:nvSpPr>
          <p:cNvPr id="5" name="Title 4">
            <a:extLst>
              <a:ext uri="{FF2B5EF4-FFF2-40B4-BE49-F238E27FC236}">
                <a16:creationId xmlns:a16="http://schemas.microsoft.com/office/drawing/2014/main" id="{E7DE00EB-CBD7-C2EE-5F0C-26C358604007}"/>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a:solidFill>
                  <a:srgbClr val="FFFFFF"/>
                </a:solidFill>
              </a:rPr>
              <a:t>Key terms</a:t>
            </a:r>
          </a:p>
        </p:txBody>
      </p:sp>
      <p:sp>
        <p:nvSpPr>
          <p:cNvPr id="6" name="Content Placeholder 5">
            <a:extLst>
              <a:ext uri="{FF2B5EF4-FFF2-40B4-BE49-F238E27FC236}">
                <a16:creationId xmlns:a16="http://schemas.microsoft.com/office/drawing/2014/main" id="{49A806C7-B225-B16B-5068-15BF51EEDDE5}"/>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2200" b="1">
                <a:solidFill>
                  <a:srgbClr val="FFFFFF"/>
                </a:solidFill>
              </a:rPr>
              <a:t>Sole trader</a:t>
            </a:r>
            <a:r>
              <a:rPr lang="en-US" sz="2200">
                <a:solidFill>
                  <a:srgbClr val="FFFFFF"/>
                </a:solidFill>
              </a:rPr>
              <a:t>; a person who sets up business on their own, they can have employees but there is only one owner</a:t>
            </a:r>
          </a:p>
          <a:p>
            <a:r>
              <a:rPr lang="en-US" sz="2200" b="1">
                <a:solidFill>
                  <a:srgbClr val="FFFFFF"/>
                </a:solidFill>
              </a:rPr>
              <a:t>Partnership</a:t>
            </a:r>
            <a:r>
              <a:rPr lang="en-US" sz="2200">
                <a:solidFill>
                  <a:srgbClr val="FFFFFF"/>
                </a:solidFill>
              </a:rPr>
              <a:t>; two to 20 people who set up a business together as joint owners e.g. vets, solicitors, dentists</a:t>
            </a:r>
          </a:p>
          <a:p>
            <a:r>
              <a:rPr lang="en-US" sz="2200" b="1">
                <a:solidFill>
                  <a:srgbClr val="FFFFFF"/>
                </a:solidFill>
              </a:rPr>
              <a:t>PLC</a:t>
            </a:r>
            <a:r>
              <a:rPr lang="en-US" sz="2200">
                <a:solidFill>
                  <a:srgbClr val="FFFFFF"/>
                </a:solidFill>
              </a:rPr>
              <a:t>; stands for public limited company, shares are floated on the stock market and can be bought by anyone</a:t>
            </a:r>
          </a:p>
          <a:p>
            <a:r>
              <a:rPr lang="en-US" sz="2200" b="1">
                <a:solidFill>
                  <a:srgbClr val="FFFFFF"/>
                </a:solidFill>
              </a:rPr>
              <a:t>LTD</a:t>
            </a:r>
            <a:r>
              <a:rPr lang="en-US" sz="2200">
                <a:solidFill>
                  <a:srgbClr val="FFFFFF"/>
                </a:solidFill>
              </a:rPr>
              <a:t>; stands for private limited company, shares can only be sold to friends and family</a:t>
            </a:r>
          </a:p>
          <a:p>
            <a:r>
              <a:rPr lang="en-US" sz="2200" b="1">
                <a:solidFill>
                  <a:srgbClr val="FFFFFF"/>
                </a:solidFill>
              </a:rPr>
              <a:t>Franchise</a:t>
            </a:r>
            <a:r>
              <a:rPr lang="en-US" sz="2200">
                <a:solidFill>
                  <a:srgbClr val="FFFFFF"/>
                </a:solidFill>
              </a:rPr>
              <a:t>; a business idea which is sold to other owners who run it under a licence and pay royalties, in return they get branding and marketing support e.g. Subway</a:t>
            </a:r>
          </a:p>
          <a:p>
            <a:r>
              <a:rPr lang="en-US" sz="2200" b="1">
                <a:solidFill>
                  <a:srgbClr val="FFFFFF"/>
                </a:solidFill>
              </a:rPr>
              <a:t>Franchisor</a:t>
            </a:r>
            <a:r>
              <a:rPr lang="en-US" sz="2200">
                <a:solidFill>
                  <a:srgbClr val="FFFFFF"/>
                </a:solidFill>
              </a:rPr>
              <a:t>; the person who sells the franchise</a:t>
            </a:r>
          </a:p>
          <a:p>
            <a:r>
              <a:rPr lang="en-US" sz="2200" b="1">
                <a:solidFill>
                  <a:srgbClr val="FFFFFF"/>
                </a:solidFill>
              </a:rPr>
              <a:t>Franchisee</a:t>
            </a:r>
            <a:r>
              <a:rPr lang="en-US" sz="2200">
                <a:solidFill>
                  <a:srgbClr val="FFFFFF"/>
                </a:solidFill>
              </a:rPr>
              <a:t>; the person who buys the franchise</a:t>
            </a:r>
          </a:p>
        </p:txBody>
      </p:sp>
      <p:pic>
        <p:nvPicPr>
          <p:cNvPr id="2" name="Picture 1">
            <a:extLst>
              <a:ext uri="{FF2B5EF4-FFF2-40B4-BE49-F238E27FC236}">
                <a16:creationId xmlns:a16="http://schemas.microsoft.com/office/drawing/2014/main" id="{7F841677-A51F-9D2E-F750-6DC6404BAEA1}"/>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349E431E-3B42-3F55-EBA5-614D4313EEF2}"/>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869F329B-D838-7E77-93AC-940CE2DA1A0D}"/>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4281D4C5-F0A0-3E91-0FE4-FAFF2AD76D89}"/>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1790614"/>
      </p:ext>
    </p:extLst>
  </p:cSld>
  <p:clrMapOvr>
    <a:overrideClrMapping bg1="dk1" tx1="lt1" bg2="dk2" tx2="lt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Risk and uncertainty</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4294967295"/>
          </p:nvPr>
        </p:nvSpPr>
        <p:spPr>
          <a:xfrm>
            <a:off x="838200" y="1929384"/>
            <a:ext cx="10515600" cy="4251960"/>
          </a:xfrm>
        </p:spPr>
        <p:txBody>
          <a:bodyPr vert="horz" lIns="91440" tIns="45720" rIns="91440" bIns="45720" rtlCol="0">
            <a:normAutofit/>
          </a:bodyPr>
          <a:lstStyle/>
          <a:p>
            <a:r>
              <a:rPr lang="en-US" sz="2200"/>
              <a:t>Both risk and uncertainty deal with unknowns</a:t>
            </a:r>
          </a:p>
          <a:p>
            <a:r>
              <a:rPr lang="en-US" sz="2200"/>
              <a:t>Risks</a:t>
            </a:r>
          </a:p>
          <a:p>
            <a:pPr marL="800100" lvl="1"/>
            <a:r>
              <a:rPr lang="en-US" sz="2200"/>
              <a:t>It is possible to add a probability to quantify the degree of risk</a:t>
            </a:r>
          </a:p>
          <a:p>
            <a:pPr marL="800100" lvl="1"/>
            <a:r>
              <a:rPr lang="en-US" sz="2200"/>
              <a:t>It is measurable</a:t>
            </a:r>
          </a:p>
          <a:p>
            <a:r>
              <a:rPr lang="en-US" sz="2200"/>
              <a:t>Uncertainties</a:t>
            </a:r>
          </a:p>
          <a:p>
            <a:pPr marL="800100" lvl="1"/>
            <a:r>
              <a:rPr lang="en-US" sz="2200"/>
              <a:t>It is not possible to add a quantifiable probability as the outcome is too unpredictable</a:t>
            </a:r>
          </a:p>
          <a:p>
            <a:pPr marL="800100" lvl="1"/>
            <a:r>
              <a:rPr lang="en-US" sz="2200"/>
              <a:t>It is not measurable</a:t>
            </a:r>
          </a:p>
          <a:p>
            <a:r>
              <a:rPr lang="en-US" sz="2200"/>
              <a:t>Business decision making involves both risk and uncertainties</a:t>
            </a:r>
          </a:p>
        </p:txBody>
      </p:sp>
      <p:pic>
        <p:nvPicPr>
          <p:cNvPr id="4" name="Picture 3">
            <a:extLst>
              <a:ext uri="{FF2B5EF4-FFF2-40B4-BE49-F238E27FC236}">
                <a16:creationId xmlns:a16="http://schemas.microsoft.com/office/drawing/2014/main" id="{D92C43EA-A420-F620-45EC-9A8C04F5259B}"/>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9650DA56-6C7B-DAFB-49D2-BDB275148C0E}"/>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0DEF3452-E6D3-CBA7-3DE1-F0A085B1219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CF7D896-488F-3EDB-F8D2-89A0DFA25D0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38805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vert="horz" lIns="91440" tIns="45720" rIns="91440" bIns="45720" rtlCol="0" anchor="b">
            <a:normAutofit/>
          </a:bodyPr>
          <a:lstStyle/>
          <a:p>
            <a:r>
              <a:rPr lang="en-US" sz="5400" kern="1200">
                <a:solidFill>
                  <a:schemeClr val="tx1"/>
                </a:solidFill>
                <a:latin typeface="+mj-lt"/>
                <a:ea typeface="+mj-ea"/>
                <a:cs typeface="+mj-cs"/>
              </a:rPr>
              <a:t>Risk</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4294967295"/>
          </p:nvPr>
        </p:nvSpPr>
        <p:spPr>
          <a:xfrm>
            <a:off x="793660" y="2599509"/>
            <a:ext cx="10143668" cy="3435531"/>
          </a:xfrm>
        </p:spPr>
        <p:txBody>
          <a:bodyPr vert="horz" lIns="91440" tIns="45720" rIns="91440" bIns="45720" rtlCol="0" anchor="ctr">
            <a:normAutofit/>
          </a:bodyPr>
          <a:lstStyle/>
          <a:p>
            <a:pPr marL="0"/>
            <a:r>
              <a:rPr lang="en-US" sz="2400"/>
              <a:t>Examples of risk in business include: </a:t>
            </a:r>
          </a:p>
          <a:p>
            <a:pPr marL="342900"/>
            <a:r>
              <a:rPr lang="en-US" sz="2400"/>
              <a:t>An entrepreneur takes a risk when setting up in business</a:t>
            </a:r>
          </a:p>
          <a:p>
            <a:pPr marL="1257300" lvl="2"/>
            <a:r>
              <a:rPr lang="en-US" sz="2400"/>
              <a:t>May have given up paid employment</a:t>
            </a:r>
          </a:p>
          <a:p>
            <a:pPr marL="1257300" lvl="2"/>
            <a:r>
              <a:rPr lang="en-US" sz="2400"/>
              <a:t>Investing personal savings into a venture that may not work</a:t>
            </a:r>
          </a:p>
          <a:p>
            <a:pPr marL="1257300" lvl="2"/>
            <a:r>
              <a:rPr lang="en-US" sz="2400"/>
              <a:t>Personal esteem and reputation</a:t>
            </a:r>
          </a:p>
          <a:p>
            <a:pPr marL="1257300" lvl="2"/>
            <a:r>
              <a:rPr lang="en-US" sz="2400"/>
              <a:t>Family home and possessions may be at risk</a:t>
            </a:r>
          </a:p>
          <a:p>
            <a:pPr marL="1257300" lvl="2"/>
            <a:endParaRPr lang="en-US" sz="2400"/>
          </a:p>
          <a:p>
            <a:r>
              <a:rPr lang="en-US" sz="2400"/>
              <a:t>Research three entrepreneurs and discuss the trade-offs. </a:t>
            </a:r>
          </a:p>
          <a:p>
            <a:pPr marL="457200" lvl="1"/>
            <a:endParaRPr lang="en-US"/>
          </a:p>
        </p:txBody>
      </p:sp>
      <p:pic>
        <p:nvPicPr>
          <p:cNvPr id="4" name="Picture 3">
            <a:extLst>
              <a:ext uri="{FF2B5EF4-FFF2-40B4-BE49-F238E27FC236}">
                <a16:creationId xmlns:a16="http://schemas.microsoft.com/office/drawing/2014/main" id="{7883B276-CAAA-5BCB-5153-BBE6B2D00044}"/>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4C0E64AC-0DFD-CE30-7624-6414DC784948}"/>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0169C251-07DC-D667-913D-7E0EB1F9681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04E1B74-E27E-372F-38F8-D11586AECB3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59764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BF61EA3-B236-439E-9C0B-340980D56B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08638" y="386930"/>
            <a:ext cx="9236700" cy="1188950"/>
          </a:xfrm>
        </p:spPr>
        <p:txBody>
          <a:bodyPr vert="horz" lIns="91440" tIns="45720" rIns="91440" bIns="45720" rtlCol="0" anchor="b">
            <a:normAutofit/>
          </a:bodyPr>
          <a:lstStyle/>
          <a:p>
            <a:r>
              <a:rPr lang="en-US" sz="5400" kern="1200">
                <a:solidFill>
                  <a:schemeClr val="tx1"/>
                </a:solidFill>
                <a:latin typeface="+mj-lt"/>
                <a:ea typeface="+mj-ea"/>
                <a:cs typeface="+mj-cs"/>
              </a:rPr>
              <a:t>Risk</a:t>
            </a:r>
          </a:p>
        </p:txBody>
      </p:sp>
      <p:grpSp>
        <p:nvGrpSpPr>
          <p:cNvPr id="10" name="Group 9">
            <a:extLst>
              <a:ext uri="{FF2B5EF4-FFF2-40B4-BE49-F238E27FC236}">
                <a16:creationId xmlns:a16="http://schemas.microsoft.com/office/drawing/2014/main" id="{28FAF094-D087-493F-8DF9-A486C2D6BBA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 y="1998368"/>
            <a:ext cx="11695083" cy="782176"/>
            <a:chOff x="-2" y="1998368"/>
            <a:chExt cx="11695083" cy="782176"/>
          </a:xfrm>
        </p:grpSpPr>
        <p:sp>
          <p:nvSpPr>
            <p:cNvPr id="11" name="Rectangle 10">
              <a:extLst>
                <a:ext uri="{FF2B5EF4-FFF2-40B4-BE49-F238E27FC236}">
                  <a16:creationId xmlns:a16="http://schemas.microsoft.com/office/drawing/2014/main" id="{8D7C88D8-5509-4514-925A-9CE148E5CB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275593D-F75E-4426-AE3E-2CDEFD228D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2" y="1998845"/>
              <a:ext cx="1145459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Rectangle 13">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11383362" cy="414784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type="subTitle" idx="4294967295"/>
          </p:nvPr>
        </p:nvSpPr>
        <p:spPr>
          <a:xfrm>
            <a:off x="793660" y="2599509"/>
            <a:ext cx="10143668" cy="3435531"/>
          </a:xfrm>
        </p:spPr>
        <p:txBody>
          <a:bodyPr vert="horz" lIns="91440" tIns="45720" rIns="91440" bIns="45720" rtlCol="0" anchor="ctr">
            <a:normAutofit/>
          </a:bodyPr>
          <a:lstStyle/>
          <a:p>
            <a:pPr marL="0"/>
            <a:r>
              <a:rPr lang="en-US" sz="2200"/>
              <a:t>List the factors, which would need to be considered when evaluating risks of a financial institution when lending money</a:t>
            </a:r>
          </a:p>
          <a:p>
            <a:pPr marL="457200"/>
            <a:endParaRPr lang="en-US" sz="2200"/>
          </a:p>
          <a:p>
            <a:pPr marL="1371600" lvl="2"/>
            <a:r>
              <a:rPr lang="en-US" sz="2200"/>
              <a:t>Will it be paid back?</a:t>
            </a:r>
          </a:p>
          <a:p>
            <a:pPr marL="1371600" lvl="2"/>
            <a:r>
              <a:rPr lang="en-US" sz="2200"/>
              <a:t>When will it be paid back? </a:t>
            </a:r>
          </a:p>
          <a:p>
            <a:pPr marL="1371600" lvl="2"/>
            <a:r>
              <a:rPr lang="en-US" sz="2200"/>
              <a:t>Can the repayments be made? </a:t>
            </a:r>
          </a:p>
          <a:p>
            <a:pPr marL="1371600" lvl="2"/>
            <a:r>
              <a:rPr lang="en-US" sz="2200"/>
              <a:t>What is the interest rate? </a:t>
            </a:r>
          </a:p>
          <a:p>
            <a:pPr marL="1371600" lvl="2"/>
            <a:r>
              <a:rPr lang="en-US" sz="2200"/>
              <a:t>Is it secured against an asset?</a:t>
            </a:r>
          </a:p>
          <a:p>
            <a:pPr marL="1371600" lvl="2"/>
            <a:r>
              <a:rPr lang="en-US" sz="2200"/>
              <a:t>What will happen if the business fails?</a:t>
            </a:r>
          </a:p>
          <a:p>
            <a:endParaRPr lang="en-US" sz="2200"/>
          </a:p>
        </p:txBody>
      </p:sp>
      <p:pic>
        <p:nvPicPr>
          <p:cNvPr id="4" name="Picture 3">
            <a:extLst>
              <a:ext uri="{FF2B5EF4-FFF2-40B4-BE49-F238E27FC236}">
                <a16:creationId xmlns:a16="http://schemas.microsoft.com/office/drawing/2014/main" id="{6F5FAB4F-EC06-1B83-43D5-66297A739CA3}"/>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0E51E244-68C2-AA4B-71C6-F3D38C1C5645}"/>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F6782F07-23CF-C3F8-52D5-905383A74E2B}"/>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54C8CB65-99DC-9B7F-5A16-2FEA6B88875F}"/>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5312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5D11C-F2D2-4669-9BC3-C307A2D9A26A}"/>
              </a:ext>
            </a:extLst>
          </p:cNvPr>
          <p:cNvSpPr>
            <a:spLocks noGrp="1"/>
          </p:cNvSpPr>
          <p:nvPr>
            <p:ph type="title"/>
          </p:nvPr>
        </p:nvSpPr>
        <p:spPr/>
        <p:txBody>
          <a:bodyPr vert="horz" lIns="91440" tIns="45720" rIns="91440" bIns="45720" rtlCol="0" anchor="b">
            <a:normAutofit/>
          </a:bodyPr>
          <a:lstStyle/>
          <a:p>
            <a:r>
              <a:rPr lang="en-US"/>
              <a:t>Recall</a:t>
            </a:r>
          </a:p>
        </p:txBody>
      </p:sp>
      <p:sp>
        <p:nvSpPr>
          <p:cNvPr id="4" name="Content Placeholder 3">
            <a:extLst>
              <a:ext uri="{FF2B5EF4-FFF2-40B4-BE49-F238E27FC236}">
                <a16:creationId xmlns:a16="http://schemas.microsoft.com/office/drawing/2014/main" id="{B1E6BF63-4284-96C0-DDF5-98761A36381D}"/>
              </a:ext>
            </a:extLst>
          </p:cNvPr>
          <p:cNvSpPr>
            <a:spLocks noGrp="1"/>
          </p:cNvSpPr>
          <p:nvPr>
            <p:ph idx="1"/>
          </p:nvPr>
        </p:nvSpPr>
        <p:spPr/>
        <p:txBody>
          <a:bodyPr/>
          <a:lstStyle/>
          <a:p>
            <a:endParaRPr lang="en-US"/>
          </a:p>
        </p:txBody>
      </p:sp>
      <p:pic>
        <p:nvPicPr>
          <p:cNvPr id="5" name="Picture 4" descr="Blue arrows pointing at a red button">
            <a:extLst>
              <a:ext uri="{FF2B5EF4-FFF2-40B4-BE49-F238E27FC236}">
                <a16:creationId xmlns:a16="http://schemas.microsoft.com/office/drawing/2014/main" id="{4A35E55B-6DE2-F81C-A616-FE34CB14223C}"/>
              </a:ext>
            </a:extLst>
          </p:cNvPr>
          <p:cNvPicPr>
            <a:picLocks noChangeAspect="1"/>
          </p:cNvPicPr>
          <p:nvPr/>
        </p:nvPicPr>
        <p:blipFill rotWithShape="1">
          <a:blip r:embed="rId2"/>
          <a:srcRect l="25184" r="16864"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664254DE-3116-F821-962D-8BA61145CCB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D541359E-C397-7220-9F9D-8F51065E1A9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7FD25306-0365-B6C8-C79D-9E3CA4BCC3C1}"/>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095394A2-120D-EE83-3373-CD54DA68556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973772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Risk</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4294967295"/>
          </p:nvPr>
        </p:nvSpPr>
        <p:spPr>
          <a:xfrm>
            <a:off x="640080" y="2872899"/>
            <a:ext cx="4243589" cy="3320668"/>
          </a:xfrm>
        </p:spPr>
        <p:txBody>
          <a:bodyPr vert="horz" lIns="91440" tIns="45720" rIns="91440" bIns="45720" rtlCol="0">
            <a:normAutofit/>
          </a:bodyPr>
          <a:lstStyle/>
          <a:p>
            <a:r>
              <a:rPr lang="en-US" sz="2000"/>
              <a:t>Examples of risk in business include:</a:t>
            </a:r>
          </a:p>
          <a:p>
            <a:pPr lvl="1"/>
            <a:r>
              <a:rPr lang="en-US" sz="2000"/>
              <a:t>A supplier providing goods or services on credit i.e. supply now but give the customer time to pay</a:t>
            </a:r>
          </a:p>
          <a:p>
            <a:pPr lvl="2"/>
            <a:r>
              <a:rPr lang="en-US"/>
              <a:t>Will the supplier get paid?</a:t>
            </a:r>
          </a:p>
          <a:p>
            <a:pPr lvl="2"/>
            <a:r>
              <a:rPr lang="en-US"/>
              <a:t>If not how much have they lost?</a:t>
            </a:r>
          </a:p>
          <a:p>
            <a:pPr lvl="2"/>
            <a:r>
              <a:rPr lang="en-US"/>
              <a:t>How serious will this loss be to their own business?</a:t>
            </a:r>
          </a:p>
          <a:p>
            <a:endParaRPr lang="en-US" sz="2000"/>
          </a:p>
          <a:p>
            <a:endParaRPr lang="en-US" sz="2000"/>
          </a:p>
        </p:txBody>
      </p:sp>
      <p:pic>
        <p:nvPicPr>
          <p:cNvPr id="5" name="Picture 4">
            <a:extLst>
              <a:ext uri="{FF2B5EF4-FFF2-40B4-BE49-F238E27FC236}">
                <a16:creationId xmlns:a16="http://schemas.microsoft.com/office/drawing/2014/main" id="{90E29A2C-11F5-A91D-C3DD-0BE6EC0966EA}"/>
              </a:ext>
            </a:extLst>
          </p:cNvPr>
          <p:cNvPicPr>
            <a:picLocks noChangeAspect="1"/>
          </p:cNvPicPr>
          <p:nvPr/>
        </p:nvPicPr>
        <p:blipFill rotWithShape="1">
          <a:blip r:embed="rId2"/>
          <a:srcRect r="7" b="309"/>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pic>
        <p:nvPicPr>
          <p:cNvPr id="4" name="Picture 3">
            <a:extLst>
              <a:ext uri="{FF2B5EF4-FFF2-40B4-BE49-F238E27FC236}">
                <a16:creationId xmlns:a16="http://schemas.microsoft.com/office/drawing/2014/main" id="{80F625E1-C4CA-64A2-D075-B8B21BC84A3F}"/>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6" name="Picture 5">
            <a:extLst>
              <a:ext uri="{FF2B5EF4-FFF2-40B4-BE49-F238E27FC236}">
                <a16:creationId xmlns:a16="http://schemas.microsoft.com/office/drawing/2014/main" id="{1BFFF21C-DDC0-639E-9CAD-0CB3487193BE}"/>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7" name="TextBox 6">
            <a:extLst>
              <a:ext uri="{FF2B5EF4-FFF2-40B4-BE49-F238E27FC236}">
                <a16:creationId xmlns:a16="http://schemas.microsoft.com/office/drawing/2014/main" id="{7A0972E6-F535-27F3-BA8F-FAB31832B868}"/>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8" name="Footer Placeholder 2">
            <a:extLst>
              <a:ext uri="{FF2B5EF4-FFF2-40B4-BE49-F238E27FC236}">
                <a16:creationId xmlns:a16="http://schemas.microsoft.com/office/drawing/2014/main" id="{CE3E6D13-BB15-C5B5-420D-8A69BB8F4A57}"/>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00024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49CF5B8A-E2BF-21A0-EFFE-192DC72FD378}"/>
              </a:ext>
            </a:extLst>
          </p:cNvPr>
          <p:cNvSpPr>
            <a:spLocks noGrp="1"/>
          </p:cNvSpPr>
          <p:nvPr>
            <p:ph type="title"/>
          </p:nvPr>
        </p:nvSpPr>
        <p:spPr>
          <a:xfrm>
            <a:off x="838200" y="365125"/>
            <a:ext cx="10515600" cy="1325563"/>
          </a:xfrm>
        </p:spPr>
        <p:txBody>
          <a:bodyPr vert="horz" lIns="91440" tIns="45720" rIns="91440" bIns="45720" rtlCol="0" anchor="ctr">
            <a:normAutofit/>
          </a:bodyPr>
          <a:lstStyle/>
          <a:p>
            <a:r>
              <a:rPr lang="en-US" sz="5400" kern="1200">
                <a:solidFill>
                  <a:schemeClr val="tx1"/>
                </a:solidFill>
                <a:latin typeface="+mj-lt"/>
                <a:ea typeface="+mj-ea"/>
                <a:cs typeface="+mj-cs"/>
              </a:rPr>
              <a:t>Plenary Quiz</a:t>
            </a:r>
          </a:p>
        </p:txBody>
      </p:sp>
      <p:sp>
        <p:nvSpPr>
          <p:cNvPr id="11"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837151FC-2642-525E-364F-D3C4E1C8DA8E}"/>
              </a:ext>
            </a:extLst>
          </p:cNvPr>
          <p:cNvSpPr>
            <a:spLocks noGrp="1"/>
          </p:cNvSpPr>
          <p:nvPr>
            <p:ph idx="1"/>
          </p:nvPr>
        </p:nvSpPr>
        <p:spPr>
          <a:xfrm>
            <a:off x="838200" y="1929384"/>
            <a:ext cx="10515600" cy="4251960"/>
          </a:xfrm>
        </p:spPr>
        <p:txBody>
          <a:bodyPr vert="horz" lIns="91440" tIns="45720" rIns="91440" bIns="45720" rtlCol="0">
            <a:normAutofit/>
          </a:bodyPr>
          <a:lstStyle/>
          <a:p>
            <a:r>
              <a:rPr lang="en-US" sz="2200" b="1" i="1"/>
              <a:t>Identify the form of business from the definition</a:t>
            </a:r>
            <a:endParaRPr lang="en-US" sz="2200"/>
          </a:p>
          <a:p>
            <a:pPr marL="514350"/>
            <a:r>
              <a:rPr lang="en-US" sz="2200"/>
              <a:t>___________ this is a form of business that has floated its shares on the stock market to sell to the general public</a:t>
            </a:r>
          </a:p>
          <a:p>
            <a:pPr marL="514350"/>
            <a:r>
              <a:rPr lang="en-US" sz="2200"/>
              <a:t>____________is a simple business structure where there is only one owner. They are liable for all losses but can keep any profits that they make</a:t>
            </a:r>
          </a:p>
          <a:p>
            <a:pPr marL="514350"/>
            <a:r>
              <a:rPr lang="en-US" sz="2200"/>
              <a:t>_____________is a form of business where the owners have limited responsibility for debts and shares can be sold to friends and family</a:t>
            </a:r>
          </a:p>
          <a:p>
            <a:pPr marL="514350"/>
            <a:r>
              <a:rPr lang="en-US" sz="2200"/>
              <a:t>__________ is a form a business where 2- 10 people will own a business and jointly share responsibility for it</a:t>
            </a:r>
          </a:p>
          <a:p>
            <a:endParaRPr lang="en-US" sz="2200"/>
          </a:p>
          <a:p>
            <a:endParaRPr lang="en-US" sz="2200"/>
          </a:p>
        </p:txBody>
      </p:sp>
    </p:spTree>
    <p:extLst>
      <p:ext uri="{BB962C8B-B14F-4D97-AF65-F5344CB8AC3E}">
        <p14:creationId xmlns:p14="http://schemas.microsoft.com/office/powerpoint/2010/main" val="32782377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4B1267-D4C8-8BFA-67B1-226E59AF9B5C}"/>
              </a:ext>
            </a:extLst>
          </p:cNvPr>
          <p:cNvSpPr>
            <a:spLocks noGrp="1"/>
          </p:cNvSpPr>
          <p:nvPr>
            <p:ph type="title"/>
          </p:nvPr>
        </p:nvSpPr>
        <p:spPr/>
        <p:txBody>
          <a:bodyPr/>
          <a:lstStyle/>
          <a:p>
            <a:r>
              <a:rPr lang="en-GB" dirty="0">
                <a:latin typeface="Calibri"/>
                <a:cs typeface="Calibri"/>
              </a:rPr>
              <a:t>Plenary Quiz Answers</a:t>
            </a:r>
            <a:endParaRPr lang="en-US" dirty="0">
              <a:latin typeface="Calibri"/>
              <a:cs typeface="Calibri"/>
            </a:endParaRPr>
          </a:p>
          <a:p>
            <a:endParaRPr lang="en-US" dirty="0">
              <a:cs typeface="Calibri Light"/>
            </a:endParaRPr>
          </a:p>
        </p:txBody>
      </p:sp>
      <p:sp>
        <p:nvSpPr>
          <p:cNvPr id="4" name="Content Placeholder 3">
            <a:extLst>
              <a:ext uri="{FF2B5EF4-FFF2-40B4-BE49-F238E27FC236}">
                <a16:creationId xmlns:a16="http://schemas.microsoft.com/office/drawing/2014/main" id="{002B1DCC-3D51-CAAA-5632-09A597C66074}"/>
              </a:ext>
            </a:extLst>
          </p:cNvPr>
          <p:cNvSpPr>
            <a:spLocks noGrp="1"/>
          </p:cNvSpPr>
          <p:nvPr>
            <p:ph idx="1"/>
          </p:nvPr>
        </p:nvSpPr>
        <p:spPr/>
        <p:txBody>
          <a:bodyPr vert="horz" lIns="91440" tIns="45720" rIns="91440" bIns="45720" rtlCol="0" anchor="t">
            <a:normAutofit/>
          </a:bodyPr>
          <a:lstStyle/>
          <a:p>
            <a:pPr marL="514350" indent="-514350">
              <a:buAutoNum type="arabicPeriod"/>
            </a:pPr>
            <a:r>
              <a:rPr lang="en-GB" sz="2600" b="1" dirty="0">
                <a:solidFill>
                  <a:srgbClr val="FF0000"/>
                </a:solidFill>
                <a:cs typeface="Calibri"/>
              </a:rPr>
              <a:t>Public Limited Company or PLC</a:t>
            </a:r>
            <a:r>
              <a:rPr lang="en-GB" sz="2600" dirty="0">
                <a:cs typeface="Calibri"/>
              </a:rPr>
              <a:t> this is a form of business that has floated its shares on the stock market to sell to the general public</a:t>
            </a:r>
            <a:endParaRPr lang="en-US" sz="2600">
              <a:cs typeface="Calibri"/>
            </a:endParaRPr>
          </a:p>
          <a:p>
            <a:pPr marL="514350" indent="-514350">
              <a:buAutoNum type="arabicPeriod"/>
            </a:pPr>
            <a:r>
              <a:rPr lang="en-GB" sz="2600" b="1" dirty="0">
                <a:solidFill>
                  <a:srgbClr val="FF0000"/>
                </a:solidFill>
                <a:cs typeface="Calibri"/>
              </a:rPr>
              <a:t>Sole Trader </a:t>
            </a:r>
            <a:r>
              <a:rPr lang="en-GB" sz="2600" dirty="0">
                <a:cs typeface="Calibri"/>
              </a:rPr>
              <a:t>is a simple business structure where there is only one owner. They are liable for all losses but can keep any profits that they make</a:t>
            </a:r>
            <a:endParaRPr lang="en-US" sz="2600">
              <a:cs typeface="Calibri"/>
            </a:endParaRPr>
          </a:p>
          <a:p>
            <a:pPr marL="514350" indent="-514350">
              <a:buAutoNum type="arabicPeriod"/>
            </a:pPr>
            <a:r>
              <a:rPr lang="en-GB" sz="2600" b="1" dirty="0">
                <a:solidFill>
                  <a:srgbClr val="FF0000"/>
                </a:solidFill>
                <a:cs typeface="Calibri"/>
              </a:rPr>
              <a:t>Private Limited Company or Ltd</a:t>
            </a:r>
            <a:r>
              <a:rPr lang="en-GB" sz="2600" dirty="0">
                <a:cs typeface="Calibri"/>
              </a:rPr>
              <a:t> is a form of business where the owners have limited responsibility for debts and shares can be sold to friends and family</a:t>
            </a:r>
            <a:endParaRPr lang="en-US" sz="2600">
              <a:cs typeface="Calibri"/>
            </a:endParaRPr>
          </a:p>
          <a:p>
            <a:pPr marL="514350" indent="-514350">
              <a:buAutoNum type="arabicPeriod"/>
            </a:pPr>
            <a:r>
              <a:rPr lang="en-GB" sz="2600" b="1" dirty="0">
                <a:solidFill>
                  <a:srgbClr val="FF0000"/>
                </a:solidFill>
                <a:cs typeface="Calibri"/>
              </a:rPr>
              <a:t>Partnership</a:t>
            </a:r>
            <a:r>
              <a:rPr lang="en-GB" sz="2600" dirty="0">
                <a:cs typeface="Calibri"/>
              </a:rPr>
              <a:t> is a form a business where 2- 20 people will own a business and jointly share responsibility for it</a:t>
            </a:r>
            <a:endParaRPr lang="en-US" sz="2600">
              <a:cs typeface="Calibri"/>
            </a:endParaRPr>
          </a:p>
          <a:p>
            <a:endParaRPr lang="en-US" dirty="0">
              <a:cs typeface="Calibri"/>
            </a:endParaRPr>
          </a:p>
        </p:txBody>
      </p:sp>
      <p:pic>
        <p:nvPicPr>
          <p:cNvPr id="2" name="Picture 1">
            <a:extLst>
              <a:ext uri="{FF2B5EF4-FFF2-40B4-BE49-F238E27FC236}">
                <a16:creationId xmlns:a16="http://schemas.microsoft.com/office/drawing/2014/main" id="{439A7E3B-20B6-3B0B-67D2-A38CC0DEBA71}"/>
              </a:ext>
            </a:extLst>
          </p:cNvPr>
          <p:cNvPicPr>
            <a:picLocks noChangeAspect="1"/>
          </p:cNvPicPr>
          <p:nvPr/>
        </p:nvPicPr>
        <p:blipFill>
          <a:blip r:embed="rId2"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C816914C-EF86-3FB4-73B7-2E4A600191E4}"/>
              </a:ext>
            </a:extLst>
          </p:cNvPr>
          <p:cNvPicPr>
            <a:picLocks noChangeAspect="1"/>
          </p:cNvPicPr>
          <p:nvPr/>
        </p:nvPicPr>
        <p:blipFill>
          <a:blip r:embed="rId3"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707FE0A3-B584-374A-2BB3-6BE0649F96A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080D8697-FB57-FEB1-B646-D70AEB9A2256}"/>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093893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89A0972-6CC8-6C50-65B5-3DB3DF83D289}"/>
              </a:ext>
            </a:extLst>
          </p:cNvPr>
          <p:cNvPicPr>
            <a:picLocks noChangeAspect="1"/>
          </p:cNvPicPr>
          <p:nvPr/>
        </p:nvPicPr>
        <p:blipFill rotWithShape="1">
          <a:blip r:embed="rId2">
            <a:alphaModFix amt="50000"/>
          </a:blip>
          <a:srcRect t="6179" r="-2" b="14261"/>
          <a:stretch/>
        </p:blipFill>
        <p:spPr>
          <a:xfrm>
            <a:off x="20" y="1"/>
            <a:ext cx="12191980" cy="6857999"/>
          </a:xfrm>
          <a:prstGeom prst="rect">
            <a:avLst/>
          </a:prstGeom>
        </p:spPr>
      </p:pic>
      <p:sp>
        <p:nvSpPr>
          <p:cNvPr id="2" name="Title 1">
            <a:extLst>
              <a:ext uri="{FF2B5EF4-FFF2-40B4-BE49-F238E27FC236}">
                <a16:creationId xmlns:a16="http://schemas.microsoft.com/office/drawing/2014/main" id="{F70DBBEC-474E-48E3-8DC8-E676E34E032E}"/>
              </a:ext>
            </a:extLst>
          </p:cNvPr>
          <p:cNvSpPr>
            <a:spLocks noGrp="1"/>
          </p:cNvSpPr>
          <p:nvPr>
            <p:ph type="title"/>
          </p:nvPr>
        </p:nvSpPr>
        <p:spPr/>
        <p:txBody>
          <a:bodyPr vert="horz" lIns="91440" tIns="45720" rIns="91440" bIns="45720" rtlCol="0" anchor="b">
            <a:normAutofit/>
          </a:bodyPr>
          <a:lstStyle/>
          <a:p>
            <a:pPr algn="ctr"/>
            <a:r>
              <a:rPr lang="en-US">
                <a:solidFill>
                  <a:srgbClr val="FFFFFF"/>
                </a:solidFill>
              </a:rPr>
              <a:t>Starter</a:t>
            </a:r>
          </a:p>
        </p:txBody>
      </p:sp>
      <p:sp>
        <p:nvSpPr>
          <p:cNvPr id="3" name="Content Placeholder 2">
            <a:extLst>
              <a:ext uri="{FF2B5EF4-FFF2-40B4-BE49-F238E27FC236}">
                <a16:creationId xmlns:a16="http://schemas.microsoft.com/office/drawing/2014/main" id="{3D79EFD7-71AC-D197-9E8C-87EC2A77B156}"/>
              </a:ext>
            </a:extLst>
          </p:cNvPr>
          <p:cNvSpPr>
            <a:spLocks noGrp="1"/>
          </p:cNvSpPr>
          <p:nvPr>
            <p:ph idx="1"/>
          </p:nvPr>
        </p:nvSpPr>
        <p:spPr/>
        <p:txBody>
          <a:bodyPr vert="horz" lIns="91440" tIns="45720" rIns="91440" bIns="45720" rtlCol="0" anchor="t">
            <a:normAutofit/>
          </a:bodyPr>
          <a:lstStyle/>
          <a:p>
            <a:r>
              <a:rPr lang="en-US" dirty="0">
                <a:cs typeface="Calibri"/>
              </a:rPr>
              <a:t>What would a bank consider before lending money?</a:t>
            </a:r>
            <a:endParaRPr lang="en-US" dirty="0"/>
          </a:p>
          <a:p>
            <a:r>
              <a:rPr lang="en-US" dirty="0">
                <a:cs typeface="Calibri"/>
              </a:rPr>
              <a:t>What must a government consider before spending taxpayers' money?</a:t>
            </a:r>
          </a:p>
          <a:p>
            <a:r>
              <a:rPr lang="en-US" dirty="0">
                <a:cs typeface="Calibri"/>
              </a:rPr>
              <a:t>What must you consider before deciding to start your own business?</a:t>
            </a:r>
          </a:p>
        </p:txBody>
      </p:sp>
      <p:pic>
        <p:nvPicPr>
          <p:cNvPr id="4" name="Picture 3">
            <a:extLst>
              <a:ext uri="{FF2B5EF4-FFF2-40B4-BE49-F238E27FC236}">
                <a16:creationId xmlns:a16="http://schemas.microsoft.com/office/drawing/2014/main" id="{F637B14F-DC3A-3C41-A3F3-6C0707AC0FD2}"/>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5" name="Picture 4">
            <a:extLst>
              <a:ext uri="{FF2B5EF4-FFF2-40B4-BE49-F238E27FC236}">
                <a16:creationId xmlns:a16="http://schemas.microsoft.com/office/drawing/2014/main" id="{5D40F331-27DE-2B0C-9717-003E2D8E107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6" name="TextBox 5">
            <a:extLst>
              <a:ext uri="{FF2B5EF4-FFF2-40B4-BE49-F238E27FC236}">
                <a16:creationId xmlns:a16="http://schemas.microsoft.com/office/drawing/2014/main" id="{232D058F-47E5-00E7-EED8-66FF78D7A93F}"/>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8AA3183D-E8D2-F8C8-76CC-D4F2381331D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946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9">
            <a:extLst>
              <a:ext uri="{FF2B5EF4-FFF2-40B4-BE49-F238E27FC236}">
                <a16:creationId xmlns:a16="http://schemas.microsoft.com/office/drawing/2014/main" id="{7659CAE5-C4FA-5DEF-F651-80557E6FB314}"/>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Definition: Business forms</a:t>
            </a:r>
          </a:p>
          <a:p>
            <a:endParaRPr lang="en-US"/>
          </a:p>
        </p:txBody>
      </p:sp>
      <p:sp>
        <p:nvSpPr>
          <p:cNvPr id="7" name="Content Placeholder 6">
            <a:extLst>
              <a:ext uri="{FF2B5EF4-FFF2-40B4-BE49-F238E27FC236}">
                <a16:creationId xmlns:a16="http://schemas.microsoft.com/office/drawing/2014/main" id="{34457ECE-4623-8971-C632-577F41C9D5B2}"/>
              </a:ext>
            </a:extLst>
          </p:cNvPr>
          <p:cNvSpPr>
            <a:spLocks noGrp="1"/>
          </p:cNvSpPr>
          <p:nvPr>
            <p:ph idx="1"/>
          </p:nvPr>
        </p:nvSpPr>
        <p:spPr>
          <a:xfrm>
            <a:off x="838200" y="2333297"/>
            <a:ext cx="4619621" cy="3843666"/>
          </a:xfrm>
        </p:spPr>
        <p:txBody>
          <a:bodyPr vert="horz" lIns="91440" tIns="45720" rIns="91440" bIns="45720" rtlCol="0">
            <a:normAutofit/>
          </a:bodyPr>
          <a:lstStyle/>
          <a:p>
            <a:pPr>
              <a:spcBef>
                <a:spcPts val="0"/>
              </a:spcBef>
              <a:spcAft>
                <a:spcPts val="600"/>
              </a:spcAft>
            </a:pPr>
            <a:r>
              <a:rPr lang="en-US" sz="2000"/>
              <a:t>A business form is the legal structure that it takes (in the UK).  It could be a sole trader, a partnership, a private limited company (Ltd) or a public limited company (PLC). </a:t>
            </a:r>
          </a:p>
          <a:p>
            <a:pPr>
              <a:spcBef>
                <a:spcPts val="0"/>
              </a:spcBef>
              <a:spcAft>
                <a:spcPts val="600"/>
              </a:spcAft>
            </a:pPr>
            <a:r>
              <a:rPr lang="en-US" sz="2000"/>
              <a:t>Most  (but not all) businesses in the UK are a Ltd – this is so that they can sell shares to friends and family to raise money to expand AND they get the benefit of limited liability (next slide)</a:t>
            </a:r>
          </a:p>
        </p:txBody>
      </p:sp>
      <p:pic>
        <p:nvPicPr>
          <p:cNvPr id="12" name="Picture 11">
            <a:extLst>
              <a:ext uri="{FF2B5EF4-FFF2-40B4-BE49-F238E27FC236}">
                <a16:creationId xmlns:a16="http://schemas.microsoft.com/office/drawing/2014/main" id="{9ADE478D-9B2A-F6E8-DAF7-8A0472385358}"/>
              </a:ext>
            </a:extLst>
          </p:cNvPr>
          <p:cNvPicPr>
            <a:picLocks noChangeAspect="1"/>
          </p:cNvPicPr>
          <p:nvPr/>
        </p:nvPicPr>
        <p:blipFill rotWithShape="1">
          <a:blip r:embed="rId2"/>
          <a:srcRect r="4196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50FAE345-AE40-2502-6ADD-34DB15E55C13}"/>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54EE86FA-454B-BF7A-CD33-CFCFADDA28D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BEEE4FB4-9854-2E6B-0EC4-5C59FC34C503}"/>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E5093DC0-2125-69AA-E2AF-711BF4EBB34B}"/>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29334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itle 11">
            <a:extLst>
              <a:ext uri="{FF2B5EF4-FFF2-40B4-BE49-F238E27FC236}">
                <a16:creationId xmlns:a16="http://schemas.microsoft.com/office/drawing/2014/main" id="{BD85979D-98BA-9CFF-ABE0-56C9DEAA8D9A}"/>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Definition: Limited liability</a:t>
            </a:r>
          </a:p>
        </p:txBody>
      </p:sp>
      <p:sp>
        <p:nvSpPr>
          <p:cNvPr id="8" name="Content Placeholder 7">
            <a:extLst>
              <a:ext uri="{FF2B5EF4-FFF2-40B4-BE49-F238E27FC236}">
                <a16:creationId xmlns:a16="http://schemas.microsoft.com/office/drawing/2014/main" id="{6C85BD2C-366F-8410-8D3A-BA09BA7B010C}"/>
              </a:ext>
            </a:extLst>
          </p:cNvPr>
          <p:cNvSpPr>
            <a:spLocks noGrp="1"/>
          </p:cNvSpPr>
          <p:nvPr>
            <p:ph idx="1"/>
          </p:nvPr>
        </p:nvSpPr>
        <p:spPr>
          <a:xfrm>
            <a:off x="838200" y="2333297"/>
            <a:ext cx="4619621" cy="3843666"/>
          </a:xfrm>
        </p:spPr>
        <p:txBody>
          <a:bodyPr vert="horz" lIns="91440" tIns="45720" rIns="91440" bIns="45720" rtlCol="0">
            <a:normAutofit/>
          </a:bodyPr>
          <a:lstStyle/>
          <a:p>
            <a:pPr>
              <a:spcBef>
                <a:spcPts val="0"/>
              </a:spcBef>
            </a:pPr>
            <a:r>
              <a:rPr lang="en-US" sz="2000"/>
              <a:t>Limited liability means that the owner of the business has no personal liability for business debts. The owner has a separate legal identity from the business and is NOT liable for payment of the debts from their own personal funds.  </a:t>
            </a:r>
          </a:p>
          <a:p>
            <a:pPr>
              <a:spcBef>
                <a:spcPts val="0"/>
              </a:spcBef>
            </a:pPr>
            <a:endParaRPr lang="en-US" sz="2000"/>
          </a:p>
          <a:p>
            <a:endParaRPr lang="en-US" sz="2000"/>
          </a:p>
        </p:txBody>
      </p:sp>
      <p:pic>
        <p:nvPicPr>
          <p:cNvPr id="5" name="Picture 4">
            <a:extLst>
              <a:ext uri="{FF2B5EF4-FFF2-40B4-BE49-F238E27FC236}">
                <a16:creationId xmlns:a16="http://schemas.microsoft.com/office/drawing/2014/main" id="{BE9E0FDF-C919-7571-E49E-50793B4375B1}"/>
              </a:ext>
            </a:extLst>
          </p:cNvPr>
          <p:cNvPicPr>
            <a:picLocks noChangeAspect="1"/>
          </p:cNvPicPr>
          <p:nvPr/>
        </p:nvPicPr>
        <p:blipFill rotWithShape="1">
          <a:blip r:embed="rId2"/>
          <a:srcRect l="21880" r="20082" b="-1"/>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2" name="Picture 1">
            <a:extLst>
              <a:ext uri="{FF2B5EF4-FFF2-40B4-BE49-F238E27FC236}">
                <a16:creationId xmlns:a16="http://schemas.microsoft.com/office/drawing/2014/main" id="{1BF397C6-1955-8826-83E4-FD7E1E7F5DCC}"/>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854FF29F-D821-B3AA-EA00-E93AFEDB4A9D}"/>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6F58D097-6351-0AFC-96FA-8D73D0B5387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6F3A6DB0-A6AB-48D5-1032-C5FAA05A55FA}"/>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8473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D009D6D5-DAC2-4A8B-A17A-E206B9012D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F7FB968A-C144-5FEF-AB7F-34E98CADB861}"/>
              </a:ext>
            </a:extLst>
          </p:cNvPr>
          <p:cNvSpPr>
            <a:spLocks noGrp="1"/>
          </p:cNvSpPr>
          <p:nvPr>
            <p:ph type="title"/>
          </p:nvPr>
        </p:nvSpPr>
        <p:spPr>
          <a:xfrm>
            <a:off x="838201" y="365125"/>
            <a:ext cx="5251316" cy="1807305"/>
          </a:xfrm>
        </p:spPr>
        <p:txBody>
          <a:bodyPr vert="horz" lIns="91440" tIns="45720" rIns="91440" bIns="45720" rtlCol="0" anchor="ctr">
            <a:normAutofit/>
          </a:bodyPr>
          <a:lstStyle/>
          <a:p>
            <a:r>
              <a:rPr lang="en-US"/>
              <a:t>Unlimited liability</a:t>
            </a:r>
            <a:endParaRPr lang="en-US" dirty="0"/>
          </a:p>
        </p:txBody>
      </p:sp>
      <p:sp>
        <p:nvSpPr>
          <p:cNvPr id="2" name="TextBox 1">
            <a:extLst>
              <a:ext uri="{FF2B5EF4-FFF2-40B4-BE49-F238E27FC236}">
                <a16:creationId xmlns:a16="http://schemas.microsoft.com/office/drawing/2014/main" id="{D5CFDF75-999F-1FB6-6C4A-958685F3F28F}"/>
              </a:ext>
            </a:extLst>
          </p:cNvPr>
          <p:cNvSpPr txBox="1"/>
          <p:nvPr/>
        </p:nvSpPr>
        <p:spPr>
          <a:xfrm>
            <a:off x="838200" y="2333297"/>
            <a:ext cx="4619621" cy="3843666"/>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rmAutofit/>
          </a:bodyPr>
          <a:lstStyle/>
          <a:p>
            <a:pPr indent="-228600" defTabSz="914400">
              <a:lnSpc>
                <a:spcPct val="90000"/>
              </a:lnSpc>
              <a:spcAft>
                <a:spcPts val="600"/>
              </a:spcAft>
              <a:buFont typeface="Arial" panose="020B0604020202020204" pitchFamily="34" charset="0"/>
              <a:buChar char="•"/>
            </a:pPr>
            <a:r>
              <a:rPr lang="en-US" sz="2000"/>
              <a:t>If a business gains debts, goes bust or is sued this could be a problem for the owner​</a:t>
            </a:r>
          </a:p>
          <a:p>
            <a:pPr indent="-228600" defTabSz="914400">
              <a:lnSpc>
                <a:spcPct val="90000"/>
              </a:lnSpc>
              <a:spcAft>
                <a:spcPts val="600"/>
              </a:spcAft>
              <a:buFont typeface="Arial" panose="020B0604020202020204" pitchFamily="34" charset="0"/>
              <a:buChar char="•"/>
            </a:pPr>
            <a:r>
              <a:rPr lang="en-US" sz="2000"/>
              <a:t>If there is no money in the business then the owner would need to pay using their own savings, and finances, they may even have to remortage their home or even sell their car to pay the debts​</a:t>
            </a:r>
          </a:p>
          <a:p>
            <a:pPr indent="-228600" defTabSz="914400">
              <a:lnSpc>
                <a:spcPct val="90000"/>
              </a:lnSpc>
              <a:spcAft>
                <a:spcPts val="600"/>
              </a:spcAft>
              <a:buFont typeface="Arial" panose="020B0604020202020204" pitchFamily="34" charset="0"/>
              <a:buChar char="•"/>
            </a:pPr>
            <a:r>
              <a:rPr lang="en-US" sz="2000"/>
              <a:t>This is unlimited liability​</a:t>
            </a:r>
          </a:p>
          <a:p>
            <a:pPr indent="-228600" defTabSz="914400">
              <a:lnSpc>
                <a:spcPct val="90000"/>
              </a:lnSpc>
              <a:spcAft>
                <a:spcPts val="600"/>
              </a:spcAft>
              <a:buFont typeface="Arial" panose="020B0604020202020204" pitchFamily="34" charset="0"/>
              <a:buChar char="•"/>
            </a:pPr>
            <a:r>
              <a:rPr lang="en-US" sz="2000"/>
              <a:t>Watch the video can you now explain limited and unlimited liability?</a:t>
            </a:r>
          </a:p>
        </p:txBody>
      </p:sp>
      <p:pic>
        <p:nvPicPr>
          <p:cNvPr id="9" name="Picture 8" descr="Person handing over keys">
            <a:extLst>
              <a:ext uri="{FF2B5EF4-FFF2-40B4-BE49-F238E27FC236}">
                <a16:creationId xmlns:a16="http://schemas.microsoft.com/office/drawing/2014/main" id="{DE521F2B-C2E5-7F33-D946-F43626ED73D3}"/>
              </a:ext>
            </a:extLst>
          </p:cNvPr>
          <p:cNvPicPr>
            <a:picLocks noChangeAspect="1"/>
          </p:cNvPicPr>
          <p:nvPr/>
        </p:nvPicPr>
        <p:blipFill rotWithShape="1">
          <a:blip r:embed="rId2"/>
          <a:srcRect l="16327" r="25721" b="-3"/>
          <a:stretch/>
        </p:blipFill>
        <p:spPr>
          <a:xfrm>
            <a:off x="6229215"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pic>
        <p:nvPicPr>
          <p:cNvPr id="3" name="Picture 2">
            <a:extLst>
              <a:ext uri="{FF2B5EF4-FFF2-40B4-BE49-F238E27FC236}">
                <a16:creationId xmlns:a16="http://schemas.microsoft.com/office/drawing/2014/main" id="{3EFAF264-8152-E53A-BB52-3436A1CFD4A8}"/>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4" name="Picture 3">
            <a:extLst>
              <a:ext uri="{FF2B5EF4-FFF2-40B4-BE49-F238E27FC236}">
                <a16:creationId xmlns:a16="http://schemas.microsoft.com/office/drawing/2014/main" id="{57E14A10-32F4-57B6-E4AE-75F0F542787C}"/>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EBB2FABB-ED52-696F-0408-DD2F4A3F5165}"/>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6" name="Footer Placeholder 2">
            <a:extLst>
              <a:ext uri="{FF2B5EF4-FFF2-40B4-BE49-F238E27FC236}">
                <a16:creationId xmlns:a16="http://schemas.microsoft.com/office/drawing/2014/main" id="{30839859-F021-06AF-BD1D-E6B6A889F872}"/>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5482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C21BAE-6866-4C7A-A7EC-C1B2E572D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74515C9-D752-F90A-316D-90C5C50D0221}"/>
              </a:ext>
            </a:extLst>
          </p:cNvPr>
          <p:cNvPicPr>
            <a:picLocks noChangeAspect="1"/>
          </p:cNvPicPr>
          <p:nvPr/>
        </p:nvPicPr>
        <p:blipFill rotWithShape="1">
          <a:blip r:embed="rId2"/>
          <a:srcRect l="3038" r="6" b="6"/>
          <a:stretch/>
        </p:blipFill>
        <p:spPr>
          <a:xfrm>
            <a:off x="1" y="1"/>
            <a:ext cx="12192000" cy="6857999"/>
          </a:xfrm>
          <a:prstGeom prst="rect">
            <a:avLst/>
          </a:prstGeom>
        </p:spPr>
      </p:pic>
      <p:sp useBgFill="1">
        <p:nvSpPr>
          <p:cNvPr id="14" name="Freeform: Shape 13">
            <a:extLst>
              <a:ext uri="{FF2B5EF4-FFF2-40B4-BE49-F238E27FC236}">
                <a16:creationId xmlns:a16="http://schemas.microsoft.com/office/drawing/2014/main" id="{7E7D0C94-08B4-48AE-8813-CC4D60294F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3899" y="609600"/>
            <a:ext cx="5372101" cy="5513767"/>
          </a:xfrm>
          <a:custGeom>
            <a:avLst/>
            <a:gdLst>
              <a:gd name="connsiteX0" fmla="*/ 0 w 5372101"/>
              <a:gd name="connsiteY0" fmla="*/ 0 h 5513767"/>
              <a:gd name="connsiteX1" fmla="*/ 5372101 w 5372101"/>
              <a:gd name="connsiteY1" fmla="*/ 0 h 5513767"/>
              <a:gd name="connsiteX2" fmla="*/ 5372101 w 5372101"/>
              <a:gd name="connsiteY2" fmla="*/ 5513767 h 5513767"/>
              <a:gd name="connsiteX3" fmla="*/ 5363126 w 5372101"/>
              <a:gd name="connsiteY3" fmla="*/ 5512835 h 5513767"/>
              <a:gd name="connsiteX4" fmla="*/ 5316714 w 5372101"/>
              <a:gd name="connsiteY4" fmla="*/ 5491247 h 5513767"/>
              <a:gd name="connsiteX5" fmla="*/ 5198331 w 5372101"/>
              <a:gd name="connsiteY5" fmla="*/ 5470092 h 5513767"/>
              <a:gd name="connsiteX6" fmla="*/ 5150428 w 5372101"/>
              <a:gd name="connsiteY6" fmla="*/ 5472506 h 5513767"/>
              <a:gd name="connsiteX7" fmla="*/ 5085506 w 5372101"/>
              <a:gd name="connsiteY7" fmla="*/ 5468851 h 5513767"/>
              <a:gd name="connsiteX8" fmla="*/ 4968663 w 5372101"/>
              <a:gd name="connsiteY8" fmla="*/ 5470487 h 5513767"/>
              <a:gd name="connsiteX9" fmla="*/ 4815623 w 5372101"/>
              <a:gd name="connsiteY9" fmla="*/ 5458622 h 5513767"/>
              <a:gd name="connsiteX10" fmla="*/ 4716679 w 5372101"/>
              <a:gd name="connsiteY10" fmla="*/ 5405365 h 5513767"/>
              <a:gd name="connsiteX11" fmla="*/ 4704891 w 5372101"/>
              <a:gd name="connsiteY11" fmla="*/ 5411529 h 5513767"/>
              <a:gd name="connsiteX12" fmla="*/ 4630496 w 5372101"/>
              <a:gd name="connsiteY12" fmla="*/ 5396532 h 5513767"/>
              <a:gd name="connsiteX13" fmla="*/ 4506964 w 5372101"/>
              <a:gd name="connsiteY13" fmla="*/ 5396685 h 5513767"/>
              <a:gd name="connsiteX14" fmla="*/ 4427135 w 5372101"/>
              <a:gd name="connsiteY14" fmla="*/ 5358585 h 5513767"/>
              <a:gd name="connsiteX15" fmla="*/ 4028338 w 5372101"/>
              <a:gd name="connsiteY15" fmla="*/ 5313494 h 5513767"/>
              <a:gd name="connsiteX16" fmla="*/ 4015367 w 5372101"/>
              <a:gd name="connsiteY16" fmla="*/ 5320766 h 5513767"/>
              <a:gd name="connsiteX17" fmla="*/ 4002837 w 5372101"/>
              <a:gd name="connsiteY17" fmla="*/ 5322294 h 5513767"/>
              <a:gd name="connsiteX18" fmla="*/ 3997650 w 5372101"/>
              <a:gd name="connsiteY18" fmla="*/ 5329513 h 5513767"/>
              <a:gd name="connsiteX19" fmla="*/ 3991991 w 5372101"/>
              <a:gd name="connsiteY19" fmla="*/ 5331908 h 5513767"/>
              <a:gd name="connsiteX20" fmla="*/ 3925210 w 5372101"/>
              <a:gd name="connsiteY20" fmla="*/ 5319395 h 5513767"/>
              <a:gd name="connsiteX21" fmla="*/ 3837014 w 5372101"/>
              <a:gd name="connsiteY21" fmla="*/ 5289023 h 5513767"/>
              <a:gd name="connsiteX22" fmla="*/ 3798765 w 5372101"/>
              <a:gd name="connsiteY22" fmla="*/ 5299431 h 5513767"/>
              <a:gd name="connsiteX23" fmla="*/ 3792144 w 5372101"/>
              <a:gd name="connsiteY23" fmla="*/ 5301616 h 5513767"/>
              <a:gd name="connsiteX24" fmla="*/ 3766249 w 5372101"/>
              <a:gd name="connsiteY24" fmla="*/ 5301869 h 5513767"/>
              <a:gd name="connsiteX25" fmla="*/ 3718651 w 5372101"/>
              <a:gd name="connsiteY25" fmla="*/ 5320541 h 5513767"/>
              <a:gd name="connsiteX26" fmla="*/ 3671207 w 5372101"/>
              <a:gd name="connsiteY26" fmla="*/ 5318046 h 5513767"/>
              <a:gd name="connsiteX27" fmla="*/ 3446863 w 5372101"/>
              <a:gd name="connsiteY27" fmla="*/ 5294348 h 5513767"/>
              <a:gd name="connsiteX28" fmla="*/ 3312000 w 5372101"/>
              <a:gd name="connsiteY28" fmla="*/ 5286923 h 5513767"/>
              <a:gd name="connsiteX29" fmla="*/ 3259756 w 5372101"/>
              <a:gd name="connsiteY29" fmla="*/ 5294712 h 5513767"/>
              <a:gd name="connsiteX30" fmla="*/ 3187481 w 5372101"/>
              <a:gd name="connsiteY30" fmla="*/ 5298457 h 5513767"/>
              <a:gd name="connsiteX31" fmla="*/ 3124115 w 5372101"/>
              <a:gd name="connsiteY31" fmla="*/ 5294626 h 5513767"/>
              <a:gd name="connsiteX32" fmla="*/ 3099907 w 5372101"/>
              <a:gd name="connsiteY32" fmla="*/ 5302443 h 5513767"/>
              <a:gd name="connsiteX33" fmla="*/ 3017494 w 5372101"/>
              <a:gd name="connsiteY33" fmla="*/ 5301439 h 5513767"/>
              <a:gd name="connsiteX34" fmla="*/ 3010848 w 5372101"/>
              <a:gd name="connsiteY34" fmla="*/ 5307225 h 5513767"/>
              <a:gd name="connsiteX35" fmla="*/ 2994286 w 5372101"/>
              <a:gd name="connsiteY35" fmla="*/ 5309060 h 5513767"/>
              <a:gd name="connsiteX36" fmla="*/ 2988160 w 5372101"/>
              <a:gd name="connsiteY36" fmla="*/ 5310041 h 5513767"/>
              <a:gd name="connsiteX37" fmla="*/ 2984260 w 5372101"/>
              <a:gd name="connsiteY37" fmla="*/ 5307528 h 5513767"/>
              <a:gd name="connsiteX38" fmla="*/ 2979127 w 5372101"/>
              <a:gd name="connsiteY38" fmla="*/ 5308389 h 5513767"/>
              <a:gd name="connsiteX39" fmla="*/ 2978660 w 5372101"/>
              <a:gd name="connsiteY39" fmla="*/ 5311563 h 5513767"/>
              <a:gd name="connsiteX40" fmla="*/ 2946326 w 5372101"/>
              <a:gd name="connsiteY40" fmla="*/ 5316745 h 5513767"/>
              <a:gd name="connsiteX41" fmla="*/ 2713134 w 5372101"/>
              <a:gd name="connsiteY41" fmla="*/ 5331381 h 5513767"/>
              <a:gd name="connsiteX42" fmla="*/ 2352072 w 5372101"/>
              <a:gd name="connsiteY42" fmla="*/ 5342761 h 5513767"/>
              <a:gd name="connsiteX43" fmla="*/ 2260922 w 5372101"/>
              <a:gd name="connsiteY43" fmla="*/ 5328122 h 5513767"/>
              <a:gd name="connsiteX44" fmla="*/ 2178497 w 5372101"/>
              <a:gd name="connsiteY44" fmla="*/ 5351065 h 5513767"/>
              <a:gd name="connsiteX45" fmla="*/ 2034408 w 5372101"/>
              <a:gd name="connsiteY45" fmla="*/ 5307958 h 5513767"/>
              <a:gd name="connsiteX46" fmla="*/ 1831505 w 5372101"/>
              <a:gd name="connsiteY46" fmla="*/ 5312691 h 5513767"/>
              <a:gd name="connsiteX47" fmla="*/ 1710387 w 5372101"/>
              <a:gd name="connsiteY47" fmla="*/ 5308705 h 5513767"/>
              <a:gd name="connsiteX48" fmla="*/ 1664816 w 5372101"/>
              <a:gd name="connsiteY48" fmla="*/ 5296479 h 5513767"/>
              <a:gd name="connsiteX49" fmla="*/ 1600883 w 5372101"/>
              <a:gd name="connsiteY49" fmla="*/ 5286607 h 5513767"/>
              <a:gd name="connsiteX50" fmla="*/ 1488397 w 5372101"/>
              <a:gd name="connsiteY50" fmla="*/ 5260898 h 5513767"/>
              <a:gd name="connsiteX51" fmla="*/ 1336670 w 5372101"/>
              <a:gd name="connsiteY51" fmla="*/ 5240770 h 5513767"/>
              <a:gd name="connsiteX52" fmla="*/ 1224297 w 5372101"/>
              <a:gd name="connsiteY52" fmla="*/ 5271845 h 5513767"/>
              <a:gd name="connsiteX53" fmla="*/ 1214830 w 5372101"/>
              <a:gd name="connsiteY53" fmla="*/ 5263450 h 5513767"/>
              <a:gd name="connsiteX54" fmla="*/ 1138181 w 5372101"/>
              <a:gd name="connsiteY54" fmla="*/ 5262590 h 5513767"/>
              <a:gd name="connsiteX55" fmla="*/ 943575 w 5372101"/>
              <a:gd name="connsiteY55" fmla="*/ 5290808 h 5513767"/>
              <a:gd name="connsiteX56" fmla="*/ 529813 w 5372101"/>
              <a:gd name="connsiteY56" fmla="*/ 5218555 h 5513767"/>
              <a:gd name="connsiteX57" fmla="*/ 519546 w 5372101"/>
              <a:gd name="connsiteY57" fmla="*/ 5208845 h 5513767"/>
              <a:gd name="connsiteX58" fmla="*/ 507906 w 5372101"/>
              <a:gd name="connsiteY58" fmla="*/ 5204779 h 5513767"/>
              <a:gd name="connsiteX59" fmla="*/ 505153 w 5372101"/>
              <a:gd name="connsiteY59" fmla="*/ 5196726 h 5513767"/>
              <a:gd name="connsiteX60" fmla="*/ 500429 w 5372101"/>
              <a:gd name="connsiteY60" fmla="*/ 5193241 h 5513767"/>
              <a:gd name="connsiteX61" fmla="*/ 431923 w 5372101"/>
              <a:gd name="connsiteY61" fmla="*/ 5191553 h 5513767"/>
              <a:gd name="connsiteX62" fmla="*/ 337115 w 5372101"/>
              <a:gd name="connsiteY62" fmla="*/ 5202714 h 5513767"/>
              <a:gd name="connsiteX63" fmla="*/ 303383 w 5372101"/>
              <a:gd name="connsiteY63" fmla="*/ 5184750 h 5513767"/>
              <a:gd name="connsiteX64" fmla="*/ 297664 w 5372101"/>
              <a:gd name="connsiteY64" fmla="*/ 5181269 h 5513767"/>
              <a:gd name="connsiteX65" fmla="*/ 272701 w 5372101"/>
              <a:gd name="connsiteY65" fmla="*/ 5175678 h 5513767"/>
              <a:gd name="connsiteX66" fmla="*/ 268242 w 5372101"/>
              <a:gd name="connsiteY66" fmla="*/ 5163678 h 5513767"/>
              <a:gd name="connsiteX67" fmla="*/ 232517 w 5372101"/>
              <a:gd name="connsiteY67" fmla="*/ 5147792 h 5513767"/>
              <a:gd name="connsiteX68" fmla="*/ 185851 w 5372101"/>
              <a:gd name="connsiteY68" fmla="*/ 5140408 h 5513767"/>
              <a:gd name="connsiteX69" fmla="*/ 20337 w 5372101"/>
              <a:gd name="connsiteY69" fmla="*/ 5113040 h 5513767"/>
              <a:gd name="connsiteX70" fmla="*/ 0 w 5372101"/>
              <a:gd name="connsiteY70" fmla="*/ 5112243 h 5513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5372101" h="5513767">
                <a:moveTo>
                  <a:pt x="0" y="0"/>
                </a:moveTo>
                <a:lnTo>
                  <a:pt x="5372101" y="0"/>
                </a:lnTo>
                <a:lnTo>
                  <a:pt x="5372101" y="5513767"/>
                </a:lnTo>
                <a:lnTo>
                  <a:pt x="5363126" y="5512835"/>
                </a:lnTo>
                <a:cubicBezTo>
                  <a:pt x="5345779" y="5509071"/>
                  <a:pt x="5329767" y="5502649"/>
                  <a:pt x="5316714" y="5491247"/>
                </a:cubicBezTo>
                <a:cubicBezTo>
                  <a:pt x="5295689" y="5478131"/>
                  <a:pt x="5219502" y="5459909"/>
                  <a:pt x="5198331" y="5470092"/>
                </a:cubicBezTo>
                <a:cubicBezTo>
                  <a:pt x="5181052" y="5469102"/>
                  <a:pt x="5165047" y="5459569"/>
                  <a:pt x="5150428" y="5472506"/>
                </a:cubicBezTo>
                <a:cubicBezTo>
                  <a:pt x="5129562" y="5487248"/>
                  <a:pt x="5088050" y="5445894"/>
                  <a:pt x="5085506" y="5468851"/>
                </a:cubicBezTo>
                <a:cubicBezTo>
                  <a:pt x="5055692" y="5440170"/>
                  <a:pt x="5006122" y="5469577"/>
                  <a:pt x="4968663" y="5470487"/>
                </a:cubicBezTo>
                <a:cubicBezTo>
                  <a:pt x="4947085" y="5444049"/>
                  <a:pt x="4889767" y="5472037"/>
                  <a:pt x="4815623" y="5458622"/>
                </a:cubicBezTo>
                <a:cubicBezTo>
                  <a:pt x="4792418" y="5428488"/>
                  <a:pt x="4765548" y="5449887"/>
                  <a:pt x="4716679" y="5405365"/>
                </a:cubicBezTo>
                <a:cubicBezTo>
                  <a:pt x="4713235" y="5407807"/>
                  <a:pt x="4709266" y="5409883"/>
                  <a:pt x="4704891" y="5411529"/>
                </a:cubicBezTo>
                <a:cubicBezTo>
                  <a:pt x="4679473" y="5421092"/>
                  <a:pt x="4646164" y="5414379"/>
                  <a:pt x="4630496" y="5396532"/>
                </a:cubicBezTo>
                <a:cubicBezTo>
                  <a:pt x="4590205" y="5365061"/>
                  <a:pt x="4548419" y="5412094"/>
                  <a:pt x="4506964" y="5396685"/>
                </a:cubicBezTo>
                <a:lnTo>
                  <a:pt x="4427135" y="5358585"/>
                </a:lnTo>
                <a:cubicBezTo>
                  <a:pt x="4319267" y="5308575"/>
                  <a:pt x="4152341" y="5340956"/>
                  <a:pt x="4028338" y="5313494"/>
                </a:cubicBezTo>
                <a:lnTo>
                  <a:pt x="4015367" y="5320766"/>
                </a:lnTo>
                <a:lnTo>
                  <a:pt x="4002837" y="5322294"/>
                </a:lnTo>
                <a:lnTo>
                  <a:pt x="3997650" y="5329513"/>
                </a:lnTo>
                <a:lnTo>
                  <a:pt x="3991991" y="5331908"/>
                </a:lnTo>
                <a:cubicBezTo>
                  <a:pt x="3969659" y="5338581"/>
                  <a:pt x="3978880" y="5316131"/>
                  <a:pt x="3925210" y="5319395"/>
                </a:cubicBezTo>
                <a:cubicBezTo>
                  <a:pt x="3947765" y="5277139"/>
                  <a:pt x="3837331" y="5338342"/>
                  <a:pt x="3837014" y="5289023"/>
                </a:cubicBezTo>
                <a:cubicBezTo>
                  <a:pt x="3824001" y="5291376"/>
                  <a:pt x="3811407" y="5295212"/>
                  <a:pt x="3798765" y="5299431"/>
                </a:cubicBezTo>
                <a:lnTo>
                  <a:pt x="3792144" y="5301616"/>
                </a:lnTo>
                <a:lnTo>
                  <a:pt x="3766249" y="5301869"/>
                </a:lnTo>
                <a:lnTo>
                  <a:pt x="3718651" y="5320541"/>
                </a:lnTo>
                <a:cubicBezTo>
                  <a:pt x="3703968" y="5321892"/>
                  <a:pt x="3688308" y="5321427"/>
                  <a:pt x="3671207" y="5318046"/>
                </a:cubicBezTo>
                <a:cubicBezTo>
                  <a:pt x="3616458" y="5288532"/>
                  <a:pt x="3514048" y="5333307"/>
                  <a:pt x="3446863" y="5294348"/>
                </a:cubicBezTo>
                <a:cubicBezTo>
                  <a:pt x="3420930" y="5283822"/>
                  <a:pt x="3333157" y="5274511"/>
                  <a:pt x="3312000" y="5286923"/>
                </a:cubicBezTo>
                <a:cubicBezTo>
                  <a:pt x="3292759" y="5287903"/>
                  <a:pt x="3273112" y="5280334"/>
                  <a:pt x="3259756" y="5294712"/>
                </a:cubicBezTo>
                <a:cubicBezTo>
                  <a:pt x="3239905" y="5311572"/>
                  <a:pt x="3185410" y="5275588"/>
                  <a:pt x="3187481" y="5298457"/>
                </a:cubicBezTo>
                <a:cubicBezTo>
                  <a:pt x="3168018" y="5286036"/>
                  <a:pt x="3146200" y="5288458"/>
                  <a:pt x="3124115" y="5294626"/>
                </a:cubicBezTo>
                <a:lnTo>
                  <a:pt x="3099907" y="5302443"/>
                </a:lnTo>
                <a:lnTo>
                  <a:pt x="3017494" y="5301439"/>
                </a:lnTo>
                <a:lnTo>
                  <a:pt x="3010848" y="5307225"/>
                </a:lnTo>
                <a:lnTo>
                  <a:pt x="2994286" y="5309060"/>
                </a:lnTo>
                <a:lnTo>
                  <a:pt x="2988160" y="5310041"/>
                </a:lnTo>
                <a:lnTo>
                  <a:pt x="2984260" y="5307528"/>
                </a:lnTo>
                <a:cubicBezTo>
                  <a:pt x="2981957" y="5306419"/>
                  <a:pt x="2980273" y="5306402"/>
                  <a:pt x="2979127" y="5308389"/>
                </a:cubicBezTo>
                <a:cubicBezTo>
                  <a:pt x="2978971" y="5309447"/>
                  <a:pt x="2978816" y="5310505"/>
                  <a:pt x="2978660" y="5311563"/>
                </a:cubicBezTo>
                <a:lnTo>
                  <a:pt x="2946326" y="5316745"/>
                </a:lnTo>
                <a:lnTo>
                  <a:pt x="2713134" y="5331381"/>
                </a:lnTo>
                <a:cubicBezTo>
                  <a:pt x="2610698" y="5372328"/>
                  <a:pt x="2466037" y="5325762"/>
                  <a:pt x="2352072" y="5342761"/>
                </a:cubicBezTo>
                <a:cubicBezTo>
                  <a:pt x="2293501" y="5293708"/>
                  <a:pt x="2324138" y="5338538"/>
                  <a:pt x="2260922" y="5328122"/>
                </a:cubicBezTo>
                <a:cubicBezTo>
                  <a:pt x="2275681" y="5372347"/>
                  <a:pt x="2185007" y="5301703"/>
                  <a:pt x="2178497" y="5351065"/>
                </a:cubicBezTo>
                <a:cubicBezTo>
                  <a:pt x="2133294" y="5337229"/>
                  <a:pt x="2097074" y="5300208"/>
                  <a:pt x="2034408" y="5307958"/>
                </a:cubicBezTo>
                <a:cubicBezTo>
                  <a:pt x="1981894" y="5332879"/>
                  <a:pt x="1896288" y="5279365"/>
                  <a:pt x="1831505" y="5312691"/>
                </a:cubicBezTo>
                <a:cubicBezTo>
                  <a:pt x="1807063" y="5321035"/>
                  <a:pt x="1727674" y="5322925"/>
                  <a:pt x="1710387" y="5308705"/>
                </a:cubicBezTo>
                <a:cubicBezTo>
                  <a:pt x="1693367" y="5306094"/>
                  <a:pt x="1674901" y="5312009"/>
                  <a:pt x="1664816" y="5296479"/>
                </a:cubicBezTo>
                <a:cubicBezTo>
                  <a:pt x="1649255" y="5277912"/>
                  <a:pt x="1596152" y="5309335"/>
                  <a:pt x="1600883" y="5286607"/>
                </a:cubicBezTo>
                <a:cubicBezTo>
                  <a:pt x="1563066" y="5308189"/>
                  <a:pt x="1524339" y="5269513"/>
                  <a:pt x="1488397" y="5260898"/>
                </a:cubicBezTo>
                <a:cubicBezTo>
                  <a:pt x="1459246" y="5282011"/>
                  <a:pt x="1412580" y="5243108"/>
                  <a:pt x="1336670" y="5240770"/>
                </a:cubicBezTo>
                <a:cubicBezTo>
                  <a:pt x="1304792" y="5265122"/>
                  <a:pt x="1285508" y="5238878"/>
                  <a:pt x="1224297" y="5271845"/>
                </a:cubicBezTo>
                <a:cubicBezTo>
                  <a:pt x="1221731" y="5268771"/>
                  <a:pt x="1218543" y="5265944"/>
                  <a:pt x="1214830" y="5263450"/>
                </a:cubicBezTo>
                <a:cubicBezTo>
                  <a:pt x="1193241" y="5248952"/>
                  <a:pt x="1158925" y="5248567"/>
                  <a:pt x="1138181" y="5262590"/>
                </a:cubicBezTo>
                <a:lnTo>
                  <a:pt x="943575" y="5290808"/>
                </a:lnTo>
                <a:cubicBezTo>
                  <a:pt x="823587" y="5316899"/>
                  <a:pt x="658340" y="5217603"/>
                  <a:pt x="529813" y="5218555"/>
                </a:cubicBezTo>
                <a:lnTo>
                  <a:pt x="519546" y="5208845"/>
                </a:lnTo>
                <a:lnTo>
                  <a:pt x="507906" y="5204779"/>
                </a:lnTo>
                <a:lnTo>
                  <a:pt x="505153" y="5196726"/>
                </a:lnTo>
                <a:lnTo>
                  <a:pt x="500429" y="5193241"/>
                </a:lnTo>
                <a:cubicBezTo>
                  <a:pt x="480923" y="5182176"/>
                  <a:pt x="482807" y="5205793"/>
                  <a:pt x="431923" y="5191553"/>
                </a:cubicBezTo>
                <a:cubicBezTo>
                  <a:pt x="440499" y="5237077"/>
                  <a:pt x="352872" y="5155083"/>
                  <a:pt x="337115" y="5202714"/>
                </a:cubicBezTo>
                <a:cubicBezTo>
                  <a:pt x="325265" y="5197752"/>
                  <a:pt x="314288" y="5191441"/>
                  <a:pt x="303383" y="5184750"/>
                </a:cubicBezTo>
                <a:lnTo>
                  <a:pt x="297664" y="5181269"/>
                </a:lnTo>
                <a:lnTo>
                  <a:pt x="272701" y="5175678"/>
                </a:lnTo>
                <a:lnTo>
                  <a:pt x="268242" y="5163678"/>
                </a:lnTo>
                <a:lnTo>
                  <a:pt x="232517" y="5147792"/>
                </a:lnTo>
                <a:cubicBezTo>
                  <a:pt x="218741" y="5143453"/>
                  <a:pt x="203450" y="5140668"/>
                  <a:pt x="185851" y="5140408"/>
                </a:cubicBezTo>
                <a:cubicBezTo>
                  <a:pt x="139207" y="5153337"/>
                  <a:pt x="79723" y="5120316"/>
                  <a:pt x="20337" y="5113040"/>
                </a:cubicBezTo>
                <a:lnTo>
                  <a:pt x="0" y="5112243"/>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62F6ECE9-D524-5242-9FDD-57155EE808C6}"/>
              </a:ext>
            </a:extLst>
          </p:cNvPr>
          <p:cNvSpPr>
            <a:spLocks noGrp="1"/>
          </p:cNvSpPr>
          <p:nvPr>
            <p:ph type="title"/>
          </p:nvPr>
        </p:nvSpPr>
        <p:spPr>
          <a:xfrm>
            <a:off x="1037809" y="1071350"/>
            <a:ext cx="4775162" cy="1339382"/>
          </a:xfrm>
        </p:spPr>
        <p:txBody>
          <a:bodyPr vert="horz" lIns="91440" tIns="45720" rIns="91440" bIns="45720" rtlCol="0" anchor="ctr">
            <a:normAutofit/>
          </a:bodyPr>
          <a:lstStyle/>
          <a:p>
            <a:pPr algn="ctr"/>
            <a:r>
              <a:rPr lang="en-US" sz="3600"/>
              <a:t>Sole trader</a:t>
            </a:r>
          </a:p>
        </p:txBody>
      </p:sp>
      <p:sp>
        <p:nvSpPr>
          <p:cNvPr id="16" name="Rectangle 6">
            <a:extLst>
              <a:ext uri="{FF2B5EF4-FFF2-40B4-BE49-F238E27FC236}">
                <a16:creationId xmlns:a16="http://schemas.microsoft.com/office/drawing/2014/main" id="{F0C518C2-0AA4-470C-87B9-9CBF428FBA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64666" y="399531"/>
            <a:ext cx="1707751" cy="42898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lnTo>
                  <a:pt x="2164992" y="12386"/>
                </a:lnTo>
                <a:cubicBezTo>
                  <a:pt x="2164717" y="43049"/>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6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891E4293-7156-9E56-5CFB-33E914A8A43E}"/>
              </a:ext>
            </a:extLst>
          </p:cNvPr>
          <p:cNvSpPr>
            <a:spLocks noGrp="1"/>
          </p:cNvSpPr>
          <p:nvPr>
            <p:ph idx="1"/>
          </p:nvPr>
        </p:nvSpPr>
        <p:spPr>
          <a:xfrm>
            <a:off x="1189319" y="2547257"/>
            <a:ext cx="4458446" cy="3109740"/>
          </a:xfrm>
        </p:spPr>
        <p:txBody>
          <a:bodyPr vert="horz" lIns="91440" tIns="45720" rIns="91440" bIns="45720" rtlCol="0" anchor="ctr">
            <a:normAutofit/>
          </a:bodyPr>
          <a:lstStyle/>
          <a:p>
            <a:pPr marL="640080"/>
            <a:r>
              <a:rPr lang="en-US" sz="1700"/>
              <a:t>Business owned by one owner, but they can take on staff</a:t>
            </a:r>
          </a:p>
          <a:p>
            <a:pPr marL="640080"/>
            <a:r>
              <a:rPr lang="en-US" sz="1700"/>
              <a:t>Also known as a sole proprietor</a:t>
            </a:r>
          </a:p>
          <a:p>
            <a:pPr marL="640080"/>
            <a:r>
              <a:rPr lang="en-US" sz="1700"/>
              <a:t>Can employ people but they will not be involved in control of business</a:t>
            </a:r>
          </a:p>
          <a:p>
            <a:pPr marL="640080"/>
            <a:r>
              <a:rPr lang="en-US" sz="1700"/>
              <a:t>Tend to be small businesses</a:t>
            </a:r>
          </a:p>
          <a:p>
            <a:pPr marL="640080"/>
            <a:r>
              <a:rPr lang="en-US" sz="1700"/>
              <a:t>Has unlimited liability</a:t>
            </a:r>
          </a:p>
          <a:p>
            <a:pPr marL="640080"/>
            <a:r>
              <a:rPr lang="en-US" sz="1700"/>
              <a:t>Examples include; small shops, accountants that work from home, online traders, plumbers etc.</a:t>
            </a:r>
          </a:p>
          <a:p>
            <a:endParaRPr lang="en-US" sz="1700"/>
          </a:p>
          <a:p>
            <a:endParaRPr lang="en-US" sz="1700"/>
          </a:p>
        </p:txBody>
      </p:sp>
      <p:pic>
        <p:nvPicPr>
          <p:cNvPr id="2" name="Picture 1">
            <a:extLst>
              <a:ext uri="{FF2B5EF4-FFF2-40B4-BE49-F238E27FC236}">
                <a16:creationId xmlns:a16="http://schemas.microsoft.com/office/drawing/2014/main" id="{CD72241D-5748-5423-2021-C1930C891AE6}"/>
              </a:ext>
            </a:extLst>
          </p:cNvPr>
          <p:cNvPicPr>
            <a:picLocks noChangeAspect="1"/>
          </p:cNvPicPr>
          <p:nvPr/>
        </p:nvPicPr>
        <p:blipFill>
          <a:blip r:embed="rId3"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65C9C158-F079-1D28-B6FB-FF9FCB33335B}"/>
              </a:ext>
            </a:extLst>
          </p:cNvPr>
          <p:cNvPicPr>
            <a:picLocks noChangeAspect="1"/>
          </p:cNvPicPr>
          <p:nvPr/>
        </p:nvPicPr>
        <p:blipFill>
          <a:blip r:embed="rId4"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5" name="TextBox 4">
            <a:extLst>
              <a:ext uri="{FF2B5EF4-FFF2-40B4-BE49-F238E27FC236}">
                <a16:creationId xmlns:a16="http://schemas.microsoft.com/office/drawing/2014/main" id="{A2691A66-0D4A-BD4F-B8BA-6AB157A48F6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7" name="Footer Placeholder 2">
            <a:extLst>
              <a:ext uri="{FF2B5EF4-FFF2-40B4-BE49-F238E27FC236}">
                <a16:creationId xmlns:a16="http://schemas.microsoft.com/office/drawing/2014/main" id="{7F59F9C5-7861-E3ED-56F1-C0A339B9EA38}"/>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67223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B021B3-DE93-4AB7-8A18-CF5F1CED8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FAFDC0C9-64EB-6225-FB63-9383508B8F78}"/>
              </a:ext>
            </a:extLst>
          </p:cNvPr>
          <p:cNvSpPr>
            <a:spLocks noGrp="1"/>
          </p:cNvSpPr>
          <p:nvPr>
            <p:ph type="title"/>
          </p:nvPr>
        </p:nvSpPr>
        <p:spPr>
          <a:xfrm>
            <a:off x="841248" y="256032"/>
            <a:ext cx="10506456" cy="1014984"/>
          </a:xfrm>
        </p:spPr>
        <p:txBody>
          <a:bodyPr vert="horz" lIns="91440" tIns="45720" rIns="91440" bIns="45720" rtlCol="0" anchor="b">
            <a:normAutofit/>
          </a:bodyPr>
          <a:lstStyle/>
          <a:p>
            <a:r>
              <a:rPr lang="en-US" kern="1200">
                <a:solidFill>
                  <a:schemeClr val="tx1"/>
                </a:solidFill>
                <a:latin typeface="+mj-lt"/>
                <a:ea typeface="+mj-ea"/>
                <a:cs typeface="+mj-cs"/>
              </a:rPr>
              <a:t>Activity - Sole trader</a:t>
            </a:r>
          </a:p>
        </p:txBody>
      </p:sp>
      <p:sp>
        <p:nvSpPr>
          <p:cNvPr id="14" name="Rectangle 13">
            <a:extLst>
              <a:ext uri="{FF2B5EF4-FFF2-40B4-BE49-F238E27FC236}">
                <a16:creationId xmlns:a16="http://schemas.microsoft.com/office/drawing/2014/main" id="{52D502E5-F6B4-4D58-B4AE-FC466FF15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5953" y="1634502"/>
            <a:ext cx="10451592"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9DECDBF4-02B6-4BB4-B65B-B8107AD6A9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41248" y="1538176"/>
            <a:ext cx="1873457" cy="10981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8" name="Content Placeholder 3">
            <a:extLst>
              <a:ext uri="{FF2B5EF4-FFF2-40B4-BE49-F238E27FC236}">
                <a16:creationId xmlns:a16="http://schemas.microsoft.com/office/drawing/2014/main" id="{A49778B5-12C2-1CEE-36FE-74F48735E77B}"/>
              </a:ext>
            </a:extLst>
          </p:cNvPr>
          <p:cNvGraphicFramePr>
            <a:graphicFrameLocks noGrp="1"/>
          </p:cNvGraphicFramePr>
          <p:nvPr>
            <p:ph idx="1"/>
            <p:extLst>
              <p:ext uri="{D42A27DB-BD31-4B8C-83A1-F6EECF244321}">
                <p14:modId xmlns:p14="http://schemas.microsoft.com/office/powerpoint/2010/main" val="1791779094"/>
              </p:ext>
            </p:extLst>
          </p:nvPr>
        </p:nvGraphicFramePr>
        <p:xfrm>
          <a:off x="838200" y="1926266"/>
          <a:ext cx="10515600" cy="43575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 name="Picture 1">
            <a:extLst>
              <a:ext uri="{FF2B5EF4-FFF2-40B4-BE49-F238E27FC236}">
                <a16:creationId xmlns:a16="http://schemas.microsoft.com/office/drawing/2014/main" id="{45217346-30FA-481A-0BE3-AC4E8D1BAFBE}"/>
              </a:ext>
            </a:extLst>
          </p:cNvPr>
          <p:cNvPicPr>
            <a:picLocks noChangeAspect="1"/>
          </p:cNvPicPr>
          <p:nvPr/>
        </p:nvPicPr>
        <p:blipFill>
          <a:blip r:embed="rId7" cstate="print">
            <a:alphaModFix amt="5000"/>
            <a:extLst>
              <a:ext uri="{28A0092B-C50C-407E-A947-70E740481C1C}">
                <a14:useLocalDpi xmlns:a14="http://schemas.microsoft.com/office/drawing/2010/main" val="0"/>
              </a:ext>
            </a:extLst>
          </a:blip>
          <a:stretch>
            <a:fillRect/>
          </a:stretch>
        </p:blipFill>
        <p:spPr>
          <a:xfrm>
            <a:off x="1518199" y="1310314"/>
            <a:ext cx="8888898" cy="3578729"/>
          </a:xfrm>
          <a:prstGeom prst="rect">
            <a:avLst/>
          </a:prstGeom>
        </p:spPr>
      </p:pic>
      <p:pic>
        <p:nvPicPr>
          <p:cNvPr id="3" name="Picture 2">
            <a:extLst>
              <a:ext uri="{FF2B5EF4-FFF2-40B4-BE49-F238E27FC236}">
                <a16:creationId xmlns:a16="http://schemas.microsoft.com/office/drawing/2014/main" id="{F505F150-C136-E58B-1B0C-5294864F1CB4}"/>
              </a:ext>
            </a:extLst>
          </p:cNvPr>
          <p:cNvPicPr>
            <a:picLocks noChangeAspect="1"/>
          </p:cNvPicPr>
          <p:nvPr/>
        </p:nvPicPr>
        <p:blipFill>
          <a:blip r:embed="rId8" cstate="print">
            <a:alphaModFix amt="85000"/>
            <a:extLst>
              <a:ext uri="{28A0092B-C50C-407E-A947-70E740481C1C}">
                <a14:useLocalDpi xmlns:a14="http://schemas.microsoft.com/office/drawing/2010/main" val="0"/>
              </a:ext>
            </a:extLst>
          </a:blip>
          <a:stretch>
            <a:fillRect/>
          </a:stretch>
        </p:blipFill>
        <p:spPr>
          <a:xfrm>
            <a:off x="5495943" y="106283"/>
            <a:ext cx="933411" cy="375797"/>
          </a:xfrm>
          <a:prstGeom prst="rect">
            <a:avLst/>
          </a:prstGeom>
        </p:spPr>
      </p:pic>
      <p:sp>
        <p:nvSpPr>
          <p:cNvPr id="4" name="TextBox 3">
            <a:extLst>
              <a:ext uri="{FF2B5EF4-FFF2-40B4-BE49-F238E27FC236}">
                <a16:creationId xmlns:a16="http://schemas.microsoft.com/office/drawing/2014/main" id="{B4C183B2-B23E-877B-0B3A-D8E240911077}"/>
              </a:ext>
            </a:extLst>
          </p:cNvPr>
          <p:cNvSpPr txBox="1"/>
          <p:nvPr/>
        </p:nvSpPr>
        <p:spPr>
          <a:xfrm>
            <a:off x="9264424" y="6636880"/>
            <a:ext cx="3048000" cy="230832"/>
          </a:xfrm>
          <a:prstGeom prst="rect">
            <a:avLst/>
          </a:prstGeom>
          <a:noFill/>
        </p:spPr>
        <p:txBody>
          <a:bodyPr wrap="square" rtlCol="0">
            <a:spAutoFit/>
          </a:bodyPr>
          <a:lstStyle/>
          <a:p>
            <a:pPr algn="ctr"/>
            <a:r>
              <a:rPr lang="en-US" sz="900" i="0" dirty="0">
                <a:effectLst/>
                <a:latin typeface="gg sans"/>
              </a:rPr>
              <a:t>© 2025 Exams Papers Practice. All Rights Reserved</a:t>
            </a:r>
            <a:endParaRPr lang="en-PH" sz="900" dirty="0"/>
          </a:p>
        </p:txBody>
      </p:sp>
      <p:sp>
        <p:nvSpPr>
          <p:cNvPr id="5" name="Footer Placeholder 2">
            <a:extLst>
              <a:ext uri="{FF2B5EF4-FFF2-40B4-BE49-F238E27FC236}">
                <a16:creationId xmlns:a16="http://schemas.microsoft.com/office/drawing/2014/main" id="{51E6F315-CC3F-028B-3353-8EEF6BA3F383}"/>
              </a:ext>
            </a:extLst>
          </p:cNvPr>
          <p:cNvSpPr txBox="1">
            <a:spLocks/>
          </p:cNvSpPr>
          <p:nvPr/>
        </p:nvSpPr>
        <p:spPr>
          <a:xfrm>
            <a:off x="3943349" y="6604635"/>
            <a:ext cx="4038600" cy="233680"/>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US" sz="12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200" dirty="0">
                <a:solidFill>
                  <a:schemeClr val="tx1">
                    <a:lumMod val="85000"/>
                    <a:lumOff val="15000"/>
                  </a:schemeClr>
                </a:solidFill>
                <a:latin typeface="Times New Roman" panose="02020603050405020304" pitchFamily="18" charset="0"/>
                <a:cs typeface="Times New Roman" panose="02020603050405020304" pitchFamily="18" charset="0"/>
                <a:hlinkClick r:id="rId9">
                  <a:extLst>
                    <a:ext uri="{A12FA001-AC4F-418D-AE19-62706E023703}">
                      <ahyp:hlinkClr xmlns:ahyp="http://schemas.microsoft.com/office/drawing/2018/hyperlinkcolor" val="tx"/>
                    </a:ext>
                  </a:extLst>
                </a:hlinkClick>
              </a:rPr>
              <a:t>www.exampaperspractice.co.uk</a:t>
            </a:r>
            <a:endParaRPr lang="en-GB" sz="12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42882983"/>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4BB563672E84A4AA4245A8306449AF3" ma:contentTypeVersion="11" ma:contentTypeDescription="Create a new document." ma:contentTypeScope="" ma:versionID="86afc0c9ebd21ceb7cef3015db6e98f1">
  <xsd:schema xmlns:xsd="http://www.w3.org/2001/XMLSchema" xmlns:xs="http://www.w3.org/2001/XMLSchema" xmlns:p="http://schemas.microsoft.com/office/2006/metadata/properties" xmlns:ns2="bccb2ff8-a74f-4a49-8bef-71a2916a4a90" xmlns:ns3="45eb72ab-293d-4eb1-b1d6-6aa27e13ee50" targetNamespace="http://schemas.microsoft.com/office/2006/metadata/properties" ma:root="true" ma:fieldsID="1e1ab0ff353bb9e35f96417d084413c8" ns2:_="" ns3:_="">
    <xsd:import namespace="bccb2ff8-a74f-4a49-8bef-71a2916a4a90"/>
    <xsd:import namespace="45eb72ab-293d-4eb1-b1d6-6aa27e13ee50"/>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cb2ff8-a74f-4a49-8bef-71a2916a4a90"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3e248ee6-8ff0-47ff-a448-2af7925d5a01"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5eb72ab-293d-4eb1-b1d6-6aa27e13ee50"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5facc53f-04ec-4561-a02b-47c52c97faa8}" ma:internalName="TaxCatchAll" ma:showField="CatchAllData" ma:web="45eb72ab-293d-4eb1-b1d6-6aa27e13ee5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bccb2ff8-a74f-4a49-8bef-71a2916a4a90">
      <Terms xmlns="http://schemas.microsoft.com/office/infopath/2007/PartnerControls"/>
    </lcf76f155ced4ddcb4097134ff3c332f>
    <TaxCatchAll xmlns="45eb72ab-293d-4eb1-b1d6-6aa27e13ee50" xsi:nil="true"/>
  </documentManagement>
</p:properties>
</file>

<file path=customXml/itemProps1.xml><?xml version="1.0" encoding="utf-8"?>
<ds:datastoreItem xmlns:ds="http://schemas.openxmlformats.org/officeDocument/2006/customXml" ds:itemID="{2AE381C7-261A-49F7-AAF0-10230FA14F9C}">
  <ds:schemaRefs>
    <ds:schemaRef ds:uri="http://schemas.microsoft.com/sharepoint/v3/contenttype/forms"/>
  </ds:schemaRefs>
</ds:datastoreItem>
</file>

<file path=customXml/itemProps2.xml><?xml version="1.0" encoding="utf-8"?>
<ds:datastoreItem xmlns:ds="http://schemas.openxmlformats.org/officeDocument/2006/customXml" ds:itemID="{801AA45D-346D-4B03-875D-C88A633B0705}">
  <ds:schemaRefs>
    <ds:schemaRef ds:uri="http://schemas.microsoft.com/office/2006/metadata/contentType"/>
    <ds:schemaRef ds:uri="http://schemas.microsoft.com/office/2006/metadata/properties/metaAttributes"/>
    <ds:schemaRef ds:uri="http://www.w3.org/2000/xmlns/"/>
    <ds:schemaRef ds:uri="http://www.w3.org/2001/XMLSchema"/>
    <ds:schemaRef ds:uri="bccb2ff8-a74f-4a49-8bef-71a2916a4a90"/>
    <ds:schemaRef ds:uri="45eb72ab-293d-4eb1-b1d6-6aa27e13ee50"/>
    <ds:schemaRef ds:uri="http://schemas.microsoft.com/office/2006/metadata/propertie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CC9723-5A5D-4AAB-84D7-2507EDA24E4F}">
  <ds:schemaRefs>
    <ds:schemaRef ds:uri="http://schemas.microsoft.com/office/2006/metadata/properties"/>
    <ds:schemaRef ds:uri="http://www.w3.org/2000/xmlns/"/>
    <ds:schemaRef ds:uri="bccb2ff8-a74f-4a49-8bef-71a2916a4a90"/>
    <ds:schemaRef ds:uri="http://schemas.microsoft.com/office/infopath/2007/PartnerControls"/>
    <ds:schemaRef ds:uri="45eb72ab-293d-4eb1-b1d6-6aa27e13ee50"/>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3453</TotalTime>
  <Words>2781</Words>
  <Application>Microsoft Office PowerPoint</Application>
  <PresentationFormat>Widescreen</PresentationFormat>
  <Paragraphs>256</Paragraphs>
  <Slides>32</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32</vt:i4>
      </vt:variant>
    </vt:vector>
  </HeadingPairs>
  <TitlesOfParts>
    <vt:vector size="38" baseType="lpstr">
      <vt:lpstr>Arial</vt:lpstr>
      <vt:lpstr>Calibri</vt:lpstr>
      <vt:lpstr>Calibri Light</vt:lpstr>
      <vt:lpstr>gg sans</vt:lpstr>
      <vt:lpstr>Times New Roman</vt:lpstr>
      <vt:lpstr>1_Office Theme</vt:lpstr>
      <vt:lpstr>1.4.2 Risk and Liability</vt:lpstr>
      <vt:lpstr>Learning Objectives</vt:lpstr>
      <vt:lpstr>Recall</vt:lpstr>
      <vt:lpstr>Starter</vt:lpstr>
      <vt:lpstr>Definition: Business forms </vt:lpstr>
      <vt:lpstr>Definition: Limited liability</vt:lpstr>
      <vt:lpstr>Unlimited liability</vt:lpstr>
      <vt:lpstr>Sole trader</vt:lpstr>
      <vt:lpstr>Activity - Sole trader</vt:lpstr>
      <vt:lpstr>Pros and cons of sole traders</vt:lpstr>
      <vt:lpstr>Partnerships</vt:lpstr>
      <vt:lpstr>Activity  - Partnerships</vt:lpstr>
      <vt:lpstr>Pros and cons of partnerships</vt:lpstr>
      <vt:lpstr>Private limited company (ltd)</vt:lpstr>
      <vt:lpstr>Activity  - Private Limited Companies</vt:lpstr>
      <vt:lpstr>Pros and cons of private limited companies (ltd)</vt:lpstr>
      <vt:lpstr>Franchising introduction</vt:lpstr>
      <vt:lpstr>What is a franchise?</vt:lpstr>
      <vt:lpstr>Franchising vocab</vt:lpstr>
      <vt:lpstr>Cost of a franchise</vt:lpstr>
      <vt:lpstr>Activity - Franchising</vt:lpstr>
      <vt:lpstr>Franchising pros and cons</vt:lpstr>
      <vt:lpstr>Growth to plc</vt:lpstr>
      <vt:lpstr>Activity</vt:lpstr>
      <vt:lpstr>Sample Answer</vt:lpstr>
      <vt:lpstr>Key terms</vt:lpstr>
      <vt:lpstr>Risk and uncertainty</vt:lpstr>
      <vt:lpstr>Risk</vt:lpstr>
      <vt:lpstr>Risk</vt:lpstr>
      <vt:lpstr>Risk</vt:lpstr>
      <vt:lpstr>Plenary Quiz</vt:lpstr>
      <vt:lpstr>Plenary Quiz Answers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1.1.1 The economic problem</dc:title>
  <dc:creator>Mr B Pieters</dc:creator>
  <cp:lastModifiedBy>Chezka Mae Madrona</cp:lastModifiedBy>
  <cp:revision>281</cp:revision>
  <dcterms:created xsi:type="dcterms:W3CDTF">2019-07-31T17:05:48Z</dcterms:created>
  <dcterms:modified xsi:type="dcterms:W3CDTF">2025-03-17T11:03:02Z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0x01010054BB563672E84A4AA4245A8306449AF3</vt:lpwstr>
  </property>
</Properties>
</file>