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317" r:id="rId5"/>
    <p:sldId id="283" r:id="rId6"/>
    <p:sldId id="298" r:id="rId7"/>
    <p:sldId id="284" r:id="rId8"/>
    <p:sldId id="290" r:id="rId9"/>
    <p:sldId id="291" r:id="rId10"/>
    <p:sldId id="292" r:id="rId11"/>
    <p:sldId id="295" r:id="rId12"/>
    <p:sldId id="296" r:id="rId13"/>
    <p:sldId id="297" r:id="rId14"/>
    <p:sldId id="300" r:id="rId15"/>
    <p:sldId id="303" r:id="rId16"/>
    <p:sldId id="305" r:id="rId17"/>
    <p:sldId id="306" r:id="rId18"/>
    <p:sldId id="321" r:id="rId19"/>
    <p:sldId id="322" r:id="rId20"/>
    <p:sldId id="313" r:id="rId21"/>
    <p:sldId id="315" r:id="rId22"/>
    <p:sldId id="314" r:id="rId23"/>
    <p:sldId id="31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76266" autoAdjust="0"/>
  </p:normalViewPr>
  <p:slideViewPr>
    <p:cSldViewPr snapToGrid="0" snapToObjects="1">
      <p:cViewPr varScale="1">
        <p:scale>
          <a:sx n="101" d="100"/>
          <a:sy n="101" d="100"/>
        </p:scale>
        <p:origin x="84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618.2453" units="1/cm"/>
          <inkml:channelProperty channel="Y" name="resolution" value="1092.23328" units="1/cm"/>
          <inkml:channelProperty channel="T" name="resolution" value="1" units="1/dev"/>
        </inkml:channelProperties>
      </inkml:inkSource>
      <inkml:timestamp xml:id="ts0" timeString="2022-09-28T09:44:22.22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22859 5716 0,'0'0'0,"0"0"0,0 0 15,0 0-15,0 0 0,0 0 0,0 0 16,3 22-16,7 22 15,4 22-15,-6-1 16,0 6-16,-5 3 16,-3 10-16,-3 7 15,-5 1-15,5 5 16,-5 22-16,-3 5 0,-5-1 16,-1 3-16,-1 17 15,-3 2-15,3 0 0,1 9 16,-5 12-16,-4 9 15,2-3-15,4 6 0,2 5 16,-3 19-16,-3-1 16,-6 7-16,1-1 0,2 4 15,-3 7-15,1-1 0,-1 5 16,4 0-16,3 0 0,-4 3 16,3 0-16,0 0 15,3-1-15,0 1 0,-5 0 16,11-6-16,-3-3 15,10-4-15,-1-3 0,6-19 16,3 2-16,0-12 0,0 1 31,3-5-31,6-20 0,5-1 0,1-5 0,-3-11 16,0 1-16,2-7 31,7-6-31,6-5 0,3-10 0,0-5 0,5 4 16,4-8-1,4-8-15,3-4 0,5-7 16,-8-22-16,4-9 16,7 0-16,5-5 0,9-2 15,7 0-15,2-8 16,9-2-16,6-4 16,2-1-16,30 0 0,23-1 15,-5-9-15,0-9 0,6-12 16,6-12-16,14-9 0,17-9 15,5-1-15,-3-3 16,-1 7-16,1 1 0,2-2 16,3 2-16,8-3 15,3 0-15,9-1 0,10 3 16,-1 3 0,2 0-16,0 1 15,4-1-15,4 0 0,-2 1 16,-4-4-16,-2 3 15,-7 4-15,3 2 0,-2-3 16,-7-2-16,-2-1 16,-10 0-16,-1-2 0,3-2 15,-8 2-15,2 2 0,-8 3 16,-7 3-16,-8 0 16,-15 3-16,-4 4 0,-10-1 15,-9 7-15,-3 2 16,-7 3-16,-13 5 0,-20-2 15,-16 0-15,-14-11 16</inkml:trace>
  <inkml:trace contextRef="#ctx0" brushRef="#br0" timeOffset="1301.08">21125 4242 0,'0'0'0,"0"0"0,0 0 15,0 0-15,0 0 0,-8 27 16,8-27 0,-9 53-16,-1 25 15,10 1-15,10-8 0,5 3 16,2 7-16,7 4 15,3-2-15,0-3 16,0 3-16,-4 4 0,7-8 16,-30-79-16,23 74 15,4-6-15,-27-68 0,0 0 0,0 0 16,21 63-16,-21-63 16,0 0-16,0 0 0,21 50 15,-15-23-15,-6-27 16,-3-3-16,-10-28 0,-1-19 15,-2-30-15,3-12 16,-1-13 0,6-38-16,0-14 0,5 3 15,3 17-15,3 28 16,5 20-16,8 27 0,-2 6 16,7 0-16,6 2 15,3 4-15,2 3 0,-32 47 16,44-46-16,4 5 15,7 6-15,2 12 0,-3 13 0,-3 10 16,-8 14-16,-4 8 16,-9 4-16,-1 11 15,-5 6-15,-1 13 0,-23-56 16,12 66-16,-12-66 16,0 68-16,-14 6 0,-10-6 15,-9 0-15,-5 0 0,-7 0 16,-1-2-16,-3-7 0,-2 4 15,1-8-15,50-55 16,0 0-16,-50 48 0,50-48 16,-50 26-16,2-16 15,13-20-15</inkml:trace>
  <inkml:trace contextRef="#ctx0" brushRef="#br0" timeOffset="1801.56">22151 5445 0,'0'0'0,"0"0"0,-9-21 16,-2-24-16,-7-18 15,-1-4-15,5 11 0,2 5 16,12 51-16,-6-56 16,3-3-16,8-2 0,3 5 15,3-1-15,4 1 0,2-4 16,2 4-16,0-1 0,8 1 15,3-1-15,3 4 16,-33 53-16,35-44 0,-35 44 16,39-27-16,-6 15 15</inkml:trace>
  <inkml:trace contextRef="#ctx0" brushRef="#br0" timeOffset="2117.83">22578 4814 0,'0'0'0,"0"0"0,0 0 15,-14 27-15,14-27 16,-22 38-16,4 13 0,18-51 16,-11 50-16,11-50 15,3 54-15,5-4 0,-8-50 16,16 50-16,1 1 15,1-5-15</inkml:trace>
  <inkml:trace contextRef="#ctx0" brushRef="#br0" timeOffset="2480.89">23205 4600 0,'0'0'0,"0"0"0,0 0 16,0 0 0,0 0-16,-23 18 15,23-18-15,-35 34 0,-12 10 16,3 6-16,44-50 15,-37 54-15,37-54 0,-32 55 16,32-55-16,-20 65 16,10-5-16,10-60 15,-3 62-15,13-8 0,6-8 0,9-3 16,-25-43-16,26 26 16,-26-26-16,33 17 0,-33-17 15,36 3-15,-1-17 16</inkml:trace>
  <inkml:trace contextRef="#ctx0" brushRef="#br0" timeOffset="2865.31">23391 4982 0,'0'0'0,"0"0"0,0 0 16,0 0-16,0 0 15,0 0-15,0 0 0,19-14 0,20-16 16,6-5-16,-4-1 16,1 1-16,-3 0 0,-39 35 15,35-36-15,-35 36 16,0 0-16,0 0 16,21-30-16,-21 30 0,9-26 15,-15 7 1,-10 14-16,-4 5 15,-3 11-15,-4 8 0,0 4 16,27-23-16,-24 36 16,4 5-16,5 15 0,3 15 15,9 0-15,9 1 16,6-7-16,9-9 0,5-15 16,3-14-16,8-9 0,-2-11 15,3-11-15,4-14 0,-1-8 16,-6-16-16,4-21 15,-15-7-15,-9-10 0</inkml:trace>
  <inkml:trace contextRef="#ctx0" brushRef="#br0" timeOffset="3049.86">22773 3925 0,'0'0'0,"0"0"15,0 0-15,0 0 16,0 0-16,0 0 0</inkml:trace>
  <inkml:trace contextRef="#ctx0" brushRef="#br0" timeOffset="4504.37">30634 18274 0,'0'0'16,"20"17"-16,8 2 0,16 1 15,-44-20-15,32 8 16,3-4 0,-35-4-16,37-6 0,-37 6 15,32-21-15,-6-8 16,-5-9-16,-7-7 0,-2-6 16,0-11-16,-5 0 15,-7 62-15,0-62 16,-4 0-16,4 62 0,-11-63 15,11 63-15,-19-56 0,-4 6 16,-6 2-16,-4 10 0,-2 5 16,4 5-16,-4 0 15,2-2-15,-4 4 0,37 26 16,-44-27-16,-2 6 16,46 21-16,-55-18 0,-3 13 15,5 5 1,3 5-16,1 10 15,14 6-15,0 3 0,3 2 16,-4 4-16,7 4 16,-1 12-16,3 10 0,7 7 0,5 4 15,6 8-15,9 8 16,12 2-16,9 8 16,8-6-16,7 3 0,7-10 15,12-9-15,2-9 16,5-5-16,-62-57 0,67 41 15,2-18-15,-4-14 16,-10-18-16,-1-11 0,-6-9 16,-6-10-16,-7-11 15,-8-10-15,-7-8 0,-8-6 0,-5-5 16,-2-2-16,-5-2 16,-4 3-16,-4 6 0,8 74 15,-12-72-15,-6 5 16,18 67-16,-24-65 0,-11 6 15</inkml:trace>
  <inkml:trace contextRef="#ctx0" brushRef="#br0" timeOffset="4836.41">30562 17995 0,'0'0'15,"0"0"1,0 0-16,0 0 15,-5 9-15,5-9 0,-3 18 16,3-18-16,0 30 16,11 5-16,16-5 0,1-7 15,6-5-15,3 0 16,6 3-16,11 0 0,15 9 16,-6-4-16,-63-26 0,64 27 15</inkml:trace>
  <inkml:trace contextRef="#ctx0" brushRef="#br0" timeOffset="5152.17">31158 18161 0,'0'0'0,"0"0"0,3 24 15,12 12-15,5 11 16,-20-47 0,0 0-16,24 23 0,-24-23 15,21 10-15,-2-20 16,-2-10-16,-6-10 0,4-8 16,-6-9-16,3-6 15,3-15-15,-15 68 16,15-63-16,-15 63 0,0 0 15,0 0-15,15-61 0,-15 61 16,16-41-16,-16 41 0,0 0 16,19-20-16</inkml:trace>
  <inkml:trace contextRef="#ctx0" brushRef="#br0" timeOffset="5537.17">31555 17735 0,'0'0'0,"0"0"15,0 0 1,0 0-16,0 0 15,0 0-15,0 0 0,0 0 16,0 0-16,0 0 16,0 0-16,0 0 0,-9 21 15,-2 16-15,-7 24 16,5-4-16,5 4 0,8-5 16,5 0-16,13-11 0,-18-45 15,17 29-15,-17-29 0,19 21 16,-19-21-16,21 8 15,-21-8-15,20-2 0,-1-16 16,-19 18-16,10-33 16,-10 33-16,11-36 15,-11 36-15,0 0 16,0 0-16,11-38 16,-11 38-16,13-29 15,4 14-15,4 18 0,0 6 16,-1 5-16,-20-14 15,23 21-15,-23-21 0,0 0 16,0 0-16,25 18 16,-25-18-16,21 15 0,-10-13 0</inkml:trace>
  <inkml:trace contextRef="#ctx0" brushRef="#br0" timeOffset="6037.51">31873 17993 0,'0'0'0,"0"0"15,0 0-15,0 0 0,0 0 0,0 17 16,0-17-16,0 0 16,0 0-16,8 27 15,-8-27-15,12 26 0,-12-26 16,8-5-16,-8 5 16,7-36-16,-7 36 0,9-48 15,-9 48 1,0 0-16,0 0 15,14-47-15,1 24 0,2 16 16,-17 7-16,16 7 16,3 7-16,0 10 0,2 2 15,-21-26-15,22 30 16,-22-30-16,24 33 0,-24-33 16,25 27-16,-25-27 0,30 18 15,-7-18-15,-4-16 0,-1-7 16,-6-6-16,-4-7 15,-5-9-15,-3-2 16,-3-10-16,-4-17 0,-4-3 16,-1 0-16,-1 1 15,13 76-15,0 0 16,-16-70-16,16 70 16,0 0-16,-11-52 15,1 19-15,6 30 0,4 17 16,7 14-16,5 7 15,-1 10-15,8 9 0,8 17 16,0 2-16,-4 5 16,0-8-16,-23-70 0,16 68 0,-8 3 15</inkml:trace>
  <inkml:trace contextRef="#ctx0" brushRef="#br0" timeOffset="6553.42">32122 17874 0,'0'0'0,"0"0"16,0 0-16,0 0 0,0 0 16,0 0-16,0 0 15,0 0-15,0 0 0,0 0 16,13-12-16,-13 12 16,25-21-16,-25 21 0,32-29 15,-5 4 1,-27 25-16,0 0 15,0 0-15,24-22 0,-1 3 16,-2 16-16,3 9 16,-4 11-16,0 10 0,-20-27 15,22 36-15,5 9 16,-27-45-16,0 0 0,0 0 16,33 53-16,-33-53 0,0 0 15,27 39-15,-27-39 16,17 14-16,-4-16 0,-5-13 15,-6-10-15,-2-7 16,-2-4-16,-4-11 0,-2-3 16,-6-20-16,4-3 15,-3-3 1,1 2-16,12 74 0,-8-74 16,8 74-16,0 0 15,-7-66-15,7 66 0,-3-41 16,10 27-16,-1 19 15,2 18-15,4 16 0,3 9 16,7 11-16,5 19 16,-6-2-16,-21-76 0,25 79 0,-25-79 15,16 74-15,-8-5 16</inkml:trace>
  <inkml:trace contextRef="#ctx0" brushRef="#br0" timeOffset="6985.19">32552 17909 0,'0'0'0,"0"0"16,0 0-16,0 0 15,-10-14-15,10 14 0,0 0 16,0 0-16,-7-19 0,7-3 16,0 22-16,11 0 15,12 8-15,-23-8 0,0 0 16,26 8-16,4-2 16,-30-6-16,29-2 0,-29 2 15,30-12 1,-30 12-16,27-21 15,-27 21-15,20-32 0,-8-4 16,-6-6-16,-4 3 16,-4-4-16,2 43 0,0 0 15,0 0-15,-3-41 16,3 41-16,-3-34 0,3 14 16,3 13-16,6 20 0,-2 14 15,4 12-15,1 7 16,1 13-16,0 16 0,3 5 15,-2 2-15,-5-2 16,-2 1-16,-4-4 0,-6-7 16,-4-8-16,-10-1 15,17-61 1,-30 43-16,-11-9 0,-18-20 16,-9-23-16,-7-17 15,-1-16-15,0-13 0,6-8 16,5-6-16,4 1 15,6-6-15</inkml:trace>
  <inkml:trace contextRef="#ctx0" brushRef="#br0" timeOffset="7122.82">31935 17640 0,'0'0'0,"0"0"0,0 0 16,0 0-16,-10 6 15,10-6-15,0 0 0,0 0 16,-8 3-16,8-3 15,0 0-15,-21 6 0</inkml:trace>
  <inkml:trace contextRef="#ctx0" brushRef="#br0" timeOffset="30529.94">22905 14307 0,'0'0'0,"0"0"16,0 0 0,0 0-16,0 0 15,-11 6-15,11-6 0,0 0 16,0 0-16,-8 8 16,8-8-16,0 0 0,-8 24 15,8-24-15,2 26 16,23-4-16,-25-22 0,40 8 15,11-13-15,11-10 0,6-8 16,6-14-16,7-10 0,5-9 16,32-33-16,24-24 15,21-32-15,0-15 0,-3 0 16,-2-6-16,6-11 16,18-20-16,17-18 0,22-38 31,-1 4-31,14-2 0,7-7 15,11-11-15,3-13 16,12 1-16,-6-10 0,11-5 16,-8 0-16,4-3 15,-3-1-15,-2 1 0,-7-1 16,-7 14-16,-3 7 16,0 7-16,-3 6 0,-13 4 0,-16 16 15,-12 15-15,-12 12 16,-12 18-16,-24 32 0,-14 16 15,-4 9-15,-12 17 16,-15 18-16,-2 1 0,-12 13 16,9-5-16</inkml:trace>
  <inkml:trace contextRef="#ctx0" brushRef="#br0" timeOffset="31278.04">32503 4885 0,'0'0'0,"0"0"15,-24-15-15,-12-6 16,-9-3-16,-7 7 0,-5 2 15,-5 12-15,-5 3 16,-4 10-16,-3 4 0,-5 9 16,9 7-16,-1 3 15,9 5-15,62-38 0,-51 39 0,51-39 16,-37 44-16,15 1 31,16-9-31,14-4 16,12-2-16,6-1 0,12 1 15,7-4-15,17 7 0,9 1 0,4-2 0,1-1 32,2 8-32,-5 0 0,-8 0 15,-65-39-15,57 44 0,-57-44 16,40 51-16,-15 5 16,-20 2-16,-15 0 0,-15-5 15,-10 2-15,-10 2 16,-9-1-16,-4 1 0,-4-7 15,0-3-15,3 0 0,-4-5 16,63-42-16,-62 45 0</inkml:trace>
  <inkml:trace contextRef="#ctx0" brushRef="#br0" timeOffset="32348.09">26247 14511 0,'0'0'0,"18"-17"0,6-14 15,12-11 1,9-8-16,9-6 16,9-9-16,5-3 0,7-3 15,27-29-15,17-16 16,3-8-16,-3 3 0,-3 1 15,-1-4-15,1-13 16,4-4-16,18-20 0,-5-6 16,6-15-16,0 1 0,3-5 15,7 2-15,10-9 0,9-8 16,5-17-16,5 6 16,-2-1-16,5 5 15,2 1-15,-8 5 0,-1 10 16,-9 6-16,-2 2 0,-10-3 15,-2 6-15,-5 10 0,-2 1 16,-3 4-16,-7 7 0,-5 5 16,-5 12-16,-4 2 15,-4 4-15,-14 15 16,-5 8-16,-12 15 0,-1 9 16,-12 9-16,-13 6 15,-21 10 1</inkml:trace>
  <inkml:trace contextRef="#ctx0" brushRef="#br0" timeOffset="33080.38">32714 7478 0,'0'0'16,"0"0"-16,0 0 0,0 0 16,0 0-16,0 0 15,-18 0-15,18 0 0,-39-7 16,-15 4-16,-10 13 16,12 5-16,52-15 15,-52 26 1,52-26-16,0 0 0,-35 33 15,35-33-15,-19 33 16,17-4-16,2-29 0,6 32 16,9-1-16,12 0 15,-2 0-15,7-1 0,-2-2 16,2-1-16,-2 3 16,2 2-16,-32-32 0,30 36 0,-30-36 15,23 41-15,-23-41 16,15 54-16,-7 12 0,-11-7 15,-8-4-15,-10-3 16,-9-9-16,-5 3 0,-3-5 16,-8 0-16,-2-7 15,4-3 1,44-31-16,-46 26 0,46-26 16,0 0-16,-48 18 15,0-12-15</inkml:trace>
  <inkml:trace contextRef="#ctx0" brushRef="#br0" timeOffset="33429.98">33043 8195 0,'0'0'16,"0"0"-16,0 0 0,0 0 16,0 0-16,-5 26 15,-2 24-15,-5 22 0,12-72 16,-8 74-16,0 8 0,-3 5 15,-2-8-15,-1-13 0,-2-7 16,-3 0-16,3-2 16,-1 2-16,7 0 15,-9-2-15,-2-4 0,-6-9 16</inkml:trace>
  <inkml:trace contextRef="#ctx0" brushRef="#br0" timeOffset="34684.36">26976 11943 0,'0'0'16,"0"0"-16,0 0 0,27 0 0,29-6 16,-56 6-16,85-7 15,-5 7-15,4 3 0,-84-3 16,80 7-16,2 1 15,2-2-15,-4 0 0,-6-6 16,-2-6-16,-72 6 16,67-17-16,-2-8 0,-3-1 0</inkml:trace>
  <inkml:trace contextRef="#ctx0" brushRef="#br0" timeOffset="35169.8">27893 11590 0,'0'0'0,"0"0"0,0 0 16,0 0-16,0 0 0,0 0 16,26 0-1,18 6-15,-44-6 16,68 2-16,-68-2 0,63 7 15,-63-7-15,62 6 16,-62-6-16,0 0 16,54 8-16,-54-8 0,0 0 15,43 15-15,-43-15 16,24 27-16,-24-27 0,6 32 0,-12 1 16,-9 0-16,-2 2 15,-10 1-15,-3 1 0,-5 3 16,-13 7-16,-2 0 15,-9 1-15,-3-1 0,0 0 16,-7-2-16,4-7 16,3-2-16,0-4 0,6-4 0,56-28 15,-57 26-15,-2-3 16</inkml:trace>
  <inkml:trace contextRef="#ctx0" brushRef="#br0" timeOffset="35934.74">29107 8488 0,'0'0'0,"0"0"0,0 0 16,-8-3-16,-6-15 0,14 18 15,0 0-15,0 0 16,-16-21-16,16 21 0,0 0 0,-5-14 16,10 7-16,19 2 15,14 5-15,3 0 0,10 0 16,4 0-16,7-3 16,10 0-16,1 3 0,8-3 15,3-1-15,-3-1 16,6-1-16,-1 0 0,-2 0 0,2 3 15,-5 3-15,3 0 16,-4 0-16,-3 3 16,-77-3-16,81 3 0,-1-6 15,0 0-15,4-6 16</inkml:trace>
  <inkml:trace contextRef="#ctx0" brushRef="#br0" timeOffset="36442.08">30527 7943 0,'0'0'0,"0"0"16,0 0-16,0 0 0,27-3 15,23-6-15,-50 9 16,77-15-16,-9 12 0,-68 3 0,74 0 16,-5 9-16,-4 3 15,-13 3-15,0-1 0,-52-14 16,43 21-16,-8-1 16,-35-20-16,27 31 0,-8-2 15,-19-29-15,11 33 16,-11-1-16,-11 1 0,-11 0 0,-10-1 15,-8 0-15,-22 10 16,-10 3-16,-5-4 0,0-3 16,-5 1-16,-2-6 15,1 2-15,2 1 0,4-4 16,4-5-16,0-3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618.2453" units="1/cm"/>
          <inkml:channelProperty channel="Y" name="resolution" value="1092.23328" units="1/cm"/>
          <inkml:channelProperty channel="T" name="resolution" value="1" units="1/dev"/>
        </inkml:channelProperties>
      </inkml:inkSource>
      <inkml:timestamp xml:id="ts0" timeString="2022-09-28T09:56:43.7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16982 11687 0,'0'0'0,"0"0"0,0 0 16,0 0-16,0 0 0,0 0 15,0 0-15,0 0 16,0 0-16,0 0 0,0 0 15,0 0-15,0 0 16,0 0 0,0 0-16,0 0 0,0 0 15,0 0-15,0 0 16,0 0-16,0 0 0,0 0 16,0 0-16,0 0 15,0 0-15,0 0 0,0 0 16,0 0-16,0 0 15,-9-2-15,9 2 0,0 0 0,0 0 16,-12-10-16,12 10 16,0 0-16,0 0 15,-12-8-15,12 8 0,0 0 16,0 0-16,-5-6 16,5 6-16,0 0 0,0 0 15,5-3-15,-5 3 0,0 0 16,0 0-16,12-4 0,-12 4 15,0 0-15,10-2 16,-10 2-16,0-3 0,-10 0 16,10 3-16,0 0 15,0 0-15,-20 0 0,20 0 16,0 0 0,0 0-16,-24 3 15,24-3-15,-21 5 16,21-5-16,0 0 0,-9 10 15,9-10-15,0 0 0,9 11 16,-9-11-16,0 0 16,24 10-16,-24-10 15,0 0-15,0 0 0,21 8 0,-21-8 16,0 0-16,0 0 16,15 16-16,-15-16 0,-4 12 15,4-12-15,-18 14 16,18-14-16,0 0 0,-27 14 15,27-14-15,0 0 16,0 0 0,-25 18-16,25-18 0,0 0 15,0 0-15,-22 15 16,22-15-16,-2 12 0,2-12 16,14 12-16,-14-12 15,30 9-15,-30-9 16,36 5-16,-36-5 0,0 0 15,0 0-15,41 10 0,-41-10 16,0 0-16,0 0 0,39 3 16,-39-3-16,23 3 15,-23-3-15,0 0 0,6 3 16,-15-1-16,-11 1 16,20-3-16,-34 3 0,34-3 15,-38 7-15,38-7 0,-44 3 16,44-3-16,0 0 0,0 0 15,-42 8-15,42-8 16,-32 9-16,32-9 0,-12 6 16,15-3-16,12-3 15,-15 0-15,24 3 0,14 0 16,-38-3 0,48 3-16,5-1 15,-53-2-15,65 7 0,-65-7 16,59 3-16,-59-3 15,0 0-15,0 0 16,54 8-16,-54-8 0,0 0 16,35 7-16,-26-1 0,-9-6 15,-6 8-15,-15-1 0,-12-1 16,-2-4-16,-8 4 16,0 0-16,-4 0 0,0 0 15,-3 0-15,50-6 16,-60 6-16,60-6 0,-59 6 15,59-6-15,0 0 16,0 0 0,-51 8-16,51-8 0,0 0 15,-35 13-15,35-13 16,-13 5-16,13-5 0,10 6 16,-10-6-16,30 7 0,11-1 15,7-1-15,5 1 16,6 0-16,-59-6 15,67 9-15,-67-9 0,75 9 0,-75-9 16,76 12-16,-76-12 16,0 0-16,75 11 15,-75-11-15,0 0 0,0 0 16,65 12-16,-65-12 16,42 12-16,-25 0 0,-13-6 15,-20 2-15,16-8 0,-28 10 16,-14-4-16,-14-3 0,-16-1 15,2 1-15,-5-3 16,1 4-16,3-1 0,7 0 16,-3 2-16,8-2 15,59-3-15,0 0 0,-59 6 16,59-6 0,0 0-16,0 0 15,-54 3-15,54-3 16,-35 6-16,21-3 0,16-1 15,19 3-15,11-10 0,16 5 16,11-2-16,21 2 16,9 0-16,3 0 15,3 2-15,2 5 0,22-4 0,-1 3 16,-11 3-16,-15-3 16,-27 2-16,-65-8 0,0 0 15,50 13-15,-50-13 16,34 17-16,-34-17 0,12 15 15,-21-6-15,-18 0 16,-12-4 0,-11 1-16,-19 4 0,-10-5 15,-10-2-15,-3 1 16,-2-1-16,-5 2 0,-26 4 16,5-4-16,1 2 15,12-1-15,13 1 0,28-5 16,9 4-16,57-6 15,0 0-15,0 0 0,-54 6 0,54-6 16,0 0-16,-37 6 16,16-1-16,21 2 15,15-5-15,12-2 0,11 0 16,13 3-16,16 0 16,10-3-16,4 3 0,2 4 15,6-2-15,3 4 0,5-3 16,25 6-16,2 0 0,-8 6 15,-15-7-15,-15 4 16,-24-3-16,-62-12 0,53 15 16,-53-15-16,0 0 15,0 0-15,42 12 0,-18-1 16,-21-1 0,-18-5-16,-12-2 15,-15-1-15,-14 2 0,-25-8 16,-13 4-16,-10-2 15,-34-1-15,-31 3 16,-10 5-16,7-1 0,21 5 16,22-1-16,7 5 15,9 2-15,13-7 0,0 4 0,100-12 16,-85 10-16,85-10 16,0 0-16,0 0 0,-59 11 15,59-11-15,-24 14 16,28-1-16,21-5 0,17 2 15,15-5-15,26 0 16,9 2 0,9-3-16,41-2 0,23 4 15,11 6-15,-5-1 16,-17 2-16,-6-3 0,-13-2 16,-6 6-16,-4 4 15,-15-3-15,-19-4 0,-17-4 16,-11 2-16,2 0 15,-65-9-15,0 0 0,60 12 16,-60-12-16,0 0 0,0 0 16,53 8-16,-53-8 15,0 0-15,29 12 0,-25-3 16,-23 0-16,-13-5 16,-9 1-16,-13-5 0,-21 0 15,-10 0-15,-9-3 0,-11 3 31,-30-2-31,-25-2 0,-5 1 16,6 3-16,14 0 16,11 3-16,7 3 0,3-3 0,13 5 0,20 1 31,14 0-31,9 0 0,68-9 0,-72 10 16,2-2-16,70-8 15,-75 8-15,75-8 0,-65 16 16,65-16-16,-59 18 15,59-18-15,0 0 16,0 0-16,-48 20 0,48-20 16,-27 21-16,22-7 15,17-4-15,11-4 0,13-3 0,11-3 16,15-3-16,18-1 16,9 4-16,9 4 0,33-1 15,23 3-15,6-1 16,-3 1-16,-14-3 0,-7 4 15,-9 1-15,1-2 16,-4 0 0,-9 0-16,-10 0 0,-5 3 15,-5 6-15,-16-3 16,-4-3-16,-2 2 0,-73-11 16,78 12-16,-78-12 15,77 15-15,-77-15 0,74 15 16,-74-15-16,0 0 15,63 17-15,-63-17 0,0 0 0,0 0 16,49 15-16,-49-15 16,0 0-16,30 18 15,-24-6-15,-12-6 0,-11 0 16,17-6-16,-32 3 16,32-3-16,-48 2 0,-14-4 15,-18-1 1,-1-3-16,-2 0 15,1-3-15,-7 6 0,-3-3 16,0 4-16,-7-4 16,-28 2-16,-14-1 0,1 2 15,6 0-15,10 3 16,11 0-16,4 0 0,-1-4 16,0 11-16,4-4 0,8 2 15,6-1-15,22-2 0,3 2 16,2-2-16,6 4 15,-3 0-15,62-6 0,-62 6 16,0-3-16,62-3 16,-66 6-16,66-6 15,-59 3-15,59-3 0,-62 3 0,62-3 16,0 0-16,-60 8 16,60-8-16,-62 7 0,62-7 15,0 0-15,0 0 16,-59 5-16,59-5 0,0 0 15,0 0-15,-47 6 16,47-6 0,0 0-16,0 0 0,-27 3 15,27-3-15,0 0 16,0 0-16,-19 0 0,19 0 16,0 0-16,0 0 15,-2 3-15,2-3 0,0 0 16,0 0-16,5 0 15,-5 0-15,16-3 0,-16 3 0,0 0 16,27-3-16,-27 3 16,35-6-16,-35 6 15,48-5-15,-48 5 0,53-13 16,-53 13-16,74-11 16,0-1-16,1-2 0,-7 1 15,-1 5 1,-1-2-16,-1 5 15,-65 5-15,65-6 0,0 2 16,-2 0-16,-63 4 16,62-4-16,-62 4 0,62-6 15,-62 6-15,0 0 16,59-3-16,-59 3 0,0 0 16,0 0-16,51 0 0,-51 0 15,38 0-15,-22 0 0,-16 0 16,0 0-16,-13 6 15,-10-3-15,-3 1 0,26-4 16,-40 1-16,-4 2 16,44-3-16,-53 4 0,-13-1 15,1 0-15,65-3 0,-68 5 16,6 1-16,62-6 16,-68 7-16,3 1 0,65-8 15,-66 6-15,66-6 16,-68 9-16,68-9 0,-68 9 15,68-9-15,-69 6 16,69-6 0,-64 9-16,4-1 0,60-8 15,0 0-15,-56 13 16,56-13-16,0 0 0,0 0 16,-51 8-16,51-8 15,0 0-15,0 0 0,-41 9 16,41-9-16,-27 6 15,27-6-15,0 0 0,-8 6 0,14-3 16,-6-3-16,21 3 16,-21-3-16,32 0 15,12-6-15,7 0 0,5-3 16,-3 3-16,-53 6 0,59 0 16,6-3-16,5-2 15,-70 5 1,67-7-16,7 1 15,0 1-15,-74 5 0,77-6 16,1-4-16,1 2 16,-1 2-16,-7 0 0,-1 0 15,0 3-15,-5 3 16,-65 0-16,64-2 0,4-1 16,-5-4-16,-4 4 0,-59 3 15,65-3-15,-6 3 0,1-5 16,-7 2-16,-53 3 15,56-7-15,3 3 0,-59 4 16,57-7-16,-1 7 16,-56 0-16,60 3 0,-1-3 15,-59 0-15,59-3 0,-2 3 16,-5 3-16,-1 1 16,-2 0-16,-49-4 0,43 4 15,5-1-15,-48-3 16,50 3-16,12-1 0,-62-2 15,60 6-15,-7 4 16,-53-10 0,57 8-16,-4 2 0,-53-10 15,56 8-15,1-2 16,-57-6-16,55 9 0,-1 3 16,-54-12-16,55 11 15,-55-11-15,51 15 0,-51-15 16,54 16-16,-54-16 15,50 14-15,-50-14 0,0 0 16,47 14-16,-47-14 0,39 12 16,-39-12-16,42 18 0,-42-18 15,0 0-15,42 18 16,-42-18-16,37 18 16,-37-18-16,0 0 0,0 0 15,42 14 1,-42-14-16,0 0 15,0 0-15,36 19 0,-36-19 16,0 0-16,0 0 16,30 15-16,-30-15 0,0 0 15,0 0-15,23 8 16,-23-8-16,0 0 0,20 9 16,-20-9-16,0 0 0,0 0 15,25 12-15,-25-12 0,0 0 16,0 0-16,21 9 15,-21-9-15,0 0 0,0 0 16,16 9-16,-16-9 16,0 0-16,0 0 0,14 3 15,-14-3-15,0 0 0,0 0 16,5 0-16,-5 0 16,-3-9-16,3 9 0,-9-9 15,-6-3-15,15 12 16,-21-12-16,0-6 0,21 18 15,-25-21-15,25 21 16,-30-23 0,-7-1-16,37 24 0,-35-26 15,-1-1-15,36 27 16,-37-33-16,37 33 0,-46-39 16,46 39-16,-50-41 15,50 41-15,-44-38 0,-1-3 16,45 41-16,-38-39 15,6 0-15,32 39 0,-30-36 0,3 7 16,3 0-16,24 29 16,-24-31-16,1 3 0,23 28 15,-24-30-15,24 30 16,-30-33-16,30 33 16,-27-33-16,27 33 0,0 0 15,-32-32 1,32 32-16,0 0 15,-32-39-15,32 39 0,0 0 16,0 0-16,-38-44 16,38 44-16,0 0 0,0 0 15,-36-42-15,36 42 16,0 0-16,0 0 0,-34-38 16,34 38-16,0 0 0,0 0 15,-22-35-15,22 35 0,0 0 16,0 0-16,-16-24 15,16 24-15,0 0 0,0 0 16,-8-9-16,8 9 16,0 0-16,0 0 0,0-3 15,0 3-15,8 9 0,-8-9 16,0 0-16,16 17 16,-16-17-16,19 25 0,-19-25 15,24 26-15,3 4 0,-27-30 16,30 26-16,-30-26 15,30 29-15,-1 4 16,4 1 0,-33-34-16,29 29 0,5 0 15,-34-29-15,35 33 16,-35-33-16,38 35 0,-38-35 16,48 41-16,-48-41 0,50 48 15,-50-48-15,50 42 16,-5-1-16,-45-41 0,44 41 15,-44-41-15,44 39 0,-2 1 16,-42-40-16,39 32 16,-39-32-16,35 32 0,-35-32 15,33 27-15,-33-27 16,0 0-16,0 0 0,29 26 16,-29-26-16,0 0 15,0 0 1,27 27-16,-27-27 0,0 0 15,0 0-15,24 23 16,-24-23-16,0 0 16,0 0-16,18 18 0,-18-18 15,0 0-15,0 0 16,15 9-16,-15-9 0,0 0 16,0 0-16,8 6 0,-8-6 15,0 0-15,0 0 0,0 0 16,0 0-16,-6-6 15,6 6-15,-11-11 0,11 11 16,-16-18-16,16 18 16,-20-21-16,20 21 0,-23-27 15,23 27-15,-27-26 0,27 26 32,-32-33-32,32 33 0,-34-33 0,-1 1 0,-4-1 31,39 33-31,-41-39 0,0 4 15,2 0-15,39 35 16,-39-33-16,1-3 0,38 36 16,-38-35-16,38 35 0,-40-32 15,2-4-15,38 36 16,-38-33-16,38 33 0,-36-35 16,36 35-16,-29-29 15,29 29-15,0 0 0,-30-36 16,30 36-16,-30-39 15,30 39-15,-29-36 0,29 36 0,-27-35 16,27 35-16,-24-35 16,24 35-16,0 0 0,-27-39 15,27 39-15,-26-36 16,26 36-16,0 0 16,0 0-16,-23-39 0,23 39 15,-24-35 1,24 35-16,0 0 15,-22-35-15,22 35 0,0 0 16,-27-35-16,27 35 16,-25-34-16,25 34 0,0 0 15,0 0-15,-27-32 16,27 32-16,-24-33 0,24 33 16,0 0-16,0 0 0,-24-33 15,24 33-15,0 0 0,0 0 16,-26-29-16,26 29 15,0 0-15,-30-32 0,30 32 16,0 0-16,0 0 16,-30-31-16,30 31 15,0 0-15,-29-32 16,29 32-16,0 0 16,0 0-16,-34-32 15,34 32-15,0 0 0,0 0 16,-29-30-16,29 30 15,0 0-15,0 0 0,-33-30 16,33 30-16,0 0 16,0 0-16,-27-29 0,27 29 0,0 0 15,0 0-15,-29-33 16,29 33-16,0 0 0,0 0 16,-30-32-16,30 32 15,0 0-15,-32-30 0,32 30 16,0 0-16,0 0 15,-35-32-15,35 32 0,0 0 0,-33-27 16,33 27-16,-30-27 16,30 27-16,0 0 15,0 0-15,-29-25 0,29 25 16,-30-23-16,30 23 16,0 0-16,0 0 0,-23-24 15,23 24 1,0 0-16,0 0 15,-24-21-15,24 21 0,0 0 16,0 0-16,-21-23 16,21 23-16,0 0 0,0 0 15,-22-20-15,22 20 16,0 0-16,0 0 0,-19-24 16,19 24-16,0 0 0,0 0 15,-24-21-15,24 21 0,0 0 16,0 0-16,-19-18 15,19 18-15,0 0 0,0 0 16,-14-14-16,14 14 16,0 0-16,0 0 15,-15-12 1,15 12-16,0 0 0,0 0 16,-9-13-16,9 13 15,0 0-15,0 0 0,-8-8 16,8 8-16,0 0 15,0 0-15,-9-12 0,9 12 16,0 0-16,0 0 16,-7-15-16,7 15 0,0 0 0,0 0 15,-5-11-15,5 11 16,0 0-16,0 0 0,-9-12 16,9 12-16,0 0 15,0 0-15,-6-12 16,6 12-16,0 0 0,0 0 15,-3-9-15,3 9 0,0 0 16,0 0-16,-4-6 0,2 1 16,2 5-16,0 0 15,0 0-15,0 0 0,0 0 16,0 0-16,-3-4 16,3 4-16,0 0 0,0 0 15,3 0 1,-3 0-16,0 0 15,0 0-15,0 4 0,0-4 16,0 0-16,0 0 16,-3-4-16,3 4 0,0 0 15,0 0-15,-6-3 16,6 3-16,0 0 16,0 0-16,-9-3 0,9 3 0,0 0 15,0 0-15,-8-3 16,8 3-16,0 0 0,0 0 15,-4-3-15,4 3 16,0 0-16,0 0 0,-6 3 16,6-3-16,0 0 15,-5 6 1,5-6-16,0 0 0,0 0 16,-12 12-16,12-12 15,0 0-15,0 0 0,-15 13 16,15-13-16,0 0 15,-20 19-15,20-19 0,0 0 16,0 0-16,-22 22 16,22-22-16,0 0 0,-24 23 15,24-23-15,0 0 0,0 0 16,-20 27-16,20-27 0,0 0 16,-23 26-16,23-26 15,0 0-15,0 0 0,-22 30 16,22-30-16,-17 27 15,17-27-15,0 0 0,-23 29 16,23-29-16,0 0 0,0 0 16,-22 30-16,22-30 15,-24 26-15,24-26 0,0 0 16,-24 26-16,24-26 16,0 0-16,-26 27 15,26-27-15,-27 25 16,27-25-16,0 0 15,0 0-15,-26 27 16,26-27-16,0 0 0,-26 29 16,26-29-16,0 0 15,0 0-15,-27 26 0,27-26 16,0 0-16,-27 31 16,27-31-16,0 0 0,0 0 0,-27 29 15,27-29-15,-30 24 16,30-24-16,0 0 0,-29 26 15,29-26-15,0 0 16,0 0-16,-30 30 0,30-30 16,0 0-16,-30 30 15,30-30 1,-28 29-16,28-29 0,0 0 16,0 0-16,-35 30 15,35-30-15,0 0 16,-28 27-16,28-27 0,0 0 15,-30 29-15,30-29 16,0 0-16,0 0 0,-29 29 16,29-29-16,0 0 0,0 0 15,-30 31-15,30-31 0,0 0 16,-33 29-16,33-29 16,0 0-16,-32 30 0,32-30 15,0 0-15,0 0 16,-36 32-16,36-32 0,-36 29 15,36-29-15,0 0 0,0 0 16,-33 31-16,33-31 16,-35 26-16,35-26 0,0 0 15,-32 27-15,32-27 0,0 0 16,-35 27-16,35-27 16,0 0-16,0 0 15,-33 23 1,33-23-16,-33 24 0,33-24 15,0 0-15,-33 27 16,33-27-16,0 0 0,0 0 16,-32 27-16,32-27 15,0 0-15,0 0 0,-33 23 16,33-23-16,0 0 16,0 0-16,-29 27 0,29-27 0,0 0 15,0 0-15,-30 23 16,30-23-16,0 0 0,0 0 15,-27 26-15,27-26 16,0 0-16,-24 31 16,24-31-16,0 0 0,0 0 15,-24 29 1,24-29-16,0 0 16,-24 27-16,24-27 0,0 0 15,0 0-15,-25 27 16,25-27-16,0 0 0,0 0 15,-27 26-15,27-26 16,0 0-16,0 0 0,-24 28 16,24-28-16,0 0 0,0 0 15,-21 22-15,21-22 0,0 0 16,-18 28-16,18-28 16,0 0-16,0 0 0,-20 22 15,20-22-15,0 0 16,0 0-16,-24 25 0,24-25 15,0 0-15,0 0 0,-20 23 16,20-23-16,0 0 0,0 0 16,-22 24-16,22-24 15,0 0-15,0 0 16,-20 21-16,20-21 0,0 0 16,-24 20-16,24-20 15,0 0 1,0 0-16,-21 21 0,21-21 15,0 0-15,-21 18 16,21-18-16,0 0 0,0 0 16,-20 20-16,20-20 15,0 0-15,0 0 0,-21 25 16,21-25-16,0 0 16,0 0-16,-21 20 0,21-20 0,0 0 15,0 0-15,-21 21 16,21-21-16,0 0 0,0 0 15,-22 21-15,22-21 16,0 0-16,0 0 0,-25 21 16,25-21-16,0 0 15,0 0 1,-21 17-16,21-17 0,0 0 16,0 0-16,-21 18 15,21-18-15,0 0 16,0 0-16,-20 15 0,20-15 15,0 0-15,0 0 16,-21 12-16,21-12 0,0 0 16,0 0-16,-21 12 0,21-12 15,0 0-15,0 0 0,-17 11 16,17-11-16,0 0 16,0 0-16,-21 9 0,21-9 15,0 0-15,0 0 16,-22 9-16,22-9 0,0 0 15,0 0-15,-20 9 0,20-9 16,0 0-16,0 0 0,-17 6 16,17-6-16,0 0 31,0 0-31,-21 6 0,21-6 0,0 0 0,0 0 31,-18 9-31,18-9 0,0 0 0,0 0 16,-18 5-16,18-5 15,0 0-15,0 0 16,-20 7-16,20-7 0,0 0 16,0 0-16,-22 9 15,22-9-15,0 0 0,0 0 16,-20 5-16,20-5 16,0 0-16,0 0 0,-18 9 0,18-9 15,0 0-15,0 0 16,-21 9-16,21-9 0,0 0 15,0 0-15,-14 11 16,14-11-16,0 0 0,0 0 16,-18 11-16,18-11 15,0 0 1,0 0-16,-18 7 16,18-7-16,0 0 0,0 0 15,-18 6-15,18-6 0,0 0 16,0 0-16,-18 10 15,18-10-15,0 0 16,0 0-16,-17 6 0,17-6 16,0 0-16,0 0 0,-16 5 15,16-5-15,0 0 0,0 0 16,-11 10-16,11-10 0,0 0 16,0 0-16,-12 5 15,12-5-15,0 0 0,0 0 16,-9 6-16,9-6 15,0 0 1,0 0-16,-5 3 16,5-3-16,0 0 0,0 3 15,0-3-15,0 0 16,0 0-16,2 3 16,-2-3-16,12 0 0,-12 0 15,15 0-15,-15 0 16,18 0-16,-18 0 0,23 0 0,-23 0 15,27 0-15,-27 0 16,0 0-16,32-3 0,-32 3 16,0 0-16,40 0 15,-40 0-15,46-3 0,-46 3 16,49-3-16,-49 3 16,50 0-16,-50 0 0,56-6 0,-56 6 15,54 0-15,-54 0 16,0 0-16,0 0 0,53-4 15,-53 4-15,52-1 16,-52 1-16,0 0 0,0 0 16,57-3-16,-57 3 15,54-7 1,-54 7-16,0 0 0,51 0 16,-51 0-16,0 0 15,47 0-15,-47 0 16,0 0-16,0 0 0,40 0 15,-40 0-15,0 0 16,0 0-16,43-3 0,-43 3 16,38 3-16,-38-3 0,38 3 15,-38-3-15,0 0 0,39 4 16,-39-4-16,0 0 16,39 0-16,-39 0 0,0 0 15,41 3-15,-41-3 16,0 0-16,38 1 0,-38-1 15,42 4 1,-42-4-16,0 0 16,0 0-16,45 6 0,-45-6 15,44 6-15,-44-6 16,0 0-16,0 0 0,47 0 16,-47 0-16,49 0 15,-49 0-15,0 0 0,48 3 16,-48-3-16,0 0 0,60 3 15,-60-3-15,0 0 16,0 0-16,60 6 0,-60-6 16,59 3-16,-59-3 15,60 3-15,-7 0 0,-53-3 16,0 0-16,49 2 16,-49-2-16,0 0 0,51 0 0,-51 0 15,0 0-15,54 0 16,-54 0-16,57 0 0,-57 0 15,0 0-15,55-2 16,-55 2-16,0 0 0,54-3 16,-54 3-16,54-6 15,-54 6 1,0 0-16,53-6 0,-53 6 16,49-6-16,-49 6 15,0 0-15,0 0 0,57-3 16,-57 3-16,0 0 15,54-3-15,-54 3 16,0 0-16,0 0 0,52-10 16,-1 6-16,-51 4 0,51-7 15,-10 4-15,-41 3 0,0 0 16,0 0-16,32-2 16,-32 2-16,36-3 0,-36 3 15,0 0-15,0 0 16,39-3-16,-39 3 0,0 0 15,41-3 1,-41 3-16,0 0 16,45-4-16,-45 4 0,0 0 15,47-3-15,0 3 16,-47 0-16,0 0 0,0 0 16,51-3-16,-51 3 15,0 0-15,59 0 16,-59 0-16,0 0 0,60 3 0,-60-3 15,0 0-15,56 3 16,-56-3-16,57-3 0,-57 3 16,52 0-16,-52 0 15,51-3-15,-51 3 0,0 0 16,0 0-16,48 3 16,-48-3-16,0 0 0,44 0 0,-44 0 15,0 0-15,0 0 16,43 3-16,-43-3 0,46 0 15,-46 0-15,43 4 16,-43-4-16,0 0 0,43 3 16,-43-3-16,0 0 15,0 0 1,41 3-16,-41-3 0,39 5 16,-39-5-16,41 0 15,-41 0-15,0 0 16,0 0-16,39 0 0,-39 0 15,0 0-15,0 0 0,38-2 16,-38 2-16,0 0 16,0 0-16,35 0 0,-35 0 15,0 0-15,0 0 0,36 2 16,-36-2-16,40 3 16,-40-3-16,0 0 0,35 7 15,-35-7-15,0 0 16,0 0-16,38 4 0,-38-4 15,0 0 1,0 0-16,39 6 16,-39-6-16,0 0 0,38 7 15,-38-7-15,0 0 16,0 0-16,38 6 0,-38-6 16,0 0-16,0 0 15,39 9-15,-39-9 0,0 0 16,0 0-16,35 9 0,-35-9 15,0 0-15,36 9 16,-36-9-16,0 0 0,0 0 16,32 6-16,-32-6 0,0 0 15,0 0-15,33 5 16,-33-5-16,0 0 16,0 0-16,26 7 0,-26-7 0,0 0 15,0 0-15,27 3 16,-27-3-16,0 0 0,0 0 15,24 2-15,-24-2 16,0 0-16,0 0 0,27 4 16,-27-4-16,0 0 15,0 0 1,24 2-16,-24-2 0,0 0 16,0 0-16,18 0 15,-18 0-15,0 0 0,0 0 16,17 0-16,-17 0 15,0 0-15,0 0 16,21 7-16,-21-7 0,0 0 16,0 0-16,21 3 0,-21-3 15,0 0-15,0 0 0,18 4 16,-18-4-16,0 0 0,0 0 16,17 4-16,-17-4 15,0 0-15,0 0 0,15 6 16,-15-6-16,0 0 15,0 0 1,18 3-16,-18-3 16,0 0-16,0 0 0,13 7 15,-13-7-15,0 0 16,0 0-16,16 1 16,-16-1-16,0 0 0,0 0 15,19 4-15,-19-4 0,0 0 16,0 0-16,17 2 0,-17-2 15,0 0-15,0 0 0,18 4 16,-18-4-16,0 0 16,0 0-16,16 7 15,-16-7-15,0 0 0,0 0 16,14 4-16,-14-4 16,0 0-16,0 0 0,15 6 0,-15-6 15,0 0-15,0 0 31,12 4-31,-12-4 0,0 0 16,0 0-16,13 2 16,-13-2-16,0 0 0,0 0 15,11 0-15,-11 0 16,0 0-16,0 0 0,8 0 0,-8 0 16,0 0-16,0 0 15,6 0-15,-6 0 16,0 0-16,0 0 0,6 0 15,-6 0-15,0 0 16,0 0-16,7 3 0,-7-3 16,0 0-16,0 0 0,5 0 15,-5 0-15,0 0 0,0 0 16,6 3-16,-6-3 16,0 0-16,0 0 0,5 0 15,-5 0-15,0 0 16,0 0-16,3 3 0,-3-3 15,0 0 1,0 0-16,6 4 16,-6-4-16,0 0 0,0 0 15,3 5-15,-3-5 16,0 0-16,0 0 0,4 3 16,-4-3-16,0 0 15,0 0-15,3 0 16,-3 0-16,0 0 0,-3 0 0,3 0 15,-13-3-15,13 3 16,0 0-16,-17-5 0,17 5 16,-21-15-16,-6 1 15,27 14-15,-30-17 0,30 17 16,-29-17-16,29 17 16,-33-20-1,33 20-15,-32-21 0,32 21 16,0 0-16,-39-24 15,0 0-15,39 24 0,0 0 16,-38-23-16,38 23 16,0 0-16,-41-24 0,41 24 15,-38-27-15,38 27 16,0 0-16,0 0 0,-43-23 16,43 23-16,0 0 0,-35-30 15,35 30-15,0 0 0,0 0 16,-38-27-16,38 27 15,0 0-15,0 0 16,-35-27-16,35 27 0,0 0 16,0 0-16,-34-26 0,34 26 15,0 0-15,-32-26 0,32 26 16,0 0-16,-30-30 16,30 30-16,0 0 0,0 0 15,-29-27-15,29 27 16,0 0-16,-27-25 0,27 25 15,0 0 1,0 0-16,-27-22 16,27 22-16,0 0 0,-30-28 15,30 28-15,0 0 16,0 0-16,-29-23 16,29 23-16,0 0 0,-30-27 15,30 27-15,0 0 16,0 0-16,-30-30 0,30 30 0,0 0 15,0 0-15,-29-25 16,29 25-16,0 0 0,-33-30 16,33 30-16,0 0 15,-35-34-15,35 34 0,0 0 16,0 0-16,-30-28 16,30 28-1,-29-30-15,29 30 0,0 0 16,0 0-16,-30-36 15,30 36-15,0 0 0,0 0 16,-29-33-16,29 33 16,0 0-16,-25-34 0,25 34 15,0 0-15,0 0 16,-23-34-16,23 34 0,0 0 16,-24-33-16,24 33 0,0 0 15,0 0-15,-21-29 16,21 29-16,0 0 0,-20-29 15,20 29-15,0 0 16,0 0-16,-21-31 0,21 31 16,0 0-16,-21-25 0,21 25 15,0 0-15,0 0 0,-24-30 16,24 30-16,0 0 16,0 0-16,-22-24 0,22 24 15,0 0-15,0 0 16,-22-18-16,22 18 15,0 0-15,0 0 16,-18-17-16,18 17 16,0 0-16,0 0 15,-11-15-15,11 15 0,0 0 16,0 0-16,-9-12 16,9 12-16,0 0 0,0 0 15,-7-10-15,7 10 16,0 0-16,0 0 0,-6-2 0,6 2 15,0 0-15,0 0 16,0 0-16,0 0 0,0 0 16,3 0-16,-3 0 15,0 0-15,10 12 16,-10-12-16,0 0 0,0 0 16,14 14-1,-14-14-15,19 18 16,-19-18-16,0 0 0,0 0 15,16 21-15,-16-21 16,0 0-16,22 24 0,-22-24 16,0 0-16,18 27 15,-18-27-15,22 28 0,-22-28 16,0 0-16,24 34 0,-24-34 16,0 0-16,30 32 0,-30-32 15,30 32-15,-30-32 16,33 36-16,-33-36 0,0 0 15,33 33-15,-4 2 16,-29-35-16,0 0 0,33 36 16,-33-36-16,0 0 0,0 0 31,32 39-31,-32-39 0,0 0 16,42 47-16,-42-47 15,39 45-15,-39-45 0,0 0 16,35 44-16,-35-44 15,0 0-15,29 41 0,-29-41 16,0 0-16,0 0 0,33 39 16,-33-39-16,0 0 15,0 0-15,29 38 0,-29-38 16,0 0-16,0 0 16,25 27-16,-25-27 0,0 0 15,0 0-15,20 21 16,-20-21-16,0 0 0,0 0 0,15 12 15,-15-12-15,0 0 16,0 0-16,9 0 0,-9 0 16,0 0-16,3-8 15,-3 8-15,-3-17 16,3 17-16,-3-21 0,-6-1 16,9 22-1,-15-30-15,15 30 16,-20-27-16,20 27 0,-24-32 15,24 32-15,-30-33 16,30 33-16,-30-36 0,-2 1 16,32 35-16,-32-32 15,32 32-15,-33-36 0,33 36 16,-32-33-16,1 1 0,31 32 16,0 0-16,-26-36 0,26 36 15,-24-38-15,24 38 16,0 0-16,-24-36 0,24 36 15,0 0-15,-23-39 16,23 39-16,-24-35 0,24 35 16,0 0-16,0 0 0,-20-36 15,20 36-15,-22-35 16,22 35-16,0 0 0,0 0 16,-17-30-16,17 30 15,0 0-15,0 0 0,-18-30 16,18 30-16,0 0 15,0 0 1,-12-24-16,12 24 0,0 0 16,0 0-16,-12-20 15,12 20-15,0 0 0,0 0 16,-9-18-16,9 18 16,0 0-16,0 0 0,-9-11 15,9 11-15,0 0 16,0 0-16,-5-7 0,5 7 15,0 0-15,0 0 0,-6 0 16,6 0-16,0 0 16,0 0-16,-3 4 0,3-4 15,0 0-15,0 0 16,-4 6-16,4-6 0,0 0 16,0 0-1,-3 8-15,3-8 16,0 0-16,0 0 0,-3 6 15,3-6-15,0 0 16,0 0-16,0 3 0,0-3 16,0 0-16,0 0 15,0 6-15,0-6 0,0 0 16,0 0-16,-3 3 0,3-3 16,0 0-16,0 0 0,3 6 15,-3-6-15,0 0 16,0 0-16,10 12 15,-10-12-15,14 14 0,-14-14 16,18 18-16,-18-18 16,0 0-16,20 21 0,7 3 0,-27-24 15,27 26-15,-27-26 16,27 28-16,-27-28 0,32 29 16,-32-29-16,34 32 15,-34-32-15,32 29 0,0 5 16,-32-34-16,36 32 15,-36-32 1,29 33-16,-29-33 16,33 36-16,-33-36 0,29 35 15,-29-35-15,30 35 0,-30-35 16,30 36-16,-30-36 16,29 39-16,-29-39 15,0 0-15,30 36 0,-30-36 16,0 0-16,30 38 0,-30-38 15,0 0-15,0 0 0,26 38 16,-26-38-16,0 0 16,27 39-16,-27-39 0,27 37 15,-27-37-15,0 0 16,29 38-16,-29-38 0,0 0 16,0 0-1,27 35-15,-27-35 16,0 0-16,27 31 0,-27-31 15,0 0-15,0 0 16,26 37-16,-26-37 0,0 0 16,0 0-16,27 29 15,-27-29-15,0 0 0,0 0 16,27 33-16,-27-33 0,0 0 16,20 29-16,-20-29 15,0 0-15,0 0 0,25 30 16,-25-30-16,0 0 15,0 0-15,23 30 0,-23-30 16,0 0-16,0 0 16,21 29-16,-21-29 0,0 0 0,0 0 15,20 33-15,-20-33 16,0 0-16,0 0 0,25 26 16,-25-26-16,0 0 15,0 0-15,23 24 0,-23-24 16,0 0-16,0 0 15,26 23 1,-26-23-16,25 25 0,-25-25 16,0 0-16,0 0 15,23 23-15,-23-23 0,0 0 16,0 0-16,27 21 16,-27-21-16,0 0 15,0 0-15,24 18 0,-24-18 16,0 0-16,0 0 0,24 15 15,-24-15-15,0 0 0,0 0 16,19 14-16,-19-14 16,0 0-16,0 0 0,19 12 15,-19-12-15,0 0 16,0 0-16,15 15 0,-15-15 16,0 0-1,0 0-15,14 9 16,-14-9-16,0 0 0,0 0 15,15 9-15,-15-9 16,0 0-16,0 0 0,9 5 16,-9-5-16,0 0 15,0 0-15,9 4 0,-9-4 16,0 0-16,0 0 0,9 6 16,-9-6-16,0 0 0,0 0 15,9 0-15,-9 0 16,0 0-16,0 0 15,6 0-15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618.2453" units="1/cm"/>
          <inkml:channelProperty channel="Y" name="resolution" value="1092.23328" units="1/cm"/>
          <inkml:channelProperty channel="T" name="resolution" value="1" units="1/dev"/>
        </inkml:channelProperties>
      </inkml:inkSource>
      <inkml:timestamp xml:id="ts0" timeString="2022-09-28T09:56:43.8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19149 13833 0,'8'0'0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618.2453" units="1/cm"/>
          <inkml:channelProperty channel="Y" name="resolution" value="1092.23328" units="1/cm"/>
          <inkml:channelProperty channel="T" name="resolution" value="1" units="1/dev"/>
        </inkml:channelProperties>
      </inkml:inkSource>
      <inkml:timestamp xml:id="ts0" timeString="2022-09-28T10:03:03.034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14566 8514 0,'0'0'16,"0"0"-1,0 0-15,0 0 16,0 0-16,0 0 0,0 0 16,0 0-16,0 0 15,0 0-15,0 0 0,0 0 16,0 0-16,0 0 15,0 0-15,-5-3 0,5 3 16,0 0-16,0 0 0,-6-14 16,6 14-16,0 0 0,0 0 15,-4-15-15,4 15 16,4-10-16,7 2 0,-11 8 16,0 0-16,21-6 15,-21 6-15,0 0 0,27-8 31,-27 8-31,33-7 0,-33 7 16,0 0-16,0 0 0,35-1 16,-35 1-16,42 0 15,-42 0-15,44 1 16,-44-1-16,0 0 0,45 0 16,-45 0-16,0 0 15,44 3-15,0-6 0,-44 3 0,0 0 16,0 0-16,45 0 15,-45 0-15,0 0 0,47 3 16,-47-3-16,0 0 16,47 0-16,-47 0 0,0 0 15,0 0-15,51 0 16,-51 0-16,0 0 0,60 0 0,-4 4 16,-56-4-16,0 0 15,0 0-15,57-4 0,-57 4 16,0 0-16,0 0 15,52-3-15,-52 3 0,54-1 16,-54 1-16,0 0 16,0 0-1,53-4-15,-53 4 16,0 0-16,0 0 0,47-3 16,-47 3-16,0 0 15,0 0-15,35 0 0,-35 0 16,0 0-16,0 0 15,34 0-15,-34 0 0,0 0 16,0 0-16,23 0 0,-23 0 16,0 0-16,0 0 0,13 0 15,-13 0-15,-3 0 0,3 0 16,0 0-16,-19 0 16,19 0-16,-26-3 15,26 3-15,-38 0 0,38 0 16,-46 0-1,46 0-15,-50 0 16,-9 0-16,59 0 16,-62 3-16,62-3 0,0 0 15,-62 0-15,62 0 0,-68-3 16,68 3-16,-66 0 16,66 0-16,-63-7 15,63 7-15,-58-3 0,58 3 0,0 0 16,-59-5-16,59 5 15,0 0-15,-54-3 0,54 3 16,-59-3-16,59 3 16,0 0-16,-57 0 0,57 0 15,-59 0-15,59 0 16,0 0-16,0 0 0,-56 0 0,56 0 16,0 0-16,0 0 15,-50 0-15,50 0 0,0 0 16,0 0-16,-45 3 15,45-3-15,0 0 16,0 0-16,-29 0 0,29 0 16,0 0-1,0 0-15,-21 0 16,21 0-16,0 0 0,-13 0 16,13 0-16,0 0 0,0 0 15,0 0-15,0 0 16,0 0-16,13 0 15,8 0-15,-21 0 0,26 0 16,-26 0-16,0 0 0,33-3 16,-33 3-16,35 0 0,-35 0 15,39 0-15,-39 0 16,0 0-16,0 0 0,44 0 16,-44 0-16,49-4 15,-49 4-15,0 0 0,49 0 16,-49 0-1,0 0-15,0 0 16,65 0-16,-65 0 0,0 0 16,0 0-16,72 0 15,-72 0-15,0 0 0,67-3 16,-67 3-16,63 0 16,-63 0-16,0 0 15,62-2-15,-62 2 0,0 0 0,0 0 16,60 0-16,-60 0 15,0 0-15,0 0 0,62-2 16,-62 2-16,0 0 16,64 0-16,-64 0 0,0 0 15,63 2-15,-63-2 16,0 0-16,60 0 0,-60 0 0,59 0 31,-59 0-31,57-2 16,-57 2-16,0 0 0,0 0 15,56 0-15,-56 0 0,0 0 0,62-4 16,-62 4-16,0 0 0,0 0 31,59-3-31,-59 3 0,0 0 0,62-3 16,-62 3-16,0 0 16,0 0-16,62-6 0,-62 6 15,0 0-15,62-5 16,-62 5-16,0 0 15,64-4-15,-64 4 0,0 0 16,0 0-16,64-3 0,-64 3 16,0 0-16,62-3 0,-62 3 15,0 0-15,0 0 16,62-6-16,-62 6 0,66-2 16,-66 2-16,0 0 15,0 0-15,59-7 0,-2 4 16,-57 3-1,0 0-15,0 0 16,55-2-16,-55 2 0,0 0 16,57-3-16,-57 3 15,0 0-15,0 0 0,57-3 16,-57 3-16,0 0 16,55-3-16,-55 3 0,0 0 15,54 0-15,-54 0 0,50 0 16,-50 0-16,0 0 0,51 3 15,-51-3-15,0 0 16,0 0-16,51 3 16,-51-3-16,0 0 0,0 0 15,49 5-15,-49-5 16,0 0 0,0 0-16,53 7 0,-53-7 15,0 0-15,0 0 0,54 3 16,-54-3-16,53 2 15,-53-2-15,0 0 0,51 3 16,-51-3-16,0 0 16,0 0-16,51 3 15,-51-3-15,49-3 0,-49 3 0,0 0 16,51-3-16,-51 3 16,0 0-16,51 0 15,-51 0-15,0 0 0,0 0 16,50-5-16,-50 5 0,54 0 15,-54 0-15,0 0 16,50-4-16,-50 4 0,0 0 16,0 0-16,50-3 0,-50 3 15,51-2-15,-51 2 16,0 0-16,51 0 0,-51 0 16,49 0-16,-49 0 15,0 0-15,0 0 0,50 2 16,-50-2-1,50 3-15,-50-3 16,0 0-16,0 0 0,51 4 16,-51-4-16,0 0 15,54 3-15,-54-3 0,49 2 16,-49-2-16,48 3 16,-48-3-16,0 0 0,38 0 15,-38 0-15,0 0 0,0 0 16,46 3-16,-46-3 15,43 0-15,-43 0 0,0 0 16,0 0-16,51 0 16,-51 0-16,57 0 0,-57 0 15,0 0-15,52 0 16,-52 0 0,51 3-16,-51-3 0,51 0 15,-51 0-15,0 0 16,0 0-16,49 3 0,-49-3 15,51 0-15,-51 0 16,0 0-16,51 4 0,-51-4 16,0 0-16,50-4 15,-50 4-15,0 0 0,0 0 0,50-3 16,-50 3-16,0 0 16,54-3-16,-54 3 0,53-6 15,-53 6-15,0 0 16,0 0-16,51-2 0,-51 2 15,54-3-15,-54 3 16,0 0-16,50-4 0,-50 4 0,0 0 16,0 0-16,52-5 15,-52 5-15,0 0 0,54-9 32,-54 9-32,0 0 15,57-9-15,-57 9 0,0 0 16,55-9-16,-55 9 15,0 0-15,0 0 0,57-6 16,-57 6-16,51-6 0,-51 6 16,0 0-16,0 0 15,51-9-15,-51 9 0,46-9 16,-46 9-16,0 0 16,0 0-16,39 0 0,-39 0 15,0 0-15,0 0 0,44-2 16,-44 2-16,0 0 0,0 0 15,42 0-15,-42 0 16,0 0-16,0 0 0,43-3 16,-43 3-16,0 0 15,43 0-15,-43 0 16,0 0-16,0 0 16,41 3-16,-41-3 15,39 8-15,-39-8 16,0 0-16,0 0 0,39 9 15,-39-9-15,0 0 16,38 9-16,-38-9 0,0 0 16,0 0-16,36 3 15,-36-3-15,0 0 0,0 0 0,40 3 16,-40-3-16,0 0 16,0 0-16,39 0 0,-39 0 15,0 0-15,0 0 16,45 3-16,-45-3 0,0 0 15,0 0-15,38 0 16,-38 0-16,0 0 0,0 0 0,40 0 16,-40 0-16,38-3 15,-38 3-15,0 0 0,0 0 16,32 0-16,-32 0 16,0 0-16,0 0 15,32-3-15,-32 3 0,0 0 16,0 0-1,27 0-15,-27 0 16,0 0-16,0 0 0,22 3 16,-22-3-16,0 0 15,0 0-15,17 0 0,-17 0 16,0 0-16,0 0 16,18 0-16,-18 0 0,0 0 15,0 0-15,17 0 0,-17 0 16,0 0-16,0 0 0,12 0 15,-12 0-15,0 0 16,0 0-16,18-6 0,-18 6 16,0 0-16,0 0 15,15-3-15,-15 3 16,0 0-16,0 0 16,15-6-16,-15 6 15,0 0-15,0 0 16,9-6-16,-9 6 0,0 0 15,0 0-15,8-3 16,-8 3-16,0 0 0,0 0 16,9-3-16,-9 3 15,0 0-15,0 0 0,6-3 0,-6 3 16,0 0-16,0 0 16,6-5-16,-6 5 0,0 0 15,0 0-15,3-7 16,-3 7-16,0 0 0,0 0 15,3-3-15,-3 3 16,0 0-16,0 0 0,0 0 0,0 0 16,0 0-16,0 0 15,-3 3-15,3-3 0,-6 7 16,6-7-16,0 0 16,0 0-16,-14 5 15,-5 4-15,19-9 0,-23 12 16,23-12-1,0 0-15,-24 14 16,24-14-16,-30 16 0,30-16 16,0 0-16,-29 18 15,29-18-15,-35 18 0,35-18 16,0 0-16,-35 21 16,35-21-16,-38 20 0,38-20 15,0 0-15,-35 23 0,35-23 16,-35 21-16,35-21 0,0 0 15,0 0-15,-35 24 16,35-24-16,-33 23 0,33-23 16,-33 24-16,33-24 15,0 0-15,0 0 0,-32 27 16,32-27 0,0 0-16,0 0 15,-30 24-15,0-4 0,30-20 16,0 0-16,0 0 15,-29 24-15,29-24 16,0 0-16,0 0 0,-30 24 16,30-24-16,0 0 15,0 0-15,-30 26 0,30-26 0,0 0 16,-32 24-16,32-24 16,0 0-16,-32 27 0,32-27 15,0 0-15,-33 27 16,33-27-16,0 0 0,-32 29 15,32-29-15,0 0 16,0 0-16,-36 30 0,36-30 0,-36 26 16,0 3-16,36-29 15,0 0-15,-35 28 16,35-28-16,-36 26 0,36-26 16,0 0-16,-35 27 15,2 3-15,33-30 0,-35 30 16,35-30-1,0 0-15,-32 29 0,32-29 16,-37 30-16,37-30 16,-35 29-16,35-29 0,0 0 15,-33 33-15,33-33 16,-35 35-16,35-35 16,-39 33-16,39-33 0,-39 41 15,39-41-15,-38 39 0,38-39 16,-33 38-16,33-38 0,0 0 15,-35 40-15,35-40 16,0 0-16,-35 37 0,35-37 16,0 0-16,-38 45 15,38-45-15,-40 41 0,40-41 16,0 0 0,-36 45-16,36-45 15,0 0-15,-35 44 0,-1 1 16,36-45-16,0 0 15,-35 41-15,35-41 16,-30 39-16,30-39 0,0 0 16,-27 32-16,27-32 15,-29 33-15,29-33 0,0 0 0,0 0 16,-27 35-16,27-35 16,-30 36-16,30-36 0,-27 35 15,27-35-15,-29 37 16,29-37-16,-30 35 0,30-35 15,-29 33-15,29-33 16,0 0-16,0 0 0,-30 32 0,0 0 31,30-32-31,-29 33 16,29-33-16,-33 29 0,33-29 16,-32 27-16,32-27 15,-33 30-15,33-30 0,-29 25 16,29-25-16,0 0 15,-34 31-15,2-4 0,32-27 0,-35 27 16,2-4-16,33-23 16,0 0-16,0 0 15,-32 29-15,32-29 0,-35 28 16,35-28-16,-39 26 16,39-26-16,0 0 0,-39 30 15,39-30-15,0 0 0,-42 26 16,42-26-16,-40 29 0,40-29 15,0 0-15,-51 33 16,51-33-16,-48 34 0,48-34 16,-44 31-16,44-31 15,0 0-15,-42 31 0,42-31 16,-39 29 0,39-29-16,0 0 15,-32 24-15,32-24 0,-32 23 16,32-23-16,0 0 15,-30 27-15,30-27 0,0 0 16,-30 27-16,30-27 16,0 0-16,-32 27 15,32-27-15,0 0 0,-34 29 0,34-29 16,0 0-16,-29 29 16,29-29-16,0 0 0,0 0 15,-30 34-15,30-34 16,0 0-16,0 0 0,-29 32 15,29-32-15,0 0 16,0 0 0,-27 33-16,27-33 0,0 0 15,0 0-15,-25 29 16,25-29-16,0 0 0,0 0 16,-24 29-16,24-29 15,0 0-15,0 0 0,-24 28 16,24-28-16,0 0 15,0 0-15,-19 20 0,19-20 16,0 0-16,0 0 0,-14 15 16,14-15-16,0 0 0,0 0 15,-9 12-15,9-12 16,0 0-16,0 0 16,-9 11-16,9-11 0,0 0 15,0 0-15,-11 12 0,11-12 16,0 0-16,0 0 0,-13 9 15,13-9-15,0 0 16,0 0-16,-12 13 0,12-13 16,0 0-16,0 0 15,-8 8-15,8-8 0,0 0 16,0 0 0,-9 6-16,9-6 15,0 0-15,0 0 0,-9 5 16,9-5-16,0 0 15,0 0-15,-6 4 16,6-4-16,0 0 0,0 0 16,-9-4-16,9 4 15,0 0-15,0 0 0,-11-1 0,11 1 16,0 0-16,0 0 16,-16-13-16,16 13 0,-20-8 15,20 8-15,0 0 16,-26-19-16,26 19 0,0 0 15,-27-23-15,27 23 16,0 0 0,-27-33-16,27 33 0,-27-32 15,27 32-15,-27-37 16,27 37-16,-27-31 0,27 31 16,0 0-16,-24-39 15,24 39-15,0 0 16,-29-44-16,29 44 0,-33-54 15,33 54-15,0 0 0,-32-53 16,32 53-16,-30-48 0,30 48 16,0 0-16,-32-47 15,32 47-15,-30-44 0,30 44 16,-30-42-16,30 42 16,0 0-16,-32-39 0,32 39 15,-33-37-15,33 37 0,0 0 16,-36-40-16,36 40 0,-35-38 15,35 38-15,0 0 16,-38-35-16,2 0 0,36 35 16,0 0-16,-33-31 15,33 31-15,-33-30 0,33 30 16,-32-29 0,32 29-16,-35-30 15,35 30-15,-36-32 0,36 32 16,-36-29-16,36 29 15,-35-36-15,35 36 16,-35-36-16,35 36 0,0 0 16,-40-35-16,-3-7 15,43 42-15,-42-41 0,42 41 0,-42-39 16,42 39-16,-41-41 16,41 41-16,-41-42 0,41 42 15,-43-38-15,43 38 16,-38-42-16,38 42 0,-40-42 15,40 42-15,-40-41 16,40 41 0,-41-41-16,3 0 0,38 41 15,0 0-15,-36-39 16,0-2-16,36 41 0,0 0 16,-38-39-16,38 39 15,-36-38-15,36 38 16,-35-42-16,35 42 0,-33-39 15,33 39-15,-32-39 0,32 39 16,0 0-16,-33-41 0,33 41 16,-32-41-16,32 41 15,0 0-15,-33-41 0,33 41 16,0 0-16,-34-42 16,34 42-16,0 0 0,-29-38 15,29 38-15,-29-37 0,29 37 16,0 0-16,0 0 0,-27-35 15,27 35-15,0 0 16,-27-39-16,27 39 16,0 0-16,-30-34 0,30 34 15,-24-32-15,1 4 16,23 28 0,0 0-16,-20-26 0,20 26 15,0 0-15,0 0 16,-27-21-16,27 21 0,0 0 15,0 0-15,-27-24 16,27 24-16,0 0 0,-29-27 16,29 27-16,0 0 15,0 0-15,-27-23 0,27 23 0,0 0 16,0 0-16,-27-24 16,27 24-16,0 0 0,0 0 15,-21-20-15,21 20 16,0 0-16,0 0 0,-20-19 15,20 19-15,0 0 16,0 0 0,-19-11-16,19 11 0,0 0 15,0 0-15,-17-10 16,17 10-16,0 0 0,0 0 16,-9-5-16,9 5 15,0 0-15,0 0 0,3-3 16,-3 3-16,0 0 15,12 3-15,-12-3 0,27 2 16,8 4-16,3 3 0,-38-9 16,46 6-16,-3 0 15,8-6-15,9 0 0,4 3 16,-3-3-16,-2 3 16,3-3-16,0 0 0,6 0 15,0 0-15,0-3 0,4-3 16,1 3-16,5 0 15,-4 0-15,2-3 0,2 3 16,-1-3-16,2 4 16,-1-1-16,-1-1 0,1 2 15,-2-1-15,-2-3 16,0 3 0,3-1-16,-2 4 0,-5 0 15,-1 0-15,-2 0 16,-5-2-16,1 2 0,-63 0 15,66 2-15,-4 2 16,-62-4-16,0 0 0,0 0 16,65 3-16,-65-3 15,0 0-15,0 0 0,57 0 0,-57 0 16,0 0-16,0 0 16,47 3-16,-47-3 0,24 0 15,-16 3-15,-16 0 16,-13 3-16,-9-3 0,-5-1 15,-10-2-15,-6 0 16,-16 3 0,-5 0-16,-7 4 15,-2-2-15,-4 1 0,-4 0 16,-6 0-16,-1 1 16,2 1-16,1-2 0,-1 2 15,-1 2-15,0-1 16,3 3-16,3-4 0,4 7 15,4 3-15,8-4 0,1 1 16,72-15-16,-68 16 0,68-16 16,0 0-16,-68 16 15,68-16-15,0 0 0,0 0 16,-53 20-16,53-20 16,-33 19-16,33-19 15,-6 15-15,6-15 0,15 12 0,15-3 16,11 0-16,7-3 0,8 0 15,12-3-15,7 2 16,2-5-16,5 4 16,8-4-16,2-4 0,5 4 15,28-2-15,2-1 16,13 0 0,-16 0-16,-15 6 0,-4 0 15,-3 0-15,-3-1 16,-8 2-16,-17-1 0,-2 0 15,2-3-15,-7 6 16,3-4-16,-70-2 0,65 9 16,-65-9-16,0 0 15,0 0-15,59 7 0,-59-7 0,0 0 16,0 0-16,41 8 16,-20-5-16,-21-3 0,-9 0 15,-14 0-15,-10 0 16,-12-3-16,-6 0 0,-20 1 15,-3-1-15,-9-1 16,1 1 0,-8-1-16,-5-1 0,-2 0 15,-28-4-15,-2 3 16,-9 0-16,12 3 16,11-4-16,5 2 0,5 2 15,5 0-15,4-2 16,19-2-16,1 2 0,3-3 15,-4 0-15,8 4 0,5-6 16,0 2-16,62 8 0,-63-10 16,63 10-16,-60-10 15,60 10-15,-59-8 0,59 8 16,0 0-16,-56-18 16,56 18-16,0 0 0,0 0 15,-44-21-15,44 21 0,0 0 31,0 0-31,-29-14 0,29 14 0,-13-9 0,13 9 16,0 0-16,0-3 0,15 6 16,-15-3-16,22 12 31,4-1-31,-26-11 16,36 18-16,4 0 0,9 6 0,6 2 15,2 5-15,-4-2 16,4 3-16,-1-5 0,0 3 15,-3 5-15,3 1 16,1 2-16,-1 4 0,1 3 16,-5-4-16,8 0 15,-4 0-15,-2 1 0,-4 2 0,1-2 16,-1 2-16,0-5 16,-5 2-16,-1-2 0,-1 6 15,-8 0-15,-35-45 16,35 40-16,7 2 0,-42-42 15,0 0-15,41 41 16,-2-5 0,-39-36-16,0 0 0,0 0 15,35 36-15,-35-36 16,0 0-16,0 0 0,24 23 16,-24-23-16,11 12 15,-11-12-15,-2 0 16,-17-6-16,19 6 0,-26-16 15,-10 0-15,-7-11 0,43 27 16,-61-33-16,-3-2 0,-1-4 16,3 0-16,0-2 15,1 0-15,2-1 0,-6 4 16,-2 2-16,0-2 16,2 2-16,3-3 0,3-1 15,0-6 1,59 46-16,-56-44 15,0 3-15,2 0 0,3-1 16,51 42-16,-46-39 16,46 39-16,-46-41 15,46 41-15,0 0 0,-41-39 16,41 39-16,0 0 0,0 0 16,-36-35-16,36 35 0,-20-23 15,11 4-15,9 11 16,0 8-16,12 0 0,5 3 15,7 8-15,6 5 16,2 1-16,1 7 0,0 5 16,5 3-16,7 11 15,-4 3-15,7 2 0,-7 2 0,4-1 16,-4 1-16,4 3 16,-2 3-16,6 2 0,-1 0 15,1-3-15,-1 2 16,-5-4-16,3 3 0,-8-2 15,3-1-15,-3 1 16,-38-54 0,37 58-16,-1-4 0,-1 2 15,-35-56-15,32 54 16,-32-54-16,33 53 0,-33-53 16,29 53-16,-29-53 15,0 0-15,30 53 0,-30-53 16,0 0-16,0 0 15,27 45-15,-27-45 0,0 0 16,0 0-16,20 36 0,-20-36 16,0 0-16,0 0 15,12 14-15,-12-14 0,0 0 16,10 3-16,-10-3 16,5-9-16,-5-8 0,0 17 15,-3-21 1,3 21-16,-5-30 15,5 30-15,-10-35 0,10 35 16,-12-41-16,12 41 16,-12-45-16,12 45 0,-13-54 15,-9-8-15,22 62 16,-21-60-16,4 5 16,17 55-16,-21-53 0,21 53 0,0 0 15,-24-54-15,24 54 16,-17-56-16,17 56 0,0 0 15,0 0-15,-18-57 16,18 57-16,0 0 0,0 0 16,-11-50-16,11 50 15,0 0-15,0 0 0,-3-39 0,3 39 16,3-16-16,-3 16 16,11-7-16,3 16 0,1 3 15,4 8-15,-19-20 16,14 30-16,2 6 0,0 3 15,-16-39-15,24 44 16,0 12 0,2-3-16,-2-2 0,-24-51 15,22 53-15,-22-53 16,23 50-16,-23-50 16,23 54-16,-23-54 0,24 52 15,-24-52-15,0 0 16,21 54-16,-21-54 0,0 0 15,0 0-15,21 47 0,-21-47 16,0 0-16,0 0 0,14 42 16,-14-42-16,0 0 15,12 26-15,-12-26 0,0 0 16,0 0-16,10 9 16,-10-9-16,11-5 0,-11 5 15,0 0 1,13-18-16,-13 18 15,14-24-15,2-6 0,-16 30 16,0 0-16,13-32 16,-13 32-16,15-38 0,-15 38 15,12-38-15,-12 38 16,0 0-16,0 0 0,11-36 16,-11 36-16,0 0 0,0 0 15,11-27-15,-11 27 16,2-12-16,-2 12 0,-2 6 15,-2 15-15,-5 2 16,-2 7-16,-2 3 0,13-33 16,-12 41-16,4 0 15,8-41-15,-3 45 0,3-45 0,3 41 16,8-2-16,-11-39 16,0 0-16,22 33 0,-22-33 15,20 23-15,-20-23 16,30 12-16,-4-12 0,1-3 15,0-12-15,-27 15 16,26-20 0,-6-10-16,-1-6 0,-19 36 15,15-41-15,-15 41 16,15-45-16,-4-2 0,-11 47 16,6-45-16,-6 45 15,0 0-15,0 0 16,-3-40-16,3 40 0,-9-34 15,9 34-15,-20-23 0,-7 14 16,27 9-16,-33 9 0,-5 12 16,5 11-16,4 4 15,29-36-15,-26 44 0,26-44 16,0 0-16,0 0 16,-24 53-16,24-53 0,0 0 15,-16 51 1,16-51-16,0 41 15,0-41-15,13 25 0,-13-25 16,16 8-16,11-8 16,3-12-16,-30 12 0,29-21 15,-29 21-15,31-27 16,-31 27-16,23-35 0,-23 35 16,23-39-16,-7-5 0,-16 44 15,0 0-15,6-39 16,-6 39-16,-9-28 0,-9 9 15,-5 7-15,23 12 16,-30 4-16,-6 1 0,1 13 16,1 3-16,5 6 15,3 2-15,26-29 0,-18 35 0,18-35 16,-5 42-16,5-42 16,8 44-16,7-1 0,-15-43 15,29 36-15,-29-36 16,33 25-16,6-7 0,-39-18 15,40 8-15,9-8 16,-49 0 0,44-11-16,0-10 0,-4-5 15,-40 26-15,32-39 16,-32 39-16,30-51 16,-30 51-16,16-50 0,-12 3 15,-4 47-15,-12-30 0,-12 9 16,-6 13-16,-5 5 15,0 11-15,-4 5 0,-3 10 16,7 1-16,-1 9 0,36-33 16,-33 38-16,33-38 15,-29 53-15,29-53 0,-18 57 16,18-57-16,-3 53 16,3-53-16,18 48 0,-18-48 15,32 32 1,7-14-16,3-10 15,3-10-15,-5-8 0,3-7 16,-2-1-16,-41 18 16,40-23-16,0-8 0,-5 2 15,-35 29-15,30-38 16,-30 38-16,24-36 16,-24 36-16,14-38 0,-14 38 0,0-35 15,0 35-15,-11-28 16,-13 8-16,-6 8 0,-2 6 15,-1 9-15,-2 6 16,3 11-16,-5 4 0,4 6 16,33-30-16,-29 38 15,5 6-15,24-44 0,-24 53 0,24-53 16,-12 52-16,12-52 16,10 38-16,10-18 0,12-10 15,5-16-15,7-12 16,4-10-16,14-9 0,-2-11 15,-1-1-15,-1-12 16,-1 3 0,-4-7-16,-2 3 0,-4-1 15,-5 8-15,-42 55 16,33-57-16,-33 57 0,25-57 16,-25 57-16,13-56 15,-13 5-15,-15 6 0,-8 16 16,-14 8-16,-4 7 15,-16 5-15,-16 9 0,-10 5 16,-6 13-16,-7 3 0,2 12 16,-27 17-16,-13 21 15,18 3-15,28-7 0,88-67 16,-62 55-16,62-55 16,-33 36-16,33-36 0,-4 20 15,23-13 1,19-14-16,9-4 15,15-7-15,22-16 0,4 0 16,11-5-16,27-11 16,12-7-16,-17 4 0,-17 3 15,-13 12-15,-17-2 16,-74 40-16,0 0 0,48-32 16,-48 32-16,33-26 0,-33 26 15,6-13-15,-24 11 0,-14 7 16,-17 5-16,-13 7 15,-21 10-15,-6 8 16,-5 7-16,-21 20 0,-7 15 16,122-77-16,-101 80 15,101-80-15,0 0 16,-65 74-16,65-74 16,-30 53-16,30-20 15,18-24-15,9-13 0,10-10 16,17-10-16,18-17 15,5-7-15,2 1 0,4-9 16,24-18-16,9-15 16,-3 9-16,-16 12 0,-20 5 0,-5 8 15,-19 10-15,-9 12 16,-44 33-16,0 0 0,0 0 16,38-32-16,-38 32 15,0 0-15,24-21 16,-24 15-16,-17 9 0,-13 12 15,-12 8-15,-6 10 0,-19 17 16,-4 4-16,-7 5 0,2 6 16,-22 22-16,0 3 0,98-90 15,-83 81-15,83-81 16,0 0-16,0 0 16,-50 56-16,32-30 0,18-19 15,9-14 1,15-4-16,11-12 15,9-13-15,28-17 0,4-7 16,8-8-16,29-21 16,11-14-16,-2-4 0,-12 15 15,-22 9-15,-12 15 16,-6 6-16,-17 8 0,-1 4 16,9 0-16,1 2 0,-3 4 15,0 0-15,-2-1 0,-7 3 16,-50 42-16,47-32 15,-47 32-15,0 0 16,36-30-16,-36 30 0,18-18 16,-21 12-16,-12 9 15,-16 3 1,-1 12-16,-9 7 0,-10 3 16,-13 17-16,-8 0 15,1 8-15,-3 6 0,6 4 16,-4 4-16,-13 21 15,-1 5-15,9-1 0,14-12 16,6-9-16,19-15 16,38-56-16,-32 53 0,32-53 0,-30 54 15,30-54-15,0 0 16,0 0-16,-24 56 0,24-56 16,-8 45-16,8-45 15,5 26-15,11-17 0,5-9 16,4-7-16,2-6 15,8-8-15,5-8 0,4-5 0,10-7 16,2-4-16,-3 0 16,1 2-16,-1-5 15,1 0-15,-5 4 0,5-3 16,0 0-16,-2-1 16,8-2-16,-1-1 0,0 1 15,3 3 1,-3 5-16,-2-2 15,-3 5-15,-4 4 0,-50 35 16,53-36-16,-53 36 16,51-29-16,-4-5 0,-47 34 15,0 0-15,0 0 16,40-28-16,-40 28 0,0 0 16,0 0-16,25-24 0,-25 24 15,0 0-15,0 0 0,21-21 16,-21 21-16,0 0 15,12-15-15,-12 9 0,0 6 16,-15 8-16,-5 8 16,-10 6-16,-3 0 15,-5 8 1,-3 2-16,-13 11 0,1 1 16,-4 0-16,2 0 15,-9 4-15,2-1 0,-1 1 16,-1 0-16,-1 4 15,-7-1-15,2 2 0,1 0 16,-2 4-16,4 2 16,-2 0-16,1-3 0,2 1 0,6-2 15,5 1-15,2-1 16,5-2-16,1-5 0,5-4 16,42-44-16,0 0 15,-42 47-15,42-47 0,0 0 16,0 0-16,-40 45 15,40-45-15,0 0 0,0 0 0,-27 38 16,27-38-16,-13 24 16,13-24-16,0 8 15,0-8-15,13-2 0,8-14 16,5-7-16,0-6 16,5-5-16,1-4 0,3-10 15,4-2 1,3-3-16,1 0 15,5-3-15,6-4 0,-1-1 16,3 1-16,1-2 16,2-1-16,-59 63 0,62-65 15,3 0-15,-3 1 16,-3 1-16,-2 6 0,-6 5 16,-1 4-16,1-3 0,-2 4 15,5 2-15,-3 4 0,2 6 16,-3 2-16,-3 3 15,3 1-15,-50 29 0,49-27 16,-49 27-16,40-30 16,-40 30-16,0 0 0,0 0 15,43-29 1,-43 29-16,0 0 16,35-27-16,-35 27 15,0 0-15,0 0 0,24-26 16,-24 26-16,0 0 15,0 0-15,17-25 0,-8 9 16,-9 16-16,-9-13 16,9 13-16,-17-9 0,17 9 0,-32-6 15,32 6-15,-43-6 0,43 6 16,-50 0-16,50 0 16,-68 0-16,68 0 15,-74 4-15,1-2 0,-3 4 16,6-3-16,70-3 0,-78 9 15,4 3-15,74-12 0,-79 12 16,2 0-16,77-12 16,-78 11-16,78-11 0,-71 10 15,71-10-15,-62 6 16,62-6-16,0 0 16,0 0-16,-48-6 0,25-4 15,20-5 1,12 1-16,15-4 15,11 0-15,12 1 0,18-8 16,10 5-16,2-1 16,-77 21-16,86-17 0,3 2 15,-3-3-15,-4 4 16,-5-2-16,-3 4 0,-5 1 16,-3 2-16,-66 9 0,62-6 15,-62 6-15,0 0 0,0 0 16,62-6-16,-62 6 15,0 0-15,0 0 0,47-3 16,-20 0-16,-27 3 16,6 0-16,-12 0 0,-14 0 15,20 0 1,-34 0-16,-5 0 16,-4 3-16,43-3 0,-54 9 15,-11 0-15,-6 0 16,5 2-16,1-2 15,6 3-15,-7-3 0,4 0 16,-5 3-16,-5 3 16,1-3-16,0-1 0,6 2 0,-3-2 15,0-2-15,2-3 16,4 3-16,-4-3 0,66-6 16,-62 9-16,-5-4 15,2-2-15,65-3 0,-69 3 16,69-3-16,-67 7 15,67-7-15,-78 2 0,78-2 0,-77 6 16,3-3-16,8-3 16,66 0-16,-62 0 0,62 0 15,-62 0-15,62 0 16,-57 0-16,57 0 0,-56 0 16,56 0-16,0 0 15,0 0 1,-50 0-16,50 0 15,0 0-15,0 0 0,-42 3 16,42-3-16,0 0 16,-23 0-16,23 0 0,-6 3 15,15-3-15,-9 0 16,23 0-16,13 0 0,6 0 16,4-3-16,5 0 0,18-6 15,-1 3-15,0 0 0,3 1 16,-1-2-16,3 2 15,-3-4-15,4 3 0,4 0 16,-8-3-16,5 0 16,-4 7-16,3-4 0,0-1 15,0 1 1,-4 1-16,3 2 16,-6 0-16,-4 3 0,-1-6 15,-5 3-15,-3-3 16,-54 6-16,51-3 15,10 0-15,-61 3 0,56-3 16,0 3-16,-56 0 16,56-3-16,-56 3 0,57-2 0,-57 2 15,52-7-15,-52 7 16,0 0-16,51-6 0,-51 6 16,0 0-16,51-5 15,-51 5-15,48-10 0,-48 10 16,0 0-16,0 0 15,38-8-15,-38 8 0,0 0 0,0 0 16,36-13-16,-36 13 16,0 0-16,0 0 0,28-8 15,-28 8-15,0 0 16,0 0-16,27-6 0,-27 6 16,0 0-16,0 0 15,24-3 1,-24 3-16,0 0 0,0 0 15,19 0-15,-19 0 16,0 0-16,0 0 16,19 0-16,-19 0 0,0 0 15,0 0-15,19 3 16,-19-3-16,0 0 0,0 0 16,11 9-16,-11-9 0,0 0 15,0 0-15,5 8 0,-5-8 16,-5 12-16,5-12 15,0 0-15,0 0 0,-8 12 16,8-12-16,0 0 16,0 0-16,-15 12 15,15-12-15,0 0 16,0 0-16,-15 10 16,15-10-16,0 0 0,0 0 15,-15 11-15,15-11 16,0 0-16,-17 15 15,17-15-15,-25 14 0,-7 1 16,32-15-16,-42 18 16,-8 3-16,-15 5 0,0-2 0,0-1 15,-4 4-15,1-3 16,-4 0-16,2-1 0,-2 5 16,1-5-16,0 1 15,4-2-15,-5 6 0,1 2 16,1 0-16,-3 0 15,3 2 1,-1 0-16,3 1 0,-2-1 16,8 1-16,0-4 15,7 4-15,1-3 0,54-30 16,-51 32-16,5-5 16,46-27-16,0 0 0,0 0 15,-46 29-15,46-29 16,0 0-16,0 0 0,-37 25 15,37-25-15,0 0 0,-22 11 16,17-5-16,7-9 0,13-8 16,6-7-16,5-6 15,10-4-15,6-4 16,11-6-16,4-6 0,-1-1 16,1 3-16,2-2 0,-3 3 15,0-3-15,0 5 0,-2 0 16,-54 39-16,50-35 15,-50 35-15,0 0 0,0 0 16,42-33-16,-18 7 16,-19 13-16,-20 7 0,-14 12 15,-15 9 1,-10 3-16,-23 16 16,-9 0-16,-9 11 0,-32 11 15,-19 15-15,-2 6 16,9-6-16,20-5 0,19-13 15,8-6-15,11-2 16,16-7-16,12-2 0,53-36 16,0 0-16,0 0 0,-44 38 15,44-38-15,-24 30 0,19-19 16,16-8-16,10-8 16,14-10-16,13-9 0,17-8 15,3-5-15,6 0 16,4-2-16,-5-3 0,-1 0 31,-2 5-31,-8 1 0,-5 0 16,-57 36-16,0 0 15,0 0-15,47-32 0,-47 32 16,33-27-16,-20 12 16,-16 7-16,-16 8 0,-8 8 15,-13 7-15,-11 6 16,-21 12-16,-2 5 0,-3 6 0,0 4 15,-3 6-15,-2 4 16,-19 23-16,0 7 16,15-7-16,21-14 0,65-67 15,0 0-15,0 0 16,-42 48-16,42-48 0,-20 41 16,20-41-16,2 27 0,19-18 15,18-14-15,11-14 0,30-10 16,15-10-16,35-19 15,30-17-15,12-5 0,7 6 16,-23 17-16,-22 11 16,-21 4-16,-22 6 0,-11 6 15,-14 4 1,-66 26-16,65-22 16,-65 22-16,0 0 0,0 0 15,62-14-15,-18 8 16,-28 10-16,-26 7 0,-17 4 15,-14 6-15,-16 5 16,-28 10-16,-10 9 16,-30 16-16,-14 11 0,-1 4 0,10-8 15,24-11-15,14-7 16,17-5-16,75-45 0,-56 35 16,56-35-16,0 0 15,0 0-15,-38 27 0,20-12 16,21-12-16,17-6 15,16-8 1,14-8-16,19-10 0,13-4 16,11 3-16,4-4 15,31-5-15,5-6 0,-18 12 16,-115 33-16,0 0 16,0 0-16,78-26 0,-78 26 15,35-12-15,-32 6 16,-14 6-16,-19 2 0,-15 5 0,-4 2 15,-23 0-15,-8 2 16,-6-2-16,-6 3 0,3-6 16,-3-3-16,4 0 15,5-3-15,3 2 16,5-4-16,7-1 0,3-3 16,2-6-16,63 12 0,-59-20 15,6-8-15,6-4 0,2 0 16,6-1-16,4-3 15,6 4-15,29 32 0,-34-36 16,34 36-16,-38-39 16,38 39-16,-53-44 0,53 44 15,-50-41 1,50 41-16,-53-36 16,53 36-16,0 0 0,-57-23 15,57 23-15,0 0 16,-51-15-16,51 15 0,-41 0 15,20 6-15,21-6 16,-2 12-16,2-12 0,17 8 16,18 4-16,10-3 0,8-2 15,15-2-15,7-2 16,-2-6-16,5 3 0,-1 0 16,4-3-16,-6-3 15,1 0-15,-2 0 0,-7 0 16,-67 6-16,0 0 15,62-12 1,-62 12-16,0 0 0,0 0 16,46-8-16,-27 2 15,-19 6-15,-19 3 0,-14 0 16,-15 5-16,-11 1 16,-15 3-16,-3 1 0,-3 3 15,2 0-15,1-1 16,77-15-16,-76 14 0,76-14 0,0 0 15,0 0-15,-74 12 16,74-12-16,0 0 0,-54 9 16,24-7-16,25-2 15,16-8-15,13-2 16,11 2-16,13 0 0,2-4 16,19 0-16,-4-3 0,0 4 15,-65 11-15,60-13 0,-60 13 16,0 0-16,0 0 15,53-12-15,-53 12 0,33-5 16,-33 5-16,3 2 16,-3-2-16,-16 6 0,-17 6 15,33-12 1,-38 12-16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618.2453" units="1/cm"/>
          <inkml:channelProperty channel="Y" name="resolution" value="1092.23328" units="1/cm"/>
          <inkml:channelProperty channel="T" name="resolution" value="1" units="1/dev"/>
        </inkml:channelProperties>
      </inkml:inkSource>
      <inkml:timestamp xml:id="ts0" timeString="2022-09-28T09:54:05.89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002060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7350 13169 0,'0'0'0,"0"0"16,0 0-16,0 0 15,0 0-15,0 0 0,0 0 16,0 0-16,0 0 15,0 0-15,0 0 16,0 0-16,23 0 0,-23 0 16,50 0-16,-50 0 0,78 0 15,-7 0-15,1-7 0,-72 7 16,58-2-16,-58 2 16,0 0-16,57 0 0,-57 0 15,0 0-15,0 0 16,44 9-16,-18 2 0,-26-11 15,0 0-15,13 13 0,-16 2 16,-10 2-16,13-17 0,-23 18 16,-10-3-16,33-15 15,0 0-15,-41 18 0,41-18 16,0 0-16,0 0 16,-42 17-16,42-17 15,0 0-15,-36 19 16,13-5-16,23-14 15,-9 12-15,9-12 16,4 15-16,-4-15 0,21 11 16,6 4-16,4 3 15,4 3-15,5-4 0,-2 4 16,7 0-16,-7 2 0,-2 4 16,-1 0-16,-35-27 0,32 33 15,4 3-15,-36-36 16,0 0-16,34 38 0,-34-38 15,0 0-15,0 0 16,27 44-16,-27-44 0,10 42 16,-16-13-16,-11-8 15,-7-3 1,24-18-16,-35 12 0,-7-3 16,-5-9-16,-2-3 15,3-3-15,46 6 0,-51-6 16,-7-2-16,58 8 15,-60-6-15,3-4 16,57 10-16,-53-12 0,53 12 16,0 0-16,0 0 0,-48-29 0</inkml:trace>
  <inkml:trace contextRef="#ctx0" brushRef="#br0" timeOffset="731.91">8784 13287 0,'0'0'16,"0"0"-16,0 0 0,0 0 15,0 0-15,0 0 16,0 0-16,0 0 0,0 0 16,0 0-16,0 0 15,0 0 1,0 0-16,0 0 0,-18 0 16,18 0-16,-38-5 15,38 5-15,-62-3 16,9 3-16,2 8 0,51-8 15,-51 13-15,1 7 16,3 7-16,2 2 0,45-29 16,-39 39-16,39-39 0,-28 44 15,9 3-15,13 1 0,9-9 16,8-13-16,11 1 16,7-3-16,4 3 0,8-6 15,10-4-15,15-2 16,-4-4-16,-1-1 0,1-8 15,-2-2-15,-60 0 0,60-5 16,-4-7-16,-56 12 0,49-24 16,-9-3-16,-40 27 15,27-29-15,-10-4 0,-12-5 16,-7 2-16,-10 0 16,-9 3-16,-6 4 15,-8 3-15,35 26 16,-44-30-16,44 30 15,-62-36-15,-3 4 16,65 32-16,-60-27 0,8-6 16</inkml:trace>
  <inkml:trace contextRef="#ctx0" brushRef="#br0" timeOffset="10078.66">10219 13668 0,'0'0'15,"0"0"-15,0 0 0,0 0 16,0 0-16,0 0 0,0 0 16,0 0-16,0 0 0,11 4 15,-11-4-15,0 0 16,0 0-16,27 4 0,-27-4 15,0 0-15,0 0 16,36 8-16,-36-8 0,0 0 16,0 0-1,29 6-15,-29-6 16,0 0-16,27 3 16,-27-3-16,0 0 0,0 0 15,26 4-15,-26-4 16,0 0-16,0 0 0,24 0 15,-24 0-15,33-4 0</inkml:trace>
  <inkml:trace contextRef="#ctx0" brushRef="#br0" timeOffset="10810.79">10793 13651 0,'0'0'0,"0"0"0,0 0 16,0 0-16,0 0 0,0 0 15,18 6-15,-18-6 16,0 0-16,0 0 0,38 4 0,-38-4 15,0 0-15,60 7 32,-60-7-32,59 4 0,-59-4 0,0 0 0,59 4 31,-59-4-31,0 0 16,0 0-16,48 2 0,-48-2 15,0 0-15,41 0 0</inkml:trace>
  <inkml:trace contextRef="#ctx0" brushRef="#br0" timeOffset="11379.96">11481 13630 0,'0'0'0,"0"0"0,0 0 16,0 0-1,0 0-15,0 0 0,0 0 16,0 0-16,0 0 16,12 7-16,-12-7 15,27 6-15,-27-6 0,43 12 16,-43-12-16,0 0 16,51 9-16,-51-9 0,54 8 15,-54-8-15,54 6 0,-54-6 16,46 4-16,-46-4 0,46 2 15,-46-2-15,0 0 16,40 6-16,-40-6 0,42 7 16,-3-7-16</inkml:trace>
  <inkml:trace contextRef="#ctx0" brushRef="#br0" timeOffset="11943.31">12210 13657 0,'0'0'0,"0"0"0,0 0 16,0 0-16,0 0 0,0 0 16,0 0-16,0 0 15,0 0-15,0 0 0,0 0 16,0 0-16,0 0 0,0 0 15,0 0-15,12 7 16,20-3-16,-32-4 0,0 0 16,48 8-16,-48-8 15,41 6-15,-41-6 0,39 5 16,-6 1-16,-33-6 0,38 4 16,-38-4-16,40 0 0,-40 0 15,0 0-15,46 0 16</inkml:trace>
  <inkml:trace contextRef="#ctx0" brushRef="#br0" timeOffset="12612.58">12833 13682 0,'0'0'16,"0"0"-16,0 0 15,0 0-15,0 0 0,0 0 16,0 0-16,0 0 15,0 0-15,0 0 0,0 0 16,14 5-16,-14-5 16,0 0-1,33 6-15,-33-6 0,48 12 16,2 3-16,-50-15 16,44 12-16,-9-4 0,-35-8 15,0 0-15,39 7 16,-39-7-16,0 0 0,0 0 15,38 3-15,-38-3 16,0 0-16,0 0 0,51 0 0</inkml:trace>
  <inkml:trace contextRef="#ctx0" brushRef="#br0" timeOffset="13197.96">13417 13693 0,'0'0'0,"0"0"0,0 0 16,0 0-16,0 0 16,0 0-16,0 0 0,12 0 15,-12 0-15,0 0 0,32 0 16,-32 0-16,0 0 15,0 0-15,47 0 0,-47 0 16,0 0-16,48 0 0,-48 0 16,53 4-16,-53-4 15,0 0-15,0 0 0,44 3 16,-44-3-16,0 0 16,40 2-16,-40-2 0,0 0 15,38 0-15</inkml:trace>
  <inkml:trace contextRef="#ctx0" brushRef="#br0" timeOffset="13598.03">13994 13668 0,'0'0'0,"0"0"0,0 0 0,0 0 31,0 0-31,0 0 0,0 0 0,0 0 0,0 0 32,0 0-32,0 0 15,16 0-15,-16 0 0,0 0 0,35 0 16,-35 0-16,0 0 16,56 2-16,-56-2 0,57 2 15,-57-2-15,0 0 16,0 0-16,50 0 0,-50 0 15,0 0-15,41-2 16,-41 2-16,37 0 0</inkml:trace>
  <inkml:trace contextRef="#ctx0" brushRef="#br0" timeOffset="22053.35">14401 13740 0,'0'0'0,"0"0"16,0 0-16,0 0 16,0 0-16,0 0 15,0 0-15,0 0 0,0 0 16,0 0-16,0 0 16,0 0-16,0 0 0,0 0 15,0 0 1,0 0-16,0 0 15,0 0-15,0 0 0,0 0 16,0 0-16,0 0 16,0 0-16,0 0 0,0 0 15,0 0-15,0 0 16,0 0-16,0 0 0,-10 4 16,10-4-16,0 0 0,0 0 15,-8 9-15,8-9 0,0 0 16,-9 8-16,9-8 15,0 0-15,0 0 16,6 7-16,-6-7 0,0 0 16,11 3-16,-11-3 15,0 0-15,0 0 0,19-6 0,-19 6 16,0 0-16,0 0 16,8-12-16,-8 12 0,0 0 15,0 0-15,3-13 16,-3 13-16,0 0 0,0 0 15,-6-11-15,6 11 16,0 0 0,0 0-16,-8-9 0,8 9 15,0 0-15,0 0 16,-13 0-16,13 0 0,0 0 16,0 0-16,-6 0 15,6 0-15,0 0 0,0 0 16,6 3-16,-6-3 15,0 0-15,10 3 0,-10-3 0,0 0 16,0 0-16,14 0 16,-14 0-16,0 0 15,0 0-15,13-6 0,-13 6 16,0 0-16,3-9 0,-3 9 16,-11-9-16,11 9 15,0 0 1,0 0-16,-13-9 15,13 9-15,0 0 0,0 0 16,-22-6-16,22 6 16,0 0-16,0 0 0,-24 3 15,24-3-15,0 0 16,0 0-16,-14 7 0,14-7 16,0 0-16,-2 11 0,2-11 15,0 0-15,0 0 0,5 7 16,-5-7-16,0 0 15,0 0-15,11 3 16,-11-3-16,0 0 0,0 0 16,10-7-16,-10 7 15,0 0-15,6-9 0,-6 9 0,0-12 16,-6-2-16,6 14 16,0 0-16,-15-8 0,15 8 15,0 0-15,0 0 16,-11-7-16,11 7 0,0 0 15,0 0-15,-16 3 16,16-3 0,0 0-16,0 0 0,-6 8 15,6-8-15,0 0 16,0 12-16,0-12 0,0 0 16,0 0-16,12 9 15,-12-9-15,0 0 0,0 0 16,18 4-16,-18-4 15,0 0-15,18-4 0,-18 4 0,0 0 16,0 0-16,12-11 16,-12 11-16,2-14 0,-2 14 15,0 0-15,-5-11 16,5 11-16,0 0 0,0 0 16,-11-2-16,11 2 15,0 0 1,0 0-16,-16 2 15,16-2-15,0 0 0,0 0 16,-6 11-16,6-11 16,0 0-16,0 0 0,-2 10 15,2-10-15,0 0 16,0 0-16,5 9 0,-5-9 16,0 0-16,0 0 0,8 3 15,-8-3-15,0 0 0,0 0 16,3-8-16,-3 8 15,0 0-15,-3-12 16,3 12-16,0 0 0,0 0 16,-8-13-16,8 13 0,0 0 15,0 0-15,-5-11 0,5 11 16,0 0-16,0 0 0,-10-9 16,10 9-16,-6-11 15</inkml:trace>
  <inkml:trace contextRef="#ctx0" brushRef="#br0" timeOffset="22753.86">14463 13927 0,'0'0'0,"0"0"0,0 0 16,0 0-16,0 0 0,0 0 15,0 0-15,0 0 16,0 0 0,0 0-16,0 0 0,0 0 15,0 0-15,0 0 16,0 0-16,0 0 0,0 0 16,0 0-16,-6 19 15,6-19-15,0 0 0,0 0 16,-4 26-16,4-26 15,0 0-15,-3 35 0,3-35 0,0 0 16,0 0-16,3 30 16,-3-30-16,0 0 0,8 33 15</inkml:trace>
  <inkml:trace contextRef="#ctx0" brushRef="#br0" timeOffset="23191.92">14510 14428 0,'0'0'0,"0"0"32,0 0-32,0 0 0,0 0 0,0 0 0,0 0 31,0 0-31,0 0 15,0 0-15,0 0 0,0 0 16,0 15-16,0-15 16,0 0-16,0 0 0,0 26 0,0-26 15,0 0-15,0 0 16,0 39-16,0-39 0,0 0 16,6 33-16,-6-33 15,0 0-15,0 0 0,12 24 16</inkml:trace>
  <inkml:trace contextRef="#ctx0" brushRef="#br0" timeOffset="23623.79">14561 14970 0,'0'0'0,"0"0"15,0 0-15,0 0 0,0 0 16,0 0-16,0 0 16,0 0-16,2 9 15,8 6-15,-10-15 16,0 0-16,0 0 16,8 30-16,-8-30 15,0 0-15,0 0 0,6 32 16,-6-32-16,0 0 15,0 0-15,3 39 0,-3-39 16,0 0-16,0 0 16,3 29-16,-3-29 0,0 0 0,0 30 15</inkml:trace>
  <inkml:trace contextRef="#ctx0" brushRef="#br0" timeOffset="23955.16">14593 15483 0,'0'0'0,"0"0"15,0 0 1,0 0-16,0 0 15,0 0-15,0 0 0,0 9 16,0-9-16,0 0 16,0 17-16,0-17 0,0 0 15,0 0-15,0 33 16,0-33-16,0 0 0,3 35 16,-3-35-16,0 0 0,0 0 15,6 34-15,-6-34 0,0 0 16,3 22-16,-3 2 15</inkml:trace>
  <inkml:trace contextRef="#ctx0" brushRef="#br0" timeOffset="24255.48">14585 15975 0,'0'0'0,"0"0"16,0 0-16,0 0 0,0 0 0,0 0 15,0 15-15,0-15 16,0 0-16,0 0 0,0 27 16,0-27-16,0 0 15,0 0-15,0 37 0,0-37 16,0 0-16,0 0 15,0 39-15,0-39 0,0 0 0,0 0 16,2 33-16,-2-33 16,0 0-16,0 0 0,6 23 15,-3-2-15</inkml:trace>
  <inkml:trace contextRef="#ctx0" brushRef="#br0" timeOffset="24540.12">14596 16381 0,'0'0'0,"0"0"0,0 0 15,0 0-15,0 0 16,0 0-16,0 15 0,0-15 16,0 0-16,0 26 0,0-26 15,0 0-15,0 0 0,0 38 16,0-38-16,0 0 15,0 0-15,0 33 0,0-33 16,0 0-16,0 0 16,0 27-16,0-27 0,0 0 15,0 0 1,0 23-16,0-23 16,0 0-16,-3 21 0</inkml:trace>
  <inkml:trace contextRef="#ctx0" brushRef="#br0" timeOffset="24924.45">14605 16665 0,'0'0'0,"0"0"16,0 0-16,0 0 16,0 0-16,0 0 0,0 14 0,0-14 15,0 0-15,0 0 16,0 25-16,0-25 0,0 0 16,0 0-16,0 38 15,0-38-15,0 0 0,0 0 16,-3 35-16,3-35 15,0 0-15,0 0 0,0 25 0,0-25 16,0 0-16,-2 20 16,2-20-16,0 0 0,0 0 15,-4 18-15,4-18 16,0 26-16,0-26 0,0 0 16,0 0-16,-3 31 15,3-31 1,0 0-16,0 0 15,0 29-15,0-29 0,0 0 16,0 0-16,-3 32 16,3-32-16,0 0 0,0 0 15,-3 33-15,3-33 16,0 0-16,0 0 0,0 29 16,0-29-16,0 0 0,0 0 15,3 27-15</inkml:trace>
  <inkml:trace contextRef="#ctx0" brushRef="#br0" timeOffset="25742.92">14605 17198 0,'0'0'16,"0"0"-16,0 0 0,0 0 15,0 0 1,0 0-16,0 0 16,0 15-16,0-15 0,0 0 15,0 0-15,0 17 16,0-17-16,0 0 15,0 0-15,0 28 0,0-28 16,0 0-16,0 0 16,0 23-16,0-23 0,0 0 0,0 0 15,6 21-15,-6-21 16,0 0-16,0 0 0,6 15 16,-6-15-16,0 0 15,0 0-15,3 18 0,-3-18 16,0 0-16,0 0 15,3 15-15,-3-15 0,0 0 0,0 0 16,0 17-16,0-17 16,0 0-16,0 0 0,2 14 15,-2-14-15,0 0 16,0 0-16,4 19 0,-4-19 16,0 0-16,0 0 15,3 15 1,-3-15-16,0 0 0,0 0 15,3 14-15,-3-14 16,0 0-16,0 0 16,0 19-16,0-19 0,0 0 15,0 0-15,0 17 16,0-17-16,0 0 0,0 0 16,2 18-16,-2-18 0,0 0 15,0 0-15,3 15 0,-3-15 16,0 0-16,0 0 15,3 11-15,-3-11 0,0 0 16,0 0-16,4 10 16,-4-10-16,0 0 0,0 0 15,3 8 1,-3-8-16,0 0 16,0 0-16,0 6 0,0-6 15,0 0-15,0 0 16,2 5-16,-2-5 0,0 0 15,0 0-15,4 9 16,-4-9-16,0 0 0,0 0 16,3 11-16,-3-11 0,0 0 15,0 0-15,5 11 16,-5-11-16,0 0 0,0 0 16,3 11-16,-3-11 15,0 0-15,0 0 0,0 15 16,0-15-16,0 0 15,0 0-15,3 13 0,-3-13 0,0 0 16,0 0-16,0 8 16,0-8-16,-3 0 0</inkml:trace>
  <inkml:trace contextRef="#ctx0" brushRef="#br0" timeOffset="26873.65">14208 18158 0,'0'0'0,"0"0"15,0 0-15,0 0 16,0 0-16,0 0 16,0 0-16,0 0 0,0 0 0,0 0 15,0 0-15,0 0 16,0 0-16,0 0 0,0 0 16,0 0-16,0 0 15,0 0-15,0 15 0,0-15 16,0 0-16,6 20 15,-6-20 1,0 0-16,0 0 0,3 36 16,-3-36-16,0 0 15,0 0-15,6 42 0,-6-42 16,0 0-16,2 40 16,-2-40-16,0 0 0,4 47 15,-4-47-15,-4 43 16,4-43-16,0 0 0,0 0 0,-2 47 15,2-47-15,0 0 16,0 0-16,-3 42 0,3-42 16,0 0-16,0 0 15,0 29-15</inkml:trace>
  <inkml:trace contextRef="#ctx0" brushRef="#br0" timeOffset="28243.6">14640 18215 0,'0'0'0,"0"0"16,0 0-16,0 0 15,0 0-15,0 0 0,0 0 16,0 0-16,0 0 16,0 0-16,0 0 0,0 0 15,0 0-15,0 0 16,-8 8-16,8-8 0,-18 15 0,18-15 15,0 0-15,0 0 16,-18 23-16,0 4 16,18-27-16,0 0 0,0 0 15,-12 29-15,12-29 16,0 0-16,-8 34 0,8-34 16,-3 41-16,3-41 0,6 39 15,-6-39-15,0 0 0,12 38 16,-12-38-16,23 39 15,-23-39-15,0 0 0,33 29 16,-33-29-16,41 34 16,-41-34-16,51 28 0,-8-9 15,-43-19 1,43 6-16,-8-12 16,-35 6-16,0 0 0,0 0 15,38-15-15,-38 15 16,36-18-16,-36 18 0,0 0 15,27-27-15,-27 27 16,20-29-16,-20 29 0,0 0 16,0 0-16,13-35 0,-13 35 15,-3-39-15,-7 3 16,10 36-16,-17-35 0,17 35 16,-23-33-16,23 33 15,-30-27-15,30 27 0,-40-23 16,40 23-16,-40-21 0,-5-3 31,45 24-31,-50-23 0,50 23 16,-45-21-16,45 21 15,-38-19-15</inkml:trace>
  <inkml:trace contextRef="#ctx0" brushRef="#br1" timeOffset="57942.56">14659 13718 0,'0'0'0,"0"0"0,0 0 16,0 0-16,0 0 15,0 0-15,0 0 0,0 0 16,3 5-16,14-2 15,-17-3-15,0 0 0,0 0 16,26 6-16,-26-6 0,0 0 16,0 0-16,37 3 15,-37-3-15,0 0 0,0 0 16,38 0-16,-38 0 16,0 0-16,35-3 0,0-3 15</inkml:trace>
  <inkml:trace contextRef="#ctx0" brushRef="#br1" timeOffset="58474.3">15151 13726 0,'0'0'0,"0"0"16,0 0-16,0 0 15,0 0-15,16 0 0,-16 0 16,37 6-16,-37-6 16,0 0-16,60 3 0,-60-3 15,62 5-15,-62-5 16,0 0-16,64 10 0,-64-10 0,0 0 15,62 3-15,-9 0 16</inkml:trace>
  <inkml:trace contextRef="#ctx0" brushRef="#br1" timeOffset="59027.73">15835 13750 0,'0'0'16,"0"0"-16,0 0 16,0 0-16,0 0 0,0 0 15,19 0-15,-19 0 16,0 0-16,38 0 0,-38 0 0,59 0 15,-59 0-15,56 6 16,-56-6-16,53 3 0,-53-3 16,51 6-16,-51-6 15,47-6-15</inkml:trace>
  <inkml:trace contextRef="#ctx0" brushRef="#br1" timeOffset="59544.17">16490 13738 0,'0'0'0,"0"0"0,0 0 16,0 0-16,0 0 16,0 0-16,12 6 0,-12-6 15,29 3-15,-29-3 16,0 0-16,48 6 0,-48-6 0,0 0 15,51 6-15,-51-6 16,0 0-16,53 2 0,-53-2 16,60 4-16,-60-4 15,0 0-15,0 0 0,49-4 16,-49 4-16,48-5 16</inkml:trace>
  <inkml:trace contextRef="#ctx0" brushRef="#br1" timeOffset="59975.57">17205 13738 0,'0'0'0,"0"0"16,0 0-16,0 0 0,0 0 16,11 6-16,-11-6 15,27 3-15,-27-3 0,44 6 16,-44-6-16,0 0 16,0 0-16,47-3 0,-47 3 15,54 0-15,-54 0 16,56 3-16,-56-3 0,51 8 0,-51-8 15,0 0-15,0 0 16,56 7-16</inkml:trace>
  <inkml:trace contextRef="#ctx0" brushRef="#br1" timeOffset="60429.21">17892 13765 0,'0'0'0,"0"0"15,0 0-15,0 0 0,0 0 16,11 0-16,-11 0 15,0 0-15,34 0 16,-34 0-16,0 0 0,47 0 0,-47 0 16,0 0-16,51 0 15,-51 0-15,0 0 0,55 3 16,-55-3-16,0 0 16,0 0-16,54 3 0,-54-3 15,47 2-15,-11-2 16</inkml:trace>
  <inkml:trace contextRef="#ctx0" brushRef="#br1" timeOffset="60829.67">18565 13797 0,'0'0'0,"0"0"0,0 0 16,0 0-16,0 0 0,0 0 16,0 0-16,0 0 15,11 0-15,-11 0 16,30 5-16,-30-5 0,0 0 15,0 0-15,41 5 16,-41-5-16,45 6 0</inkml:trace>
  <inkml:trace contextRef="#ctx0" brushRef="#br1" timeOffset="61493.04">19084 13868 0,'0'0'16,"0"0"-16,0 0 0,0 0 0,0 0 16,0 0-16,0 0 15,17 0-15,-17 0 0,0 0 16,0 0-16,40 0 16,-40 0-16,0 0 0,0 0 15,58 0-15,-58 0 16,0 0-1,59 0-15,-59 0 0,0 0 16,0 0-16,51 0 16,-51 0-16,0 0 0,0 0 15,44-3-15</inkml:trace>
  <inkml:trace contextRef="#ctx0" brushRef="#br1" timeOffset="62847.88">19517 13821 0,'0'0'16,"0"0"-16,0 0 15,0 0-15,0 0 0,0 0 16,0 0-16,0 0 0,0 0 16,0 0-16,0 0 15,0 0-15,0 0 0,0 0 0,0 0 16,0 0-16,0 0 15,0 0-15,0 0 16,0 0-16,0 0 0,0 0 16,0 0-16,0 0 15,0 0-15,0 0 0,0 0 16,0 0-16,-10 0 0,10 0 16,0 0-16,0 0 0,-15 2 15,15-2-15,0 0 16,-21 6-16,21-6 0,-14 16 15,14-16-15,0 0 16,0 0-16,-2 14 16,2-14-16,0 0 15,0 0-15,5 15 16,-5-15-16,0 0 0,0 0 16,11 9-16,-11-9 15,0 0-15,13 3 0,-13-3 16,0 0-16,0 0 15,6-6-15,-6 6 16,0 0-16,0-12 0,0 12 0,0 0 16,-12-11-16,12 11 15,0 0-15,0 0 0,-15-9 16,15 9-16,0 0 16,-19-3-16,19 3 0,0 0 15,0 0-15,-8 5 16,8-5-1,-3 13-15,3-13 0,0 0 16,0 0-16,6 11 16,-6-11-16,0 0 0,0 0 15,16 9-15,-16-9 16,13 0-16,-13 0 0,0 0 16,13-9-16,-13 9 15,3-15-15,-3 15 0,0 0 0,-6-18 16,6 18-16,0 0 15,-15-18-15,15 18 16,0 0-16,0 0 0,-24-8 16,24 8-16,0 0 15,0 0-15,-17-6 0,17 6 16,0 0-16,-10 6 0,10-6 16,0 0-16,0 6 0,0-6 15,0 0-15,0 0 16,13 6-16,-13-6 0,0 0 15,0 0-15,14-4 16,-14 4-16,0 0 0,0 0 16,5-8-1,-5 8-15,0 0 16,-3-13-16,3 13 0,0 0 16,0 0-16,-11-11 15,11 11-15,0 0 0,0 0 16,-15-9-16,15 9 15,0 0-15,0 0 0,-9-3 16</inkml:trace>
  <inkml:trace contextRef="#ctx0" brushRef="#br1" timeOffset="63479.44">19406 14032 0,'0'0'0,"0"0"15,0 0-15,0 0 16,0 0-16,0 0 0,0 0 0,0 0 16,0 0-16,0 0 15,3 14-15,-3-14 0,0 0 16,16 27-16,-16-27 16,0 0-16,14 45 0,-14-45 15,0 0-15,18 41 16,-18-41-1,0 0-15,9 38 0,-9-38 16,5 32-16</inkml:trace>
  <inkml:trace contextRef="#ctx0" brushRef="#br1" timeOffset="63797.71">19487 14520 0,'0'0'0,"0"0"0,0 0 32,0 0-32,0 0 0,0 0 15,0 0-15,0 0 0,0 0 16,0 0-16,0 16 0,0-16 16,0 0-16,8 23 15,-8-23-15,16 38 0</inkml:trace>
  <inkml:trace contextRef="#ctx0" brushRef="#br1" timeOffset="64179.97">19501 14955 0,'0'0'0,"0"0"0,0 0 0,0 0 16,0 0-16,0 0 15,0 0-15,4 10 16,-4-10-16,9 18 0,-9-18 16,0 0-16,0 0 15,14 26-15,-14-26 0,0 0 16,0 0 0,12 30-16,-12-30 15,0 0-15,17 36 0</inkml:trace>
  <inkml:trace contextRef="#ctx0" brushRef="#br1" timeOffset="64464.42">19514 15409 0,'0'0'0,"0"0"0,0 0 16,0 0-16,0 0 15,0 0-15,0 0 0,0 0 16,0 15-16,0-15 16,0 0-16,0 0 0,8 23 15,-8-23-15,0 0 16,0 0-1,12 39-15,-12-39 0,0 0 16,18 38-16</inkml:trace>
  <inkml:trace contextRef="#ctx0" brushRef="#br1" timeOffset="64711.44">19534 15791 0,'0'0'0,"0"0"0,0 0 16,0 0-16,0 0 15,0 0-15,0 0 0,3 18 16,-3-18 0,0 0-16,0 0 15,9 27-15,-9-27 0,0 0 16,0 0-16,14 37 15,-14-37-15,13 33 0,-13-33 16,20 30-16</inkml:trace>
  <inkml:trace contextRef="#ctx0" brushRef="#br1" timeOffset="64933.77">19584 16143 0,'0'0'0,"0"0"0,0 0 16,0 0-16,0 0 0,0 0 16,0 0-16,0 0 15,3 19-15,-3-19 0,0 0 16,16 28-16,-16-28 0,17 42 16,-17-42-16,0 0 15,0 0-15,26 36 16</inkml:trace>
  <inkml:trace contextRef="#ctx0" brushRef="#br1" timeOffset="65149.73">19646 16590 0,'0'0'0,"0"0"16,0 0-16,0 0 15,0 0-15,0 0 0,0 15 16,0-15-16,0 0 16,0 0-16,0 25 15,0 10-15,0-35 0,0 0 16,0 0 0,9 33-16,-9-33 0,18 32 15</inkml:trace>
  <inkml:trace contextRef="#ctx0" brushRef="#br1" timeOffset="65365.5">19614 16926 0,'0'0'0,"0"0"15,0 0-15,0 0 0,0 0 16,0 9-16,6 8 15,-6-17-15,0 0 0,0 0 16,9 30-16,-9-30 0,0 0 16,0 0-16,12 33 0,2-5 15</inkml:trace>
  <inkml:trace contextRef="#ctx0" brushRef="#br1" timeOffset="65550.22">19673 17234 0,'0'0'16,"0"0"-16,0 0 0,0 0 15,0 0-15,0 0 16,0 0-16,0 0 0,0 0 16,0 0-16,0 0 15,0 0-15,0 0 0,0 9 0,9 15 16</inkml:trace>
  <inkml:trace contextRef="#ctx0" brushRef="#br1" timeOffset="65734.43">19723 17412 0,'0'0'0,"0"0"15,0 0-15,0 0 16,0 0-16,0 0 0,0 0 15,0 0-15,0 0 16,0 0-16,0 0 16,0 15-16,10 6 0,4-4 15</inkml:trace>
  <inkml:trace contextRef="#ctx0" brushRef="#br1" timeOffset="65897.06">19723 17412 0,'0'0'16,"0"0"-16,0 0 0,0 0 16,0 0-16,0 0 0,0 0 15,0 0-15,0 0 16,0 0-16,0 0 0,0 0 16</inkml:trace>
  <inkml:trace contextRef="#ctx0" brushRef="#br1" timeOffset="66729.35">19661 17642 0,'0'0'16,"0"0"-16,0 0 15,0 0-15,0 0 0,0 0 16,0 0-16,4 16 15,-4-16-15,0 0 0,15 29 16,-15-29-16,0 0 16,0 0-16,29 44 0</inkml:trace>
  <inkml:trace contextRef="#ctx0" brushRef="#br1" timeOffset="69854.28">19157 18233 0,'0'0'0,"0"0"15,0 0-15,0 0 0,0 0 16,0 0 0,0 0-16,0 0 15,0 0-15,0 0 0,0 0 16,0 0-16,0 0 15,0 0-15,0 0 0,0 0 16,0 0-16,0 0 16,0 0-16,0 0 0,0 0 15,0 0-15,0 0 0,0 0 16,9 0-16,6-7 0,-15 7 16,27-5-16,-27 5 15,23-6-15,-23 6 0,30-9 16,-30 9-16,0 0 15,30-9-15,-30 9 16,32-6 0,0-4-16,2 10 0,-6 0 15,-28 0-15,27 0 16,-27 0-16,0 0 0,30 0 16,-30 0-16,0 0 15,31 4-15,-31-4 0,0 0 16,0 0-16,25 8 15,-25-8-15,0 0 0,22 13 0,-22-13 16,3 15-16,-3-15 16,-6 17-16,-13 4 0,19-21 15,-19 17-15,19-17 16,0 0-16,0 0 0,-21 21 16,21-21-16,-22 14 15,22-14-15,0 0 0,-8 22 0,8-22 16,0 0-16,3 25 15,-3-25-15,11 22 0,-11-22 16,0 0-16,24 24 16,-24-24-16,27 23 15,-27-23-15,0 0 0,0 0 16,27 28 0,-6 1-16,-21-29 15,6 26-15,-6-26 0,0 0 16,-6 30-16,-7-12 15,13-18-15,-20 15 0,20-15 16,-21 10-16,21-10 16,-27 8-16,27-8 0,0 0 15,-26 6-15,26-6 0,-27 2 16,27-2-16,-24-2 0,2-4 16,22 6-16,0 0 0,0 0 15,-19-8-15,19 8 16,0 0-16,0 0 0,-19-12 15,19 12-15,-11-13 16,6-1 0</inkml:trace>
  <inkml:trace contextRef="#ctx0" brushRef="#br1" timeOffset="70386.08">20002 18286 0,'0'0'0,"0"0"0,0 0 0,0 0 31,0 0-31,0 0 0,0 0 0,-18 0 0,18 0 32,-32-3-32,32 3 0,-47 3 0,47-3 15,-48 18-15,48-18 16,0 0-16,-38 32 15,4 10-15,15 2 0,19-44 16,-7 34-16,14-9 16,4 2-16,7 0 0,9 5 15,-1 0-15,8 7 0,3-10 16,-4-8-16,-4-18 0,4-9 16,-3-3-16,-1-6 15,-2 3-15,-27 12 0,0 0 16,20-23-16,-20 23 15,0 0-15,0 0 0,19-32 16,-11-10 0,-8 42-16,0 0 15,-2-44-15,2 44 0,-22-45 16</inkml:trace>
  <inkml:trace contextRef="#ctx0" brushRef="#br1" timeOffset="106175.59">14421 18469 0,'0'0'15,"0"0"-15,0 0 0,0 0 16,0 0-16,0 0 16,0 0-1,0 0-15,0 0 16,0 0-16,0 0 0,0 0 15,0 0-15,0 0 16,0 0-16,0 0 0,2 0 16,-2 0-16,0 0 15,0 0-15,14-3 0,-14 3 16,0 0-16,11 3 0,-11-3 16,0 0-16,0 0 0,5 9 15,-5-9-15,0 0 16,0 0-16,8 12 0,-8-12 15,0 0-15,0 0 16,0 8-16,0-8 0,0 0 16,0 0-16,2 10 0,-2-10 15,0 0-15,0 0 16,0 8-16,0-8 0,0 0 16,0 0-16,0 3 15,0-3-15,0 0 0,0 0 16,0 7-16,0-7 15,0 0 1,0 0-16,0 3 0,0-3 16,0 0-16,0 0 15,0 2-15,0-2 0,0 0 16,0 0-16,0 0 16,0 0-16,0 0 0,3-2 15</inkml:trace>
  <inkml:trace contextRef="#ctx0" brushRef="#br2" timeOffset="-102668.33">26025 4911 0,'0'0'0,"0"0"0,0 0 16,0 0-16,0 0 15,0 0-15,0 0 0,0-11 16,0 11-16,0 0 16,0 0-16,-6-27 0,6 27 31,0 0-31,0 0 0,-8-26 16,8 26-16,-27-18 0,-9 14 15,-4 4-15,3 4 16,-5-1-16,-6 2 15,-1 5-15,-17 5 0,-2-4 16,-3 5-16,0 1 16,0 4-16,-1 5 0,2 3 0,-2 9 15,1 5-15,-4 4 16,8 10-16,-2 3 0,7 1 16,6 8-16,8-2 15,11 8-15,6-4 0,11 0 16,9-1-16,13 1 15,9 1 1,13-6-16,9 2 0,9-10 16,11-1-16,7-10 15,4-9-15,8-8 0,5-9 16,2-8-16,2-17 16,2-8-16,-3-3 15,-1-6-15,-4-5 0,-3-4 16,-7 1-16,-9-1 0,-56 30 0,46-30 15,-9-11-15</inkml:trace>
  <inkml:trace contextRef="#ctx0" brushRef="#br2" timeOffset="-102284.01">24922 5454 0,'0'0'0,"0"0"15,0 0-15,0 0 16,0 0-16,0 0 16,0 0-16,0 0 0,0 0 0,24 0 15,-24 0-15,54 0 16,22 0-16,-4 0 0,-6 0 16,-7 6-16,3 0 15,-3 12-15,6 5 0,-3 1 16,-62-24-16,63 21 15,-63-21 1,76 18-16</inkml:trace>
  <inkml:trace contextRef="#ctx0" brushRef="#br2" timeOffset="-101936.41">26229 5228 0,'0'0'0,"0"0"15,0 0-15,0 0 0,0 0 16,3 27-16,21 18 15,6 17-15,6-6 0,2-6 16,3 5-16,-1 0 16,0-1-16,2-4 0,-42-50 15,38 45 1,-38-45-16,42 41 16,-42-41-16,0 0 0,0 0 15,36 32-15,-13-11 16</inkml:trace>
  <inkml:trace contextRef="#ctx0" brushRef="#br2" timeOffset="-101651.64">26247 5988 0,'0'0'15,"0"0"-15,0 0 0,12-22 16,6-19-16,14-13 16,3-7-16,10-5 0,7-5 15,0 0-15,5 0 16,-2 3-16,2 5 0,-1 7 0,-56 56 15,56-47-15,-2 5 16</inkml:trace>
  <inkml:trace contextRef="#ctx0" brushRef="#br2" timeOffset="-101266.76">27753 5170 0,'0'0'16,"0"0"-16,0 0 0,0 0 15,-15-3-15,-10-15 16,25 18-16,-29-18 0,0 4 15,-5 10-15,-1 8 16,-2 4-16,-5 13 16,-3 6-16,-8 11 0,0 12 0,5 7 15,4 2-15,8 4 16,5-4-16,31-59 0,-13 61 16,13-1-16,13-7 15,12-5-15,12-10 0,10-2 16,8-10-16,5-1 0,2-17 31,-3-5-31,-3-12 0,-3-7 16,13-6-16</inkml:trace>
  <inkml:trace contextRef="#ctx0" brushRef="#br2" timeOffset="-100866.45">27800 5454 0,'0'0'15,"0"0"-15,0 0 16,0 0-16,0 0 0,0 0 16,23 0-16,23 0 0,27-9 15,-2-9-15,-6-2 0,-8-8 16,-1 2-16,-56 26 15,54-33-15,-54 33 0,0 0 16,40-35-16,-40 35 16,22-36-16,-22 10 0,-11 8 31,-11 0-31,-7 6 0,-6 4 0,-10 11 16,-3 6-16,-5 11 15,-6 12-15,3 7 0,8 3 16,6 5-16,42-47 15,-29 56 1,29-56-16,-15 56 16,15-56-16,6 54 0,23-9 0,14-7 0,-43-38 15,56 30-15</inkml:trace>
  <inkml:trace contextRef="#ctx0" brushRef="#br2" timeOffset="-100434.6">28905 4920 0,'0'0'0,"0"0"0,-27 0 15,-17 0-15,-18 0 16,0 7-16,0-2 0,5 16 15,6 6-15,5 9 0,-1 2 16,1-2-16,46-36 16,-35 38-16,35-38 0,-29 42 15,29-42-15,-13 35 16,13-35-16,10 26 0,17-10 16,11-4-16,13-3 0,17-1 15,2 1-15,3 1 0,-6-2 16,-7 5-16,-60-13 15,51 20-15,-51-20 0,39 26 16,-16 4-16,-23-30 16,8 38-16,-16 3 0,-5 1 15,-11-1 1,-6-2-16,-5-3 16,35-36-16,-41 32 15,-16 4-15,1-12 0,2-16 16</inkml:trace>
  <inkml:trace contextRef="#ctx0" brushRef="#br2" timeOffset="-99965.49">29839 4862 0,'0'0'0,"0"0"15,0 0-15,0 0 0,-16-3 16,-9-7-16,-18 2 16,-3 8-16,-8 8 15,-5 10-15,-3 9 0,5 6 16,9 6-16,2-2 0,46-37 15,0 0-15,-43 42 0,43-42 16,-19 36-16,16-13 16,13-4-16,15-8 0,7 1 15,12-4-15,7-2 16,15 4-16,0-1 0,-4 2 16,-62-11-16,53 21 0,-13 5 31,-19 2-31,-7-2 0,-23 6 15,-7 4-15,-13 5 16,-19 9-16,-8 2 0,-12-5 0,-4 0 0,-3-2 31,2-6-31,2-10 0,3-6 16,1-11-16,2-12 0</inkml:trace>
  <inkml:trace contextRef="#ctx0" brushRef="#br2" timeOffset="-98695.88">26819 6509 0,'0'0'0,"0"0"15,0 0-15,0 0 16,0 0-16,0 0 0,0 0 16,0 0-16,0 0 15,3 26-15,16 28 0,7 20 16,-4-9-16,3 10 15,-4 1 1,-6 4-16,-7-6 16,2-3-16,-8-3 0,1-9 15,-3-59-15,-3 60 16,3-60-16,-2 56 0,-8 1 16</inkml:trace>
  <inkml:trace contextRef="#ctx0" brushRef="#br2" timeOffset="-98317.43">26976 6453 0,'0'0'0,"0"0"0,0 0 16,0 0-16,24-15 16,18-6-16,13-8 0,10 4 15,5 2-15,4 5 16,-4 10-16,4 1 0,-2 14 0,-5 4 16,-5 7-16,-62-18 15,60 23-15,-6 8 0,-54-31 16,42 38-16,-13 0 15,-20 0-15,-12 10 0,-12 3 16,-12 14-16,-12 3 16,-5 0-16,-14 6 0,0 0 0,-4 0 15,-7 0-15,-18 15 16,0-9-16,2-12 0,85-68 16,-75 47-16,19-23 15,11-17-15,10-14 0</inkml:trace>
  <inkml:trace contextRef="#ctx0" brushRef="#br2" timeOffset="-97879.46">27721 7217 0,'0'0'16,"0"0"-16,0 0 0,0 0 15,29-3-15,31-12 16,26-6-16,-13-5 0,-5-4 16,-68 30-1,66-36-15,-4-3 16,-62 39-16,56-46 15,-56 46-15,41-47 0,-41 47 16,27-51-16,-17 1 16,-13 5-16,3 45 0,-19-33 15,19 33-15,-29-18 16,-12 10-16,-10 8 0,-6 12 0,6 15 16,4 8-16,4 9 15,4 9-15,9 7 0,13-1 16,11-3-16,17-9 15,8-11-15,9-3 0,11-10 16,5-1-16,7-11 16,15-4-16,7-10 0</inkml:trace>
  <inkml:trace contextRef="#ctx0" brushRef="#br2" timeOffset="-97278.63">28526 6817 0,'0'0'0,"0"0"16,0 0-16,-8 23 0,-5 16 16,-7 20-16,2-2 0,18-57 15,-16 56-15,12 0 16,4-56-16,0 0 0,0 0 15,0 57-15,0-57 0,3 38 16,2-20-16,-5-18 16,6-6-16,0-15 0,2-15 15,2-5-15,1-7 16,5-2-16,-16 50 0,17-56 16,-17 56-1,24-51-15,-24 51 16,0 0-16,27-38 0,-27 38 15,24-17-15,-1 17 16,-5 14-16,-2 10 16,-5 9-16,-3 5 0,-8-38 15,3 45-15,-3-45 0,0 0 16,0 0-16,6 41 0,-6-41 16,10 27-16,6-21 15,8-22-15,3-16 0,6-9 16,7-21-16,-1 2 15,-39 60-15,45-59 0,-45 59 16,38-44-16,-38 44 16,40-27-16,-14 20 0,0 17 0,-7 11 15,-6 8-15,4 13 16,-9 5-16,5 3 0,1 13 16,4-10-16,3-5 15,-21-48-15,0 0 0,31 35 16,1-17-16,7-13 15</inkml:trace>
  <inkml:trace contextRef="#ctx0" brushRef="#br2" timeOffset="-96877.9">29783 6657 0,'0'0'0,"0"0"16,0 0-16,0 0 0,0 0 15,-21-3-15,21 3 0,-39-9 16,-18 0-16,57 9 16,-51 3-16,2 12 0,6 14 15,5 13-15,6 3 16,2 8-16,4 9 0,9 0 16,8-3-1,5-8-15,14-9 16,-10-42-16,20 26 0,6-15 15,6-11-15,4-8 16,-7-10-16,4-2 0,-4-5 16,-3-1-16,-26 26 15,23-36-15,-23 36 16,19-41-16,-19 41 0,0 0 0,0 0 16,16-45-16,-16 45 15,16-38-15,2 15 0,2 13 16,2 13-16,2 9 15,2 3-15,2 9 0,6-1 16,3 5-16,-37-28 16,35 26-1</inkml:trace>
  <inkml:trace contextRef="#ctx0" brushRef="#br2" timeOffset="-96531.02">30088 6663 0,'0'0'0,"0"0"0,0 0 15,0 0-15,-8 26 0,-7 19 16,-6 5-16,21-50 16,-18 54-16,18-54 15,-6 50-15,6-50 0,0 0 16,6 45-16,6-19 0,3-20 15,0-9-15,-1-14 0,4-8 16,2-10-16,2-4 16,-22 39-16,29-43 0,-29 43 15,0 0-15,36-51 16,-36 51-16,35-32 0,-35 32 16,30-10-1,-3 22-15,-3 12 16,-8 5-16,-16-29 0,22 39 15,-22-39-15,0 0 16,0 0-16,21 47 0</inkml:trace>
  <inkml:trace contextRef="#ctx0" brushRef="#br2" timeOffset="-95977.59">31108 6473 0,'0'0'0,"0"0"16,0 0-16,0 0 16,0 0-1,0 0-15,0 0 0,-27 0 16,-15 6-16,-20 3 16,8 18-16,11 11 0,1 9 15,4 10-15,4 6 16,12 1-16,22-64 0,-13 62 15,21-8-15,14-13 16,5-14-16,3-12 0,5-15 0,4-9 16,4-14-16,11-22 15,-9-5-15,-2-10 16,-3-2-16,-4-7 0,-6-5 16,-7-8-16,1-5 15,-1-7-15,1-7 0,-1-26 16,1-13-16,-9 12 0,-15 128 15,8-103-15,-8 103 0,0 0 16,0 0-16,7-59 16,-4 38-16,-6 31 0,6 19 15,0 19-15,6 23 16,3 26-16,11 43 0,15 22 16,7 2-1,-1-23-15,-9-37 16,-1-21-16,-34-83 0,20 54 15,-20-54-15,0 0 16,18 51-16,-18-51 0,0 0 16,9 43-16,-9-43 15,-9 30-15,-4-18 16,13-6-16</inkml:trace>
  <inkml:trace contextRef="#ctx0" brushRef="#br2" timeOffset="-95561.39">27496 7990 0,'0'0'16,"32"6"-16,33 0 0,45 12 15,23 8-15,27 11 16,21-9-16,32-4 0,4-27 15,7-18-15,6-20 0,5-9 16,15-7-16,8-7 16,-7 1-16,-5 9 0,-5 11 15,-20 10-15,-12 9 16,-18 6-16,-7 4 0,-5 0 16,-28 4-1,-20-2-15,-16-3 16</inkml:trace>
  <inkml:trace contextRef="#ctx0" brushRef="#br2" timeOffset="-95092.27">25838 6652 0,'33'-7'15,"29"-7"-15,27-7 0,15-6 16,29-6-16,38 0 16,17 4-16,10 2 0,-2 7 15,-4 1-15,1 3 16,-9-2-16</inkml:trace>
  <inkml:trace contextRef="#ctx0" brushRef="#br3" timeOffset="-88238.59">4534 17308 0,'0'0'0,"0"0"0,0 0 16,0 0-16,0 0 0,0 0 0,0 0 16,0 0-16,0 0 15,0 0-15,0 0 0,0 0 16</inkml:trace>
  <inkml:trace contextRef="#ctx0" brushRef="#br3" timeOffset="-86089.5">8113 18561 0,'0'0'0,"0"0"0,0 0 0,0 0 0,0 0 0,0 0 0,0 0 0,0 0 0,0 0 0,0 0 0,0 0 0</inkml:trace>
  <inkml:trace contextRef="#ctx0" brushRef="#br3" timeOffset="-82679.99">28156 9685 0,'0'0'0,"0"0"0,0 0 16,0 0-16,0 0 16,0 0-16,0 0 0,-8-3 15,8 3-15,0 0 16,0 0-16,-17-10 0,17 10 15,0 0-15,0 0 0,-32-14 16,32 14-16,-44-9 0,44 9 16,-57-3-16,4 3 15,5 7-15,4 1 16,6 1-16,0 3 0,-7 0 16,4 2-16,-3 7 15,-7 3 1,-6 12-16,-2 3 0,0 1 15,-1 11-15,-5 11 16,6 6-16,-4 7 0,8 9 16,-11 30-16,1 17 15,15-10-15,18-15 0,10-8 16,14-3-16,8-15 16,5-3-16,10 3 0,12 0 0,8-3 15,10 0-15,9 0 16,4-9-16,8-6 15,4-12-15,5-8 0,2-15 16,3-15-16,0-15 16,4-6-16,-5-15 0,5-8 15,-5-7-15,-2-8 0,0-10 16,-7-5-16,3-6 0,7-21 16,-7-3-16,-11 7 15,-8 2-15,-10 2 0,-14 7 16,-6 6-16,-7-9 15,-1-7-15,-11 2 0,-3-7 16,-9 3 0,-9 4-16,-10 1 15,-13 4-15,1 10 0,-9 7 16,-4 10-16,-3 5 16,-2 10-16,-1 2 0,3 6 15,-3 4-15,-9 5 16</inkml:trace>
  <inkml:trace contextRef="#ctx0" brushRef="#br3" timeOffset="-82201.25">27589 10542 0,'0'0'0,"0"0"0,0 0 16,0 0-16,0 0 16,0 0-16,0 0 0,0 0 15,0 0-15,0 0 0,0 0 16,0 0-16,12 16 0,11 6 16,-23-22-16,34 32 15,-1-2-15,-1 4 0,4 3 16,2 1-16,10 10 15,0-1-15,1 1 0,7-1 16,1 1 0,1-1-16,-1-5 15,0-1-15,-1-6 0,-2-3 16,-5 2-16,-49-34 16,51 28-16,3-4 15,-54-24-15,57 15 0</inkml:trace>
  <inkml:trace contextRef="#ctx0" brushRef="#br3" timeOffset="-81714.84">28985 9922 0,'0'0'15,"0"0"-15,0 0 0,0 0 16,0 0-16,0 0 0,0 27 16,6 19-16,7 26 15,-2-1-15,11 3 0,-4-3 16,7 4-16,-1 4 0,0 8 16,1 1-16,-1-2 15,3-4-15,-3-4 0,-5-5 16,-1-7-16,-18-66 15,12 63-15,-12-63 0,14 59 16,-14-59 0,0 0-16,0 0 15,9 54-15,-9-54 0,0 0 16,9 34-16,-9-16 16,0-18-16,0-8 0</inkml:trace>
  <inkml:trace contextRef="#ctx0" brushRef="#br3" timeOffset="-81115.56">29166 9828 0,'0'0'0,"0"0"0,0 0 0,0 0 15,0 0-15,16-16 16,-16 16-16,25-27 0,15-5 15,4 5-15,-44 27 16,53-23-16,7 5 16,11 3-16,3 6 0,0 6 15,-4 9-15,3 2 0,-5 14 16,0 5-16,-6 8 0,-3 3 16,-5 7-16,-8-3 15,-2 2-15,-44-44 0,43 50 16,-8 1-16,-6-1 15,-4 3-15,-12-2 0,-2 5 16,-11 0 0,-6 10-16,-7 1 15,-9 5-15,-5 2 0,-8 2 16,-3 2-16,-5-7 16,-8 3-16,-2-6 0,-6 0 15,-5-2-15,-1-10 16,-2-6-16,-1-5 0,0-10 15,3 1-15,65-36 0,-59 29 16,59-29-16,0 0 0,0 0 16,-51 21-16,16-9 15</inkml:trace>
  <inkml:trace contextRef="#ctx0" brushRef="#br3" timeOffset="-80145.74">30753 9649 0,'0'0'15,"0"0"1,0 0-16,0 0 0,0 0 15,0 0-15,0 0 16,0 0-16,16 0 0,-16 0 16,39 6-16,21 0 15,-5 9-15,3-1 0,-8 7 16,0-3-16,-5 3 16,0-6-16,-5-1 0,9 1 0,3-2 15,-52-13-15,69 11 16,-3 4-16,6-4 0,-72-11 15,69 13-15,0-2 16,-7 7-16,-62-18 16,54 19-16,-54-19 0,49 26 15,-49-26 1,47 26-16,-47-26 16,39 33-16,-39-33 0,28 33 15,-28-33-15,13 32 16,-13-32-16,4 30 0,-16 3 15,-6-7-15,-9 4 16,-6-1-16,-3 1 0,-4-1 16,-17 10-16,-2 3 0,-3 5 15,-3 3-15,-6 0 0,2 4 16,4-1-16,-1-3 16,4 1-16,6-10 0,2-2 15,4-3-15,50-36 16,-44 32-16,44-32 0,-42 33 15,42-33-15,0 0 0,0 0 16,-46 32-16</inkml:trace>
  <inkml:trace contextRef="#ctx0" brushRef="#br3" timeOffset="-78997.99">32755 9436 0,'0'0'0,"0"0"15,0 0-15,0 0 0,0 0 16,0 0-16,0 0 16,-17 0-16,17 0 0,0 0 15,-35-6 1,35 6-16,-54 0 16,0 9-16,-2 15 15,7 5-15,0 10 0,1 14 16,-4 6-16,4 9 0,-2 3 15,6 1-15,2 5 16,1 0-16,4 3 0,5 10 16,8 1-16,7 6 0,1 27 15,16 1-15,13-7 0,7-14 16,17-6-16,6-19 16,0-21-16,0-20 15,6-9-15,2-11 0,9-9 16,2-11-16,0-11 15,-2-13-15,-1-13 0,-2-14 0,-3-7 16,-6-8-16,1-9 16,-6-5-16,1-7 0,-6-22 15,-6-4-15,-13 6 16,-11 5-16,-5 4 0,-6 1 16,-8 2-16,-16 8 15,-3 21 1,-2 9-16,-14 6 0,-3 1 15,-5 11-15,-3 9 16,57 32-16,-62-21 0,-2 9 16,64 12-16,-79-3 15</inkml:trace>
  <inkml:trace contextRef="#ctx0" brushRef="#br3" timeOffset="-78660.2">32381 10490 0,'0'0'0,"0"0"15,0 0-15,0 0 16,19 18-16,8 12 0,9 6 16,-1-4-16,2 6 0,9 14 15,0 1-15,3-6 16,-2 0-16,-2-2 0,-5-2 16,-40-43-16,46 40 0,-46-40 15,41 37-15,-41-37 16,0 0-16,0 0 15,37 28-15,-4-14 0</inkml:trace>
  <inkml:trace contextRef="#ctx0" brushRef="#br3" timeOffset="-78059.7">33703 9694 0,'0'0'0,"0"0"16,0 0-16,0 0 0,-14-4 15,-10-14 1,-9 1-16,33 17 16,-35-20-16,0 11 0,-8 2 15,2 10-15,-2 4 16,0 4-16,3 7 0,-1 4 15,0 4-15,6 6 16,5 1-16,30-33 0,-20 36 16,11 5-16,9-41 0,2 41 15,13 4-15,9-6 0,10-1 16,15 6-16,5-6 16,8 4-16,0-3 15,-62-39-15,65 34 0,-3 6 16,-62-40-16,55 44 0,-55-44 15,37 48-15,-7 8 0,-16-2 16,-6-5-16,-16-4 16,-6-9-16,-18-1 0,32-35 15,-35 39-15,35-39 16,-55 42-16,-4-8 0,59-34 16,-53 30-16,-2-12 15,4-9 1,5-9-16</inkml:trace>
  <inkml:trace contextRef="#ctx0" brushRef="#br3" timeOffset="-69550.86">29472 8595 0,'0'0'0,"0"0"16,0 0-16,0 0 15,19 0-15,-19 0 0,43 0 16,-43 0-16,65 0 15,-65 0-15,70 0 0,6 0 16,-1 0-16,1-6 0,-3 0 16,2 3-16,-4 0 15,6 0-15,3-3 0,-8 3 16,-72 3-16,64 3 16,1 0-16,-65-3 0,58 9 15,-58-9-15,0 0 16,41 12-16</inkml:trace>
  <inkml:trace contextRef="#ctx0" brushRef="#br3" timeOffset="-69266.38">29367 8885 0,'0'0'15,"0"0"-15,0 0 0,0 0 16,0 0-16,26-13 0,21-3 16,17-5-16,8 5 0,10 5 15,8 2-15,7 6 16,31 3-16,17 3 0,-13 9 15,-16-1-15,-21 2 16,-20-5-16</inkml:trace>
  <inkml:trace contextRef="#ctx0" brushRef="#br3" timeOffset="-55905.76">7777 14223 0,'0'0'0,"0"0"16,0 0-16,0 0 16,0 0-16,0 0 0,0 0 15,0 0-15,0 0 16,0 0-16,14 0 15,-14 0-15,0 0 0,0 0 0,35-5 16,-35 5-16,54-5 0,5-2 16,1 3-16,-1 2 15,-6 2-15,6 2 0,0-2 16,7 4-16,3 3 16,1-5-16,7-2 15,-5 6 1,-2-4-16,2 8 0,-72-10 15,71 8-15,-71-8 16,68 7-16,3-7 0</inkml:trace>
  <inkml:trace contextRef="#ctx0" brushRef="#br3" timeOffset="41207.01">14439 13157 0,'0'0'0,"0"0"16,0 0-16,0 0 0,0 0 15,0 0 1,0 0-16,0 0 15,0 0-15,0 0 0,0 0 16,-5-3-16,2-15 16,3 18-16,0 0 0,-10-29 15,10 29-15,-14-39 16,14 39-16,-19-38 0,19 38 16,0 0-16,-16-35 0,16 35 15,0 0-15,0 0 0,-16-33 16,16 33-16,-18-24 15</inkml:trace>
  <inkml:trace contextRef="#ctx0" brushRef="#br3" timeOffset="41591.28">14431 12621 0,'0'0'0,"0"0"16,0 0-16,0 0 0,0 0 16,0 0-16,0 0 15,0 0-15,0-18 0,0 18 16,0 0-16,0-38 16,0 38-16,0 0 0,0-64 15,0 64 1,0 0-16,-4-66 15,4 66-15,0 0 0,-6-84 16</inkml:trace>
  <inkml:trace contextRef="#ctx0" brushRef="#br3" timeOffset="41844.69">14391 11984 0,'0'0'0,"0"0"0,0 0 16,0 0-16,0 0 16,0 0-16,0 0 0,0 0 15,0-18-15,0-20 16,6-19-16,-6 57 0,7-51 15,-7 51-15,3-61 16</inkml:trace>
  <inkml:trace contextRef="#ctx0" brushRef="#br3" timeOffset="42044.83">14412 11272 0,'0'0'16,"0"0"-16,0 0 15,0 0-15,0 0 0,0 0 16,0-17-16,0 17 16,0 0-16,0-44 0,0 44 15,0-77 1</inkml:trace>
  <inkml:trace contextRef="#ctx0" brushRef="#br3" timeOffset="42279.41">14463 10550 0,'0'0'0,"0"0"0,0 0 16,0 0-16,0 0 15,-10-12-15,10 12 16,-11-27-16,11 27 0,-19-44 16,19 44-16,-11-54 15,11 54-15,-8-64 0,8 64 0,-7-69 32,7 69-32,-3-74 0</inkml:trace>
  <inkml:trace contextRef="#ctx0" brushRef="#br3" timeOffset="42407.97">14404 9945 0,'0'0'16,"0"0"-16,0 0 0,0 0 16,0 0-16,-7-17 0,7 17 15,-3-36-15,3 36 16,-6-53-16,6 53 0,3-57 16,-3 57-16,21-61 15</inkml:trace>
  <inkml:trace contextRef="#ctx0" brushRef="#br3" timeOffset="42607.85">14273 9378 0,'0'0'0,"0"0"0,0 0 16,0 0-16,0 0 16,0-18-16,0 18 0,0 0 15,0-40 1,0 40-16,0 0 15,0-62-15,0 62 0,-6-59 16,6 59-16,0 0 16,-6-74-16</inkml:trace>
  <inkml:trace contextRef="#ctx0" brushRef="#br3" timeOffset="42761.61">14229 8796 0,'0'0'15,"0"0"-15,0 0 0,0 0 16,0 0-16,0 0 15,-6-12-15,6 12 16,0 0-16,0 0 0,-3-33 16,3 33-16,-10-53 0,-2-6 15</inkml:trace>
  <inkml:trace contextRef="#ctx0" brushRef="#br3" timeOffset="42945.98">14160 8453 0,'0'0'0,"0"0"0,0 0 16,0 0 0,0 0-16,0 0 0,0 0 15,0 0-15,0 0 16,0 0-16,0 0 0,0-3 16,0 3-16,0-28 15,0 56-15,0-28 0,0-30 16,0 6-16</inkml:trace>
  <inkml:trace contextRef="#ctx0" brushRef="#br3" timeOffset="44979.2">8143 7803 0,'0'0'0,"0"0"0,0 0 16,0 0-16,0 0 15,0 0-15,0 0 0,0 0 16,0 0-16,-23 0 16,-21-6-16,44 6 0,-62-2 0,2 4 15,7 14-15,0 7 16,10 6-16,6 1 0,6 0 15,5-1-15,0 7 16,2 3-16,-1 2 0,12 10 16,1 8-16,8 3 15,11-3 1,2 1-16,12-4 0,14-9 16,9-3-16,3-10 15,9-5-15,-56-29 0,69 15 16,5-9-16,-74-6 15,77-6-15,-6-6 0,-5-9 16,-17-6-16,-49 27 16,36-27-16,-15-2 0,-15 1 0,-6 28 15,-8-31-15,-17-1 16,-11 2-16,-7 3 0,-13 3 16,0 6-16,-1 9 15,-3 7-15,60 2 16,-56 0-16,56 0 0,-53 5 15,53-5-15,0 0 0,0 0 16,-46 3-16</inkml:trace>
  <inkml:trace contextRef="#ctx0" brushRef="#br3" timeOffset="45448.44">8917 8004 0,'0'0'0,"0"0"0,0 0 16,-23-2-16,-16-6 15,-20-2-15,0 10 16,2 10-16,-2 0 0,6 15 16,5 2-16,9 2 15,7 0 1,5 4-16,7 2 0,2 7 16,3 3-16,6 2 15,9 3-15,15 6 0,-15-56 16,27 54-16,14-13 15,9-5-15,10-15 0,0-9 16,-1-15-16,-3-12 16,-3-3-16,-3-8 0,-3-1 0,-5-9 15,-42 36-15,42-41 16,-7-7-16,-35 48 16,25-53-16,-25 53 0,0 0 15,0-48-15,0 48 0,-25-41 16</inkml:trace>
  <inkml:trace contextRef="#ctx0" brushRef="#br3" timeOffset="46611.91">13902 8331 0,'0'0'0,"0"0"16,0 0-16,0 0 16,0 0-16,0 0 15,0 0-15,0 0 16,0 0-16,0 0 15,0 0-15,-14 0 16,14 0-16,0 0 0,-29-6 16,29 6-16,-42-15 0</inkml:trace>
  <inkml:trace contextRef="#ctx0" brushRef="#br3" timeOffset="46780.75">13375 8325 0,'0'0'0,"0"0"0,0 0 15,0 0 1,0 0-16,0 0 0,0 0 16,0 0-16,0 0 15</inkml:trace>
  <inkml:trace contextRef="#ctx0" brushRef="#br3" timeOffset="46943.71">12904 8295 0,'0'0'16,"0"0"-16,0 0 0,0 0 15,0 0-15,-22 0 16,22 0-16,-51-8 0</inkml:trace>
  <inkml:trace contextRef="#ctx0" brushRef="#br3" timeOffset="47097.11">12412 8287 0,'0'0'0,"0"0"16,0 0-16,0 0 15,0 0-15,0 0 16,-21 0-16,21 0 0,-63 0 16</inkml:trace>
  <inkml:trace contextRef="#ctx0" brushRef="#br3" timeOffset="47265.96">11690 8369 0,'0'0'16,"0"0"-16,0 0 15,0 0 1,0 0-16,0 0 0</inkml:trace>
  <inkml:trace contextRef="#ctx0" brushRef="#br3" timeOffset="47428.31">11238 8366 0,'0'0'0,"0"0"0,0 0 16,0 0-16,0 0 16,0 0-16,-24 0 0,-14 0 15,-15-8-15</inkml:trace>
  <inkml:trace contextRef="#ctx0" brushRef="#br3" timeOffset="47582.27">10636 8361 0,'0'0'0,"0"0"16,0 0-16,0 0 0,-17 0 15,17 0-15,-54 0 0</inkml:trace>
  <inkml:trace contextRef="#ctx0" brushRef="#br3" timeOffset="47744.53">10269 8384 0,'0'0'0,"0"0"16,0 0-16,0 0 15,0 0-15,0 0 16,0 0-16,0 0 0,0 0 16</inkml:trace>
  <inkml:trace contextRef="#ctx0" brushRef="#br3" timeOffset="47966.99">10269 8384 0,'0'0'15,"0"0"-15,0 0 0,0 0 16,0 0-16,0 0 15,0 0-15,0 0 0,0 0 16,0 0-16,0 0 16,0 0-16,0 0 0,0 0 0,0 0 15,0 0-15,0 0 16,0 0-16,0 0 16,0 0-16,0 0 0,0 0 15,0 0-15,0 0 16,0 0-16,0 0 0,-15 0 15,-15-3 1</inkml:trace>
  <inkml:trace contextRef="#ctx0" brushRef="#br3" timeOffset="49299.18">14297 8239 0,'0'0'0,"0"0"16,0 0-16,0 0 16,0 0-16,0 0 0,0 0 15,0 0-15,0 0 16,2-12-16,-2 12 0,0 0 16,0 0-16,10-24 15,-10 24-15,0 0 0,0 0 16,6-26-16,-19 17 0,13 9 15,0 0-15,-20 3 0,-3 11 16,-1 4-16,24-18 16,-30 24-16,30-24 15,0 0-15,-27 27 0,27-27 16,0 0-16,0 0 16,-18 29-16,16 1 0,2-30 0,15 20 15,-15-20-15,25 13 16,-25-13-16,34 3 0,-5-9 15,-29 6-15,0 0 16,30-16-16,-30 16 0,20-17 16,-20 17-16,7-23 15,-14-1 1,-10 0-16,-7 6 0,-3 6 16,27 12-16,-38-6 15,38 6-15,-39 0 0,-4 6 16,6 6-16,4 3 15,33-15-15,-22 18 0,6 2 16,16-20-16,0 24 16,0-24-16,16 21 0,14 0 15,7-7-15,-37-14 0,48 9 16,-48-9-16,47 0 16,-3-5-16,-44 5 0,0 0 15,42-15-15,-10-6 16,-32 21-16,21-27 0,-21 27 15,6-24 1,-6 24-16,-9-20 16,9 20-16,-23-21 0,-10 10 15,-5 5-15,38 6 16,-37 2-16,37-2 0,-35 12 16,35-12-16,0 0 15,-29 24-15,29-24 0,0 0 16,-18 26-16,18-26 0,0 30 15,12-6-15,-12-24 16,24 15-16,9-7 0,-33-8 16,0 0-16,32 0 0,-32 0 15,30-5-15,-10-11 16,-20 16-16,6-17 16,-6 17-16,-14-18 0,14 18 0,-30-15 15,30 15-15,-42-6 16,-6 3-16,2 6 0,46-3 15,0 0-15,0 0 16,-43 6-16,43-6 0,-32 12 16,32-12-16,-11 15 15,11-15 1,3 15-16,18-2 0,-21-13 16,30 5-16,-30-5 15,40 0-15</inkml:trace>
  <inkml:trace contextRef="#ctx0" brushRef="#br3" timeOffset="53378.82">14801 8393 0,'0'0'0,"0"0"16,0 0-16,0 0 16,0 0-1,17 0-15,34 0 0</inkml:trace>
  <inkml:trace contextRef="#ctx0" brushRef="#br3" timeOffset="53641.5">15102 8192 0,'0'0'15,"0"0"-15,0 0 0,0 0 16,19-4-16,-19 4 16,41-8-16,-41 8 0,0 0 15,0 0-15,69-15 16,4 9-16</inkml:trace>
  <inkml:trace contextRef="#ctx0" brushRef="#br3" timeOffset="53795.44">15669 8135 0,'0'0'0,"0"0"16,0 0-16,0 0 15,0 0-15,0 0 0,0 0 16,0 0 0,0 0-16,0 0 15,0 0-15</inkml:trace>
  <inkml:trace contextRef="#ctx0" brushRef="#br3" timeOffset="53942.82">16055 8192 0,'0'0'16,"0"0"-16,0 0 0,0 0 16,0 0-16,23 0 15,-23 0-15,48 0 0,-48 0 16,71 0-16</inkml:trace>
  <inkml:trace contextRef="#ctx0" brushRef="#br3" timeOffset="54065.23">16614 8215 0,'0'0'16,"0"0"-16,0 0 16,0 0-16,0 0 0,21 0 15,-21 0-15,48 0 16,-48 0-1,76 0-15</inkml:trace>
  <inkml:trace contextRef="#ctx0" brushRef="#br3" timeOffset="54365.9">17172 8239 0,'0'0'0,"0"0"15,0 0-15,0 0 0,26-3 0,24-6 16,-50 9-16,78-14 15,-78 14-15,72-6 0,-72 6 16,0 0-16,67-7 16,-67 7-16,68-3 0,-68 3 15,0 0-15,65 0 16,-65 0 0,0 0-16,69 3 0,-69-3 15,65 0-15,-9-5 16,-56 5-16,56-13 15,0-1-15,1-1 0,-3 4 16,-54 11-16,50-10 0,-50 10 16,56-6-16,1 1 15</inkml:trace>
  <inkml:trace contextRef="#ctx0" brushRef="#br3" timeOffset="54497.96">18743 8132 0,'0'0'0,"0"0"16,21 0 0,23 0-16,-44 0 15,62 0-15,-62 0 0,71 0 16</inkml:trace>
  <inkml:trace contextRef="#ctx0" brushRef="#br3" timeOffset="54682.92">19393 8156 0,'0'0'0,"0"0"0,0 0 15,0 0-15,16-3 16,-16 3-16,0 0 0,0 0 16,43-9-16,-43 9 0,0 0 15,67-15-15,10 10 0</inkml:trace>
  <inkml:trace contextRef="#ctx0" brushRef="#br3" timeOffset="54783.24">19839 8124 0,'0'0'0,"0"0"16,0 0-16,0 0 0,0 0 15,0 0-15,0 0 16,0 0 0,0 0-16,0 0 0,0 0 15</inkml:trace>
  <inkml:trace contextRef="#ctx0" brushRef="#br3" timeOffset="54930.41">20047 8049 0,'0'0'0,"0"0"16,0 0-16,0 0 0,0 0 15,0 0-15,0 0 16</inkml:trace>
  <inkml:trace contextRef="#ctx0" brushRef="#br3" timeOffset="55887.75">20225 8097 0,'0'0'16,"0"0"-16,0 0 0,0 0 15,0 0-15,0 0 0,0 0 16,0 0-16,0 0 0,0 0 16,0 0-16,0 0 15,0 0-15,0 0 0,0 0 16,0 0-16,-10 9 16,10-9-16,-14 8 0,14-8 15,0 0 1,0 0-16,-19 15 15,19-15-15,-16 15 0,16-15 16,-7 15-16,7-15 16,0 0-16,0 0 0,4 18 15,-4-18-15,0 0 16,14 11-16,-14-11 0,0 0 16,18 7-16,-18-7 0,0 0 15,17-7-15,-17 7 0,0 0 16,0 0-16,13-14 15,-13 14-15,0-15 0,0 15 16,-10-15-16,10 15 16,0 0-16,0 0 15,-14-6-15,14 6 0,0 0 0,-16 6 16,16-6-16,-5 9 16,5-9-16,10 12 0,-10-12 15,0 0-15,17 9 16,-17-9-16,24 6 0,-24-6 15,29-3-15,-29 3 16,0 0 0,24-9-16,-24 9 0,0 0 15,9-18-15,-9 18 16,-3-21-16,3 21 0,-15-21 16,15 21-16,-23-15 15,23 15-15,-30-8 0,1 6 16,29 2-16,0 0 15,-27 7-15,27-7 0,-19 16 0,11 4 16,8-20-16,6 21 16,-6-21-16,18 18 0,-18-18 15,32 15-15,-32-15 16,38 8-16,-38-8 0,38 4 16,-38-4-16,30-10 15,-30 10 1,21-11-16,-21 11 0,3-21 15,-3 21-15,-11-18 16,11 18-16,-21-18 16,21 18-16,0 0 0,0 0 15,-30-11-15,30 11 16,0 0-16,-27 0 0,27 0 16,0 0-16,-16 5 0,5 8 15,11-13-15,0 0 0,6 14 16,-6-14-16,0 0 15,16 7-15,-16-7 0,0 0 16,21-4-16,-21 4 16,0 0-16,14-6 0,-9-8 15,-7-4-15</inkml:trace>
  <inkml:trace contextRef="#ctx0" brushRef="#br3" timeOffset="56474.21">20275 8407 0,'0'0'0,"0"0"15,0 0-15,0 0 0,0 0 16,0 0-16,0 0 0,0 0 15,0 0-15,0 0 16,0 0-16,0 0 0,0 0 16,0 0-16,0 0 15,0 0 1,0 0-16,-4 18 0,4-18 16,-2 33-16,2-33 15,-6 41-15,6-41 16,0 0-16,0 0 0,-8 43 15,8-43-15,0 0 16,0 0-16,-7 35 0,1-9 16</inkml:trace>
  <inkml:trace contextRef="#ctx0" brushRef="#br3" timeOffset="56621.58">20201 8772 0,'0'0'0,"0"0"16,0 0-16,0 0 0,0 0 15,0 0-15,0 0 0,0 0 16,-6 15-16,6-15 0,0 0 16,0 0-16,-5 44 15</inkml:trace>
  <inkml:trace contextRef="#ctx0" brushRef="#br3" timeOffset="56806.38">20123 9249 0,'0'0'0,"0"0"15,0 0-15,0 0 16,0 0-16,0 0 16,0 21-16,0-21 0,0 0 0,0 0 15,0 66-15</inkml:trace>
  <inkml:trace contextRef="#ctx0" brushRef="#br3" timeOffset="56953.58">20053 9815 0,'0'0'0,"0"0"16,0 0-16,0 0 15,0 0-15,0 18 0,0 20 16</inkml:trace>
  <inkml:trace contextRef="#ctx0" brushRef="#br3" timeOffset="57122.87">19999 10289 0,'0'0'15,"0"0"1,0 0-16,0 0 16,0 0-16,0 18 0,0-18 15,0 0-15,0 56 16</inkml:trace>
  <inkml:trace contextRef="#ctx0" brushRef="#br3" timeOffset="57292.25">19919 10873 0,'0'0'0,"0"0"0,0 0 15,0 0-15,0 0 16,0 24-16,0-24 0,0 44 16,0-44-16,0 67 0</inkml:trace>
  <inkml:trace contextRef="#ctx0" brushRef="#br3" timeOffset="57455.07">19774 11664 0,'0'0'15,"0"0"-15,0 0 0,0 0 16,0 23-16,0-23 15,0 45-15,0-45 0,0 65 16</inkml:trace>
  <inkml:trace contextRef="#ctx0" brushRef="#br3" timeOffset="57624.02">19564 12422 0,'0'0'16,"0"0"-16,0 0 0,0 0 16,3 18-16,-3-18 15,14 36-15,4 11 0</inkml:trace>
  <inkml:trace contextRef="#ctx0" brushRef="#br3" timeOffset="57808.78">19517 12976 0,'0'0'0,"0"0"0,0 0 15,0 0-15,0 21 16,0-21-16,0 0 0,2 42 16,-2-42-16,15 59 0,-15-59 15,0 0-15,0 0 0,18 68 16</inkml:trace>
  <inkml:trace contextRef="#ctx0" brushRef="#br3" timeOffset="57940.11">19555 13560 0,'0'0'16,"0"0"-16,0 0 0,0 0 15,0 18-15,0-18 16,0 0-16,0 48 0</inkml:trace>
  <inkml:trace contextRef="#ctx0" brushRef="#br3" timeOffset="58093.6">19487 13927 0,'0'0'0,"0"0"0,0 0 15,0 0 1,0 0-16,0 0 0,0 0 16</inkml:trace>
  <inkml:trace contextRef="#ctx0" brushRef="#br3" timeOffset="64248.06">20177 8203 0,'0'0'16,"0"0"-16,0 0 15,0 0-15,0 0 0,0 0 16,0 0-16,0 0 16,0 0-16,0 0 0,0 0 15,0 0-15,0 0 16,3 10-16,15 1 0,-18-11 0,0 0 15,27 15-15,-27-15 16,33 6-16,-33-6 0,20-9 16,-20 9-16,0 0 15,12-21-15,-12 21 0,0 0 16,-3-23-16,3 23 16,-12-24-1,-5 9-15,17 15 0,-27-6 16,27 6-16,0 0 15,-24 3-15,24-3 16,0 0-16,0 0 0,-25 21 16,25-21-16,-13 26 0,13-26 15,-3 27-15,3-27 16,11 25-16,10-15 0,-21-10 0,30 4 16,2-13-16,-32 9 15,35-15-15,-35 15 16,33-24-16,-33 24 0,24-33 15,-24 33-15,15-38 16,-9 2-16,-6 36 0,-9-32 16,9 32-1,-18-27-15,18 27 16,-29-14-16,-6 11 0,35 3 16,-38 8-16,6 8 15,32-16-15,-27 20 0,27-20 16,-19 30-16,19-30 15,-10 29-15,10-29 0,3 27 16,-3-27-16,15 18 0,-15-18 16,24 8-16,6-11 0,0-2 15,-30 5-15,29-15 16,-29 15-16,23-21 16,-8-5-16,-8-4 0,-7 30 15,-7-30-15,-10-2 16,17 32-16,-26-27 0,-8 3 0,34 24 15,-41-12-15,41 12 16,-41-6-16,41 6 0,-51 9 16</inkml:trace>
  <inkml:trace contextRef="#ctx0" brushRef="#br3" timeOffset="113364.39">1252 7078 0,'0'0'0,"0"0"16,0 0-16,-22-3 0,-18-12 0,40 15 16,0 0-16,-59-15 15,1 3-15,-1 12 0,5 12 16,4 8-16,-3 16 15,2-1-15,3 11 16,-1 0-16,-11 14 0,0 6 16,7 4-1,5 5-15,6-4 16,10 2-16,6 5 0,12-4 16,3-4-16,16 1 15,8-11-15,17-4 0,2-8 16,13-13-16,5-5 15,7-10-15,5-10 0,3-5 16,0-8-16,-65 3 0,70-5 16,3-10-16</inkml:trace>
  <inkml:trace contextRef="#ctx0" brushRef="#br3" timeOffset="113648.88">480 7744 0,'0'0'16,"0"0"-16,0 0 15,0 0-15,0 0 0,0 0 16,20 0-16,22 7 16,23-2-16,-3 8 0,-62-13 15,65 8-15,2-3 16,-67-5-16,72 3 0</inkml:trace>
  <inkml:trace contextRef="#ctx0" brushRef="#br3" timeOffset="113880.55">1176 7540 0,'0'0'0,"0"0"16,0 0-16,0 0 15,0 0-15,0 0 0,0 0 16,0 0-16,14 23 0,13 13 16,8 11-16,-3-2 0,-2 3 15,-3-2-15</inkml:trace>
  <inkml:trace contextRef="#ctx0" brushRef="#br3" timeOffset="114111.86">965 8108 0,'0'0'16,"0"0"-16,0 0 0,0 0 16,16-23-1,14-16-15,11-11 16,7-3-16,6-1 15,9-5-15,0 6 0,-1-3 16,-1 9-16,-7 5 16,-3 0-16</inkml:trace>
  <inkml:trace contextRef="#ctx0" brushRef="#br3" timeOffset="114450.01">1841 7546 0,'0'0'0,"0"0"15,0 0-15,-16-3 16,16 3-16,0 0 0,-27-9 15,27 9-15,0 0 16,-41-9-16,41 9 0,-40 3 16,2 12-16,-1 17 0,13 7 15,0 8-15,26-47 16,-27 54-16,4 2 0,23-56 16,-12 56-16,12-56 15,2 50-15,-2-50 0,21 39 16,-21-39-16,35 18 0</inkml:trace>
  <inkml:trace contextRef="#ctx0" brushRef="#br3" timeOffset="114834.58">1846 7854 0,'0'0'0,"0"0"16,0 0-16,0 0 0,0 0 15,20-3-15,25-15 16,-45 18-16,57-20 0,-57 20 0,54-31 16,-54 31-16,43-35 15,-43 35-15,30-36 0,-30 36 16,5-34-16,-5 34 15,-11-25-15,-13 8 0,-6 8 16,-5 9-16,-3 6 16,3 8-1,-5 7-15,5 5 0,-1 7 16,4 3-16,7 3 16,25-39-16,-13 38 0,8 0 15,10 1-15,6-3 16,13-7-16,-24-29 0,30 23 15,5-7-15</inkml:trace>
  <inkml:trace contextRef="#ctx0" brushRef="#br3" timeOffset="115234.82">2281 7445 0,'0'0'0,"0"0"0,0 0 0,-25 8 31,-20 4-31,-17 16 16,10-2-16,52-26 0,0 0 15,-35 33-15,11-4 0,24-29 16,-11 25-16,11-25 0,3 26 15,-3-26-15,16 22 16,-16-22-16,32 28 0,-32-28 16,39 24-16,-39-24 15,46 23-15,-46-23 0,51 30 16,-13 6-16,-38-36 0,18 35 16,-18 0-16,-5 2 15,-11-3-15,16-34 0,-24 38 16,24-38-16,-33 30 15,-5 1-15,-2-10 0,-4-10 16</inkml:trace>
  <inkml:trace contextRef="#ctx0" brushRef="#br3" timeOffset="115682.48">2613 7351 0,'0'0'0,"0"0"15,0 0-15,-29 0 0,-18 5 16,-22 1-1,69-6-15,-63 21 16,63-21-16,-53 29 0,53-29 16,-44 36-16,44-36 15,-35 41-15,18-5 0,17-36 16,1 24-16,15-13 16,7 1-16,8-3 0,-31-9 15,35 9-15,6 0 0,-41-9 16,49 12-16,-4 9 0,4 5 15,-49-26-15,35 35 16,-17-2-16,-9 10 0,-9-9 16,-9 2-16,-9-4 15,-6 1-15,-6-3 0,-3-1 16,-2-2-16,-2-3 0,37-24 16,-41 15-16,41-15 0,-35 3 15,3-15-15</inkml:trace>
  <inkml:trace contextRef="#ctx0" brushRef="#br3" timeOffset="116167.08">3348 7243 0,'0'0'16,"0"0"-16,0 0 0,-18-3 15,18 3-15,-35-9 16,35 9-1,0 0-15,-50-7 16,50 7-16,0 0 0,-45 2 16,45-2-16,-27 14 15,16 17-15,11-31 0,3 29 16,-3-29-16,11 33 16,8-1-16,-3 4 0,6 2 15,-1-2-15,-21-36 0,16 41 16,-5 3-16,-11 4 0,-8-4 15,-6 1-15,-7-3 16,-6-4-16,-4 0 0,31-38 16,-47 48-16,-2-7 15,3-5-15,46-36 0,0 0 16,-47 26-16,47-26 0,-51 12 16</inkml:trace>
  <inkml:trace contextRef="#ctx0" brushRef="#br3" timeOffset="116498.68">3284 7658 0,'0'0'15,"0"0"-15,0 0 16,0 30-16,0-30 0,0 0 0,0 54 16,11 19-16,10-17 15,-21-56-15,32 33 0,-4-21 16,-2-9-16,1-6 16,-27 3-16,27-14 0,0-11 15,-4-3-15,-23 28 16,21-34-1,-21 34-15,14-35 0,-14 35 16,0 0-16,12-45 16,-12 45-16,3-47 15,-6 2-15</inkml:trace>
  <inkml:trace contextRef="#ctx0" brushRef="#br3" timeOffset="117014.93">3618 7860 0,'0'0'0,"0"0"0,0 0 15,0 26-15,0-26 16,0 54-16,-7 23 0,7-77 15,-1 73-15,1-73 16,0 0-16,0 0 16,-10 63-16,10-63 15,0 0-15,0 0 16,-8 39-16,-1-36 16,9-30-16,6-6 0,2-5 15,5-7-15,1-5 16,7-18-16,2-3 0,4 3 15,0 2-15,-1 4 16,-2 9-16,6 2 0,-30 51 0,0 0 16,33-38-16,-33 38 15,35-29-15,-35 29 0,30-12 16,-30 12-16,23 5 16,-8 19-16,-15 9 0,-9 6 15,-2 0-15,-10-2 16,21-37-1,-27 32-15,27-32 0,-30 36 16,30-36-16,-35 30 16,35-30-16,0 0 0,-36 26 15,6-8-15,23-14 16</inkml:trace>
  <inkml:trace contextRef="#ctx0" brushRef="#br3" timeOffset="117468.59">3983 7670 0,'0'0'0,"0"0"0,0 0 16,0 0-16,0 0 15,-7 27-15,4 23 0,-5 27 16,8-77-16,-9 80 0,9-80 16,-11 82-16,11-82 0,0 0 15,0 0-15,-16 84 16,16-84-16,0 0 0,-15 59 15,1-29-15,7-24 16,5-18-16,2-12 0,2-12 16,8-11-1,5-9-15,8-21 16,8 0-16,-31 77 0,35-77 16,-35 77-16,0 0 15,38-71-15,-38 71 0,0 0 16,39-56-16,-39 56 15,32-39-15,-9 21 16,-23 18-16,12 0 0,-12 0 0,0 18 16,-2 9-16,-8 7 15,-2 5-15,12-39 0,-17 39 16,17-39-16,0 0 16,-18 37-16,18-37 0,-20 20 15,2-12-15,2-16 16,5-12-1,8-10-15,12-9 0</inkml:trace>
  <inkml:trace contextRef="#ctx0" brushRef="#br3" timeOffset="118100.43">4363 7146 0,'0'0'0,"0"0"16,0 0-16,0 0 15,-10 24-15,-2 20 16,-9 24-16,1-3 0,3-3 16,-5 4-16,4 5 15,6-6-15,7-2 0,5-63 16,0 0-16,0 0 0,0 52 16,0-52-16,11 39 0,5-19 15,1-13-15,1-10 16,4-6-16,-3-6 0,-19 15 15,24-21-15,-24 21 16,22-23-16,-22 23 0,0 0 16,0 0-1,20-28-15,-20 28 16,15-16-16,-7 6 16,-4 17-16,-4-7 0,0 14 15,0-14-15,-4 27 16,4-27-16,4 29 0,-4-29 15,0 0-15,12 27 16,-12-27-16,17 18 0,7-12 0,3-9 16,-2-9-16,-1-9 15,1-6-15,-2-8 0,4-4 16,-27 39-16,0 0 16,0 0-16,24-41 0,-24 41 15,0 0-15,0 0 16,20-29-1,-5 8-15,-12 24 0,-6 15 16,-6 14-16,-6 15 16,-1 12-16,-11 22 0,-3 7 15,-7 7-15,-15 26 16,-10 17-16,-7-15 0,7-23 16,6-22-16,7-18 15,2-10-15,-3 0 0,-3-9 16,2-5-16,0-9 0,5-13 15,-1-7-15,1-11 0</inkml:trace>
  <inkml:trace contextRef="#ctx0" brushRef="#br3" timeOffset="119939.67">1057 9522 0,'0'0'16,"0"0"-16,0 0 15,0 0-15,0 0 0,0 0 0,27-3 16,32-6-16,31-6 16,9-2-16,18-4 0,10-6 15,16 1-15,11-4 16,25 3-16,12-3 0,18-2 15,-1 3-15,10 1 16,1 5-16,0-1 0,-2 10 0,-4-2 16,-10 14-16,-13-2 15,-9 10-15,-12 7 0,-24-2 16,-32 4-16,-30 0 16,-83-15-16,0 0 0,54 9 15</inkml:trace>
  <inkml:trace contextRef="#ctx0" brushRef="#br3" timeOffset="120471.63">2199 10005 0,'0'0'0,"0"0"16,0 0-16,20-4 15,26-10-15,19-10 0,0 1 16,-3-1-16,5 0 0,12 6 16,2 1-16,8 2 15,0 1-15,3-2 0,-6 11 16,-5-2-16,-7 1 16,-74 6-16,73-2 0,-73 2 15,0 0-15,0 0 16,69-3-1</inkml:trace>
  <inkml:trace contextRef="#ctx0" brushRef="#br3" timeOffset="120702.69">2506 10407 0,'0'0'0,"0"0"0,0 0 16,0 0-16,0 0 15,0 0-15,31-2 0,26-13 16,28 0 0,4 1-16,0-1 15,-3-1-15,-7 4 0,7 4 16,-2 5-16,-8-3 15,-17-6-15</inkml:trace>
  <inkml:trace contextRef="#ctx0" brushRef="#br3" timeOffset="121640.98">1315 11759 0,'0'0'0,"0"0"0,0 0 15,-18-12-15,-11-9 16,-6-2-16,35 23 0,-35-18 15,-12 3-15,-3-1 16,50 16-16,-62-11 0,-5 8 0,-2 6 16,7 12-16,2 9 31,4 3-31,5 11 0,2 4 16,8 8-16,2 3 15,0 9-15,9 10 0,11 4 16,5 4-16,14 4 15,14-2-15,5 2 0,17-16 0,12-9 16,4-7-16,10-10 16,10-12-16,2-15 0,4-15 15,1-18-15,4-15 16,0-11-16,1-12 16,11-18-16,-6-15 0,-16-3 15,-16 0-15,-28 3 0,-15 18 16,-10 9-16,-16 3 0,-10 2 15,-13 1-15,-5 9 16,-9 5-16,-4 10 0,-5 11 16,-1 6-16,-1 9 15,1 3-15,-5 0 0</inkml:trace>
  <inkml:trace contextRef="#ctx0" brushRef="#br3" timeOffset="121919.75">1084 12141 0,'0'0'16,"0"0"-16,0 0 0,0 0 15,0 0-15,17 21 16,17 8-16,7 13 16,0-1-16,2 7 15,-3-1-15,2 3 16,0 4-16,-4 0 0,0-8 16,-38-46-16,0 0 15,40 42-15,1-13 0</inkml:trace>
  <inkml:trace contextRef="#ctx0" brushRef="#br3" timeOffset="122389.27">2229 11629 0,'0'0'16,"0"0"-16,0 0 15,-30 0-15,-20-3 0,-29 6 16,17 8 0,6 13-16,12 8 15,44-32-15,-32 33 0,32-33 16,-22 33-16,14-6 15,8 1-15,11-1 0,8-4 16,9 2-16,9-1 16,3 0-16,9 0 0,10 8 15,1 1-15,2-1 0,-5 3 16,-57-35-16,51 36 0,-51-36 16,39 39-16,-16 5 0,-15-2 15,-18-7-15,-15 3 16,-10 1-16,-14 2 15,-7 1-15,-4-7 0,3-8 32,57-27-32,-62 24 0,3-7 15,-1-10-15,10-7 16</inkml:trace>
  <inkml:trace contextRef="#ctx0" brushRef="#br3" timeOffset="123943.5">2892 11664 0,'0'0'0,"0"0"15,0 0-15,0 0 0,0 0 16,29 0 0,-29 0-16,63 6 15,29-1-15,-10 7 0,-5 0 16,-12 4-16,-11 1 15,0 0-15,-54-17 0,59 22 16,1 1-16,-60-23 16,57 30-16,-3 6 0,-11-2 15,-43-34-15,29 36 0,-12-6 16,-10-3-16,-9 0 16,-14 2-16,-11 4 0,-5-4 15,-7 1-15,-8-1 16,-18 10-16,-1 2 0,-1-2 15,4 3-15,1-5 16,6 3 0,56-40-16,-59 38 0,59-38 15,-57 42-15,2-1 16,55-41-16,0 0 0,-48 39 16,48-39-16,0 0 15,0 0-15,-36 32 0,36-32 16,-21 12-16</inkml:trace>
  <inkml:trace contextRef="#ctx0" brushRef="#br3" timeOffset="124644.13">4780 11619 0,'0'0'0,"0"0"15,0 0-15,0 0 0,-16-2 0,-15-14 16,31 16-16,-53-11 0,-9 5 16,-2 12-16,-1 9 15,3 12-15,0 8 0,3 3 16,1 13-16,-6 5 15,4 3-15,4 10 0,10 2 32,7 3-32,16-3 0,12 3 15,11-6-15,16-5 16,11-8-16,11-5 0,9-5 16,10-9-16,8-10 15,6-11-15,9-13 0,4-4 16,1-6-16,-3-10 15,0-6-15,-10-6 0,0-2 0,-7-9 16,-4-4-16,-12-2 16,-3-4-16,-4-5 0,-6-1 15,-7 5-15,-29 52 16,12-57-16,-12 1 0,-7 2 16,-8 3-16,-4 7 15,-4 9-15,3 4 0,-8 5 0,28 26 16,-35-29-16,-7 0 15,42 29-15,-51-40 16,51 40-16,-47-32 0,47 32 31,0 0-31,-43-32 16,43 32-16,-51-24 0</inkml:trace>
  <inkml:trace contextRef="#ctx0" brushRef="#br3" timeOffset="125007.12">4564 12067 0,'0'0'0,"0"0"0,0 0 15,0 0-15,20 9 16,24 3-16,21 9 0,-13 2 16,-5 1-16,-2 5 15,-5 4-15,5 6 0,-6-2 16,-1 5-16,-3 6 15,1-4-15,-36-44 0,37 45 0,-37-45 16,35 41-16,-35-41 16,35 29-16,-35-29 0,32 16 15</inkml:trace>
  <inkml:trace contextRef="#ctx0" brushRef="#br3" timeOffset="125593.58">5652 11703 0,'0'0'15,"0"0"-15,0 0 0,0 0 16,0 0-16,0 0 15,0 29-15,0 28 0,0 25 16,0-2-16,-7 1 16,7-4-16,-6-1 0,1-4 15,-3-4-15,-6-6 0,14-62 16,-8 59-16,8-59 0,0 0 16,0 0-16,-12 51 15,12-51-15,-12 30 16,6-22-16,1-11 0,2-9 15,1-11-15,2-14 0,0-9 32,8-7-32,2-19 0,9-2 15,6 0-15,1 0 16,6 3-16,3 3 0,7 5 16,1 8-16,11 4 15,6 7-15,-60 44 0,68-40 16,12 8-16,0 8 15,-6 13-15,-12 8 0,-8 12 0,-13 6 16,-11 5-16,-11 10 16,-14 8-16,-8 10 0,-12 7 15,-16 17-15,-7 2 16,-15-3-16,-7 1 0,-7-4 16,-4-1-16,-21 11 15,-7-4 1,-7-10-16,9-10 0,7-6 15,4-13-15,16-14 16,-2-12-16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92D2A-D328-434D-8CDF-99D61810A40F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58F77-719D-8149-96DE-091A1B66B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266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58F77-719D-8149-96DE-091A1B66B5D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407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signal is excess stock or excess resources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58F77-719D-8149-96DE-091A1B66B5D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528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Signal – huge queues or waiting lists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58F77-719D-8149-96DE-091A1B66B5D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820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58F77-719D-8149-96DE-091A1B66B5D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56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58F77-719D-8149-96DE-091A1B66B5D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56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58F77-719D-8149-96DE-091A1B66B5D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41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CFC9-8699-E94F-A792-C20BDDDAD476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27F8E-690D-3540-BFAE-3EE8965226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78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CFC9-8699-E94F-A792-C20BDDDAD476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27F8E-690D-3540-BFAE-3EE8965226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269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CFC9-8699-E94F-A792-C20BDDDAD476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27F8E-690D-3540-BFAE-3EE8965226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057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CFC9-8699-E94F-A792-C20BDDDAD476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27F8E-690D-3540-BFAE-3EE8965226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78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CFC9-8699-E94F-A792-C20BDDDAD476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27F8E-690D-3540-BFAE-3EE8965226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867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CFC9-8699-E94F-A792-C20BDDDAD476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27F8E-690D-3540-BFAE-3EE8965226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6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CFC9-8699-E94F-A792-C20BDDDAD476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27F8E-690D-3540-BFAE-3EE8965226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364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CFC9-8699-E94F-A792-C20BDDDAD476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27F8E-690D-3540-BFAE-3EE8965226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987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CFC9-8699-E94F-A792-C20BDDDAD476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27F8E-690D-3540-BFAE-3EE8965226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305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CFC9-8699-E94F-A792-C20BDDDAD476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27F8E-690D-3540-BFAE-3EE8965226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899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CFC9-8699-E94F-A792-C20BDDDAD476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27F8E-690D-3540-BFAE-3EE8965226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785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3CFC9-8699-E94F-A792-C20BDDDAD476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27F8E-690D-3540-BFAE-3EE8965226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671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xampaperspractice.co.uk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12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image" Target="../media/image1.png"/><Relationship Id="rId5" Type="http://schemas.openxmlformats.org/officeDocument/2006/relationships/customXml" Target="../ink/ink3.xml"/><Relationship Id="rId10" Type="http://schemas.openxmlformats.org/officeDocument/2006/relationships/image" Target="../media/image12.emf"/><Relationship Id="rId4" Type="http://schemas.openxmlformats.org/officeDocument/2006/relationships/image" Target="../media/image9.emf"/><Relationship Id="rId9" Type="http://schemas.openxmlformats.org/officeDocument/2006/relationships/customXml" Target="../ink/ink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ampaperspractice.co.uk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ampaperspractice.co.uk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ampaperspractice.co.uk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ampaperspractice.co.uk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ampaperspractice.co.uk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ampaperspractice.co.uk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79255"/>
            <a:ext cx="12192000" cy="1630362"/>
          </a:xfrm>
          <a:solidFill>
            <a:schemeClr val="accent6"/>
          </a:solidFill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+mn-lt"/>
              </a:rPr>
              <a:t>AS Economics</a:t>
            </a:r>
            <a:br>
              <a:rPr lang="en-US" dirty="0">
                <a:solidFill>
                  <a:schemeClr val="bg1"/>
                </a:solidFill>
                <a:latin typeface="+mn-lt"/>
              </a:rPr>
            </a:br>
            <a:r>
              <a:rPr lang="en-US" sz="6600" b="1" dirty="0">
                <a:solidFill>
                  <a:schemeClr val="bg1"/>
                </a:solidFill>
                <a:latin typeface="+mn-lt"/>
              </a:rPr>
              <a:t>Supply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DDA40B-2A63-9535-8B2C-FE6ABD8255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99" y="1310314"/>
            <a:ext cx="8888898" cy="35787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551DBF-25CB-41C4-3018-157E262599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62BE26-4924-F711-CCAA-0513C5FB68CD}"/>
              </a:ext>
            </a:extLst>
          </p:cNvPr>
          <p:cNvSpPr txBox="1"/>
          <p:nvPr/>
        </p:nvSpPr>
        <p:spPr>
          <a:xfrm>
            <a:off x="9264424" y="663688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2823A9A9-B3B9-BCE9-6BA3-E91A5D7915E9}"/>
              </a:ext>
            </a:extLst>
          </p:cNvPr>
          <p:cNvSpPr txBox="1">
            <a:spLocks/>
          </p:cNvSpPr>
          <p:nvPr/>
        </p:nvSpPr>
        <p:spPr>
          <a:xfrm>
            <a:off x="3943349" y="660463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142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764" y="1779687"/>
            <a:ext cx="690423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If the price of </a:t>
            </a:r>
            <a:r>
              <a:rPr lang="en-GB" sz="3600" b="1" dirty="0">
                <a:solidFill>
                  <a:srgbClr val="FF0000"/>
                </a:solidFill>
              </a:rPr>
              <a:t>Good A</a:t>
            </a:r>
            <a:r>
              <a:rPr lang="en-GB" sz="3600" dirty="0"/>
              <a:t> increases, then a firm may switch production from </a:t>
            </a:r>
            <a:r>
              <a:rPr lang="en-GB" sz="3600" b="1" dirty="0">
                <a:solidFill>
                  <a:srgbClr val="7030A0"/>
                </a:solidFill>
              </a:rPr>
              <a:t>Good B</a:t>
            </a:r>
            <a:r>
              <a:rPr lang="en-GB" sz="3600" dirty="0"/>
              <a:t> to increase production of </a:t>
            </a:r>
            <a:r>
              <a:rPr lang="en-GB" sz="3600" b="1" dirty="0">
                <a:solidFill>
                  <a:srgbClr val="FF0000"/>
                </a:solidFill>
              </a:rPr>
              <a:t>Good A</a:t>
            </a:r>
            <a:r>
              <a:rPr lang="en-GB" sz="3600" dirty="0"/>
              <a:t>. 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This will lead to a fall in supply of </a:t>
            </a:r>
            <a:r>
              <a:rPr lang="en-GB" sz="3600" b="1" dirty="0">
                <a:solidFill>
                  <a:srgbClr val="7030A0"/>
                </a:solidFill>
              </a:rPr>
              <a:t>Good B</a:t>
            </a:r>
            <a:r>
              <a:rPr lang="en-GB" sz="3600" dirty="0"/>
              <a:t>, as the firm tries to take advantage of the higher price level for </a:t>
            </a:r>
            <a:r>
              <a:rPr lang="en-GB" sz="3600" b="1" dirty="0">
                <a:solidFill>
                  <a:srgbClr val="FF0000"/>
                </a:solidFill>
              </a:rPr>
              <a:t>Good A.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E720121-9AD2-2341-BF55-453326BCE0D8}"/>
              </a:ext>
            </a:extLst>
          </p:cNvPr>
          <p:cNvSpPr txBox="1">
            <a:spLocks/>
          </p:cNvSpPr>
          <p:nvPr/>
        </p:nvSpPr>
        <p:spPr>
          <a:xfrm>
            <a:off x="0" y="176282"/>
            <a:ext cx="12192000" cy="55921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/>
              <a:t> </a:t>
            </a:r>
            <a:r>
              <a:rPr lang="en-GB" sz="4000" b="1">
                <a:solidFill>
                  <a:schemeClr val="bg1"/>
                </a:solidFill>
                <a:latin typeface="+mn-lt"/>
              </a:rPr>
              <a:t>Shifts in the supply curve 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DE674A-810F-244F-A2A6-136B40C87F47}"/>
              </a:ext>
            </a:extLst>
          </p:cNvPr>
          <p:cNvSpPr txBox="1"/>
          <p:nvPr/>
        </p:nvSpPr>
        <p:spPr>
          <a:xfrm>
            <a:off x="424070" y="933735"/>
            <a:ext cx="5925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5. Changes to the price of other goods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EB1C51C-7FCD-4FE6-8228-1A349F5304B7}"/>
                  </a:ext>
                </a:extLst>
              </p14:cNvPr>
              <p14:cNvContentPartPr/>
              <p14:nvPr/>
            </p14:nvContentPartPr>
            <p14:xfrm>
              <a:off x="7595280" y="1387440"/>
              <a:ext cx="4300560" cy="53362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EB1C51C-7FCD-4FE6-8228-1A349F5304B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85920" y="1378080"/>
                <a:ext cx="4319280" cy="53550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93977A2F-D5B1-FE30-EBC6-DE53FA1714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99" y="1310314"/>
            <a:ext cx="8888898" cy="35787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1C5405-A0F0-FE52-C6D5-369C0E95EA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340699-A532-E882-447D-04493C1F7955}"/>
              </a:ext>
            </a:extLst>
          </p:cNvPr>
          <p:cNvSpPr txBox="1"/>
          <p:nvPr/>
        </p:nvSpPr>
        <p:spPr>
          <a:xfrm>
            <a:off x="9264424" y="663688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AF1E1D5E-8ACF-4902-3B05-55D5ADB7CDE2}"/>
              </a:ext>
            </a:extLst>
          </p:cNvPr>
          <p:cNvSpPr txBox="1">
            <a:spLocks/>
          </p:cNvSpPr>
          <p:nvPr/>
        </p:nvSpPr>
        <p:spPr>
          <a:xfrm>
            <a:off x="3943349" y="660463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84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042"/>
            <a:ext cx="12192000" cy="559214"/>
          </a:xfr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GB" dirty="0"/>
              <a:t>            </a:t>
            </a:r>
            <a:r>
              <a:rPr lang="en-GB" sz="4000" dirty="0">
                <a:solidFill>
                  <a:schemeClr val="bg1"/>
                </a:solidFill>
                <a:latin typeface="+mn-lt"/>
              </a:rPr>
              <a:t>Market Equilibrium 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" t="32470" r="57561" b="28087"/>
          <a:stretch/>
        </p:blipFill>
        <p:spPr bwMode="auto">
          <a:xfrm>
            <a:off x="2991609" y="2122136"/>
            <a:ext cx="5816343" cy="469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5955C0-AF20-AA44-8D8A-C6DD4393814A}"/>
              </a:ext>
            </a:extLst>
          </p:cNvPr>
          <p:cNvSpPr txBox="1"/>
          <p:nvPr/>
        </p:nvSpPr>
        <p:spPr>
          <a:xfrm>
            <a:off x="408562" y="875489"/>
            <a:ext cx="1170346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Market: </a:t>
            </a:r>
            <a:r>
              <a:rPr lang="en-GB" sz="2400" dirty="0"/>
              <a:t>Any place where buyers and and sellers come together to exchange goods/services. </a:t>
            </a:r>
          </a:p>
          <a:p>
            <a:endParaRPr lang="en-GB" dirty="0"/>
          </a:p>
          <a:p>
            <a:r>
              <a:rPr lang="en-GB" sz="2800" b="1" dirty="0">
                <a:solidFill>
                  <a:srgbClr val="FF0000"/>
                </a:solidFill>
              </a:rPr>
              <a:t>Equilibrium: </a:t>
            </a:r>
            <a:r>
              <a:rPr lang="en-GB" sz="2800" dirty="0"/>
              <a:t>When Demand = Supply in a market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A4EBB8C-09C1-4FC0-BFB6-7EC4B45CAA70}"/>
                  </a:ext>
                </a:extLst>
              </p14:cNvPr>
              <p14:cNvContentPartPr/>
              <p14:nvPr/>
            </p14:nvContentPartPr>
            <p14:xfrm>
              <a:off x="5278320" y="4157280"/>
              <a:ext cx="1625400" cy="822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A4EBB8C-09C1-4FC0-BFB6-7EC4B45CAA7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62480" y="4093920"/>
                <a:ext cx="1656720" cy="9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A91456F-482B-46C2-BFA6-1F7426DB37B0}"/>
                  </a:ext>
                </a:extLst>
              </p14:cNvPr>
              <p14:cNvContentPartPr/>
              <p14:nvPr/>
            </p14:nvContentPartPr>
            <p14:xfrm>
              <a:off x="6893640" y="4979880"/>
              <a:ext cx="324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A91456F-482B-46C2-BFA6-1F7426DB37B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77800" y="4916520"/>
                <a:ext cx="345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F9F0205-191D-48BB-B251-9697DCBDC4BA}"/>
                  </a:ext>
                </a:extLst>
              </p14:cNvPr>
              <p14:cNvContentPartPr/>
              <p14:nvPr/>
            </p14:nvContentPartPr>
            <p14:xfrm>
              <a:off x="5203080" y="2979720"/>
              <a:ext cx="2033280" cy="1017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F9F0205-191D-48BB-B251-9697DCBDC4B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87240" y="2916360"/>
                <a:ext cx="2064600" cy="11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07FBFDB-0E5D-411A-8FD2-23F1A260BAE2}"/>
                  </a:ext>
                </a:extLst>
              </p14:cNvPr>
              <p14:cNvContentPartPr/>
              <p14:nvPr/>
            </p14:nvContentPartPr>
            <p14:xfrm>
              <a:off x="130680" y="1737000"/>
              <a:ext cx="12019320" cy="4992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07FBFDB-0E5D-411A-8FD2-23F1A260BAE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1320" y="1727640"/>
                <a:ext cx="12038040" cy="501084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D6D086F-04FA-D61C-D56A-79DB263391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99" y="1310314"/>
            <a:ext cx="8888898" cy="35787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A0B02C-CCDF-0191-059A-BF1E413ED91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72DD88-4205-8E6C-90CC-AF5BA1E8CB77}"/>
              </a:ext>
            </a:extLst>
          </p:cNvPr>
          <p:cNvSpPr txBox="1"/>
          <p:nvPr/>
        </p:nvSpPr>
        <p:spPr>
          <a:xfrm>
            <a:off x="9264424" y="663688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D3D508D3-80CD-4BCD-12D0-94FF350239F4}"/>
              </a:ext>
            </a:extLst>
          </p:cNvPr>
          <p:cNvSpPr txBox="1">
            <a:spLocks/>
          </p:cNvSpPr>
          <p:nvPr/>
        </p:nvSpPr>
        <p:spPr>
          <a:xfrm>
            <a:off x="3943349" y="660463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17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4909"/>
            <a:ext cx="12192000" cy="559214"/>
          </a:xfr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GB" dirty="0"/>
              <a:t>            </a:t>
            </a:r>
            <a:r>
              <a:rPr lang="en-GB" sz="4000" dirty="0">
                <a:solidFill>
                  <a:schemeClr val="bg1"/>
                </a:solidFill>
                <a:latin typeface="+mn-lt"/>
              </a:rPr>
              <a:t>Market Equilibrium 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546" y="4237772"/>
            <a:ext cx="114969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If the price if £2, demand will be 12 million units, but only 2 million units will be supplied. </a:t>
            </a:r>
          </a:p>
          <a:p>
            <a:r>
              <a:rPr lang="en-GB" sz="3600" b="1" dirty="0"/>
              <a:t>Demand is greater than supply and therefore there is </a:t>
            </a:r>
            <a:r>
              <a:rPr lang="en-GB" sz="3600" b="1" dirty="0">
                <a:solidFill>
                  <a:srgbClr val="00B050"/>
                </a:solidFill>
              </a:rPr>
              <a:t>excess demand</a:t>
            </a:r>
            <a:r>
              <a:rPr lang="en-GB" sz="3600" b="1" dirty="0"/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7546" y="1049091"/>
            <a:ext cx="114969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If the price if £10, buyers will not buy any goods. Sellers will wish to supply 10 million units. </a:t>
            </a:r>
          </a:p>
          <a:p>
            <a:r>
              <a:rPr lang="en-GB" sz="3600" b="1" dirty="0"/>
              <a:t>Supply is greater than demand and therefore there will be </a:t>
            </a:r>
            <a:r>
              <a:rPr lang="en-GB" sz="3600" b="1" dirty="0">
                <a:solidFill>
                  <a:srgbClr val="FF0000"/>
                </a:solidFill>
              </a:rPr>
              <a:t>excess supply</a:t>
            </a:r>
            <a:r>
              <a:rPr lang="en-GB" sz="3600" b="1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FE9847-783D-99F4-BE4D-C9516C3B5A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99" y="1310314"/>
            <a:ext cx="8888898" cy="35787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069920-0CFC-0390-8B3F-554EFE3AA7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2D8353-7E2B-7367-F76B-FB2854CB278A}"/>
              </a:ext>
            </a:extLst>
          </p:cNvPr>
          <p:cNvSpPr txBox="1"/>
          <p:nvPr/>
        </p:nvSpPr>
        <p:spPr>
          <a:xfrm>
            <a:off x="9264424" y="663688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F705AEF1-D148-21D8-513B-50D41FBE7973}"/>
              </a:ext>
            </a:extLst>
          </p:cNvPr>
          <p:cNvSpPr txBox="1">
            <a:spLocks/>
          </p:cNvSpPr>
          <p:nvPr/>
        </p:nvSpPr>
        <p:spPr>
          <a:xfrm>
            <a:off x="3943349" y="660463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78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9" y="830997"/>
            <a:ext cx="6166455" cy="57905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75A4B6-9B4C-1C40-9C00-980C348BD65A}"/>
              </a:ext>
            </a:extLst>
          </p:cNvPr>
          <p:cNvSpPr txBox="1"/>
          <p:nvPr/>
        </p:nvSpPr>
        <p:spPr>
          <a:xfrm>
            <a:off x="0" y="0"/>
            <a:ext cx="12087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In a free market, disequilibrium will never last. The </a:t>
            </a:r>
            <a:r>
              <a:rPr lang="en-GB" sz="2400" b="1" dirty="0">
                <a:solidFill>
                  <a:srgbClr val="FF0000"/>
                </a:solidFill>
              </a:rPr>
              <a:t>invisible hand </a:t>
            </a:r>
            <a:r>
              <a:rPr lang="en-GB" sz="2400" b="1" dirty="0"/>
              <a:t>of the </a:t>
            </a:r>
            <a:r>
              <a:rPr lang="en-GB" sz="2400" b="1" dirty="0">
                <a:solidFill>
                  <a:srgbClr val="FF0000"/>
                </a:solidFill>
              </a:rPr>
              <a:t>price mechanism </a:t>
            </a:r>
            <a:r>
              <a:rPr lang="en-GB" sz="2400" b="1" dirty="0"/>
              <a:t>will guide us to equilibrium.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ACD1D4-2C8D-1249-8188-612DA3AD4513}"/>
              </a:ext>
            </a:extLst>
          </p:cNvPr>
          <p:cNvSpPr txBox="1"/>
          <p:nvPr/>
        </p:nvSpPr>
        <p:spPr>
          <a:xfrm>
            <a:off x="7062281" y="1050587"/>
            <a:ext cx="465334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If there is excess supply:</a:t>
            </a:r>
          </a:p>
          <a:p>
            <a:endParaRPr lang="en-GB" sz="2400" dirty="0"/>
          </a:p>
          <a:p>
            <a:pPr marL="342900" indent="-342900">
              <a:buAutoNum type="arabicPeriod"/>
            </a:pPr>
            <a:r>
              <a:rPr lang="en-GB" sz="2400" dirty="0"/>
              <a:t>A </a:t>
            </a:r>
            <a:r>
              <a:rPr lang="en-GB" sz="2400" b="1" dirty="0">
                <a:solidFill>
                  <a:srgbClr val="FF0000"/>
                </a:solidFill>
              </a:rPr>
              <a:t>signal</a:t>
            </a:r>
            <a:r>
              <a:rPr lang="en-GB" sz="2400" dirty="0"/>
              <a:t> is sent to producers that the price is too high </a:t>
            </a:r>
          </a:p>
          <a:p>
            <a:pPr marL="342900" indent="-342900">
              <a:buAutoNum type="arabicPeriod"/>
            </a:pPr>
            <a:r>
              <a:rPr lang="en-GB" sz="2400" dirty="0"/>
              <a:t>This acts as an </a:t>
            </a:r>
            <a:r>
              <a:rPr lang="en-GB" sz="2400" b="1" dirty="0">
                <a:solidFill>
                  <a:srgbClr val="FF0000"/>
                </a:solidFill>
              </a:rPr>
              <a:t>incentive</a:t>
            </a:r>
            <a:r>
              <a:rPr lang="en-GB" sz="2400" dirty="0"/>
              <a:t> for producers to lower the price (so they can make profit)</a:t>
            </a:r>
          </a:p>
          <a:p>
            <a:pPr marL="342900" indent="-342900">
              <a:buAutoNum type="arabicPeriod"/>
            </a:pPr>
            <a:r>
              <a:rPr lang="en-GB" sz="2400" dirty="0"/>
              <a:t>There will be a </a:t>
            </a:r>
            <a:r>
              <a:rPr lang="en-GB" sz="2400" b="1" dirty="0">
                <a:solidFill>
                  <a:srgbClr val="FF0000"/>
                </a:solidFill>
              </a:rPr>
              <a:t>contraction</a:t>
            </a:r>
            <a:r>
              <a:rPr lang="en-GB" sz="2400" dirty="0"/>
              <a:t> along supply and an </a:t>
            </a:r>
            <a:r>
              <a:rPr lang="en-GB" sz="2400" b="1" dirty="0">
                <a:solidFill>
                  <a:srgbClr val="FF0000"/>
                </a:solidFill>
              </a:rPr>
              <a:t>extension</a:t>
            </a:r>
            <a:r>
              <a:rPr lang="en-GB" sz="2400" dirty="0"/>
              <a:t> of demand</a:t>
            </a:r>
          </a:p>
          <a:p>
            <a:pPr marL="342900" indent="-342900">
              <a:buAutoNum type="arabicPeriod"/>
            </a:pPr>
            <a:r>
              <a:rPr lang="en-GB" sz="2400" dirty="0"/>
              <a:t>We are </a:t>
            </a:r>
            <a:r>
              <a:rPr lang="en-GB" sz="2400" b="1" dirty="0">
                <a:solidFill>
                  <a:srgbClr val="FF0000"/>
                </a:solidFill>
              </a:rPr>
              <a:t>back at equilibrium </a:t>
            </a:r>
            <a:r>
              <a:rPr lang="en-GB" sz="2400" dirty="0"/>
              <a:t>– excess supply has been rationed away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2A4698-1136-696E-9A3B-3A0E13F02B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99" y="1310314"/>
            <a:ext cx="8888898" cy="35787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381C8D-6435-B26A-C9EE-E585D2D880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F52B30-6DC2-B75E-795F-402A18FE1E2D}"/>
              </a:ext>
            </a:extLst>
          </p:cNvPr>
          <p:cNvSpPr txBox="1"/>
          <p:nvPr/>
        </p:nvSpPr>
        <p:spPr>
          <a:xfrm>
            <a:off x="9264424" y="663688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BE5D0755-6F15-9009-8E9B-DFE876C6DE8A}"/>
              </a:ext>
            </a:extLst>
          </p:cNvPr>
          <p:cNvSpPr txBox="1">
            <a:spLocks/>
          </p:cNvSpPr>
          <p:nvPr/>
        </p:nvSpPr>
        <p:spPr>
          <a:xfrm>
            <a:off x="3943349" y="660463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49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6775"/>
            <a:ext cx="5972783" cy="56712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4DC021-8269-6746-9CB3-06E157C6EB9D}"/>
              </a:ext>
            </a:extLst>
          </p:cNvPr>
          <p:cNvSpPr txBox="1"/>
          <p:nvPr/>
        </p:nvSpPr>
        <p:spPr>
          <a:xfrm>
            <a:off x="7062281" y="1050587"/>
            <a:ext cx="465334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If there is excess demand:</a:t>
            </a:r>
          </a:p>
          <a:p>
            <a:endParaRPr lang="en-GB" sz="2400" dirty="0"/>
          </a:p>
          <a:p>
            <a:pPr marL="342900" indent="-342900">
              <a:buAutoNum type="arabicPeriod"/>
            </a:pPr>
            <a:r>
              <a:rPr lang="en-GB" sz="2400" dirty="0"/>
              <a:t>A </a:t>
            </a:r>
            <a:r>
              <a:rPr lang="en-GB" sz="2400" b="1" dirty="0">
                <a:solidFill>
                  <a:srgbClr val="FF0000"/>
                </a:solidFill>
              </a:rPr>
              <a:t>signal</a:t>
            </a:r>
            <a:r>
              <a:rPr lang="en-GB" sz="2400" dirty="0"/>
              <a:t> is sent to producers that the price is too low</a:t>
            </a:r>
          </a:p>
          <a:p>
            <a:pPr marL="342900" indent="-342900">
              <a:buAutoNum type="arabicPeriod"/>
            </a:pPr>
            <a:r>
              <a:rPr lang="en-GB" sz="2400" dirty="0"/>
              <a:t>This acts as an </a:t>
            </a:r>
            <a:r>
              <a:rPr lang="en-GB" sz="2400" b="1" dirty="0">
                <a:solidFill>
                  <a:srgbClr val="FF0000"/>
                </a:solidFill>
              </a:rPr>
              <a:t>incentive</a:t>
            </a:r>
            <a:r>
              <a:rPr lang="en-GB" sz="2400" dirty="0"/>
              <a:t> for producers to increase the price (so they can make profit)</a:t>
            </a:r>
          </a:p>
          <a:p>
            <a:pPr marL="342900" indent="-342900">
              <a:buAutoNum type="arabicPeriod"/>
            </a:pPr>
            <a:r>
              <a:rPr lang="en-GB" sz="2400" dirty="0"/>
              <a:t>There will be an </a:t>
            </a:r>
            <a:r>
              <a:rPr lang="en-GB" sz="2400" b="1" dirty="0">
                <a:solidFill>
                  <a:srgbClr val="FF0000"/>
                </a:solidFill>
              </a:rPr>
              <a:t>extension</a:t>
            </a:r>
            <a:r>
              <a:rPr lang="en-GB" sz="2400" dirty="0"/>
              <a:t> along supply and a </a:t>
            </a:r>
            <a:r>
              <a:rPr lang="en-GB" sz="2400" b="1" dirty="0">
                <a:solidFill>
                  <a:srgbClr val="FF0000"/>
                </a:solidFill>
              </a:rPr>
              <a:t>contraction</a:t>
            </a:r>
            <a:r>
              <a:rPr lang="en-GB" sz="2400" dirty="0"/>
              <a:t> of demand</a:t>
            </a:r>
          </a:p>
          <a:p>
            <a:pPr marL="342900" indent="-342900">
              <a:buAutoNum type="arabicPeriod"/>
            </a:pPr>
            <a:r>
              <a:rPr lang="en-GB" sz="2400" dirty="0"/>
              <a:t>We are </a:t>
            </a:r>
            <a:r>
              <a:rPr lang="en-GB" sz="2400" b="1" dirty="0">
                <a:solidFill>
                  <a:srgbClr val="FF0000"/>
                </a:solidFill>
              </a:rPr>
              <a:t>back at equilibrium </a:t>
            </a:r>
            <a:r>
              <a:rPr lang="en-GB" sz="2400" dirty="0"/>
              <a:t>– excess demand has been rationed away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75A4B6-9B4C-1C40-9C00-980C348BD65A}"/>
              </a:ext>
            </a:extLst>
          </p:cNvPr>
          <p:cNvSpPr txBox="1"/>
          <p:nvPr/>
        </p:nvSpPr>
        <p:spPr>
          <a:xfrm>
            <a:off x="0" y="0"/>
            <a:ext cx="12087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In a free market, disequilibrium will never last. The </a:t>
            </a:r>
            <a:r>
              <a:rPr lang="en-GB" sz="2400" b="1" dirty="0">
                <a:solidFill>
                  <a:srgbClr val="FF0000"/>
                </a:solidFill>
              </a:rPr>
              <a:t>invisible hand </a:t>
            </a:r>
            <a:r>
              <a:rPr lang="en-GB" sz="2400" b="1" dirty="0"/>
              <a:t>of the </a:t>
            </a:r>
            <a:r>
              <a:rPr lang="en-GB" sz="2400" b="1" dirty="0">
                <a:solidFill>
                  <a:srgbClr val="FF0000"/>
                </a:solidFill>
              </a:rPr>
              <a:t>price mechanism </a:t>
            </a:r>
            <a:r>
              <a:rPr lang="en-GB" sz="2400" b="1" dirty="0"/>
              <a:t>will guide us to equilibrium.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CF8EA3-8AAE-CE1E-0D69-70E592E8B1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99" y="1310314"/>
            <a:ext cx="8888898" cy="35787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9160D7-284D-1E0C-8D88-BBEF99C33F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FBB32E-D209-F64E-72E7-8459658041A2}"/>
              </a:ext>
            </a:extLst>
          </p:cNvPr>
          <p:cNvSpPr txBox="1"/>
          <p:nvPr/>
        </p:nvSpPr>
        <p:spPr>
          <a:xfrm>
            <a:off x="9264424" y="663688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B8765E90-3658-91F9-EE8D-01A47FFB01E1}"/>
              </a:ext>
            </a:extLst>
          </p:cNvPr>
          <p:cNvSpPr txBox="1">
            <a:spLocks/>
          </p:cNvSpPr>
          <p:nvPr/>
        </p:nvSpPr>
        <p:spPr>
          <a:xfrm>
            <a:off x="3943349" y="660463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06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76282"/>
            <a:ext cx="12192000" cy="5592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>
                <a:solidFill>
                  <a:schemeClr val="bg1"/>
                </a:solidFill>
              </a:rPr>
              <a:t>            Changes in </a:t>
            </a:r>
            <a:r>
              <a:rPr lang="en-GB" sz="4000">
                <a:solidFill>
                  <a:schemeClr val="bg1"/>
                </a:solidFill>
                <a:latin typeface="+mn-lt"/>
              </a:rPr>
              <a:t>Market Equilibrium 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900604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Shifts in demand or supply curves will change the market equilibrium;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89186" y="1545021"/>
            <a:ext cx="5628290" cy="5262979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u="sng" dirty="0"/>
              <a:t>Demand Shifts to the Right </a:t>
            </a:r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06511" y="1545021"/>
            <a:ext cx="5628290" cy="5262979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u="sng" dirty="0"/>
              <a:t>Demand Shifts to the Left  </a:t>
            </a:r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</p:txBody>
      </p:sp>
      <p:grpSp>
        <p:nvGrpSpPr>
          <p:cNvPr id="128" name="SMARTInkShape-Group1"/>
          <p:cNvGrpSpPr/>
          <p:nvPr/>
        </p:nvGrpSpPr>
        <p:grpSpPr>
          <a:xfrm>
            <a:off x="571500" y="2078530"/>
            <a:ext cx="4917268" cy="4199367"/>
            <a:chOff x="571500" y="2078530"/>
            <a:chExt cx="4917268" cy="4199367"/>
          </a:xfrm>
        </p:grpSpPr>
        <p:sp>
          <p:nvSpPr>
            <p:cNvPr id="2" name="SMARTInkShape-1"/>
            <p:cNvSpPr/>
            <p:nvPr/>
          </p:nvSpPr>
          <p:spPr>
            <a:xfrm>
              <a:off x="1095375" y="5381625"/>
              <a:ext cx="4000501" cy="378519"/>
            </a:xfrm>
            <a:custGeom>
              <a:avLst/>
              <a:gdLst/>
              <a:ahLst/>
              <a:cxnLst/>
              <a:rect l="0" t="0" r="0" b="0"/>
              <a:pathLst>
                <a:path w="4000501" h="378519">
                  <a:moveTo>
                    <a:pt x="4000500" y="369094"/>
                  </a:moveTo>
                  <a:lnTo>
                    <a:pt x="3944179" y="369094"/>
                  </a:lnTo>
                  <a:lnTo>
                    <a:pt x="3898095" y="378518"/>
                  </a:lnTo>
                  <a:lnTo>
                    <a:pt x="3859033" y="376737"/>
                  </a:lnTo>
                  <a:lnTo>
                    <a:pt x="3803957" y="370604"/>
                  </a:lnTo>
                  <a:lnTo>
                    <a:pt x="3757164" y="369392"/>
                  </a:lnTo>
                  <a:lnTo>
                    <a:pt x="3706885" y="369182"/>
                  </a:lnTo>
                  <a:lnTo>
                    <a:pt x="3654065" y="367797"/>
                  </a:lnTo>
                  <a:lnTo>
                    <a:pt x="3596391" y="359675"/>
                  </a:lnTo>
                  <a:lnTo>
                    <a:pt x="3546948" y="354397"/>
                  </a:lnTo>
                  <a:lnTo>
                    <a:pt x="3501430" y="347982"/>
                  </a:lnTo>
                  <a:lnTo>
                    <a:pt x="3448256" y="342554"/>
                  </a:lnTo>
                  <a:lnTo>
                    <a:pt x="3403838" y="336095"/>
                  </a:lnTo>
                  <a:lnTo>
                    <a:pt x="3347741" y="327592"/>
                  </a:lnTo>
                  <a:lnTo>
                    <a:pt x="3308659" y="324190"/>
                  </a:lnTo>
                  <a:lnTo>
                    <a:pt x="3265713" y="321356"/>
                  </a:lnTo>
                  <a:lnTo>
                    <a:pt x="3217900" y="313645"/>
                  </a:lnTo>
                  <a:lnTo>
                    <a:pt x="3158534" y="310369"/>
                  </a:lnTo>
                  <a:lnTo>
                    <a:pt x="3101878" y="303401"/>
                  </a:lnTo>
                  <a:lnTo>
                    <a:pt x="3047912" y="298791"/>
                  </a:lnTo>
                  <a:lnTo>
                    <a:pt x="3003142" y="296669"/>
                  </a:lnTo>
                  <a:lnTo>
                    <a:pt x="2944134" y="288299"/>
                  </a:lnTo>
                  <a:lnTo>
                    <a:pt x="2887548" y="279933"/>
                  </a:lnTo>
                  <a:lnTo>
                    <a:pt x="2841121" y="275648"/>
                  </a:lnTo>
                  <a:lnTo>
                    <a:pt x="2793851" y="274378"/>
                  </a:lnTo>
                  <a:lnTo>
                    <a:pt x="2746331" y="267681"/>
                  </a:lnTo>
                  <a:lnTo>
                    <a:pt x="2698737" y="263639"/>
                  </a:lnTo>
                  <a:lnTo>
                    <a:pt x="2651121" y="262441"/>
                  </a:lnTo>
                  <a:lnTo>
                    <a:pt x="2603499" y="255767"/>
                  </a:lnTo>
                  <a:lnTo>
                    <a:pt x="2555875" y="251730"/>
                  </a:lnTo>
                  <a:lnTo>
                    <a:pt x="2508250" y="250535"/>
                  </a:lnTo>
                  <a:lnTo>
                    <a:pt x="2460625" y="243860"/>
                  </a:lnTo>
                  <a:lnTo>
                    <a:pt x="2413000" y="239824"/>
                  </a:lnTo>
                  <a:lnTo>
                    <a:pt x="2365375" y="232308"/>
                  </a:lnTo>
                  <a:lnTo>
                    <a:pt x="2317750" y="228023"/>
                  </a:lnTo>
                  <a:lnTo>
                    <a:pt x="2270125" y="226753"/>
                  </a:lnTo>
                  <a:lnTo>
                    <a:pt x="2222500" y="220056"/>
                  </a:lnTo>
                  <a:lnTo>
                    <a:pt x="2174875" y="216014"/>
                  </a:lnTo>
                  <a:lnTo>
                    <a:pt x="2127250" y="208497"/>
                  </a:lnTo>
                  <a:lnTo>
                    <a:pt x="2079625" y="204211"/>
                  </a:lnTo>
                  <a:lnTo>
                    <a:pt x="2032000" y="202940"/>
                  </a:lnTo>
                  <a:lnTo>
                    <a:pt x="1978054" y="196244"/>
                  </a:lnTo>
                  <a:lnTo>
                    <a:pt x="1926499" y="192201"/>
                  </a:lnTo>
                  <a:lnTo>
                    <a:pt x="1877709" y="191004"/>
                  </a:lnTo>
                  <a:lnTo>
                    <a:pt x="1829739" y="184329"/>
                  </a:lnTo>
                  <a:lnTo>
                    <a:pt x="1782012" y="180293"/>
                  </a:lnTo>
                  <a:lnTo>
                    <a:pt x="1734356" y="172777"/>
                  </a:lnTo>
                  <a:lnTo>
                    <a:pt x="1686722" y="168492"/>
                  </a:lnTo>
                  <a:lnTo>
                    <a:pt x="1639095" y="167222"/>
                  </a:lnTo>
                  <a:lnTo>
                    <a:pt x="1591469" y="166846"/>
                  </a:lnTo>
                  <a:lnTo>
                    <a:pt x="1543844" y="160414"/>
                  </a:lnTo>
                  <a:lnTo>
                    <a:pt x="1496219" y="156450"/>
                  </a:lnTo>
                  <a:lnTo>
                    <a:pt x="1448594" y="155275"/>
                  </a:lnTo>
                  <a:lnTo>
                    <a:pt x="1400969" y="148607"/>
                  </a:lnTo>
                  <a:lnTo>
                    <a:pt x="1345651" y="144007"/>
                  </a:lnTo>
                  <a:lnTo>
                    <a:pt x="1300647" y="141888"/>
                  </a:lnTo>
                  <a:lnTo>
                    <a:pt x="1253798" y="134792"/>
                  </a:lnTo>
                  <a:lnTo>
                    <a:pt x="1202434" y="130779"/>
                  </a:lnTo>
                  <a:lnTo>
                    <a:pt x="1155745" y="125152"/>
                  </a:lnTo>
                  <a:lnTo>
                    <a:pt x="1096358" y="120867"/>
                  </a:lnTo>
                  <a:lnTo>
                    <a:pt x="1037067" y="111236"/>
                  </a:lnTo>
                  <a:lnTo>
                    <a:pt x="979298" y="104434"/>
                  </a:lnTo>
                  <a:lnTo>
                    <a:pt x="922957" y="97065"/>
                  </a:lnTo>
                  <a:lnTo>
                    <a:pt x="866407" y="86103"/>
                  </a:lnTo>
                  <a:lnTo>
                    <a:pt x="807929" y="76371"/>
                  </a:lnTo>
                  <a:lnTo>
                    <a:pt x="753266" y="71576"/>
                  </a:lnTo>
                  <a:lnTo>
                    <a:pt x="710493" y="65767"/>
                  </a:lnTo>
                  <a:lnTo>
                    <a:pt x="665025" y="62302"/>
                  </a:lnTo>
                  <a:lnTo>
                    <a:pt x="622327" y="59440"/>
                  </a:lnTo>
                  <a:lnTo>
                    <a:pt x="572008" y="50391"/>
                  </a:lnTo>
                  <a:lnTo>
                    <a:pt x="530715" y="43122"/>
                  </a:lnTo>
                  <a:lnTo>
                    <a:pt x="485905" y="39009"/>
                  </a:lnTo>
                  <a:lnTo>
                    <a:pt x="440854" y="35858"/>
                  </a:lnTo>
                  <a:lnTo>
                    <a:pt x="382271" y="27970"/>
                  </a:lnTo>
                  <a:lnTo>
                    <a:pt x="326179" y="24633"/>
                  </a:lnTo>
                  <a:lnTo>
                    <a:pt x="282295" y="20528"/>
                  </a:lnTo>
                  <a:lnTo>
                    <a:pt x="231122" y="13610"/>
                  </a:lnTo>
                  <a:lnTo>
                    <a:pt x="172703" y="12243"/>
                  </a:lnTo>
                  <a:lnTo>
                    <a:pt x="118025" y="11950"/>
                  </a:lnTo>
                  <a:lnTo>
                    <a:pt x="64373" y="3732"/>
                  </a:lnTo>
                  <a:lnTo>
                    <a:pt x="5985" y="9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SMARTInkShape-2"/>
            <p:cNvSpPr/>
            <p:nvPr/>
          </p:nvSpPr>
          <p:spPr>
            <a:xfrm>
              <a:off x="1226503" y="2405063"/>
              <a:ext cx="130805" cy="3048001"/>
            </a:xfrm>
            <a:custGeom>
              <a:avLst/>
              <a:gdLst/>
              <a:ahLst/>
              <a:cxnLst/>
              <a:rect l="0" t="0" r="0" b="0"/>
              <a:pathLst>
                <a:path w="130805" h="3048001">
                  <a:moveTo>
                    <a:pt x="59372" y="0"/>
                  </a:moveTo>
                  <a:lnTo>
                    <a:pt x="65693" y="12641"/>
                  </a:lnTo>
                  <a:lnTo>
                    <a:pt x="71498" y="59627"/>
                  </a:lnTo>
                  <a:lnTo>
                    <a:pt x="80457" y="105714"/>
                  </a:lnTo>
                  <a:lnTo>
                    <a:pt x="90167" y="156706"/>
                  </a:lnTo>
                  <a:lnTo>
                    <a:pt x="94118" y="210234"/>
                  </a:lnTo>
                  <a:lnTo>
                    <a:pt x="98330" y="264256"/>
                  </a:lnTo>
                  <a:lnTo>
                    <a:pt x="104429" y="315100"/>
                  </a:lnTo>
                  <a:lnTo>
                    <a:pt x="109764" y="362356"/>
                  </a:lnTo>
                  <a:lnTo>
                    <a:pt x="114841" y="401817"/>
                  </a:lnTo>
                  <a:lnTo>
                    <a:pt x="117098" y="450224"/>
                  </a:lnTo>
                  <a:lnTo>
                    <a:pt x="118368" y="497936"/>
                  </a:lnTo>
                  <a:lnTo>
                    <a:pt x="120120" y="555450"/>
                  </a:lnTo>
                  <a:lnTo>
                    <a:pt x="127054" y="599376"/>
                  </a:lnTo>
                  <a:lnTo>
                    <a:pt x="129141" y="643861"/>
                  </a:lnTo>
                  <a:lnTo>
                    <a:pt x="130315" y="695687"/>
                  </a:lnTo>
                  <a:lnTo>
                    <a:pt x="130663" y="742498"/>
                  </a:lnTo>
                  <a:lnTo>
                    <a:pt x="130744" y="781114"/>
                  </a:lnTo>
                  <a:lnTo>
                    <a:pt x="130790" y="840423"/>
                  </a:lnTo>
                  <a:lnTo>
                    <a:pt x="130804" y="887983"/>
                  </a:lnTo>
                  <a:lnTo>
                    <a:pt x="124488" y="945929"/>
                  </a:lnTo>
                  <a:lnTo>
                    <a:pt x="120558" y="992592"/>
                  </a:lnTo>
                  <a:lnTo>
                    <a:pt x="119230" y="1047585"/>
                  </a:lnTo>
                  <a:lnTo>
                    <a:pt x="120323" y="1092533"/>
                  </a:lnTo>
                  <a:lnTo>
                    <a:pt x="127114" y="1139365"/>
                  </a:lnTo>
                  <a:lnTo>
                    <a:pt x="129715" y="1190723"/>
                  </a:lnTo>
                  <a:lnTo>
                    <a:pt x="130323" y="1237412"/>
                  </a:lnTo>
                  <a:lnTo>
                    <a:pt x="130665" y="1296797"/>
                  </a:lnTo>
                  <a:lnTo>
                    <a:pt x="124446" y="1347907"/>
                  </a:lnTo>
                  <a:lnTo>
                    <a:pt x="120546" y="1396565"/>
                  </a:lnTo>
                  <a:lnTo>
                    <a:pt x="119390" y="1450816"/>
                  </a:lnTo>
                  <a:lnTo>
                    <a:pt x="119047" y="1496142"/>
                  </a:lnTo>
                  <a:lnTo>
                    <a:pt x="118946" y="1547348"/>
                  </a:lnTo>
                  <a:lnTo>
                    <a:pt x="118916" y="1598093"/>
                  </a:lnTo>
                  <a:lnTo>
                    <a:pt x="118907" y="1646642"/>
                  </a:lnTo>
                  <a:lnTo>
                    <a:pt x="112584" y="1694541"/>
                  </a:lnTo>
                  <a:lnTo>
                    <a:pt x="108652" y="1742247"/>
                  </a:lnTo>
                  <a:lnTo>
                    <a:pt x="107487" y="1789896"/>
                  </a:lnTo>
                  <a:lnTo>
                    <a:pt x="107142" y="1837528"/>
                  </a:lnTo>
                  <a:lnTo>
                    <a:pt x="107040" y="1885155"/>
                  </a:lnTo>
                  <a:lnTo>
                    <a:pt x="107010" y="1939101"/>
                  </a:lnTo>
                  <a:lnTo>
                    <a:pt x="107001" y="1990657"/>
                  </a:lnTo>
                  <a:lnTo>
                    <a:pt x="100677" y="2039446"/>
                  </a:lnTo>
                  <a:lnTo>
                    <a:pt x="96746" y="2087417"/>
                  </a:lnTo>
                  <a:lnTo>
                    <a:pt x="95581" y="2135144"/>
                  </a:lnTo>
                  <a:lnTo>
                    <a:pt x="95236" y="2182799"/>
                  </a:lnTo>
                  <a:lnTo>
                    <a:pt x="88813" y="2230433"/>
                  </a:lnTo>
                  <a:lnTo>
                    <a:pt x="84852" y="2278061"/>
                  </a:lnTo>
                  <a:lnTo>
                    <a:pt x="83679" y="2325687"/>
                  </a:lnTo>
                  <a:lnTo>
                    <a:pt x="77010" y="2373312"/>
                  </a:lnTo>
                  <a:lnTo>
                    <a:pt x="72977" y="2420937"/>
                  </a:lnTo>
                  <a:lnTo>
                    <a:pt x="70291" y="2474931"/>
                  </a:lnTo>
                  <a:lnTo>
                    <a:pt x="61921" y="2527343"/>
                  </a:lnTo>
                  <a:lnTo>
                    <a:pt x="53555" y="2581940"/>
                  </a:lnTo>
                  <a:lnTo>
                    <a:pt x="49270" y="2625187"/>
                  </a:lnTo>
                  <a:lnTo>
                    <a:pt x="41680" y="2684155"/>
                  </a:lnTo>
                  <a:lnTo>
                    <a:pt x="38280" y="2728864"/>
                  </a:lnTo>
                  <a:lnTo>
                    <a:pt x="35446" y="2772547"/>
                  </a:lnTo>
                  <a:lnTo>
                    <a:pt x="27735" y="2825567"/>
                  </a:lnTo>
                  <a:lnTo>
                    <a:pt x="20932" y="2879708"/>
                  </a:lnTo>
                  <a:lnTo>
                    <a:pt x="14469" y="2923611"/>
                  </a:lnTo>
                  <a:lnTo>
                    <a:pt x="9026" y="2971456"/>
                  </a:lnTo>
                  <a:lnTo>
                    <a:pt x="378" y="3026464"/>
                  </a:lnTo>
                  <a:lnTo>
                    <a:pt x="0" y="3039560"/>
                  </a:lnTo>
                  <a:lnTo>
                    <a:pt x="1270" y="3042373"/>
                  </a:lnTo>
                  <a:lnTo>
                    <a:pt x="3439" y="3044249"/>
                  </a:lnTo>
                  <a:lnTo>
                    <a:pt x="11747" y="3048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SMARTInkShape-3"/>
            <p:cNvSpPr/>
            <p:nvPr/>
          </p:nvSpPr>
          <p:spPr>
            <a:xfrm>
              <a:off x="4919109" y="5822156"/>
              <a:ext cx="343137" cy="455741"/>
            </a:xfrm>
            <a:custGeom>
              <a:avLst/>
              <a:gdLst/>
              <a:ahLst/>
              <a:cxnLst/>
              <a:rect l="0" t="0" r="0" b="0"/>
              <a:pathLst>
                <a:path w="343137" h="455741">
                  <a:moveTo>
                    <a:pt x="236297" y="11907"/>
                  </a:moveTo>
                  <a:lnTo>
                    <a:pt x="229977" y="11907"/>
                  </a:lnTo>
                  <a:lnTo>
                    <a:pt x="175919" y="30892"/>
                  </a:lnTo>
                  <a:lnTo>
                    <a:pt x="148587" y="36934"/>
                  </a:lnTo>
                  <a:lnTo>
                    <a:pt x="105488" y="62354"/>
                  </a:lnTo>
                  <a:lnTo>
                    <a:pt x="53512" y="112846"/>
                  </a:lnTo>
                  <a:lnTo>
                    <a:pt x="20338" y="161117"/>
                  </a:lnTo>
                  <a:lnTo>
                    <a:pt x="6798" y="205019"/>
                  </a:lnTo>
                  <a:lnTo>
                    <a:pt x="728" y="253598"/>
                  </a:lnTo>
                  <a:lnTo>
                    <a:pt x="0" y="301056"/>
                  </a:lnTo>
                  <a:lnTo>
                    <a:pt x="14751" y="358643"/>
                  </a:lnTo>
                  <a:lnTo>
                    <a:pt x="28030" y="385615"/>
                  </a:lnTo>
                  <a:lnTo>
                    <a:pt x="83214" y="442251"/>
                  </a:lnTo>
                  <a:lnTo>
                    <a:pt x="115680" y="455740"/>
                  </a:lnTo>
                  <a:lnTo>
                    <a:pt x="165134" y="455474"/>
                  </a:lnTo>
                  <a:lnTo>
                    <a:pt x="222093" y="442209"/>
                  </a:lnTo>
                  <a:lnTo>
                    <a:pt x="256783" y="422802"/>
                  </a:lnTo>
                  <a:lnTo>
                    <a:pt x="292728" y="378404"/>
                  </a:lnTo>
                  <a:lnTo>
                    <a:pt x="314275" y="330217"/>
                  </a:lnTo>
                  <a:lnTo>
                    <a:pt x="327165" y="279817"/>
                  </a:lnTo>
                  <a:lnTo>
                    <a:pt x="338039" y="229458"/>
                  </a:lnTo>
                  <a:lnTo>
                    <a:pt x="341850" y="177202"/>
                  </a:lnTo>
                  <a:lnTo>
                    <a:pt x="343136" y="126774"/>
                  </a:lnTo>
                  <a:lnTo>
                    <a:pt x="341990" y="101323"/>
                  </a:lnTo>
                  <a:lnTo>
                    <a:pt x="326863" y="56673"/>
                  </a:lnTo>
                  <a:lnTo>
                    <a:pt x="309140" y="29287"/>
                  </a:lnTo>
                  <a:lnTo>
                    <a:pt x="298217" y="19631"/>
                  </a:lnTo>
                  <a:lnTo>
                    <a:pt x="2482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SMARTInkShape-4"/>
            <p:cNvSpPr/>
            <p:nvPr/>
          </p:nvSpPr>
          <p:spPr>
            <a:xfrm>
              <a:off x="5107781" y="6024563"/>
              <a:ext cx="250033" cy="142876"/>
            </a:xfrm>
            <a:custGeom>
              <a:avLst/>
              <a:gdLst/>
              <a:ahLst/>
              <a:cxnLst/>
              <a:rect l="0" t="0" r="0" b="0"/>
              <a:pathLst>
                <a:path w="250033" h="142876">
                  <a:moveTo>
                    <a:pt x="250032" y="142875"/>
                  </a:moveTo>
                  <a:lnTo>
                    <a:pt x="250032" y="136554"/>
                  </a:lnTo>
                  <a:lnTo>
                    <a:pt x="247386" y="134692"/>
                  </a:lnTo>
                  <a:lnTo>
                    <a:pt x="220601" y="124648"/>
                  </a:lnTo>
                  <a:lnTo>
                    <a:pt x="165947" y="98631"/>
                  </a:lnTo>
                  <a:lnTo>
                    <a:pt x="111550" y="64668"/>
                  </a:lnTo>
                  <a:lnTo>
                    <a:pt x="58542" y="3748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SMARTInkShape-5"/>
            <p:cNvSpPr/>
            <p:nvPr/>
          </p:nvSpPr>
          <p:spPr>
            <a:xfrm>
              <a:off x="785813" y="2107406"/>
              <a:ext cx="83344" cy="488158"/>
            </a:xfrm>
            <a:custGeom>
              <a:avLst/>
              <a:gdLst/>
              <a:ahLst/>
              <a:cxnLst/>
              <a:rect l="0" t="0" r="0" b="0"/>
              <a:pathLst>
                <a:path w="83344" h="488158">
                  <a:moveTo>
                    <a:pt x="0" y="0"/>
                  </a:moveTo>
                  <a:lnTo>
                    <a:pt x="3527" y="23535"/>
                  </a:lnTo>
                  <a:lnTo>
                    <a:pt x="16571" y="77703"/>
                  </a:lnTo>
                  <a:lnTo>
                    <a:pt x="25028" y="132501"/>
                  </a:lnTo>
                  <a:lnTo>
                    <a:pt x="41076" y="182722"/>
                  </a:lnTo>
                  <a:lnTo>
                    <a:pt x="54798" y="227883"/>
                  </a:lnTo>
                  <a:lnTo>
                    <a:pt x="63160" y="267969"/>
                  </a:lnTo>
                  <a:lnTo>
                    <a:pt x="71286" y="308716"/>
                  </a:lnTo>
                  <a:lnTo>
                    <a:pt x="79771" y="365315"/>
                  </a:lnTo>
                  <a:lnTo>
                    <a:pt x="82873" y="422101"/>
                  </a:lnTo>
                  <a:lnTo>
                    <a:pt x="83343" y="488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SMARTInkShape-6"/>
            <p:cNvSpPr/>
            <p:nvPr/>
          </p:nvSpPr>
          <p:spPr>
            <a:xfrm>
              <a:off x="654844" y="2078530"/>
              <a:ext cx="503732" cy="290815"/>
            </a:xfrm>
            <a:custGeom>
              <a:avLst/>
              <a:gdLst/>
              <a:ahLst/>
              <a:cxnLst/>
              <a:rect l="0" t="0" r="0" b="0"/>
              <a:pathLst>
                <a:path w="503732" h="290815">
                  <a:moveTo>
                    <a:pt x="0" y="159845"/>
                  </a:moveTo>
                  <a:lnTo>
                    <a:pt x="1323" y="139511"/>
                  </a:lnTo>
                  <a:lnTo>
                    <a:pt x="10251" y="99939"/>
                  </a:lnTo>
                  <a:lnTo>
                    <a:pt x="21754" y="86477"/>
                  </a:lnTo>
                  <a:lnTo>
                    <a:pt x="79594" y="41606"/>
                  </a:lnTo>
                  <a:lnTo>
                    <a:pt x="111484" y="23535"/>
                  </a:lnTo>
                  <a:lnTo>
                    <a:pt x="154593" y="9801"/>
                  </a:lnTo>
                  <a:lnTo>
                    <a:pt x="206025" y="0"/>
                  </a:lnTo>
                  <a:lnTo>
                    <a:pt x="250221" y="2976"/>
                  </a:lnTo>
                  <a:lnTo>
                    <a:pt x="300064" y="4445"/>
                  </a:lnTo>
                  <a:lnTo>
                    <a:pt x="357766" y="11303"/>
                  </a:lnTo>
                  <a:lnTo>
                    <a:pt x="410899" y="23279"/>
                  </a:lnTo>
                  <a:lnTo>
                    <a:pt x="465978" y="47983"/>
                  </a:lnTo>
                  <a:lnTo>
                    <a:pt x="483150" y="56330"/>
                  </a:lnTo>
                  <a:lnTo>
                    <a:pt x="496073" y="71505"/>
                  </a:lnTo>
                  <a:lnTo>
                    <a:pt x="501372" y="81108"/>
                  </a:lnTo>
                  <a:lnTo>
                    <a:pt x="503731" y="98833"/>
                  </a:lnTo>
                  <a:lnTo>
                    <a:pt x="502508" y="107264"/>
                  </a:lnTo>
                  <a:lnTo>
                    <a:pt x="490566" y="123688"/>
                  </a:lnTo>
                  <a:lnTo>
                    <a:pt x="437958" y="163756"/>
                  </a:lnTo>
                  <a:lnTo>
                    <a:pt x="383235" y="192025"/>
                  </a:lnTo>
                  <a:lnTo>
                    <a:pt x="327496" y="217060"/>
                  </a:lnTo>
                  <a:lnTo>
                    <a:pt x="268627" y="242361"/>
                  </a:lnTo>
                  <a:lnTo>
                    <a:pt x="215634" y="265221"/>
                  </a:lnTo>
                  <a:lnTo>
                    <a:pt x="166687" y="2908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SMARTInkShape-7"/>
            <p:cNvSpPr/>
            <p:nvPr/>
          </p:nvSpPr>
          <p:spPr>
            <a:xfrm>
              <a:off x="1857375" y="2203555"/>
              <a:ext cx="3214689" cy="2761352"/>
            </a:xfrm>
            <a:custGeom>
              <a:avLst/>
              <a:gdLst/>
              <a:ahLst/>
              <a:cxnLst/>
              <a:rect l="0" t="0" r="0" b="0"/>
              <a:pathLst>
                <a:path w="3214689" h="2761352">
                  <a:moveTo>
                    <a:pt x="0" y="2761351"/>
                  </a:moveTo>
                  <a:lnTo>
                    <a:pt x="10828" y="2751846"/>
                  </a:lnTo>
                  <a:lnTo>
                    <a:pt x="69356" y="2716117"/>
                  </a:lnTo>
                  <a:lnTo>
                    <a:pt x="98161" y="2695473"/>
                  </a:lnTo>
                  <a:lnTo>
                    <a:pt x="131831" y="2671276"/>
                  </a:lnTo>
                  <a:lnTo>
                    <a:pt x="189530" y="2633319"/>
                  </a:lnTo>
                  <a:lnTo>
                    <a:pt x="239565" y="2601420"/>
                  </a:lnTo>
                  <a:lnTo>
                    <a:pt x="291525" y="2562758"/>
                  </a:lnTo>
                  <a:lnTo>
                    <a:pt x="342514" y="2523206"/>
                  </a:lnTo>
                  <a:lnTo>
                    <a:pt x="389126" y="2491472"/>
                  </a:lnTo>
                  <a:lnTo>
                    <a:pt x="438462" y="2450220"/>
                  </a:lnTo>
                  <a:lnTo>
                    <a:pt x="482113" y="2407382"/>
                  </a:lnTo>
                  <a:lnTo>
                    <a:pt x="534588" y="2366729"/>
                  </a:lnTo>
                  <a:lnTo>
                    <a:pt x="583171" y="2320481"/>
                  </a:lnTo>
                  <a:lnTo>
                    <a:pt x="634512" y="2273128"/>
                  </a:lnTo>
                  <a:lnTo>
                    <a:pt x="688898" y="2225557"/>
                  </a:lnTo>
                  <a:lnTo>
                    <a:pt x="746041" y="2177942"/>
                  </a:lnTo>
                  <a:lnTo>
                    <a:pt x="800446" y="2126792"/>
                  </a:lnTo>
                  <a:lnTo>
                    <a:pt x="846152" y="2085177"/>
                  </a:lnTo>
                  <a:lnTo>
                    <a:pt x="893208" y="2044184"/>
                  </a:lnTo>
                  <a:lnTo>
                    <a:pt x="940665" y="2002052"/>
                  </a:lnTo>
                  <a:lnTo>
                    <a:pt x="988240" y="1960905"/>
                  </a:lnTo>
                  <a:lnTo>
                    <a:pt x="1035850" y="1915199"/>
                  </a:lnTo>
                  <a:lnTo>
                    <a:pt x="1086998" y="1868143"/>
                  </a:lnTo>
                  <a:lnTo>
                    <a:pt x="1140518" y="1820687"/>
                  </a:lnTo>
                  <a:lnTo>
                    <a:pt x="1189890" y="1776639"/>
                  </a:lnTo>
                  <a:lnTo>
                    <a:pt x="1238032" y="1734925"/>
                  </a:lnTo>
                  <a:lnTo>
                    <a:pt x="1289338" y="1689051"/>
                  </a:lnTo>
                  <a:lnTo>
                    <a:pt x="1342905" y="1641946"/>
                  </a:lnTo>
                  <a:lnTo>
                    <a:pt x="1392290" y="1594474"/>
                  </a:lnTo>
                  <a:lnTo>
                    <a:pt x="1443965" y="1550422"/>
                  </a:lnTo>
                  <a:lnTo>
                    <a:pt x="1497640" y="1508707"/>
                  </a:lnTo>
                  <a:lnTo>
                    <a:pt x="1550585" y="1462832"/>
                  </a:lnTo>
                  <a:lnTo>
                    <a:pt x="1604638" y="1415727"/>
                  </a:lnTo>
                  <a:lnTo>
                    <a:pt x="1654167" y="1371783"/>
                  </a:lnTo>
                  <a:lnTo>
                    <a:pt x="1705884" y="1330099"/>
                  </a:lnTo>
                  <a:lnTo>
                    <a:pt x="1759572" y="1284235"/>
                  </a:lnTo>
                  <a:lnTo>
                    <a:pt x="1808993" y="1237131"/>
                  </a:lnTo>
                  <a:lnTo>
                    <a:pt x="1857151" y="1193189"/>
                  </a:lnTo>
                  <a:lnTo>
                    <a:pt x="1908461" y="1151506"/>
                  </a:lnTo>
                  <a:lnTo>
                    <a:pt x="1962029" y="1105641"/>
                  </a:lnTo>
                  <a:lnTo>
                    <a:pt x="2011415" y="1058538"/>
                  </a:lnTo>
                  <a:lnTo>
                    <a:pt x="2059562" y="1014595"/>
                  </a:lnTo>
                  <a:lnTo>
                    <a:pt x="2107342" y="972912"/>
                  </a:lnTo>
                  <a:lnTo>
                    <a:pt x="2155012" y="930575"/>
                  </a:lnTo>
                  <a:lnTo>
                    <a:pt x="2202650" y="889368"/>
                  </a:lnTo>
                  <a:lnTo>
                    <a:pt x="2250280" y="843644"/>
                  </a:lnTo>
                  <a:lnTo>
                    <a:pt x="2297906" y="800110"/>
                  </a:lnTo>
                  <a:lnTo>
                    <a:pt x="2345531" y="758548"/>
                  </a:lnTo>
                  <a:lnTo>
                    <a:pt x="2402711" y="703418"/>
                  </a:lnTo>
                  <a:lnTo>
                    <a:pt x="2460405" y="646127"/>
                  </a:lnTo>
                  <a:lnTo>
                    <a:pt x="2514919" y="591694"/>
                  </a:lnTo>
                  <a:lnTo>
                    <a:pt x="2569932" y="536697"/>
                  </a:lnTo>
                  <a:lnTo>
                    <a:pt x="2620339" y="487616"/>
                  </a:lnTo>
                  <a:lnTo>
                    <a:pt x="2676353" y="439703"/>
                  </a:lnTo>
                  <a:lnTo>
                    <a:pt x="2726027" y="392021"/>
                  </a:lnTo>
                  <a:lnTo>
                    <a:pt x="2774057" y="345708"/>
                  </a:lnTo>
                  <a:lnTo>
                    <a:pt x="2821761" y="306182"/>
                  </a:lnTo>
                  <a:lnTo>
                    <a:pt x="2879987" y="258311"/>
                  </a:lnTo>
                  <a:lnTo>
                    <a:pt x="2930592" y="217546"/>
                  </a:lnTo>
                  <a:lnTo>
                    <a:pt x="2983948" y="169772"/>
                  </a:lnTo>
                  <a:lnTo>
                    <a:pt x="3030011" y="130072"/>
                  </a:lnTo>
                  <a:lnTo>
                    <a:pt x="3036007" y="122134"/>
                  </a:lnTo>
                  <a:lnTo>
                    <a:pt x="3090535" y="85555"/>
                  </a:lnTo>
                  <a:lnTo>
                    <a:pt x="3143745" y="42334"/>
                  </a:lnTo>
                  <a:lnTo>
                    <a:pt x="3186449" y="9335"/>
                  </a:lnTo>
                  <a:lnTo>
                    <a:pt x="3211599" y="0"/>
                  </a:lnTo>
                  <a:lnTo>
                    <a:pt x="3212628" y="1023"/>
                  </a:lnTo>
                  <a:lnTo>
                    <a:pt x="3214688" y="11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SMARTInkShape-8"/>
            <p:cNvSpPr/>
            <p:nvPr/>
          </p:nvSpPr>
          <p:spPr>
            <a:xfrm>
              <a:off x="5186350" y="2155031"/>
              <a:ext cx="228057" cy="309564"/>
            </a:xfrm>
            <a:custGeom>
              <a:avLst/>
              <a:gdLst/>
              <a:ahLst/>
              <a:cxnLst/>
              <a:rect l="0" t="0" r="0" b="0"/>
              <a:pathLst>
                <a:path w="228057" h="309564">
                  <a:moveTo>
                    <a:pt x="52400" y="0"/>
                  </a:moveTo>
                  <a:lnTo>
                    <a:pt x="5937" y="14699"/>
                  </a:lnTo>
                  <a:lnTo>
                    <a:pt x="1581" y="17737"/>
                  </a:lnTo>
                  <a:lnTo>
                    <a:pt x="0" y="22408"/>
                  </a:lnTo>
                  <a:lnTo>
                    <a:pt x="1771" y="34654"/>
                  </a:lnTo>
                  <a:lnTo>
                    <a:pt x="10206" y="50102"/>
                  </a:lnTo>
                  <a:lnTo>
                    <a:pt x="27404" y="69379"/>
                  </a:lnTo>
                  <a:lnTo>
                    <a:pt x="41732" y="77137"/>
                  </a:lnTo>
                  <a:lnTo>
                    <a:pt x="68201" y="88560"/>
                  </a:lnTo>
                  <a:lnTo>
                    <a:pt x="121704" y="130578"/>
                  </a:lnTo>
                  <a:lnTo>
                    <a:pt x="177814" y="175624"/>
                  </a:lnTo>
                  <a:lnTo>
                    <a:pt x="197157" y="196676"/>
                  </a:lnTo>
                  <a:lnTo>
                    <a:pt x="216117" y="228049"/>
                  </a:lnTo>
                  <a:lnTo>
                    <a:pt x="228056" y="261564"/>
                  </a:lnTo>
                  <a:lnTo>
                    <a:pt x="226160" y="275442"/>
                  </a:lnTo>
                  <a:lnTo>
                    <a:pt x="223802" y="282847"/>
                  </a:lnTo>
                  <a:lnTo>
                    <a:pt x="214127" y="294602"/>
                  </a:lnTo>
                  <a:lnTo>
                    <a:pt x="207843" y="299589"/>
                  </a:lnTo>
                  <a:lnTo>
                    <a:pt x="190278" y="305130"/>
                  </a:lnTo>
                  <a:lnTo>
                    <a:pt x="135086" y="308979"/>
                  </a:lnTo>
                  <a:lnTo>
                    <a:pt x="64306" y="309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SMARTInkShape-9"/>
            <p:cNvSpPr/>
            <p:nvPr/>
          </p:nvSpPr>
          <p:spPr>
            <a:xfrm>
              <a:off x="2178844" y="2321719"/>
              <a:ext cx="2845595" cy="3071813"/>
            </a:xfrm>
            <a:custGeom>
              <a:avLst/>
              <a:gdLst/>
              <a:ahLst/>
              <a:cxnLst/>
              <a:rect l="0" t="0" r="0" b="0"/>
              <a:pathLst>
                <a:path w="2845595" h="3071813">
                  <a:moveTo>
                    <a:pt x="0" y="0"/>
                  </a:moveTo>
                  <a:lnTo>
                    <a:pt x="0" y="6320"/>
                  </a:lnTo>
                  <a:lnTo>
                    <a:pt x="33143" y="61131"/>
                  </a:lnTo>
                  <a:lnTo>
                    <a:pt x="75149" y="109849"/>
                  </a:lnTo>
                  <a:lnTo>
                    <a:pt x="130249" y="165879"/>
                  </a:lnTo>
                  <a:lnTo>
                    <a:pt x="178530" y="217769"/>
                  </a:lnTo>
                  <a:lnTo>
                    <a:pt x="219596" y="264793"/>
                  </a:lnTo>
                  <a:lnTo>
                    <a:pt x="278031" y="322939"/>
                  </a:lnTo>
                  <a:lnTo>
                    <a:pt x="333926" y="374873"/>
                  </a:lnTo>
                  <a:lnTo>
                    <a:pt x="383555" y="429386"/>
                  </a:lnTo>
                  <a:lnTo>
                    <a:pt x="429129" y="476400"/>
                  </a:lnTo>
                  <a:lnTo>
                    <a:pt x="475027" y="532087"/>
                  </a:lnTo>
                  <a:lnTo>
                    <a:pt x="517999" y="582676"/>
                  </a:lnTo>
                  <a:lnTo>
                    <a:pt x="570339" y="637207"/>
                  </a:lnTo>
                  <a:lnTo>
                    <a:pt x="606875" y="683279"/>
                  </a:lnTo>
                  <a:lnTo>
                    <a:pt x="654775" y="738071"/>
                  </a:lnTo>
                  <a:lnTo>
                    <a:pt x="690542" y="782985"/>
                  </a:lnTo>
                  <a:lnTo>
                    <a:pt x="727598" y="829807"/>
                  </a:lnTo>
                  <a:lnTo>
                    <a:pt x="771503" y="875871"/>
                  </a:lnTo>
                  <a:lnTo>
                    <a:pt x="830219" y="931190"/>
                  </a:lnTo>
                  <a:lnTo>
                    <a:pt x="868202" y="977054"/>
                  </a:lnTo>
                  <a:lnTo>
                    <a:pt x="908120" y="1024157"/>
                  </a:lnTo>
                  <a:lnTo>
                    <a:pt x="949934" y="1071627"/>
                  </a:lnTo>
                  <a:lnTo>
                    <a:pt x="990986" y="1119207"/>
                  </a:lnTo>
                  <a:lnTo>
                    <a:pt x="1045945" y="1176371"/>
                  </a:lnTo>
                  <a:lnTo>
                    <a:pt x="1089255" y="1220062"/>
                  </a:lnTo>
                  <a:lnTo>
                    <a:pt x="1129280" y="1272842"/>
                  </a:lnTo>
                  <a:lnTo>
                    <a:pt x="1172596" y="1324053"/>
                  </a:lnTo>
                  <a:lnTo>
                    <a:pt x="1218944" y="1366419"/>
                  </a:lnTo>
                  <a:lnTo>
                    <a:pt x="1266191" y="1416749"/>
                  </a:lnTo>
                  <a:lnTo>
                    <a:pt x="1307383" y="1467233"/>
                  </a:lnTo>
                  <a:lnTo>
                    <a:pt x="1351044" y="1515706"/>
                  </a:lnTo>
                  <a:lnTo>
                    <a:pt x="1397494" y="1563582"/>
                  </a:lnTo>
                  <a:lnTo>
                    <a:pt x="1444771" y="1611281"/>
                  </a:lnTo>
                  <a:lnTo>
                    <a:pt x="1492293" y="1658928"/>
                  </a:lnTo>
                  <a:lnTo>
                    <a:pt x="1539888" y="1706560"/>
                  </a:lnTo>
                  <a:lnTo>
                    <a:pt x="1587504" y="1754186"/>
                  </a:lnTo>
                  <a:lnTo>
                    <a:pt x="1628805" y="1801812"/>
                  </a:lnTo>
                  <a:lnTo>
                    <a:pt x="1672499" y="1855758"/>
                  </a:lnTo>
                  <a:lnTo>
                    <a:pt x="1718959" y="1907313"/>
                  </a:lnTo>
                  <a:lnTo>
                    <a:pt x="1766239" y="1956103"/>
                  </a:lnTo>
                  <a:lnTo>
                    <a:pt x="1813762" y="2004074"/>
                  </a:lnTo>
                  <a:lnTo>
                    <a:pt x="1861356" y="2051800"/>
                  </a:lnTo>
                  <a:lnTo>
                    <a:pt x="1908972" y="2099456"/>
                  </a:lnTo>
                  <a:lnTo>
                    <a:pt x="1956595" y="2147090"/>
                  </a:lnTo>
                  <a:lnTo>
                    <a:pt x="2004219" y="2201038"/>
                  </a:lnTo>
                  <a:lnTo>
                    <a:pt x="2051844" y="2252594"/>
                  </a:lnTo>
                  <a:lnTo>
                    <a:pt x="2099469" y="2301384"/>
                  </a:lnTo>
                  <a:lnTo>
                    <a:pt x="2147094" y="2349355"/>
                  </a:lnTo>
                  <a:lnTo>
                    <a:pt x="2188398" y="2397082"/>
                  </a:lnTo>
                  <a:lnTo>
                    <a:pt x="2246092" y="2452434"/>
                  </a:lnTo>
                  <a:lnTo>
                    <a:pt x="2297079" y="2509425"/>
                  </a:lnTo>
                  <a:lnTo>
                    <a:pt x="2351688" y="2565612"/>
                  </a:lnTo>
                  <a:lnTo>
                    <a:pt x="2403927" y="2618162"/>
                  </a:lnTo>
                  <a:lnTo>
                    <a:pt x="2452463" y="2666760"/>
                  </a:lnTo>
                  <a:lnTo>
                    <a:pt x="2500268" y="2714577"/>
                  </a:lnTo>
                  <a:lnTo>
                    <a:pt x="2546606" y="2762240"/>
                  </a:lnTo>
                  <a:lnTo>
                    <a:pt x="2590895" y="2815459"/>
                  </a:lnTo>
                  <a:lnTo>
                    <a:pt x="2640613" y="2866614"/>
                  </a:lnTo>
                  <a:lnTo>
                    <a:pt x="2694114" y="2920314"/>
                  </a:lnTo>
                  <a:lnTo>
                    <a:pt x="2748133" y="2974349"/>
                  </a:lnTo>
                  <a:lnTo>
                    <a:pt x="2804539" y="3030757"/>
                  </a:lnTo>
                  <a:lnTo>
                    <a:pt x="2825039" y="3047730"/>
                  </a:lnTo>
                  <a:lnTo>
                    <a:pt x="2836458" y="3055817"/>
                  </a:lnTo>
                  <a:lnTo>
                    <a:pt x="2845594" y="30718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SMARTInkShape-10"/>
            <p:cNvSpPr/>
            <p:nvPr/>
          </p:nvSpPr>
          <p:spPr>
            <a:xfrm>
              <a:off x="5262563" y="5238750"/>
              <a:ext cx="226205" cy="297610"/>
            </a:xfrm>
            <a:custGeom>
              <a:avLst/>
              <a:gdLst/>
              <a:ahLst/>
              <a:cxnLst/>
              <a:rect l="0" t="0" r="0" b="0"/>
              <a:pathLst>
                <a:path w="226205" h="297610">
                  <a:moveTo>
                    <a:pt x="0" y="11906"/>
                  </a:moveTo>
                  <a:lnTo>
                    <a:pt x="6320" y="18227"/>
                  </a:lnTo>
                  <a:lnTo>
                    <a:pt x="9423" y="24858"/>
                  </a:lnTo>
                  <a:lnTo>
                    <a:pt x="11900" y="83346"/>
                  </a:lnTo>
                  <a:lnTo>
                    <a:pt x="11906" y="142658"/>
                  </a:lnTo>
                  <a:lnTo>
                    <a:pt x="11906" y="158707"/>
                  </a:lnTo>
                  <a:lnTo>
                    <a:pt x="8378" y="166668"/>
                  </a:lnTo>
                  <a:lnTo>
                    <a:pt x="3723" y="174616"/>
                  </a:lnTo>
                  <a:lnTo>
                    <a:pt x="1103" y="187851"/>
                  </a:lnTo>
                  <a:lnTo>
                    <a:pt x="3" y="246472"/>
                  </a:lnTo>
                  <a:lnTo>
                    <a:pt x="0" y="271606"/>
                  </a:lnTo>
                  <a:lnTo>
                    <a:pt x="10251" y="283898"/>
                  </a:lnTo>
                  <a:lnTo>
                    <a:pt x="11416" y="291522"/>
                  </a:lnTo>
                  <a:lnTo>
                    <a:pt x="12902" y="293567"/>
                  </a:lnTo>
                  <a:lnTo>
                    <a:pt x="15216" y="294930"/>
                  </a:lnTo>
                  <a:lnTo>
                    <a:pt x="24003" y="297297"/>
                  </a:lnTo>
                  <a:lnTo>
                    <a:pt x="33914" y="297609"/>
                  </a:lnTo>
                  <a:lnTo>
                    <a:pt x="44867" y="289465"/>
                  </a:lnTo>
                  <a:lnTo>
                    <a:pt x="55921" y="286851"/>
                  </a:lnTo>
                  <a:lnTo>
                    <a:pt x="63659" y="286240"/>
                  </a:lnTo>
                  <a:lnTo>
                    <a:pt x="71508" y="282440"/>
                  </a:lnTo>
                  <a:lnTo>
                    <a:pt x="79406" y="277664"/>
                  </a:lnTo>
                  <a:lnTo>
                    <a:pt x="91290" y="273653"/>
                  </a:lnTo>
                  <a:lnTo>
                    <a:pt x="119063" y="253316"/>
                  </a:lnTo>
                  <a:lnTo>
                    <a:pt x="127000" y="250168"/>
                  </a:lnTo>
                  <a:lnTo>
                    <a:pt x="146843" y="233652"/>
                  </a:lnTo>
                  <a:lnTo>
                    <a:pt x="194468" y="174766"/>
                  </a:lnTo>
                  <a:lnTo>
                    <a:pt x="209020" y="158778"/>
                  </a:lnTo>
                  <a:lnTo>
                    <a:pt x="216794" y="142881"/>
                  </a:lnTo>
                  <a:lnTo>
                    <a:pt x="222030" y="134940"/>
                  </a:lnTo>
                  <a:lnTo>
                    <a:pt x="224977" y="123032"/>
                  </a:lnTo>
                  <a:lnTo>
                    <a:pt x="226204" y="79375"/>
                  </a:lnTo>
                  <a:lnTo>
                    <a:pt x="222684" y="71438"/>
                  </a:lnTo>
                  <a:lnTo>
                    <a:pt x="209646" y="55563"/>
                  </a:lnTo>
                  <a:lnTo>
                    <a:pt x="202096" y="51153"/>
                  </a:lnTo>
                  <a:lnTo>
                    <a:pt x="194331" y="47870"/>
                  </a:lnTo>
                  <a:lnTo>
                    <a:pt x="154778" y="15370"/>
                  </a:lnTo>
                  <a:lnTo>
                    <a:pt x="95985" y="762"/>
                  </a:lnTo>
                  <a:lnTo>
                    <a:pt x="36846" y="1"/>
                  </a:lnTo>
                  <a:lnTo>
                    <a:pt x="119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SMARTInkShape-11"/>
            <p:cNvSpPr/>
            <p:nvPr/>
          </p:nvSpPr>
          <p:spPr>
            <a:xfrm>
              <a:off x="3381375" y="3619500"/>
              <a:ext cx="11907" cy="154782"/>
            </a:xfrm>
            <a:custGeom>
              <a:avLst/>
              <a:gdLst/>
              <a:ahLst/>
              <a:cxnLst/>
              <a:rect l="0" t="0" r="0" b="0"/>
              <a:pathLst>
                <a:path w="11907" h="154782">
                  <a:moveTo>
                    <a:pt x="11906" y="0"/>
                  </a:moveTo>
                  <a:lnTo>
                    <a:pt x="1655" y="10251"/>
                  </a:lnTo>
                  <a:lnTo>
                    <a:pt x="490" y="17737"/>
                  </a:lnTo>
                  <a:lnTo>
                    <a:pt x="2" y="74972"/>
                  </a:lnTo>
                  <a:lnTo>
                    <a:pt x="0" y="131796"/>
                  </a:lnTo>
                  <a:lnTo>
                    <a:pt x="0" y="1547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SMARTInkShape-12"/>
            <p:cNvSpPr/>
            <p:nvPr/>
          </p:nvSpPr>
          <p:spPr>
            <a:xfrm>
              <a:off x="3345656" y="4214813"/>
              <a:ext cx="35720" cy="261938"/>
            </a:xfrm>
            <a:custGeom>
              <a:avLst/>
              <a:gdLst/>
              <a:ahLst/>
              <a:cxnLst/>
              <a:rect l="0" t="0" r="0" b="0"/>
              <a:pathLst>
                <a:path w="35720" h="261938">
                  <a:moveTo>
                    <a:pt x="35719" y="0"/>
                  </a:moveTo>
                  <a:lnTo>
                    <a:pt x="29398" y="6320"/>
                  </a:lnTo>
                  <a:lnTo>
                    <a:pt x="21021" y="59449"/>
                  </a:lnTo>
                  <a:lnTo>
                    <a:pt x="13707" y="113460"/>
                  </a:lnTo>
                  <a:lnTo>
                    <a:pt x="8616" y="162536"/>
                  </a:lnTo>
                  <a:lnTo>
                    <a:pt x="0" y="2619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SMARTInkShape-13"/>
            <p:cNvSpPr/>
            <p:nvPr/>
          </p:nvSpPr>
          <p:spPr>
            <a:xfrm>
              <a:off x="3298031" y="4905375"/>
              <a:ext cx="11908" cy="142876"/>
            </a:xfrm>
            <a:custGeom>
              <a:avLst/>
              <a:gdLst/>
              <a:ahLst/>
              <a:cxnLst/>
              <a:rect l="0" t="0" r="0" b="0"/>
              <a:pathLst>
                <a:path w="11908" h="142876">
                  <a:moveTo>
                    <a:pt x="11907" y="0"/>
                  </a:moveTo>
                  <a:lnTo>
                    <a:pt x="10584" y="48824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SMARTInkShape-14"/>
            <p:cNvSpPr/>
            <p:nvPr/>
          </p:nvSpPr>
          <p:spPr>
            <a:xfrm>
              <a:off x="3238500" y="5250656"/>
              <a:ext cx="35720" cy="250033"/>
            </a:xfrm>
            <a:custGeom>
              <a:avLst/>
              <a:gdLst/>
              <a:ahLst/>
              <a:cxnLst/>
              <a:rect l="0" t="0" r="0" b="0"/>
              <a:pathLst>
                <a:path w="35720" h="250033">
                  <a:moveTo>
                    <a:pt x="35719" y="0"/>
                  </a:moveTo>
                  <a:lnTo>
                    <a:pt x="29398" y="57201"/>
                  </a:lnTo>
                  <a:lnTo>
                    <a:pt x="23593" y="108018"/>
                  </a:lnTo>
                  <a:lnTo>
                    <a:pt x="14607" y="160587"/>
                  </a:lnTo>
                  <a:lnTo>
                    <a:pt x="0" y="250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SMARTInkShape-15"/>
            <p:cNvSpPr/>
            <p:nvPr/>
          </p:nvSpPr>
          <p:spPr>
            <a:xfrm>
              <a:off x="3036711" y="5715000"/>
              <a:ext cx="302662" cy="449971"/>
            </a:xfrm>
            <a:custGeom>
              <a:avLst/>
              <a:gdLst/>
              <a:ahLst/>
              <a:cxnLst/>
              <a:rect l="0" t="0" r="0" b="0"/>
              <a:pathLst>
                <a:path w="302662" h="449971">
                  <a:moveTo>
                    <a:pt x="166070" y="0"/>
                  </a:moveTo>
                  <a:lnTo>
                    <a:pt x="153429" y="0"/>
                  </a:lnTo>
                  <a:lnTo>
                    <a:pt x="140167" y="7056"/>
                  </a:lnTo>
                  <a:lnTo>
                    <a:pt x="84514" y="57830"/>
                  </a:lnTo>
                  <a:lnTo>
                    <a:pt x="54514" y="106771"/>
                  </a:lnTo>
                  <a:lnTo>
                    <a:pt x="31005" y="153198"/>
                  </a:lnTo>
                  <a:lnTo>
                    <a:pt x="9928" y="204289"/>
                  </a:lnTo>
                  <a:lnTo>
                    <a:pt x="1466" y="257851"/>
                  </a:lnTo>
                  <a:lnTo>
                    <a:pt x="0" y="308352"/>
                  </a:lnTo>
                  <a:lnTo>
                    <a:pt x="3094" y="349773"/>
                  </a:lnTo>
                  <a:lnTo>
                    <a:pt x="15916" y="382331"/>
                  </a:lnTo>
                  <a:lnTo>
                    <a:pt x="37632" y="416247"/>
                  </a:lnTo>
                  <a:lnTo>
                    <a:pt x="63192" y="431278"/>
                  </a:lnTo>
                  <a:lnTo>
                    <a:pt x="114244" y="446886"/>
                  </a:lnTo>
                  <a:lnTo>
                    <a:pt x="134658" y="449970"/>
                  </a:lnTo>
                  <a:lnTo>
                    <a:pt x="156078" y="444286"/>
                  </a:lnTo>
                  <a:lnTo>
                    <a:pt x="177504" y="431617"/>
                  </a:lnTo>
                  <a:lnTo>
                    <a:pt x="204442" y="400848"/>
                  </a:lnTo>
                  <a:lnTo>
                    <a:pt x="233720" y="347242"/>
                  </a:lnTo>
                  <a:lnTo>
                    <a:pt x="256853" y="294191"/>
                  </a:lnTo>
                  <a:lnTo>
                    <a:pt x="277129" y="237668"/>
                  </a:lnTo>
                  <a:lnTo>
                    <a:pt x="293503" y="187958"/>
                  </a:lnTo>
                  <a:lnTo>
                    <a:pt x="302661" y="136052"/>
                  </a:lnTo>
                  <a:lnTo>
                    <a:pt x="302625" y="112943"/>
                  </a:lnTo>
                  <a:lnTo>
                    <a:pt x="296875" y="92530"/>
                  </a:lnTo>
                  <a:lnTo>
                    <a:pt x="271627" y="50616"/>
                  </a:lnTo>
                  <a:lnTo>
                    <a:pt x="241160" y="16466"/>
                  </a:lnTo>
                  <a:lnTo>
                    <a:pt x="1898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SMARTInkShape-16"/>
            <p:cNvSpPr/>
            <p:nvPr/>
          </p:nvSpPr>
          <p:spPr>
            <a:xfrm>
              <a:off x="3214688" y="5929313"/>
              <a:ext cx="226219" cy="119063"/>
            </a:xfrm>
            <a:custGeom>
              <a:avLst/>
              <a:gdLst/>
              <a:ahLst/>
              <a:cxnLst/>
              <a:rect l="0" t="0" r="0" b="0"/>
              <a:pathLst>
                <a:path w="226219" h="119063">
                  <a:moveTo>
                    <a:pt x="226218" y="119062"/>
                  </a:moveTo>
                  <a:lnTo>
                    <a:pt x="226218" y="112741"/>
                  </a:lnTo>
                  <a:lnTo>
                    <a:pt x="224895" y="110880"/>
                  </a:lnTo>
                  <a:lnTo>
                    <a:pt x="222690" y="109638"/>
                  </a:lnTo>
                  <a:lnTo>
                    <a:pt x="209739" y="107892"/>
                  </a:lnTo>
                  <a:lnTo>
                    <a:pt x="203326" y="107646"/>
                  </a:lnTo>
                  <a:lnTo>
                    <a:pt x="153334" y="84845"/>
                  </a:lnTo>
                  <a:lnTo>
                    <a:pt x="102064" y="56135"/>
                  </a:lnTo>
                  <a:lnTo>
                    <a:pt x="48223" y="21032"/>
                  </a:lnTo>
                  <a:lnTo>
                    <a:pt x="32015" y="934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SMARTInkShape-17"/>
            <p:cNvSpPr/>
            <p:nvPr/>
          </p:nvSpPr>
          <p:spPr>
            <a:xfrm>
              <a:off x="3298031" y="3679031"/>
              <a:ext cx="119064" cy="11908"/>
            </a:xfrm>
            <a:custGeom>
              <a:avLst/>
              <a:gdLst/>
              <a:ahLst/>
              <a:cxnLst/>
              <a:rect l="0" t="0" r="0" b="0"/>
              <a:pathLst>
                <a:path w="119064" h="11908">
                  <a:moveTo>
                    <a:pt x="119063" y="0"/>
                  </a:moveTo>
                  <a:lnTo>
                    <a:pt x="69347" y="0"/>
                  </a:lnTo>
                  <a:lnTo>
                    <a:pt x="0" y="11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SMARTInkShape-18"/>
            <p:cNvSpPr/>
            <p:nvPr/>
          </p:nvSpPr>
          <p:spPr>
            <a:xfrm>
              <a:off x="2809875" y="3702844"/>
              <a:ext cx="35720" cy="1"/>
            </a:xfrm>
            <a:custGeom>
              <a:avLst/>
              <a:gdLst/>
              <a:ahLst/>
              <a:cxnLst/>
              <a:rect l="0" t="0" r="0" b="0"/>
              <a:pathLst>
                <a:path w="35720" h="1">
                  <a:moveTo>
                    <a:pt x="35719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SMARTInkShape-19"/>
            <p:cNvSpPr/>
            <p:nvPr/>
          </p:nvSpPr>
          <p:spPr>
            <a:xfrm>
              <a:off x="2131219" y="3774281"/>
              <a:ext cx="107157" cy="11908"/>
            </a:xfrm>
            <a:custGeom>
              <a:avLst/>
              <a:gdLst/>
              <a:ahLst/>
              <a:cxnLst/>
              <a:rect l="0" t="0" r="0" b="0"/>
              <a:pathLst>
                <a:path w="107157" h="11908">
                  <a:moveTo>
                    <a:pt x="107156" y="0"/>
                  </a:moveTo>
                  <a:lnTo>
                    <a:pt x="86822" y="1323"/>
                  </a:lnTo>
                  <a:lnTo>
                    <a:pt x="0" y="11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SMARTInkShape-20"/>
            <p:cNvSpPr/>
            <p:nvPr/>
          </p:nvSpPr>
          <p:spPr>
            <a:xfrm>
              <a:off x="1559719" y="3786188"/>
              <a:ext cx="214313" cy="1"/>
            </a:xfrm>
            <a:custGeom>
              <a:avLst/>
              <a:gdLst/>
              <a:ahLst/>
              <a:cxnLst/>
              <a:rect l="0" t="0" r="0" b="0"/>
              <a:pathLst>
                <a:path w="214313" h="1">
                  <a:moveTo>
                    <a:pt x="214312" y="0"/>
                  </a:moveTo>
                  <a:lnTo>
                    <a:pt x="154863" y="0"/>
                  </a:lnTo>
                  <a:lnTo>
                    <a:pt x="112031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SMARTInkShape-21"/>
            <p:cNvSpPr/>
            <p:nvPr/>
          </p:nvSpPr>
          <p:spPr>
            <a:xfrm>
              <a:off x="743773" y="3607594"/>
              <a:ext cx="65853" cy="464345"/>
            </a:xfrm>
            <a:custGeom>
              <a:avLst/>
              <a:gdLst/>
              <a:ahLst/>
              <a:cxnLst/>
              <a:rect l="0" t="0" r="0" b="0"/>
              <a:pathLst>
                <a:path w="65853" h="464345">
                  <a:moveTo>
                    <a:pt x="6321" y="0"/>
                  </a:moveTo>
                  <a:lnTo>
                    <a:pt x="0" y="12641"/>
                  </a:lnTo>
                  <a:lnTo>
                    <a:pt x="3700" y="59627"/>
                  </a:lnTo>
                  <a:lnTo>
                    <a:pt x="9331" y="112810"/>
                  </a:lnTo>
                  <a:lnTo>
                    <a:pt x="15591" y="155133"/>
                  </a:lnTo>
                  <a:lnTo>
                    <a:pt x="20974" y="207361"/>
                  </a:lnTo>
                  <a:lnTo>
                    <a:pt x="30947" y="255027"/>
                  </a:lnTo>
                  <a:lnTo>
                    <a:pt x="42281" y="311042"/>
                  </a:lnTo>
                  <a:lnTo>
                    <a:pt x="51642" y="370268"/>
                  </a:lnTo>
                  <a:lnTo>
                    <a:pt x="65852" y="464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SMARTInkShape-22"/>
            <p:cNvSpPr/>
            <p:nvPr/>
          </p:nvSpPr>
          <p:spPr>
            <a:xfrm>
              <a:off x="571500" y="3500821"/>
              <a:ext cx="527349" cy="356805"/>
            </a:xfrm>
            <a:custGeom>
              <a:avLst/>
              <a:gdLst/>
              <a:ahLst/>
              <a:cxnLst/>
              <a:rect l="0" t="0" r="0" b="0"/>
              <a:pathLst>
                <a:path w="527349" h="356805">
                  <a:moveTo>
                    <a:pt x="0" y="225835"/>
                  </a:moveTo>
                  <a:lnTo>
                    <a:pt x="0" y="182441"/>
                  </a:lnTo>
                  <a:lnTo>
                    <a:pt x="17688" y="135438"/>
                  </a:lnTo>
                  <a:lnTo>
                    <a:pt x="42348" y="102244"/>
                  </a:lnTo>
                  <a:lnTo>
                    <a:pt x="84653" y="64574"/>
                  </a:lnTo>
                  <a:lnTo>
                    <a:pt x="133873" y="39837"/>
                  </a:lnTo>
                  <a:lnTo>
                    <a:pt x="185775" y="19765"/>
                  </a:lnTo>
                  <a:lnTo>
                    <a:pt x="239077" y="6174"/>
                  </a:lnTo>
                  <a:lnTo>
                    <a:pt x="293385" y="912"/>
                  </a:lnTo>
                  <a:lnTo>
                    <a:pt x="340488" y="0"/>
                  </a:lnTo>
                  <a:lnTo>
                    <a:pt x="398280" y="6013"/>
                  </a:lnTo>
                  <a:lnTo>
                    <a:pt x="451147" y="19940"/>
                  </a:lnTo>
                  <a:lnTo>
                    <a:pt x="486451" y="32832"/>
                  </a:lnTo>
                  <a:lnTo>
                    <a:pt x="505478" y="45688"/>
                  </a:lnTo>
                  <a:lnTo>
                    <a:pt x="519226" y="63749"/>
                  </a:lnTo>
                  <a:lnTo>
                    <a:pt x="524745" y="74122"/>
                  </a:lnTo>
                  <a:lnTo>
                    <a:pt x="527348" y="92702"/>
                  </a:lnTo>
                  <a:lnTo>
                    <a:pt x="526191" y="101361"/>
                  </a:lnTo>
                  <a:lnTo>
                    <a:pt x="517849" y="118038"/>
                  </a:lnTo>
                  <a:lnTo>
                    <a:pt x="478211" y="163953"/>
                  </a:lnTo>
                  <a:lnTo>
                    <a:pt x="419776" y="199851"/>
                  </a:lnTo>
                  <a:lnTo>
                    <a:pt x="368375" y="230159"/>
                  </a:lnTo>
                  <a:lnTo>
                    <a:pt x="312164" y="261624"/>
                  </a:lnTo>
                  <a:lnTo>
                    <a:pt x="256131" y="293318"/>
                  </a:lnTo>
                  <a:lnTo>
                    <a:pt x="196752" y="323734"/>
                  </a:lnTo>
                  <a:lnTo>
                    <a:pt x="130969" y="3568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7" name="SMARTInkShape-Group2"/>
          <p:cNvGrpSpPr/>
          <p:nvPr/>
        </p:nvGrpSpPr>
        <p:grpSpPr>
          <a:xfrm>
            <a:off x="6371499" y="1982781"/>
            <a:ext cx="5213266" cy="4619364"/>
            <a:chOff x="6371499" y="1982781"/>
            <a:chExt cx="5213266" cy="4619364"/>
          </a:xfrm>
        </p:grpSpPr>
        <p:sp>
          <p:nvSpPr>
            <p:cNvPr id="129" name="SMARTInkShape-23"/>
            <p:cNvSpPr/>
            <p:nvPr/>
          </p:nvSpPr>
          <p:spPr>
            <a:xfrm>
              <a:off x="6810535" y="2369344"/>
              <a:ext cx="4393247" cy="3690938"/>
            </a:xfrm>
            <a:custGeom>
              <a:avLst/>
              <a:gdLst/>
              <a:ahLst/>
              <a:cxnLst/>
              <a:rect l="0" t="0" r="0" b="0"/>
              <a:pathLst>
                <a:path w="4393247" h="3690938">
                  <a:moveTo>
                    <a:pt x="106996" y="0"/>
                  </a:moveTo>
                  <a:lnTo>
                    <a:pt x="100676" y="12641"/>
                  </a:lnTo>
                  <a:lnTo>
                    <a:pt x="92298" y="68251"/>
                  </a:lnTo>
                  <a:lnTo>
                    <a:pt x="85884" y="118118"/>
                  </a:lnTo>
                  <a:lnTo>
                    <a:pt x="83717" y="176055"/>
                  </a:lnTo>
                  <a:lnTo>
                    <a:pt x="83342" y="226201"/>
                  </a:lnTo>
                  <a:lnTo>
                    <a:pt x="83231" y="276631"/>
                  </a:lnTo>
                  <a:lnTo>
                    <a:pt x="75011" y="331573"/>
                  </a:lnTo>
                  <a:lnTo>
                    <a:pt x="72384" y="372529"/>
                  </a:lnTo>
                  <a:lnTo>
                    <a:pt x="71605" y="430524"/>
                  </a:lnTo>
                  <a:lnTo>
                    <a:pt x="71374" y="486367"/>
                  </a:lnTo>
                  <a:lnTo>
                    <a:pt x="71321" y="534104"/>
                  </a:lnTo>
                  <a:lnTo>
                    <a:pt x="71297" y="575605"/>
                  </a:lnTo>
                  <a:lnTo>
                    <a:pt x="74811" y="625192"/>
                  </a:lnTo>
                  <a:lnTo>
                    <a:pt x="81530" y="683823"/>
                  </a:lnTo>
                  <a:lnTo>
                    <a:pt x="82694" y="730605"/>
                  </a:lnTo>
                  <a:lnTo>
                    <a:pt x="89359" y="777980"/>
                  </a:lnTo>
                  <a:lnTo>
                    <a:pt x="93392" y="825531"/>
                  </a:lnTo>
                  <a:lnTo>
                    <a:pt x="94587" y="873134"/>
                  </a:lnTo>
                  <a:lnTo>
                    <a:pt x="101262" y="920752"/>
                  </a:lnTo>
                  <a:lnTo>
                    <a:pt x="105297" y="974696"/>
                  </a:lnTo>
                  <a:lnTo>
                    <a:pt x="106492" y="1026251"/>
                  </a:lnTo>
                  <a:lnTo>
                    <a:pt x="115079" y="1084220"/>
                  </a:lnTo>
                  <a:lnTo>
                    <a:pt x="117769" y="1136314"/>
                  </a:lnTo>
                  <a:lnTo>
                    <a:pt x="119890" y="1185851"/>
                  </a:lnTo>
                  <a:lnTo>
                    <a:pt x="126986" y="1235365"/>
                  </a:lnTo>
                  <a:lnTo>
                    <a:pt x="129675" y="1290018"/>
                  </a:lnTo>
                  <a:lnTo>
                    <a:pt x="131796" y="1341636"/>
                  </a:lnTo>
                  <a:lnTo>
                    <a:pt x="138892" y="1396911"/>
                  </a:lnTo>
                  <a:lnTo>
                    <a:pt x="142905" y="1448714"/>
                  </a:lnTo>
                  <a:lnTo>
                    <a:pt x="150562" y="1504045"/>
                  </a:lnTo>
                  <a:lnTo>
                    <a:pt x="153418" y="1555864"/>
                  </a:lnTo>
                  <a:lnTo>
                    <a:pt x="155588" y="1612522"/>
                  </a:lnTo>
                  <a:lnTo>
                    <a:pt x="162698" y="1669879"/>
                  </a:lnTo>
                  <a:lnTo>
                    <a:pt x="165393" y="1722298"/>
                  </a:lnTo>
                  <a:lnTo>
                    <a:pt x="166191" y="1777811"/>
                  </a:lnTo>
                  <a:lnTo>
                    <a:pt x="167751" y="1829685"/>
                  </a:lnTo>
                  <a:lnTo>
                    <a:pt x="174680" y="1886359"/>
                  </a:lnTo>
                  <a:lnTo>
                    <a:pt x="177321" y="1943721"/>
                  </a:lnTo>
                  <a:lnTo>
                    <a:pt x="178104" y="1996142"/>
                  </a:lnTo>
                  <a:lnTo>
                    <a:pt x="178336" y="2052978"/>
                  </a:lnTo>
                  <a:lnTo>
                    <a:pt x="178404" y="2110388"/>
                  </a:lnTo>
                  <a:lnTo>
                    <a:pt x="178425" y="2162823"/>
                  </a:lnTo>
                  <a:lnTo>
                    <a:pt x="178431" y="2219664"/>
                  </a:lnTo>
                  <a:lnTo>
                    <a:pt x="178433" y="2277075"/>
                  </a:lnTo>
                  <a:lnTo>
                    <a:pt x="178434" y="2328187"/>
                  </a:lnTo>
                  <a:lnTo>
                    <a:pt x="178434" y="2378169"/>
                  </a:lnTo>
                  <a:lnTo>
                    <a:pt x="178434" y="2434282"/>
                  </a:lnTo>
                  <a:lnTo>
                    <a:pt x="178434" y="2491478"/>
                  </a:lnTo>
                  <a:lnTo>
                    <a:pt x="178434" y="2543850"/>
                  </a:lnTo>
                  <a:lnTo>
                    <a:pt x="178434" y="2599349"/>
                  </a:lnTo>
                  <a:lnTo>
                    <a:pt x="178434" y="2649895"/>
                  </a:lnTo>
                  <a:lnTo>
                    <a:pt x="178434" y="2698385"/>
                  </a:lnTo>
                  <a:lnTo>
                    <a:pt x="178434" y="2746267"/>
                  </a:lnTo>
                  <a:lnTo>
                    <a:pt x="177111" y="2793968"/>
                  </a:lnTo>
                  <a:lnTo>
                    <a:pt x="170251" y="2841615"/>
                  </a:lnTo>
                  <a:lnTo>
                    <a:pt x="167631" y="2889247"/>
                  </a:lnTo>
                  <a:lnTo>
                    <a:pt x="166855" y="2940843"/>
                  </a:lnTo>
                  <a:lnTo>
                    <a:pt x="166673" y="2987586"/>
                  </a:lnTo>
                  <a:lnTo>
                    <a:pt x="160250" y="3040683"/>
                  </a:lnTo>
                  <a:lnTo>
                    <a:pt x="157123" y="3079144"/>
                  </a:lnTo>
                  <a:lnTo>
                    <a:pt x="151835" y="3134839"/>
                  </a:lnTo>
                  <a:lnTo>
                    <a:pt x="141889" y="3183532"/>
                  </a:lnTo>
                  <a:lnTo>
                    <a:pt x="134092" y="3239852"/>
                  </a:lnTo>
                  <a:lnTo>
                    <a:pt x="128254" y="3294904"/>
                  </a:lnTo>
                  <a:lnTo>
                    <a:pt x="114429" y="3348272"/>
                  </a:lnTo>
                  <a:lnTo>
                    <a:pt x="95023" y="3405531"/>
                  </a:lnTo>
                  <a:lnTo>
                    <a:pt x="83164" y="3433952"/>
                  </a:lnTo>
                  <a:lnTo>
                    <a:pt x="67305" y="3468049"/>
                  </a:lnTo>
                  <a:lnTo>
                    <a:pt x="53747" y="3509625"/>
                  </a:lnTo>
                  <a:lnTo>
                    <a:pt x="21842" y="3562500"/>
                  </a:lnTo>
                  <a:lnTo>
                    <a:pt x="11752" y="3582301"/>
                  </a:lnTo>
                  <a:lnTo>
                    <a:pt x="383" y="3595087"/>
                  </a:lnTo>
                  <a:lnTo>
                    <a:pt x="0" y="3589189"/>
                  </a:lnTo>
                  <a:lnTo>
                    <a:pt x="1270" y="3588709"/>
                  </a:lnTo>
                  <a:lnTo>
                    <a:pt x="12813" y="3593916"/>
                  </a:lnTo>
                  <a:lnTo>
                    <a:pt x="16427" y="3594507"/>
                  </a:lnTo>
                  <a:lnTo>
                    <a:pt x="20158" y="3593577"/>
                  </a:lnTo>
                  <a:lnTo>
                    <a:pt x="34376" y="3587271"/>
                  </a:lnTo>
                  <a:lnTo>
                    <a:pt x="90495" y="3584087"/>
                  </a:lnTo>
                  <a:lnTo>
                    <a:pt x="136649" y="3582549"/>
                  </a:lnTo>
                  <a:lnTo>
                    <a:pt x="195127" y="3573541"/>
                  </a:lnTo>
                  <a:lnTo>
                    <a:pt x="240118" y="3572369"/>
                  </a:lnTo>
                  <a:lnTo>
                    <a:pt x="289021" y="3572021"/>
                  </a:lnTo>
                  <a:lnTo>
                    <a:pt x="347416" y="3571904"/>
                  </a:lnTo>
                  <a:lnTo>
                    <a:pt x="387151" y="3571888"/>
                  </a:lnTo>
                  <a:lnTo>
                    <a:pt x="431271" y="3571881"/>
                  </a:lnTo>
                  <a:lnTo>
                    <a:pt x="490151" y="3571876"/>
                  </a:lnTo>
                  <a:lnTo>
                    <a:pt x="543315" y="3571876"/>
                  </a:lnTo>
                  <a:lnTo>
                    <a:pt x="587989" y="3573198"/>
                  </a:lnTo>
                  <a:lnTo>
                    <a:pt x="638712" y="3578196"/>
                  </a:lnTo>
                  <a:lnTo>
                    <a:pt x="694049" y="3582126"/>
                  </a:lnTo>
                  <a:lnTo>
                    <a:pt x="741900" y="3583290"/>
                  </a:lnTo>
                  <a:lnTo>
                    <a:pt x="797295" y="3583684"/>
                  </a:lnTo>
                  <a:lnTo>
                    <a:pt x="842313" y="3585075"/>
                  </a:lnTo>
                  <a:lnTo>
                    <a:pt x="901404" y="3593199"/>
                  </a:lnTo>
                  <a:lnTo>
                    <a:pt x="958007" y="3595196"/>
                  </a:lnTo>
                  <a:lnTo>
                    <a:pt x="1004437" y="3595542"/>
                  </a:lnTo>
                  <a:lnTo>
                    <a:pt x="1051708" y="3601965"/>
                  </a:lnTo>
                  <a:lnTo>
                    <a:pt x="1099228" y="3605925"/>
                  </a:lnTo>
                  <a:lnTo>
                    <a:pt x="1146823" y="3607099"/>
                  </a:lnTo>
                  <a:lnTo>
                    <a:pt x="1194438" y="3613768"/>
                  </a:lnTo>
                  <a:lnTo>
                    <a:pt x="1248381" y="3617801"/>
                  </a:lnTo>
                  <a:lnTo>
                    <a:pt x="1299936" y="3618996"/>
                  </a:lnTo>
                  <a:lnTo>
                    <a:pt x="1348725" y="3619351"/>
                  </a:lnTo>
                  <a:lnTo>
                    <a:pt x="1403016" y="3619456"/>
                  </a:lnTo>
                  <a:lnTo>
                    <a:pt x="1454674" y="3619487"/>
                  </a:lnTo>
                  <a:lnTo>
                    <a:pt x="1509814" y="3619496"/>
                  </a:lnTo>
                  <a:lnTo>
                    <a:pt x="1568044" y="3625819"/>
                  </a:lnTo>
                  <a:lnTo>
                    <a:pt x="1620870" y="3629751"/>
                  </a:lnTo>
                  <a:lnTo>
                    <a:pt x="1676355" y="3630915"/>
                  </a:lnTo>
                  <a:lnTo>
                    <a:pt x="1734689" y="3631261"/>
                  </a:lnTo>
                  <a:lnTo>
                    <a:pt x="1787544" y="3631363"/>
                  </a:lnTo>
                  <a:lnTo>
                    <a:pt x="1843039" y="3631393"/>
                  </a:lnTo>
                  <a:lnTo>
                    <a:pt x="1901374" y="3631402"/>
                  </a:lnTo>
                  <a:lnTo>
                    <a:pt x="1960551" y="3631405"/>
                  </a:lnTo>
                  <a:lnTo>
                    <a:pt x="2019979" y="3631405"/>
                  </a:lnTo>
                  <a:lnTo>
                    <a:pt x="2079478" y="3631406"/>
                  </a:lnTo>
                  <a:lnTo>
                    <a:pt x="2139000" y="3631406"/>
                  </a:lnTo>
                  <a:lnTo>
                    <a:pt x="2192208" y="3631406"/>
                  </a:lnTo>
                  <a:lnTo>
                    <a:pt x="2247808" y="3631406"/>
                  </a:lnTo>
                  <a:lnTo>
                    <a:pt x="2306174" y="3631406"/>
                  </a:lnTo>
                  <a:lnTo>
                    <a:pt x="2365360" y="3631406"/>
                  </a:lnTo>
                  <a:lnTo>
                    <a:pt x="2424790" y="3631406"/>
                  </a:lnTo>
                  <a:lnTo>
                    <a:pt x="2484291" y="3631406"/>
                  </a:lnTo>
                  <a:lnTo>
                    <a:pt x="2543813" y="3631406"/>
                  </a:lnTo>
                  <a:lnTo>
                    <a:pt x="2603342" y="3631406"/>
                  </a:lnTo>
                  <a:lnTo>
                    <a:pt x="2662871" y="3631406"/>
                  </a:lnTo>
                  <a:lnTo>
                    <a:pt x="2722403" y="3631406"/>
                  </a:lnTo>
                  <a:lnTo>
                    <a:pt x="2775613" y="3631406"/>
                  </a:lnTo>
                  <a:lnTo>
                    <a:pt x="2831214" y="3631406"/>
                  </a:lnTo>
                  <a:lnTo>
                    <a:pt x="2889581" y="3637727"/>
                  </a:lnTo>
                  <a:lnTo>
                    <a:pt x="2948767" y="3635337"/>
                  </a:lnTo>
                  <a:lnTo>
                    <a:pt x="3008196" y="3632570"/>
                  </a:lnTo>
                  <a:lnTo>
                    <a:pt x="3067697" y="3631751"/>
                  </a:lnTo>
                  <a:lnTo>
                    <a:pt x="3127219" y="3637829"/>
                  </a:lnTo>
                  <a:lnTo>
                    <a:pt x="3180427" y="3641688"/>
                  </a:lnTo>
                  <a:lnTo>
                    <a:pt x="3236026" y="3642831"/>
                  </a:lnTo>
                  <a:lnTo>
                    <a:pt x="3294394" y="3643170"/>
                  </a:lnTo>
                  <a:lnTo>
                    <a:pt x="3347259" y="3643270"/>
                  </a:lnTo>
                  <a:lnTo>
                    <a:pt x="3402756" y="3643300"/>
                  </a:lnTo>
                  <a:lnTo>
                    <a:pt x="3454772" y="3649629"/>
                  </a:lnTo>
                  <a:lnTo>
                    <a:pt x="3503698" y="3653562"/>
                  </a:lnTo>
                  <a:lnTo>
                    <a:pt x="3558030" y="3654728"/>
                  </a:lnTo>
                  <a:lnTo>
                    <a:pt x="3609700" y="3655073"/>
                  </a:lnTo>
                  <a:lnTo>
                    <a:pt x="3658522" y="3655175"/>
                  </a:lnTo>
                  <a:lnTo>
                    <a:pt x="3712824" y="3655206"/>
                  </a:lnTo>
                  <a:lnTo>
                    <a:pt x="3764485" y="3661535"/>
                  </a:lnTo>
                  <a:lnTo>
                    <a:pt x="3813305" y="3665468"/>
                  </a:lnTo>
                  <a:lnTo>
                    <a:pt x="3861285" y="3666634"/>
                  </a:lnTo>
                  <a:lnTo>
                    <a:pt x="3909014" y="3666979"/>
                  </a:lnTo>
                  <a:lnTo>
                    <a:pt x="3964368" y="3667096"/>
                  </a:lnTo>
                  <a:lnTo>
                    <a:pt x="4012025" y="3667116"/>
                  </a:lnTo>
                  <a:lnTo>
                    <a:pt x="4053158" y="3667121"/>
                  </a:lnTo>
                  <a:lnTo>
                    <a:pt x="4101425" y="3667123"/>
                  </a:lnTo>
                  <a:lnTo>
                    <a:pt x="4147131" y="3667124"/>
                  </a:lnTo>
                  <a:lnTo>
                    <a:pt x="4201560" y="3670652"/>
                  </a:lnTo>
                  <a:lnTo>
                    <a:pt x="4224709" y="3673984"/>
                  </a:lnTo>
                  <a:lnTo>
                    <a:pt x="4264656" y="3672400"/>
                  </a:lnTo>
                  <a:lnTo>
                    <a:pt x="4322122" y="3678158"/>
                  </a:lnTo>
                  <a:lnTo>
                    <a:pt x="4379268" y="3678980"/>
                  </a:lnTo>
                  <a:lnTo>
                    <a:pt x="4393246" y="36909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SMARTInkShape-24"/>
            <p:cNvSpPr/>
            <p:nvPr/>
          </p:nvSpPr>
          <p:spPr>
            <a:xfrm>
              <a:off x="10912783" y="6119813"/>
              <a:ext cx="408146" cy="482332"/>
            </a:xfrm>
            <a:custGeom>
              <a:avLst/>
              <a:gdLst/>
              <a:ahLst/>
              <a:cxnLst/>
              <a:rect l="0" t="0" r="0" b="0"/>
              <a:pathLst>
                <a:path w="408146" h="482332">
                  <a:moveTo>
                    <a:pt x="148123" y="71437"/>
                  </a:moveTo>
                  <a:lnTo>
                    <a:pt x="148123" y="65116"/>
                  </a:lnTo>
                  <a:lnTo>
                    <a:pt x="154983" y="42946"/>
                  </a:lnTo>
                  <a:lnTo>
                    <a:pt x="152055" y="33198"/>
                  </a:lnTo>
                  <a:lnTo>
                    <a:pt x="148098" y="31392"/>
                  </a:lnTo>
                  <a:lnTo>
                    <a:pt x="136647" y="32914"/>
                  </a:lnTo>
                  <a:lnTo>
                    <a:pt x="99554" y="54175"/>
                  </a:lnTo>
                  <a:lnTo>
                    <a:pt x="73614" y="78817"/>
                  </a:lnTo>
                  <a:lnTo>
                    <a:pt x="39468" y="135697"/>
                  </a:lnTo>
                  <a:lnTo>
                    <a:pt x="21612" y="187710"/>
                  </a:lnTo>
                  <a:lnTo>
                    <a:pt x="5344" y="244630"/>
                  </a:lnTo>
                  <a:lnTo>
                    <a:pt x="0" y="279380"/>
                  </a:lnTo>
                  <a:lnTo>
                    <a:pt x="3106" y="327371"/>
                  </a:lnTo>
                  <a:lnTo>
                    <a:pt x="8353" y="379814"/>
                  </a:lnTo>
                  <a:lnTo>
                    <a:pt x="21603" y="416367"/>
                  </a:lnTo>
                  <a:lnTo>
                    <a:pt x="35007" y="436406"/>
                  </a:lnTo>
                  <a:lnTo>
                    <a:pt x="79298" y="462967"/>
                  </a:lnTo>
                  <a:lnTo>
                    <a:pt x="131685" y="474949"/>
                  </a:lnTo>
                  <a:lnTo>
                    <a:pt x="165449" y="482331"/>
                  </a:lnTo>
                  <a:lnTo>
                    <a:pt x="214257" y="475994"/>
                  </a:lnTo>
                  <a:lnTo>
                    <a:pt x="271774" y="454346"/>
                  </a:lnTo>
                  <a:lnTo>
                    <a:pt x="322038" y="430618"/>
                  </a:lnTo>
                  <a:lnTo>
                    <a:pt x="354729" y="401875"/>
                  </a:lnTo>
                  <a:lnTo>
                    <a:pt x="388237" y="350790"/>
                  </a:lnTo>
                  <a:lnTo>
                    <a:pt x="403594" y="314722"/>
                  </a:lnTo>
                  <a:lnTo>
                    <a:pt x="408145" y="273167"/>
                  </a:lnTo>
                  <a:lnTo>
                    <a:pt x="405966" y="217639"/>
                  </a:lnTo>
                  <a:lnTo>
                    <a:pt x="400468" y="171201"/>
                  </a:lnTo>
                  <a:lnTo>
                    <a:pt x="392291" y="113633"/>
                  </a:lnTo>
                  <a:lnTo>
                    <a:pt x="369754" y="63456"/>
                  </a:lnTo>
                  <a:lnTo>
                    <a:pt x="340681" y="26991"/>
                  </a:lnTo>
                  <a:lnTo>
                    <a:pt x="311892" y="10055"/>
                  </a:lnTo>
                  <a:lnTo>
                    <a:pt x="2552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SMARTInkShape-25"/>
            <p:cNvSpPr/>
            <p:nvPr/>
          </p:nvSpPr>
          <p:spPr>
            <a:xfrm>
              <a:off x="11156156" y="6346031"/>
              <a:ext cx="226220" cy="178595"/>
            </a:xfrm>
            <a:custGeom>
              <a:avLst/>
              <a:gdLst/>
              <a:ahLst/>
              <a:cxnLst/>
              <a:rect l="0" t="0" r="0" b="0"/>
              <a:pathLst>
                <a:path w="226220" h="178595">
                  <a:moveTo>
                    <a:pt x="226219" y="178594"/>
                  </a:moveTo>
                  <a:lnTo>
                    <a:pt x="226219" y="172273"/>
                  </a:lnTo>
                  <a:lnTo>
                    <a:pt x="224896" y="170412"/>
                  </a:lnTo>
                  <a:lnTo>
                    <a:pt x="222691" y="169170"/>
                  </a:lnTo>
                  <a:lnTo>
                    <a:pt x="215967" y="167178"/>
                  </a:lnTo>
                  <a:lnTo>
                    <a:pt x="162606" y="124359"/>
                  </a:lnTo>
                  <a:lnTo>
                    <a:pt x="103606" y="74062"/>
                  </a:lnTo>
                  <a:lnTo>
                    <a:pt x="51980" y="3398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SMARTInkShape-26"/>
            <p:cNvSpPr/>
            <p:nvPr/>
          </p:nvSpPr>
          <p:spPr>
            <a:xfrm>
              <a:off x="6417469" y="2035969"/>
              <a:ext cx="82011" cy="412996"/>
            </a:xfrm>
            <a:custGeom>
              <a:avLst/>
              <a:gdLst/>
              <a:ahLst/>
              <a:cxnLst/>
              <a:rect l="0" t="0" r="0" b="0"/>
              <a:pathLst>
                <a:path w="82011" h="412996">
                  <a:moveTo>
                    <a:pt x="71437" y="0"/>
                  </a:moveTo>
                  <a:lnTo>
                    <a:pt x="65117" y="12641"/>
                  </a:lnTo>
                  <a:lnTo>
                    <a:pt x="67506" y="45785"/>
                  </a:lnTo>
                  <a:lnTo>
                    <a:pt x="78843" y="97532"/>
                  </a:lnTo>
                  <a:lnTo>
                    <a:pt x="82010" y="147226"/>
                  </a:lnTo>
                  <a:lnTo>
                    <a:pt x="81626" y="190907"/>
                  </a:lnTo>
                  <a:lnTo>
                    <a:pt x="75044" y="243243"/>
                  </a:lnTo>
                  <a:lnTo>
                    <a:pt x="72150" y="301950"/>
                  </a:lnTo>
                  <a:lnTo>
                    <a:pt x="63349" y="357753"/>
                  </a:lnTo>
                  <a:lnTo>
                    <a:pt x="59339" y="390428"/>
                  </a:lnTo>
                  <a:lnTo>
                    <a:pt x="49429" y="412995"/>
                  </a:lnTo>
                  <a:lnTo>
                    <a:pt x="48828" y="412913"/>
                  </a:lnTo>
                  <a:lnTo>
                    <a:pt x="37420" y="359421"/>
                  </a:lnTo>
                  <a:lnTo>
                    <a:pt x="25227" y="308681"/>
                  </a:lnTo>
                  <a:lnTo>
                    <a:pt x="0" y="250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SMARTInkShape-27"/>
            <p:cNvSpPr/>
            <p:nvPr/>
          </p:nvSpPr>
          <p:spPr>
            <a:xfrm>
              <a:off x="6371499" y="1982781"/>
              <a:ext cx="489966" cy="327033"/>
            </a:xfrm>
            <a:custGeom>
              <a:avLst/>
              <a:gdLst/>
              <a:ahLst/>
              <a:cxnLst/>
              <a:rect l="0" t="0" r="0" b="0"/>
              <a:pathLst>
                <a:path w="489966" h="327033">
                  <a:moveTo>
                    <a:pt x="10251" y="207969"/>
                  </a:moveTo>
                  <a:lnTo>
                    <a:pt x="2069" y="188958"/>
                  </a:lnTo>
                  <a:lnTo>
                    <a:pt x="0" y="174825"/>
                  </a:lnTo>
                  <a:lnTo>
                    <a:pt x="8177" y="136011"/>
                  </a:lnTo>
                  <a:lnTo>
                    <a:pt x="20073" y="109772"/>
                  </a:lnTo>
                  <a:lnTo>
                    <a:pt x="63681" y="61215"/>
                  </a:lnTo>
                  <a:lnTo>
                    <a:pt x="106647" y="32921"/>
                  </a:lnTo>
                  <a:lnTo>
                    <a:pt x="159673" y="14200"/>
                  </a:lnTo>
                  <a:lnTo>
                    <a:pt x="211805" y="8122"/>
                  </a:lnTo>
                  <a:lnTo>
                    <a:pt x="256502" y="0"/>
                  </a:lnTo>
                  <a:lnTo>
                    <a:pt x="307522" y="1857"/>
                  </a:lnTo>
                  <a:lnTo>
                    <a:pt x="358210" y="4465"/>
                  </a:lnTo>
                  <a:lnTo>
                    <a:pt x="413241" y="14851"/>
                  </a:lnTo>
                  <a:lnTo>
                    <a:pt x="438066" y="22038"/>
                  </a:lnTo>
                  <a:lnTo>
                    <a:pt x="458800" y="36698"/>
                  </a:lnTo>
                  <a:lnTo>
                    <a:pt x="475513" y="56442"/>
                  </a:lnTo>
                  <a:lnTo>
                    <a:pt x="487350" y="78447"/>
                  </a:lnTo>
                  <a:lnTo>
                    <a:pt x="489965" y="101456"/>
                  </a:lnTo>
                  <a:lnTo>
                    <a:pt x="488811" y="113148"/>
                  </a:lnTo>
                  <a:lnTo>
                    <a:pt x="476944" y="133194"/>
                  </a:lnTo>
                  <a:lnTo>
                    <a:pt x="443309" y="167622"/>
                  </a:lnTo>
                  <a:lnTo>
                    <a:pt x="393499" y="191719"/>
                  </a:lnTo>
                  <a:lnTo>
                    <a:pt x="338336" y="221965"/>
                  </a:lnTo>
                  <a:lnTo>
                    <a:pt x="279914" y="247530"/>
                  </a:lnTo>
                  <a:lnTo>
                    <a:pt x="231724" y="266691"/>
                  </a:lnTo>
                  <a:lnTo>
                    <a:pt x="174158" y="287237"/>
                  </a:lnTo>
                  <a:lnTo>
                    <a:pt x="93595" y="327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SMARTInkShape-28"/>
            <p:cNvSpPr/>
            <p:nvPr/>
          </p:nvSpPr>
          <p:spPr>
            <a:xfrm>
              <a:off x="7381875" y="2178844"/>
              <a:ext cx="3821907" cy="3202782"/>
            </a:xfrm>
            <a:custGeom>
              <a:avLst/>
              <a:gdLst/>
              <a:ahLst/>
              <a:cxnLst/>
              <a:rect l="0" t="0" r="0" b="0"/>
              <a:pathLst>
                <a:path w="3821907" h="3202782">
                  <a:moveTo>
                    <a:pt x="0" y="3202781"/>
                  </a:moveTo>
                  <a:lnTo>
                    <a:pt x="10251" y="3192530"/>
                  </a:lnTo>
                  <a:lnTo>
                    <a:pt x="21085" y="3189879"/>
                  </a:lnTo>
                  <a:lnTo>
                    <a:pt x="79924" y="3146881"/>
                  </a:lnTo>
                  <a:lnTo>
                    <a:pt x="136158" y="3110168"/>
                  </a:lnTo>
                  <a:lnTo>
                    <a:pt x="170456" y="3086199"/>
                  </a:lnTo>
                  <a:lnTo>
                    <a:pt x="199996" y="3069019"/>
                  </a:lnTo>
                  <a:lnTo>
                    <a:pt x="251282" y="3031757"/>
                  </a:lnTo>
                  <a:lnTo>
                    <a:pt x="303406" y="2998710"/>
                  </a:lnTo>
                  <a:lnTo>
                    <a:pt x="354600" y="2963298"/>
                  </a:lnTo>
                  <a:lnTo>
                    <a:pt x="404302" y="2929453"/>
                  </a:lnTo>
                  <a:lnTo>
                    <a:pt x="452337" y="2890969"/>
                  </a:lnTo>
                  <a:lnTo>
                    <a:pt x="508226" y="2854655"/>
                  </a:lnTo>
                  <a:lnTo>
                    <a:pt x="562382" y="2814948"/>
                  </a:lnTo>
                  <a:lnTo>
                    <a:pt x="608045" y="2779187"/>
                  </a:lnTo>
                  <a:lnTo>
                    <a:pt x="655089" y="2748306"/>
                  </a:lnTo>
                  <a:lnTo>
                    <a:pt x="712071" y="2702315"/>
                  </a:lnTo>
                  <a:lnTo>
                    <a:pt x="762053" y="2660560"/>
                  </a:lnTo>
                  <a:lnTo>
                    <a:pt x="812433" y="2620994"/>
                  </a:lnTo>
                  <a:lnTo>
                    <a:pt x="860875" y="2584136"/>
                  </a:lnTo>
                  <a:lnTo>
                    <a:pt x="908741" y="2541759"/>
                  </a:lnTo>
                  <a:lnTo>
                    <a:pt x="956439" y="2495689"/>
                  </a:lnTo>
                  <a:lnTo>
                    <a:pt x="1010406" y="2454845"/>
                  </a:lnTo>
                  <a:lnTo>
                    <a:pt x="1061968" y="2411287"/>
                  </a:lnTo>
                  <a:lnTo>
                    <a:pt x="1117079" y="2364868"/>
                  </a:lnTo>
                  <a:lnTo>
                    <a:pt x="1168981" y="2317599"/>
                  </a:lnTo>
                  <a:lnTo>
                    <a:pt x="1224193" y="2270081"/>
                  </a:lnTo>
                  <a:lnTo>
                    <a:pt x="1276124" y="2222487"/>
                  </a:lnTo>
                  <a:lnTo>
                    <a:pt x="1331346" y="2174871"/>
                  </a:lnTo>
                  <a:lnTo>
                    <a:pt x="1389600" y="2127248"/>
                  </a:lnTo>
                  <a:lnTo>
                    <a:pt x="1448753" y="2073304"/>
                  </a:lnTo>
                  <a:lnTo>
                    <a:pt x="1508172" y="2028069"/>
                  </a:lnTo>
                  <a:lnTo>
                    <a:pt x="1567670" y="1976890"/>
                  </a:lnTo>
                  <a:lnTo>
                    <a:pt x="1627192" y="1926153"/>
                  </a:lnTo>
                  <a:lnTo>
                    <a:pt x="1686720" y="1877607"/>
                  </a:lnTo>
                  <a:lnTo>
                    <a:pt x="1746250" y="1829708"/>
                  </a:lnTo>
                  <a:lnTo>
                    <a:pt x="1805781" y="1775682"/>
                  </a:lnTo>
                  <a:lnTo>
                    <a:pt x="1865313" y="1724102"/>
                  </a:lnTo>
                  <a:lnTo>
                    <a:pt x="1924844" y="1675306"/>
                  </a:lnTo>
                  <a:lnTo>
                    <a:pt x="1984375" y="1627334"/>
                  </a:lnTo>
                  <a:lnTo>
                    <a:pt x="2043906" y="1573285"/>
                  </a:lnTo>
                  <a:lnTo>
                    <a:pt x="2103438" y="1521699"/>
                  </a:lnTo>
                  <a:lnTo>
                    <a:pt x="2156648" y="1466579"/>
                  </a:lnTo>
                  <a:lnTo>
                    <a:pt x="2212249" y="1414676"/>
                  </a:lnTo>
                  <a:lnTo>
                    <a:pt x="2270616" y="1365783"/>
                  </a:lnTo>
                  <a:lnTo>
                    <a:pt x="2329801" y="1311462"/>
                  </a:lnTo>
                  <a:lnTo>
                    <a:pt x="2389231" y="1259795"/>
                  </a:lnTo>
                  <a:lnTo>
                    <a:pt x="2448732" y="1204652"/>
                  </a:lnTo>
                  <a:lnTo>
                    <a:pt x="2501933" y="1152742"/>
                  </a:lnTo>
                  <a:lnTo>
                    <a:pt x="2557531" y="1103847"/>
                  </a:lnTo>
                  <a:lnTo>
                    <a:pt x="2615898" y="1049525"/>
                  </a:lnTo>
                  <a:lnTo>
                    <a:pt x="2668763" y="997858"/>
                  </a:lnTo>
                  <a:lnTo>
                    <a:pt x="2724260" y="949035"/>
                  </a:lnTo>
                  <a:lnTo>
                    <a:pt x="2776276" y="901056"/>
                  </a:lnTo>
                  <a:lnTo>
                    <a:pt x="2825202" y="853325"/>
                  </a:lnTo>
                  <a:lnTo>
                    <a:pt x="2873213" y="805669"/>
                  </a:lnTo>
                  <a:lnTo>
                    <a:pt x="2927272" y="751714"/>
                  </a:lnTo>
                  <a:lnTo>
                    <a:pt x="2978862" y="700156"/>
                  </a:lnTo>
                  <a:lnTo>
                    <a:pt x="3027662" y="657686"/>
                  </a:lnTo>
                  <a:lnTo>
                    <a:pt x="3075634" y="613646"/>
                  </a:lnTo>
                  <a:lnTo>
                    <a:pt x="3123363" y="567084"/>
                  </a:lnTo>
                  <a:lnTo>
                    <a:pt x="3178715" y="512125"/>
                  </a:lnTo>
                  <a:lnTo>
                    <a:pt x="3223726" y="468505"/>
                  </a:lnTo>
                  <a:lnTo>
                    <a:pt x="3282815" y="417541"/>
                  </a:lnTo>
                  <a:lnTo>
                    <a:pt x="3339417" y="369256"/>
                  </a:lnTo>
                  <a:lnTo>
                    <a:pt x="3392049" y="321500"/>
                  </a:lnTo>
                  <a:lnTo>
                    <a:pt x="3440663" y="277378"/>
                  </a:lnTo>
                  <a:lnTo>
                    <a:pt x="3488483" y="236471"/>
                  </a:lnTo>
                  <a:lnTo>
                    <a:pt x="3544528" y="191327"/>
                  </a:lnTo>
                  <a:lnTo>
                    <a:pt x="3595467" y="150921"/>
                  </a:lnTo>
                  <a:lnTo>
                    <a:pt x="3654974" y="98784"/>
                  </a:lnTo>
                  <a:lnTo>
                    <a:pt x="3710527" y="63638"/>
                  </a:lnTo>
                  <a:lnTo>
                    <a:pt x="3758038" y="27784"/>
                  </a:lnTo>
                  <a:lnTo>
                    <a:pt x="3770204" y="17199"/>
                  </a:lnTo>
                  <a:lnTo>
                    <a:pt x="3786166" y="9424"/>
                  </a:lnTo>
                  <a:lnTo>
                    <a:pt x="3797395" y="551"/>
                  </a:lnTo>
                  <a:lnTo>
                    <a:pt x="38219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" name="SMARTInkShape-29"/>
            <p:cNvSpPr/>
            <p:nvPr/>
          </p:nvSpPr>
          <p:spPr>
            <a:xfrm>
              <a:off x="11334799" y="1988344"/>
              <a:ext cx="249966" cy="452438"/>
            </a:xfrm>
            <a:custGeom>
              <a:avLst/>
              <a:gdLst/>
              <a:ahLst/>
              <a:cxnLst/>
              <a:rect l="0" t="0" r="0" b="0"/>
              <a:pathLst>
                <a:path w="249966" h="452438">
                  <a:moveTo>
                    <a:pt x="154732" y="0"/>
                  </a:moveTo>
                  <a:lnTo>
                    <a:pt x="143317" y="0"/>
                  </a:lnTo>
                  <a:lnTo>
                    <a:pt x="133417" y="8182"/>
                  </a:lnTo>
                  <a:lnTo>
                    <a:pt x="122547" y="10803"/>
                  </a:lnTo>
                  <a:lnTo>
                    <a:pt x="114851" y="11416"/>
                  </a:lnTo>
                  <a:lnTo>
                    <a:pt x="107021" y="15216"/>
                  </a:lnTo>
                  <a:lnTo>
                    <a:pt x="71386" y="44183"/>
                  </a:lnTo>
                  <a:lnTo>
                    <a:pt x="63449" y="47418"/>
                  </a:lnTo>
                  <a:lnTo>
                    <a:pt x="6234" y="100877"/>
                  </a:lnTo>
                  <a:lnTo>
                    <a:pt x="2743" y="107893"/>
                  </a:lnTo>
                  <a:lnTo>
                    <a:pt x="115" y="124729"/>
                  </a:lnTo>
                  <a:lnTo>
                    <a:pt x="0" y="135441"/>
                  </a:lnTo>
                  <a:lnTo>
                    <a:pt x="3500" y="143098"/>
                  </a:lnTo>
                  <a:lnTo>
                    <a:pt x="39700" y="182566"/>
                  </a:lnTo>
                  <a:lnTo>
                    <a:pt x="51132" y="186974"/>
                  </a:lnTo>
                  <a:lnTo>
                    <a:pt x="57884" y="188149"/>
                  </a:lnTo>
                  <a:lnTo>
                    <a:pt x="63708" y="191578"/>
                  </a:lnTo>
                  <a:lnTo>
                    <a:pt x="100412" y="221473"/>
                  </a:lnTo>
                  <a:lnTo>
                    <a:pt x="159837" y="259271"/>
                  </a:lnTo>
                  <a:lnTo>
                    <a:pt x="205673" y="301134"/>
                  </a:lnTo>
                  <a:lnTo>
                    <a:pt x="244679" y="352883"/>
                  </a:lnTo>
                  <a:lnTo>
                    <a:pt x="248410" y="365026"/>
                  </a:lnTo>
                  <a:lnTo>
                    <a:pt x="249965" y="402459"/>
                  </a:lnTo>
                  <a:lnTo>
                    <a:pt x="233409" y="421178"/>
                  </a:lnTo>
                  <a:lnTo>
                    <a:pt x="225860" y="425315"/>
                  </a:lnTo>
                  <a:lnTo>
                    <a:pt x="210644" y="427644"/>
                  </a:lnTo>
                  <a:lnTo>
                    <a:pt x="152562" y="428608"/>
                  </a:lnTo>
                  <a:lnTo>
                    <a:pt x="93424" y="440040"/>
                  </a:lnTo>
                  <a:lnTo>
                    <a:pt x="47576" y="4524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SMARTInkShape-30"/>
            <p:cNvSpPr/>
            <p:nvPr/>
          </p:nvSpPr>
          <p:spPr>
            <a:xfrm>
              <a:off x="7786688" y="2321719"/>
              <a:ext cx="3298032" cy="2928938"/>
            </a:xfrm>
            <a:custGeom>
              <a:avLst/>
              <a:gdLst/>
              <a:ahLst/>
              <a:cxnLst/>
              <a:rect l="0" t="0" r="0" b="0"/>
              <a:pathLst>
                <a:path w="3298032" h="2928938">
                  <a:moveTo>
                    <a:pt x="3298031" y="2928937"/>
                  </a:moveTo>
                  <a:lnTo>
                    <a:pt x="3272128" y="2912458"/>
                  </a:lnTo>
                  <a:lnTo>
                    <a:pt x="3222882" y="2874900"/>
                  </a:lnTo>
                  <a:lnTo>
                    <a:pt x="3173432" y="2829119"/>
                  </a:lnTo>
                  <a:lnTo>
                    <a:pt x="3121087" y="2788688"/>
                  </a:lnTo>
                  <a:lnTo>
                    <a:pt x="3072138" y="2748510"/>
                  </a:lnTo>
                  <a:lnTo>
                    <a:pt x="3024251" y="2711861"/>
                  </a:lnTo>
                  <a:lnTo>
                    <a:pt x="2976574" y="2675616"/>
                  </a:lnTo>
                  <a:lnTo>
                    <a:pt x="2928939" y="2630631"/>
                  </a:lnTo>
                  <a:lnTo>
                    <a:pt x="2873130" y="2584851"/>
                  </a:lnTo>
                  <a:lnTo>
                    <a:pt x="2818989" y="2545430"/>
                  </a:lnTo>
                  <a:lnTo>
                    <a:pt x="2764051" y="2499817"/>
                  </a:lnTo>
                  <a:lnTo>
                    <a:pt x="2705475" y="2452589"/>
                  </a:lnTo>
                  <a:lnTo>
                    <a:pt x="2658704" y="2416939"/>
                  </a:lnTo>
                  <a:lnTo>
                    <a:pt x="2611331" y="2381241"/>
                  </a:lnTo>
                  <a:lnTo>
                    <a:pt x="2563780" y="2344205"/>
                  </a:lnTo>
                  <a:lnTo>
                    <a:pt x="2516178" y="2301629"/>
                  </a:lnTo>
                  <a:lnTo>
                    <a:pt x="2468559" y="2263290"/>
                  </a:lnTo>
                  <a:lnTo>
                    <a:pt x="2419613" y="2225472"/>
                  </a:lnTo>
                  <a:lnTo>
                    <a:pt x="2365130" y="2181341"/>
                  </a:lnTo>
                  <a:lnTo>
                    <a:pt x="2314884" y="2136074"/>
                  </a:lnTo>
                  <a:lnTo>
                    <a:pt x="2265160" y="2095616"/>
                  </a:lnTo>
                  <a:lnTo>
                    <a:pt x="2210444" y="2050702"/>
                  </a:lnTo>
                  <a:lnTo>
                    <a:pt x="2158809" y="2003881"/>
                  </a:lnTo>
                  <a:lnTo>
                    <a:pt x="2103528" y="1956494"/>
                  </a:lnTo>
                  <a:lnTo>
                    <a:pt x="2053046" y="1908939"/>
                  </a:lnTo>
                  <a:lnTo>
                    <a:pt x="2003252" y="1861335"/>
                  </a:lnTo>
                  <a:lnTo>
                    <a:pt x="1947194" y="1813716"/>
                  </a:lnTo>
                  <a:lnTo>
                    <a:pt x="1890014" y="1766093"/>
                  </a:lnTo>
                  <a:lnTo>
                    <a:pt x="1837647" y="1717145"/>
                  </a:lnTo>
                  <a:lnTo>
                    <a:pt x="1782150" y="1662661"/>
                  </a:lnTo>
                  <a:lnTo>
                    <a:pt x="1730281" y="1612416"/>
                  </a:lnTo>
                  <a:lnTo>
                    <a:pt x="1674931" y="1562691"/>
                  </a:lnTo>
                  <a:lnTo>
                    <a:pt x="1623107" y="1507977"/>
                  </a:lnTo>
                  <a:lnTo>
                    <a:pt x="1566447" y="1457663"/>
                  </a:lnTo>
                  <a:lnTo>
                    <a:pt x="1507766" y="1407918"/>
                  </a:lnTo>
                  <a:lnTo>
                    <a:pt x="1449810" y="1353198"/>
                  </a:lnTo>
                  <a:lnTo>
                    <a:pt x="1397213" y="1302883"/>
                  </a:lnTo>
                  <a:lnTo>
                    <a:pt x="1340324" y="1253138"/>
                  </a:lnTo>
                  <a:lnTo>
                    <a:pt x="1282899" y="1198417"/>
                  </a:lnTo>
                  <a:lnTo>
                    <a:pt x="1230459" y="1148101"/>
                  </a:lnTo>
                  <a:lnTo>
                    <a:pt x="1173618" y="1099679"/>
                  </a:lnTo>
                  <a:lnTo>
                    <a:pt x="1114883" y="1051818"/>
                  </a:lnTo>
                  <a:lnTo>
                    <a:pt x="1056910" y="1002800"/>
                  </a:lnTo>
                  <a:lnTo>
                    <a:pt x="1005632" y="948295"/>
                  </a:lnTo>
                  <a:lnTo>
                    <a:pt x="955601" y="898043"/>
                  </a:lnTo>
                  <a:lnTo>
                    <a:pt x="899473" y="849640"/>
                  </a:lnTo>
                  <a:lnTo>
                    <a:pt x="842273" y="801784"/>
                  </a:lnTo>
                  <a:lnTo>
                    <a:pt x="791223" y="754091"/>
                  </a:lnTo>
                  <a:lnTo>
                    <a:pt x="741260" y="706446"/>
                  </a:lnTo>
                  <a:lnTo>
                    <a:pt x="686475" y="658815"/>
                  </a:lnTo>
                  <a:lnTo>
                    <a:pt x="636141" y="611188"/>
                  </a:lnTo>
                  <a:lnTo>
                    <a:pt x="587712" y="563562"/>
                  </a:lnTo>
                  <a:lnTo>
                    <a:pt x="539849" y="517260"/>
                  </a:lnTo>
                  <a:lnTo>
                    <a:pt x="493477" y="476495"/>
                  </a:lnTo>
                  <a:lnTo>
                    <a:pt x="452691" y="431490"/>
                  </a:lnTo>
                  <a:lnTo>
                    <a:pt x="407680" y="385965"/>
                  </a:lnTo>
                  <a:lnTo>
                    <a:pt x="348591" y="334355"/>
                  </a:lnTo>
                  <a:lnTo>
                    <a:pt x="291989" y="285944"/>
                  </a:lnTo>
                  <a:lnTo>
                    <a:pt x="239357" y="238163"/>
                  </a:lnTo>
                  <a:lnTo>
                    <a:pt x="190743" y="194035"/>
                  </a:lnTo>
                  <a:lnTo>
                    <a:pt x="132323" y="151278"/>
                  </a:lnTo>
                  <a:lnTo>
                    <a:pt x="79842" y="103228"/>
                  </a:lnTo>
                  <a:lnTo>
                    <a:pt x="33263" y="5352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8" name="SMARTInkShape-31"/>
          <p:cNvSpPr/>
          <p:nvPr/>
        </p:nvSpPr>
        <p:spPr>
          <a:xfrm>
            <a:off x="11253710" y="5226844"/>
            <a:ext cx="269743" cy="464008"/>
          </a:xfrm>
          <a:custGeom>
            <a:avLst/>
            <a:gdLst/>
            <a:ahLst/>
            <a:cxnLst/>
            <a:rect l="0" t="0" r="0" b="0"/>
            <a:pathLst>
              <a:path w="269743" h="464008">
                <a:moveTo>
                  <a:pt x="33415" y="0"/>
                </a:moveTo>
                <a:lnTo>
                  <a:pt x="39736" y="57200"/>
                </a:lnTo>
                <a:lnTo>
                  <a:pt x="44217" y="108018"/>
                </a:lnTo>
                <a:lnTo>
                  <a:pt x="45103" y="160586"/>
                </a:lnTo>
                <a:lnTo>
                  <a:pt x="45278" y="216194"/>
                </a:lnTo>
                <a:lnTo>
                  <a:pt x="45309" y="265287"/>
                </a:lnTo>
                <a:lnTo>
                  <a:pt x="37137" y="314242"/>
                </a:lnTo>
                <a:lnTo>
                  <a:pt x="33194" y="362249"/>
                </a:lnTo>
                <a:lnTo>
                  <a:pt x="20681" y="415366"/>
                </a:lnTo>
                <a:lnTo>
                  <a:pt x="9358" y="444981"/>
                </a:lnTo>
                <a:lnTo>
                  <a:pt x="0" y="460519"/>
                </a:lnTo>
                <a:lnTo>
                  <a:pt x="554" y="461794"/>
                </a:lnTo>
                <a:lnTo>
                  <a:pt x="2248" y="462644"/>
                </a:lnTo>
                <a:lnTo>
                  <a:pt x="14470" y="464007"/>
                </a:lnTo>
                <a:lnTo>
                  <a:pt x="38385" y="451602"/>
                </a:lnTo>
                <a:lnTo>
                  <a:pt x="95038" y="408360"/>
                </a:lnTo>
                <a:lnTo>
                  <a:pt x="144066" y="371370"/>
                </a:lnTo>
                <a:lnTo>
                  <a:pt x="193508" y="333152"/>
                </a:lnTo>
                <a:lnTo>
                  <a:pt x="232759" y="282202"/>
                </a:lnTo>
                <a:lnTo>
                  <a:pt x="259366" y="223424"/>
                </a:lnTo>
                <a:lnTo>
                  <a:pt x="267933" y="186144"/>
                </a:lnTo>
                <a:lnTo>
                  <a:pt x="269742" y="128239"/>
                </a:lnTo>
                <a:lnTo>
                  <a:pt x="251190" y="68797"/>
                </a:lnTo>
                <a:lnTo>
                  <a:pt x="243534" y="52184"/>
                </a:lnTo>
                <a:lnTo>
                  <a:pt x="219145" y="27955"/>
                </a:lnTo>
                <a:lnTo>
                  <a:pt x="201509" y="19039"/>
                </a:lnTo>
                <a:lnTo>
                  <a:pt x="162309" y="13315"/>
                </a:lnTo>
                <a:lnTo>
                  <a:pt x="104853" y="1190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0" name="SMARTInkShape-Group4"/>
          <p:cNvGrpSpPr/>
          <p:nvPr/>
        </p:nvGrpSpPr>
        <p:grpSpPr>
          <a:xfrm>
            <a:off x="6286500" y="3696826"/>
            <a:ext cx="3250407" cy="2873365"/>
            <a:chOff x="6286500" y="3696826"/>
            <a:chExt cx="3250407" cy="2873365"/>
          </a:xfrm>
        </p:grpSpPr>
        <p:sp>
          <p:nvSpPr>
            <p:cNvPr id="139" name="SMARTInkShape-32"/>
            <p:cNvSpPr/>
            <p:nvPr/>
          </p:nvSpPr>
          <p:spPr>
            <a:xfrm>
              <a:off x="9382125" y="3750469"/>
              <a:ext cx="23814" cy="178595"/>
            </a:xfrm>
            <a:custGeom>
              <a:avLst/>
              <a:gdLst/>
              <a:ahLst/>
              <a:cxnLst/>
              <a:rect l="0" t="0" r="0" b="0"/>
              <a:pathLst>
                <a:path w="23814" h="178595">
                  <a:moveTo>
                    <a:pt x="23813" y="0"/>
                  </a:moveTo>
                  <a:lnTo>
                    <a:pt x="17492" y="6320"/>
                  </a:lnTo>
                  <a:lnTo>
                    <a:pt x="14388" y="16479"/>
                  </a:lnTo>
                  <a:lnTo>
                    <a:pt x="8596" y="72884"/>
                  </a:lnTo>
                  <a:lnTo>
                    <a:pt x="0" y="178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SMARTInkShape-33"/>
            <p:cNvSpPr/>
            <p:nvPr/>
          </p:nvSpPr>
          <p:spPr>
            <a:xfrm>
              <a:off x="9358313" y="4286250"/>
              <a:ext cx="23813" cy="214314"/>
            </a:xfrm>
            <a:custGeom>
              <a:avLst/>
              <a:gdLst/>
              <a:ahLst/>
              <a:cxnLst/>
              <a:rect l="0" t="0" r="0" b="0"/>
              <a:pathLst>
                <a:path w="23813" h="214314">
                  <a:moveTo>
                    <a:pt x="23812" y="0"/>
                  </a:moveTo>
                  <a:lnTo>
                    <a:pt x="20284" y="59449"/>
                  </a:lnTo>
                  <a:lnTo>
                    <a:pt x="7240" y="113461"/>
                  </a:lnTo>
                  <a:lnTo>
                    <a:pt x="0" y="214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SMARTInkShape-34"/>
            <p:cNvSpPr/>
            <p:nvPr/>
          </p:nvSpPr>
          <p:spPr>
            <a:xfrm>
              <a:off x="9346406" y="4988719"/>
              <a:ext cx="11908" cy="202407"/>
            </a:xfrm>
            <a:custGeom>
              <a:avLst/>
              <a:gdLst/>
              <a:ahLst/>
              <a:cxnLst/>
              <a:rect l="0" t="0" r="0" b="0"/>
              <a:pathLst>
                <a:path w="11908" h="202407">
                  <a:moveTo>
                    <a:pt x="11907" y="0"/>
                  </a:moveTo>
                  <a:lnTo>
                    <a:pt x="2482" y="51806"/>
                  </a:lnTo>
                  <a:lnTo>
                    <a:pt x="737" y="96488"/>
                  </a:lnTo>
                  <a:lnTo>
                    <a:pt x="0" y="202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SMARTInkShape-35"/>
            <p:cNvSpPr/>
            <p:nvPr/>
          </p:nvSpPr>
          <p:spPr>
            <a:xfrm>
              <a:off x="9310688" y="5607844"/>
              <a:ext cx="11907" cy="190501"/>
            </a:xfrm>
            <a:custGeom>
              <a:avLst/>
              <a:gdLst/>
              <a:ahLst/>
              <a:cxnLst/>
              <a:rect l="0" t="0" r="0" b="0"/>
              <a:pathLst>
                <a:path w="11907" h="190501">
                  <a:moveTo>
                    <a:pt x="11906" y="0"/>
                  </a:moveTo>
                  <a:lnTo>
                    <a:pt x="11906" y="59449"/>
                  </a:lnTo>
                  <a:lnTo>
                    <a:pt x="8378" y="95225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SMARTInkShape-36"/>
            <p:cNvSpPr/>
            <p:nvPr/>
          </p:nvSpPr>
          <p:spPr>
            <a:xfrm>
              <a:off x="9135052" y="6107906"/>
              <a:ext cx="328267" cy="462285"/>
            </a:xfrm>
            <a:custGeom>
              <a:avLst/>
              <a:gdLst/>
              <a:ahLst/>
              <a:cxnLst/>
              <a:rect l="0" t="0" r="0" b="0"/>
              <a:pathLst>
                <a:path w="328267" h="462285">
                  <a:moveTo>
                    <a:pt x="187542" y="0"/>
                  </a:moveTo>
                  <a:lnTo>
                    <a:pt x="174067" y="10829"/>
                  </a:lnTo>
                  <a:lnTo>
                    <a:pt x="115063" y="50873"/>
                  </a:lnTo>
                  <a:lnTo>
                    <a:pt x="64310" y="103077"/>
                  </a:lnTo>
                  <a:lnTo>
                    <a:pt x="32672" y="153976"/>
                  </a:lnTo>
                  <a:lnTo>
                    <a:pt x="13683" y="206216"/>
                  </a:lnTo>
                  <a:lnTo>
                    <a:pt x="2561" y="262625"/>
                  </a:lnTo>
                  <a:lnTo>
                    <a:pt x="0" y="307562"/>
                  </a:lnTo>
                  <a:lnTo>
                    <a:pt x="7032" y="353802"/>
                  </a:lnTo>
                  <a:lnTo>
                    <a:pt x="21260" y="406251"/>
                  </a:lnTo>
                  <a:lnTo>
                    <a:pt x="25094" y="413708"/>
                  </a:lnTo>
                  <a:lnTo>
                    <a:pt x="49451" y="436846"/>
                  </a:lnTo>
                  <a:lnTo>
                    <a:pt x="89701" y="457389"/>
                  </a:lnTo>
                  <a:lnTo>
                    <a:pt x="125185" y="462284"/>
                  </a:lnTo>
                  <a:lnTo>
                    <a:pt x="150567" y="456373"/>
                  </a:lnTo>
                  <a:lnTo>
                    <a:pt x="205520" y="437339"/>
                  </a:lnTo>
                  <a:lnTo>
                    <a:pt x="232703" y="424887"/>
                  </a:lnTo>
                  <a:lnTo>
                    <a:pt x="261778" y="400177"/>
                  </a:lnTo>
                  <a:lnTo>
                    <a:pt x="297652" y="346767"/>
                  </a:lnTo>
                  <a:lnTo>
                    <a:pt x="319532" y="302213"/>
                  </a:lnTo>
                  <a:lnTo>
                    <a:pt x="328266" y="247404"/>
                  </a:lnTo>
                  <a:lnTo>
                    <a:pt x="326253" y="208684"/>
                  </a:lnTo>
                  <a:lnTo>
                    <a:pt x="313749" y="176926"/>
                  </a:lnTo>
                  <a:lnTo>
                    <a:pt x="279519" y="121489"/>
                  </a:lnTo>
                  <a:lnTo>
                    <a:pt x="249304" y="86326"/>
                  </a:lnTo>
                  <a:lnTo>
                    <a:pt x="187542" y="59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SMARTInkShape-37"/>
            <p:cNvSpPr/>
            <p:nvPr/>
          </p:nvSpPr>
          <p:spPr>
            <a:xfrm>
              <a:off x="9358313" y="6369844"/>
              <a:ext cx="178594" cy="95251"/>
            </a:xfrm>
            <a:custGeom>
              <a:avLst/>
              <a:gdLst/>
              <a:ahLst/>
              <a:cxnLst/>
              <a:rect l="0" t="0" r="0" b="0"/>
              <a:pathLst>
                <a:path w="178594" h="95251">
                  <a:moveTo>
                    <a:pt x="178593" y="95250"/>
                  </a:moveTo>
                  <a:lnTo>
                    <a:pt x="148780" y="93927"/>
                  </a:lnTo>
                  <a:lnTo>
                    <a:pt x="115133" y="78771"/>
                  </a:lnTo>
                  <a:lnTo>
                    <a:pt x="89234" y="65232"/>
                  </a:lnTo>
                  <a:lnTo>
                    <a:pt x="83302" y="6333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SMARTInkShape-38"/>
            <p:cNvSpPr/>
            <p:nvPr/>
          </p:nvSpPr>
          <p:spPr>
            <a:xfrm>
              <a:off x="9191625" y="3726656"/>
              <a:ext cx="261939" cy="23814"/>
            </a:xfrm>
            <a:custGeom>
              <a:avLst/>
              <a:gdLst/>
              <a:ahLst/>
              <a:cxnLst/>
              <a:rect l="0" t="0" r="0" b="0"/>
              <a:pathLst>
                <a:path w="261939" h="23814">
                  <a:moveTo>
                    <a:pt x="261938" y="0"/>
                  </a:moveTo>
                  <a:lnTo>
                    <a:pt x="206604" y="0"/>
                  </a:lnTo>
                  <a:lnTo>
                    <a:pt x="152497" y="3528"/>
                  </a:lnTo>
                  <a:lnTo>
                    <a:pt x="101629" y="9424"/>
                  </a:lnTo>
                  <a:lnTo>
                    <a:pt x="0" y="23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SMARTInkShape-39"/>
            <p:cNvSpPr/>
            <p:nvPr/>
          </p:nvSpPr>
          <p:spPr>
            <a:xfrm>
              <a:off x="8501063" y="3786188"/>
              <a:ext cx="226219" cy="23813"/>
            </a:xfrm>
            <a:custGeom>
              <a:avLst/>
              <a:gdLst/>
              <a:ahLst/>
              <a:cxnLst/>
              <a:rect l="0" t="0" r="0" b="0"/>
              <a:pathLst>
                <a:path w="226219" h="23813">
                  <a:moveTo>
                    <a:pt x="226218" y="0"/>
                  </a:moveTo>
                  <a:lnTo>
                    <a:pt x="180308" y="0"/>
                  </a:lnTo>
                  <a:lnTo>
                    <a:pt x="131477" y="3528"/>
                  </a:lnTo>
                  <a:lnTo>
                    <a:pt x="0" y="238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" name="SMARTInkShape-40"/>
            <p:cNvSpPr/>
            <p:nvPr/>
          </p:nvSpPr>
          <p:spPr>
            <a:xfrm>
              <a:off x="7762875" y="3857625"/>
              <a:ext cx="250032" cy="23814"/>
            </a:xfrm>
            <a:custGeom>
              <a:avLst/>
              <a:gdLst/>
              <a:ahLst/>
              <a:cxnLst/>
              <a:rect l="0" t="0" r="0" b="0"/>
              <a:pathLst>
                <a:path w="250032" h="23814">
                  <a:moveTo>
                    <a:pt x="250031" y="0"/>
                  </a:moveTo>
                  <a:lnTo>
                    <a:pt x="191701" y="8182"/>
                  </a:lnTo>
                  <a:lnTo>
                    <a:pt x="140879" y="12126"/>
                  </a:lnTo>
                  <a:lnTo>
                    <a:pt x="0" y="23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" name="SMARTInkShape-41"/>
            <p:cNvSpPr/>
            <p:nvPr/>
          </p:nvSpPr>
          <p:spPr>
            <a:xfrm>
              <a:off x="7262813" y="3898929"/>
              <a:ext cx="130969" cy="18228"/>
            </a:xfrm>
            <a:custGeom>
              <a:avLst/>
              <a:gdLst/>
              <a:ahLst/>
              <a:cxnLst/>
              <a:rect l="0" t="0" r="0" b="0"/>
              <a:pathLst>
                <a:path w="130969" h="18228">
                  <a:moveTo>
                    <a:pt x="130968" y="6321"/>
                  </a:moveTo>
                  <a:lnTo>
                    <a:pt x="112007" y="0"/>
                  </a:lnTo>
                  <a:lnTo>
                    <a:pt x="92113" y="425"/>
                  </a:lnTo>
                  <a:lnTo>
                    <a:pt x="0" y="18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" name="SMARTInkShape-42"/>
            <p:cNvSpPr/>
            <p:nvPr/>
          </p:nvSpPr>
          <p:spPr>
            <a:xfrm>
              <a:off x="6286500" y="3696826"/>
              <a:ext cx="586816" cy="339394"/>
            </a:xfrm>
            <a:custGeom>
              <a:avLst/>
              <a:gdLst/>
              <a:ahLst/>
              <a:cxnLst/>
              <a:rect l="0" t="0" r="0" b="0"/>
              <a:pathLst>
                <a:path w="586816" h="339394">
                  <a:moveTo>
                    <a:pt x="0" y="184612"/>
                  </a:moveTo>
                  <a:lnTo>
                    <a:pt x="1323" y="164278"/>
                  </a:lnTo>
                  <a:lnTo>
                    <a:pt x="10828" y="135813"/>
                  </a:lnTo>
                  <a:lnTo>
                    <a:pt x="44559" y="87378"/>
                  </a:lnTo>
                  <a:lnTo>
                    <a:pt x="100132" y="52173"/>
                  </a:lnTo>
                  <a:lnTo>
                    <a:pt x="151287" y="27580"/>
                  </a:lnTo>
                  <a:lnTo>
                    <a:pt x="197843" y="12407"/>
                  </a:lnTo>
                  <a:lnTo>
                    <a:pt x="247356" y="4383"/>
                  </a:lnTo>
                  <a:lnTo>
                    <a:pt x="289853" y="0"/>
                  </a:lnTo>
                  <a:lnTo>
                    <a:pt x="335198" y="2461"/>
                  </a:lnTo>
                  <a:lnTo>
                    <a:pt x="380071" y="4964"/>
                  </a:lnTo>
                  <a:lnTo>
                    <a:pt x="435404" y="12026"/>
                  </a:lnTo>
                  <a:lnTo>
                    <a:pt x="489430" y="28818"/>
                  </a:lnTo>
                  <a:lnTo>
                    <a:pt x="536082" y="50013"/>
                  </a:lnTo>
                  <a:lnTo>
                    <a:pt x="572633" y="79640"/>
                  </a:lnTo>
                  <a:lnTo>
                    <a:pt x="586535" y="105443"/>
                  </a:lnTo>
                  <a:lnTo>
                    <a:pt x="586815" y="115957"/>
                  </a:lnTo>
                  <a:lnTo>
                    <a:pt x="575891" y="147072"/>
                  </a:lnTo>
                  <a:lnTo>
                    <a:pt x="556150" y="174305"/>
                  </a:lnTo>
                  <a:lnTo>
                    <a:pt x="507760" y="218110"/>
                  </a:lnTo>
                  <a:lnTo>
                    <a:pt x="462362" y="247013"/>
                  </a:lnTo>
                  <a:lnTo>
                    <a:pt x="406773" y="274647"/>
                  </a:lnTo>
                  <a:lnTo>
                    <a:pt x="357575" y="300684"/>
                  </a:lnTo>
                  <a:lnTo>
                    <a:pt x="273844" y="3393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1" name="SMARTInkShape-43"/>
          <p:cNvSpPr/>
          <p:nvPr/>
        </p:nvSpPr>
        <p:spPr>
          <a:xfrm>
            <a:off x="6488906" y="3869531"/>
            <a:ext cx="35720" cy="392908"/>
          </a:xfrm>
          <a:custGeom>
            <a:avLst/>
            <a:gdLst/>
            <a:ahLst/>
            <a:cxnLst/>
            <a:rect l="0" t="0" r="0" b="0"/>
            <a:pathLst>
              <a:path w="35720" h="392908">
                <a:moveTo>
                  <a:pt x="0" y="0"/>
                </a:moveTo>
                <a:lnTo>
                  <a:pt x="0" y="55922"/>
                </a:lnTo>
                <a:lnTo>
                  <a:pt x="6321" y="109530"/>
                </a:lnTo>
                <a:lnTo>
                  <a:pt x="9424" y="149222"/>
                </a:lnTo>
                <a:lnTo>
                  <a:pt x="11171" y="205610"/>
                </a:lnTo>
                <a:lnTo>
                  <a:pt x="15216" y="254508"/>
                </a:lnTo>
                <a:lnTo>
                  <a:pt x="21266" y="307361"/>
                </a:lnTo>
                <a:lnTo>
                  <a:pt x="35719" y="39290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7" name="SMARTInkShape-Group6"/>
          <p:cNvGrpSpPr/>
          <p:nvPr/>
        </p:nvGrpSpPr>
        <p:grpSpPr>
          <a:xfrm>
            <a:off x="3702844" y="2047875"/>
            <a:ext cx="2166938" cy="2989905"/>
            <a:chOff x="3702844" y="2047875"/>
            <a:chExt cx="2166938" cy="2989905"/>
          </a:xfrm>
        </p:grpSpPr>
        <p:sp>
          <p:nvSpPr>
            <p:cNvPr id="152" name="SMARTInkShape-44"/>
            <p:cNvSpPr/>
            <p:nvPr/>
          </p:nvSpPr>
          <p:spPr>
            <a:xfrm>
              <a:off x="3702844" y="2047875"/>
              <a:ext cx="2035970" cy="2786064"/>
            </a:xfrm>
            <a:custGeom>
              <a:avLst/>
              <a:gdLst/>
              <a:ahLst/>
              <a:cxnLst/>
              <a:rect l="0" t="0" r="0" b="0"/>
              <a:pathLst>
                <a:path w="2035970" h="2786064">
                  <a:moveTo>
                    <a:pt x="0" y="0"/>
                  </a:moveTo>
                  <a:lnTo>
                    <a:pt x="0" y="6321"/>
                  </a:lnTo>
                  <a:lnTo>
                    <a:pt x="1323" y="8182"/>
                  </a:lnTo>
                  <a:lnTo>
                    <a:pt x="3528" y="9424"/>
                  </a:lnTo>
                  <a:lnTo>
                    <a:pt x="6321" y="10251"/>
                  </a:lnTo>
                  <a:lnTo>
                    <a:pt x="8182" y="12126"/>
                  </a:lnTo>
                  <a:lnTo>
                    <a:pt x="14698" y="24640"/>
                  </a:lnTo>
                  <a:lnTo>
                    <a:pt x="59553" y="80868"/>
                  </a:lnTo>
                  <a:lnTo>
                    <a:pt x="99464" y="135305"/>
                  </a:lnTo>
                  <a:lnTo>
                    <a:pt x="140174" y="194049"/>
                  </a:lnTo>
                  <a:lnTo>
                    <a:pt x="157508" y="223743"/>
                  </a:lnTo>
                  <a:lnTo>
                    <a:pt x="208541" y="283050"/>
                  </a:lnTo>
                  <a:lnTo>
                    <a:pt x="244224" y="334587"/>
                  </a:lnTo>
                  <a:lnTo>
                    <a:pt x="292139" y="393066"/>
                  </a:lnTo>
                  <a:lnTo>
                    <a:pt x="325131" y="448745"/>
                  </a:lnTo>
                  <a:lnTo>
                    <a:pt x="357127" y="502861"/>
                  </a:lnTo>
                  <a:lnTo>
                    <a:pt x="395246" y="557795"/>
                  </a:lnTo>
                  <a:lnTo>
                    <a:pt x="432811" y="616369"/>
                  </a:lnTo>
                  <a:lnTo>
                    <a:pt x="473549" y="675368"/>
                  </a:lnTo>
                  <a:lnTo>
                    <a:pt x="513787" y="731952"/>
                  </a:lnTo>
                  <a:lnTo>
                    <a:pt x="541905" y="778380"/>
                  </a:lnTo>
                  <a:lnTo>
                    <a:pt x="573314" y="825649"/>
                  </a:lnTo>
                  <a:lnTo>
                    <a:pt x="611301" y="880847"/>
                  </a:lnTo>
                  <a:lnTo>
                    <a:pt x="644147" y="925831"/>
                  </a:lnTo>
                  <a:lnTo>
                    <a:pt x="690801" y="984910"/>
                  </a:lnTo>
                  <a:lnTo>
                    <a:pt x="738235" y="1041511"/>
                  </a:lnTo>
                  <a:lnTo>
                    <a:pt x="773920" y="1087941"/>
                  </a:lnTo>
                  <a:lnTo>
                    <a:pt x="809629" y="1135212"/>
                  </a:lnTo>
                  <a:lnTo>
                    <a:pt x="845345" y="1182732"/>
                  </a:lnTo>
                  <a:lnTo>
                    <a:pt x="874742" y="1230326"/>
                  </a:lnTo>
                  <a:lnTo>
                    <a:pt x="917884" y="1285632"/>
                  </a:lnTo>
                  <a:lnTo>
                    <a:pt x="952827" y="1330635"/>
                  </a:lnTo>
                  <a:lnTo>
                    <a:pt x="1000189" y="1389721"/>
                  </a:lnTo>
                  <a:lnTo>
                    <a:pt x="1047763" y="1446323"/>
                  </a:lnTo>
                  <a:lnTo>
                    <a:pt x="1083472" y="1492753"/>
                  </a:lnTo>
                  <a:lnTo>
                    <a:pt x="1119188" y="1540024"/>
                  </a:lnTo>
                  <a:lnTo>
                    <a:pt x="1165490" y="1595222"/>
                  </a:lnTo>
                  <a:lnTo>
                    <a:pt x="1194349" y="1640206"/>
                  </a:lnTo>
                  <a:lnTo>
                    <a:pt x="1227447" y="1687048"/>
                  </a:lnTo>
                  <a:lnTo>
                    <a:pt x="1262389" y="1734441"/>
                  </a:lnTo>
                  <a:lnTo>
                    <a:pt x="1297878" y="1781997"/>
                  </a:lnTo>
                  <a:lnTo>
                    <a:pt x="1333528" y="1828279"/>
                  </a:lnTo>
                  <a:lnTo>
                    <a:pt x="1377603" y="1883672"/>
                  </a:lnTo>
                  <a:lnTo>
                    <a:pt x="1407422" y="1929549"/>
                  </a:lnTo>
                  <a:lnTo>
                    <a:pt x="1441392" y="1976655"/>
                  </a:lnTo>
                  <a:lnTo>
                    <a:pt x="1476593" y="2024127"/>
                  </a:lnTo>
                  <a:lnTo>
                    <a:pt x="1517722" y="2081255"/>
                  </a:lnTo>
                  <a:lnTo>
                    <a:pt x="1560830" y="2138939"/>
                  </a:lnTo>
                  <a:lnTo>
                    <a:pt x="1604036" y="2193451"/>
                  </a:lnTo>
                  <a:lnTo>
                    <a:pt x="1638440" y="2248463"/>
                  </a:lnTo>
                  <a:lnTo>
                    <a:pt x="1672037" y="2298870"/>
                  </a:lnTo>
                  <a:lnTo>
                    <a:pt x="1711992" y="2354884"/>
                  </a:lnTo>
                  <a:lnTo>
                    <a:pt x="1745755" y="2404558"/>
                  </a:lnTo>
                  <a:lnTo>
                    <a:pt x="1785872" y="2455103"/>
                  </a:lnTo>
                  <a:lnTo>
                    <a:pt x="1826939" y="2513860"/>
                  </a:lnTo>
                  <a:lnTo>
                    <a:pt x="1866797" y="2565803"/>
                  </a:lnTo>
                  <a:lnTo>
                    <a:pt x="1908641" y="2620159"/>
                  </a:lnTo>
                  <a:lnTo>
                    <a:pt x="1948613" y="2672689"/>
                  </a:lnTo>
                  <a:lnTo>
                    <a:pt x="1988338" y="2723752"/>
                  </a:lnTo>
                  <a:lnTo>
                    <a:pt x="2017202" y="2756347"/>
                  </a:lnTo>
                  <a:lnTo>
                    <a:pt x="2035969" y="27860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SMARTInkShape-45"/>
            <p:cNvSpPr/>
            <p:nvPr/>
          </p:nvSpPr>
          <p:spPr>
            <a:xfrm>
              <a:off x="4238625" y="3964781"/>
              <a:ext cx="1010478" cy="261939"/>
            </a:xfrm>
            <a:custGeom>
              <a:avLst/>
              <a:gdLst/>
              <a:ahLst/>
              <a:cxnLst/>
              <a:rect l="0" t="0" r="0" b="0"/>
              <a:pathLst>
                <a:path w="1010478" h="261939">
                  <a:moveTo>
                    <a:pt x="0" y="261938"/>
                  </a:moveTo>
                  <a:lnTo>
                    <a:pt x="50122" y="260615"/>
                  </a:lnTo>
                  <a:lnTo>
                    <a:pt x="107485" y="251686"/>
                  </a:lnTo>
                  <a:lnTo>
                    <a:pt x="155614" y="250522"/>
                  </a:lnTo>
                  <a:lnTo>
                    <a:pt x="205446" y="250177"/>
                  </a:lnTo>
                  <a:lnTo>
                    <a:pt x="248295" y="250096"/>
                  </a:lnTo>
                  <a:lnTo>
                    <a:pt x="294239" y="248737"/>
                  </a:lnTo>
                  <a:lnTo>
                    <a:pt x="332297" y="243724"/>
                  </a:lnTo>
                  <a:lnTo>
                    <a:pt x="380962" y="240613"/>
                  </a:lnTo>
                  <a:lnTo>
                    <a:pt x="437869" y="239231"/>
                  </a:lnTo>
                  <a:lnTo>
                    <a:pt x="467861" y="238863"/>
                  </a:lnTo>
                  <a:lnTo>
                    <a:pt x="524115" y="238453"/>
                  </a:lnTo>
                  <a:lnTo>
                    <a:pt x="566756" y="238271"/>
                  </a:lnTo>
                  <a:lnTo>
                    <a:pt x="620512" y="238168"/>
                  </a:lnTo>
                  <a:lnTo>
                    <a:pt x="669954" y="238138"/>
                  </a:lnTo>
                  <a:lnTo>
                    <a:pt x="718117" y="238129"/>
                  </a:lnTo>
                  <a:lnTo>
                    <a:pt x="765901" y="238126"/>
                  </a:lnTo>
                  <a:lnTo>
                    <a:pt x="804745" y="238126"/>
                  </a:lnTo>
                  <a:lnTo>
                    <a:pt x="860654" y="238125"/>
                  </a:lnTo>
                  <a:lnTo>
                    <a:pt x="909411" y="238125"/>
                  </a:lnTo>
                  <a:lnTo>
                    <a:pt x="966184" y="238125"/>
                  </a:lnTo>
                  <a:lnTo>
                    <a:pt x="994331" y="231805"/>
                  </a:lnTo>
                  <a:lnTo>
                    <a:pt x="1000231" y="228620"/>
                  </a:lnTo>
                  <a:lnTo>
                    <a:pt x="1004164" y="225174"/>
                  </a:lnTo>
                  <a:lnTo>
                    <a:pt x="1008535" y="217817"/>
                  </a:lnTo>
                  <a:lnTo>
                    <a:pt x="1010477" y="210137"/>
                  </a:lnTo>
                  <a:lnTo>
                    <a:pt x="1000758" y="198787"/>
                  </a:lnTo>
                  <a:lnTo>
                    <a:pt x="972972" y="181049"/>
                  </a:lnTo>
                  <a:lnTo>
                    <a:pt x="916341" y="150891"/>
                  </a:lnTo>
                  <a:lnTo>
                    <a:pt x="857192" y="121213"/>
                  </a:lnTo>
                  <a:lnTo>
                    <a:pt x="803607" y="101952"/>
                  </a:lnTo>
                  <a:lnTo>
                    <a:pt x="751257" y="80699"/>
                  </a:lnTo>
                  <a:lnTo>
                    <a:pt x="727361" y="67861"/>
                  </a:lnTo>
                  <a:lnTo>
                    <a:pt x="677164" y="28908"/>
                  </a:lnTo>
                  <a:lnTo>
                    <a:pt x="6667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SMARTInkShape-46"/>
            <p:cNvSpPr/>
            <p:nvPr/>
          </p:nvSpPr>
          <p:spPr>
            <a:xfrm>
              <a:off x="4941094" y="4202906"/>
              <a:ext cx="297657" cy="178595"/>
            </a:xfrm>
            <a:custGeom>
              <a:avLst/>
              <a:gdLst/>
              <a:ahLst/>
              <a:cxnLst/>
              <a:rect l="0" t="0" r="0" b="0"/>
              <a:pathLst>
                <a:path w="297657" h="178595">
                  <a:moveTo>
                    <a:pt x="297656" y="0"/>
                  </a:moveTo>
                  <a:lnTo>
                    <a:pt x="291335" y="0"/>
                  </a:lnTo>
                  <a:lnTo>
                    <a:pt x="240456" y="22893"/>
                  </a:lnTo>
                  <a:lnTo>
                    <a:pt x="189637" y="44014"/>
                  </a:lnTo>
                  <a:lnTo>
                    <a:pt x="133419" y="73624"/>
                  </a:lnTo>
                  <a:lnTo>
                    <a:pt x="76640" y="116532"/>
                  </a:lnTo>
                  <a:lnTo>
                    <a:pt x="0" y="1785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" name="SMARTInkShape-47"/>
            <p:cNvSpPr/>
            <p:nvPr/>
          </p:nvSpPr>
          <p:spPr>
            <a:xfrm>
              <a:off x="5286375" y="4708016"/>
              <a:ext cx="377738" cy="329764"/>
            </a:xfrm>
            <a:custGeom>
              <a:avLst/>
              <a:gdLst/>
              <a:ahLst/>
              <a:cxnLst/>
              <a:rect l="0" t="0" r="0" b="0"/>
              <a:pathLst>
                <a:path w="377738" h="329764">
                  <a:moveTo>
                    <a:pt x="59531" y="6859"/>
                  </a:moveTo>
                  <a:lnTo>
                    <a:pt x="59531" y="0"/>
                  </a:lnTo>
                  <a:lnTo>
                    <a:pt x="60854" y="47271"/>
                  </a:lnTo>
                  <a:lnTo>
                    <a:pt x="67714" y="90123"/>
                  </a:lnTo>
                  <a:lnTo>
                    <a:pt x="70334" y="142802"/>
                  </a:lnTo>
                  <a:lnTo>
                    <a:pt x="72434" y="192512"/>
                  </a:lnTo>
                  <a:lnTo>
                    <a:pt x="79523" y="240755"/>
                  </a:lnTo>
                  <a:lnTo>
                    <a:pt x="86117" y="293881"/>
                  </a:lnTo>
                  <a:lnTo>
                    <a:pt x="93837" y="309049"/>
                  </a:lnTo>
                  <a:lnTo>
                    <a:pt x="106087" y="324610"/>
                  </a:lnTo>
                  <a:lnTo>
                    <a:pt x="113058" y="328495"/>
                  </a:lnTo>
                  <a:lnTo>
                    <a:pt x="120352" y="329763"/>
                  </a:lnTo>
                  <a:lnTo>
                    <a:pt x="157387" y="322291"/>
                  </a:lnTo>
                  <a:lnTo>
                    <a:pt x="196061" y="305430"/>
                  </a:lnTo>
                  <a:lnTo>
                    <a:pt x="248386" y="270153"/>
                  </a:lnTo>
                  <a:lnTo>
                    <a:pt x="299841" y="229288"/>
                  </a:lnTo>
                  <a:lnTo>
                    <a:pt x="347659" y="179453"/>
                  </a:lnTo>
                  <a:lnTo>
                    <a:pt x="371180" y="149284"/>
                  </a:lnTo>
                  <a:lnTo>
                    <a:pt x="376636" y="128808"/>
                  </a:lnTo>
                  <a:lnTo>
                    <a:pt x="377737" y="104715"/>
                  </a:lnTo>
                  <a:lnTo>
                    <a:pt x="373817" y="85187"/>
                  </a:lnTo>
                  <a:lnTo>
                    <a:pt x="360610" y="67689"/>
                  </a:lnTo>
                  <a:lnTo>
                    <a:pt x="326114" y="41217"/>
                  </a:lnTo>
                  <a:lnTo>
                    <a:pt x="289184" y="27476"/>
                  </a:lnTo>
                  <a:lnTo>
                    <a:pt x="238408" y="21346"/>
                  </a:lnTo>
                  <a:lnTo>
                    <a:pt x="186538" y="19275"/>
                  </a:lnTo>
                  <a:lnTo>
                    <a:pt x="127295" y="22394"/>
                  </a:lnTo>
                  <a:lnTo>
                    <a:pt x="70954" y="39086"/>
                  </a:lnTo>
                  <a:lnTo>
                    <a:pt x="36899" y="51980"/>
                  </a:lnTo>
                  <a:lnTo>
                    <a:pt x="0" y="782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SMARTInkShape-48"/>
            <p:cNvSpPr/>
            <p:nvPr/>
          </p:nvSpPr>
          <p:spPr>
            <a:xfrm>
              <a:off x="5834063" y="4833938"/>
              <a:ext cx="35719" cy="190501"/>
            </a:xfrm>
            <a:custGeom>
              <a:avLst/>
              <a:gdLst/>
              <a:ahLst/>
              <a:cxnLst/>
              <a:rect l="0" t="0" r="0" b="0"/>
              <a:pathLst>
                <a:path w="35719" h="190501">
                  <a:moveTo>
                    <a:pt x="0" y="0"/>
                  </a:moveTo>
                  <a:lnTo>
                    <a:pt x="16571" y="33143"/>
                  </a:lnTo>
                  <a:lnTo>
                    <a:pt x="23704" y="81463"/>
                  </a:lnTo>
                  <a:lnTo>
                    <a:pt x="35718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6" name="SMARTInkShape-Group7"/>
          <p:cNvGrpSpPr/>
          <p:nvPr/>
        </p:nvGrpSpPr>
        <p:grpSpPr>
          <a:xfrm>
            <a:off x="559739" y="2622983"/>
            <a:ext cx="4131325" cy="3710122"/>
            <a:chOff x="559739" y="2622983"/>
            <a:chExt cx="4131325" cy="3710122"/>
          </a:xfrm>
        </p:grpSpPr>
        <p:sp>
          <p:nvSpPr>
            <p:cNvPr id="158" name="SMARTInkShape-49"/>
            <p:cNvSpPr/>
            <p:nvPr/>
          </p:nvSpPr>
          <p:spPr>
            <a:xfrm>
              <a:off x="4298158" y="2905125"/>
              <a:ext cx="11906" cy="226220"/>
            </a:xfrm>
            <a:custGeom>
              <a:avLst/>
              <a:gdLst/>
              <a:ahLst/>
              <a:cxnLst/>
              <a:rect l="0" t="0" r="0" b="0"/>
              <a:pathLst>
                <a:path w="11906" h="226220">
                  <a:moveTo>
                    <a:pt x="11905" y="0"/>
                  </a:moveTo>
                  <a:lnTo>
                    <a:pt x="11905" y="28333"/>
                  </a:lnTo>
                  <a:lnTo>
                    <a:pt x="8376" y="35964"/>
                  </a:lnTo>
                  <a:lnTo>
                    <a:pt x="3722" y="43765"/>
                  </a:lnTo>
                  <a:lnTo>
                    <a:pt x="734" y="59553"/>
                  </a:lnTo>
                  <a:lnTo>
                    <a:pt x="0" y="119063"/>
                  </a:lnTo>
                  <a:lnTo>
                    <a:pt x="1321" y="178267"/>
                  </a:lnTo>
                  <a:lnTo>
                    <a:pt x="11905" y="2262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" name="SMARTInkShape-50"/>
            <p:cNvSpPr/>
            <p:nvPr/>
          </p:nvSpPr>
          <p:spPr>
            <a:xfrm>
              <a:off x="4274344" y="3500438"/>
              <a:ext cx="23813" cy="107157"/>
            </a:xfrm>
            <a:custGeom>
              <a:avLst/>
              <a:gdLst/>
              <a:ahLst/>
              <a:cxnLst/>
              <a:rect l="0" t="0" r="0" b="0"/>
              <a:pathLst>
                <a:path w="23813" h="107157">
                  <a:moveTo>
                    <a:pt x="23812" y="0"/>
                  </a:moveTo>
                  <a:lnTo>
                    <a:pt x="17492" y="6320"/>
                  </a:lnTo>
                  <a:lnTo>
                    <a:pt x="14388" y="12951"/>
                  </a:lnTo>
                  <a:lnTo>
                    <a:pt x="10612" y="66377"/>
                  </a:lnTo>
                  <a:lnTo>
                    <a:pt x="3732" y="80374"/>
                  </a:lnTo>
                  <a:lnTo>
                    <a:pt x="0" y="1071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" name="SMARTInkShape-51"/>
            <p:cNvSpPr/>
            <p:nvPr/>
          </p:nvSpPr>
          <p:spPr>
            <a:xfrm>
              <a:off x="4250531" y="3893344"/>
              <a:ext cx="11908" cy="250032"/>
            </a:xfrm>
            <a:custGeom>
              <a:avLst/>
              <a:gdLst/>
              <a:ahLst/>
              <a:cxnLst/>
              <a:rect l="0" t="0" r="0" b="0"/>
              <a:pathLst>
                <a:path w="11908" h="250032">
                  <a:moveTo>
                    <a:pt x="11907" y="0"/>
                  </a:moveTo>
                  <a:lnTo>
                    <a:pt x="5586" y="6320"/>
                  </a:lnTo>
                  <a:lnTo>
                    <a:pt x="2483" y="16479"/>
                  </a:lnTo>
                  <a:lnTo>
                    <a:pt x="29" y="75566"/>
                  </a:lnTo>
                  <a:lnTo>
                    <a:pt x="1" y="133980"/>
                  </a:lnTo>
                  <a:lnTo>
                    <a:pt x="0" y="193207"/>
                  </a:lnTo>
                  <a:lnTo>
                    <a:pt x="0" y="2500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" name="SMARTInkShape-52"/>
            <p:cNvSpPr/>
            <p:nvPr/>
          </p:nvSpPr>
          <p:spPr>
            <a:xfrm>
              <a:off x="4238625" y="4441031"/>
              <a:ext cx="23814" cy="238126"/>
            </a:xfrm>
            <a:custGeom>
              <a:avLst/>
              <a:gdLst/>
              <a:ahLst/>
              <a:cxnLst/>
              <a:rect l="0" t="0" r="0" b="0"/>
              <a:pathLst>
                <a:path w="23814" h="238126">
                  <a:moveTo>
                    <a:pt x="23813" y="0"/>
                  </a:moveTo>
                  <a:lnTo>
                    <a:pt x="23813" y="6321"/>
                  </a:lnTo>
                  <a:lnTo>
                    <a:pt x="20284" y="12952"/>
                  </a:lnTo>
                  <a:lnTo>
                    <a:pt x="15630" y="20309"/>
                  </a:lnTo>
                  <a:lnTo>
                    <a:pt x="13010" y="33211"/>
                  </a:lnTo>
                  <a:lnTo>
                    <a:pt x="11935" y="91178"/>
                  </a:lnTo>
                  <a:lnTo>
                    <a:pt x="10592" y="112271"/>
                  </a:lnTo>
                  <a:lnTo>
                    <a:pt x="1104" y="150669"/>
                  </a:lnTo>
                  <a:lnTo>
                    <a:pt x="64" y="206158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SMARTInkShape-53"/>
            <p:cNvSpPr/>
            <p:nvPr/>
          </p:nvSpPr>
          <p:spPr>
            <a:xfrm>
              <a:off x="4226719" y="4988719"/>
              <a:ext cx="11907" cy="190501"/>
            </a:xfrm>
            <a:custGeom>
              <a:avLst/>
              <a:gdLst/>
              <a:ahLst/>
              <a:cxnLst/>
              <a:rect l="0" t="0" r="0" b="0"/>
              <a:pathLst>
                <a:path w="11907" h="190501">
                  <a:moveTo>
                    <a:pt x="11906" y="0"/>
                  </a:moveTo>
                  <a:lnTo>
                    <a:pt x="5585" y="56036"/>
                  </a:lnTo>
                  <a:lnTo>
                    <a:pt x="1103" y="107789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SMARTInkShape-54"/>
            <p:cNvSpPr/>
            <p:nvPr/>
          </p:nvSpPr>
          <p:spPr>
            <a:xfrm>
              <a:off x="4231862" y="5381625"/>
              <a:ext cx="18670" cy="178595"/>
            </a:xfrm>
            <a:custGeom>
              <a:avLst/>
              <a:gdLst/>
              <a:ahLst/>
              <a:cxnLst/>
              <a:rect l="0" t="0" r="0" b="0"/>
              <a:pathLst>
                <a:path w="18670" h="178595">
                  <a:moveTo>
                    <a:pt x="18669" y="0"/>
                  </a:moveTo>
                  <a:lnTo>
                    <a:pt x="17346" y="19011"/>
                  </a:lnTo>
                  <a:lnTo>
                    <a:pt x="9245" y="51772"/>
                  </a:lnTo>
                  <a:lnTo>
                    <a:pt x="5767" y="107702"/>
                  </a:lnTo>
                  <a:lnTo>
                    <a:pt x="0" y="141714"/>
                  </a:lnTo>
                  <a:lnTo>
                    <a:pt x="6763" y="1785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" name="SMARTInkShape-55"/>
            <p:cNvSpPr/>
            <p:nvPr/>
          </p:nvSpPr>
          <p:spPr>
            <a:xfrm>
              <a:off x="4038912" y="5869781"/>
              <a:ext cx="419131" cy="463324"/>
            </a:xfrm>
            <a:custGeom>
              <a:avLst/>
              <a:gdLst/>
              <a:ahLst/>
              <a:cxnLst/>
              <a:rect l="0" t="0" r="0" b="0"/>
              <a:pathLst>
                <a:path w="419131" h="463324">
                  <a:moveTo>
                    <a:pt x="140182" y="11907"/>
                  </a:moveTo>
                  <a:lnTo>
                    <a:pt x="133861" y="18227"/>
                  </a:lnTo>
                  <a:lnTo>
                    <a:pt x="102186" y="34860"/>
                  </a:lnTo>
                  <a:lnTo>
                    <a:pt x="61200" y="81178"/>
                  </a:lnTo>
                  <a:lnTo>
                    <a:pt x="32319" y="137205"/>
                  </a:lnTo>
                  <a:lnTo>
                    <a:pt x="13777" y="192614"/>
                  </a:lnTo>
                  <a:lnTo>
                    <a:pt x="1932" y="241189"/>
                  </a:lnTo>
                  <a:lnTo>
                    <a:pt x="0" y="290333"/>
                  </a:lnTo>
                  <a:lnTo>
                    <a:pt x="7001" y="340307"/>
                  </a:lnTo>
                  <a:lnTo>
                    <a:pt x="10876" y="360268"/>
                  </a:lnTo>
                  <a:lnTo>
                    <a:pt x="21417" y="382370"/>
                  </a:lnTo>
                  <a:lnTo>
                    <a:pt x="34922" y="398366"/>
                  </a:lnTo>
                  <a:lnTo>
                    <a:pt x="93769" y="446907"/>
                  </a:lnTo>
                  <a:lnTo>
                    <a:pt x="125107" y="459178"/>
                  </a:lnTo>
                  <a:lnTo>
                    <a:pt x="165721" y="463323"/>
                  </a:lnTo>
                  <a:lnTo>
                    <a:pt x="212866" y="457720"/>
                  </a:lnTo>
                  <a:lnTo>
                    <a:pt x="256086" y="441362"/>
                  </a:lnTo>
                  <a:lnTo>
                    <a:pt x="311304" y="398504"/>
                  </a:lnTo>
                  <a:lnTo>
                    <a:pt x="354000" y="347929"/>
                  </a:lnTo>
                  <a:lnTo>
                    <a:pt x="371840" y="316815"/>
                  </a:lnTo>
                  <a:lnTo>
                    <a:pt x="393247" y="260234"/>
                  </a:lnTo>
                  <a:lnTo>
                    <a:pt x="407869" y="220864"/>
                  </a:lnTo>
                  <a:lnTo>
                    <a:pt x="419130" y="171215"/>
                  </a:lnTo>
                  <a:lnTo>
                    <a:pt x="416406" y="114420"/>
                  </a:lnTo>
                  <a:lnTo>
                    <a:pt x="415083" y="98038"/>
                  </a:lnTo>
                  <a:lnTo>
                    <a:pt x="401698" y="68736"/>
                  </a:lnTo>
                  <a:lnTo>
                    <a:pt x="387295" y="47559"/>
                  </a:lnTo>
                  <a:lnTo>
                    <a:pt x="362009" y="26586"/>
                  </a:lnTo>
                  <a:lnTo>
                    <a:pt x="311048" y="6624"/>
                  </a:lnTo>
                  <a:lnTo>
                    <a:pt x="257965" y="872"/>
                  </a:lnTo>
                  <a:lnTo>
                    <a:pt x="18780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SMARTInkShape-56"/>
            <p:cNvSpPr/>
            <p:nvPr/>
          </p:nvSpPr>
          <p:spPr>
            <a:xfrm>
              <a:off x="4345781" y="6169092"/>
              <a:ext cx="154783" cy="10253"/>
            </a:xfrm>
            <a:custGeom>
              <a:avLst/>
              <a:gdLst/>
              <a:ahLst/>
              <a:cxnLst/>
              <a:rect l="0" t="0" r="0" b="0"/>
              <a:pathLst>
                <a:path w="154783" h="10253">
                  <a:moveTo>
                    <a:pt x="154782" y="10252"/>
                  </a:moveTo>
                  <a:lnTo>
                    <a:pt x="142140" y="3931"/>
                  </a:lnTo>
                  <a:lnTo>
                    <a:pt x="115317" y="0"/>
                  </a:lnTo>
                  <a:lnTo>
                    <a:pt x="0" y="102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SMARTInkShape-57"/>
            <p:cNvSpPr/>
            <p:nvPr/>
          </p:nvSpPr>
          <p:spPr>
            <a:xfrm>
              <a:off x="4631531" y="6036469"/>
              <a:ext cx="59533" cy="226220"/>
            </a:xfrm>
            <a:custGeom>
              <a:avLst/>
              <a:gdLst/>
              <a:ahLst/>
              <a:cxnLst/>
              <a:rect l="0" t="0" r="0" b="0"/>
              <a:pathLst>
                <a:path w="59533" h="226220">
                  <a:moveTo>
                    <a:pt x="0" y="0"/>
                  </a:moveTo>
                  <a:lnTo>
                    <a:pt x="0" y="6320"/>
                  </a:lnTo>
                  <a:lnTo>
                    <a:pt x="20309" y="61701"/>
                  </a:lnTo>
                  <a:lnTo>
                    <a:pt x="39749" y="119348"/>
                  </a:lnTo>
                  <a:lnTo>
                    <a:pt x="47392" y="168067"/>
                  </a:lnTo>
                  <a:lnTo>
                    <a:pt x="59532" y="2262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" name="SMARTInkShape-58"/>
            <p:cNvSpPr/>
            <p:nvPr/>
          </p:nvSpPr>
          <p:spPr>
            <a:xfrm>
              <a:off x="3619500" y="5774531"/>
              <a:ext cx="451019" cy="197232"/>
            </a:xfrm>
            <a:custGeom>
              <a:avLst/>
              <a:gdLst/>
              <a:ahLst/>
              <a:cxnLst/>
              <a:rect l="0" t="0" r="0" b="0"/>
              <a:pathLst>
                <a:path w="451019" h="197232">
                  <a:moveTo>
                    <a:pt x="0" y="119063"/>
                  </a:moveTo>
                  <a:lnTo>
                    <a:pt x="0" y="112742"/>
                  </a:lnTo>
                  <a:lnTo>
                    <a:pt x="1323" y="112203"/>
                  </a:lnTo>
                  <a:lnTo>
                    <a:pt x="12151" y="116443"/>
                  </a:lnTo>
                  <a:lnTo>
                    <a:pt x="46498" y="122073"/>
                  </a:lnTo>
                  <a:lnTo>
                    <a:pt x="103529" y="139303"/>
                  </a:lnTo>
                  <a:lnTo>
                    <a:pt x="136656" y="149607"/>
                  </a:lnTo>
                  <a:lnTo>
                    <a:pt x="186599" y="154571"/>
                  </a:lnTo>
                  <a:lnTo>
                    <a:pt x="239321" y="162510"/>
                  </a:lnTo>
                  <a:lnTo>
                    <a:pt x="293434" y="169391"/>
                  </a:lnTo>
                  <a:lnTo>
                    <a:pt x="340502" y="179395"/>
                  </a:lnTo>
                  <a:lnTo>
                    <a:pt x="394677" y="189038"/>
                  </a:lnTo>
                  <a:lnTo>
                    <a:pt x="420036" y="191390"/>
                  </a:lnTo>
                  <a:lnTo>
                    <a:pt x="441661" y="197231"/>
                  </a:lnTo>
                  <a:lnTo>
                    <a:pt x="445253" y="196310"/>
                  </a:lnTo>
                  <a:lnTo>
                    <a:pt x="447648" y="194374"/>
                  </a:lnTo>
                  <a:lnTo>
                    <a:pt x="450309" y="188694"/>
                  </a:lnTo>
                  <a:lnTo>
                    <a:pt x="451018" y="185327"/>
                  </a:lnTo>
                  <a:lnTo>
                    <a:pt x="442652" y="152731"/>
                  </a:lnTo>
                  <a:lnTo>
                    <a:pt x="420525" y="95174"/>
                  </a:lnTo>
                  <a:lnTo>
                    <a:pt x="395538" y="35816"/>
                  </a:lnTo>
                  <a:lnTo>
                    <a:pt x="36909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SMARTInkShape-59"/>
            <p:cNvSpPr/>
            <p:nvPr/>
          </p:nvSpPr>
          <p:spPr>
            <a:xfrm>
              <a:off x="3905250" y="6024563"/>
              <a:ext cx="154782" cy="107157"/>
            </a:xfrm>
            <a:custGeom>
              <a:avLst/>
              <a:gdLst/>
              <a:ahLst/>
              <a:cxnLst/>
              <a:rect l="0" t="0" r="0" b="0"/>
              <a:pathLst>
                <a:path w="154782" h="107157">
                  <a:moveTo>
                    <a:pt x="154781" y="0"/>
                  </a:moveTo>
                  <a:lnTo>
                    <a:pt x="134448" y="1323"/>
                  </a:lnTo>
                  <a:lnTo>
                    <a:pt x="107305" y="9505"/>
                  </a:lnTo>
                  <a:lnTo>
                    <a:pt x="88386" y="21631"/>
                  </a:lnTo>
                  <a:lnTo>
                    <a:pt x="0" y="1071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SMARTInkShape-60"/>
            <p:cNvSpPr/>
            <p:nvPr/>
          </p:nvSpPr>
          <p:spPr>
            <a:xfrm>
              <a:off x="4071938" y="2893219"/>
              <a:ext cx="250032" cy="47626"/>
            </a:xfrm>
            <a:custGeom>
              <a:avLst/>
              <a:gdLst/>
              <a:ahLst/>
              <a:cxnLst/>
              <a:rect l="0" t="0" r="0" b="0"/>
              <a:pathLst>
                <a:path w="250032" h="47626">
                  <a:moveTo>
                    <a:pt x="250031" y="0"/>
                  </a:moveTo>
                  <a:lnTo>
                    <a:pt x="203827" y="1323"/>
                  </a:lnTo>
                  <a:lnTo>
                    <a:pt x="145899" y="12951"/>
                  </a:lnTo>
                  <a:lnTo>
                    <a:pt x="95847" y="27988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" name="SMARTInkShape-61"/>
            <p:cNvSpPr/>
            <p:nvPr/>
          </p:nvSpPr>
          <p:spPr>
            <a:xfrm>
              <a:off x="3381375" y="2988469"/>
              <a:ext cx="202407" cy="1"/>
            </a:xfrm>
            <a:custGeom>
              <a:avLst/>
              <a:gdLst/>
              <a:ahLst/>
              <a:cxnLst/>
              <a:rect l="0" t="0" r="0" b="0"/>
              <a:pathLst>
                <a:path w="202407" h="1">
                  <a:moveTo>
                    <a:pt x="202406" y="0"/>
                  </a:moveTo>
                  <a:lnTo>
                    <a:pt x="152691" y="0"/>
                  </a:lnTo>
                  <a:lnTo>
                    <a:pt x="105802" y="0"/>
                  </a:lnTo>
                  <a:lnTo>
                    <a:pt x="56569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1" name="SMARTInkShape-62"/>
            <p:cNvSpPr/>
            <p:nvPr/>
          </p:nvSpPr>
          <p:spPr>
            <a:xfrm>
              <a:off x="2559844" y="2928938"/>
              <a:ext cx="297657" cy="11907"/>
            </a:xfrm>
            <a:custGeom>
              <a:avLst/>
              <a:gdLst/>
              <a:ahLst/>
              <a:cxnLst/>
              <a:rect l="0" t="0" r="0" b="0"/>
              <a:pathLst>
                <a:path w="297657" h="11907">
                  <a:moveTo>
                    <a:pt x="297656" y="11906"/>
                  </a:moveTo>
                  <a:lnTo>
                    <a:pt x="250129" y="11906"/>
                  </a:lnTo>
                  <a:lnTo>
                    <a:pt x="198760" y="10583"/>
                  </a:lnTo>
                  <a:lnTo>
                    <a:pt x="154583" y="3723"/>
                  </a:lnTo>
                  <a:lnTo>
                    <a:pt x="98131" y="110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SMARTInkShape-63"/>
            <p:cNvSpPr/>
            <p:nvPr/>
          </p:nvSpPr>
          <p:spPr>
            <a:xfrm>
              <a:off x="1476375" y="2893219"/>
              <a:ext cx="583407" cy="11907"/>
            </a:xfrm>
            <a:custGeom>
              <a:avLst/>
              <a:gdLst/>
              <a:ahLst/>
              <a:cxnLst/>
              <a:rect l="0" t="0" r="0" b="0"/>
              <a:pathLst>
                <a:path w="583407" h="11907">
                  <a:moveTo>
                    <a:pt x="583406" y="11906"/>
                  </a:moveTo>
                  <a:lnTo>
                    <a:pt x="527370" y="5585"/>
                  </a:lnTo>
                  <a:lnTo>
                    <a:pt x="476551" y="1655"/>
                  </a:lnTo>
                  <a:lnTo>
                    <a:pt x="419601" y="490"/>
                  </a:lnTo>
                  <a:lnTo>
                    <a:pt x="367155" y="145"/>
                  </a:lnTo>
                  <a:lnTo>
                    <a:pt x="318391" y="28"/>
                  </a:lnTo>
                  <a:lnTo>
                    <a:pt x="274402" y="8"/>
                  </a:lnTo>
                  <a:lnTo>
                    <a:pt x="224032" y="2"/>
                  </a:lnTo>
                  <a:lnTo>
                    <a:pt x="174242" y="0"/>
                  </a:lnTo>
                  <a:lnTo>
                    <a:pt x="115011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3" name="SMARTInkShape-64"/>
            <p:cNvSpPr/>
            <p:nvPr/>
          </p:nvSpPr>
          <p:spPr>
            <a:xfrm>
              <a:off x="559739" y="2622983"/>
              <a:ext cx="544143" cy="341674"/>
            </a:xfrm>
            <a:custGeom>
              <a:avLst/>
              <a:gdLst/>
              <a:ahLst/>
              <a:cxnLst/>
              <a:rect l="0" t="0" r="0" b="0"/>
              <a:pathLst>
                <a:path w="544143" h="341674">
                  <a:moveTo>
                    <a:pt x="11761" y="258330"/>
                  </a:moveTo>
                  <a:lnTo>
                    <a:pt x="5440" y="245688"/>
                  </a:lnTo>
                  <a:lnTo>
                    <a:pt x="590" y="193606"/>
                  </a:lnTo>
                  <a:lnTo>
                    <a:pt x="0" y="153234"/>
                  </a:lnTo>
                  <a:lnTo>
                    <a:pt x="12539" y="124443"/>
                  </a:lnTo>
                  <a:lnTo>
                    <a:pt x="56845" y="81805"/>
                  </a:lnTo>
                  <a:lnTo>
                    <a:pt x="111731" y="40682"/>
                  </a:lnTo>
                  <a:lnTo>
                    <a:pt x="167164" y="16842"/>
                  </a:lnTo>
                  <a:lnTo>
                    <a:pt x="221407" y="4509"/>
                  </a:lnTo>
                  <a:lnTo>
                    <a:pt x="265010" y="0"/>
                  </a:lnTo>
                  <a:lnTo>
                    <a:pt x="323600" y="989"/>
                  </a:lnTo>
                  <a:lnTo>
                    <a:pt x="376678" y="9660"/>
                  </a:lnTo>
                  <a:lnTo>
                    <a:pt x="414717" y="18164"/>
                  </a:lnTo>
                  <a:lnTo>
                    <a:pt x="467752" y="45182"/>
                  </a:lnTo>
                  <a:lnTo>
                    <a:pt x="515759" y="75997"/>
                  </a:lnTo>
                  <a:lnTo>
                    <a:pt x="536067" y="105968"/>
                  </a:lnTo>
                  <a:lnTo>
                    <a:pt x="544142" y="127343"/>
                  </a:lnTo>
                  <a:lnTo>
                    <a:pt x="542630" y="133963"/>
                  </a:lnTo>
                  <a:lnTo>
                    <a:pt x="533894" y="148375"/>
                  </a:lnTo>
                  <a:lnTo>
                    <a:pt x="480318" y="192942"/>
                  </a:lnTo>
                  <a:lnTo>
                    <a:pt x="426225" y="219837"/>
                  </a:lnTo>
                  <a:lnTo>
                    <a:pt x="370855" y="242446"/>
                  </a:lnTo>
                  <a:lnTo>
                    <a:pt x="315989" y="272374"/>
                  </a:lnTo>
                  <a:lnTo>
                    <a:pt x="257562" y="297335"/>
                  </a:lnTo>
                  <a:lnTo>
                    <a:pt x="142730" y="3416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SMARTInkShape-65"/>
            <p:cNvSpPr/>
            <p:nvPr/>
          </p:nvSpPr>
          <p:spPr>
            <a:xfrm>
              <a:off x="1143000" y="2964656"/>
              <a:ext cx="35720" cy="154783"/>
            </a:xfrm>
            <a:custGeom>
              <a:avLst/>
              <a:gdLst/>
              <a:ahLst/>
              <a:cxnLst/>
              <a:rect l="0" t="0" r="0" b="0"/>
              <a:pathLst>
                <a:path w="35720" h="154783">
                  <a:moveTo>
                    <a:pt x="0" y="0"/>
                  </a:moveTo>
                  <a:lnTo>
                    <a:pt x="16572" y="39465"/>
                  </a:lnTo>
                  <a:lnTo>
                    <a:pt x="35719" y="1547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" name="SMARTInkShape-66"/>
            <p:cNvSpPr/>
            <p:nvPr/>
          </p:nvSpPr>
          <p:spPr>
            <a:xfrm>
              <a:off x="940594" y="3134542"/>
              <a:ext cx="368725" cy="365897"/>
            </a:xfrm>
            <a:custGeom>
              <a:avLst/>
              <a:gdLst/>
              <a:ahLst/>
              <a:cxnLst/>
              <a:rect l="0" t="0" r="0" b="0"/>
              <a:pathLst>
                <a:path w="368725" h="365897">
                  <a:moveTo>
                    <a:pt x="190500" y="365896"/>
                  </a:moveTo>
                  <a:lnTo>
                    <a:pt x="184179" y="359575"/>
                  </a:lnTo>
                  <a:lnTo>
                    <a:pt x="181076" y="352944"/>
                  </a:lnTo>
                  <a:lnTo>
                    <a:pt x="166564" y="297947"/>
                  </a:lnTo>
                  <a:lnTo>
                    <a:pt x="156594" y="258366"/>
                  </a:lnTo>
                  <a:lnTo>
                    <a:pt x="165191" y="200520"/>
                  </a:lnTo>
                  <a:lnTo>
                    <a:pt x="170018" y="150188"/>
                  </a:lnTo>
                  <a:lnTo>
                    <a:pt x="177841" y="92974"/>
                  </a:lnTo>
                  <a:lnTo>
                    <a:pt x="182055" y="35084"/>
                  </a:lnTo>
                  <a:lnTo>
                    <a:pt x="190711" y="3999"/>
                  </a:lnTo>
                  <a:lnTo>
                    <a:pt x="193286" y="1600"/>
                  </a:lnTo>
                  <a:lnTo>
                    <a:pt x="196326" y="0"/>
                  </a:lnTo>
                  <a:lnTo>
                    <a:pt x="199676" y="257"/>
                  </a:lnTo>
                  <a:lnTo>
                    <a:pt x="246807" y="24873"/>
                  </a:lnTo>
                  <a:lnTo>
                    <a:pt x="301668" y="75310"/>
                  </a:lnTo>
                  <a:lnTo>
                    <a:pt x="359615" y="122095"/>
                  </a:lnTo>
                  <a:lnTo>
                    <a:pt x="364881" y="125248"/>
                  </a:lnTo>
                  <a:lnTo>
                    <a:pt x="366285" y="127412"/>
                  </a:lnTo>
                  <a:lnTo>
                    <a:pt x="368724" y="137800"/>
                  </a:lnTo>
                  <a:lnTo>
                    <a:pt x="367524" y="138426"/>
                  </a:lnTo>
                  <a:lnTo>
                    <a:pt x="362663" y="139121"/>
                  </a:lnTo>
                  <a:lnTo>
                    <a:pt x="356093" y="135902"/>
                  </a:lnTo>
                  <a:lnTo>
                    <a:pt x="297318" y="79738"/>
                  </a:lnTo>
                  <a:lnTo>
                    <a:pt x="241002" y="26135"/>
                  </a:lnTo>
                  <a:lnTo>
                    <a:pt x="212960" y="14460"/>
                  </a:lnTo>
                  <a:lnTo>
                    <a:pt x="164680" y="9466"/>
                  </a:lnTo>
                  <a:lnTo>
                    <a:pt x="149038" y="12572"/>
                  </a:lnTo>
                  <a:lnTo>
                    <a:pt x="106155" y="38566"/>
                  </a:lnTo>
                  <a:lnTo>
                    <a:pt x="47798" y="92173"/>
                  </a:lnTo>
                  <a:lnTo>
                    <a:pt x="0" y="1396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7" name="SMARTInkShape-67"/>
          <p:cNvSpPr/>
          <p:nvPr/>
        </p:nvSpPr>
        <p:spPr>
          <a:xfrm>
            <a:off x="614183" y="2690813"/>
            <a:ext cx="62437" cy="452438"/>
          </a:xfrm>
          <a:custGeom>
            <a:avLst/>
            <a:gdLst/>
            <a:ahLst/>
            <a:cxnLst/>
            <a:rect l="0" t="0" r="0" b="0"/>
            <a:pathLst>
              <a:path w="62437" h="452438">
                <a:moveTo>
                  <a:pt x="28755" y="0"/>
                </a:moveTo>
                <a:lnTo>
                  <a:pt x="22434" y="0"/>
                </a:lnTo>
                <a:lnTo>
                  <a:pt x="15803" y="7055"/>
                </a:lnTo>
                <a:lnTo>
                  <a:pt x="767" y="33143"/>
                </a:lnTo>
                <a:lnTo>
                  <a:pt x="0" y="55299"/>
                </a:lnTo>
                <a:lnTo>
                  <a:pt x="3966" y="112641"/>
                </a:lnTo>
                <a:lnTo>
                  <a:pt x="10973" y="159199"/>
                </a:lnTo>
                <a:lnTo>
                  <a:pt x="18334" y="205973"/>
                </a:lnTo>
                <a:lnTo>
                  <a:pt x="35466" y="256370"/>
                </a:lnTo>
                <a:lnTo>
                  <a:pt x="40998" y="276661"/>
                </a:lnTo>
                <a:lnTo>
                  <a:pt x="56342" y="313043"/>
                </a:lnTo>
                <a:lnTo>
                  <a:pt x="62064" y="360570"/>
                </a:lnTo>
                <a:lnTo>
                  <a:pt x="62436" y="394496"/>
                </a:lnTo>
                <a:lnTo>
                  <a:pt x="28755" y="45243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4" name="SMARTInkShape-Group9"/>
          <p:cNvGrpSpPr/>
          <p:nvPr/>
        </p:nvGrpSpPr>
        <p:grpSpPr>
          <a:xfrm>
            <a:off x="7274719" y="3024188"/>
            <a:ext cx="2905126" cy="3583782"/>
            <a:chOff x="7274719" y="3024188"/>
            <a:chExt cx="2905126" cy="3583782"/>
          </a:xfrm>
        </p:grpSpPr>
        <p:sp>
          <p:nvSpPr>
            <p:cNvPr id="178" name="SMARTInkShape-68"/>
            <p:cNvSpPr/>
            <p:nvPr/>
          </p:nvSpPr>
          <p:spPr>
            <a:xfrm>
              <a:off x="7286625" y="3024188"/>
              <a:ext cx="2893220" cy="2488407"/>
            </a:xfrm>
            <a:custGeom>
              <a:avLst/>
              <a:gdLst/>
              <a:ahLst/>
              <a:cxnLst/>
              <a:rect l="0" t="0" r="0" b="0"/>
              <a:pathLst>
                <a:path w="2893220" h="2488407">
                  <a:moveTo>
                    <a:pt x="0" y="0"/>
                  </a:moveTo>
                  <a:lnTo>
                    <a:pt x="16480" y="25903"/>
                  </a:lnTo>
                  <a:lnTo>
                    <a:pt x="27167" y="40616"/>
                  </a:lnTo>
                  <a:lnTo>
                    <a:pt x="37154" y="65098"/>
                  </a:lnTo>
                  <a:lnTo>
                    <a:pt x="85100" y="119795"/>
                  </a:lnTo>
                  <a:lnTo>
                    <a:pt x="138364" y="173992"/>
                  </a:lnTo>
                  <a:lnTo>
                    <a:pt x="192805" y="232445"/>
                  </a:lnTo>
                  <a:lnTo>
                    <a:pt x="246807" y="273618"/>
                  </a:lnTo>
                  <a:lnTo>
                    <a:pt x="298800" y="323007"/>
                  </a:lnTo>
                  <a:lnTo>
                    <a:pt x="357338" y="381202"/>
                  </a:lnTo>
                  <a:lnTo>
                    <a:pt x="416739" y="434662"/>
                  </a:lnTo>
                  <a:lnTo>
                    <a:pt x="455971" y="470983"/>
                  </a:lnTo>
                  <a:lnTo>
                    <a:pt x="497582" y="505557"/>
                  </a:lnTo>
                  <a:lnTo>
                    <a:pt x="553518" y="558327"/>
                  </a:lnTo>
                  <a:lnTo>
                    <a:pt x="607341" y="606968"/>
                  </a:lnTo>
                  <a:lnTo>
                    <a:pt x="652087" y="644186"/>
                  </a:lnTo>
                  <a:lnTo>
                    <a:pt x="698859" y="686816"/>
                  </a:lnTo>
                  <a:lnTo>
                    <a:pt x="746232" y="725171"/>
                  </a:lnTo>
                  <a:lnTo>
                    <a:pt x="793782" y="762994"/>
                  </a:lnTo>
                  <a:lnTo>
                    <a:pt x="842707" y="805803"/>
                  </a:lnTo>
                  <a:lnTo>
                    <a:pt x="897186" y="845534"/>
                  </a:lnTo>
                  <a:lnTo>
                    <a:pt x="947429" y="890232"/>
                  </a:lnTo>
                  <a:lnTo>
                    <a:pt x="997152" y="935667"/>
                  </a:lnTo>
                  <a:lnTo>
                    <a:pt x="1051868" y="976175"/>
                  </a:lnTo>
                  <a:lnTo>
                    <a:pt x="1102181" y="1021104"/>
                  </a:lnTo>
                  <a:lnTo>
                    <a:pt x="1150603" y="1066607"/>
                  </a:lnTo>
                  <a:lnTo>
                    <a:pt x="1199786" y="1107135"/>
                  </a:lnTo>
                  <a:lnTo>
                    <a:pt x="1254340" y="1150747"/>
                  </a:lnTo>
                  <a:lnTo>
                    <a:pt x="1305930" y="1190715"/>
                  </a:lnTo>
                  <a:lnTo>
                    <a:pt x="1361198" y="1235483"/>
                  </a:lnTo>
                  <a:lnTo>
                    <a:pt x="1411674" y="1280939"/>
                  </a:lnTo>
                  <a:lnTo>
                    <a:pt x="1461467" y="1321454"/>
                  </a:lnTo>
                  <a:lnTo>
                    <a:pt x="1516202" y="1366384"/>
                  </a:lnTo>
                  <a:lnTo>
                    <a:pt x="1567845" y="1411888"/>
                  </a:lnTo>
                  <a:lnTo>
                    <a:pt x="1623127" y="1452417"/>
                  </a:lnTo>
                  <a:lnTo>
                    <a:pt x="1674933" y="1496028"/>
                  </a:lnTo>
                  <a:lnTo>
                    <a:pt x="1730263" y="1535996"/>
                  </a:lnTo>
                  <a:lnTo>
                    <a:pt x="1780760" y="1579442"/>
                  </a:lnTo>
                  <a:lnTo>
                    <a:pt x="1830559" y="1619361"/>
                  </a:lnTo>
                  <a:lnTo>
                    <a:pt x="1885296" y="1662792"/>
                  </a:lnTo>
                  <a:lnTo>
                    <a:pt x="1935615" y="1701383"/>
                  </a:lnTo>
                  <a:lnTo>
                    <a:pt x="1984039" y="1739276"/>
                  </a:lnTo>
                  <a:lnTo>
                    <a:pt x="2031901" y="1782107"/>
                  </a:lnTo>
                  <a:lnTo>
                    <a:pt x="2079596" y="1820521"/>
                  </a:lnTo>
                  <a:lnTo>
                    <a:pt x="2125918" y="1857038"/>
                  </a:lnTo>
                  <a:lnTo>
                    <a:pt x="2181324" y="1904933"/>
                  </a:lnTo>
                  <a:lnTo>
                    <a:pt x="2236513" y="1952611"/>
                  </a:lnTo>
                  <a:lnTo>
                    <a:pt x="2285633" y="2000247"/>
                  </a:lnTo>
                  <a:lnTo>
                    <a:pt x="2333552" y="2044346"/>
                  </a:lnTo>
                  <a:lnTo>
                    <a:pt x="2381236" y="2085248"/>
                  </a:lnTo>
                  <a:lnTo>
                    <a:pt x="2428872" y="2123362"/>
                  </a:lnTo>
                  <a:lnTo>
                    <a:pt x="2476500" y="2164209"/>
                  </a:lnTo>
                  <a:lnTo>
                    <a:pt x="2524125" y="2198148"/>
                  </a:lnTo>
                  <a:lnTo>
                    <a:pt x="2583656" y="2238304"/>
                  </a:lnTo>
                  <a:lnTo>
                    <a:pt x="2642143" y="2285993"/>
                  </a:lnTo>
                  <a:lnTo>
                    <a:pt x="2659921" y="2300549"/>
                  </a:lnTo>
                  <a:lnTo>
                    <a:pt x="2717450" y="2338696"/>
                  </a:lnTo>
                  <a:lnTo>
                    <a:pt x="2774300" y="2385315"/>
                  </a:lnTo>
                  <a:lnTo>
                    <a:pt x="2831225" y="2438471"/>
                  </a:lnTo>
                  <a:lnTo>
                    <a:pt x="2893219" y="24884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9" name="SMARTInkShape-69"/>
            <p:cNvSpPr/>
            <p:nvPr/>
          </p:nvSpPr>
          <p:spPr>
            <a:xfrm>
              <a:off x="7876802" y="3231561"/>
              <a:ext cx="790949" cy="161498"/>
            </a:xfrm>
            <a:custGeom>
              <a:avLst/>
              <a:gdLst/>
              <a:ahLst/>
              <a:cxnLst/>
              <a:rect l="0" t="0" r="0" b="0"/>
              <a:pathLst>
                <a:path w="790949" h="161498">
                  <a:moveTo>
                    <a:pt x="790948" y="137908"/>
                  </a:moveTo>
                  <a:lnTo>
                    <a:pt x="740050" y="137908"/>
                  </a:lnTo>
                  <a:lnTo>
                    <a:pt x="691524" y="137908"/>
                  </a:lnTo>
                  <a:lnTo>
                    <a:pt x="644014" y="137908"/>
                  </a:lnTo>
                  <a:lnTo>
                    <a:pt x="598511" y="137908"/>
                  </a:lnTo>
                  <a:lnTo>
                    <a:pt x="540240" y="146090"/>
                  </a:lnTo>
                  <a:lnTo>
                    <a:pt x="486770" y="148711"/>
                  </a:lnTo>
                  <a:lnTo>
                    <a:pt x="431682" y="150810"/>
                  </a:lnTo>
                  <a:lnTo>
                    <a:pt x="386401" y="157900"/>
                  </a:lnTo>
                  <a:lnTo>
                    <a:pt x="333591" y="160589"/>
                  </a:lnTo>
                  <a:lnTo>
                    <a:pt x="274725" y="161497"/>
                  </a:lnTo>
                  <a:lnTo>
                    <a:pt x="224193" y="155356"/>
                  </a:lnTo>
                  <a:lnTo>
                    <a:pt x="165901" y="150909"/>
                  </a:lnTo>
                  <a:lnTo>
                    <a:pt x="119108" y="150030"/>
                  </a:lnTo>
                  <a:lnTo>
                    <a:pt x="63163" y="148520"/>
                  </a:lnTo>
                  <a:lnTo>
                    <a:pt x="22795" y="137691"/>
                  </a:lnTo>
                  <a:lnTo>
                    <a:pt x="5487" y="128702"/>
                  </a:lnTo>
                  <a:lnTo>
                    <a:pt x="0" y="127202"/>
                  </a:lnTo>
                  <a:lnTo>
                    <a:pt x="389" y="126802"/>
                  </a:lnTo>
                  <a:lnTo>
                    <a:pt x="55203" y="116505"/>
                  </a:lnTo>
                  <a:lnTo>
                    <a:pt x="112613" y="98015"/>
                  </a:lnTo>
                  <a:lnTo>
                    <a:pt x="165969" y="74822"/>
                  </a:lnTo>
                  <a:lnTo>
                    <a:pt x="212863" y="57039"/>
                  </a:lnTo>
                  <a:lnTo>
                    <a:pt x="269006" y="39178"/>
                  </a:lnTo>
                  <a:lnTo>
                    <a:pt x="324585" y="24234"/>
                  </a:lnTo>
                  <a:lnTo>
                    <a:pt x="379465" y="16382"/>
                  </a:lnTo>
                  <a:lnTo>
                    <a:pt x="431804" y="0"/>
                  </a:lnTo>
                  <a:lnTo>
                    <a:pt x="505198" y="69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0" name="SMARTInkShape-70"/>
            <p:cNvSpPr/>
            <p:nvPr/>
          </p:nvSpPr>
          <p:spPr>
            <a:xfrm>
              <a:off x="8001000" y="3357563"/>
              <a:ext cx="178595" cy="190501"/>
            </a:xfrm>
            <a:custGeom>
              <a:avLst/>
              <a:gdLst/>
              <a:ahLst/>
              <a:cxnLst/>
              <a:rect l="0" t="0" r="0" b="0"/>
              <a:pathLst>
                <a:path w="178595" h="190501">
                  <a:moveTo>
                    <a:pt x="0" y="0"/>
                  </a:moveTo>
                  <a:lnTo>
                    <a:pt x="0" y="6320"/>
                  </a:lnTo>
                  <a:lnTo>
                    <a:pt x="3528" y="12951"/>
                  </a:lnTo>
                  <a:lnTo>
                    <a:pt x="46069" y="68183"/>
                  </a:lnTo>
                  <a:lnTo>
                    <a:pt x="99360" y="121749"/>
                  </a:lnTo>
                  <a:lnTo>
                    <a:pt x="178594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1" name="SMARTInkShape-71"/>
            <p:cNvSpPr/>
            <p:nvPr/>
          </p:nvSpPr>
          <p:spPr>
            <a:xfrm>
              <a:off x="8728936" y="4310063"/>
              <a:ext cx="10253" cy="59532"/>
            </a:xfrm>
            <a:custGeom>
              <a:avLst/>
              <a:gdLst/>
              <a:ahLst/>
              <a:cxnLst/>
              <a:rect l="0" t="0" r="0" b="0"/>
              <a:pathLst>
                <a:path w="10253" h="59532">
                  <a:moveTo>
                    <a:pt x="10252" y="0"/>
                  </a:moveTo>
                  <a:lnTo>
                    <a:pt x="3931" y="0"/>
                  </a:lnTo>
                  <a:lnTo>
                    <a:pt x="2069" y="1322"/>
                  </a:lnTo>
                  <a:lnTo>
                    <a:pt x="827" y="3527"/>
                  </a:lnTo>
                  <a:lnTo>
                    <a:pt x="0" y="6320"/>
                  </a:lnTo>
                  <a:lnTo>
                    <a:pt x="771" y="8182"/>
                  </a:lnTo>
                  <a:lnTo>
                    <a:pt x="2609" y="9423"/>
                  </a:lnTo>
                  <a:lnTo>
                    <a:pt x="5156" y="10251"/>
                  </a:lnTo>
                  <a:lnTo>
                    <a:pt x="6855" y="12126"/>
                  </a:lnTo>
                  <a:lnTo>
                    <a:pt x="8742" y="17736"/>
                  </a:lnTo>
                  <a:lnTo>
                    <a:pt x="10252" y="595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2" name="SMARTInkShape-72"/>
            <p:cNvSpPr/>
            <p:nvPr/>
          </p:nvSpPr>
          <p:spPr>
            <a:xfrm>
              <a:off x="8632031" y="5238750"/>
              <a:ext cx="11908" cy="23814"/>
            </a:xfrm>
            <a:custGeom>
              <a:avLst/>
              <a:gdLst/>
              <a:ahLst/>
              <a:cxnLst/>
              <a:rect l="0" t="0" r="0" b="0"/>
              <a:pathLst>
                <a:path w="11908" h="23814">
                  <a:moveTo>
                    <a:pt x="11907" y="0"/>
                  </a:moveTo>
                  <a:lnTo>
                    <a:pt x="5586" y="6321"/>
                  </a:lnTo>
                  <a:lnTo>
                    <a:pt x="2482" y="12952"/>
                  </a:lnTo>
                  <a:lnTo>
                    <a:pt x="0" y="238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3" name="SMARTInkShape-73"/>
            <p:cNvSpPr/>
            <p:nvPr/>
          </p:nvSpPr>
          <p:spPr>
            <a:xfrm>
              <a:off x="8620125" y="5548313"/>
              <a:ext cx="1" cy="83344"/>
            </a:xfrm>
            <a:custGeom>
              <a:avLst/>
              <a:gdLst/>
              <a:ahLst/>
              <a:cxnLst/>
              <a:rect l="0" t="0" r="0" b="0"/>
              <a:pathLst>
                <a:path w="1" h="83344">
                  <a:moveTo>
                    <a:pt x="0" y="0"/>
                  </a:moveTo>
                  <a:lnTo>
                    <a:pt x="0" y="56986"/>
                  </a:lnTo>
                  <a:lnTo>
                    <a:pt x="0" y="833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4" name="SMARTInkShape-74"/>
            <p:cNvSpPr/>
            <p:nvPr/>
          </p:nvSpPr>
          <p:spPr>
            <a:xfrm>
              <a:off x="8584406" y="5822156"/>
              <a:ext cx="11908" cy="95251"/>
            </a:xfrm>
            <a:custGeom>
              <a:avLst/>
              <a:gdLst/>
              <a:ahLst/>
              <a:cxnLst/>
              <a:rect l="0" t="0" r="0" b="0"/>
              <a:pathLst>
                <a:path w="11908" h="95251">
                  <a:moveTo>
                    <a:pt x="11907" y="0"/>
                  </a:moveTo>
                  <a:lnTo>
                    <a:pt x="11907" y="21668"/>
                  </a:lnTo>
                  <a:lnTo>
                    <a:pt x="3724" y="32894"/>
                  </a:lnTo>
                  <a:lnTo>
                    <a:pt x="491" y="4542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5" name="SMARTInkShape-75"/>
            <p:cNvSpPr/>
            <p:nvPr/>
          </p:nvSpPr>
          <p:spPr>
            <a:xfrm>
              <a:off x="8703469" y="4585561"/>
              <a:ext cx="11907" cy="165034"/>
            </a:xfrm>
            <a:custGeom>
              <a:avLst/>
              <a:gdLst/>
              <a:ahLst/>
              <a:cxnLst/>
              <a:rect l="0" t="0" r="0" b="0"/>
              <a:pathLst>
                <a:path w="11907" h="165034">
                  <a:moveTo>
                    <a:pt x="0" y="10252"/>
                  </a:moveTo>
                  <a:lnTo>
                    <a:pt x="0" y="0"/>
                  </a:lnTo>
                  <a:lnTo>
                    <a:pt x="0" y="56317"/>
                  </a:lnTo>
                  <a:lnTo>
                    <a:pt x="1323" y="102777"/>
                  </a:lnTo>
                  <a:lnTo>
                    <a:pt x="11906" y="1650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6" name="SMARTInkShape-76"/>
            <p:cNvSpPr/>
            <p:nvPr/>
          </p:nvSpPr>
          <p:spPr>
            <a:xfrm>
              <a:off x="8239663" y="6152390"/>
              <a:ext cx="366020" cy="417295"/>
            </a:xfrm>
            <a:custGeom>
              <a:avLst/>
              <a:gdLst/>
              <a:ahLst/>
              <a:cxnLst/>
              <a:rect l="0" t="0" r="0" b="0"/>
              <a:pathLst>
                <a:path w="366020" h="417295">
                  <a:moveTo>
                    <a:pt x="201868" y="38860"/>
                  </a:moveTo>
                  <a:lnTo>
                    <a:pt x="182907" y="38860"/>
                  </a:lnTo>
                  <a:lnTo>
                    <a:pt x="145832" y="51501"/>
                  </a:lnTo>
                  <a:lnTo>
                    <a:pt x="86794" y="105952"/>
                  </a:lnTo>
                  <a:lnTo>
                    <a:pt x="45523" y="160151"/>
                  </a:lnTo>
                  <a:lnTo>
                    <a:pt x="13253" y="218662"/>
                  </a:lnTo>
                  <a:lnTo>
                    <a:pt x="3549" y="250003"/>
                  </a:lnTo>
                  <a:lnTo>
                    <a:pt x="0" y="308807"/>
                  </a:lnTo>
                  <a:lnTo>
                    <a:pt x="944" y="338155"/>
                  </a:lnTo>
                  <a:lnTo>
                    <a:pt x="5854" y="355324"/>
                  </a:lnTo>
                  <a:lnTo>
                    <a:pt x="33017" y="392383"/>
                  </a:lnTo>
                  <a:lnTo>
                    <a:pt x="37708" y="397573"/>
                  </a:lnTo>
                  <a:lnTo>
                    <a:pt x="63270" y="411199"/>
                  </a:lnTo>
                  <a:lnTo>
                    <a:pt x="89659" y="417294"/>
                  </a:lnTo>
                  <a:lnTo>
                    <a:pt x="141290" y="409848"/>
                  </a:lnTo>
                  <a:lnTo>
                    <a:pt x="195390" y="395638"/>
                  </a:lnTo>
                  <a:lnTo>
                    <a:pt x="244980" y="380092"/>
                  </a:lnTo>
                  <a:lnTo>
                    <a:pt x="301375" y="350894"/>
                  </a:lnTo>
                  <a:lnTo>
                    <a:pt x="314885" y="338938"/>
                  </a:lnTo>
                  <a:lnTo>
                    <a:pt x="336043" y="309893"/>
                  </a:lnTo>
                  <a:lnTo>
                    <a:pt x="359995" y="259123"/>
                  </a:lnTo>
                  <a:lnTo>
                    <a:pt x="366019" y="227595"/>
                  </a:lnTo>
                  <a:lnTo>
                    <a:pt x="359872" y="174527"/>
                  </a:lnTo>
                  <a:lnTo>
                    <a:pt x="353758" y="128767"/>
                  </a:lnTo>
                  <a:lnTo>
                    <a:pt x="343887" y="95485"/>
                  </a:lnTo>
                  <a:lnTo>
                    <a:pt x="322379" y="59746"/>
                  </a:lnTo>
                  <a:lnTo>
                    <a:pt x="273123" y="13871"/>
                  </a:lnTo>
                  <a:lnTo>
                    <a:pt x="245911" y="0"/>
                  </a:lnTo>
                  <a:lnTo>
                    <a:pt x="189962" y="31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7" name="SMARTInkShape-77"/>
            <p:cNvSpPr/>
            <p:nvPr/>
          </p:nvSpPr>
          <p:spPr>
            <a:xfrm>
              <a:off x="8524875" y="6441281"/>
              <a:ext cx="71439" cy="166689"/>
            </a:xfrm>
            <a:custGeom>
              <a:avLst/>
              <a:gdLst/>
              <a:ahLst/>
              <a:cxnLst/>
              <a:rect l="0" t="0" r="0" b="0"/>
              <a:pathLst>
                <a:path w="71439" h="166689">
                  <a:moveTo>
                    <a:pt x="0" y="0"/>
                  </a:moveTo>
                  <a:lnTo>
                    <a:pt x="1323" y="20334"/>
                  </a:lnTo>
                  <a:lnTo>
                    <a:pt x="16572" y="72548"/>
                  </a:lnTo>
                  <a:lnTo>
                    <a:pt x="47641" y="127679"/>
                  </a:lnTo>
                  <a:lnTo>
                    <a:pt x="71438" y="1666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8" name="SMARTInkShape-78"/>
            <p:cNvSpPr/>
            <p:nvPr/>
          </p:nvSpPr>
          <p:spPr>
            <a:xfrm>
              <a:off x="8834438" y="6429375"/>
              <a:ext cx="23813" cy="71439"/>
            </a:xfrm>
            <a:custGeom>
              <a:avLst/>
              <a:gdLst/>
              <a:ahLst/>
              <a:cxnLst/>
              <a:rect l="0" t="0" r="0" b="0"/>
              <a:pathLst>
                <a:path w="23813" h="71439">
                  <a:moveTo>
                    <a:pt x="0" y="0"/>
                  </a:moveTo>
                  <a:lnTo>
                    <a:pt x="0" y="6321"/>
                  </a:lnTo>
                  <a:lnTo>
                    <a:pt x="23812" y="714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9" name="SMARTInkShape-79"/>
            <p:cNvSpPr/>
            <p:nvPr/>
          </p:nvSpPr>
          <p:spPr>
            <a:xfrm>
              <a:off x="8790608" y="6013369"/>
              <a:ext cx="329581" cy="285038"/>
            </a:xfrm>
            <a:custGeom>
              <a:avLst/>
              <a:gdLst/>
              <a:ahLst/>
              <a:cxnLst/>
              <a:rect l="0" t="0" r="0" b="0"/>
              <a:pathLst>
                <a:path w="329581" h="285038">
                  <a:moveTo>
                    <a:pt x="329580" y="118350"/>
                  </a:moveTo>
                  <a:lnTo>
                    <a:pt x="323259" y="118350"/>
                  </a:lnTo>
                  <a:lnTo>
                    <a:pt x="321397" y="117027"/>
                  </a:lnTo>
                  <a:lnTo>
                    <a:pt x="320155" y="114822"/>
                  </a:lnTo>
                  <a:lnTo>
                    <a:pt x="319328" y="112029"/>
                  </a:lnTo>
                  <a:lnTo>
                    <a:pt x="316131" y="110167"/>
                  </a:lnTo>
                  <a:lnTo>
                    <a:pt x="290995" y="106934"/>
                  </a:lnTo>
                  <a:lnTo>
                    <a:pt x="239354" y="116737"/>
                  </a:lnTo>
                  <a:lnTo>
                    <a:pt x="180886" y="126214"/>
                  </a:lnTo>
                  <a:lnTo>
                    <a:pt x="124848" y="129458"/>
                  </a:lnTo>
                  <a:lnTo>
                    <a:pt x="82387" y="126491"/>
                  </a:lnTo>
                  <a:lnTo>
                    <a:pt x="23037" y="118099"/>
                  </a:lnTo>
                  <a:lnTo>
                    <a:pt x="9011" y="112505"/>
                  </a:lnTo>
                  <a:lnTo>
                    <a:pt x="4743" y="109162"/>
                  </a:lnTo>
                  <a:lnTo>
                    <a:pt x="0" y="101919"/>
                  </a:lnTo>
                  <a:lnTo>
                    <a:pt x="57" y="98136"/>
                  </a:lnTo>
                  <a:lnTo>
                    <a:pt x="3649" y="90404"/>
                  </a:lnTo>
                  <a:lnTo>
                    <a:pt x="19429" y="72293"/>
                  </a:lnTo>
                  <a:lnTo>
                    <a:pt x="75029" y="38217"/>
                  </a:lnTo>
                  <a:lnTo>
                    <a:pt x="132672" y="11475"/>
                  </a:lnTo>
                  <a:lnTo>
                    <a:pt x="145492" y="4704"/>
                  </a:lnTo>
                  <a:lnTo>
                    <a:pt x="183057" y="0"/>
                  </a:lnTo>
                  <a:lnTo>
                    <a:pt x="188242" y="1086"/>
                  </a:lnTo>
                  <a:lnTo>
                    <a:pt x="191698" y="3132"/>
                  </a:lnTo>
                  <a:lnTo>
                    <a:pt x="194003" y="5819"/>
                  </a:lnTo>
                  <a:lnTo>
                    <a:pt x="196563" y="12333"/>
                  </a:lnTo>
                  <a:lnTo>
                    <a:pt x="197245" y="15922"/>
                  </a:lnTo>
                  <a:lnTo>
                    <a:pt x="190948" y="26965"/>
                  </a:lnTo>
                  <a:lnTo>
                    <a:pt x="164774" y="55114"/>
                  </a:lnTo>
                  <a:lnTo>
                    <a:pt x="113948" y="91127"/>
                  </a:lnTo>
                  <a:lnTo>
                    <a:pt x="54775" y="135361"/>
                  </a:lnTo>
                  <a:lnTo>
                    <a:pt x="24139" y="159144"/>
                  </a:lnTo>
                  <a:lnTo>
                    <a:pt x="18796" y="161421"/>
                  </a:lnTo>
                  <a:lnTo>
                    <a:pt x="15234" y="164262"/>
                  </a:lnTo>
                  <a:lnTo>
                    <a:pt x="11276" y="170946"/>
                  </a:lnTo>
                  <a:lnTo>
                    <a:pt x="9049" y="182147"/>
                  </a:lnTo>
                  <a:lnTo>
                    <a:pt x="11382" y="184694"/>
                  </a:lnTo>
                  <a:lnTo>
                    <a:pt x="70431" y="206161"/>
                  </a:lnTo>
                  <a:lnTo>
                    <a:pt x="121361" y="233473"/>
                  </a:lnTo>
                  <a:lnTo>
                    <a:pt x="151468" y="248004"/>
                  </a:lnTo>
                  <a:lnTo>
                    <a:pt x="186705" y="2850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0" name="SMARTInkShape-80"/>
            <p:cNvSpPr/>
            <p:nvPr/>
          </p:nvSpPr>
          <p:spPr>
            <a:xfrm>
              <a:off x="8584406" y="4286250"/>
              <a:ext cx="250033" cy="59532"/>
            </a:xfrm>
            <a:custGeom>
              <a:avLst/>
              <a:gdLst/>
              <a:ahLst/>
              <a:cxnLst/>
              <a:rect l="0" t="0" r="0" b="0"/>
              <a:pathLst>
                <a:path w="250033" h="59532">
                  <a:moveTo>
                    <a:pt x="250032" y="0"/>
                  </a:moveTo>
                  <a:lnTo>
                    <a:pt x="200006" y="0"/>
                  </a:lnTo>
                  <a:lnTo>
                    <a:pt x="147987" y="0"/>
                  </a:lnTo>
                  <a:lnTo>
                    <a:pt x="114992" y="6321"/>
                  </a:lnTo>
                  <a:lnTo>
                    <a:pt x="0" y="595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1" name="SMARTInkShape-81"/>
            <p:cNvSpPr/>
            <p:nvPr/>
          </p:nvSpPr>
          <p:spPr>
            <a:xfrm>
              <a:off x="8191500" y="4345781"/>
              <a:ext cx="154782" cy="11908"/>
            </a:xfrm>
            <a:custGeom>
              <a:avLst/>
              <a:gdLst/>
              <a:ahLst/>
              <a:cxnLst/>
              <a:rect l="0" t="0" r="0" b="0"/>
              <a:pathLst>
                <a:path w="154782" h="11908">
                  <a:moveTo>
                    <a:pt x="154781" y="0"/>
                  </a:moveTo>
                  <a:lnTo>
                    <a:pt x="105066" y="0"/>
                  </a:lnTo>
                  <a:lnTo>
                    <a:pt x="57795" y="8183"/>
                  </a:lnTo>
                  <a:lnTo>
                    <a:pt x="0" y="119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2" name="SMARTInkShape-82"/>
            <p:cNvSpPr/>
            <p:nvPr/>
          </p:nvSpPr>
          <p:spPr>
            <a:xfrm>
              <a:off x="7691438" y="4393406"/>
              <a:ext cx="166688" cy="1"/>
            </a:xfrm>
            <a:custGeom>
              <a:avLst/>
              <a:gdLst/>
              <a:ahLst/>
              <a:cxnLst/>
              <a:rect l="0" t="0" r="0" b="0"/>
              <a:pathLst>
                <a:path w="166688" h="1">
                  <a:moveTo>
                    <a:pt x="166687" y="0"/>
                  </a:moveTo>
                  <a:lnTo>
                    <a:pt x="115242" y="0"/>
                  </a:lnTo>
                  <a:lnTo>
                    <a:pt x="7177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3" name="SMARTInkShape-83"/>
            <p:cNvSpPr/>
            <p:nvPr/>
          </p:nvSpPr>
          <p:spPr>
            <a:xfrm>
              <a:off x="7274719" y="4429125"/>
              <a:ext cx="166688" cy="35720"/>
            </a:xfrm>
            <a:custGeom>
              <a:avLst/>
              <a:gdLst/>
              <a:ahLst/>
              <a:cxnLst/>
              <a:rect l="0" t="0" r="0" b="0"/>
              <a:pathLst>
                <a:path w="166688" h="35720">
                  <a:moveTo>
                    <a:pt x="166687" y="0"/>
                  </a:moveTo>
                  <a:lnTo>
                    <a:pt x="114881" y="9424"/>
                  </a:lnTo>
                  <a:lnTo>
                    <a:pt x="61057" y="17737"/>
                  </a:lnTo>
                  <a:lnTo>
                    <a:pt x="0" y="357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7" name="SMARTInkShape-Group10"/>
          <p:cNvGrpSpPr/>
          <p:nvPr/>
        </p:nvGrpSpPr>
        <p:grpSpPr>
          <a:xfrm>
            <a:off x="6419248" y="4394550"/>
            <a:ext cx="414941" cy="653701"/>
            <a:chOff x="6419248" y="4394550"/>
            <a:chExt cx="414941" cy="653701"/>
          </a:xfrm>
        </p:grpSpPr>
        <p:sp>
          <p:nvSpPr>
            <p:cNvPr id="195" name="SMARTInkShape-84"/>
            <p:cNvSpPr/>
            <p:nvPr/>
          </p:nvSpPr>
          <p:spPr>
            <a:xfrm>
              <a:off x="6419248" y="4394550"/>
              <a:ext cx="326470" cy="626182"/>
            </a:xfrm>
            <a:custGeom>
              <a:avLst/>
              <a:gdLst/>
              <a:ahLst/>
              <a:cxnLst/>
              <a:rect l="0" t="0" r="0" b="0"/>
              <a:pathLst>
                <a:path w="326470" h="626182">
                  <a:moveTo>
                    <a:pt x="69658" y="117919"/>
                  </a:moveTo>
                  <a:lnTo>
                    <a:pt x="63338" y="124239"/>
                  </a:lnTo>
                  <a:lnTo>
                    <a:pt x="63762" y="141453"/>
                  </a:lnTo>
                  <a:lnTo>
                    <a:pt x="74815" y="195622"/>
                  </a:lnTo>
                  <a:lnTo>
                    <a:pt x="92206" y="241631"/>
                  </a:lnTo>
                  <a:lnTo>
                    <a:pt x="104098" y="296402"/>
                  </a:lnTo>
                  <a:lnTo>
                    <a:pt x="117815" y="353278"/>
                  </a:lnTo>
                  <a:lnTo>
                    <a:pt x="125819" y="397999"/>
                  </a:lnTo>
                  <a:lnTo>
                    <a:pt x="128191" y="449614"/>
                  </a:lnTo>
                  <a:lnTo>
                    <a:pt x="128893" y="501949"/>
                  </a:lnTo>
                  <a:lnTo>
                    <a:pt x="129131" y="559931"/>
                  </a:lnTo>
                  <a:lnTo>
                    <a:pt x="119672" y="603722"/>
                  </a:lnTo>
                  <a:lnTo>
                    <a:pt x="112612" y="617376"/>
                  </a:lnTo>
                  <a:lnTo>
                    <a:pt x="105065" y="624327"/>
                  </a:lnTo>
                  <a:lnTo>
                    <a:pt x="101201" y="626181"/>
                  </a:lnTo>
                  <a:lnTo>
                    <a:pt x="97301" y="624770"/>
                  </a:lnTo>
                  <a:lnTo>
                    <a:pt x="89440" y="616148"/>
                  </a:lnTo>
                  <a:lnTo>
                    <a:pt x="66122" y="559123"/>
                  </a:lnTo>
                  <a:lnTo>
                    <a:pt x="43530" y="504637"/>
                  </a:lnTo>
                  <a:lnTo>
                    <a:pt x="31675" y="446036"/>
                  </a:lnTo>
                  <a:lnTo>
                    <a:pt x="17617" y="399396"/>
                  </a:lnTo>
                  <a:lnTo>
                    <a:pt x="6026" y="354043"/>
                  </a:lnTo>
                  <a:lnTo>
                    <a:pt x="533" y="305033"/>
                  </a:lnTo>
                  <a:lnTo>
                    <a:pt x="0" y="258753"/>
                  </a:lnTo>
                  <a:lnTo>
                    <a:pt x="8533" y="207314"/>
                  </a:lnTo>
                  <a:lnTo>
                    <a:pt x="27500" y="149346"/>
                  </a:lnTo>
                  <a:lnTo>
                    <a:pt x="55809" y="93280"/>
                  </a:lnTo>
                  <a:lnTo>
                    <a:pt x="87256" y="55823"/>
                  </a:lnTo>
                  <a:lnTo>
                    <a:pt x="130313" y="26474"/>
                  </a:lnTo>
                  <a:lnTo>
                    <a:pt x="183357" y="7545"/>
                  </a:lnTo>
                  <a:lnTo>
                    <a:pt x="235754" y="0"/>
                  </a:lnTo>
                  <a:lnTo>
                    <a:pt x="276740" y="2723"/>
                  </a:lnTo>
                  <a:lnTo>
                    <a:pt x="287088" y="5403"/>
                  </a:lnTo>
                  <a:lnTo>
                    <a:pt x="305641" y="18964"/>
                  </a:lnTo>
                  <a:lnTo>
                    <a:pt x="320060" y="36897"/>
                  </a:lnTo>
                  <a:lnTo>
                    <a:pt x="326469" y="53687"/>
                  </a:lnTo>
                  <a:lnTo>
                    <a:pt x="325789" y="73497"/>
                  </a:lnTo>
                  <a:lnTo>
                    <a:pt x="314574" y="112231"/>
                  </a:lnTo>
                  <a:lnTo>
                    <a:pt x="290114" y="161725"/>
                  </a:lnTo>
                  <a:lnTo>
                    <a:pt x="256276" y="210308"/>
                  </a:lnTo>
                  <a:lnTo>
                    <a:pt x="218087" y="263463"/>
                  </a:lnTo>
                  <a:lnTo>
                    <a:pt x="169017" y="315894"/>
                  </a:lnTo>
                  <a:lnTo>
                    <a:pt x="93471" y="4036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6" name="SMARTInkShape-85"/>
            <p:cNvSpPr/>
            <p:nvPr/>
          </p:nvSpPr>
          <p:spPr>
            <a:xfrm>
              <a:off x="6762750" y="4643438"/>
              <a:ext cx="71439" cy="404813"/>
            </a:xfrm>
            <a:custGeom>
              <a:avLst/>
              <a:gdLst/>
              <a:ahLst/>
              <a:cxnLst/>
              <a:rect l="0" t="0" r="0" b="0"/>
              <a:pathLst>
                <a:path w="71439" h="404813">
                  <a:moveTo>
                    <a:pt x="0" y="0"/>
                  </a:moveTo>
                  <a:lnTo>
                    <a:pt x="6321" y="0"/>
                  </a:lnTo>
                  <a:lnTo>
                    <a:pt x="22892" y="12641"/>
                  </a:lnTo>
                  <a:lnTo>
                    <a:pt x="30018" y="25902"/>
                  </a:lnTo>
                  <a:lnTo>
                    <a:pt x="48171" y="81044"/>
                  </a:lnTo>
                  <a:lnTo>
                    <a:pt x="54482" y="102165"/>
                  </a:lnTo>
                  <a:lnTo>
                    <a:pt x="58035" y="152567"/>
                  </a:lnTo>
                  <a:lnTo>
                    <a:pt x="60411" y="211892"/>
                  </a:lnTo>
                  <a:lnTo>
                    <a:pt x="67583" y="261808"/>
                  </a:lnTo>
                  <a:lnTo>
                    <a:pt x="71438" y="4048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930FAE1-153F-042B-03E0-9334AEC591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99" y="1310314"/>
            <a:ext cx="8888898" cy="35787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131B9F-ED89-4BAC-E332-269BB70C15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87ACBD-EE2A-2D74-4270-E3A4385EFF21}"/>
              </a:ext>
            </a:extLst>
          </p:cNvPr>
          <p:cNvSpPr txBox="1"/>
          <p:nvPr/>
        </p:nvSpPr>
        <p:spPr>
          <a:xfrm>
            <a:off x="9264424" y="663688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9F4FACCC-EF6F-0B5D-9B20-5A68F189637A}"/>
              </a:ext>
            </a:extLst>
          </p:cNvPr>
          <p:cNvSpPr txBox="1">
            <a:spLocks/>
          </p:cNvSpPr>
          <p:nvPr/>
        </p:nvSpPr>
        <p:spPr>
          <a:xfrm>
            <a:off x="3943349" y="660463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388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76282"/>
            <a:ext cx="12192000" cy="5592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>
                <a:solidFill>
                  <a:schemeClr val="bg1"/>
                </a:solidFill>
              </a:rPr>
              <a:t>            Changes in </a:t>
            </a:r>
            <a:r>
              <a:rPr lang="en-GB" sz="4000">
                <a:solidFill>
                  <a:schemeClr val="bg1"/>
                </a:solidFill>
                <a:latin typeface="+mn-lt"/>
              </a:rPr>
              <a:t>Market Equilibrium 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900604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Shifts in demand or supply curves will change the market equilibrium;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89186" y="1545021"/>
            <a:ext cx="5628290" cy="5262979"/>
          </a:xfrm>
          <a:prstGeom prst="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u="sng" dirty="0"/>
              <a:t>Supply Shifts to the Right </a:t>
            </a:r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06511" y="1545021"/>
            <a:ext cx="5628290" cy="5262979"/>
          </a:xfrm>
          <a:prstGeom prst="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u="sng" dirty="0"/>
              <a:t>Supply Shifts to the Left  </a:t>
            </a:r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</p:txBody>
      </p:sp>
      <p:sp>
        <p:nvSpPr>
          <p:cNvPr id="103" name="SMARTInkShape-86"/>
          <p:cNvSpPr/>
          <p:nvPr/>
        </p:nvSpPr>
        <p:spPr>
          <a:xfrm>
            <a:off x="5762625" y="2988469"/>
            <a:ext cx="11906" cy="95251"/>
          </a:xfrm>
          <a:custGeom>
            <a:avLst/>
            <a:gdLst/>
            <a:ahLst/>
            <a:cxnLst/>
            <a:rect l="0" t="0" r="0" b="0"/>
            <a:pathLst>
              <a:path w="11906" h="95251">
                <a:moveTo>
                  <a:pt x="0" y="0"/>
                </a:moveTo>
                <a:lnTo>
                  <a:pt x="0" y="28332"/>
                </a:lnTo>
                <a:lnTo>
                  <a:pt x="3528" y="35963"/>
                </a:lnTo>
                <a:lnTo>
                  <a:pt x="6321" y="39851"/>
                </a:lnTo>
                <a:lnTo>
                  <a:pt x="10251" y="57962"/>
                </a:lnTo>
                <a:lnTo>
                  <a:pt x="11905" y="952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6" name="SMARTInkShape-Group12"/>
          <p:cNvGrpSpPr/>
          <p:nvPr/>
        </p:nvGrpSpPr>
        <p:grpSpPr>
          <a:xfrm>
            <a:off x="823186" y="2071688"/>
            <a:ext cx="4923352" cy="4368571"/>
            <a:chOff x="823186" y="2071688"/>
            <a:chExt cx="4923352" cy="4368571"/>
          </a:xfrm>
        </p:grpSpPr>
        <p:sp>
          <p:nvSpPr>
            <p:cNvPr id="104" name="SMARTInkShape-87"/>
            <p:cNvSpPr/>
            <p:nvPr/>
          </p:nvSpPr>
          <p:spPr>
            <a:xfrm>
              <a:off x="828277" y="3539060"/>
              <a:ext cx="491521" cy="306660"/>
            </a:xfrm>
            <a:custGeom>
              <a:avLst/>
              <a:gdLst/>
              <a:ahLst/>
              <a:cxnLst/>
              <a:rect l="0" t="0" r="0" b="0"/>
              <a:pathLst>
                <a:path w="491521" h="306660">
                  <a:moveTo>
                    <a:pt x="17067" y="235221"/>
                  </a:moveTo>
                  <a:lnTo>
                    <a:pt x="10746" y="228901"/>
                  </a:lnTo>
                  <a:lnTo>
                    <a:pt x="495" y="199688"/>
                  </a:lnTo>
                  <a:lnTo>
                    <a:pt x="0" y="175772"/>
                  </a:lnTo>
                  <a:lnTo>
                    <a:pt x="4190" y="154560"/>
                  </a:lnTo>
                  <a:lnTo>
                    <a:pt x="27751" y="112854"/>
                  </a:lnTo>
                  <a:lnTo>
                    <a:pt x="49631" y="85782"/>
                  </a:lnTo>
                  <a:lnTo>
                    <a:pt x="98415" y="54253"/>
                  </a:lnTo>
                  <a:lnTo>
                    <a:pt x="153358" y="29579"/>
                  </a:lnTo>
                  <a:lnTo>
                    <a:pt x="200681" y="13116"/>
                  </a:lnTo>
                  <a:lnTo>
                    <a:pt x="258884" y="2431"/>
                  </a:lnTo>
                  <a:lnTo>
                    <a:pt x="315964" y="0"/>
                  </a:lnTo>
                  <a:lnTo>
                    <a:pt x="361834" y="5747"/>
                  </a:lnTo>
                  <a:lnTo>
                    <a:pt x="413495" y="10684"/>
                  </a:lnTo>
                  <a:lnTo>
                    <a:pt x="441966" y="21215"/>
                  </a:lnTo>
                  <a:lnTo>
                    <a:pt x="480306" y="48340"/>
                  </a:lnTo>
                  <a:lnTo>
                    <a:pt x="487289" y="59040"/>
                  </a:lnTo>
                  <a:lnTo>
                    <a:pt x="491520" y="81512"/>
                  </a:lnTo>
                  <a:lnTo>
                    <a:pt x="481935" y="104729"/>
                  </a:lnTo>
                  <a:lnTo>
                    <a:pt x="449764" y="145651"/>
                  </a:lnTo>
                  <a:lnTo>
                    <a:pt x="392061" y="187395"/>
                  </a:lnTo>
                  <a:lnTo>
                    <a:pt x="339701" y="222491"/>
                  </a:lnTo>
                  <a:lnTo>
                    <a:pt x="291141" y="254902"/>
                  </a:lnTo>
                  <a:lnTo>
                    <a:pt x="219473" y="306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SMARTInkShape-88"/>
            <p:cNvSpPr/>
            <p:nvPr/>
          </p:nvSpPr>
          <p:spPr>
            <a:xfrm>
              <a:off x="940594" y="3607594"/>
              <a:ext cx="95251" cy="428626"/>
            </a:xfrm>
            <a:custGeom>
              <a:avLst/>
              <a:gdLst/>
              <a:ahLst/>
              <a:cxnLst/>
              <a:rect l="0" t="0" r="0" b="0"/>
              <a:pathLst>
                <a:path w="95251" h="428626">
                  <a:moveTo>
                    <a:pt x="0" y="0"/>
                  </a:moveTo>
                  <a:lnTo>
                    <a:pt x="20308" y="56711"/>
                  </a:lnTo>
                  <a:lnTo>
                    <a:pt x="31887" y="108085"/>
                  </a:lnTo>
                  <a:lnTo>
                    <a:pt x="51612" y="167071"/>
                  </a:lnTo>
                  <a:lnTo>
                    <a:pt x="62016" y="226269"/>
                  </a:lnTo>
                  <a:lnTo>
                    <a:pt x="68646" y="272535"/>
                  </a:lnTo>
                  <a:lnTo>
                    <a:pt x="74138" y="325932"/>
                  </a:lnTo>
                  <a:lnTo>
                    <a:pt x="95250" y="428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SMARTInkShape-89"/>
            <p:cNvSpPr/>
            <p:nvPr/>
          </p:nvSpPr>
          <p:spPr>
            <a:xfrm>
              <a:off x="1809750" y="3690938"/>
              <a:ext cx="83345" cy="1"/>
            </a:xfrm>
            <a:custGeom>
              <a:avLst/>
              <a:gdLst/>
              <a:ahLst/>
              <a:cxnLst/>
              <a:rect l="0" t="0" r="0" b="0"/>
              <a:pathLst>
                <a:path w="83345" h="1">
                  <a:moveTo>
                    <a:pt x="83344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SMARTInkShape-90"/>
            <p:cNvSpPr/>
            <p:nvPr/>
          </p:nvSpPr>
          <p:spPr>
            <a:xfrm>
              <a:off x="2238375" y="3667125"/>
              <a:ext cx="130970" cy="11907"/>
            </a:xfrm>
            <a:custGeom>
              <a:avLst/>
              <a:gdLst/>
              <a:ahLst/>
              <a:cxnLst/>
              <a:rect l="0" t="0" r="0" b="0"/>
              <a:pathLst>
                <a:path w="130970" h="11907">
                  <a:moveTo>
                    <a:pt x="130969" y="11906"/>
                  </a:moveTo>
                  <a:lnTo>
                    <a:pt x="79524" y="1190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SMARTInkShape-91"/>
            <p:cNvSpPr/>
            <p:nvPr/>
          </p:nvSpPr>
          <p:spPr>
            <a:xfrm>
              <a:off x="2857500" y="3643313"/>
              <a:ext cx="154782" cy="1"/>
            </a:xfrm>
            <a:custGeom>
              <a:avLst/>
              <a:gdLst/>
              <a:ahLst/>
              <a:cxnLst/>
              <a:rect l="0" t="0" r="0" b="0"/>
              <a:pathLst>
                <a:path w="154782" h="1">
                  <a:moveTo>
                    <a:pt x="154781" y="0"/>
                  </a:moveTo>
                  <a:lnTo>
                    <a:pt x="105343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SMARTInkShape-92"/>
            <p:cNvSpPr/>
            <p:nvPr/>
          </p:nvSpPr>
          <p:spPr>
            <a:xfrm>
              <a:off x="3524250" y="3607594"/>
              <a:ext cx="142876" cy="11907"/>
            </a:xfrm>
            <a:custGeom>
              <a:avLst/>
              <a:gdLst/>
              <a:ahLst/>
              <a:cxnLst/>
              <a:rect l="0" t="0" r="0" b="0"/>
              <a:pathLst>
                <a:path w="142876" h="11907">
                  <a:moveTo>
                    <a:pt x="142875" y="11906"/>
                  </a:moveTo>
                  <a:lnTo>
                    <a:pt x="86839" y="1190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SMARTInkShape-93"/>
            <p:cNvSpPr/>
            <p:nvPr/>
          </p:nvSpPr>
          <p:spPr>
            <a:xfrm>
              <a:off x="3559969" y="6036469"/>
              <a:ext cx="297657" cy="129315"/>
            </a:xfrm>
            <a:custGeom>
              <a:avLst/>
              <a:gdLst/>
              <a:ahLst/>
              <a:cxnLst/>
              <a:rect l="0" t="0" r="0" b="0"/>
              <a:pathLst>
                <a:path w="297657" h="129315">
                  <a:moveTo>
                    <a:pt x="297656" y="119062"/>
                  </a:moveTo>
                  <a:lnTo>
                    <a:pt x="297656" y="125383"/>
                  </a:lnTo>
                  <a:lnTo>
                    <a:pt x="295010" y="127245"/>
                  </a:lnTo>
                  <a:lnTo>
                    <a:pt x="285015" y="129314"/>
                  </a:lnTo>
                  <a:lnTo>
                    <a:pt x="236460" y="111903"/>
                  </a:lnTo>
                  <a:lnTo>
                    <a:pt x="214895" y="106620"/>
                  </a:lnTo>
                  <a:lnTo>
                    <a:pt x="164935" y="80610"/>
                  </a:lnTo>
                  <a:lnTo>
                    <a:pt x="117808" y="61514"/>
                  </a:lnTo>
                  <a:lnTo>
                    <a:pt x="61979" y="36502"/>
                  </a:lnTo>
                  <a:lnTo>
                    <a:pt x="36444" y="2051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SMARTInkShape-94"/>
            <p:cNvSpPr/>
            <p:nvPr/>
          </p:nvSpPr>
          <p:spPr>
            <a:xfrm>
              <a:off x="3358809" y="5917406"/>
              <a:ext cx="376742" cy="415974"/>
            </a:xfrm>
            <a:custGeom>
              <a:avLst/>
              <a:gdLst/>
              <a:ahLst/>
              <a:cxnLst/>
              <a:rect l="0" t="0" r="0" b="0"/>
              <a:pathLst>
                <a:path w="376742" h="415974">
                  <a:moveTo>
                    <a:pt x="117816" y="11907"/>
                  </a:moveTo>
                  <a:lnTo>
                    <a:pt x="111495" y="11907"/>
                  </a:lnTo>
                  <a:lnTo>
                    <a:pt x="94924" y="18227"/>
                  </a:lnTo>
                  <a:lnTo>
                    <a:pt x="65620" y="51226"/>
                  </a:lnTo>
                  <a:lnTo>
                    <a:pt x="32776" y="101310"/>
                  </a:lnTo>
                  <a:lnTo>
                    <a:pt x="12950" y="145406"/>
                  </a:lnTo>
                  <a:lnTo>
                    <a:pt x="2959" y="200364"/>
                  </a:lnTo>
                  <a:lnTo>
                    <a:pt x="0" y="239578"/>
                  </a:lnTo>
                  <a:lnTo>
                    <a:pt x="16688" y="292897"/>
                  </a:lnTo>
                  <a:lnTo>
                    <a:pt x="31260" y="322851"/>
                  </a:lnTo>
                  <a:lnTo>
                    <a:pt x="79968" y="378586"/>
                  </a:lnTo>
                  <a:lnTo>
                    <a:pt x="127930" y="399583"/>
                  </a:lnTo>
                  <a:lnTo>
                    <a:pt x="180521" y="412942"/>
                  </a:lnTo>
                  <a:lnTo>
                    <a:pt x="222512" y="415973"/>
                  </a:lnTo>
                  <a:lnTo>
                    <a:pt x="257904" y="397536"/>
                  </a:lnTo>
                  <a:lnTo>
                    <a:pt x="305120" y="357073"/>
                  </a:lnTo>
                  <a:lnTo>
                    <a:pt x="340952" y="301398"/>
                  </a:lnTo>
                  <a:lnTo>
                    <a:pt x="362486" y="256307"/>
                  </a:lnTo>
                  <a:lnTo>
                    <a:pt x="374049" y="207647"/>
                  </a:lnTo>
                  <a:lnTo>
                    <a:pt x="376741" y="160450"/>
                  </a:lnTo>
                  <a:lnTo>
                    <a:pt x="366468" y="104749"/>
                  </a:lnTo>
                  <a:lnTo>
                    <a:pt x="352005" y="62346"/>
                  </a:lnTo>
                  <a:lnTo>
                    <a:pt x="329734" y="25104"/>
                  </a:lnTo>
                  <a:lnTo>
                    <a:pt x="304079" y="9496"/>
                  </a:lnTo>
                  <a:lnTo>
                    <a:pt x="251671" y="1876"/>
                  </a:lnTo>
                  <a:lnTo>
                    <a:pt x="2011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SMARTInkShape-95"/>
            <p:cNvSpPr/>
            <p:nvPr/>
          </p:nvSpPr>
          <p:spPr>
            <a:xfrm>
              <a:off x="3595688" y="5441156"/>
              <a:ext cx="1" cy="71439"/>
            </a:xfrm>
            <a:custGeom>
              <a:avLst/>
              <a:gdLst/>
              <a:ahLst/>
              <a:cxnLst/>
              <a:rect l="0" t="0" r="0" b="0"/>
              <a:pathLst>
                <a:path w="1" h="71439">
                  <a:moveTo>
                    <a:pt x="0" y="0"/>
                  </a:moveTo>
                  <a:lnTo>
                    <a:pt x="0" y="71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SMARTInkShape-96"/>
            <p:cNvSpPr/>
            <p:nvPr/>
          </p:nvSpPr>
          <p:spPr>
            <a:xfrm>
              <a:off x="3619500" y="4845844"/>
              <a:ext cx="11907" cy="190501"/>
            </a:xfrm>
            <a:custGeom>
              <a:avLst/>
              <a:gdLst/>
              <a:ahLst/>
              <a:cxnLst/>
              <a:rect l="0" t="0" r="0" b="0"/>
              <a:pathLst>
                <a:path w="11907" h="190501">
                  <a:moveTo>
                    <a:pt x="0" y="0"/>
                  </a:moveTo>
                  <a:lnTo>
                    <a:pt x="6321" y="48175"/>
                  </a:lnTo>
                  <a:lnTo>
                    <a:pt x="10251" y="98205"/>
                  </a:lnTo>
                  <a:lnTo>
                    <a:pt x="11906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SMARTInkShape-97"/>
            <p:cNvSpPr/>
            <p:nvPr/>
          </p:nvSpPr>
          <p:spPr>
            <a:xfrm>
              <a:off x="3655219" y="4226719"/>
              <a:ext cx="1" cy="107157"/>
            </a:xfrm>
            <a:custGeom>
              <a:avLst/>
              <a:gdLst/>
              <a:ahLst/>
              <a:cxnLst/>
              <a:rect l="0" t="0" r="0" b="0"/>
              <a:pathLst>
                <a:path w="1" h="107157">
                  <a:moveTo>
                    <a:pt x="0" y="0"/>
                  </a:moveTo>
                  <a:lnTo>
                    <a:pt x="0" y="107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SMARTInkShape-98"/>
            <p:cNvSpPr/>
            <p:nvPr/>
          </p:nvSpPr>
          <p:spPr>
            <a:xfrm>
              <a:off x="3619500" y="3667125"/>
              <a:ext cx="11907" cy="59532"/>
            </a:xfrm>
            <a:custGeom>
              <a:avLst/>
              <a:gdLst/>
              <a:ahLst/>
              <a:cxnLst/>
              <a:rect l="0" t="0" r="0" b="0"/>
              <a:pathLst>
                <a:path w="11907" h="59532">
                  <a:moveTo>
                    <a:pt x="11906" y="0"/>
                  </a:moveTo>
                  <a:lnTo>
                    <a:pt x="5586" y="6321"/>
                  </a:lnTo>
                  <a:lnTo>
                    <a:pt x="0" y="595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SMARTInkShape-99"/>
            <p:cNvSpPr/>
            <p:nvPr/>
          </p:nvSpPr>
          <p:spPr>
            <a:xfrm>
              <a:off x="5524500" y="5274469"/>
              <a:ext cx="222038" cy="332212"/>
            </a:xfrm>
            <a:custGeom>
              <a:avLst/>
              <a:gdLst/>
              <a:ahLst/>
              <a:cxnLst/>
              <a:rect l="0" t="0" r="0" b="0"/>
              <a:pathLst>
                <a:path w="222038" h="332212">
                  <a:moveTo>
                    <a:pt x="47625" y="0"/>
                  </a:moveTo>
                  <a:lnTo>
                    <a:pt x="46303" y="57007"/>
                  </a:lnTo>
                  <a:lnTo>
                    <a:pt x="39443" y="103616"/>
                  </a:lnTo>
                  <a:lnTo>
                    <a:pt x="32927" y="159716"/>
                  </a:lnTo>
                  <a:lnTo>
                    <a:pt x="19293" y="209702"/>
                  </a:lnTo>
                  <a:lnTo>
                    <a:pt x="13365" y="269209"/>
                  </a:lnTo>
                  <a:lnTo>
                    <a:pt x="12098" y="320123"/>
                  </a:lnTo>
                  <a:lnTo>
                    <a:pt x="14680" y="324540"/>
                  </a:lnTo>
                  <a:lnTo>
                    <a:pt x="19047" y="327485"/>
                  </a:lnTo>
                  <a:lnTo>
                    <a:pt x="38746" y="332211"/>
                  </a:lnTo>
                  <a:lnTo>
                    <a:pt x="63956" y="326709"/>
                  </a:lnTo>
                  <a:lnTo>
                    <a:pt x="83920" y="316701"/>
                  </a:lnTo>
                  <a:lnTo>
                    <a:pt x="133720" y="260473"/>
                  </a:lnTo>
                  <a:lnTo>
                    <a:pt x="175825" y="210874"/>
                  </a:lnTo>
                  <a:lnTo>
                    <a:pt x="205047" y="154328"/>
                  </a:lnTo>
                  <a:lnTo>
                    <a:pt x="212104" y="142573"/>
                  </a:lnTo>
                  <a:lnTo>
                    <a:pt x="222037" y="94425"/>
                  </a:lnTo>
                  <a:lnTo>
                    <a:pt x="218659" y="57229"/>
                  </a:lnTo>
                  <a:lnTo>
                    <a:pt x="202959" y="29451"/>
                  </a:lnTo>
                  <a:lnTo>
                    <a:pt x="192510" y="19703"/>
                  </a:lnTo>
                  <a:lnTo>
                    <a:pt x="187871" y="17105"/>
                  </a:lnTo>
                  <a:lnTo>
                    <a:pt x="142404" y="12933"/>
                  </a:lnTo>
                  <a:lnTo>
                    <a:pt x="89522" y="12109"/>
                  </a:lnTo>
                  <a:lnTo>
                    <a:pt x="0" y="11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SMARTInkShape-100"/>
            <p:cNvSpPr/>
            <p:nvPr/>
          </p:nvSpPr>
          <p:spPr>
            <a:xfrm>
              <a:off x="5099380" y="2071688"/>
              <a:ext cx="310347" cy="523876"/>
            </a:xfrm>
            <a:custGeom>
              <a:avLst/>
              <a:gdLst/>
              <a:ahLst/>
              <a:cxnLst/>
              <a:rect l="0" t="0" r="0" b="0"/>
              <a:pathLst>
                <a:path w="310347" h="523876">
                  <a:moveTo>
                    <a:pt x="198901" y="0"/>
                  </a:moveTo>
                  <a:lnTo>
                    <a:pt x="151244" y="3527"/>
                  </a:lnTo>
                  <a:lnTo>
                    <a:pt x="94091" y="16571"/>
                  </a:lnTo>
                  <a:lnTo>
                    <a:pt x="36051" y="45234"/>
                  </a:lnTo>
                  <a:lnTo>
                    <a:pt x="7542" y="63027"/>
                  </a:lnTo>
                  <a:lnTo>
                    <a:pt x="1405" y="78283"/>
                  </a:lnTo>
                  <a:lnTo>
                    <a:pt x="0" y="98292"/>
                  </a:lnTo>
                  <a:lnTo>
                    <a:pt x="3785" y="120414"/>
                  </a:lnTo>
                  <a:lnTo>
                    <a:pt x="16933" y="139948"/>
                  </a:lnTo>
                  <a:lnTo>
                    <a:pt x="74692" y="184346"/>
                  </a:lnTo>
                  <a:lnTo>
                    <a:pt x="131832" y="222517"/>
                  </a:lnTo>
                  <a:lnTo>
                    <a:pt x="191327" y="268603"/>
                  </a:lnTo>
                  <a:lnTo>
                    <a:pt x="243658" y="310879"/>
                  </a:lnTo>
                  <a:lnTo>
                    <a:pt x="278749" y="345671"/>
                  </a:lnTo>
                  <a:lnTo>
                    <a:pt x="308521" y="392222"/>
                  </a:lnTo>
                  <a:lnTo>
                    <a:pt x="310346" y="400387"/>
                  </a:lnTo>
                  <a:lnTo>
                    <a:pt x="308845" y="420043"/>
                  </a:lnTo>
                  <a:lnTo>
                    <a:pt x="300241" y="438481"/>
                  </a:lnTo>
                  <a:lnTo>
                    <a:pt x="288920" y="452849"/>
                  </a:lnTo>
                  <a:lnTo>
                    <a:pt x="254085" y="475471"/>
                  </a:lnTo>
                  <a:lnTo>
                    <a:pt x="196865" y="493363"/>
                  </a:lnTo>
                  <a:lnTo>
                    <a:pt x="151276" y="523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SMARTInkShape-101"/>
            <p:cNvSpPr/>
            <p:nvPr/>
          </p:nvSpPr>
          <p:spPr>
            <a:xfrm>
              <a:off x="2226469" y="2488406"/>
              <a:ext cx="3155157" cy="2857501"/>
            </a:xfrm>
            <a:custGeom>
              <a:avLst/>
              <a:gdLst/>
              <a:ahLst/>
              <a:cxnLst/>
              <a:rect l="0" t="0" r="0" b="0"/>
              <a:pathLst>
                <a:path w="3155157" h="2857501">
                  <a:moveTo>
                    <a:pt x="0" y="0"/>
                  </a:moveTo>
                  <a:lnTo>
                    <a:pt x="53553" y="40602"/>
                  </a:lnTo>
                  <a:lnTo>
                    <a:pt x="110093" y="85065"/>
                  </a:lnTo>
                  <a:lnTo>
                    <a:pt x="167074" y="122948"/>
                  </a:lnTo>
                  <a:lnTo>
                    <a:pt x="220374" y="166154"/>
                  </a:lnTo>
                  <a:lnTo>
                    <a:pt x="272689" y="204653"/>
                  </a:lnTo>
                  <a:lnTo>
                    <a:pt x="322563" y="249152"/>
                  </a:lnTo>
                  <a:lnTo>
                    <a:pt x="378472" y="288320"/>
                  </a:lnTo>
                  <a:lnTo>
                    <a:pt x="434446" y="340204"/>
                  </a:lnTo>
                  <a:lnTo>
                    <a:pt x="480767" y="379496"/>
                  </a:lnTo>
                  <a:lnTo>
                    <a:pt x="528006" y="416273"/>
                  </a:lnTo>
                  <a:lnTo>
                    <a:pt x="575517" y="458626"/>
                  </a:lnTo>
                  <a:lnTo>
                    <a:pt x="623108" y="504689"/>
                  </a:lnTo>
                  <a:lnTo>
                    <a:pt x="670723" y="545531"/>
                  </a:lnTo>
                  <a:lnTo>
                    <a:pt x="718345" y="589088"/>
                  </a:lnTo>
                  <a:lnTo>
                    <a:pt x="772289" y="635508"/>
                  </a:lnTo>
                  <a:lnTo>
                    <a:pt x="823845" y="682775"/>
                  </a:lnTo>
                  <a:lnTo>
                    <a:pt x="878955" y="730295"/>
                  </a:lnTo>
                  <a:lnTo>
                    <a:pt x="930856" y="777888"/>
                  </a:lnTo>
                  <a:lnTo>
                    <a:pt x="986068" y="825504"/>
                  </a:lnTo>
                  <a:lnTo>
                    <a:pt x="1037999" y="873126"/>
                  </a:lnTo>
                  <a:lnTo>
                    <a:pt x="1093221" y="920750"/>
                  </a:lnTo>
                  <a:lnTo>
                    <a:pt x="1151475" y="968375"/>
                  </a:lnTo>
                  <a:lnTo>
                    <a:pt x="1204307" y="1016000"/>
                  </a:lnTo>
                  <a:lnTo>
                    <a:pt x="1259796" y="1063625"/>
                  </a:lnTo>
                  <a:lnTo>
                    <a:pt x="1318129" y="1117571"/>
                  </a:lnTo>
                  <a:lnTo>
                    <a:pt x="1370985" y="1169127"/>
                  </a:lnTo>
                  <a:lnTo>
                    <a:pt x="1426481" y="1217916"/>
                  </a:lnTo>
                  <a:lnTo>
                    <a:pt x="1484816" y="1265886"/>
                  </a:lnTo>
                  <a:lnTo>
                    <a:pt x="1537672" y="1319934"/>
                  </a:lnTo>
                  <a:lnTo>
                    <a:pt x="1593168" y="1371520"/>
                  </a:lnTo>
                  <a:lnTo>
                    <a:pt x="1645183" y="1420319"/>
                  </a:lnTo>
                  <a:lnTo>
                    <a:pt x="1700429" y="1474612"/>
                  </a:lnTo>
                  <a:lnTo>
                    <a:pt x="1752370" y="1526271"/>
                  </a:lnTo>
                  <a:lnTo>
                    <a:pt x="1807594" y="1575091"/>
                  </a:lnTo>
                  <a:lnTo>
                    <a:pt x="1859529" y="1629390"/>
                  </a:lnTo>
                  <a:lnTo>
                    <a:pt x="1908431" y="1681051"/>
                  </a:lnTo>
                  <a:lnTo>
                    <a:pt x="1962755" y="1729872"/>
                  </a:lnTo>
                  <a:lnTo>
                    <a:pt x="2014423" y="1777851"/>
                  </a:lnTo>
                  <a:lnTo>
                    <a:pt x="2063246" y="1825581"/>
                  </a:lnTo>
                  <a:lnTo>
                    <a:pt x="2111225" y="1873237"/>
                  </a:lnTo>
                  <a:lnTo>
                    <a:pt x="2158956" y="1920871"/>
                  </a:lnTo>
                  <a:lnTo>
                    <a:pt x="2206612" y="1974820"/>
                  </a:lnTo>
                  <a:lnTo>
                    <a:pt x="2254246" y="2020056"/>
                  </a:lnTo>
                  <a:lnTo>
                    <a:pt x="2301874" y="2071235"/>
                  </a:lnTo>
                  <a:lnTo>
                    <a:pt x="2349500" y="2121972"/>
                  </a:lnTo>
                  <a:lnTo>
                    <a:pt x="2397125" y="2164198"/>
                  </a:lnTo>
                  <a:lnTo>
                    <a:pt x="2452442" y="2223527"/>
                  </a:lnTo>
                  <a:lnTo>
                    <a:pt x="2509426" y="2282676"/>
                  </a:lnTo>
                  <a:lnTo>
                    <a:pt x="2559292" y="2332969"/>
                  </a:lnTo>
                  <a:lnTo>
                    <a:pt x="2607360" y="2381121"/>
                  </a:lnTo>
                  <a:lnTo>
                    <a:pt x="2655072" y="2428850"/>
                  </a:lnTo>
                  <a:lnTo>
                    <a:pt x="2706439" y="2480221"/>
                  </a:lnTo>
                  <a:lnTo>
                    <a:pt x="2762740" y="2530200"/>
                  </a:lnTo>
                  <a:lnTo>
                    <a:pt x="2808894" y="2580929"/>
                  </a:lnTo>
                  <a:lnTo>
                    <a:pt x="2860941" y="2631042"/>
                  </a:lnTo>
                  <a:lnTo>
                    <a:pt x="2916288" y="2678885"/>
                  </a:lnTo>
                  <a:lnTo>
                    <a:pt x="2958695" y="2723002"/>
                  </a:lnTo>
                  <a:lnTo>
                    <a:pt x="2990230" y="2744448"/>
                  </a:lnTo>
                  <a:lnTo>
                    <a:pt x="3040049" y="2787932"/>
                  </a:lnTo>
                  <a:lnTo>
                    <a:pt x="3097294" y="2821426"/>
                  </a:lnTo>
                  <a:lnTo>
                    <a:pt x="3155156" y="285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SMARTInkShape-102"/>
            <p:cNvSpPr/>
            <p:nvPr/>
          </p:nvSpPr>
          <p:spPr>
            <a:xfrm>
              <a:off x="823186" y="2251603"/>
              <a:ext cx="527851" cy="284429"/>
            </a:xfrm>
            <a:custGeom>
              <a:avLst/>
              <a:gdLst/>
              <a:ahLst/>
              <a:cxnLst/>
              <a:rect l="0" t="0" r="0" b="0"/>
              <a:pathLst>
                <a:path w="527851" h="284429">
                  <a:moveTo>
                    <a:pt x="10252" y="141553"/>
                  </a:moveTo>
                  <a:lnTo>
                    <a:pt x="3931" y="141553"/>
                  </a:lnTo>
                  <a:lnTo>
                    <a:pt x="2069" y="138907"/>
                  </a:lnTo>
                  <a:lnTo>
                    <a:pt x="0" y="128912"/>
                  </a:lnTo>
                  <a:lnTo>
                    <a:pt x="5156" y="102089"/>
                  </a:lnTo>
                  <a:lnTo>
                    <a:pt x="21383" y="75327"/>
                  </a:lnTo>
                  <a:lnTo>
                    <a:pt x="42948" y="50640"/>
                  </a:lnTo>
                  <a:lnTo>
                    <a:pt x="58297" y="41616"/>
                  </a:lnTo>
                  <a:lnTo>
                    <a:pt x="73939" y="34960"/>
                  </a:lnTo>
                  <a:lnTo>
                    <a:pt x="97619" y="18983"/>
                  </a:lnTo>
                  <a:lnTo>
                    <a:pt x="156221" y="5370"/>
                  </a:lnTo>
                  <a:lnTo>
                    <a:pt x="213563" y="0"/>
                  </a:lnTo>
                  <a:lnTo>
                    <a:pt x="268194" y="393"/>
                  </a:lnTo>
                  <a:lnTo>
                    <a:pt x="311424" y="5173"/>
                  </a:lnTo>
                  <a:lnTo>
                    <a:pt x="361425" y="8981"/>
                  </a:lnTo>
                  <a:lnTo>
                    <a:pt x="407697" y="16430"/>
                  </a:lnTo>
                  <a:lnTo>
                    <a:pt x="466770" y="38981"/>
                  </a:lnTo>
                  <a:lnTo>
                    <a:pt x="512942" y="68057"/>
                  </a:lnTo>
                  <a:lnTo>
                    <a:pt x="520004" y="76681"/>
                  </a:lnTo>
                  <a:lnTo>
                    <a:pt x="527850" y="96846"/>
                  </a:lnTo>
                  <a:lnTo>
                    <a:pt x="527296" y="106457"/>
                  </a:lnTo>
                  <a:lnTo>
                    <a:pt x="519625" y="124191"/>
                  </a:lnTo>
                  <a:lnTo>
                    <a:pt x="463262" y="165170"/>
                  </a:lnTo>
                  <a:lnTo>
                    <a:pt x="415177" y="190756"/>
                  </a:lnTo>
                  <a:lnTo>
                    <a:pt x="356633" y="216732"/>
                  </a:lnTo>
                  <a:lnTo>
                    <a:pt x="305882" y="231591"/>
                  </a:lnTo>
                  <a:lnTo>
                    <a:pt x="247848" y="258835"/>
                  </a:lnTo>
                  <a:lnTo>
                    <a:pt x="188845" y="2844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SMARTInkShape-103"/>
            <p:cNvSpPr/>
            <p:nvPr/>
          </p:nvSpPr>
          <p:spPr>
            <a:xfrm>
              <a:off x="904875" y="2286000"/>
              <a:ext cx="47626" cy="416720"/>
            </a:xfrm>
            <a:custGeom>
              <a:avLst/>
              <a:gdLst/>
              <a:ahLst/>
              <a:cxnLst/>
              <a:rect l="0" t="0" r="0" b="0"/>
              <a:pathLst>
                <a:path w="47626" h="416720">
                  <a:moveTo>
                    <a:pt x="0" y="0"/>
                  </a:moveTo>
                  <a:lnTo>
                    <a:pt x="3528" y="23535"/>
                  </a:lnTo>
                  <a:lnTo>
                    <a:pt x="10251" y="77703"/>
                  </a:lnTo>
                  <a:lnTo>
                    <a:pt x="21085" y="136714"/>
                  </a:lnTo>
                  <a:lnTo>
                    <a:pt x="32436" y="190704"/>
                  </a:lnTo>
                  <a:lnTo>
                    <a:pt x="34746" y="239508"/>
                  </a:lnTo>
                  <a:lnTo>
                    <a:pt x="35527" y="292344"/>
                  </a:lnTo>
                  <a:lnTo>
                    <a:pt x="35662" y="344442"/>
                  </a:lnTo>
                  <a:lnTo>
                    <a:pt x="37030" y="384607"/>
                  </a:lnTo>
                  <a:lnTo>
                    <a:pt x="47625" y="416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SMARTInkShape-104"/>
            <p:cNvSpPr/>
            <p:nvPr/>
          </p:nvSpPr>
          <p:spPr>
            <a:xfrm>
              <a:off x="5417344" y="6215063"/>
              <a:ext cx="214313" cy="107157"/>
            </a:xfrm>
            <a:custGeom>
              <a:avLst/>
              <a:gdLst/>
              <a:ahLst/>
              <a:cxnLst/>
              <a:rect l="0" t="0" r="0" b="0"/>
              <a:pathLst>
                <a:path w="214313" h="107157">
                  <a:moveTo>
                    <a:pt x="214312" y="107156"/>
                  </a:moveTo>
                  <a:lnTo>
                    <a:pt x="207992" y="107156"/>
                  </a:lnTo>
                  <a:lnTo>
                    <a:pt x="171343" y="84780"/>
                  </a:lnTo>
                  <a:lnTo>
                    <a:pt x="158173" y="76044"/>
                  </a:lnTo>
                  <a:lnTo>
                    <a:pt x="120909" y="56129"/>
                  </a:lnTo>
                  <a:lnTo>
                    <a:pt x="92269" y="3823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SMARTInkShape-105"/>
            <p:cNvSpPr/>
            <p:nvPr/>
          </p:nvSpPr>
          <p:spPr>
            <a:xfrm>
              <a:off x="5158018" y="6000750"/>
              <a:ext cx="411403" cy="439509"/>
            </a:xfrm>
            <a:custGeom>
              <a:avLst/>
              <a:gdLst/>
              <a:ahLst/>
              <a:cxnLst/>
              <a:rect l="0" t="0" r="0" b="0"/>
              <a:pathLst>
                <a:path w="411403" h="439509">
                  <a:moveTo>
                    <a:pt x="247420" y="0"/>
                  </a:moveTo>
                  <a:lnTo>
                    <a:pt x="195613" y="3528"/>
                  </a:lnTo>
                  <a:lnTo>
                    <a:pt x="150931" y="16479"/>
                  </a:lnTo>
                  <a:lnTo>
                    <a:pt x="111233" y="37073"/>
                  </a:lnTo>
                  <a:lnTo>
                    <a:pt x="67795" y="74057"/>
                  </a:lnTo>
                  <a:lnTo>
                    <a:pt x="31826" y="127763"/>
                  </a:lnTo>
                  <a:lnTo>
                    <a:pt x="10610" y="181488"/>
                  </a:lnTo>
                  <a:lnTo>
                    <a:pt x="0" y="236345"/>
                  </a:lnTo>
                  <a:lnTo>
                    <a:pt x="4482" y="285958"/>
                  </a:lnTo>
                  <a:lnTo>
                    <a:pt x="20510" y="336229"/>
                  </a:lnTo>
                  <a:lnTo>
                    <a:pt x="34564" y="358015"/>
                  </a:lnTo>
                  <a:lnTo>
                    <a:pt x="83815" y="405167"/>
                  </a:lnTo>
                  <a:lnTo>
                    <a:pt x="123832" y="428877"/>
                  </a:lnTo>
                  <a:lnTo>
                    <a:pt x="156268" y="437078"/>
                  </a:lnTo>
                  <a:lnTo>
                    <a:pt x="199539" y="439508"/>
                  </a:lnTo>
                  <a:lnTo>
                    <a:pt x="249695" y="438905"/>
                  </a:lnTo>
                  <a:lnTo>
                    <a:pt x="284400" y="429613"/>
                  </a:lnTo>
                  <a:lnTo>
                    <a:pt x="327485" y="403440"/>
                  </a:lnTo>
                  <a:lnTo>
                    <a:pt x="361865" y="366471"/>
                  </a:lnTo>
                  <a:lnTo>
                    <a:pt x="386134" y="319956"/>
                  </a:lnTo>
                  <a:lnTo>
                    <a:pt x="400350" y="270850"/>
                  </a:lnTo>
                  <a:lnTo>
                    <a:pt x="409443" y="226802"/>
                  </a:lnTo>
                  <a:lnTo>
                    <a:pt x="411402" y="176415"/>
                  </a:lnTo>
                  <a:lnTo>
                    <a:pt x="397353" y="118514"/>
                  </a:lnTo>
                  <a:lnTo>
                    <a:pt x="382183" y="65792"/>
                  </a:lnTo>
                  <a:lnTo>
                    <a:pt x="374343" y="49967"/>
                  </a:lnTo>
                  <a:lnTo>
                    <a:pt x="330763" y="11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SMARTInkShape-106"/>
            <p:cNvSpPr/>
            <p:nvPr/>
          </p:nvSpPr>
          <p:spPr>
            <a:xfrm>
              <a:off x="2000250" y="2345531"/>
              <a:ext cx="2940845" cy="3083720"/>
            </a:xfrm>
            <a:custGeom>
              <a:avLst/>
              <a:gdLst/>
              <a:ahLst/>
              <a:cxnLst/>
              <a:rect l="0" t="0" r="0" b="0"/>
              <a:pathLst>
                <a:path w="2940845" h="3083720">
                  <a:moveTo>
                    <a:pt x="0" y="3083719"/>
                  </a:moveTo>
                  <a:lnTo>
                    <a:pt x="51880" y="3030516"/>
                  </a:lnTo>
                  <a:lnTo>
                    <a:pt x="96080" y="2976469"/>
                  </a:lnTo>
                  <a:lnTo>
                    <a:pt x="142948" y="2919506"/>
                  </a:lnTo>
                  <a:lnTo>
                    <a:pt x="182572" y="2868164"/>
                  </a:lnTo>
                  <a:lnTo>
                    <a:pt x="228572" y="2809712"/>
                  </a:lnTo>
                  <a:lnTo>
                    <a:pt x="282532" y="2750322"/>
                  </a:lnTo>
                  <a:lnTo>
                    <a:pt x="323185" y="2696395"/>
                  </a:lnTo>
                  <a:lnTo>
                    <a:pt x="369433" y="2642968"/>
                  </a:lnTo>
                  <a:lnTo>
                    <a:pt x="416786" y="2586356"/>
                  </a:lnTo>
                  <a:lnTo>
                    <a:pt x="464357" y="2530244"/>
                  </a:lnTo>
                  <a:lnTo>
                    <a:pt x="500066" y="2483899"/>
                  </a:lnTo>
                  <a:lnTo>
                    <a:pt x="542103" y="2436653"/>
                  </a:lnTo>
                  <a:lnTo>
                    <a:pt x="594209" y="2381463"/>
                  </a:lnTo>
                  <a:lnTo>
                    <a:pt x="632027" y="2336481"/>
                  </a:lnTo>
                  <a:lnTo>
                    <a:pt x="674836" y="2288316"/>
                  </a:lnTo>
                  <a:lnTo>
                    <a:pt x="714566" y="2234064"/>
                  </a:lnTo>
                  <a:lnTo>
                    <a:pt x="759264" y="2183887"/>
                  </a:lnTo>
                  <a:lnTo>
                    <a:pt x="804699" y="2135506"/>
                  </a:lnTo>
                  <a:lnTo>
                    <a:pt x="845207" y="2087657"/>
                  </a:lnTo>
                  <a:lnTo>
                    <a:pt x="890136" y="2039966"/>
                  </a:lnTo>
                  <a:lnTo>
                    <a:pt x="935639" y="1990998"/>
                  </a:lnTo>
                  <a:lnTo>
                    <a:pt x="976167" y="1936508"/>
                  </a:lnTo>
                  <a:lnTo>
                    <a:pt x="1021102" y="1886260"/>
                  </a:lnTo>
                  <a:lnTo>
                    <a:pt x="1067929" y="1837859"/>
                  </a:lnTo>
                  <a:lnTo>
                    <a:pt x="1115318" y="1788681"/>
                  </a:lnTo>
                  <a:lnTo>
                    <a:pt x="1162873" y="1734128"/>
                  </a:lnTo>
                  <a:lnTo>
                    <a:pt x="1210478" y="1682539"/>
                  </a:lnTo>
                  <a:lnTo>
                    <a:pt x="1259419" y="1627272"/>
                  </a:lnTo>
                  <a:lnTo>
                    <a:pt x="1313902" y="1576795"/>
                  </a:lnTo>
                  <a:lnTo>
                    <a:pt x="1364147" y="1527002"/>
                  </a:lnTo>
                  <a:lnTo>
                    <a:pt x="1412548" y="1472267"/>
                  </a:lnTo>
                  <a:lnTo>
                    <a:pt x="1460403" y="1421948"/>
                  </a:lnTo>
                  <a:lnTo>
                    <a:pt x="1508096" y="1372201"/>
                  </a:lnTo>
                  <a:lnTo>
                    <a:pt x="1555741" y="1317480"/>
                  </a:lnTo>
                  <a:lnTo>
                    <a:pt x="1603373" y="1267164"/>
                  </a:lnTo>
                  <a:lnTo>
                    <a:pt x="1650999" y="1218742"/>
                  </a:lnTo>
                  <a:lnTo>
                    <a:pt x="1699948" y="1170881"/>
                  </a:lnTo>
                  <a:lnTo>
                    <a:pt x="1753110" y="1123186"/>
                  </a:lnTo>
                  <a:lnTo>
                    <a:pt x="1796496" y="1075540"/>
                  </a:lnTo>
                  <a:lnTo>
                    <a:pt x="1842277" y="1027909"/>
                  </a:lnTo>
                  <a:lnTo>
                    <a:pt x="1889355" y="980282"/>
                  </a:lnTo>
                  <a:lnTo>
                    <a:pt x="1936818" y="932657"/>
                  </a:lnTo>
                  <a:lnTo>
                    <a:pt x="1984395" y="885032"/>
                  </a:lnTo>
                  <a:lnTo>
                    <a:pt x="2032006" y="837407"/>
                  </a:lnTo>
                  <a:lnTo>
                    <a:pt x="2079627" y="789782"/>
                  </a:lnTo>
                  <a:lnTo>
                    <a:pt x="2125928" y="743479"/>
                  </a:lnTo>
                  <a:lnTo>
                    <a:pt x="2181327" y="688080"/>
                  </a:lnTo>
                  <a:lnTo>
                    <a:pt x="2227204" y="642202"/>
                  </a:lnTo>
                  <a:lnTo>
                    <a:pt x="2283794" y="585613"/>
                  </a:lnTo>
                  <a:lnTo>
                    <a:pt x="2341372" y="528035"/>
                  </a:lnTo>
                  <a:lnTo>
                    <a:pt x="2395862" y="473544"/>
                  </a:lnTo>
                  <a:lnTo>
                    <a:pt x="2450870" y="418536"/>
                  </a:lnTo>
                  <a:lnTo>
                    <a:pt x="2499954" y="369453"/>
                  </a:lnTo>
                  <a:lnTo>
                    <a:pt x="2547867" y="321540"/>
                  </a:lnTo>
                  <a:lnTo>
                    <a:pt x="2595549" y="280179"/>
                  </a:lnTo>
                  <a:lnTo>
                    <a:pt x="2651565" y="225485"/>
                  </a:lnTo>
                  <a:lnTo>
                    <a:pt x="2702499" y="176096"/>
                  </a:lnTo>
                  <a:lnTo>
                    <a:pt x="2762005" y="119149"/>
                  </a:lnTo>
                  <a:lnTo>
                    <a:pt x="2817798" y="73757"/>
                  </a:lnTo>
                  <a:lnTo>
                    <a:pt x="2872678" y="31914"/>
                  </a:lnTo>
                  <a:lnTo>
                    <a:pt x="2913827" y="4191"/>
                  </a:lnTo>
                  <a:lnTo>
                    <a:pt x="2926686" y="552"/>
                  </a:lnTo>
                  <a:lnTo>
                    <a:pt x="29408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SMARTInkShape-107"/>
            <p:cNvSpPr/>
            <p:nvPr/>
          </p:nvSpPr>
          <p:spPr>
            <a:xfrm>
              <a:off x="1535906" y="2428875"/>
              <a:ext cx="83345" cy="3345657"/>
            </a:xfrm>
            <a:custGeom>
              <a:avLst/>
              <a:gdLst/>
              <a:ahLst/>
              <a:cxnLst/>
              <a:rect l="0" t="0" r="0" b="0"/>
              <a:pathLst>
                <a:path w="83345" h="3345657">
                  <a:moveTo>
                    <a:pt x="0" y="0"/>
                  </a:moveTo>
                  <a:lnTo>
                    <a:pt x="0" y="55334"/>
                  </a:lnTo>
                  <a:lnTo>
                    <a:pt x="3528" y="112968"/>
                  </a:lnTo>
                  <a:lnTo>
                    <a:pt x="8183" y="154718"/>
                  </a:lnTo>
                  <a:lnTo>
                    <a:pt x="10803" y="211942"/>
                  </a:lnTo>
                  <a:lnTo>
                    <a:pt x="11416" y="260002"/>
                  </a:lnTo>
                  <a:lnTo>
                    <a:pt x="11688" y="301647"/>
                  </a:lnTo>
                  <a:lnTo>
                    <a:pt x="11842" y="354842"/>
                  </a:lnTo>
                  <a:lnTo>
                    <a:pt x="11887" y="404118"/>
                  </a:lnTo>
                  <a:lnTo>
                    <a:pt x="11901" y="452231"/>
                  </a:lnTo>
                  <a:lnTo>
                    <a:pt x="11905" y="500001"/>
                  </a:lnTo>
                  <a:lnTo>
                    <a:pt x="11906" y="551197"/>
                  </a:lnTo>
                  <a:lnTo>
                    <a:pt x="8379" y="608259"/>
                  </a:lnTo>
                  <a:lnTo>
                    <a:pt x="2483" y="663530"/>
                  </a:lnTo>
                  <a:lnTo>
                    <a:pt x="736" y="716949"/>
                  </a:lnTo>
                  <a:lnTo>
                    <a:pt x="218" y="774669"/>
                  </a:lnTo>
                  <a:lnTo>
                    <a:pt x="65" y="833664"/>
                  </a:lnTo>
                  <a:lnTo>
                    <a:pt x="19" y="893035"/>
                  </a:lnTo>
                  <a:lnTo>
                    <a:pt x="6" y="952520"/>
                  </a:lnTo>
                  <a:lnTo>
                    <a:pt x="3530" y="1012037"/>
                  </a:lnTo>
                  <a:lnTo>
                    <a:pt x="9424" y="1071564"/>
                  </a:lnTo>
                  <a:lnTo>
                    <a:pt x="10803" y="1112574"/>
                  </a:lnTo>
                  <a:lnTo>
                    <a:pt x="11416" y="1157258"/>
                  </a:lnTo>
                  <a:lnTo>
                    <a:pt x="11689" y="1200049"/>
                  </a:lnTo>
                  <a:lnTo>
                    <a:pt x="11810" y="1242439"/>
                  </a:lnTo>
                  <a:lnTo>
                    <a:pt x="11863" y="1287737"/>
                  </a:lnTo>
                  <a:lnTo>
                    <a:pt x="15415" y="1330799"/>
                  </a:lnTo>
                  <a:lnTo>
                    <a:pt x="20081" y="1373310"/>
                  </a:lnTo>
                  <a:lnTo>
                    <a:pt x="22154" y="1418662"/>
                  </a:lnTo>
                  <a:lnTo>
                    <a:pt x="23076" y="1465277"/>
                  </a:lnTo>
                  <a:lnTo>
                    <a:pt x="23485" y="1512453"/>
                  </a:lnTo>
                  <a:lnTo>
                    <a:pt x="23667" y="1559878"/>
                  </a:lnTo>
                  <a:lnTo>
                    <a:pt x="27276" y="1603887"/>
                  </a:lnTo>
                  <a:lnTo>
                    <a:pt x="31967" y="1646818"/>
                  </a:lnTo>
                  <a:lnTo>
                    <a:pt x="34051" y="1692356"/>
                  </a:lnTo>
                  <a:lnTo>
                    <a:pt x="34978" y="1739054"/>
                  </a:lnTo>
                  <a:lnTo>
                    <a:pt x="35390" y="1784944"/>
                  </a:lnTo>
                  <a:lnTo>
                    <a:pt x="35573" y="1827388"/>
                  </a:lnTo>
                  <a:lnTo>
                    <a:pt x="39182" y="1871829"/>
                  </a:lnTo>
                  <a:lnTo>
                    <a:pt x="43873" y="1918038"/>
                  </a:lnTo>
                  <a:lnTo>
                    <a:pt x="45958" y="1965035"/>
                  </a:lnTo>
                  <a:lnTo>
                    <a:pt x="46884" y="2012380"/>
                  </a:lnTo>
                  <a:lnTo>
                    <a:pt x="47296" y="2058558"/>
                  </a:lnTo>
                  <a:lnTo>
                    <a:pt x="47479" y="2101130"/>
                  </a:lnTo>
                  <a:lnTo>
                    <a:pt x="51088" y="2145627"/>
                  </a:lnTo>
                  <a:lnTo>
                    <a:pt x="55779" y="2191862"/>
                  </a:lnTo>
                  <a:lnTo>
                    <a:pt x="57864" y="2238870"/>
                  </a:lnTo>
                  <a:lnTo>
                    <a:pt x="58790" y="2282692"/>
                  </a:lnTo>
                  <a:lnTo>
                    <a:pt x="59202" y="2325540"/>
                  </a:lnTo>
                  <a:lnTo>
                    <a:pt x="59385" y="2371042"/>
                  </a:lnTo>
                  <a:lnTo>
                    <a:pt x="59466" y="2414196"/>
                  </a:lnTo>
                  <a:lnTo>
                    <a:pt x="60825" y="2456747"/>
                  </a:lnTo>
                  <a:lnTo>
                    <a:pt x="65839" y="2502116"/>
                  </a:lnTo>
                  <a:lnTo>
                    <a:pt x="68950" y="2545211"/>
                  </a:lnTo>
                  <a:lnTo>
                    <a:pt x="70332" y="2586413"/>
                  </a:lnTo>
                  <a:lnTo>
                    <a:pt x="70946" y="2626774"/>
                  </a:lnTo>
                  <a:lnTo>
                    <a:pt x="71219" y="2666761"/>
                  </a:lnTo>
                  <a:lnTo>
                    <a:pt x="71341" y="2706581"/>
                  </a:lnTo>
                  <a:lnTo>
                    <a:pt x="71409" y="2764865"/>
                  </a:lnTo>
                  <a:lnTo>
                    <a:pt x="71429" y="2817558"/>
                  </a:lnTo>
                  <a:lnTo>
                    <a:pt x="71435" y="2873153"/>
                  </a:lnTo>
                  <a:lnTo>
                    <a:pt x="71437" y="2923727"/>
                  </a:lnTo>
                  <a:lnTo>
                    <a:pt x="71438" y="2970903"/>
                  </a:lnTo>
                  <a:lnTo>
                    <a:pt x="71438" y="3026598"/>
                  </a:lnTo>
                  <a:lnTo>
                    <a:pt x="71438" y="3081843"/>
                  </a:lnTo>
                  <a:lnTo>
                    <a:pt x="71438" y="3130973"/>
                  </a:lnTo>
                  <a:lnTo>
                    <a:pt x="71438" y="3184506"/>
                  </a:lnTo>
                  <a:lnTo>
                    <a:pt x="72761" y="3242328"/>
                  </a:lnTo>
                  <a:lnTo>
                    <a:pt x="82854" y="3299643"/>
                  </a:lnTo>
                  <a:lnTo>
                    <a:pt x="83344" y="3345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SMARTInkShape-108"/>
            <p:cNvSpPr/>
            <p:nvPr/>
          </p:nvSpPr>
          <p:spPr>
            <a:xfrm>
              <a:off x="1512094" y="5750719"/>
              <a:ext cx="3869532" cy="178595"/>
            </a:xfrm>
            <a:custGeom>
              <a:avLst/>
              <a:gdLst/>
              <a:ahLst/>
              <a:cxnLst/>
              <a:rect l="0" t="0" r="0" b="0"/>
              <a:pathLst>
                <a:path w="3869532" h="178595">
                  <a:moveTo>
                    <a:pt x="3869531" y="178594"/>
                  </a:moveTo>
                  <a:lnTo>
                    <a:pt x="3820707" y="178594"/>
                  </a:lnTo>
                  <a:lnTo>
                    <a:pt x="3775396" y="178594"/>
                  </a:lnTo>
                  <a:lnTo>
                    <a:pt x="3721988" y="178594"/>
                  </a:lnTo>
                  <a:lnTo>
                    <a:pt x="3669416" y="177270"/>
                  </a:lnTo>
                  <a:lnTo>
                    <a:pt x="3627133" y="172273"/>
                  </a:lnTo>
                  <a:lnTo>
                    <a:pt x="3571343" y="168342"/>
                  </a:lnTo>
                  <a:lnTo>
                    <a:pt x="3521300" y="160857"/>
                  </a:lnTo>
                  <a:lnTo>
                    <a:pt x="3466637" y="156581"/>
                  </a:lnTo>
                  <a:lnTo>
                    <a:pt x="3414869" y="148994"/>
                  </a:lnTo>
                  <a:lnTo>
                    <a:pt x="3359696" y="144688"/>
                  </a:lnTo>
                  <a:lnTo>
                    <a:pt x="3307777" y="137091"/>
                  </a:lnTo>
                  <a:lnTo>
                    <a:pt x="3252559" y="132783"/>
                  </a:lnTo>
                  <a:lnTo>
                    <a:pt x="3194306" y="125186"/>
                  </a:lnTo>
                  <a:lnTo>
                    <a:pt x="3135153" y="114556"/>
                  </a:lnTo>
                  <a:lnTo>
                    <a:pt x="3075734" y="109349"/>
                  </a:lnTo>
                  <a:lnTo>
                    <a:pt x="3016236" y="107806"/>
                  </a:lnTo>
                  <a:lnTo>
                    <a:pt x="2973028" y="103917"/>
                  </a:lnTo>
                  <a:lnTo>
                    <a:pt x="2928690" y="99102"/>
                  </a:lnTo>
                  <a:lnTo>
                    <a:pt x="2886935" y="96962"/>
                  </a:lnTo>
                  <a:lnTo>
                    <a:pt x="2842801" y="92483"/>
                  </a:lnTo>
                  <a:lnTo>
                    <a:pt x="2796727" y="87405"/>
                  </a:lnTo>
                  <a:lnTo>
                    <a:pt x="2749792" y="85149"/>
                  </a:lnTo>
                  <a:lnTo>
                    <a:pt x="2706001" y="80618"/>
                  </a:lnTo>
                  <a:lnTo>
                    <a:pt x="2663167" y="75518"/>
                  </a:lnTo>
                  <a:lnTo>
                    <a:pt x="2617671" y="73250"/>
                  </a:lnTo>
                  <a:lnTo>
                    <a:pt x="2570993" y="72243"/>
                  </a:lnTo>
                  <a:lnTo>
                    <a:pt x="2525112" y="70473"/>
                  </a:lnTo>
                  <a:lnTo>
                    <a:pt x="2482671" y="65276"/>
                  </a:lnTo>
                  <a:lnTo>
                    <a:pt x="2434704" y="62084"/>
                  </a:lnTo>
                  <a:lnTo>
                    <a:pt x="2383841" y="60666"/>
                  </a:lnTo>
                  <a:lnTo>
                    <a:pt x="2334777" y="60035"/>
                  </a:lnTo>
                  <a:lnTo>
                    <a:pt x="2286512" y="56228"/>
                  </a:lnTo>
                  <a:lnTo>
                    <a:pt x="2238602" y="51449"/>
                  </a:lnTo>
                  <a:lnTo>
                    <a:pt x="2190851" y="49324"/>
                  </a:lnTo>
                  <a:lnTo>
                    <a:pt x="2143170" y="48380"/>
                  </a:lnTo>
                  <a:lnTo>
                    <a:pt x="2095520" y="46638"/>
                  </a:lnTo>
                  <a:lnTo>
                    <a:pt x="2047883" y="41453"/>
                  </a:lnTo>
                  <a:lnTo>
                    <a:pt x="2000254" y="38267"/>
                  </a:lnTo>
                  <a:lnTo>
                    <a:pt x="1951304" y="36852"/>
                  </a:lnTo>
                  <a:lnTo>
                    <a:pt x="1898680" y="36222"/>
                  </a:lnTo>
                  <a:lnTo>
                    <a:pt x="1847951" y="35942"/>
                  </a:lnTo>
                  <a:lnTo>
                    <a:pt x="1797624" y="35818"/>
                  </a:lnTo>
                  <a:lnTo>
                    <a:pt x="1744388" y="35763"/>
                  </a:lnTo>
                  <a:lnTo>
                    <a:pt x="1693388" y="35738"/>
                  </a:lnTo>
                  <a:lnTo>
                    <a:pt x="1644263" y="35727"/>
                  </a:lnTo>
                  <a:lnTo>
                    <a:pt x="1595971" y="35722"/>
                  </a:lnTo>
                  <a:lnTo>
                    <a:pt x="1544521" y="35720"/>
                  </a:lnTo>
                  <a:lnTo>
                    <a:pt x="1492110" y="35720"/>
                  </a:lnTo>
                  <a:lnTo>
                    <a:pt x="1442358" y="35719"/>
                  </a:lnTo>
                  <a:lnTo>
                    <a:pt x="1393787" y="35719"/>
                  </a:lnTo>
                  <a:lnTo>
                    <a:pt x="1345742" y="35719"/>
                  </a:lnTo>
                  <a:lnTo>
                    <a:pt x="1297930" y="35719"/>
                  </a:lnTo>
                  <a:lnTo>
                    <a:pt x="1246695" y="35719"/>
                  </a:lnTo>
                  <a:lnTo>
                    <a:pt x="1194378" y="35719"/>
                  </a:lnTo>
                  <a:lnTo>
                    <a:pt x="1144668" y="35719"/>
                  </a:lnTo>
                  <a:lnTo>
                    <a:pt x="1096116" y="35719"/>
                  </a:lnTo>
                  <a:lnTo>
                    <a:pt x="1048079" y="35719"/>
                  </a:lnTo>
                  <a:lnTo>
                    <a:pt x="1000271" y="35719"/>
                  </a:lnTo>
                  <a:lnTo>
                    <a:pt x="956093" y="39246"/>
                  </a:lnTo>
                  <a:lnTo>
                    <a:pt x="913086" y="42578"/>
                  </a:lnTo>
                  <a:lnTo>
                    <a:pt x="867514" y="39649"/>
                  </a:lnTo>
                  <a:lnTo>
                    <a:pt x="824329" y="37465"/>
                  </a:lnTo>
                  <a:lnTo>
                    <a:pt x="781764" y="36494"/>
                  </a:lnTo>
                  <a:lnTo>
                    <a:pt x="736388" y="36063"/>
                  </a:lnTo>
                  <a:lnTo>
                    <a:pt x="693290" y="35871"/>
                  </a:lnTo>
                  <a:lnTo>
                    <a:pt x="652087" y="35787"/>
                  </a:lnTo>
                  <a:lnTo>
                    <a:pt x="611726" y="35749"/>
                  </a:lnTo>
                  <a:lnTo>
                    <a:pt x="571739" y="35732"/>
                  </a:lnTo>
                  <a:lnTo>
                    <a:pt x="515567" y="35722"/>
                  </a:lnTo>
                  <a:lnTo>
                    <a:pt x="465410" y="35720"/>
                  </a:lnTo>
                  <a:lnTo>
                    <a:pt x="413507" y="32191"/>
                  </a:lnTo>
                  <a:lnTo>
                    <a:pt x="359763" y="26295"/>
                  </a:lnTo>
                  <a:lnTo>
                    <a:pt x="322613" y="24916"/>
                  </a:lnTo>
                  <a:lnTo>
                    <a:pt x="275235" y="24303"/>
                  </a:lnTo>
                  <a:lnTo>
                    <a:pt x="226837" y="24030"/>
                  </a:lnTo>
                  <a:lnTo>
                    <a:pt x="180191" y="22586"/>
                  </a:lnTo>
                  <a:lnTo>
                    <a:pt x="122035" y="15658"/>
                  </a:lnTo>
                  <a:lnTo>
                    <a:pt x="63418" y="12400"/>
                  </a:lnTo>
                  <a:lnTo>
                    <a:pt x="31685" y="1068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0" name="SMARTInkShape-Group13"/>
          <p:cNvGrpSpPr/>
          <p:nvPr/>
        </p:nvGrpSpPr>
        <p:grpSpPr>
          <a:xfrm>
            <a:off x="6323917" y="2167494"/>
            <a:ext cx="5232884" cy="4307527"/>
            <a:chOff x="6323917" y="2167494"/>
            <a:chExt cx="5232884" cy="4307527"/>
          </a:xfrm>
        </p:grpSpPr>
        <p:sp>
          <p:nvSpPr>
            <p:cNvPr id="127" name="SMARTInkShape-109"/>
            <p:cNvSpPr/>
            <p:nvPr/>
          </p:nvSpPr>
          <p:spPr>
            <a:xfrm>
              <a:off x="6323917" y="3500486"/>
              <a:ext cx="516625" cy="369046"/>
            </a:xfrm>
            <a:custGeom>
              <a:avLst/>
              <a:gdLst/>
              <a:ahLst/>
              <a:cxnLst/>
              <a:rect l="0" t="0" r="0" b="0"/>
              <a:pathLst>
                <a:path w="516625" h="369046">
                  <a:moveTo>
                    <a:pt x="22114" y="214264"/>
                  </a:moveTo>
                  <a:lnTo>
                    <a:pt x="15794" y="207943"/>
                  </a:lnTo>
                  <a:lnTo>
                    <a:pt x="12690" y="201312"/>
                  </a:lnTo>
                  <a:lnTo>
                    <a:pt x="9212" y="182376"/>
                  </a:lnTo>
                  <a:lnTo>
                    <a:pt x="849" y="166612"/>
                  </a:lnTo>
                  <a:lnTo>
                    <a:pt x="0" y="162652"/>
                  </a:lnTo>
                  <a:lnTo>
                    <a:pt x="757" y="158689"/>
                  </a:lnTo>
                  <a:lnTo>
                    <a:pt x="6820" y="145469"/>
                  </a:lnTo>
                  <a:lnTo>
                    <a:pt x="16083" y="110379"/>
                  </a:lnTo>
                  <a:lnTo>
                    <a:pt x="26489" y="98419"/>
                  </a:lnTo>
                  <a:lnTo>
                    <a:pt x="84242" y="48396"/>
                  </a:lnTo>
                  <a:lnTo>
                    <a:pt x="137360" y="19843"/>
                  </a:lnTo>
                  <a:lnTo>
                    <a:pt x="191167" y="6238"/>
                  </a:lnTo>
                  <a:lnTo>
                    <a:pt x="250196" y="503"/>
                  </a:lnTo>
                  <a:lnTo>
                    <a:pt x="309683" y="0"/>
                  </a:lnTo>
                  <a:lnTo>
                    <a:pt x="358212" y="3486"/>
                  </a:lnTo>
                  <a:lnTo>
                    <a:pt x="414214" y="24074"/>
                  </a:lnTo>
                  <a:lnTo>
                    <a:pt x="470536" y="51563"/>
                  </a:lnTo>
                  <a:lnTo>
                    <a:pt x="501632" y="75359"/>
                  </a:lnTo>
                  <a:lnTo>
                    <a:pt x="506431" y="86824"/>
                  </a:lnTo>
                  <a:lnTo>
                    <a:pt x="509887" y="99416"/>
                  </a:lnTo>
                  <a:lnTo>
                    <a:pt x="515832" y="109422"/>
                  </a:lnTo>
                  <a:lnTo>
                    <a:pt x="516624" y="113942"/>
                  </a:lnTo>
                  <a:lnTo>
                    <a:pt x="515830" y="118278"/>
                  </a:lnTo>
                  <a:lnTo>
                    <a:pt x="512742" y="127948"/>
                  </a:lnTo>
                  <a:lnTo>
                    <a:pt x="509680" y="146943"/>
                  </a:lnTo>
                  <a:lnTo>
                    <a:pt x="500982" y="161538"/>
                  </a:lnTo>
                  <a:lnTo>
                    <a:pt x="470945" y="199809"/>
                  </a:lnTo>
                  <a:lnTo>
                    <a:pt x="418778" y="229990"/>
                  </a:lnTo>
                  <a:lnTo>
                    <a:pt x="361095" y="264190"/>
                  </a:lnTo>
                  <a:lnTo>
                    <a:pt x="307035" y="289010"/>
                  </a:lnTo>
                  <a:lnTo>
                    <a:pt x="249305" y="320665"/>
                  </a:lnTo>
                  <a:lnTo>
                    <a:pt x="199269" y="342488"/>
                  </a:lnTo>
                  <a:lnTo>
                    <a:pt x="153083" y="3690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SMARTInkShape-110"/>
            <p:cNvSpPr/>
            <p:nvPr/>
          </p:nvSpPr>
          <p:spPr>
            <a:xfrm>
              <a:off x="6477000" y="3690938"/>
              <a:ext cx="23814" cy="321469"/>
            </a:xfrm>
            <a:custGeom>
              <a:avLst/>
              <a:gdLst/>
              <a:ahLst/>
              <a:cxnLst/>
              <a:rect l="0" t="0" r="0" b="0"/>
              <a:pathLst>
                <a:path w="23814" h="321469">
                  <a:moveTo>
                    <a:pt x="0" y="0"/>
                  </a:moveTo>
                  <a:lnTo>
                    <a:pt x="0" y="56320"/>
                  </a:lnTo>
                  <a:lnTo>
                    <a:pt x="0" y="109574"/>
                  </a:lnTo>
                  <a:lnTo>
                    <a:pt x="0" y="162234"/>
                  </a:lnTo>
                  <a:lnTo>
                    <a:pt x="0" y="216621"/>
                  </a:lnTo>
                  <a:lnTo>
                    <a:pt x="0" y="275804"/>
                  </a:lnTo>
                  <a:lnTo>
                    <a:pt x="3528" y="284857"/>
                  </a:lnTo>
                  <a:lnTo>
                    <a:pt x="8182" y="293290"/>
                  </a:lnTo>
                  <a:lnTo>
                    <a:pt x="12126" y="305475"/>
                  </a:lnTo>
                  <a:lnTo>
                    <a:pt x="23813" y="3214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SMARTInkShape-111"/>
            <p:cNvSpPr/>
            <p:nvPr/>
          </p:nvSpPr>
          <p:spPr>
            <a:xfrm>
              <a:off x="7441406" y="3750469"/>
              <a:ext cx="226220" cy="23813"/>
            </a:xfrm>
            <a:custGeom>
              <a:avLst/>
              <a:gdLst/>
              <a:ahLst/>
              <a:cxnLst/>
              <a:rect l="0" t="0" r="0" b="0"/>
              <a:pathLst>
                <a:path w="226220" h="23813">
                  <a:moveTo>
                    <a:pt x="226219" y="0"/>
                  </a:moveTo>
                  <a:lnTo>
                    <a:pt x="177941" y="3528"/>
                  </a:lnTo>
                  <a:lnTo>
                    <a:pt x="124520" y="10251"/>
                  </a:lnTo>
                  <a:lnTo>
                    <a:pt x="65656" y="19762"/>
                  </a:lnTo>
                  <a:lnTo>
                    <a:pt x="0" y="238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SMARTInkShape-112"/>
            <p:cNvSpPr/>
            <p:nvPr/>
          </p:nvSpPr>
          <p:spPr>
            <a:xfrm>
              <a:off x="8048625" y="3726656"/>
              <a:ext cx="83345" cy="11908"/>
            </a:xfrm>
            <a:custGeom>
              <a:avLst/>
              <a:gdLst/>
              <a:ahLst/>
              <a:cxnLst/>
              <a:rect l="0" t="0" r="0" b="0"/>
              <a:pathLst>
                <a:path w="83345" h="11908">
                  <a:moveTo>
                    <a:pt x="83344" y="0"/>
                  </a:moveTo>
                  <a:lnTo>
                    <a:pt x="0" y="11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SMARTInkShape-113"/>
            <p:cNvSpPr/>
            <p:nvPr/>
          </p:nvSpPr>
          <p:spPr>
            <a:xfrm>
              <a:off x="8608219" y="3655219"/>
              <a:ext cx="119063" cy="11907"/>
            </a:xfrm>
            <a:custGeom>
              <a:avLst/>
              <a:gdLst/>
              <a:ahLst/>
              <a:cxnLst/>
              <a:rect l="0" t="0" r="0" b="0"/>
              <a:pathLst>
                <a:path w="119063" h="11907">
                  <a:moveTo>
                    <a:pt x="119062" y="0"/>
                  </a:moveTo>
                  <a:lnTo>
                    <a:pt x="68941" y="1323"/>
                  </a:lnTo>
                  <a:lnTo>
                    <a:pt x="0" y="11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SMARTInkShape-114"/>
            <p:cNvSpPr/>
            <p:nvPr/>
          </p:nvSpPr>
          <p:spPr>
            <a:xfrm>
              <a:off x="9155906" y="3619500"/>
              <a:ext cx="130970" cy="1"/>
            </a:xfrm>
            <a:custGeom>
              <a:avLst/>
              <a:gdLst/>
              <a:ahLst/>
              <a:cxnLst/>
              <a:rect l="0" t="0" r="0" b="0"/>
              <a:pathLst>
                <a:path w="130970" h="1">
                  <a:moveTo>
                    <a:pt x="130969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SMARTInkShape-115"/>
            <p:cNvSpPr/>
            <p:nvPr/>
          </p:nvSpPr>
          <p:spPr>
            <a:xfrm>
              <a:off x="9358313" y="6155531"/>
              <a:ext cx="119063" cy="130970"/>
            </a:xfrm>
            <a:custGeom>
              <a:avLst/>
              <a:gdLst/>
              <a:ahLst/>
              <a:cxnLst/>
              <a:rect l="0" t="0" r="0" b="0"/>
              <a:pathLst>
                <a:path w="119063" h="130970">
                  <a:moveTo>
                    <a:pt x="0" y="0"/>
                  </a:moveTo>
                  <a:lnTo>
                    <a:pt x="38854" y="48278"/>
                  </a:lnTo>
                  <a:lnTo>
                    <a:pt x="65310" y="72955"/>
                  </a:lnTo>
                  <a:lnTo>
                    <a:pt x="92423" y="93933"/>
                  </a:lnTo>
                  <a:lnTo>
                    <a:pt x="119062" y="1309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SMARTInkShape-116"/>
            <p:cNvSpPr/>
            <p:nvPr/>
          </p:nvSpPr>
          <p:spPr>
            <a:xfrm>
              <a:off x="9046049" y="5965031"/>
              <a:ext cx="369325" cy="309352"/>
            </a:xfrm>
            <a:custGeom>
              <a:avLst/>
              <a:gdLst/>
              <a:ahLst/>
              <a:cxnLst/>
              <a:rect l="0" t="0" r="0" b="0"/>
              <a:pathLst>
                <a:path w="369325" h="309352">
                  <a:moveTo>
                    <a:pt x="86045" y="11907"/>
                  </a:moveTo>
                  <a:lnTo>
                    <a:pt x="79724" y="11907"/>
                  </a:lnTo>
                  <a:lnTo>
                    <a:pt x="73094" y="15434"/>
                  </a:lnTo>
                  <a:lnTo>
                    <a:pt x="45974" y="41720"/>
                  </a:lnTo>
                  <a:lnTo>
                    <a:pt x="16696" y="92284"/>
                  </a:lnTo>
                  <a:lnTo>
                    <a:pt x="527" y="136411"/>
                  </a:lnTo>
                  <a:lnTo>
                    <a:pt x="0" y="182999"/>
                  </a:lnTo>
                  <a:lnTo>
                    <a:pt x="8221" y="211356"/>
                  </a:lnTo>
                  <a:lnTo>
                    <a:pt x="47191" y="258058"/>
                  </a:lnTo>
                  <a:lnTo>
                    <a:pt x="76737" y="275487"/>
                  </a:lnTo>
                  <a:lnTo>
                    <a:pt x="130484" y="297350"/>
                  </a:lnTo>
                  <a:lnTo>
                    <a:pt x="149452" y="304135"/>
                  </a:lnTo>
                  <a:lnTo>
                    <a:pt x="197495" y="308491"/>
                  </a:lnTo>
                  <a:lnTo>
                    <a:pt x="244908" y="309351"/>
                  </a:lnTo>
                  <a:lnTo>
                    <a:pt x="300895" y="287159"/>
                  </a:lnTo>
                  <a:lnTo>
                    <a:pt x="335447" y="270154"/>
                  </a:lnTo>
                  <a:lnTo>
                    <a:pt x="345939" y="255006"/>
                  </a:lnTo>
                  <a:lnTo>
                    <a:pt x="366234" y="202817"/>
                  </a:lnTo>
                  <a:lnTo>
                    <a:pt x="369324" y="184509"/>
                  </a:lnTo>
                  <a:lnTo>
                    <a:pt x="358518" y="126652"/>
                  </a:lnTo>
                  <a:lnTo>
                    <a:pt x="343743" y="79257"/>
                  </a:lnTo>
                  <a:lnTo>
                    <a:pt x="311183" y="36226"/>
                  </a:lnTo>
                  <a:lnTo>
                    <a:pt x="288131" y="15585"/>
                  </a:lnTo>
                  <a:lnTo>
                    <a:pt x="280300" y="10390"/>
                  </a:lnTo>
                  <a:lnTo>
                    <a:pt x="1812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" name="SMARTInkShape-117"/>
            <p:cNvSpPr/>
            <p:nvPr/>
          </p:nvSpPr>
          <p:spPr>
            <a:xfrm>
              <a:off x="9286875" y="5464969"/>
              <a:ext cx="1" cy="130970"/>
            </a:xfrm>
            <a:custGeom>
              <a:avLst/>
              <a:gdLst/>
              <a:ahLst/>
              <a:cxnLst/>
              <a:rect l="0" t="0" r="0" b="0"/>
              <a:pathLst>
                <a:path w="1" h="130970">
                  <a:moveTo>
                    <a:pt x="0" y="0"/>
                  </a:moveTo>
                  <a:lnTo>
                    <a:pt x="0" y="54065"/>
                  </a:lnTo>
                  <a:lnTo>
                    <a:pt x="0" y="1309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SMARTInkShape-118"/>
            <p:cNvSpPr/>
            <p:nvPr/>
          </p:nvSpPr>
          <p:spPr>
            <a:xfrm>
              <a:off x="9322594" y="5143500"/>
              <a:ext cx="11907" cy="71439"/>
            </a:xfrm>
            <a:custGeom>
              <a:avLst/>
              <a:gdLst/>
              <a:ahLst/>
              <a:cxnLst/>
              <a:rect l="0" t="0" r="0" b="0"/>
              <a:pathLst>
                <a:path w="11907" h="71439">
                  <a:moveTo>
                    <a:pt x="11906" y="0"/>
                  </a:moveTo>
                  <a:lnTo>
                    <a:pt x="5585" y="0"/>
                  </a:lnTo>
                  <a:lnTo>
                    <a:pt x="3724" y="2646"/>
                  </a:lnTo>
                  <a:lnTo>
                    <a:pt x="1104" y="21657"/>
                  </a:lnTo>
                  <a:lnTo>
                    <a:pt x="0" y="71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SMARTInkShape-119"/>
            <p:cNvSpPr/>
            <p:nvPr/>
          </p:nvSpPr>
          <p:spPr>
            <a:xfrm>
              <a:off x="9334500" y="4667250"/>
              <a:ext cx="1" cy="190501"/>
            </a:xfrm>
            <a:custGeom>
              <a:avLst/>
              <a:gdLst/>
              <a:ahLst/>
              <a:cxnLst/>
              <a:rect l="0" t="0" r="0" b="0"/>
              <a:pathLst>
                <a:path w="1" h="190501">
                  <a:moveTo>
                    <a:pt x="0" y="0"/>
                  </a:moveTo>
                  <a:lnTo>
                    <a:pt x="0" y="45785"/>
                  </a:lnTo>
                  <a:lnTo>
                    <a:pt x="0" y="100423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SMARTInkShape-120"/>
            <p:cNvSpPr/>
            <p:nvPr/>
          </p:nvSpPr>
          <p:spPr>
            <a:xfrm>
              <a:off x="9334500" y="4155281"/>
              <a:ext cx="11907" cy="154783"/>
            </a:xfrm>
            <a:custGeom>
              <a:avLst/>
              <a:gdLst/>
              <a:ahLst/>
              <a:cxnLst/>
              <a:rect l="0" t="0" r="0" b="0"/>
              <a:pathLst>
                <a:path w="11907" h="154783">
                  <a:moveTo>
                    <a:pt x="11906" y="0"/>
                  </a:moveTo>
                  <a:lnTo>
                    <a:pt x="10584" y="20334"/>
                  </a:lnTo>
                  <a:lnTo>
                    <a:pt x="1104" y="69042"/>
                  </a:lnTo>
                  <a:lnTo>
                    <a:pt x="0" y="154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SMARTInkShape-121"/>
            <p:cNvSpPr/>
            <p:nvPr/>
          </p:nvSpPr>
          <p:spPr>
            <a:xfrm>
              <a:off x="9348056" y="3702844"/>
              <a:ext cx="10258" cy="130970"/>
            </a:xfrm>
            <a:custGeom>
              <a:avLst/>
              <a:gdLst/>
              <a:ahLst/>
              <a:cxnLst/>
              <a:rect l="0" t="0" r="0" b="0"/>
              <a:pathLst>
                <a:path w="10258" h="130970">
                  <a:moveTo>
                    <a:pt x="10257" y="0"/>
                  </a:moveTo>
                  <a:lnTo>
                    <a:pt x="3936" y="0"/>
                  </a:lnTo>
                  <a:lnTo>
                    <a:pt x="832" y="14111"/>
                  </a:lnTo>
                  <a:lnTo>
                    <a:pt x="0" y="73050"/>
                  </a:lnTo>
                  <a:lnTo>
                    <a:pt x="10257" y="1309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SMARTInkShape-122"/>
            <p:cNvSpPr/>
            <p:nvPr/>
          </p:nvSpPr>
          <p:spPr>
            <a:xfrm>
              <a:off x="11322844" y="5250656"/>
              <a:ext cx="233957" cy="361567"/>
            </a:xfrm>
            <a:custGeom>
              <a:avLst/>
              <a:gdLst/>
              <a:ahLst/>
              <a:cxnLst/>
              <a:rect l="0" t="0" r="0" b="0"/>
              <a:pathLst>
                <a:path w="233957" h="361567">
                  <a:moveTo>
                    <a:pt x="0" y="0"/>
                  </a:moveTo>
                  <a:lnTo>
                    <a:pt x="3528" y="47657"/>
                  </a:lnTo>
                  <a:lnTo>
                    <a:pt x="9425" y="98787"/>
                  </a:lnTo>
                  <a:lnTo>
                    <a:pt x="14698" y="152301"/>
                  </a:lnTo>
                  <a:lnTo>
                    <a:pt x="24639" y="201672"/>
                  </a:lnTo>
                  <a:lnTo>
                    <a:pt x="33530" y="253120"/>
                  </a:lnTo>
                  <a:lnTo>
                    <a:pt x="35430" y="309970"/>
                  </a:lnTo>
                  <a:lnTo>
                    <a:pt x="36914" y="330910"/>
                  </a:lnTo>
                  <a:lnTo>
                    <a:pt x="41982" y="344627"/>
                  </a:lnTo>
                  <a:lnTo>
                    <a:pt x="52274" y="359786"/>
                  </a:lnTo>
                  <a:lnTo>
                    <a:pt x="57339" y="361566"/>
                  </a:lnTo>
                  <a:lnTo>
                    <a:pt x="70022" y="360015"/>
                  </a:lnTo>
                  <a:lnTo>
                    <a:pt x="111019" y="341081"/>
                  </a:lnTo>
                  <a:lnTo>
                    <a:pt x="165873" y="303718"/>
                  </a:lnTo>
                  <a:lnTo>
                    <a:pt x="209678" y="245795"/>
                  </a:lnTo>
                  <a:lnTo>
                    <a:pt x="228521" y="211735"/>
                  </a:lnTo>
                  <a:lnTo>
                    <a:pt x="233956" y="167394"/>
                  </a:lnTo>
                  <a:lnTo>
                    <a:pt x="226453" y="116920"/>
                  </a:lnTo>
                  <a:lnTo>
                    <a:pt x="214858" y="93416"/>
                  </a:lnTo>
                  <a:lnTo>
                    <a:pt x="187134" y="65309"/>
                  </a:lnTo>
                  <a:lnTo>
                    <a:pt x="160105" y="46544"/>
                  </a:lnTo>
                  <a:lnTo>
                    <a:pt x="116376" y="32606"/>
                  </a:lnTo>
                  <a:lnTo>
                    <a:pt x="0" y="11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SMARTInkShape-123"/>
            <p:cNvSpPr/>
            <p:nvPr/>
          </p:nvSpPr>
          <p:spPr>
            <a:xfrm>
              <a:off x="8001000" y="2416969"/>
              <a:ext cx="3250407" cy="3202782"/>
            </a:xfrm>
            <a:custGeom>
              <a:avLst/>
              <a:gdLst/>
              <a:ahLst/>
              <a:cxnLst/>
              <a:rect l="0" t="0" r="0" b="0"/>
              <a:pathLst>
                <a:path w="3250407" h="3202782">
                  <a:moveTo>
                    <a:pt x="0" y="0"/>
                  </a:moveTo>
                  <a:lnTo>
                    <a:pt x="6321" y="12641"/>
                  </a:lnTo>
                  <a:lnTo>
                    <a:pt x="57462" y="65098"/>
                  </a:lnTo>
                  <a:lnTo>
                    <a:pt x="112209" y="113475"/>
                  </a:lnTo>
                  <a:lnTo>
                    <a:pt x="163826" y="154568"/>
                  </a:lnTo>
                  <a:lnTo>
                    <a:pt x="217589" y="211811"/>
                  </a:lnTo>
                  <a:lnTo>
                    <a:pt x="274275" y="263176"/>
                  </a:lnTo>
                  <a:lnTo>
                    <a:pt x="333432" y="321632"/>
                  </a:lnTo>
                  <a:lnTo>
                    <a:pt x="382334" y="369126"/>
                  </a:lnTo>
                  <a:lnTo>
                    <a:pt x="438051" y="420253"/>
                  </a:lnTo>
                  <a:lnTo>
                    <a:pt x="479044" y="465391"/>
                  </a:lnTo>
                  <a:lnTo>
                    <a:pt x="533981" y="521730"/>
                  </a:lnTo>
                  <a:lnTo>
                    <a:pt x="592556" y="580581"/>
                  </a:lnTo>
                  <a:lnTo>
                    <a:pt x="639328" y="627401"/>
                  </a:lnTo>
                  <a:lnTo>
                    <a:pt x="686701" y="674788"/>
                  </a:lnTo>
                  <a:lnTo>
                    <a:pt x="734251" y="722342"/>
                  </a:lnTo>
                  <a:lnTo>
                    <a:pt x="781853" y="769946"/>
                  </a:lnTo>
                  <a:lnTo>
                    <a:pt x="830794" y="818888"/>
                  </a:lnTo>
                  <a:lnTo>
                    <a:pt x="885277" y="873370"/>
                  </a:lnTo>
                  <a:lnTo>
                    <a:pt x="936845" y="924938"/>
                  </a:lnTo>
                  <a:lnTo>
                    <a:pt x="992105" y="980199"/>
                  </a:lnTo>
                  <a:lnTo>
                    <a:pt x="1043904" y="1031998"/>
                  </a:lnTo>
                  <a:lnTo>
                    <a:pt x="1100556" y="1088650"/>
                  </a:lnTo>
                  <a:lnTo>
                    <a:pt x="1159235" y="1147328"/>
                  </a:lnTo>
                  <a:lnTo>
                    <a:pt x="1218513" y="1206606"/>
                  </a:lnTo>
                  <a:lnTo>
                    <a:pt x="1277969" y="1266063"/>
                  </a:lnTo>
                  <a:lnTo>
                    <a:pt x="1337478" y="1325572"/>
                  </a:lnTo>
                  <a:lnTo>
                    <a:pt x="1397003" y="1385096"/>
                  </a:lnTo>
                  <a:lnTo>
                    <a:pt x="1456532" y="1444626"/>
                  </a:lnTo>
                  <a:lnTo>
                    <a:pt x="1516063" y="1504156"/>
                  </a:lnTo>
                  <a:lnTo>
                    <a:pt x="1575594" y="1563687"/>
                  </a:lnTo>
                  <a:lnTo>
                    <a:pt x="1635125" y="1623219"/>
                  </a:lnTo>
                  <a:lnTo>
                    <a:pt x="1694656" y="1682750"/>
                  </a:lnTo>
                  <a:lnTo>
                    <a:pt x="1734344" y="1722437"/>
                  </a:lnTo>
                  <a:lnTo>
                    <a:pt x="1774031" y="1765653"/>
                  </a:lnTo>
                  <a:lnTo>
                    <a:pt x="1813719" y="1809995"/>
                  </a:lnTo>
                  <a:lnTo>
                    <a:pt x="1853406" y="1851751"/>
                  </a:lnTo>
                  <a:lnTo>
                    <a:pt x="1893094" y="1892358"/>
                  </a:lnTo>
                  <a:lnTo>
                    <a:pt x="1932781" y="1932454"/>
                  </a:lnTo>
                  <a:lnTo>
                    <a:pt x="1972469" y="1972323"/>
                  </a:lnTo>
                  <a:lnTo>
                    <a:pt x="2012156" y="2012092"/>
                  </a:lnTo>
                  <a:lnTo>
                    <a:pt x="2051844" y="2051815"/>
                  </a:lnTo>
                  <a:lnTo>
                    <a:pt x="2091531" y="2091518"/>
                  </a:lnTo>
                  <a:lnTo>
                    <a:pt x="2131219" y="2131213"/>
                  </a:lnTo>
                  <a:lnTo>
                    <a:pt x="2190750" y="2187221"/>
                  </a:lnTo>
                  <a:lnTo>
                    <a:pt x="2246754" y="2240857"/>
                  </a:lnTo>
                  <a:lnTo>
                    <a:pt x="2281786" y="2280488"/>
                  </a:lnTo>
                  <a:lnTo>
                    <a:pt x="2319405" y="2324561"/>
                  </a:lnTo>
                  <a:lnTo>
                    <a:pt x="2377773" y="2381357"/>
                  </a:lnTo>
                  <a:lnTo>
                    <a:pt x="2430638" y="2438020"/>
                  </a:lnTo>
                  <a:lnTo>
                    <a:pt x="2486135" y="2490380"/>
                  </a:lnTo>
                  <a:lnTo>
                    <a:pt x="2538151" y="2539409"/>
                  </a:lnTo>
                  <a:lnTo>
                    <a:pt x="2587077" y="2587450"/>
                  </a:lnTo>
                  <a:lnTo>
                    <a:pt x="2635088" y="2635198"/>
                  </a:lnTo>
                  <a:lnTo>
                    <a:pt x="2682827" y="2682859"/>
                  </a:lnTo>
                  <a:lnTo>
                    <a:pt x="2730486" y="2730495"/>
                  </a:lnTo>
                  <a:lnTo>
                    <a:pt x="2771801" y="2778123"/>
                  </a:lnTo>
                  <a:lnTo>
                    <a:pt x="2829499" y="2832119"/>
                  </a:lnTo>
                  <a:lnTo>
                    <a:pt x="2884012" y="2881003"/>
                  </a:lnTo>
                  <a:lnTo>
                    <a:pt x="2943355" y="2932620"/>
                  </a:lnTo>
                  <a:lnTo>
                    <a:pt x="2994385" y="2982633"/>
                  </a:lnTo>
                  <a:lnTo>
                    <a:pt x="3045251" y="3023942"/>
                  </a:lnTo>
                  <a:lnTo>
                    <a:pt x="3103401" y="3079736"/>
                  </a:lnTo>
                  <a:lnTo>
                    <a:pt x="3161424" y="3121053"/>
                  </a:lnTo>
                  <a:lnTo>
                    <a:pt x="3217915" y="3170479"/>
                  </a:lnTo>
                  <a:lnTo>
                    <a:pt x="3241246" y="3186797"/>
                  </a:lnTo>
                  <a:lnTo>
                    <a:pt x="3250406" y="32027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SMARTInkShape-124"/>
            <p:cNvSpPr/>
            <p:nvPr/>
          </p:nvSpPr>
          <p:spPr>
            <a:xfrm>
              <a:off x="10901589" y="2364678"/>
              <a:ext cx="302193" cy="623792"/>
            </a:xfrm>
            <a:custGeom>
              <a:avLst/>
              <a:gdLst/>
              <a:ahLst/>
              <a:cxnLst/>
              <a:rect l="0" t="0" r="0" b="0"/>
              <a:pathLst>
                <a:path w="302193" h="623792">
                  <a:moveTo>
                    <a:pt x="302192" y="16572"/>
                  </a:moveTo>
                  <a:lnTo>
                    <a:pt x="302192" y="10251"/>
                  </a:lnTo>
                  <a:lnTo>
                    <a:pt x="291609" y="3621"/>
                  </a:lnTo>
                  <a:lnTo>
                    <a:pt x="283231" y="0"/>
                  </a:lnTo>
                  <a:lnTo>
                    <a:pt x="239836" y="1226"/>
                  </a:lnTo>
                  <a:lnTo>
                    <a:pt x="191406" y="9967"/>
                  </a:lnTo>
                  <a:lnTo>
                    <a:pt x="143543" y="20936"/>
                  </a:lnTo>
                  <a:lnTo>
                    <a:pt x="98974" y="37817"/>
                  </a:lnTo>
                  <a:lnTo>
                    <a:pt x="40439" y="78900"/>
                  </a:lnTo>
                  <a:lnTo>
                    <a:pt x="10097" y="107976"/>
                  </a:lnTo>
                  <a:lnTo>
                    <a:pt x="1276" y="121578"/>
                  </a:lnTo>
                  <a:lnTo>
                    <a:pt x="0" y="143498"/>
                  </a:lnTo>
                  <a:lnTo>
                    <a:pt x="5166" y="169556"/>
                  </a:lnTo>
                  <a:lnTo>
                    <a:pt x="24272" y="206540"/>
                  </a:lnTo>
                  <a:lnTo>
                    <a:pt x="62088" y="247536"/>
                  </a:lnTo>
                  <a:lnTo>
                    <a:pt x="90821" y="264482"/>
                  </a:lnTo>
                  <a:lnTo>
                    <a:pt x="120943" y="281409"/>
                  </a:lnTo>
                  <a:lnTo>
                    <a:pt x="179006" y="334242"/>
                  </a:lnTo>
                  <a:lnTo>
                    <a:pt x="233093" y="388032"/>
                  </a:lnTo>
                  <a:lnTo>
                    <a:pt x="254525" y="409445"/>
                  </a:lnTo>
                  <a:lnTo>
                    <a:pt x="261162" y="430189"/>
                  </a:lnTo>
                  <a:lnTo>
                    <a:pt x="265425" y="486624"/>
                  </a:lnTo>
                  <a:lnTo>
                    <a:pt x="258951" y="513880"/>
                  </a:lnTo>
                  <a:lnTo>
                    <a:pt x="240432" y="548009"/>
                  </a:lnTo>
                  <a:lnTo>
                    <a:pt x="218188" y="571351"/>
                  </a:lnTo>
                  <a:lnTo>
                    <a:pt x="135505" y="623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SMARTInkShape-125"/>
            <p:cNvSpPr/>
            <p:nvPr/>
          </p:nvSpPr>
          <p:spPr>
            <a:xfrm>
              <a:off x="7643813" y="2797969"/>
              <a:ext cx="3071813" cy="2547938"/>
            </a:xfrm>
            <a:custGeom>
              <a:avLst/>
              <a:gdLst/>
              <a:ahLst/>
              <a:cxnLst/>
              <a:rect l="0" t="0" r="0" b="0"/>
              <a:pathLst>
                <a:path w="3071813" h="2547938">
                  <a:moveTo>
                    <a:pt x="3071812" y="0"/>
                  </a:moveTo>
                  <a:lnTo>
                    <a:pt x="3065491" y="0"/>
                  </a:lnTo>
                  <a:lnTo>
                    <a:pt x="3018259" y="29431"/>
                  </a:lnTo>
                  <a:lnTo>
                    <a:pt x="2961719" y="66395"/>
                  </a:lnTo>
                  <a:lnTo>
                    <a:pt x="2904737" y="103569"/>
                  </a:lnTo>
                  <a:lnTo>
                    <a:pt x="2845542" y="142925"/>
                  </a:lnTo>
                  <a:lnTo>
                    <a:pt x="2791637" y="174635"/>
                  </a:lnTo>
                  <a:lnTo>
                    <a:pt x="2745675" y="198440"/>
                  </a:lnTo>
                  <a:lnTo>
                    <a:pt x="2698543" y="228571"/>
                  </a:lnTo>
                  <a:lnTo>
                    <a:pt x="2651063" y="256314"/>
                  </a:lnTo>
                  <a:lnTo>
                    <a:pt x="2603481" y="287611"/>
                  </a:lnTo>
                  <a:lnTo>
                    <a:pt x="2549549" y="322020"/>
                  </a:lnTo>
                  <a:lnTo>
                    <a:pt x="2497997" y="357351"/>
                  </a:lnTo>
                  <a:lnTo>
                    <a:pt x="2442888" y="392954"/>
                  </a:lnTo>
                  <a:lnTo>
                    <a:pt x="2400706" y="420268"/>
                  </a:lnTo>
                  <a:lnTo>
                    <a:pt x="2356825" y="448723"/>
                  </a:lnTo>
                  <a:lnTo>
                    <a:pt x="2315272" y="474599"/>
                  </a:lnTo>
                  <a:lnTo>
                    <a:pt x="2274756" y="502856"/>
                  </a:lnTo>
                  <a:lnTo>
                    <a:pt x="2233377" y="533054"/>
                  </a:lnTo>
                  <a:lnTo>
                    <a:pt x="2188529" y="564114"/>
                  </a:lnTo>
                  <a:lnTo>
                    <a:pt x="2142137" y="592030"/>
                  </a:lnTo>
                  <a:lnTo>
                    <a:pt x="2096384" y="618989"/>
                  </a:lnTo>
                  <a:lnTo>
                    <a:pt x="2054000" y="648609"/>
                  </a:lnTo>
                  <a:lnTo>
                    <a:pt x="2009587" y="679413"/>
                  </a:lnTo>
                  <a:lnTo>
                    <a:pt x="1963389" y="710742"/>
                  </a:lnTo>
                  <a:lnTo>
                    <a:pt x="1916399" y="742306"/>
                  </a:lnTo>
                  <a:lnTo>
                    <a:pt x="1869055" y="777500"/>
                  </a:lnTo>
                  <a:lnTo>
                    <a:pt x="1821556" y="813868"/>
                  </a:lnTo>
                  <a:lnTo>
                    <a:pt x="1773987" y="847670"/>
                  </a:lnTo>
                  <a:lnTo>
                    <a:pt x="1722859" y="883861"/>
                  </a:lnTo>
                  <a:lnTo>
                    <a:pt x="1670589" y="920670"/>
                  </a:lnTo>
                  <a:lnTo>
                    <a:pt x="1620901" y="954669"/>
                  </a:lnTo>
                  <a:lnTo>
                    <a:pt x="1572358" y="994474"/>
                  </a:lnTo>
                  <a:lnTo>
                    <a:pt x="1523003" y="1037301"/>
                  </a:lnTo>
                  <a:lnTo>
                    <a:pt x="1470199" y="1078384"/>
                  </a:lnTo>
                  <a:lnTo>
                    <a:pt x="1419390" y="1115163"/>
                  </a:lnTo>
                  <a:lnTo>
                    <a:pt x="1369028" y="1151795"/>
                  </a:lnTo>
                  <a:lnTo>
                    <a:pt x="1315776" y="1194533"/>
                  </a:lnTo>
                  <a:lnTo>
                    <a:pt x="1264768" y="1236459"/>
                  </a:lnTo>
                  <a:lnTo>
                    <a:pt x="1215640" y="1278464"/>
                  </a:lnTo>
                  <a:lnTo>
                    <a:pt x="1167346" y="1323592"/>
                  </a:lnTo>
                  <a:lnTo>
                    <a:pt x="1119425" y="1366579"/>
                  </a:lnTo>
                  <a:lnTo>
                    <a:pt x="1071667" y="1407733"/>
                  </a:lnTo>
                  <a:lnTo>
                    <a:pt x="1023984" y="1448072"/>
                  </a:lnTo>
                  <a:lnTo>
                    <a:pt x="976333" y="1491577"/>
                  </a:lnTo>
                  <a:lnTo>
                    <a:pt x="928696" y="1536048"/>
                  </a:lnTo>
                  <a:lnTo>
                    <a:pt x="881066" y="1577862"/>
                  </a:lnTo>
                  <a:lnTo>
                    <a:pt x="836966" y="1618494"/>
                  </a:lnTo>
                  <a:lnTo>
                    <a:pt x="793995" y="1659924"/>
                  </a:lnTo>
                  <a:lnTo>
                    <a:pt x="748439" y="1704796"/>
                  </a:lnTo>
                  <a:lnTo>
                    <a:pt x="705260" y="1747669"/>
                  </a:lnTo>
                  <a:lnTo>
                    <a:pt x="664022" y="1788773"/>
                  </a:lnTo>
                  <a:lnTo>
                    <a:pt x="623645" y="1829090"/>
                  </a:lnTo>
                  <a:lnTo>
                    <a:pt x="583651" y="1872585"/>
                  </a:lnTo>
                  <a:lnTo>
                    <a:pt x="543828" y="1918375"/>
                  </a:lnTo>
                  <a:lnTo>
                    <a:pt x="504079" y="1965184"/>
                  </a:lnTo>
                  <a:lnTo>
                    <a:pt x="464365" y="2005391"/>
                  </a:lnTo>
                  <a:lnTo>
                    <a:pt x="408346" y="2064833"/>
                  </a:lnTo>
                  <a:lnTo>
                    <a:pt x="374632" y="2108328"/>
                  </a:lnTo>
                  <a:lnTo>
                    <a:pt x="342010" y="2149708"/>
                  </a:lnTo>
                  <a:lnTo>
                    <a:pt x="293894" y="2203871"/>
                  </a:lnTo>
                  <a:lnTo>
                    <a:pt x="246123" y="2259755"/>
                  </a:lnTo>
                  <a:lnTo>
                    <a:pt x="204775" y="2311884"/>
                  </a:lnTo>
                  <a:lnTo>
                    <a:pt x="167389" y="2360844"/>
                  </a:lnTo>
                  <a:lnTo>
                    <a:pt x="119201" y="2416613"/>
                  </a:lnTo>
                  <a:lnTo>
                    <a:pt x="74993" y="2470158"/>
                  </a:lnTo>
                  <a:lnTo>
                    <a:pt x="0" y="25479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SMARTInkShape-126"/>
            <p:cNvSpPr/>
            <p:nvPr/>
          </p:nvSpPr>
          <p:spPr>
            <a:xfrm>
              <a:off x="6465094" y="2167494"/>
              <a:ext cx="422297" cy="225663"/>
            </a:xfrm>
            <a:custGeom>
              <a:avLst/>
              <a:gdLst/>
              <a:ahLst/>
              <a:cxnLst/>
              <a:rect l="0" t="0" r="0" b="0"/>
              <a:pathLst>
                <a:path w="422297" h="225663">
                  <a:moveTo>
                    <a:pt x="0" y="189944"/>
                  </a:moveTo>
                  <a:lnTo>
                    <a:pt x="0" y="136297"/>
                  </a:lnTo>
                  <a:lnTo>
                    <a:pt x="22375" y="85522"/>
                  </a:lnTo>
                  <a:lnTo>
                    <a:pt x="33757" y="68128"/>
                  </a:lnTo>
                  <a:lnTo>
                    <a:pt x="78333" y="33705"/>
                  </a:lnTo>
                  <a:lnTo>
                    <a:pt x="129930" y="8955"/>
                  </a:lnTo>
                  <a:lnTo>
                    <a:pt x="187551" y="1322"/>
                  </a:lnTo>
                  <a:lnTo>
                    <a:pt x="232400" y="0"/>
                  </a:lnTo>
                  <a:lnTo>
                    <a:pt x="284054" y="3136"/>
                  </a:lnTo>
                  <a:lnTo>
                    <a:pt x="336274" y="9727"/>
                  </a:lnTo>
                  <a:lnTo>
                    <a:pt x="354948" y="17684"/>
                  </a:lnTo>
                  <a:lnTo>
                    <a:pt x="406984" y="46579"/>
                  </a:lnTo>
                  <a:lnTo>
                    <a:pt x="421117" y="69168"/>
                  </a:lnTo>
                  <a:lnTo>
                    <a:pt x="422296" y="76353"/>
                  </a:lnTo>
                  <a:lnTo>
                    <a:pt x="420080" y="91393"/>
                  </a:lnTo>
                  <a:lnTo>
                    <a:pt x="404101" y="106897"/>
                  </a:lnTo>
                  <a:lnTo>
                    <a:pt x="357047" y="132088"/>
                  </a:lnTo>
                  <a:lnTo>
                    <a:pt x="302675" y="149803"/>
                  </a:lnTo>
                  <a:lnTo>
                    <a:pt x="253129" y="166041"/>
                  </a:lnTo>
                  <a:lnTo>
                    <a:pt x="206851" y="181539"/>
                  </a:lnTo>
                  <a:lnTo>
                    <a:pt x="119062" y="225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SMARTInkShape-127"/>
            <p:cNvSpPr/>
            <p:nvPr/>
          </p:nvSpPr>
          <p:spPr>
            <a:xfrm>
              <a:off x="6584156" y="2178844"/>
              <a:ext cx="45095" cy="443617"/>
            </a:xfrm>
            <a:custGeom>
              <a:avLst/>
              <a:gdLst/>
              <a:ahLst/>
              <a:cxnLst/>
              <a:rect l="0" t="0" r="0" b="0"/>
              <a:pathLst>
                <a:path w="45095" h="443617">
                  <a:moveTo>
                    <a:pt x="11907" y="0"/>
                  </a:moveTo>
                  <a:lnTo>
                    <a:pt x="13230" y="12151"/>
                  </a:lnTo>
                  <a:lnTo>
                    <a:pt x="21331" y="60608"/>
                  </a:lnTo>
                  <a:lnTo>
                    <a:pt x="26605" y="119381"/>
                  </a:lnTo>
                  <a:lnTo>
                    <a:pt x="33019" y="171632"/>
                  </a:lnTo>
                  <a:lnTo>
                    <a:pt x="41506" y="224843"/>
                  </a:lnTo>
                  <a:lnTo>
                    <a:pt x="45094" y="274895"/>
                  </a:lnTo>
                  <a:lnTo>
                    <a:pt x="37962" y="327311"/>
                  </a:lnTo>
                  <a:lnTo>
                    <a:pt x="26509" y="381769"/>
                  </a:lnTo>
                  <a:lnTo>
                    <a:pt x="12877" y="432590"/>
                  </a:lnTo>
                  <a:lnTo>
                    <a:pt x="12554" y="439205"/>
                  </a:lnTo>
                  <a:lnTo>
                    <a:pt x="11015" y="443616"/>
                  </a:lnTo>
                  <a:lnTo>
                    <a:pt x="0" y="428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SMARTInkShape-128"/>
            <p:cNvSpPr/>
            <p:nvPr/>
          </p:nvSpPr>
          <p:spPr>
            <a:xfrm>
              <a:off x="11263313" y="6238875"/>
              <a:ext cx="190501" cy="95251"/>
            </a:xfrm>
            <a:custGeom>
              <a:avLst/>
              <a:gdLst/>
              <a:ahLst/>
              <a:cxnLst/>
              <a:rect l="0" t="0" r="0" b="0"/>
              <a:pathLst>
                <a:path w="190501" h="95251">
                  <a:moveTo>
                    <a:pt x="190500" y="95250"/>
                  </a:moveTo>
                  <a:lnTo>
                    <a:pt x="140377" y="73619"/>
                  </a:lnTo>
                  <a:lnTo>
                    <a:pt x="89335" y="452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" name="SMARTInkShape-129"/>
            <p:cNvSpPr/>
            <p:nvPr/>
          </p:nvSpPr>
          <p:spPr>
            <a:xfrm>
              <a:off x="11025188" y="5981412"/>
              <a:ext cx="379647" cy="493609"/>
            </a:xfrm>
            <a:custGeom>
              <a:avLst/>
              <a:gdLst/>
              <a:ahLst/>
              <a:cxnLst/>
              <a:rect l="0" t="0" r="0" b="0"/>
              <a:pathLst>
                <a:path w="379647" h="493609">
                  <a:moveTo>
                    <a:pt x="0" y="424151"/>
                  </a:moveTo>
                  <a:lnTo>
                    <a:pt x="50880" y="468710"/>
                  </a:lnTo>
                  <a:lnTo>
                    <a:pt x="77987" y="485567"/>
                  </a:lnTo>
                  <a:lnTo>
                    <a:pt x="136721" y="493608"/>
                  </a:lnTo>
                  <a:lnTo>
                    <a:pt x="189284" y="491669"/>
                  </a:lnTo>
                  <a:lnTo>
                    <a:pt x="244335" y="473905"/>
                  </a:lnTo>
                  <a:lnTo>
                    <a:pt x="288618" y="454180"/>
                  </a:lnTo>
                  <a:lnTo>
                    <a:pt x="345333" y="400237"/>
                  </a:lnTo>
                  <a:lnTo>
                    <a:pt x="359855" y="383096"/>
                  </a:lnTo>
                  <a:lnTo>
                    <a:pt x="370720" y="362247"/>
                  </a:lnTo>
                  <a:lnTo>
                    <a:pt x="377955" y="315556"/>
                  </a:lnTo>
                  <a:lnTo>
                    <a:pt x="379646" y="275345"/>
                  </a:lnTo>
                  <a:lnTo>
                    <a:pt x="379076" y="232338"/>
                  </a:lnTo>
                  <a:lnTo>
                    <a:pt x="371316" y="173583"/>
                  </a:lnTo>
                  <a:lnTo>
                    <a:pt x="357993" y="128541"/>
                  </a:lnTo>
                  <a:lnTo>
                    <a:pt x="319276" y="70110"/>
                  </a:lnTo>
                  <a:lnTo>
                    <a:pt x="279731" y="32601"/>
                  </a:lnTo>
                  <a:lnTo>
                    <a:pt x="238258" y="5593"/>
                  </a:lnTo>
                  <a:lnTo>
                    <a:pt x="220105" y="0"/>
                  </a:lnTo>
                  <a:lnTo>
                    <a:pt x="142875" y="7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" name="SMARTInkShape-130"/>
            <p:cNvSpPr/>
            <p:nvPr/>
          </p:nvSpPr>
          <p:spPr>
            <a:xfrm>
              <a:off x="11001375" y="6024563"/>
              <a:ext cx="142876" cy="250032"/>
            </a:xfrm>
            <a:custGeom>
              <a:avLst/>
              <a:gdLst/>
              <a:ahLst/>
              <a:cxnLst/>
              <a:rect l="0" t="0" r="0" b="0"/>
              <a:pathLst>
                <a:path w="142876" h="250032">
                  <a:moveTo>
                    <a:pt x="142875" y="0"/>
                  </a:moveTo>
                  <a:lnTo>
                    <a:pt x="88064" y="50879"/>
                  </a:lnTo>
                  <a:lnTo>
                    <a:pt x="57148" y="101689"/>
                  </a:lnTo>
                  <a:lnTo>
                    <a:pt x="41274" y="136476"/>
                  </a:lnTo>
                  <a:lnTo>
                    <a:pt x="20991" y="191624"/>
                  </a:lnTo>
                  <a:lnTo>
                    <a:pt x="0" y="250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" name="SMARTInkShape-131"/>
            <p:cNvSpPr/>
            <p:nvPr/>
          </p:nvSpPr>
          <p:spPr>
            <a:xfrm>
              <a:off x="6941344" y="2440781"/>
              <a:ext cx="4119563" cy="3476625"/>
            </a:xfrm>
            <a:custGeom>
              <a:avLst/>
              <a:gdLst/>
              <a:ahLst/>
              <a:cxnLst/>
              <a:rect l="0" t="0" r="0" b="0"/>
              <a:pathLst>
                <a:path w="4119563" h="3476625">
                  <a:moveTo>
                    <a:pt x="130969" y="0"/>
                  </a:moveTo>
                  <a:lnTo>
                    <a:pt x="130969" y="53519"/>
                  </a:lnTo>
                  <a:lnTo>
                    <a:pt x="130969" y="111398"/>
                  </a:lnTo>
                  <a:lnTo>
                    <a:pt x="134496" y="155619"/>
                  </a:lnTo>
                  <a:lnTo>
                    <a:pt x="141220" y="202572"/>
                  </a:lnTo>
                  <a:lnTo>
                    <a:pt x="143871" y="259570"/>
                  </a:lnTo>
                  <a:lnTo>
                    <a:pt x="150960" y="306068"/>
                  </a:lnTo>
                  <a:lnTo>
                    <a:pt x="153649" y="353359"/>
                  </a:lnTo>
                  <a:lnTo>
                    <a:pt x="154445" y="400886"/>
                  </a:lnTo>
                  <a:lnTo>
                    <a:pt x="154682" y="449804"/>
                  </a:lnTo>
                  <a:lnTo>
                    <a:pt x="156075" y="504280"/>
                  </a:lnTo>
                  <a:lnTo>
                    <a:pt x="162955" y="555846"/>
                  </a:lnTo>
                  <a:lnTo>
                    <a:pt x="165582" y="612429"/>
                  </a:lnTo>
                  <a:lnTo>
                    <a:pt x="166360" y="671087"/>
                  </a:lnTo>
                  <a:lnTo>
                    <a:pt x="166590" y="730359"/>
                  </a:lnTo>
                  <a:lnTo>
                    <a:pt x="166659" y="789814"/>
                  </a:lnTo>
                  <a:lnTo>
                    <a:pt x="166679" y="849322"/>
                  </a:lnTo>
                  <a:lnTo>
                    <a:pt x="166685" y="908847"/>
                  </a:lnTo>
                  <a:lnTo>
                    <a:pt x="166686" y="948533"/>
                  </a:lnTo>
                  <a:lnTo>
                    <a:pt x="166686" y="991747"/>
                  </a:lnTo>
                  <a:lnTo>
                    <a:pt x="166687" y="1036089"/>
                  </a:lnTo>
                  <a:lnTo>
                    <a:pt x="166687" y="1077845"/>
                  </a:lnTo>
                  <a:lnTo>
                    <a:pt x="166687" y="1121980"/>
                  </a:lnTo>
                  <a:lnTo>
                    <a:pt x="165365" y="1168054"/>
                  </a:lnTo>
                  <a:lnTo>
                    <a:pt x="160367" y="1214989"/>
                  </a:lnTo>
                  <a:lnTo>
                    <a:pt x="157263" y="1262308"/>
                  </a:lnTo>
                  <a:lnTo>
                    <a:pt x="155885" y="1309797"/>
                  </a:lnTo>
                  <a:lnTo>
                    <a:pt x="155272" y="1357361"/>
                  </a:lnTo>
                  <a:lnTo>
                    <a:pt x="154999" y="1404959"/>
                  </a:lnTo>
                  <a:lnTo>
                    <a:pt x="153555" y="1452572"/>
                  </a:lnTo>
                  <a:lnTo>
                    <a:pt x="148504" y="1500192"/>
                  </a:lnTo>
                  <a:lnTo>
                    <a:pt x="145376" y="1551342"/>
                  </a:lnTo>
                  <a:lnTo>
                    <a:pt x="143987" y="1603621"/>
                  </a:lnTo>
                  <a:lnTo>
                    <a:pt x="143369" y="1653314"/>
                  </a:lnTo>
                  <a:lnTo>
                    <a:pt x="139566" y="1701858"/>
                  </a:lnTo>
                  <a:lnTo>
                    <a:pt x="134790" y="1749892"/>
                  </a:lnTo>
                  <a:lnTo>
                    <a:pt x="132668" y="1797699"/>
                  </a:lnTo>
                  <a:lnTo>
                    <a:pt x="128195" y="1848932"/>
                  </a:lnTo>
                  <a:lnTo>
                    <a:pt x="123121" y="1901248"/>
                  </a:lnTo>
                  <a:lnTo>
                    <a:pt x="120866" y="1950957"/>
                  </a:lnTo>
                  <a:lnTo>
                    <a:pt x="116336" y="1999509"/>
                  </a:lnTo>
                  <a:lnTo>
                    <a:pt x="111236" y="2048869"/>
                  </a:lnTo>
                  <a:lnTo>
                    <a:pt x="108969" y="2101674"/>
                  </a:lnTo>
                  <a:lnTo>
                    <a:pt x="104434" y="2152484"/>
                  </a:lnTo>
                  <a:lnTo>
                    <a:pt x="99332" y="2202847"/>
                  </a:lnTo>
                  <a:lnTo>
                    <a:pt x="97064" y="2256099"/>
                  </a:lnTo>
                  <a:lnTo>
                    <a:pt x="92528" y="2307107"/>
                  </a:lnTo>
                  <a:lnTo>
                    <a:pt x="87425" y="2356235"/>
                  </a:lnTo>
                  <a:lnTo>
                    <a:pt x="85158" y="2404529"/>
                  </a:lnTo>
                  <a:lnTo>
                    <a:pt x="80622" y="2452450"/>
                  </a:lnTo>
                  <a:lnTo>
                    <a:pt x="74197" y="2500207"/>
                  </a:lnTo>
                  <a:lnTo>
                    <a:pt x="66931" y="2547890"/>
                  </a:lnTo>
                  <a:lnTo>
                    <a:pt x="62821" y="2595542"/>
                  </a:lnTo>
                  <a:lnTo>
                    <a:pt x="59670" y="2641856"/>
                  </a:lnTo>
                  <a:lnTo>
                    <a:pt x="53860" y="2684488"/>
                  </a:lnTo>
                  <a:lnTo>
                    <a:pt x="50396" y="2729012"/>
                  </a:lnTo>
                  <a:lnTo>
                    <a:pt x="47533" y="2773936"/>
                  </a:lnTo>
                  <a:lnTo>
                    <a:pt x="41851" y="2815950"/>
                  </a:lnTo>
                  <a:lnTo>
                    <a:pt x="38445" y="2856673"/>
                  </a:lnTo>
                  <a:lnTo>
                    <a:pt x="32999" y="2913258"/>
                  </a:lnTo>
                  <a:lnTo>
                    <a:pt x="26535" y="2963539"/>
                  </a:lnTo>
                  <a:lnTo>
                    <a:pt x="24619" y="3011950"/>
                  </a:lnTo>
                  <a:lnTo>
                    <a:pt x="20523" y="3059808"/>
                  </a:lnTo>
                  <a:lnTo>
                    <a:pt x="13608" y="3117067"/>
                  </a:lnTo>
                  <a:lnTo>
                    <a:pt x="12242" y="3166595"/>
                  </a:lnTo>
                  <a:lnTo>
                    <a:pt x="11950" y="3220212"/>
                  </a:lnTo>
                  <a:lnTo>
                    <a:pt x="11912" y="3271418"/>
                  </a:lnTo>
                  <a:lnTo>
                    <a:pt x="11907" y="3329618"/>
                  </a:lnTo>
                  <a:lnTo>
                    <a:pt x="10584" y="3377151"/>
                  </a:lnTo>
                  <a:lnTo>
                    <a:pt x="1104" y="3411883"/>
                  </a:lnTo>
                  <a:lnTo>
                    <a:pt x="1" y="3470488"/>
                  </a:lnTo>
                  <a:lnTo>
                    <a:pt x="0" y="3476087"/>
                  </a:lnTo>
                  <a:lnTo>
                    <a:pt x="39881" y="3476624"/>
                  </a:lnTo>
                  <a:lnTo>
                    <a:pt x="47711" y="3473097"/>
                  </a:lnTo>
                  <a:lnTo>
                    <a:pt x="55600" y="3468443"/>
                  </a:lnTo>
                  <a:lnTo>
                    <a:pt x="103886" y="3454613"/>
                  </a:lnTo>
                  <a:lnTo>
                    <a:pt x="158791" y="3451595"/>
                  </a:lnTo>
                  <a:lnTo>
                    <a:pt x="214561" y="3440696"/>
                  </a:lnTo>
                  <a:lnTo>
                    <a:pt x="263799" y="3430802"/>
                  </a:lnTo>
                  <a:lnTo>
                    <a:pt x="311253" y="3429356"/>
                  </a:lnTo>
                  <a:lnTo>
                    <a:pt x="366684" y="3425542"/>
                  </a:lnTo>
                  <a:lnTo>
                    <a:pt x="416243" y="3418763"/>
                  </a:lnTo>
                  <a:lnTo>
                    <a:pt x="473755" y="3417423"/>
                  </a:lnTo>
                  <a:lnTo>
                    <a:pt x="520343" y="3417192"/>
                  </a:lnTo>
                  <a:lnTo>
                    <a:pt x="566338" y="3417123"/>
                  </a:lnTo>
                  <a:lnTo>
                    <a:pt x="625160" y="3417100"/>
                  </a:lnTo>
                  <a:lnTo>
                    <a:pt x="676917" y="3417096"/>
                  </a:lnTo>
                  <a:lnTo>
                    <a:pt x="725766" y="3417095"/>
                  </a:lnTo>
                  <a:lnTo>
                    <a:pt x="773754" y="3417094"/>
                  </a:lnTo>
                  <a:lnTo>
                    <a:pt x="825013" y="3417094"/>
                  </a:lnTo>
                  <a:lnTo>
                    <a:pt x="882094" y="3417094"/>
                  </a:lnTo>
                  <a:lnTo>
                    <a:pt x="937372" y="3417094"/>
                  </a:lnTo>
                  <a:lnTo>
                    <a:pt x="990792" y="3413566"/>
                  </a:lnTo>
                  <a:lnTo>
                    <a:pt x="1048512" y="3407670"/>
                  </a:lnTo>
                  <a:lnTo>
                    <a:pt x="1107507" y="3409451"/>
                  </a:lnTo>
                  <a:lnTo>
                    <a:pt x="1166880" y="3411302"/>
                  </a:lnTo>
                  <a:lnTo>
                    <a:pt x="1222835" y="3406999"/>
                  </a:lnTo>
                  <a:lnTo>
                    <a:pt x="1279984" y="3409252"/>
                  </a:lnTo>
                  <a:lnTo>
                    <a:pt x="1322945" y="3412286"/>
                  </a:lnTo>
                  <a:lnTo>
                    <a:pt x="1364086" y="3409225"/>
                  </a:lnTo>
                  <a:lnTo>
                    <a:pt x="1404419" y="3410510"/>
                  </a:lnTo>
                  <a:lnTo>
                    <a:pt x="1444395" y="3414167"/>
                  </a:lnTo>
                  <a:lnTo>
                    <a:pt x="1484210" y="3415793"/>
                  </a:lnTo>
                  <a:lnTo>
                    <a:pt x="1523955" y="3416516"/>
                  </a:lnTo>
                  <a:lnTo>
                    <a:pt x="1564990" y="3415514"/>
                  </a:lnTo>
                  <a:lnTo>
                    <a:pt x="1609686" y="3410659"/>
                  </a:lnTo>
                  <a:lnTo>
                    <a:pt x="1652482" y="3407619"/>
                  </a:lnTo>
                  <a:lnTo>
                    <a:pt x="1693551" y="3407591"/>
                  </a:lnTo>
                  <a:lnTo>
                    <a:pt x="1733853" y="3411989"/>
                  </a:lnTo>
                  <a:lnTo>
                    <a:pt x="1773813" y="3414825"/>
                  </a:lnTo>
                  <a:lnTo>
                    <a:pt x="1813622" y="3416086"/>
                  </a:lnTo>
                  <a:lnTo>
                    <a:pt x="1853363" y="3416646"/>
                  </a:lnTo>
                  <a:lnTo>
                    <a:pt x="1896603" y="3416895"/>
                  </a:lnTo>
                  <a:lnTo>
                    <a:pt x="1940955" y="3417006"/>
                  </a:lnTo>
                  <a:lnTo>
                    <a:pt x="1982716" y="3417055"/>
                  </a:lnTo>
                  <a:lnTo>
                    <a:pt x="2023325" y="3417077"/>
                  </a:lnTo>
                  <a:lnTo>
                    <a:pt x="2063422" y="3417086"/>
                  </a:lnTo>
                  <a:lnTo>
                    <a:pt x="2103292" y="3417091"/>
                  </a:lnTo>
                  <a:lnTo>
                    <a:pt x="2146588" y="3417093"/>
                  </a:lnTo>
                  <a:lnTo>
                    <a:pt x="2190966" y="3417093"/>
                  </a:lnTo>
                  <a:lnTo>
                    <a:pt x="2232739" y="3417093"/>
                  </a:lnTo>
                  <a:lnTo>
                    <a:pt x="2276880" y="3417094"/>
                  </a:lnTo>
                  <a:lnTo>
                    <a:pt x="2321634" y="3417094"/>
                  </a:lnTo>
                  <a:lnTo>
                    <a:pt x="2363573" y="3417094"/>
                  </a:lnTo>
                  <a:lnTo>
                    <a:pt x="2407789" y="3417094"/>
                  </a:lnTo>
                  <a:lnTo>
                    <a:pt x="2452577" y="3418417"/>
                  </a:lnTo>
                  <a:lnTo>
                    <a:pt x="2494530" y="3423415"/>
                  </a:lnTo>
                  <a:lnTo>
                    <a:pt x="2538753" y="3426518"/>
                  </a:lnTo>
                  <a:lnTo>
                    <a:pt x="2583543" y="3427897"/>
                  </a:lnTo>
                  <a:lnTo>
                    <a:pt x="2625498" y="3428510"/>
                  </a:lnTo>
                  <a:lnTo>
                    <a:pt x="2669721" y="3428783"/>
                  </a:lnTo>
                  <a:lnTo>
                    <a:pt x="2714512" y="3428904"/>
                  </a:lnTo>
                  <a:lnTo>
                    <a:pt x="2756467" y="3428957"/>
                  </a:lnTo>
                  <a:lnTo>
                    <a:pt x="2800690" y="3428981"/>
                  </a:lnTo>
                  <a:lnTo>
                    <a:pt x="2845480" y="3428992"/>
                  </a:lnTo>
                  <a:lnTo>
                    <a:pt x="2887435" y="3428996"/>
                  </a:lnTo>
                  <a:lnTo>
                    <a:pt x="2931660" y="3432527"/>
                  </a:lnTo>
                  <a:lnTo>
                    <a:pt x="2976449" y="3437182"/>
                  </a:lnTo>
                  <a:lnTo>
                    <a:pt x="3018404" y="3439252"/>
                  </a:lnTo>
                  <a:lnTo>
                    <a:pt x="3062628" y="3440170"/>
                  </a:lnTo>
                  <a:lnTo>
                    <a:pt x="3107418" y="3440580"/>
                  </a:lnTo>
                  <a:lnTo>
                    <a:pt x="3149373" y="3440761"/>
                  </a:lnTo>
                  <a:lnTo>
                    <a:pt x="3190069" y="3440842"/>
                  </a:lnTo>
                  <a:lnTo>
                    <a:pt x="3230204" y="3440878"/>
                  </a:lnTo>
                  <a:lnTo>
                    <a:pt x="3270091" y="3440894"/>
                  </a:lnTo>
                  <a:lnTo>
                    <a:pt x="3309866" y="3440901"/>
                  </a:lnTo>
                  <a:lnTo>
                    <a:pt x="3349593" y="3442227"/>
                  </a:lnTo>
                  <a:lnTo>
                    <a:pt x="3389298" y="3447226"/>
                  </a:lnTo>
                  <a:lnTo>
                    <a:pt x="3428994" y="3450330"/>
                  </a:lnTo>
                  <a:lnTo>
                    <a:pt x="3468684" y="3451709"/>
                  </a:lnTo>
                  <a:lnTo>
                    <a:pt x="3526895" y="3452486"/>
                  </a:lnTo>
                  <a:lnTo>
                    <a:pt x="3578244" y="3452716"/>
                  </a:lnTo>
                  <a:lnTo>
                    <a:pt x="3628296" y="3452784"/>
                  </a:lnTo>
                  <a:lnTo>
                    <a:pt x="3687075" y="3452804"/>
                  </a:lnTo>
                  <a:lnTo>
                    <a:pt x="3735965" y="3452809"/>
                  </a:lnTo>
                  <a:lnTo>
                    <a:pt x="3777977" y="3452811"/>
                  </a:lnTo>
                  <a:lnTo>
                    <a:pt x="3816934" y="3452812"/>
                  </a:lnTo>
                  <a:lnTo>
                    <a:pt x="3860707" y="3452812"/>
                  </a:lnTo>
                  <a:lnTo>
                    <a:pt x="3903093" y="3452813"/>
                  </a:lnTo>
                  <a:lnTo>
                    <a:pt x="3943979" y="3452813"/>
                  </a:lnTo>
                  <a:lnTo>
                    <a:pt x="4000216" y="3452813"/>
                  </a:lnTo>
                  <a:lnTo>
                    <a:pt x="4048461" y="3452813"/>
                  </a:lnTo>
                  <a:lnTo>
                    <a:pt x="4096872" y="3451490"/>
                  </a:lnTo>
                  <a:lnTo>
                    <a:pt x="4116313" y="3442561"/>
                  </a:lnTo>
                  <a:lnTo>
                    <a:pt x="4117396" y="3443333"/>
                  </a:lnTo>
                  <a:lnTo>
                    <a:pt x="4119562" y="3452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1" name="SMARTInkShape-Group14"/>
          <p:cNvGrpSpPr/>
          <p:nvPr/>
        </p:nvGrpSpPr>
        <p:grpSpPr>
          <a:xfrm>
            <a:off x="3083719" y="2702719"/>
            <a:ext cx="2726532" cy="3131345"/>
            <a:chOff x="3083719" y="2702719"/>
            <a:chExt cx="2726532" cy="3131345"/>
          </a:xfrm>
        </p:grpSpPr>
        <p:sp>
          <p:nvSpPr>
            <p:cNvPr id="151" name="SMARTInkShape-132"/>
            <p:cNvSpPr/>
            <p:nvPr/>
          </p:nvSpPr>
          <p:spPr>
            <a:xfrm>
              <a:off x="3083719" y="4321969"/>
              <a:ext cx="107157" cy="23813"/>
            </a:xfrm>
            <a:custGeom>
              <a:avLst/>
              <a:gdLst/>
              <a:ahLst/>
              <a:cxnLst/>
              <a:rect l="0" t="0" r="0" b="0"/>
              <a:pathLst>
                <a:path w="107157" h="23813">
                  <a:moveTo>
                    <a:pt x="107156" y="0"/>
                  </a:moveTo>
                  <a:lnTo>
                    <a:pt x="60952" y="2645"/>
                  </a:lnTo>
                  <a:lnTo>
                    <a:pt x="0" y="238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SMARTInkShape-133"/>
            <p:cNvSpPr/>
            <p:nvPr/>
          </p:nvSpPr>
          <p:spPr>
            <a:xfrm>
              <a:off x="3643313" y="4286250"/>
              <a:ext cx="130969" cy="11907"/>
            </a:xfrm>
            <a:custGeom>
              <a:avLst/>
              <a:gdLst/>
              <a:ahLst/>
              <a:cxnLst/>
              <a:rect l="0" t="0" r="0" b="0"/>
              <a:pathLst>
                <a:path w="130969" h="11907">
                  <a:moveTo>
                    <a:pt x="130968" y="0"/>
                  </a:moveTo>
                  <a:lnTo>
                    <a:pt x="85183" y="0"/>
                  </a:lnTo>
                  <a:lnTo>
                    <a:pt x="0" y="119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SMARTInkShape-134"/>
            <p:cNvSpPr/>
            <p:nvPr/>
          </p:nvSpPr>
          <p:spPr>
            <a:xfrm>
              <a:off x="4250531" y="4262438"/>
              <a:ext cx="95251" cy="11907"/>
            </a:xfrm>
            <a:custGeom>
              <a:avLst/>
              <a:gdLst/>
              <a:ahLst/>
              <a:cxnLst/>
              <a:rect l="0" t="0" r="0" b="0"/>
              <a:pathLst>
                <a:path w="95251" h="11907">
                  <a:moveTo>
                    <a:pt x="95250" y="0"/>
                  </a:moveTo>
                  <a:lnTo>
                    <a:pt x="0" y="119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SMARTInkShape-135"/>
            <p:cNvSpPr/>
            <p:nvPr/>
          </p:nvSpPr>
          <p:spPr>
            <a:xfrm>
              <a:off x="4441031" y="5512594"/>
              <a:ext cx="1" cy="321470"/>
            </a:xfrm>
            <a:custGeom>
              <a:avLst/>
              <a:gdLst/>
              <a:ahLst/>
              <a:cxnLst/>
              <a:rect l="0" t="0" r="0" b="0"/>
              <a:pathLst>
                <a:path w="1" h="321470">
                  <a:moveTo>
                    <a:pt x="0" y="0"/>
                  </a:moveTo>
                  <a:lnTo>
                    <a:pt x="0" y="51445"/>
                  </a:lnTo>
                  <a:lnTo>
                    <a:pt x="0" y="108695"/>
                  </a:lnTo>
                  <a:lnTo>
                    <a:pt x="0" y="164639"/>
                  </a:lnTo>
                  <a:lnTo>
                    <a:pt x="0" y="214440"/>
                  </a:lnTo>
                  <a:lnTo>
                    <a:pt x="0" y="3214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" name="SMARTInkShape-136"/>
            <p:cNvSpPr/>
            <p:nvPr/>
          </p:nvSpPr>
          <p:spPr>
            <a:xfrm>
              <a:off x="4417219" y="5060156"/>
              <a:ext cx="1" cy="154783"/>
            </a:xfrm>
            <a:custGeom>
              <a:avLst/>
              <a:gdLst/>
              <a:ahLst/>
              <a:cxnLst/>
              <a:rect l="0" t="0" r="0" b="0"/>
              <a:pathLst>
                <a:path w="1" h="154783">
                  <a:moveTo>
                    <a:pt x="0" y="0"/>
                  </a:moveTo>
                  <a:lnTo>
                    <a:pt x="0" y="56036"/>
                  </a:lnTo>
                  <a:lnTo>
                    <a:pt x="0" y="1547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SMARTInkShape-137"/>
            <p:cNvSpPr/>
            <p:nvPr/>
          </p:nvSpPr>
          <p:spPr>
            <a:xfrm>
              <a:off x="4357688" y="4607719"/>
              <a:ext cx="11907" cy="154782"/>
            </a:xfrm>
            <a:custGeom>
              <a:avLst/>
              <a:gdLst/>
              <a:ahLst/>
              <a:cxnLst/>
              <a:rect l="0" t="0" r="0" b="0"/>
              <a:pathLst>
                <a:path w="11907" h="154782">
                  <a:moveTo>
                    <a:pt x="11906" y="0"/>
                  </a:moveTo>
                  <a:lnTo>
                    <a:pt x="8378" y="38855"/>
                  </a:lnTo>
                  <a:lnTo>
                    <a:pt x="0" y="1547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" name="SMARTInkShape-138"/>
            <p:cNvSpPr/>
            <p:nvPr/>
          </p:nvSpPr>
          <p:spPr>
            <a:xfrm>
              <a:off x="4369594" y="4274344"/>
              <a:ext cx="23813" cy="47626"/>
            </a:xfrm>
            <a:custGeom>
              <a:avLst/>
              <a:gdLst/>
              <a:ahLst/>
              <a:cxnLst/>
              <a:rect l="0" t="0" r="0" b="0"/>
              <a:pathLst>
                <a:path w="23813" h="47626">
                  <a:moveTo>
                    <a:pt x="23812" y="0"/>
                  </a:moveTo>
                  <a:lnTo>
                    <a:pt x="17492" y="0"/>
                  </a:lnTo>
                  <a:lnTo>
                    <a:pt x="15630" y="1323"/>
                  </a:lnTo>
                  <a:lnTo>
                    <a:pt x="14388" y="3527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8" name="SMARTInkShape-139"/>
            <p:cNvSpPr/>
            <p:nvPr/>
          </p:nvSpPr>
          <p:spPr>
            <a:xfrm>
              <a:off x="5226844" y="3083719"/>
              <a:ext cx="166688" cy="130970"/>
            </a:xfrm>
            <a:custGeom>
              <a:avLst/>
              <a:gdLst/>
              <a:ahLst/>
              <a:cxnLst/>
              <a:rect l="0" t="0" r="0" b="0"/>
              <a:pathLst>
                <a:path w="166688" h="130970">
                  <a:moveTo>
                    <a:pt x="166687" y="0"/>
                  </a:moveTo>
                  <a:lnTo>
                    <a:pt x="155859" y="9505"/>
                  </a:lnTo>
                  <a:lnTo>
                    <a:pt x="136874" y="18985"/>
                  </a:lnTo>
                  <a:lnTo>
                    <a:pt x="114492" y="25028"/>
                  </a:lnTo>
                  <a:lnTo>
                    <a:pt x="59496" y="62549"/>
                  </a:lnTo>
                  <a:lnTo>
                    <a:pt x="0" y="1309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" name="SMARTInkShape-140"/>
            <p:cNvSpPr/>
            <p:nvPr/>
          </p:nvSpPr>
          <p:spPr>
            <a:xfrm>
              <a:off x="4524375" y="2905125"/>
              <a:ext cx="809220" cy="178595"/>
            </a:xfrm>
            <a:custGeom>
              <a:avLst/>
              <a:gdLst/>
              <a:ahLst/>
              <a:cxnLst/>
              <a:rect l="0" t="0" r="0" b="0"/>
              <a:pathLst>
                <a:path w="809220" h="178595">
                  <a:moveTo>
                    <a:pt x="0" y="178594"/>
                  </a:moveTo>
                  <a:lnTo>
                    <a:pt x="0" y="172273"/>
                  </a:lnTo>
                  <a:lnTo>
                    <a:pt x="1323" y="170411"/>
                  </a:lnTo>
                  <a:lnTo>
                    <a:pt x="3528" y="169170"/>
                  </a:lnTo>
                  <a:lnTo>
                    <a:pt x="14797" y="167791"/>
                  </a:lnTo>
                  <a:lnTo>
                    <a:pt x="72401" y="166906"/>
                  </a:lnTo>
                  <a:lnTo>
                    <a:pt x="119348" y="166752"/>
                  </a:lnTo>
                  <a:lnTo>
                    <a:pt x="176298" y="166700"/>
                  </a:lnTo>
                  <a:lnTo>
                    <a:pt x="232594" y="166691"/>
                  </a:lnTo>
                  <a:lnTo>
                    <a:pt x="276677" y="166689"/>
                  </a:lnTo>
                  <a:lnTo>
                    <a:pt x="335537" y="166688"/>
                  </a:lnTo>
                  <a:lnTo>
                    <a:pt x="392224" y="166688"/>
                  </a:lnTo>
                  <a:lnTo>
                    <a:pt x="436259" y="166688"/>
                  </a:lnTo>
                  <a:lnTo>
                    <a:pt x="483363" y="168010"/>
                  </a:lnTo>
                  <a:lnTo>
                    <a:pt x="534834" y="176111"/>
                  </a:lnTo>
                  <a:lnTo>
                    <a:pt x="581803" y="177858"/>
                  </a:lnTo>
                  <a:lnTo>
                    <a:pt x="635407" y="178376"/>
                  </a:lnTo>
                  <a:lnTo>
                    <a:pt x="679953" y="178529"/>
                  </a:lnTo>
                  <a:lnTo>
                    <a:pt x="726666" y="178575"/>
                  </a:lnTo>
                  <a:lnTo>
                    <a:pt x="778514" y="178591"/>
                  </a:lnTo>
                  <a:lnTo>
                    <a:pt x="794034" y="178593"/>
                  </a:lnTo>
                  <a:lnTo>
                    <a:pt x="799231" y="175947"/>
                  </a:lnTo>
                  <a:lnTo>
                    <a:pt x="802696" y="171538"/>
                  </a:lnTo>
                  <a:lnTo>
                    <a:pt x="807572" y="156218"/>
                  </a:lnTo>
                  <a:lnTo>
                    <a:pt x="809219" y="139190"/>
                  </a:lnTo>
                  <a:lnTo>
                    <a:pt x="791857" y="106722"/>
                  </a:lnTo>
                  <a:lnTo>
                    <a:pt x="744985" y="48164"/>
                  </a:lnTo>
                  <a:lnTo>
                    <a:pt x="69056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" name="SMARTInkShape-141"/>
            <p:cNvSpPr/>
            <p:nvPr/>
          </p:nvSpPr>
          <p:spPr>
            <a:xfrm>
              <a:off x="3202781" y="2702719"/>
              <a:ext cx="2607470" cy="2786063"/>
            </a:xfrm>
            <a:custGeom>
              <a:avLst/>
              <a:gdLst/>
              <a:ahLst/>
              <a:cxnLst/>
              <a:rect l="0" t="0" r="0" b="0"/>
              <a:pathLst>
                <a:path w="2607470" h="2786063">
                  <a:moveTo>
                    <a:pt x="2607469" y="0"/>
                  </a:moveTo>
                  <a:lnTo>
                    <a:pt x="2594828" y="0"/>
                  </a:lnTo>
                  <a:lnTo>
                    <a:pt x="2585094" y="3528"/>
                  </a:lnTo>
                  <a:lnTo>
                    <a:pt x="2529136" y="34308"/>
                  </a:lnTo>
                  <a:lnTo>
                    <a:pt x="2474059" y="85926"/>
                  </a:lnTo>
                  <a:lnTo>
                    <a:pt x="2420795" y="142988"/>
                  </a:lnTo>
                  <a:lnTo>
                    <a:pt x="2377704" y="192083"/>
                  </a:lnTo>
                  <a:lnTo>
                    <a:pt x="2337617" y="242057"/>
                  </a:lnTo>
                  <a:lnTo>
                    <a:pt x="2291278" y="291853"/>
                  </a:lnTo>
                  <a:lnTo>
                    <a:pt x="2241030" y="342557"/>
                  </a:lnTo>
                  <a:lnTo>
                    <a:pt x="2190984" y="398563"/>
                  </a:lnTo>
                  <a:lnTo>
                    <a:pt x="2173656" y="415264"/>
                  </a:lnTo>
                  <a:lnTo>
                    <a:pt x="2126667" y="472826"/>
                  </a:lnTo>
                  <a:lnTo>
                    <a:pt x="2079461" y="523199"/>
                  </a:lnTo>
                  <a:lnTo>
                    <a:pt x="2036475" y="578226"/>
                  </a:lnTo>
                  <a:lnTo>
                    <a:pt x="1984768" y="634197"/>
                  </a:lnTo>
                  <a:lnTo>
                    <a:pt x="1936785" y="683877"/>
                  </a:lnTo>
                  <a:lnTo>
                    <a:pt x="1889128" y="741047"/>
                  </a:lnTo>
                  <a:lnTo>
                    <a:pt x="1833564" y="797654"/>
                  </a:lnTo>
                  <a:lnTo>
                    <a:pt x="1785938" y="848866"/>
                  </a:lnTo>
                  <a:lnTo>
                    <a:pt x="1738313" y="904139"/>
                  </a:lnTo>
                  <a:lnTo>
                    <a:pt x="1690688" y="955963"/>
                  </a:lnTo>
                  <a:lnTo>
                    <a:pt x="1643063" y="1011290"/>
                  </a:lnTo>
                  <a:lnTo>
                    <a:pt x="1595438" y="1069015"/>
                  </a:lnTo>
                  <a:lnTo>
                    <a:pt x="1547813" y="1122491"/>
                  </a:lnTo>
                  <a:lnTo>
                    <a:pt x="1500188" y="1177964"/>
                  </a:lnTo>
                  <a:lnTo>
                    <a:pt x="1443139" y="1235701"/>
                  </a:lnTo>
                  <a:lnTo>
                    <a:pt x="1393249" y="1289179"/>
                  </a:lnTo>
                  <a:lnTo>
                    <a:pt x="1345426" y="1348179"/>
                  </a:lnTo>
                  <a:lnTo>
                    <a:pt x="1294255" y="1407663"/>
                  </a:lnTo>
                  <a:lnTo>
                    <a:pt x="1238986" y="1463663"/>
                  </a:lnTo>
                  <a:lnTo>
                    <a:pt x="1190690" y="1515551"/>
                  </a:lnTo>
                  <a:lnTo>
                    <a:pt x="1143006" y="1570883"/>
                  </a:lnTo>
                  <a:lnTo>
                    <a:pt x="1091848" y="1628608"/>
                  </a:lnTo>
                  <a:lnTo>
                    <a:pt x="1036580" y="1678557"/>
                  </a:lnTo>
                  <a:lnTo>
                    <a:pt x="988283" y="1729914"/>
                  </a:lnTo>
                  <a:lnTo>
                    <a:pt x="937072" y="1788728"/>
                  </a:lnTo>
                  <a:lnTo>
                    <a:pt x="881799" y="1844668"/>
                  </a:lnTo>
                  <a:lnTo>
                    <a:pt x="833502" y="1902447"/>
                  </a:lnTo>
                  <a:lnTo>
                    <a:pt x="776395" y="1955928"/>
                  </a:lnTo>
                  <a:lnTo>
                    <a:pt x="726500" y="2011401"/>
                  </a:lnTo>
                  <a:lnTo>
                    <a:pt x="675148" y="2069138"/>
                  </a:lnTo>
                  <a:lnTo>
                    <a:pt x="619863" y="2122616"/>
                  </a:lnTo>
                  <a:lnTo>
                    <a:pt x="571565" y="2178089"/>
                  </a:lnTo>
                  <a:lnTo>
                    <a:pt x="515942" y="2234362"/>
                  </a:lnTo>
                  <a:lnTo>
                    <a:pt x="461698" y="2291289"/>
                  </a:lnTo>
                  <a:lnTo>
                    <a:pt x="423553" y="2348396"/>
                  </a:lnTo>
                  <a:lnTo>
                    <a:pt x="375611" y="2399673"/>
                  </a:lnTo>
                  <a:lnTo>
                    <a:pt x="327080" y="2457302"/>
                  </a:lnTo>
                  <a:lnTo>
                    <a:pt x="278154" y="2515993"/>
                  </a:lnTo>
                  <a:lnTo>
                    <a:pt x="252843" y="2551427"/>
                  </a:lnTo>
                  <a:lnTo>
                    <a:pt x="242021" y="2570655"/>
                  </a:lnTo>
                  <a:lnTo>
                    <a:pt x="191223" y="2628577"/>
                  </a:lnTo>
                  <a:lnTo>
                    <a:pt x="151218" y="2680379"/>
                  </a:lnTo>
                  <a:lnTo>
                    <a:pt x="95673" y="2727581"/>
                  </a:lnTo>
                  <a:lnTo>
                    <a:pt x="0" y="27860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7" name="SMARTInkShape-Group15"/>
          <p:cNvGrpSpPr/>
          <p:nvPr/>
        </p:nvGrpSpPr>
        <p:grpSpPr>
          <a:xfrm>
            <a:off x="988219" y="3988594"/>
            <a:ext cx="1654970" cy="773907"/>
            <a:chOff x="988219" y="3988594"/>
            <a:chExt cx="1654970" cy="773907"/>
          </a:xfrm>
        </p:grpSpPr>
        <p:sp>
          <p:nvSpPr>
            <p:cNvPr id="162" name="SMARTInkShape-142"/>
            <p:cNvSpPr/>
            <p:nvPr/>
          </p:nvSpPr>
          <p:spPr>
            <a:xfrm>
              <a:off x="1273969" y="3988594"/>
              <a:ext cx="23813" cy="178595"/>
            </a:xfrm>
            <a:custGeom>
              <a:avLst/>
              <a:gdLst/>
              <a:ahLst/>
              <a:cxnLst/>
              <a:rect l="0" t="0" r="0" b="0"/>
              <a:pathLst>
                <a:path w="23813" h="178595">
                  <a:moveTo>
                    <a:pt x="0" y="0"/>
                  </a:moveTo>
                  <a:lnTo>
                    <a:pt x="0" y="45785"/>
                  </a:lnTo>
                  <a:lnTo>
                    <a:pt x="6320" y="89119"/>
                  </a:lnTo>
                  <a:lnTo>
                    <a:pt x="23812" y="1785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SMARTInkShape-143"/>
            <p:cNvSpPr/>
            <p:nvPr/>
          </p:nvSpPr>
          <p:spPr>
            <a:xfrm>
              <a:off x="1345406" y="4655344"/>
              <a:ext cx="23323" cy="107157"/>
            </a:xfrm>
            <a:custGeom>
              <a:avLst/>
              <a:gdLst/>
              <a:ahLst/>
              <a:cxnLst/>
              <a:rect l="0" t="0" r="0" b="0"/>
              <a:pathLst>
                <a:path w="23323" h="107157">
                  <a:moveTo>
                    <a:pt x="11907" y="0"/>
                  </a:moveTo>
                  <a:lnTo>
                    <a:pt x="18227" y="6320"/>
                  </a:lnTo>
                  <a:lnTo>
                    <a:pt x="21330" y="12951"/>
                  </a:lnTo>
                  <a:lnTo>
                    <a:pt x="23322" y="34308"/>
                  </a:lnTo>
                  <a:lnTo>
                    <a:pt x="17347" y="62641"/>
                  </a:lnTo>
                  <a:lnTo>
                    <a:pt x="0" y="1071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" name="SMARTInkShape-144"/>
            <p:cNvSpPr/>
            <p:nvPr/>
          </p:nvSpPr>
          <p:spPr>
            <a:xfrm>
              <a:off x="988219" y="4334476"/>
              <a:ext cx="389756" cy="380400"/>
            </a:xfrm>
            <a:custGeom>
              <a:avLst/>
              <a:gdLst/>
              <a:ahLst/>
              <a:cxnLst/>
              <a:rect l="0" t="0" r="0" b="0"/>
              <a:pathLst>
                <a:path w="389756" h="380400">
                  <a:moveTo>
                    <a:pt x="0" y="225618"/>
                  </a:moveTo>
                  <a:lnTo>
                    <a:pt x="3528" y="202083"/>
                  </a:lnTo>
                  <a:lnTo>
                    <a:pt x="16479" y="166169"/>
                  </a:lnTo>
                  <a:lnTo>
                    <a:pt x="45336" y="114749"/>
                  </a:lnTo>
                  <a:lnTo>
                    <a:pt x="96516" y="64762"/>
                  </a:lnTo>
                  <a:lnTo>
                    <a:pt x="152617" y="25689"/>
                  </a:lnTo>
                  <a:lnTo>
                    <a:pt x="204603" y="9672"/>
                  </a:lnTo>
                  <a:lnTo>
                    <a:pt x="242304" y="2443"/>
                  </a:lnTo>
                  <a:lnTo>
                    <a:pt x="283488" y="0"/>
                  </a:lnTo>
                  <a:lnTo>
                    <a:pt x="334645" y="21853"/>
                  </a:lnTo>
                  <a:lnTo>
                    <a:pt x="368609" y="38818"/>
                  </a:lnTo>
                  <a:lnTo>
                    <a:pt x="379021" y="53960"/>
                  </a:lnTo>
                  <a:lnTo>
                    <a:pt x="386735" y="75242"/>
                  </a:lnTo>
                  <a:lnTo>
                    <a:pt x="389755" y="115651"/>
                  </a:lnTo>
                  <a:lnTo>
                    <a:pt x="385773" y="141025"/>
                  </a:lnTo>
                  <a:lnTo>
                    <a:pt x="354749" y="196512"/>
                  </a:lnTo>
                  <a:lnTo>
                    <a:pt x="320053" y="250562"/>
                  </a:lnTo>
                  <a:lnTo>
                    <a:pt x="277340" y="304395"/>
                  </a:lnTo>
                  <a:lnTo>
                    <a:pt x="214312" y="3803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SMARTInkShape-145"/>
            <p:cNvSpPr/>
            <p:nvPr/>
          </p:nvSpPr>
          <p:spPr>
            <a:xfrm>
              <a:off x="1976438" y="4405313"/>
              <a:ext cx="190501" cy="35719"/>
            </a:xfrm>
            <a:custGeom>
              <a:avLst/>
              <a:gdLst/>
              <a:ahLst/>
              <a:cxnLst/>
              <a:rect l="0" t="0" r="0" b="0"/>
              <a:pathLst>
                <a:path w="190501" h="35719">
                  <a:moveTo>
                    <a:pt x="190500" y="0"/>
                  </a:moveTo>
                  <a:lnTo>
                    <a:pt x="142221" y="3527"/>
                  </a:lnTo>
                  <a:lnTo>
                    <a:pt x="90117" y="12126"/>
                  </a:lnTo>
                  <a:lnTo>
                    <a:pt x="0" y="357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SMARTInkShape-146"/>
            <p:cNvSpPr/>
            <p:nvPr/>
          </p:nvSpPr>
          <p:spPr>
            <a:xfrm>
              <a:off x="2536031" y="4357688"/>
              <a:ext cx="107158" cy="1"/>
            </a:xfrm>
            <a:custGeom>
              <a:avLst/>
              <a:gdLst/>
              <a:ahLst/>
              <a:cxnLst/>
              <a:rect l="0" t="0" r="0" b="0"/>
              <a:pathLst>
                <a:path w="107158" h="1">
                  <a:moveTo>
                    <a:pt x="107157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8" name="SMARTInkShape-147"/>
          <p:cNvSpPr/>
          <p:nvPr/>
        </p:nvSpPr>
        <p:spPr>
          <a:xfrm>
            <a:off x="1083469" y="4488656"/>
            <a:ext cx="11907" cy="392908"/>
          </a:xfrm>
          <a:custGeom>
            <a:avLst/>
            <a:gdLst/>
            <a:ahLst/>
            <a:cxnLst/>
            <a:rect l="0" t="0" r="0" b="0"/>
            <a:pathLst>
              <a:path w="11907" h="392908">
                <a:moveTo>
                  <a:pt x="0" y="0"/>
                </a:moveTo>
                <a:lnTo>
                  <a:pt x="0" y="50026"/>
                </a:lnTo>
                <a:lnTo>
                  <a:pt x="0" y="108366"/>
                </a:lnTo>
                <a:lnTo>
                  <a:pt x="6320" y="157932"/>
                </a:lnTo>
                <a:lnTo>
                  <a:pt x="10251" y="206133"/>
                </a:lnTo>
                <a:lnTo>
                  <a:pt x="11579" y="253462"/>
                </a:lnTo>
                <a:lnTo>
                  <a:pt x="11841" y="311025"/>
                </a:lnTo>
                <a:lnTo>
                  <a:pt x="11906" y="39290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4" name="SMARTInkShape-Group17"/>
          <p:cNvGrpSpPr/>
          <p:nvPr/>
        </p:nvGrpSpPr>
        <p:grpSpPr>
          <a:xfrm>
            <a:off x="3952875" y="6000750"/>
            <a:ext cx="892970" cy="343420"/>
            <a:chOff x="3952875" y="6000750"/>
            <a:chExt cx="892970" cy="343420"/>
          </a:xfrm>
        </p:grpSpPr>
        <p:sp>
          <p:nvSpPr>
            <p:cNvPr id="169" name="SMARTInkShape-148"/>
            <p:cNvSpPr/>
            <p:nvPr/>
          </p:nvSpPr>
          <p:spPr>
            <a:xfrm>
              <a:off x="4214813" y="6143625"/>
              <a:ext cx="95251" cy="119064"/>
            </a:xfrm>
            <a:custGeom>
              <a:avLst/>
              <a:gdLst/>
              <a:ahLst/>
              <a:cxnLst/>
              <a:rect l="0" t="0" r="0" b="0"/>
              <a:pathLst>
                <a:path w="95251" h="119064">
                  <a:moveTo>
                    <a:pt x="95250" y="0"/>
                  </a:moveTo>
                  <a:lnTo>
                    <a:pt x="88929" y="0"/>
                  </a:lnTo>
                  <a:lnTo>
                    <a:pt x="87067" y="1323"/>
                  </a:lnTo>
                  <a:lnTo>
                    <a:pt x="85826" y="3528"/>
                  </a:lnTo>
                  <a:lnTo>
                    <a:pt x="84998" y="6321"/>
                  </a:lnTo>
                  <a:lnTo>
                    <a:pt x="74138" y="24122"/>
                  </a:lnTo>
                  <a:lnTo>
                    <a:pt x="73237" y="27988"/>
                  </a:lnTo>
                  <a:lnTo>
                    <a:pt x="65650" y="39749"/>
                  </a:lnTo>
                  <a:lnTo>
                    <a:pt x="20949" y="89667"/>
                  </a:lnTo>
                  <a:lnTo>
                    <a:pt x="0" y="1190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" name="SMARTInkShape-149"/>
            <p:cNvSpPr/>
            <p:nvPr/>
          </p:nvSpPr>
          <p:spPr>
            <a:xfrm>
              <a:off x="3952875" y="6024563"/>
              <a:ext cx="333226" cy="130968"/>
            </a:xfrm>
            <a:custGeom>
              <a:avLst/>
              <a:gdLst/>
              <a:ahLst/>
              <a:cxnLst/>
              <a:rect l="0" t="0" r="0" b="0"/>
              <a:pathLst>
                <a:path w="333226" h="130968">
                  <a:moveTo>
                    <a:pt x="0" y="119062"/>
                  </a:moveTo>
                  <a:lnTo>
                    <a:pt x="53270" y="119062"/>
                  </a:lnTo>
                  <a:lnTo>
                    <a:pt x="112272" y="119062"/>
                  </a:lnTo>
                  <a:lnTo>
                    <a:pt x="168349" y="119062"/>
                  </a:lnTo>
                  <a:lnTo>
                    <a:pt x="226439" y="130232"/>
                  </a:lnTo>
                  <a:lnTo>
                    <a:pt x="282963" y="130949"/>
                  </a:lnTo>
                  <a:lnTo>
                    <a:pt x="319069" y="130967"/>
                  </a:lnTo>
                  <a:lnTo>
                    <a:pt x="319868" y="129645"/>
                  </a:lnTo>
                  <a:lnTo>
                    <a:pt x="320758" y="124647"/>
                  </a:lnTo>
                  <a:lnTo>
                    <a:pt x="322318" y="122786"/>
                  </a:lnTo>
                  <a:lnTo>
                    <a:pt x="331658" y="119553"/>
                  </a:lnTo>
                  <a:lnTo>
                    <a:pt x="332612" y="115752"/>
                  </a:lnTo>
                  <a:lnTo>
                    <a:pt x="333225" y="108854"/>
                  </a:lnTo>
                  <a:lnTo>
                    <a:pt x="331951" y="108287"/>
                  </a:lnTo>
                  <a:lnTo>
                    <a:pt x="327009" y="107659"/>
                  </a:lnTo>
                  <a:lnTo>
                    <a:pt x="325163" y="106168"/>
                  </a:lnTo>
                  <a:lnTo>
                    <a:pt x="312262" y="83053"/>
                  </a:lnTo>
                  <a:lnTo>
                    <a:pt x="311362" y="79181"/>
                  </a:lnTo>
                  <a:lnTo>
                    <a:pt x="309439" y="76600"/>
                  </a:lnTo>
                  <a:lnTo>
                    <a:pt x="306834" y="74879"/>
                  </a:lnTo>
                  <a:lnTo>
                    <a:pt x="300413" y="71644"/>
                  </a:lnTo>
                  <a:lnTo>
                    <a:pt x="293149" y="65796"/>
                  </a:lnTo>
                  <a:lnTo>
                    <a:pt x="289038" y="58787"/>
                  </a:lnTo>
                  <a:lnTo>
                    <a:pt x="287942" y="55067"/>
                  </a:lnTo>
                  <a:lnTo>
                    <a:pt x="284566" y="52586"/>
                  </a:lnTo>
                  <a:lnTo>
                    <a:pt x="269818" y="47772"/>
                  </a:lnTo>
                  <a:lnTo>
                    <a:pt x="267191" y="45077"/>
                  </a:lnTo>
                  <a:lnTo>
                    <a:pt x="256655" y="31246"/>
                  </a:lnTo>
                  <a:lnTo>
                    <a:pt x="249447" y="27116"/>
                  </a:lnTo>
                  <a:lnTo>
                    <a:pt x="245673" y="26015"/>
                  </a:lnTo>
                  <a:lnTo>
                    <a:pt x="243157" y="23957"/>
                  </a:lnTo>
                  <a:lnTo>
                    <a:pt x="240361" y="18144"/>
                  </a:lnTo>
                  <a:lnTo>
                    <a:pt x="238293" y="16065"/>
                  </a:lnTo>
                  <a:lnTo>
                    <a:pt x="226130" y="10948"/>
                  </a:lnTo>
                  <a:lnTo>
                    <a:pt x="21431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1" name="SMARTInkShape-150"/>
            <p:cNvSpPr/>
            <p:nvPr/>
          </p:nvSpPr>
          <p:spPr>
            <a:xfrm>
              <a:off x="4834083" y="6155531"/>
              <a:ext cx="11762" cy="59533"/>
            </a:xfrm>
            <a:custGeom>
              <a:avLst/>
              <a:gdLst/>
              <a:ahLst/>
              <a:cxnLst/>
              <a:rect l="0" t="0" r="0" b="0"/>
              <a:pathLst>
                <a:path w="11762" h="59533">
                  <a:moveTo>
                    <a:pt x="11761" y="0"/>
                  </a:moveTo>
                  <a:lnTo>
                    <a:pt x="1509" y="0"/>
                  </a:lnTo>
                  <a:lnTo>
                    <a:pt x="958" y="1323"/>
                  </a:lnTo>
                  <a:lnTo>
                    <a:pt x="0" y="10252"/>
                  </a:lnTo>
                  <a:lnTo>
                    <a:pt x="8066" y="21085"/>
                  </a:lnTo>
                  <a:lnTo>
                    <a:pt x="10118" y="28333"/>
                  </a:lnTo>
                  <a:lnTo>
                    <a:pt x="11761" y="595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SMARTInkShape-151"/>
            <p:cNvSpPr/>
            <p:nvPr/>
          </p:nvSpPr>
          <p:spPr>
            <a:xfrm>
              <a:off x="4512469" y="6084094"/>
              <a:ext cx="190501" cy="166688"/>
            </a:xfrm>
            <a:custGeom>
              <a:avLst/>
              <a:gdLst/>
              <a:ahLst/>
              <a:cxnLst/>
              <a:rect l="0" t="0" r="0" b="0"/>
              <a:pathLst>
                <a:path w="190501" h="166688">
                  <a:moveTo>
                    <a:pt x="0" y="0"/>
                  </a:moveTo>
                  <a:lnTo>
                    <a:pt x="55574" y="55574"/>
                  </a:lnTo>
                  <a:lnTo>
                    <a:pt x="74968" y="71440"/>
                  </a:lnTo>
                  <a:lnTo>
                    <a:pt x="97564" y="87312"/>
                  </a:lnTo>
                  <a:lnTo>
                    <a:pt x="122372" y="116580"/>
                  </a:lnTo>
                  <a:lnTo>
                    <a:pt x="190500" y="1666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3" name="SMARTInkShape-152"/>
            <p:cNvSpPr/>
            <p:nvPr/>
          </p:nvSpPr>
          <p:spPr>
            <a:xfrm>
              <a:off x="4383329" y="6000750"/>
              <a:ext cx="248155" cy="343420"/>
            </a:xfrm>
            <a:custGeom>
              <a:avLst/>
              <a:gdLst/>
              <a:ahLst/>
              <a:cxnLst/>
              <a:rect l="0" t="0" r="0" b="0"/>
              <a:pathLst>
                <a:path w="248155" h="343420">
                  <a:moveTo>
                    <a:pt x="81515" y="0"/>
                  </a:moveTo>
                  <a:lnTo>
                    <a:pt x="75194" y="0"/>
                  </a:lnTo>
                  <a:lnTo>
                    <a:pt x="58622" y="18962"/>
                  </a:lnTo>
                  <a:lnTo>
                    <a:pt x="30182" y="72734"/>
                  </a:lnTo>
                  <a:lnTo>
                    <a:pt x="20075" y="103100"/>
                  </a:lnTo>
                  <a:lnTo>
                    <a:pt x="14521" y="114614"/>
                  </a:lnTo>
                  <a:lnTo>
                    <a:pt x="914" y="172788"/>
                  </a:lnTo>
                  <a:lnTo>
                    <a:pt x="0" y="178692"/>
                  </a:lnTo>
                  <a:lnTo>
                    <a:pt x="10404" y="230425"/>
                  </a:lnTo>
                  <a:lnTo>
                    <a:pt x="24717" y="282236"/>
                  </a:lnTo>
                  <a:lnTo>
                    <a:pt x="46036" y="309254"/>
                  </a:lnTo>
                  <a:lnTo>
                    <a:pt x="61718" y="325377"/>
                  </a:lnTo>
                  <a:lnTo>
                    <a:pt x="73158" y="329821"/>
                  </a:lnTo>
                  <a:lnTo>
                    <a:pt x="85738" y="333118"/>
                  </a:lnTo>
                  <a:lnTo>
                    <a:pt x="104594" y="342487"/>
                  </a:lnTo>
                  <a:lnTo>
                    <a:pt x="108807" y="343419"/>
                  </a:lnTo>
                  <a:lnTo>
                    <a:pt x="112939" y="342716"/>
                  </a:lnTo>
                  <a:lnTo>
                    <a:pt x="129075" y="335612"/>
                  </a:lnTo>
                  <a:lnTo>
                    <a:pt x="133066" y="334866"/>
                  </a:lnTo>
                  <a:lnTo>
                    <a:pt x="156918" y="323255"/>
                  </a:lnTo>
                  <a:lnTo>
                    <a:pt x="164857" y="315207"/>
                  </a:lnTo>
                  <a:lnTo>
                    <a:pt x="208515" y="256467"/>
                  </a:lnTo>
                  <a:lnTo>
                    <a:pt x="231004" y="218394"/>
                  </a:lnTo>
                  <a:lnTo>
                    <a:pt x="246961" y="158895"/>
                  </a:lnTo>
                  <a:lnTo>
                    <a:pt x="248154" y="109320"/>
                  </a:lnTo>
                  <a:lnTo>
                    <a:pt x="244653" y="97976"/>
                  </a:lnTo>
                  <a:lnTo>
                    <a:pt x="240011" y="88524"/>
                  </a:lnTo>
                  <a:lnTo>
                    <a:pt x="236074" y="75765"/>
                  </a:lnTo>
                  <a:lnTo>
                    <a:pt x="208352" y="43671"/>
                  </a:lnTo>
                  <a:lnTo>
                    <a:pt x="200504" y="39253"/>
                  </a:lnTo>
                  <a:lnTo>
                    <a:pt x="192607" y="35966"/>
                  </a:lnTo>
                  <a:lnTo>
                    <a:pt x="180724" y="28002"/>
                  </a:lnTo>
                  <a:lnTo>
                    <a:pt x="167501" y="25054"/>
                  </a:lnTo>
                  <a:lnTo>
                    <a:pt x="141046" y="238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7" name="SMARTInkShape-Group18"/>
          <p:cNvGrpSpPr/>
          <p:nvPr/>
        </p:nvGrpSpPr>
        <p:grpSpPr>
          <a:xfrm>
            <a:off x="5721334" y="2280840"/>
            <a:ext cx="529448" cy="505224"/>
            <a:chOff x="5721334" y="2280840"/>
            <a:chExt cx="529448" cy="505224"/>
          </a:xfrm>
        </p:grpSpPr>
        <p:sp>
          <p:nvSpPr>
            <p:cNvPr id="175" name="SMARTInkShape-153"/>
            <p:cNvSpPr/>
            <p:nvPr/>
          </p:nvSpPr>
          <p:spPr>
            <a:xfrm>
              <a:off x="6238875" y="2702719"/>
              <a:ext cx="11907" cy="83345"/>
            </a:xfrm>
            <a:custGeom>
              <a:avLst/>
              <a:gdLst/>
              <a:ahLst/>
              <a:cxnLst/>
              <a:rect l="0" t="0" r="0" b="0"/>
              <a:pathLst>
                <a:path w="11907" h="83345">
                  <a:moveTo>
                    <a:pt x="0" y="0"/>
                  </a:moveTo>
                  <a:lnTo>
                    <a:pt x="6321" y="52105"/>
                  </a:lnTo>
                  <a:lnTo>
                    <a:pt x="11906" y="833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" name="SMARTInkShape-154"/>
            <p:cNvSpPr/>
            <p:nvPr/>
          </p:nvSpPr>
          <p:spPr>
            <a:xfrm>
              <a:off x="5721334" y="2280840"/>
              <a:ext cx="378765" cy="457599"/>
            </a:xfrm>
            <a:custGeom>
              <a:avLst/>
              <a:gdLst/>
              <a:ahLst/>
              <a:cxnLst/>
              <a:rect l="0" t="0" r="0" b="0"/>
              <a:pathLst>
                <a:path w="378765" h="457599">
                  <a:moveTo>
                    <a:pt x="350854" y="17066"/>
                  </a:moveTo>
                  <a:lnTo>
                    <a:pt x="340025" y="7561"/>
                  </a:lnTo>
                  <a:lnTo>
                    <a:pt x="327961" y="494"/>
                  </a:lnTo>
                  <a:lnTo>
                    <a:pt x="310252" y="0"/>
                  </a:lnTo>
                  <a:lnTo>
                    <a:pt x="252692" y="8235"/>
                  </a:lnTo>
                  <a:lnTo>
                    <a:pt x="193334" y="19819"/>
                  </a:lnTo>
                  <a:lnTo>
                    <a:pt x="137503" y="37272"/>
                  </a:lnTo>
                  <a:lnTo>
                    <a:pt x="87214" y="56801"/>
                  </a:lnTo>
                  <a:lnTo>
                    <a:pt x="38585" y="80132"/>
                  </a:lnTo>
                  <a:lnTo>
                    <a:pt x="1183" y="105544"/>
                  </a:lnTo>
                  <a:lnTo>
                    <a:pt x="0" y="111770"/>
                  </a:lnTo>
                  <a:lnTo>
                    <a:pt x="2214" y="129271"/>
                  </a:lnTo>
                  <a:lnTo>
                    <a:pt x="8625" y="136849"/>
                  </a:lnTo>
                  <a:lnTo>
                    <a:pt x="60463" y="162043"/>
                  </a:lnTo>
                  <a:lnTo>
                    <a:pt x="114881" y="180849"/>
                  </a:lnTo>
                  <a:lnTo>
                    <a:pt x="173567" y="199055"/>
                  </a:lnTo>
                  <a:lnTo>
                    <a:pt x="218820" y="216713"/>
                  </a:lnTo>
                  <a:lnTo>
                    <a:pt x="269199" y="245584"/>
                  </a:lnTo>
                  <a:lnTo>
                    <a:pt x="323651" y="273627"/>
                  </a:lnTo>
                  <a:lnTo>
                    <a:pt x="357787" y="302105"/>
                  </a:lnTo>
                  <a:lnTo>
                    <a:pt x="378764" y="335779"/>
                  </a:lnTo>
                  <a:lnTo>
                    <a:pt x="378721" y="344635"/>
                  </a:lnTo>
                  <a:lnTo>
                    <a:pt x="371617" y="365059"/>
                  </a:lnTo>
                  <a:lnTo>
                    <a:pt x="356114" y="380310"/>
                  </a:lnTo>
                  <a:lnTo>
                    <a:pt x="301181" y="407200"/>
                  </a:lnTo>
                  <a:lnTo>
                    <a:pt x="251181" y="427162"/>
                  </a:lnTo>
                  <a:lnTo>
                    <a:pt x="202994" y="433146"/>
                  </a:lnTo>
                  <a:lnTo>
                    <a:pt x="124635" y="4575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7" name="SMARTInkShape-Group19"/>
          <p:cNvGrpSpPr/>
          <p:nvPr/>
        </p:nvGrpSpPr>
        <p:grpSpPr>
          <a:xfrm>
            <a:off x="7191375" y="2095500"/>
            <a:ext cx="3488532" cy="2631282"/>
            <a:chOff x="7191375" y="2095500"/>
            <a:chExt cx="3488532" cy="2631282"/>
          </a:xfrm>
        </p:grpSpPr>
        <p:sp>
          <p:nvSpPr>
            <p:cNvPr id="178" name="SMARTInkShape-155"/>
            <p:cNvSpPr/>
            <p:nvPr/>
          </p:nvSpPr>
          <p:spPr>
            <a:xfrm>
              <a:off x="8703469" y="4464844"/>
              <a:ext cx="47626" cy="261938"/>
            </a:xfrm>
            <a:custGeom>
              <a:avLst/>
              <a:gdLst/>
              <a:ahLst/>
              <a:cxnLst/>
              <a:rect l="0" t="0" r="0" b="0"/>
              <a:pathLst>
                <a:path w="47626" h="261938">
                  <a:moveTo>
                    <a:pt x="47625" y="0"/>
                  </a:moveTo>
                  <a:lnTo>
                    <a:pt x="32926" y="53519"/>
                  </a:lnTo>
                  <a:lnTo>
                    <a:pt x="26513" y="92145"/>
                  </a:lnTo>
                  <a:lnTo>
                    <a:pt x="21085" y="138427"/>
                  </a:lnTo>
                  <a:lnTo>
                    <a:pt x="7399" y="195942"/>
                  </a:lnTo>
                  <a:lnTo>
                    <a:pt x="0" y="2619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9" name="SMARTInkShape-156"/>
            <p:cNvSpPr/>
            <p:nvPr/>
          </p:nvSpPr>
          <p:spPr>
            <a:xfrm>
              <a:off x="8786813" y="4131469"/>
              <a:ext cx="23813" cy="71438"/>
            </a:xfrm>
            <a:custGeom>
              <a:avLst/>
              <a:gdLst/>
              <a:ahLst/>
              <a:cxnLst/>
              <a:rect l="0" t="0" r="0" b="0"/>
              <a:pathLst>
                <a:path w="23813" h="71438">
                  <a:moveTo>
                    <a:pt x="23812" y="0"/>
                  </a:moveTo>
                  <a:lnTo>
                    <a:pt x="0" y="714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0" name="SMARTInkShape-157"/>
            <p:cNvSpPr/>
            <p:nvPr/>
          </p:nvSpPr>
          <p:spPr>
            <a:xfrm>
              <a:off x="8893969" y="3619500"/>
              <a:ext cx="23813" cy="119064"/>
            </a:xfrm>
            <a:custGeom>
              <a:avLst/>
              <a:gdLst/>
              <a:ahLst/>
              <a:cxnLst/>
              <a:rect l="0" t="0" r="0" b="0"/>
              <a:pathLst>
                <a:path w="23813" h="119064">
                  <a:moveTo>
                    <a:pt x="23812" y="0"/>
                  </a:moveTo>
                  <a:lnTo>
                    <a:pt x="14388" y="38855"/>
                  </a:lnTo>
                  <a:lnTo>
                    <a:pt x="6075" y="90284"/>
                  </a:lnTo>
                  <a:lnTo>
                    <a:pt x="0" y="1190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1" name="SMARTInkShape-158"/>
            <p:cNvSpPr/>
            <p:nvPr/>
          </p:nvSpPr>
          <p:spPr>
            <a:xfrm>
              <a:off x="8953500" y="3298031"/>
              <a:ext cx="1" cy="59533"/>
            </a:xfrm>
            <a:custGeom>
              <a:avLst/>
              <a:gdLst/>
              <a:ahLst/>
              <a:cxnLst/>
              <a:rect l="0" t="0" r="0" b="0"/>
              <a:pathLst>
                <a:path w="1" h="59533">
                  <a:moveTo>
                    <a:pt x="0" y="0"/>
                  </a:moveTo>
                  <a:lnTo>
                    <a:pt x="0" y="595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2" name="SMARTInkShape-159"/>
            <p:cNvSpPr/>
            <p:nvPr/>
          </p:nvSpPr>
          <p:spPr>
            <a:xfrm>
              <a:off x="10668000" y="2381250"/>
              <a:ext cx="11907" cy="95251"/>
            </a:xfrm>
            <a:custGeom>
              <a:avLst/>
              <a:gdLst/>
              <a:ahLst/>
              <a:cxnLst/>
              <a:rect l="0" t="0" r="0" b="0"/>
              <a:pathLst>
                <a:path w="11907" h="95251">
                  <a:moveTo>
                    <a:pt x="0" y="0"/>
                  </a:moveTo>
                  <a:lnTo>
                    <a:pt x="11906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3" name="SMARTInkShape-160"/>
            <p:cNvSpPr/>
            <p:nvPr/>
          </p:nvSpPr>
          <p:spPr>
            <a:xfrm>
              <a:off x="10205662" y="2095500"/>
              <a:ext cx="273888" cy="351995"/>
            </a:xfrm>
            <a:custGeom>
              <a:avLst/>
              <a:gdLst/>
              <a:ahLst/>
              <a:cxnLst/>
              <a:rect l="0" t="0" r="0" b="0"/>
              <a:pathLst>
                <a:path w="273888" h="351995">
                  <a:moveTo>
                    <a:pt x="271838" y="0"/>
                  </a:moveTo>
                  <a:lnTo>
                    <a:pt x="240702" y="1323"/>
                  </a:lnTo>
                  <a:lnTo>
                    <a:pt x="181209" y="22892"/>
                  </a:lnTo>
                  <a:lnTo>
                    <a:pt x="129876" y="44014"/>
                  </a:lnTo>
                  <a:lnTo>
                    <a:pt x="73971" y="78187"/>
                  </a:lnTo>
                  <a:lnTo>
                    <a:pt x="20837" y="105383"/>
                  </a:lnTo>
                  <a:lnTo>
                    <a:pt x="8146" y="120038"/>
                  </a:lnTo>
                  <a:lnTo>
                    <a:pt x="0" y="138364"/>
                  </a:lnTo>
                  <a:lnTo>
                    <a:pt x="1977" y="141191"/>
                  </a:lnTo>
                  <a:lnTo>
                    <a:pt x="31315" y="159051"/>
                  </a:lnTo>
                  <a:lnTo>
                    <a:pt x="90665" y="178366"/>
                  </a:lnTo>
                  <a:lnTo>
                    <a:pt x="139969" y="194767"/>
                  </a:lnTo>
                  <a:lnTo>
                    <a:pt x="172793" y="208521"/>
                  </a:lnTo>
                  <a:lnTo>
                    <a:pt x="190776" y="214384"/>
                  </a:lnTo>
                  <a:lnTo>
                    <a:pt x="215776" y="229915"/>
                  </a:lnTo>
                  <a:lnTo>
                    <a:pt x="238617" y="238338"/>
                  </a:lnTo>
                  <a:lnTo>
                    <a:pt x="269505" y="270948"/>
                  </a:lnTo>
                  <a:lnTo>
                    <a:pt x="272929" y="277205"/>
                  </a:lnTo>
                  <a:lnTo>
                    <a:pt x="273887" y="282699"/>
                  </a:lnTo>
                  <a:lnTo>
                    <a:pt x="273204" y="287685"/>
                  </a:lnTo>
                  <a:lnTo>
                    <a:pt x="259602" y="307343"/>
                  </a:lnTo>
                  <a:lnTo>
                    <a:pt x="232494" y="323604"/>
                  </a:lnTo>
                  <a:lnTo>
                    <a:pt x="179637" y="341512"/>
                  </a:lnTo>
                  <a:lnTo>
                    <a:pt x="127797" y="346108"/>
                  </a:lnTo>
                  <a:lnTo>
                    <a:pt x="95544" y="351994"/>
                  </a:lnTo>
                  <a:lnTo>
                    <a:pt x="45619" y="3452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4" name="SMARTInkShape-161"/>
            <p:cNvSpPr/>
            <p:nvPr/>
          </p:nvSpPr>
          <p:spPr>
            <a:xfrm>
              <a:off x="9786938" y="2928938"/>
              <a:ext cx="107157" cy="119063"/>
            </a:xfrm>
            <a:custGeom>
              <a:avLst/>
              <a:gdLst/>
              <a:ahLst/>
              <a:cxnLst/>
              <a:rect l="0" t="0" r="0" b="0"/>
              <a:pathLst>
                <a:path w="107157" h="119063">
                  <a:moveTo>
                    <a:pt x="0" y="0"/>
                  </a:moveTo>
                  <a:lnTo>
                    <a:pt x="0" y="6320"/>
                  </a:lnTo>
                  <a:lnTo>
                    <a:pt x="3527" y="12951"/>
                  </a:lnTo>
                  <a:lnTo>
                    <a:pt x="57896" y="71097"/>
                  </a:lnTo>
                  <a:lnTo>
                    <a:pt x="69482" y="88240"/>
                  </a:lnTo>
                  <a:lnTo>
                    <a:pt x="107156" y="1190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5" name="SMARTInkShape-162"/>
            <p:cNvSpPr/>
            <p:nvPr/>
          </p:nvSpPr>
          <p:spPr>
            <a:xfrm>
              <a:off x="9710837" y="2869406"/>
              <a:ext cx="457102" cy="95251"/>
            </a:xfrm>
            <a:custGeom>
              <a:avLst/>
              <a:gdLst/>
              <a:ahLst/>
              <a:cxnLst/>
              <a:rect l="0" t="0" r="0" b="0"/>
              <a:pathLst>
                <a:path w="457102" h="95251">
                  <a:moveTo>
                    <a:pt x="457101" y="95250"/>
                  </a:moveTo>
                  <a:lnTo>
                    <a:pt x="407525" y="93927"/>
                  </a:lnTo>
                  <a:lnTo>
                    <a:pt x="351200" y="76265"/>
                  </a:lnTo>
                  <a:lnTo>
                    <a:pt x="304412" y="65753"/>
                  </a:lnTo>
                  <a:lnTo>
                    <a:pt x="254580" y="61375"/>
                  </a:lnTo>
                  <a:lnTo>
                    <a:pt x="198815" y="51713"/>
                  </a:lnTo>
                  <a:lnTo>
                    <a:pt x="146189" y="48164"/>
                  </a:lnTo>
                  <a:lnTo>
                    <a:pt x="91465" y="47732"/>
                  </a:lnTo>
                  <a:lnTo>
                    <a:pt x="44593" y="44119"/>
                  </a:lnTo>
                  <a:lnTo>
                    <a:pt x="6078" y="36457"/>
                  </a:lnTo>
                  <a:lnTo>
                    <a:pt x="0" y="36046"/>
                  </a:lnTo>
                  <a:lnTo>
                    <a:pt x="232" y="35937"/>
                  </a:lnTo>
                  <a:lnTo>
                    <a:pt x="3787" y="35762"/>
                  </a:lnTo>
                  <a:lnTo>
                    <a:pt x="23501" y="27545"/>
                  </a:lnTo>
                  <a:lnTo>
                    <a:pt x="77928" y="24140"/>
                  </a:lnTo>
                  <a:lnTo>
                    <a:pt x="124087" y="20350"/>
                  </a:lnTo>
                  <a:lnTo>
                    <a:pt x="175122" y="11695"/>
                  </a:lnTo>
                  <a:lnTo>
                    <a:pt x="24278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6" name="SMARTInkShape-163"/>
            <p:cNvSpPr/>
            <p:nvPr/>
          </p:nvSpPr>
          <p:spPr>
            <a:xfrm>
              <a:off x="7191375" y="2464594"/>
              <a:ext cx="3095626" cy="2143126"/>
            </a:xfrm>
            <a:custGeom>
              <a:avLst/>
              <a:gdLst/>
              <a:ahLst/>
              <a:cxnLst/>
              <a:rect l="0" t="0" r="0" b="0"/>
              <a:pathLst>
                <a:path w="3095626" h="2143126">
                  <a:moveTo>
                    <a:pt x="3095625" y="0"/>
                  </a:moveTo>
                  <a:lnTo>
                    <a:pt x="3079052" y="16571"/>
                  </a:lnTo>
                  <a:lnTo>
                    <a:pt x="3027677" y="45020"/>
                  </a:lnTo>
                  <a:lnTo>
                    <a:pt x="2970777" y="79598"/>
                  </a:lnTo>
                  <a:lnTo>
                    <a:pt x="2915104" y="111512"/>
                  </a:lnTo>
                  <a:lnTo>
                    <a:pt x="2865793" y="143000"/>
                  </a:lnTo>
                  <a:lnTo>
                    <a:pt x="2812886" y="171465"/>
                  </a:lnTo>
                  <a:lnTo>
                    <a:pt x="2759317" y="206094"/>
                  </a:lnTo>
                  <a:lnTo>
                    <a:pt x="2704492" y="244439"/>
                  </a:lnTo>
                  <a:lnTo>
                    <a:pt x="2655444" y="269309"/>
                  </a:lnTo>
                  <a:lnTo>
                    <a:pt x="2607539" y="298328"/>
                  </a:lnTo>
                  <a:lnTo>
                    <a:pt x="2559858" y="329539"/>
                  </a:lnTo>
                  <a:lnTo>
                    <a:pt x="2512222" y="353000"/>
                  </a:lnTo>
                  <a:lnTo>
                    <a:pt x="2464595" y="381740"/>
                  </a:lnTo>
                  <a:lnTo>
                    <a:pt x="2416969" y="412896"/>
                  </a:lnTo>
                  <a:lnTo>
                    <a:pt x="2357438" y="455984"/>
                  </a:lnTo>
                  <a:lnTo>
                    <a:pt x="2332303" y="475180"/>
                  </a:lnTo>
                  <a:lnTo>
                    <a:pt x="2276576" y="501811"/>
                  </a:lnTo>
                  <a:lnTo>
                    <a:pt x="2220638" y="538478"/>
                  </a:lnTo>
                  <a:lnTo>
                    <a:pt x="2166815" y="574433"/>
                  </a:lnTo>
                  <a:lnTo>
                    <a:pt x="2110125" y="610542"/>
                  </a:lnTo>
                  <a:lnTo>
                    <a:pt x="2053998" y="649179"/>
                  </a:lnTo>
                  <a:lnTo>
                    <a:pt x="2000137" y="682290"/>
                  </a:lnTo>
                  <a:lnTo>
                    <a:pt x="1943440" y="717837"/>
                  </a:lnTo>
                  <a:lnTo>
                    <a:pt x="1887311" y="756363"/>
                  </a:lnTo>
                  <a:lnTo>
                    <a:pt x="1833449" y="789452"/>
                  </a:lnTo>
                  <a:lnTo>
                    <a:pt x="1788697" y="814819"/>
                  </a:lnTo>
                  <a:lnTo>
                    <a:pt x="1729696" y="854748"/>
                  </a:lnTo>
                  <a:lnTo>
                    <a:pt x="1673110" y="888506"/>
                  </a:lnTo>
                  <a:lnTo>
                    <a:pt x="1626684" y="912666"/>
                  </a:lnTo>
                  <a:lnTo>
                    <a:pt x="1571771" y="952716"/>
                  </a:lnTo>
                  <a:lnTo>
                    <a:pt x="1526835" y="979169"/>
                  </a:lnTo>
                  <a:lnTo>
                    <a:pt x="1467772" y="1011811"/>
                  </a:lnTo>
                  <a:lnTo>
                    <a:pt x="1411176" y="1050058"/>
                  </a:lnTo>
                  <a:lnTo>
                    <a:pt x="1364747" y="1077832"/>
                  </a:lnTo>
                  <a:lnTo>
                    <a:pt x="1309833" y="1119103"/>
                  </a:lnTo>
                  <a:lnTo>
                    <a:pt x="1252929" y="1157633"/>
                  </a:lnTo>
                  <a:lnTo>
                    <a:pt x="1196758" y="1196749"/>
                  </a:lnTo>
                  <a:lnTo>
                    <a:pt x="1142889" y="1231277"/>
                  </a:lnTo>
                  <a:lnTo>
                    <a:pt x="1098135" y="1263524"/>
                  </a:lnTo>
                  <a:lnTo>
                    <a:pt x="1039133" y="1306448"/>
                  </a:lnTo>
                  <a:lnTo>
                    <a:pt x="988868" y="1347118"/>
                  </a:lnTo>
                  <a:lnTo>
                    <a:pt x="932540" y="1385187"/>
                  </a:lnTo>
                  <a:lnTo>
                    <a:pt x="881824" y="1426024"/>
                  </a:lnTo>
                  <a:lnTo>
                    <a:pt x="833588" y="1459961"/>
                  </a:lnTo>
                  <a:lnTo>
                    <a:pt x="784519" y="1501649"/>
                  </a:lnTo>
                  <a:lnTo>
                    <a:pt x="732297" y="1544573"/>
                  </a:lnTo>
                  <a:lnTo>
                    <a:pt x="677881" y="1595255"/>
                  </a:lnTo>
                  <a:lnTo>
                    <a:pt x="619023" y="1644868"/>
                  </a:lnTo>
                  <a:lnTo>
                    <a:pt x="559581" y="1699303"/>
                  </a:lnTo>
                  <a:lnTo>
                    <a:pt x="500061" y="1743171"/>
                  </a:lnTo>
                  <a:lnTo>
                    <a:pt x="446852" y="1792163"/>
                  </a:lnTo>
                  <a:lnTo>
                    <a:pt x="395698" y="1842761"/>
                  </a:lnTo>
                  <a:lnTo>
                    <a:pt x="345404" y="1892982"/>
                  </a:lnTo>
                  <a:lnTo>
                    <a:pt x="295844" y="1936213"/>
                  </a:lnTo>
                  <a:lnTo>
                    <a:pt x="242632" y="1984327"/>
                  </a:lnTo>
                  <a:lnTo>
                    <a:pt x="183629" y="2033480"/>
                  </a:lnTo>
                  <a:lnTo>
                    <a:pt x="136923" y="2067146"/>
                  </a:lnTo>
                  <a:lnTo>
                    <a:pt x="77916" y="2103490"/>
                  </a:lnTo>
                  <a:lnTo>
                    <a:pt x="53808" y="2123150"/>
                  </a:lnTo>
                  <a:lnTo>
                    <a:pt x="0" y="21431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4" name="SMARTInkShape-Group20"/>
          <p:cNvGrpSpPr/>
          <p:nvPr/>
        </p:nvGrpSpPr>
        <p:grpSpPr>
          <a:xfrm>
            <a:off x="8051649" y="5143500"/>
            <a:ext cx="806602" cy="1319141"/>
            <a:chOff x="8051649" y="5143500"/>
            <a:chExt cx="806602" cy="1319141"/>
          </a:xfrm>
        </p:grpSpPr>
        <p:sp>
          <p:nvSpPr>
            <p:cNvPr id="188" name="SMARTInkShape-164"/>
            <p:cNvSpPr/>
            <p:nvPr/>
          </p:nvSpPr>
          <p:spPr>
            <a:xfrm>
              <a:off x="8584408" y="6048376"/>
              <a:ext cx="130964" cy="190500"/>
            </a:xfrm>
            <a:custGeom>
              <a:avLst/>
              <a:gdLst/>
              <a:ahLst/>
              <a:cxnLst/>
              <a:rect l="0" t="0" r="0" b="0"/>
              <a:pathLst>
                <a:path w="130964" h="190500">
                  <a:moveTo>
                    <a:pt x="35717" y="95249"/>
                  </a:moveTo>
                  <a:lnTo>
                    <a:pt x="1811" y="95249"/>
                  </a:lnTo>
                  <a:lnTo>
                    <a:pt x="1207" y="93926"/>
                  </a:lnTo>
                  <a:lnTo>
                    <a:pt x="0" y="73105"/>
                  </a:lnTo>
                  <a:lnTo>
                    <a:pt x="10250" y="61332"/>
                  </a:lnTo>
                  <a:lnTo>
                    <a:pt x="21083" y="58563"/>
                  </a:lnTo>
                  <a:lnTo>
                    <a:pt x="47696" y="38956"/>
                  </a:lnTo>
                  <a:lnTo>
                    <a:pt x="55593" y="35835"/>
                  </a:lnTo>
                  <a:lnTo>
                    <a:pt x="67476" y="27962"/>
                  </a:lnTo>
                  <a:lnTo>
                    <a:pt x="75409" y="25656"/>
                  </a:lnTo>
                  <a:lnTo>
                    <a:pt x="78053" y="23718"/>
                  </a:lnTo>
                  <a:lnTo>
                    <a:pt x="79817" y="21104"/>
                  </a:lnTo>
                  <a:lnTo>
                    <a:pt x="80992" y="18037"/>
                  </a:lnTo>
                  <a:lnTo>
                    <a:pt x="84421" y="15993"/>
                  </a:lnTo>
                  <a:lnTo>
                    <a:pt x="106133" y="12264"/>
                  </a:lnTo>
                  <a:lnTo>
                    <a:pt x="112433" y="12065"/>
                  </a:lnTo>
                  <a:lnTo>
                    <a:pt x="114642" y="10688"/>
                  </a:lnTo>
                  <a:lnTo>
                    <a:pt x="116115" y="8448"/>
                  </a:lnTo>
                  <a:lnTo>
                    <a:pt x="117097" y="5632"/>
                  </a:lnTo>
                  <a:lnTo>
                    <a:pt x="119075" y="3754"/>
                  </a:lnTo>
                  <a:lnTo>
                    <a:pt x="130958" y="1"/>
                  </a:lnTo>
                  <a:lnTo>
                    <a:pt x="130963" y="0"/>
                  </a:lnTo>
                  <a:lnTo>
                    <a:pt x="120715" y="10250"/>
                  </a:lnTo>
                  <a:lnTo>
                    <a:pt x="83832" y="35963"/>
                  </a:lnTo>
                  <a:lnTo>
                    <a:pt x="27781" y="91281"/>
                  </a:lnTo>
                  <a:lnTo>
                    <a:pt x="19843" y="99218"/>
                  </a:lnTo>
                  <a:lnTo>
                    <a:pt x="15433" y="110684"/>
                  </a:lnTo>
                  <a:lnTo>
                    <a:pt x="12149" y="123275"/>
                  </a:lnTo>
                  <a:lnTo>
                    <a:pt x="1239" y="142302"/>
                  </a:lnTo>
                  <a:lnTo>
                    <a:pt x="0" y="176880"/>
                  </a:lnTo>
                  <a:lnTo>
                    <a:pt x="1322" y="177451"/>
                  </a:lnTo>
                  <a:lnTo>
                    <a:pt x="6320" y="178085"/>
                  </a:lnTo>
                  <a:lnTo>
                    <a:pt x="8181" y="179578"/>
                  </a:lnTo>
                  <a:lnTo>
                    <a:pt x="11414" y="188799"/>
                  </a:lnTo>
                  <a:lnTo>
                    <a:pt x="15214" y="189744"/>
                  </a:lnTo>
                  <a:lnTo>
                    <a:pt x="23811" y="1904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9" name="SMARTInkShape-165"/>
            <p:cNvSpPr/>
            <p:nvPr/>
          </p:nvSpPr>
          <p:spPr>
            <a:xfrm>
              <a:off x="8691563" y="6143625"/>
              <a:ext cx="166688" cy="18997"/>
            </a:xfrm>
            <a:custGeom>
              <a:avLst/>
              <a:gdLst/>
              <a:ahLst/>
              <a:cxnLst/>
              <a:rect l="0" t="0" r="0" b="0"/>
              <a:pathLst>
                <a:path w="166688" h="18997">
                  <a:moveTo>
                    <a:pt x="166687" y="11906"/>
                  </a:moveTo>
                  <a:lnTo>
                    <a:pt x="144674" y="11906"/>
                  </a:lnTo>
                  <a:lnTo>
                    <a:pt x="137087" y="18227"/>
                  </a:lnTo>
                  <a:lnTo>
                    <a:pt x="133725" y="18766"/>
                  </a:lnTo>
                  <a:lnTo>
                    <a:pt x="130161" y="17802"/>
                  </a:lnTo>
                  <a:lnTo>
                    <a:pt x="122672" y="14526"/>
                  </a:lnTo>
                  <a:lnTo>
                    <a:pt x="114934" y="13071"/>
                  </a:lnTo>
                  <a:lnTo>
                    <a:pt x="111018" y="14005"/>
                  </a:lnTo>
                  <a:lnTo>
                    <a:pt x="103140" y="18572"/>
                  </a:lnTo>
                  <a:lnTo>
                    <a:pt x="99186" y="18996"/>
                  </a:lnTo>
                  <a:lnTo>
                    <a:pt x="57216" y="12260"/>
                  </a:lnTo>
                  <a:lnTo>
                    <a:pt x="30508" y="1065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0" name="SMARTInkShape-166"/>
            <p:cNvSpPr/>
            <p:nvPr/>
          </p:nvSpPr>
          <p:spPr>
            <a:xfrm>
              <a:off x="8262938" y="6274594"/>
              <a:ext cx="142876" cy="154782"/>
            </a:xfrm>
            <a:custGeom>
              <a:avLst/>
              <a:gdLst/>
              <a:ahLst/>
              <a:cxnLst/>
              <a:rect l="0" t="0" r="0" b="0"/>
              <a:pathLst>
                <a:path w="142876" h="154782">
                  <a:moveTo>
                    <a:pt x="0" y="0"/>
                  </a:moveTo>
                  <a:lnTo>
                    <a:pt x="48762" y="54658"/>
                  </a:lnTo>
                  <a:lnTo>
                    <a:pt x="96933" y="97279"/>
                  </a:lnTo>
                  <a:lnTo>
                    <a:pt x="142875" y="1547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1" name="SMARTInkShape-167"/>
            <p:cNvSpPr/>
            <p:nvPr/>
          </p:nvSpPr>
          <p:spPr>
            <a:xfrm>
              <a:off x="8051649" y="6072188"/>
              <a:ext cx="341362" cy="390453"/>
            </a:xfrm>
            <a:custGeom>
              <a:avLst/>
              <a:gdLst/>
              <a:ahLst/>
              <a:cxnLst/>
              <a:rect l="0" t="0" r="0" b="0"/>
              <a:pathLst>
                <a:path w="341362" h="390453">
                  <a:moveTo>
                    <a:pt x="187476" y="0"/>
                  </a:moveTo>
                  <a:lnTo>
                    <a:pt x="141691" y="6320"/>
                  </a:lnTo>
                  <a:lnTo>
                    <a:pt x="87618" y="24121"/>
                  </a:lnTo>
                  <a:lnTo>
                    <a:pt x="59566" y="46069"/>
                  </a:lnTo>
                  <a:lnTo>
                    <a:pt x="24196" y="98981"/>
                  </a:lnTo>
                  <a:lnTo>
                    <a:pt x="14366" y="115429"/>
                  </a:lnTo>
                  <a:lnTo>
                    <a:pt x="2717" y="155762"/>
                  </a:lnTo>
                  <a:lnTo>
                    <a:pt x="0" y="206371"/>
                  </a:lnTo>
                  <a:lnTo>
                    <a:pt x="4053" y="234596"/>
                  </a:lnTo>
                  <a:lnTo>
                    <a:pt x="33799" y="290589"/>
                  </a:lnTo>
                  <a:lnTo>
                    <a:pt x="80210" y="344454"/>
                  </a:lnTo>
                  <a:lnTo>
                    <a:pt x="100425" y="362527"/>
                  </a:lnTo>
                  <a:lnTo>
                    <a:pt x="152837" y="384626"/>
                  </a:lnTo>
                  <a:lnTo>
                    <a:pt x="181475" y="390452"/>
                  </a:lnTo>
                  <a:lnTo>
                    <a:pt x="224361" y="382916"/>
                  </a:lnTo>
                  <a:lnTo>
                    <a:pt x="263995" y="368687"/>
                  </a:lnTo>
                  <a:lnTo>
                    <a:pt x="277047" y="358330"/>
                  </a:lnTo>
                  <a:lnTo>
                    <a:pt x="321289" y="306216"/>
                  </a:lnTo>
                  <a:lnTo>
                    <a:pt x="332056" y="289995"/>
                  </a:lnTo>
                  <a:lnTo>
                    <a:pt x="339235" y="259667"/>
                  </a:lnTo>
                  <a:lnTo>
                    <a:pt x="341361" y="212904"/>
                  </a:lnTo>
                  <a:lnTo>
                    <a:pt x="333898" y="159501"/>
                  </a:lnTo>
                  <a:lnTo>
                    <a:pt x="331927" y="144531"/>
                  </a:lnTo>
                  <a:lnTo>
                    <a:pt x="323996" y="129940"/>
                  </a:lnTo>
                  <a:lnTo>
                    <a:pt x="288504" y="84286"/>
                  </a:lnTo>
                  <a:lnTo>
                    <a:pt x="268096" y="71415"/>
                  </a:lnTo>
                  <a:lnTo>
                    <a:pt x="211289" y="595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2" name="SMARTInkShape-168"/>
            <p:cNvSpPr/>
            <p:nvPr/>
          </p:nvSpPr>
          <p:spPr>
            <a:xfrm>
              <a:off x="8548688" y="5572125"/>
              <a:ext cx="35719" cy="142876"/>
            </a:xfrm>
            <a:custGeom>
              <a:avLst/>
              <a:gdLst/>
              <a:ahLst/>
              <a:cxnLst/>
              <a:rect l="0" t="0" r="0" b="0"/>
              <a:pathLst>
                <a:path w="35719" h="142876">
                  <a:moveTo>
                    <a:pt x="35718" y="0"/>
                  </a:moveTo>
                  <a:lnTo>
                    <a:pt x="32191" y="38855"/>
                  </a:lnTo>
                  <a:lnTo>
                    <a:pt x="22767" y="65311"/>
                  </a:lnTo>
                  <a:lnTo>
                    <a:pt x="15410" y="81944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3" name="SMARTInkShape-169"/>
            <p:cNvSpPr/>
            <p:nvPr/>
          </p:nvSpPr>
          <p:spPr>
            <a:xfrm>
              <a:off x="8643938" y="5143500"/>
              <a:ext cx="11907" cy="95251"/>
            </a:xfrm>
            <a:custGeom>
              <a:avLst/>
              <a:gdLst/>
              <a:ahLst/>
              <a:cxnLst/>
              <a:rect l="0" t="0" r="0" b="0"/>
              <a:pathLst>
                <a:path w="11907" h="95251">
                  <a:moveTo>
                    <a:pt x="11906" y="0"/>
                  </a:moveTo>
                  <a:lnTo>
                    <a:pt x="0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3" name="SMARTInkShape-Group21"/>
          <p:cNvGrpSpPr/>
          <p:nvPr/>
        </p:nvGrpSpPr>
        <p:grpSpPr>
          <a:xfrm>
            <a:off x="6513520" y="2941983"/>
            <a:ext cx="2463794" cy="606081"/>
            <a:chOff x="6513520" y="2941983"/>
            <a:chExt cx="2463794" cy="606081"/>
          </a:xfrm>
        </p:grpSpPr>
        <p:sp>
          <p:nvSpPr>
            <p:cNvPr id="195" name="SMARTInkShape-170"/>
            <p:cNvSpPr/>
            <p:nvPr/>
          </p:nvSpPr>
          <p:spPr>
            <a:xfrm>
              <a:off x="8882063" y="3309938"/>
              <a:ext cx="95251" cy="11907"/>
            </a:xfrm>
            <a:custGeom>
              <a:avLst/>
              <a:gdLst/>
              <a:ahLst/>
              <a:cxnLst/>
              <a:rect l="0" t="0" r="0" b="0"/>
              <a:pathLst>
                <a:path w="95251" h="11907">
                  <a:moveTo>
                    <a:pt x="95250" y="11906"/>
                  </a:moveTo>
                  <a:lnTo>
                    <a:pt x="95250" y="5585"/>
                  </a:lnTo>
                  <a:lnTo>
                    <a:pt x="93927" y="3723"/>
                  </a:lnTo>
                  <a:lnTo>
                    <a:pt x="91722" y="2482"/>
                  </a:lnTo>
                  <a:lnTo>
                    <a:pt x="78678" y="490"/>
                  </a:lnTo>
                  <a:lnTo>
                    <a:pt x="19581" y="1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6" name="SMARTInkShape-171"/>
            <p:cNvSpPr/>
            <p:nvPr/>
          </p:nvSpPr>
          <p:spPr>
            <a:xfrm>
              <a:off x="8322469" y="3298031"/>
              <a:ext cx="59532" cy="6861"/>
            </a:xfrm>
            <a:custGeom>
              <a:avLst/>
              <a:gdLst/>
              <a:ahLst/>
              <a:cxnLst/>
              <a:rect l="0" t="0" r="0" b="0"/>
              <a:pathLst>
                <a:path w="59532" h="6861">
                  <a:moveTo>
                    <a:pt x="59531" y="0"/>
                  </a:moveTo>
                  <a:lnTo>
                    <a:pt x="59531" y="6321"/>
                  </a:lnTo>
                  <a:lnTo>
                    <a:pt x="56885" y="686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7" name="SMARTInkShape-172"/>
            <p:cNvSpPr/>
            <p:nvPr/>
          </p:nvSpPr>
          <p:spPr>
            <a:xfrm>
              <a:off x="7608094" y="3286125"/>
              <a:ext cx="178595" cy="11907"/>
            </a:xfrm>
            <a:custGeom>
              <a:avLst/>
              <a:gdLst/>
              <a:ahLst/>
              <a:cxnLst/>
              <a:rect l="0" t="0" r="0" b="0"/>
              <a:pathLst>
                <a:path w="178595" h="11907">
                  <a:moveTo>
                    <a:pt x="178594" y="11906"/>
                  </a:moveTo>
                  <a:lnTo>
                    <a:pt x="144286" y="11906"/>
                  </a:lnTo>
                  <a:lnTo>
                    <a:pt x="133359" y="8378"/>
                  </a:lnTo>
                  <a:lnTo>
                    <a:pt x="128593" y="5586"/>
                  </a:lnTo>
                  <a:lnTo>
                    <a:pt x="122771" y="5047"/>
                  </a:lnTo>
                  <a:lnTo>
                    <a:pt x="86756" y="10742"/>
                  </a:lnTo>
                  <a:lnTo>
                    <a:pt x="29687" y="69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8" name="SMARTInkShape-173"/>
            <p:cNvSpPr/>
            <p:nvPr/>
          </p:nvSpPr>
          <p:spPr>
            <a:xfrm>
              <a:off x="7215188" y="3274219"/>
              <a:ext cx="83344" cy="1"/>
            </a:xfrm>
            <a:custGeom>
              <a:avLst/>
              <a:gdLst/>
              <a:ahLst/>
              <a:cxnLst/>
              <a:rect l="0" t="0" r="0" b="0"/>
              <a:pathLst>
                <a:path w="83344" h="1">
                  <a:moveTo>
                    <a:pt x="83343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9" name="SMARTInkShape-174"/>
            <p:cNvSpPr/>
            <p:nvPr/>
          </p:nvSpPr>
          <p:spPr>
            <a:xfrm>
              <a:off x="6513520" y="2941983"/>
              <a:ext cx="372536" cy="416968"/>
            </a:xfrm>
            <a:custGeom>
              <a:avLst/>
              <a:gdLst/>
              <a:ahLst/>
              <a:cxnLst/>
              <a:rect l="0" t="0" r="0" b="0"/>
              <a:pathLst>
                <a:path w="372536" h="416968">
                  <a:moveTo>
                    <a:pt x="11105" y="106017"/>
                  </a:moveTo>
                  <a:lnTo>
                    <a:pt x="14633" y="129552"/>
                  </a:lnTo>
                  <a:lnTo>
                    <a:pt x="27677" y="183720"/>
                  </a:lnTo>
                  <a:lnTo>
                    <a:pt x="42993" y="242731"/>
                  </a:lnTo>
                  <a:lnTo>
                    <a:pt x="62717" y="297535"/>
                  </a:lnTo>
                  <a:lnTo>
                    <a:pt x="69072" y="349880"/>
                  </a:lnTo>
                  <a:lnTo>
                    <a:pt x="70545" y="403893"/>
                  </a:lnTo>
                  <a:lnTo>
                    <a:pt x="70609" y="416967"/>
                  </a:lnTo>
                  <a:lnTo>
                    <a:pt x="70618" y="416505"/>
                  </a:lnTo>
                  <a:lnTo>
                    <a:pt x="43812" y="365945"/>
                  </a:lnTo>
                  <a:lnTo>
                    <a:pt x="23057" y="306592"/>
                  </a:lnTo>
                  <a:lnTo>
                    <a:pt x="5284" y="261759"/>
                  </a:lnTo>
                  <a:lnTo>
                    <a:pt x="0" y="211470"/>
                  </a:lnTo>
                  <a:lnTo>
                    <a:pt x="8728" y="156945"/>
                  </a:lnTo>
                  <a:lnTo>
                    <a:pt x="12694" y="137912"/>
                  </a:lnTo>
                  <a:lnTo>
                    <a:pt x="36800" y="96883"/>
                  </a:lnTo>
                  <a:lnTo>
                    <a:pt x="73360" y="62908"/>
                  </a:lnTo>
                  <a:lnTo>
                    <a:pt x="126999" y="26273"/>
                  </a:lnTo>
                  <a:lnTo>
                    <a:pt x="148603" y="16336"/>
                  </a:lnTo>
                  <a:lnTo>
                    <a:pt x="196631" y="4627"/>
                  </a:lnTo>
                  <a:lnTo>
                    <a:pt x="253882" y="0"/>
                  </a:lnTo>
                  <a:lnTo>
                    <a:pt x="286327" y="2726"/>
                  </a:lnTo>
                  <a:lnTo>
                    <a:pt x="342016" y="19214"/>
                  </a:lnTo>
                  <a:lnTo>
                    <a:pt x="355732" y="26868"/>
                  </a:lnTo>
                  <a:lnTo>
                    <a:pt x="370891" y="44936"/>
                  </a:lnTo>
                  <a:lnTo>
                    <a:pt x="372535" y="62995"/>
                  </a:lnTo>
                  <a:lnTo>
                    <a:pt x="362810" y="100606"/>
                  </a:lnTo>
                  <a:lnTo>
                    <a:pt x="330127" y="143226"/>
                  </a:lnTo>
                  <a:lnTo>
                    <a:pt x="276662" y="185466"/>
                  </a:lnTo>
                  <a:lnTo>
                    <a:pt x="189699" y="2488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0" name="SMARTInkShape-175"/>
            <p:cNvSpPr/>
            <p:nvPr/>
          </p:nvSpPr>
          <p:spPr>
            <a:xfrm>
              <a:off x="6977063" y="3214688"/>
              <a:ext cx="35719" cy="119063"/>
            </a:xfrm>
            <a:custGeom>
              <a:avLst/>
              <a:gdLst/>
              <a:ahLst/>
              <a:cxnLst/>
              <a:rect l="0" t="0" r="0" b="0"/>
              <a:pathLst>
                <a:path w="35719" h="119063">
                  <a:moveTo>
                    <a:pt x="0" y="0"/>
                  </a:moveTo>
                  <a:lnTo>
                    <a:pt x="6320" y="45784"/>
                  </a:lnTo>
                  <a:lnTo>
                    <a:pt x="35718" y="1190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1" name="SMARTInkShape-176"/>
            <p:cNvSpPr/>
            <p:nvPr/>
          </p:nvSpPr>
          <p:spPr>
            <a:xfrm>
              <a:off x="7003301" y="3357983"/>
              <a:ext cx="152356" cy="190081"/>
            </a:xfrm>
            <a:custGeom>
              <a:avLst/>
              <a:gdLst/>
              <a:ahLst/>
              <a:cxnLst/>
              <a:rect l="0" t="0" r="0" b="0"/>
              <a:pathLst>
                <a:path w="152356" h="190081">
                  <a:moveTo>
                    <a:pt x="9480" y="190080"/>
                  </a:moveTo>
                  <a:lnTo>
                    <a:pt x="9480" y="135269"/>
                  </a:lnTo>
                  <a:lnTo>
                    <a:pt x="56" y="76081"/>
                  </a:lnTo>
                  <a:lnTo>
                    <a:pt x="0" y="57393"/>
                  </a:lnTo>
                  <a:lnTo>
                    <a:pt x="7970" y="15751"/>
                  </a:lnTo>
                  <a:lnTo>
                    <a:pt x="11120" y="10361"/>
                  </a:lnTo>
                  <a:lnTo>
                    <a:pt x="15864" y="6767"/>
                  </a:lnTo>
                  <a:lnTo>
                    <a:pt x="31657" y="1709"/>
                  </a:lnTo>
                  <a:lnTo>
                    <a:pt x="61486" y="0"/>
                  </a:lnTo>
                  <a:lnTo>
                    <a:pt x="120398" y="11730"/>
                  </a:lnTo>
                  <a:lnTo>
                    <a:pt x="152355" y="233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SMARTInkShape-177"/>
            <p:cNvSpPr/>
            <p:nvPr/>
          </p:nvSpPr>
          <p:spPr>
            <a:xfrm>
              <a:off x="6988969" y="3381520"/>
              <a:ext cx="130970" cy="35575"/>
            </a:xfrm>
            <a:custGeom>
              <a:avLst/>
              <a:gdLst/>
              <a:ahLst/>
              <a:cxnLst/>
              <a:rect l="0" t="0" r="0" b="0"/>
              <a:pathLst>
                <a:path w="130970" h="35575">
                  <a:moveTo>
                    <a:pt x="130969" y="11761"/>
                  </a:moveTo>
                  <a:lnTo>
                    <a:pt x="124648" y="5441"/>
                  </a:lnTo>
                  <a:lnTo>
                    <a:pt x="118017" y="2337"/>
                  </a:lnTo>
                  <a:lnTo>
                    <a:pt x="74648" y="0"/>
                  </a:lnTo>
                  <a:lnTo>
                    <a:pt x="51369" y="6219"/>
                  </a:lnTo>
                  <a:lnTo>
                    <a:pt x="0" y="355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CDD77C2-D1F5-5C24-477E-A93F60C854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99" y="1310314"/>
            <a:ext cx="8888898" cy="35787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A32824-C5CF-BC12-31A9-2EDA026FE1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431C1B-29EA-D28A-3F39-886176AC0C20}"/>
              </a:ext>
            </a:extLst>
          </p:cNvPr>
          <p:cNvSpPr txBox="1"/>
          <p:nvPr/>
        </p:nvSpPr>
        <p:spPr>
          <a:xfrm>
            <a:off x="9264424" y="663688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826E2387-2FB6-FC73-6C5A-37F3A193A0F7}"/>
              </a:ext>
            </a:extLst>
          </p:cNvPr>
          <p:cNvSpPr txBox="1">
            <a:spLocks/>
          </p:cNvSpPr>
          <p:nvPr/>
        </p:nvSpPr>
        <p:spPr>
          <a:xfrm>
            <a:off x="3943349" y="660463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54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4909"/>
            <a:ext cx="12192000" cy="559214"/>
          </a:xfr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GB" dirty="0"/>
              <a:t>            </a:t>
            </a:r>
            <a:r>
              <a:rPr lang="en-GB" sz="4000" dirty="0">
                <a:solidFill>
                  <a:schemeClr val="bg1"/>
                </a:solidFill>
                <a:latin typeface="+mn-lt"/>
              </a:rPr>
              <a:t>Consumer and Producer Surplus 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17" y="3064243"/>
            <a:ext cx="4130566" cy="37389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55324" y="863139"/>
            <a:ext cx="70366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Consumer surplus is defined as the </a:t>
            </a:r>
            <a:r>
              <a:rPr lang="en-US" sz="3600" b="1" dirty="0">
                <a:solidFill>
                  <a:srgbClr val="FF0000"/>
                </a:solidFill>
              </a:rPr>
              <a:t>difference</a:t>
            </a:r>
            <a:r>
              <a:rPr lang="en-US" sz="3600" dirty="0"/>
              <a:t> between the amount that consumers are </a:t>
            </a:r>
            <a:r>
              <a:rPr lang="en-US" sz="3600" b="1" dirty="0">
                <a:solidFill>
                  <a:srgbClr val="FF0000"/>
                </a:solidFill>
              </a:rPr>
              <a:t>willing and able to pay</a:t>
            </a:r>
            <a:r>
              <a:rPr lang="en-US" sz="3600" b="1" dirty="0"/>
              <a:t> </a:t>
            </a:r>
            <a:r>
              <a:rPr lang="en-US" sz="3600" dirty="0"/>
              <a:t>for a product (indicated by the demand curve) and the total </a:t>
            </a:r>
            <a:r>
              <a:rPr lang="en-US" sz="3600" b="1" dirty="0">
                <a:solidFill>
                  <a:srgbClr val="FF0000"/>
                </a:solidFill>
              </a:rPr>
              <a:t>amount that they actually do pay </a:t>
            </a:r>
            <a:r>
              <a:rPr lang="en-US" sz="3600" dirty="0"/>
              <a:t>(i.e. the market price).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863139"/>
            <a:ext cx="4887310" cy="20621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Consumer surplus is a measure of the welfare that people gain from consuming goods and services.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5494282" y="5089364"/>
            <a:ext cx="6358759" cy="1754326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Consumer surplus is shown by the area under the demand curve and above the price.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8CF7BD-4CF8-B534-F933-289BA9B8AE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99" y="1310314"/>
            <a:ext cx="8888898" cy="35787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E3B2E2-6FBA-7801-FFE3-7FE6651CAB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4EFAE6-BBF7-0D51-9BE1-09461CFA783B}"/>
              </a:ext>
            </a:extLst>
          </p:cNvPr>
          <p:cNvSpPr txBox="1"/>
          <p:nvPr/>
        </p:nvSpPr>
        <p:spPr>
          <a:xfrm>
            <a:off x="9264424" y="663688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B123F27C-8C8B-3BA1-3DA5-437EFBF5D6E1}"/>
              </a:ext>
            </a:extLst>
          </p:cNvPr>
          <p:cNvSpPr txBox="1">
            <a:spLocks/>
          </p:cNvSpPr>
          <p:nvPr/>
        </p:nvSpPr>
        <p:spPr>
          <a:xfrm>
            <a:off x="3943349" y="660463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90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4909"/>
            <a:ext cx="12192000" cy="559214"/>
          </a:xfr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GB" dirty="0"/>
              <a:t>            </a:t>
            </a:r>
            <a:r>
              <a:rPr lang="en-GB" sz="4000" dirty="0">
                <a:solidFill>
                  <a:schemeClr val="bg1"/>
                </a:solidFill>
                <a:latin typeface="+mn-lt"/>
              </a:rPr>
              <a:t>Consumer and Producer Surplus 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7667"/>
          <a:stretch/>
        </p:blipFill>
        <p:spPr>
          <a:xfrm>
            <a:off x="4688958" y="754123"/>
            <a:ext cx="7220608" cy="60349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8470" y="4056505"/>
            <a:ext cx="46119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The triangle measures the consumer welfare gain.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594" y="997674"/>
            <a:ext cx="40680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There are consumers who are willing and able to demand the product at a higher price.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A2AE6E-6AE6-948E-5A4A-AC1EF14CEB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99" y="1310314"/>
            <a:ext cx="8888898" cy="35787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4815BA-F94F-9C68-0996-1C3A3ED35F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F11C97-D441-0B15-25D9-1AA4794A2105}"/>
              </a:ext>
            </a:extLst>
          </p:cNvPr>
          <p:cNvSpPr txBox="1"/>
          <p:nvPr/>
        </p:nvSpPr>
        <p:spPr>
          <a:xfrm>
            <a:off x="9264424" y="663688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F745BD58-1FDD-017B-3E48-27E1E4893E3B}"/>
              </a:ext>
            </a:extLst>
          </p:cNvPr>
          <p:cNvSpPr txBox="1">
            <a:spLocks/>
          </p:cNvSpPr>
          <p:nvPr/>
        </p:nvSpPr>
        <p:spPr>
          <a:xfrm>
            <a:off x="3943349" y="660463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429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4909"/>
            <a:ext cx="12192000" cy="559214"/>
          </a:xfr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GB" dirty="0"/>
              <a:t>            </a:t>
            </a:r>
            <a:r>
              <a:rPr lang="en-GB" sz="4000" dirty="0">
                <a:solidFill>
                  <a:schemeClr val="bg1"/>
                </a:solidFill>
                <a:latin typeface="+mn-lt"/>
              </a:rPr>
              <a:t>Consumer and Producer Surplus 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t="1" b="7021"/>
          <a:stretch/>
        </p:blipFill>
        <p:spPr>
          <a:xfrm>
            <a:off x="492188" y="3059342"/>
            <a:ext cx="4142874" cy="35319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51768" y="920294"/>
            <a:ext cx="649308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Producer surplus is the </a:t>
            </a:r>
            <a:r>
              <a:rPr lang="en-US" sz="3600" b="1" dirty="0">
                <a:solidFill>
                  <a:srgbClr val="FF0000"/>
                </a:solidFill>
              </a:rPr>
              <a:t>difference </a:t>
            </a:r>
            <a:r>
              <a:rPr lang="en-US" sz="3600" dirty="0"/>
              <a:t>between what producers are </a:t>
            </a:r>
            <a:r>
              <a:rPr lang="en-US" sz="3600" b="1" dirty="0">
                <a:solidFill>
                  <a:srgbClr val="FF0000"/>
                </a:solidFill>
              </a:rPr>
              <a:t>willing and able to supply</a:t>
            </a:r>
            <a:r>
              <a:rPr lang="en-US" sz="3600" dirty="0"/>
              <a:t> a product for </a:t>
            </a:r>
            <a:br>
              <a:rPr lang="en-US" sz="3600" dirty="0"/>
            </a:br>
            <a:r>
              <a:rPr lang="en-US" sz="3600" dirty="0"/>
              <a:t>(indicated by the supply curve), and the </a:t>
            </a:r>
            <a:r>
              <a:rPr lang="en-US" sz="3600" b="1" dirty="0">
                <a:solidFill>
                  <a:srgbClr val="FF0000"/>
                </a:solidFill>
              </a:rPr>
              <a:t>price they actually receive</a:t>
            </a:r>
            <a:r>
              <a:rPr lang="en-US" sz="3600" dirty="0"/>
              <a:t> (i.e. the market price) </a:t>
            </a:r>
          </a:p>
          <a:p>
            <a:pPr algn="ctr"/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863139"/>
            <a:ext cx="4887310" cy="20621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Producer surplus is a measure of the welfare that firms gain from supplying goods and services.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5743260" y="5119588"/>
            <a:ext cx="6096000" cy="156966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sz="3200" dirty="0"/>
              <a:t>Producer surplus is shown by the area above the supply curve and below the market price.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5875CF-1F33-B50B-968B-245F895EB2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99" y="1310314"/>
            <a:ext cx="8888898" cy="35787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65441D-2EE9-1328-3409-416CDECB50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B51BB1E-8557-DAC8-9146-2E7E12733EB7}"/>
              </a:ext>
            </a:extLst>
          </p:cNvPr>
          <p:cNvSpPr txBox="1"/>
          <p:nvPr/>
        </p:nvSpPr>
        <p:spPr>
          <a:xfrm>
            <a:off x="9264424" y="663688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63C95D9A-B5B2-9D3B-5290-BA63ACAF0133}"/>
              </a:ext>
            </a:extLst>
          </p:cNvPr>
          <p:cNvSpPr txBox="1">
            <a:spLocks/>
          </p:cNvSpPr>
          <p:nvPr/>
        </p:nvSpPr>
        <p:spPr>
          <a:xfrm>
            <a:off x="3943349" y="660463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83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3534" y="1307089"/>
            <a:ext cx="10624931" cy="230832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Supply is the quantity of a good or service that producers are </a:t>
            </a:r>
            <a:r>
              <a:rPr lang="en-GB" sz="4800" b="1" dirty="0"/>
              <a:t>willing</a:t>
            </a:r>
            <a:r>
              <a:rPr lang="en-GB" sz="4800" dirty="0"/>
              <a:t> and </a:t>
            </a:r>
            <a:r>
              <a:rPr lang="en-GB" sz="4800" b="1" dirty="0"/>
              <a:t>able </a:t>
            </a:r>
            <a:r>
              <a:rPr lang="en-GB" sz="4800" dirty="0"/>
              <a:t>to supply at a given price.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76282"/>
            <a:ext cx="12192000" cy="55921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/>
              <a:t> </a:t>
            </a:r>
            <a:r>
              <a:rPr lang="en-GB" sz="4000" b="1">
                <a:solidFill>
                  <a:schemeClr val="bg1"/>
                </a:solidFill>
                <a:latin typeface="+mn-lt"/>
              </a:rPr>
              <a:t>Theory of Supply 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64B096-ECAF-FC99-5FCA-6A0BCF5DE1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99" y="1310314"/>
            <a:ext cx="8888898" cy="35787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F69D79-A529-0693-4ECE-99DAD352D7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B36BB5-83B6-0F6E-7D94-41641D9D6F38}"/>
              </a:ext>
            </a:extLst>
          </p:cNvPr>
          <p:cNvSpPr txBox="1"/>
          <p:nvPr/>
        </p:nvSpPr>
        <p:spPr>
          <a:xfrm>
            <a:off x="9264424" y="663688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6C3661C-2EE2-B722-1804-07A59F6A75F7}"/>
              </a:ext>
            </a:extLst>
          </p:cNvPr>
          <p:cNvSpPr txBox="1">
            <a:spLocks/>
          </p:cNvSpPr>
          <p:nvPr/>
        </p:nvSpPr>
        <p:spPr>
          <a:xfrm>
            <a:off x="3943349" y="660463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453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4909"/>
            <a:ext cx="12192000" cy="559214"/>
          </a:xfr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GB" dirty="0"/>
              <a:t>            </a:t>
            </a:r>
            <a:r>
              <a:rPr lang="en-GB" sz="4000" dirty="0">
                <a:solidFill>
                  <a:schemeClr val="bg1"/>
                </a:solidFill>
                <a:latin typeface="+mn-lt"/>
              </a:rPr>
              <a:t>Consumer and Producer Surplus 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7425"/>
          <a:stretch/>
        </p:blipFill>
        <p:spPr>
          <a:xfrm>
            <a:off x="5105634" y="754123"/>
            <a:ext cx="7086366" cy="6015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9187" y="908881"/>
            <a:ext cx="40680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There are firms who are willing and able to supply the product at a lower price.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9082" y="4159582"/>
            <a:ext cx="28707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The triangle measures the consumer welfare gain.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305650-0DCA-1BD9-85BB-3C1E85728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99" y="1310314"/>
            <a:ext cx="8888898" cy="35787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03240F-1EF2-72E1-B6B8-3A9A6C21E2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93" y="194909"/>
            <a:ext cx="933411" cy="3757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25BEAB-525E-1DBE-E17E-35455E46A8F2}"/>
              </a:ext>
            </a:extLst>
          </p:cNvPr>
          <p:cNvSpPr txBox="1"/>
          <p:nvPr/>
        </p:nvSpPr>
        <p:spPr>
          <a:xfrm>
            <a:off x="9264424" y="663688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CCED44CF-3AAB-FD6A-FE77-260CB013AD8F}"/>
              </a:ext>
            </a:extLst>
          </p:cNvPr>
          <p:cNvSpPr txBox="1">
            <a:spLocks/>
          </p:cNvSpPr>
          <p:nvPr/>
        </p:nvSpPr>
        <p:spPr>
          <a:xfrm>
            <a:off x="3943349" y="660463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760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6282"/>
            <a:ext cx="12192000" cy="559214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r>
              <a:rPr lang="en-GB" b="1" dirty="0"/>
              <a:t> </a:t>
            </a:r>
            <a:r>
              <a:rPr lang="en-GB" sz="4000" b="1" dirty="0">
                <a:solidFill>
                  <a:schemeClr val="bg1"/>
                </a:solidFill>
                <a:latin typeface="+mn-lt"/>
              </a:rPr>
              <a:t>Theory of Supply 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7" t="34609" r="39541" b="26830"/>
          <a:stretch/>
        </p:blipFill>
        <p:spPr bwMode="auto">
          <a:xfrm>
            <a:off x="0" y="1297069"/>
            <a:ext cx="6021237" cy="468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7" t="38797" r="40246" b="22256"/>
          <a:stretch/>
        </p:blipFill>
        <p:spPr bwMode="auto">
          <a:xfrm>
            <a:off x="6096000" y="1297069"/>
            <a:ext cx="6096000" cy="487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695F2F-8DBC-0221-27E1-C7BE587F1A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99" y="1310314"/>
            <a:ext cx="8888898" cy="35787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C23017-CB47-542E-37B1-9B61F31653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3CA3CB-5D5C-B627-D8D1-F085333BA36D}"/>
              </a:ext>
            </a:extLst>
          </p:cNvPr>
          <p:cNvSpPr txBox="1"/>
          <p:nvPr/>
        </p:nvSpPr>
        <p:spPr>
          <a:xfrm>
            <a:off x="9264424" y="663688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50B7EC2-37D8-7741-D3AC-6A39ECE10AF8}"/>
              </a:ext>
            </a:extLst>
          </p:cNvPr>
          <p:cNvSpPr txBox="1">
            <a:spLocks/>
          </p:cNvSpPr>
          <p:nvPr/>
        </p:nvSpPr>
        <p:spPr>
          <a:xfrm>
            <a:off x="3943349" y="660463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165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3534" y="886165"/>
            <a:ext cx="10624931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/>
              <a:t>The supply curve is upward sloping from left to right </a:t>
            </a:r>
            <a:r>
              <a:rPr lang="mr-IN" sz="5400" dirty="0"/>
              <a:t>–</a:t>
            </a:r>
            <a:r>
              <a:rPr lang="en-GB" sz="5400" dirty="0"/>
              <a:t> </a:t>
            </a:r>
          </a:p>
          <a:p>
            <a:pPr algn="ctr"/>
            <a:endParaRPr lang="en-GB" sz="5400" dirty="0"/>
          </a:p>
          <a:p>
            <a:pPr algn="ctr"/>
            <a:r>
              <a:rPr lang="en-GB" sz="4400" dirty="0"/>
              <a:t>When the price is higher, producers will expand their production. </a:t>
            </a:r>
          </a:p>
          <a:p>
            <a:pPr algn="ctr"/>
            <a:endParaRPr lang="en-GB" sz="4400" dirty="0"/>
          </a:p>
          <a:p>
            <a:pPr algn="ctr"/>
            <a:r>
              <a:rPr lang="en-GB" sz="4400" dirty="0"/>
              <a:t>When the price is lower, producers will contract their production.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76282"/>
            <a:ext cx="12192000" cy="559214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r>
              <a:rPr lang="en-GB" b="1" dirty="0"/>
              <a:t> </a:t>
            </a:r>
            <a:r>
              <a:rPr lang="en-GB" sz="4000" b="1" dirty="0">
                <a:solidFill>
                  <a:schemeClr val="bg1"/>
                </a:solidFill>
                <a:latin typeface="+mn-lt"/>
              </a:rPr>
              <a:t>Theory of Supply 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72CF40-356A-2BE6-981B-403FDDDDA0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99" y="1310314"/>
            <a:ext cx="8888898" cy="35787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68C4FC-8FFA-76A2-9D6B-A89DD59C72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FDA31A-20C3-2A4E-2D85-ED19100CE525}"/>
              </a:ext>
            </a:extLst>
          </p:cNvPr>
          <p:cNvSpPr txBox="1"/>
          <p:nvPr/>
        </p:nvSpPr>
        <p:spPr>
          <a:xfrm>
            <a:off x="9264424" y="663688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36B74BCF-CDA3-B19E-E6AC-258DBDAD00D7}"/>
              </a:ext>
            </a:extLst>
          </p:cNvPr>
          <p:cNvSpPr txBox="1">
            <a:spLocks/>
          </p:cNvSpPr>
          <p:nvPr/>
        </p:nvSpPr>
        <p:spPr>
          <a:xfrm>
            <a:off x="3943349" y="660463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090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3534" y="886165"/>
            <a:ext cx="1062493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0000"/>
                </a:solidFill>
              </a:rPr>
              <a:t>A change in price will cause a movement either up or down the same supply curve. </a:t>
            </a:r>
          </a:p>
          <a:p>
            <a:pPr algn="ctr"/>
            <a:endParaRPr lang="en-GB" sz="5400" dirty="0"/>
          </a:p>
          <a:p>
            <a:pPr algn="ctr"/>
            <a:r>
              <a:rPr lang="en-GB" sz="5400" dirty="0"/>
              <a:t>However the following factors may cause the </a:t>
            </a:r>
            <a:r>
              <a:rPr lang="en-GB" sz="5400" b="1" dirty="0"/>
              <a:t>curve to shift</a:t>
            </a:r>
            <a:r>
              <a:rPr lang="en-GB" sz="5400" dirty="0"/>
              <a:t>: </a:t>
            </a:r>
            <a:endParaRPr lang="en-GB" sz="4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76282"/>
            <a:ext cx="12192000" cy="559214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r>
              <a:rPr lang="en-GB" b="1" dirty="0"/>
              <a:t> </a:t>
            </a:r>
            <a:r>
              <a:rPr lang="en-GB" sz="4000" b="1" dirty="0">
                <a:solidFill>
                  <a:schemeClr val="bg1"/>
                </a:solidFill>
                <a:latin typeface="+mn-lt"/>
              </a:rPr>
              <a:t>Theory of Supply 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5C12AB-B729-B0E2-03E1-1F9673A02E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99" y="1310314"/>
            <a:ext cx="8888898" cy="35787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151B6F-6464-B6A8-CDF6-AC57316D88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D3B29F-6A26-6200-FEE7-8AAD61A4BFA0}"/>
              </a:ext>
            </a:extLst>
          </p:cNvPr>
          <p:cNvSpPr txBox="1"/>
          <p:nvPr/>
        </p:nvSpPr>
        <p:spPr>
          <a:xfrm>
            <a:off x="9264424" y="663688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8F8A2838-9623-DA4B-B584-7CB8AB0EAD60}"/>
              </a:ext>
            </a:extLst>
          </p:cNvPr>
          <p:cNvSpPr txBox="1">
            <a:spLocks/>
          </p:cNvSpPr>
          <p:nvPr/>
        </p:nvSpPr>
        <p:spPr>
          <a:xfrm>
            <a:off x="3943349" y="660463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65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4070" y="1655194"/>
            <a:ext cx="67188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 </a:t>
            </a:r>
            <a:r>
              <a:rPr lang="en-GB" sz="3200" b="1" dirty="0"/>
              <a:t>rise in the cost of production </a:t>
            </a:r>
            <a:r>
              <a:rPr lang="en-GB" sz="3200" dirty="0"/>
              <a:t>will shift the </a:t>
            </a:r>
            <a:r>
              <a:rPr lang="en-GB" sz="3200" b="1" dirty="0"/>
              <a:t>supply curve to the left</a:t>
            </a:r>
            <a:r>
              <a:rPr lang="en-GB" sz="3200" dirty="0"/>
              <a:t>. This could occur due to a rise in the price of raw materials, or a firm having to pay higher wages to its workers.</a:t>
            </a:r>
          </a:p>
          <a:p>
            <a:endParaRPr lang="en-GB" sz="3200" dirty="0"/>
          </a:p>
          <a:p>
            <a:r>
              <a:rPr lang="en-GB" sz="3200" dirty="0"/>
              <a:t>A </a:t>
            </a:r>
            <a:r>
              <a:rPr lang="en-GB" sz="3200" b="1" dirty="0"/>
              <a:t>fall in the costs of production </a:t>
            </a:r>
            <a:r>
              <a:rPr lang="en-GB" sz="3200" dirty="0"/>
              <a:t>will shift the </a:t>
            </a:r>
            <a:r>
              <a:rPr lang="en-GB" sz="3200" b="1" dirty="0"/>
              <a:t>supply curve to the right</a:t>
            </a:r>
            <a:r>
              <a:rPr lang="en-GB" sz="3200" dirty="0"/>
              <a:t>. The business is willing and able to supply more at every price level.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71" y="4094355"/>
            <a:ext cx="3773510" cy="257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5D34FC7-40DF-6F42-A28E-12E91D99B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6282"/>
            <a:ext cx="12192000" cy="559214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r>
              <a:rPr lang="en-GB" b="1" dirty="0"/>
              <a:t> </a:t>
            </a:r>
            <a:r>
              <a:rPr lang="en-GB" sz="4000" b="1" dirty="0">
                <a:solidFill>
                  <a:schemeClr val="bg1"/>
                </a:solidFill>
                <a:latin typeface="+mn-lt"/>
              </a:rPr>
              <a:t>Shifts in the supply curve 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AF7239-2531-B64B-8FD7-0E4FEEB83648}"/>
              </a:ext>
            </a:extLst>
          </p:cNvPr>
          <p:cNvSpPr txBox="1"/>
          <p:nvPr/>
        </p:nvSpPr>
        <p:spPr>
          <a:xfrm>
            <a:off x="424070" y="933735"/>
            <a:ext cx="5529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1. Changes in the cost of production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4BA3E5-99A0-78E5-8B6A-51594EDC7B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99" y="1310314"/>
            <a:ext cx="8888898" cy="35787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B347A9-E2F9-664D-FBD3-FD69E9196A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158BF8-4767-3016-F113-E09C30A0B12F}"/>
              </a:ext>
            </a:extLst>
          </p:cNvPr>
          <p:cNvSpPr txBox="1"/>
          <p:nvPr/>
        </p:nvSpPr>
        <p:spPr>
          <a:xfrm>
            <a:off x="9264424" y="663688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C96B5568-F20B-0A13-4D31-4CEF2AEB7000}"/>
              </a:ext>
            </a:extLst>
          </p:cNvPr>
          <p:cNvSpPr txBox="1">
            <a:spLocks/>
          </p:cNvSpPr>
          <p:nvPr/>
        </p:nvSpPr>
        <p:spPr>
          <a:xfrm>
            <a:off x="3943349" y="660463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929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3095" y="4243745"/>
            <a:ext cx="63809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Improvements in technology </a:t>
            </a:r>
            <a:r>
              <a:rPr lang="en-GB" sz="2800" dirty="0"/>
              <a:t>can improve productivity and reduce costs of production. 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As a result the supply curve will shift right.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233" y="2020547"/>
            <a:ext cx="4462111" cy="334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55A7730-1C1B-B842-9C50-6709B13D9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6282"/>
            <a:ext cx="12192000" cy="559214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r>
              <a:rPr lang="en-GB" b="1" dirty="0"/>
              <a:t> </a:t>
            </a:r>
            <a:r>
              <a:rPr lang="en-GB" sz="4000" b="1" dirty="0">
                <a:solidFill>
                  <a:schemeClr val="bg1"/>
                </a:solidFill>
                <a:latin typeface="+mn-lt"/>
              </a:rPr>
              <a:t>Shifts in the supply curve 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DE674A-810F-244F-A2A6-136B40C87F47}"/>
              </a:ext>
            </a:extLst>
          </p:cNvPr>
          <p:cNvSpPr txBox="1"/>
          <p:nvPr/>
        </p:nvSpPr>
        <p:spPr>
          <a:xfrm>
            <a:off x="424070" y="933735"/>
            <a:ext cx="8221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2. Changes in the productivity of factors of production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C43FC5-C864-8941-90C6-B9EE5C0B00DD}"/>
              </a:ext>
            </a:extLst>
          </p:cNvPr>
          <p:cNvSpPr/>
          <p:nvPr/>
        </p:nvSpPr>
        <p:spPr>
          <a:xfrm>
            <a:off x="583095" y="1886635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3200" dirty="0"/>
              <a:t>Increased productivity of a factor of production means that a company will get </a:t>
            </a:r>
            <a:r>
              <a:rPr lang="en-GB" sz="3200" u="sng" dirty="0"/>
              <a:t>more output</a:t>
            </a:r>
            <a:r>
              <a:rPr lang="en-GB" sz="3200" dirty="0"/>
              <a:t> from a unit of factor input.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1159AB-3B6D-8337-ECBD-40A1C702ED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99" y="1310314"/>
            <a:ext cx="8888898" cy="35787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E73BBC-AD81-BEC9-6C6B-1B5EFD631C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91DBF8-0DDC-15BD-738C-1EECFFB74D1E}"/>
              </a:ext>
            </a:extLst>
          </p:cNvPr>
          <p:cNvSpPr txBox="1"/>
          <p:nvPr/>
        </p:nvSpPr>
        <p:spPr>
          <a:xfrm>
            <a:off x="9264424" y="663688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99EC9419-EBFA-D487-0989-F5AFD8B7D993}"/>
              </a:ext>
            </a:extLst>
          </p:cNvPr>
          <p:cNvSpPr txBox="1">
            <a:spLocks/>
          </p:cNvSpPr>
          <p:nvPr/>
        </p:nvSpPr>
        <p:spPr>
          <a:xfrm>
            <a:off x="3943349" y="660463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99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952" y="4571468"/>
            <a:ext cx="116664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A tax will effectively </a:t>
            </a:r>
            <a:r>
              <a:rPr lang="en-GB" sz="4000" b="1" dirty="0"/>
              <a:t>increase in the cost of production </a:t>
            </a:r>
            <a:r>
              <a:rPr lang="en-GB" sz="4000" dirty="0"/>
              <a:t>for the producer. This will reduce the quantity the firm is </a:t>
            </a:r>
            <a:r>
              <a:rPr lang="en-GB" sz="4000" b="1" dirty="0"/>
              <a:t>willing and able </a:t>
            </a:r>
            <a:r>
              <a:rPr lang="en-GB" sz="4000" dirty="0"/>
              <a:t>to supply at any given price. </a:t>
            </a:r>
          </a:p>
        </p:txBody>
      </p:sp>
      <p:pic>
        <p:nvPicPr>
          <p:cNvPr id="5122" name="Picture 2" descr="Image result for ta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26" y="1654783"/>
            <a:ext cx="6159260" cy="261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00" y="804753"/>
            <a:ext cx="4572000" cy="3170099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A tax is a charged placed on the production of a good or service by the government.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5909708-895A-F24F-ABD3-C0531E6E8B5E}"/>
              </a:ext>
            </a:extLst>
          </p:cNvPr>
          <p:cNvSpPr txBox="1">
            <a:spLocks/>
          </p:cNvSpPr>
          <p:nvPr/>
        </p:nvSpPr>
        <p:spPr>
          <a:xfrm>
            <a:off x="0" y="176282"/>
            <a:ext cx="12192000" cy="55921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/>
              <a:t> </a:t>
            </a:r>
            <a:r>
              <a:rPr lang="en-GB" sz="4000" b="1">
                <a:solidFill>
                  <a:schemeClr val="bg1"/>
                </a:solidFill>
                <a:latin typeface="+mn-lt"/>
              </a:rPr>
              <a:t>Shifts in the supply curve 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DE674A-810F-244F-A2A6-136B40C87F47}"/>
              </a:ext>
            </a:extLst>
          </p:cNvPr>
          <p:cNvSpPr txBox="1"/>
          <p:nvPr/>
        </p:nvSpPr>
        <p:spPr>
          <a:xfrm>
            <a:off x="424070" y="933735"/>
            <a:ext cx="1432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3. Taxes </a:t>
            </a:r>
          </a:p>
        </p:txBody>
      </p:sp>
      <p:grpSp>
        <p:nvGrpSpPr>
          <p:cNvPr id="11" name="SMARTInkShape-Group15"/>
          <p:cNvGrpSpPr/>
          <p:nvPr/>
        </p:nvGrpSpPr>
        <p:grpSpPr>
          <a:xfrm>
            <a:off x="571500" y="3083719"/>
            <a:ext cx="1869282" cy="1500188"/>
            <a:chOff x="571500" y="3083719"/>
            <a:chExt cx="1869282" cy="1500188"/>
          </a:xfrm>
        </p:grpSpPr>
        <p:sp>
          <p:nvSpPr>
            <p:cNvPr id="2" name="SMARTInkShape-58"/>
            <p:cNvSpPr/>
            <p:nvPr/>
          </p:nvSpPr>
          <p:spPr>
            <a:xfrm>
              <a:off x="571500" y="3083719"/>
              <a:ext cx="1869282" cy="1500188"/>
            </a:xfrm>
            <a:custGeom>
              <a:avLst/>
              <a:gdLst/>
              <a:ahLst/>
              <a:cxnLst/>
              <a:rect l="0" t="0" r="0" b="0"/>
              <a:pathLst>
                <a:path w="1869282" h="1500188">
                  <a:moveTo>
                    <a:pt x="0" y="0"/>
                  </a:moveTo>
                  <a:lnTo>
                    <a:pt x="6321" y="0"/>
                  </a:lnTo>
                  <a:lnTo>
                    <a:pt x="8182" y="1323"/>
                  </a:lnTo>
                  <a:lnTo>
                    <a:pt x="9424" y="3528"/>
                  </a:lnTo>
                  <a:lnTo>
                    <a:pt x="12902" y="20308"/>
                  </a:lnTo>
                  <a:lnTo>
                    <a:pt x="32482" y="47652"/>
                  </a:lnTo>
                  <a:lnTo>
                    <a:pt x="43775" y="99684"/>
                  </a:lnTo>
                  <a:lnTo>
                    <a:pt x="47400" y="154808"/>
                  </a:lnTo>
                  <a:lnTo>
                    <a:pt x="47605" y="211832"/>
                  </a:lnTo>
                  <a:lnTo>
                    <a:pt x="51147" y="240918"/>
                  </a:lnTo>
                  <a:lnTo>
                    <a:pt x="58795" y="296856"/>
                  </a:lnTo>
                  <a:lnTo>
                    <a:pt x="59434" y="346744"/>
                  </a:lnTo>
                  <a:lnTo>
                    <a:pt x="59519" y="405005"/>
                  </a:lnTo>
                  <a:lnTo>
                    <a:pt x="59530" y="464369"/>
                  </a:lnTo>
                  <a:lnTo>
                    <a:pt x="59531" y="523878"/>
                  </a:lnTo>
                  <a:lnTo>
                    <a:pt x="59531" y="575028"/>
                  </a:lnTo>
                  <a:lnTo>
                    <a:pt x="59531" y="620170"/>
                  </a:lnTo>
                  <a:lnTo>
                    <a:pt x="59531" y="676510"/>
                  </a:lnTo>
                  <a:lnTo>
                    <a:pt x="59531" y="726380"/>
                  </a:lnTo>
                  <a:lnTo>
                    <a:pt x="67714" y="784803"/>
                  </a:lnTo>
                  <a:lnTo>
                    <a:pt x="70702" y="842400"/>
                  </a:lnTo>
                  <a:lnTo>
                    <a:pt x="71292" y="898708"/>
                  </a:lnTo>
                  <a:lnTo>
                    <a:pt x="70086" y="952605"/>
                  </a:lnTo>
                  <a:lnTo>
                    <a:pt x="65536" y="1009308"/>
                  </a:lnTo>
                  <a:lnTo>
                    <a:pt x="70272" y="1059118"/>
                  </a:lnTo>
                  <a:lnTo>
                    <a:pt x="63025" y="1108498"/>
                  </a:lnTo>
                  <a:lnTo>
                    <a:pt x="60221" y="1164309"/>
                  </a:lnTo>
                  <a:lnTo>
                    <a:pt x="59668" y="1213943"/>
                  </a:lnTo>
                  <a:lnTo>
                    <a:pt x="60881" y="1261965"/>
                  </a:lnTo>
                  <a:lnTo>
                    <a:pt x="69786" y="1315260"/>
                  </a:lnTo>
                  <a:lnTo>
                    <a:pt x="71220" y="1366425"/>
                  </a:lnTo>
                  <a:lnTo>
                    <a:pt x="71429" y="1424427"/>
                  </a:lnTo>
                  <a:lnTo>
                    <a:pt x="71438" y="1474464"/>
                  </a:lnTo>
                  <a:lnTo>
                    <a:pt x="83198" y="1488121"/>
                  </a:lnTo>
                  <a:lnTo>
                    <a:pt x="89621" y="1488234"/>
                  </a:lnTo>
                  <a:lnTo>
                    <a:pt x="96276" y="1491788"/>
                  </a:lnTo>
                  <a:lnTo>
                    <a:pt x="105007" y="1498528"/>
                  </a:lnTo>
                  <a:lnTo>
                    <a:pt x="107046" y="1497758"/>
                  </a:lnTo>
                  <a:lnTo>
                    <a:pt x="112840" y="1493375"/>
                  </a:lnTo>
                  <a:lnTo>
                    <a:pt x="114914" y="1493000"/>
                  </a:lnTo>
                  <a:lnTo>
                    <a:pt x="116297" y="1494073"/>
                  </a:lnTo>
                  <a:lnTo>
                    <a:pt x="117219" y="1496111"/>
                  </a:lnTo>
                  <a:lnTo>
                    <a:pt x="119156" y="1496147"/>
                  </a:lnTo>
                  <a:lnTo>
                    <a:pt x="131771" y="1490227"/>
                  </a:lnTo>
                  <a:lnTo>
                    <a:pt x="188887" y="1488291"/>
                  </a:lnTo>
                  <a:lnTo>
                    <a:pt x="210564" y="1486960"/>
                  </a:lnTo>
                  <a:lnTo>
                    <a:pt x="240294" y="1478030"/>
                  </a:lnTo>
                  <a:lnTo>
                    <a:pt x="297896" y="1472912"/>
                  </a:lnTo>
                  <a:lnTo>
                    <a:pt x="305753" y="1470097"/>
                  </a:lnTo>
                  <a:lnTo>
                    <a:pt x="321540" y="1470498"/>
                  </a:lnTo>
                  <a:lnTo>
                    <a:pt x="329454" y="1472457"/>
                  </a:lnTo>
                  <a:lnTo>
                    <a:pt x="345302" y="1471106"/>
                  </a:lnTo>
                  <a:lnTo>
                    <a:pt x="377035" y="1465779"/>
                  </a:lnTo>
                  <a:lnTo>
                    <a:pt x="434908" y="1474835"/>
                  </a:lnTo>
                  <a:lnTo>
                    <a:pt x="494293" y="1465988"/>
                  </a:lnTo>
                  <a:lnTo>
                    <a:pt x="548496" y="1464669"/>
                  </a:lnTo>
                  <a:lnTo>
                    <a:pt x="599143" y="1464495"/>
                  </a:lnTo>
                  <a:lnTo>
                    <a:pt x="655348" y="1464472"/>
                  </a:lnTo>
                  <a:lnTo>
                    <a:pt x="714441" y="1464469"/>
                  </a:lnTo>
                  <a:lnTo>
                    <a:pt x="773915" y="1463146"/>
                  </a:lnTo>
                  <a:lnTo>
                    <a:pt x="809628" y="1457609"/>
                  </a:lnTo>
                  <a:lnTo>
                    <a:pt x="869157" y="1463304"/>
                  </a:lnTo>
                  <a:lnTo>
                    <a:pt x="928688" y="1464315"/>
                  </a:lnTo>
                  <a:lnTo>
                    <a:pt x="988219" y="1464448"/>
                  </a:lnTo>
                  <a:lnTo>
                    <a:pt x="1047750" y="1464466"/>
                  </a:lnTo>
                  <a:lnTo>
                    <a:pt x="1107281" y="1464468"/>
                  </a:lnTo>
                  <a:lnTo>
                    <a:pt x="1166813" y="1464469"/>
                  </a:lnTo>
                  <a:lnTo>
                    <a:pt x="1226344" y="1464469"/>
                  </a:lnTo>
                  <a:lnTo>
                    <a:pt x="1285875" y="1467996"/>
                  </a:lnTo>
                  <a:lnTo>
                    <a:pt x="1345406" y="1475271"/>
                  </a:lnTo>
                  <a:lnTo>
                    <a:pt x="1404938" y="1476230"/>
                  </a:lnTo>
                  <a:lnTo>
                    <a:pt x="1464469" y="1485779"/>
                  </a:lnTo>
                  <a:lnTo>
                    <a:pt x="1522677" y="1487952"/>
                  </a:lnTo>
                  <a:lnTo>
                    <a:pt x="1573280" y="1488238"/>
                  </a:lnTo>
                  <a:lnTo>
                    <a:pt x="1621950" y="1488275"/>
                  </a:lnTo>
                  <a:lnTo>
                    <a:pt x="1677973" y="1488280"/>
                  </a:lnTo>
                  <a:lnTo>
                    <a:pt x="1718362" y="1489604"/>
                  </a:lnTo>
                  <a:lnTo>
                    <a:pt x="1764601" y="1499452"/>
                  </a:lnTo>
                  <a:lnTo>
                    <a:pt x="1823101" y="1500159"/>
                  </a:lnTo>
                  <a:lnTo>
                    <a:pt x="1869281" y="15001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SMARTInkShape-59"/>
            <p:cNvSpPr/>
            <p:nvPr/>
          </p:nvSpPr>
          <p:spPr>
            <a:xfrm>
              <a:off x="979866" y="3178969"/>
              <a:ext cx="984666" cy="1119188"/>
            </a:xfrm>
            <a:custGeom>
              <a:avLst/>
              <a:gdLst/>
              <a:ahLst/>
              <a:cxnLst/>
              <a:rect l="0" t="0" r="0" b="0"/>
              <a:pathLst>
                <a:path w="984666" h="1119188">
                  <a:moveTo>
                    <a:pt x="984665" y="0"/>
                  </a:moveTo>
                  <a:lnTo>
                    <a:pt x="973837" y="9505"/>
                  </a:lnTo>
                  <a:lnTo>
                    <a:pt x="954852" y="22954"/>
                  </a:lnTo>
                  <a:lnTo>
                    <a:pt x="918586" y="67949"/>
                  </a:lnTo>
                  <a:lnTo>
                    <a:pt x="891215" y="120171"/>
                  </a:lnTo>
                  <a:lnTo>
                    <a:pt x="853411" y="169316"/>
                  </a:lnTo>
                  <a:lnTo>
                    <a:pt x="815569" y="221152"/>
                  </a:lnTo>
                  <a:lnTo>
                    <a:pt x="764281" y="279477"/>
                  </a:lnTo>
                  <a:lnTo>
                    <a:pt x="707888" y="336270"/>
                  </a:lnTo>
                  <a:lnTo>
                    <a:pt x="656673" y="386197"/>
                  </a:lnTo>
                  <a:lnTo>
                    <a:pt x="599050" y="441215"/>
                  </a:lnTo>
                  <a:lnTo>
                    <a:pt x="548394" y="491526"/>
                  </a:lnTo>
                  <a:lnTo>
                    <a:pt x="494183" y="543317"/>
                  </a:lnTo>
                  <a:lnTo>
                    <a:pt x="441439" y="591308"/>
                  </a:lnTo>
                  <a:lnTo>
                    <a:pt x="387044" y="649217"/>
                  </a:lnTo>
                  <a:lnTo>
                    <a:pt x="334284" y="698354"/>
                  </a:lnTo>
                  <a:lnTo>
                    <a:pt x="292529" y="756363"/>
                  </a:lnTo>
                  <a:lnTo>
                    <a:pt x="242185" y="813496"/>
                  </a:lnTo>
                  <a:lnTo>
                    <a:pt x="185317" y="870769"/>
                  </a:lnTo>
                  <a:lnTo>
                    <a:pt x="141885" y="922399"/>
                  </a:lnTo>
                  <a:lnTo>
                    <a:pt x="89713" y="978078"/>
                  </a:lnTo>
                  <a:lnTo>
                    <a:pt x="47425" y="1026460"/>
                  </a:lnTo>
                  <a:lnTo>
                    <a:pt x="42338" y="1029588"/>
                  </a:lnTo>
                  <a:lnTo>
                    <a:pt x="28859" y="1046631"/>
                  </a:lnTo>
                  <a:lnTo>
                    <a:pt x="0" y="1094441"/>
                  </a:lnTo>
                  <a:lnTo>
                    <a:pt x="8353" y="11191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SMARTInkShape-60"/>
            <p:cNvSpPr/>
            <p:nvPr/>
          </p:nvSpPr>
          <p:spPr>
            <a:xfrm>
              <a:off x="692171" y="3202781"/>
              <a:ext cx="546080" cy="738189"/>
            </a:xfrm>
            <a:custGeom>
              <a:avLst/>
              <a:gdLst/>
              <a:ahLst/>
              <a:cxnLst/>
              <a:rect l="0" t="0" r="0" b="0"/>
              <a:pathLst>
                <a:path w="546080" h="738189">
                  <a:moveTo>
                    <a:pt x="546079" y="0"/>
                  </a:moveTo>
                  <a:lnTo>
                    <a:pt x="539758" y="0"/>
                  </a:lnTo>
                  <a:lnTo>
                    <a:pt x="523187" y="6321"/>
                  </a:lnTo>
                  <a:lnTo>
                    <a:pt x="484663" y="38239"/>
                  </a:lnTo>
                  <a:lnTo>
                    <a:pt x="442378" y="90196"/>
                  </a:lnTo>
                  <a:lnTo>
                    <a:pt x="399608" y="147305"/>
                  </a:lnTo>
                  <a:lnTo>
                    <a:pt x="354869" y="200929"/>
                  </a:lnTo>
                  <a:lnTo>
                    <a:pt x="300651" y="257142"/>
                  </a:lnTo>
                  <a:lnTo>
                    <a:pt x="257564" y="308567"/>
                  </a:lnTo>
                  <a:lnTo>
                    <a:pt x="216000" y="354100"/>
                  </a:lnTo>
                  <a:lnTo>
                    <a:pt x="169258" y="409837"/>
                  </a:lnTo>
                  <a:lnTo>
                    <a:pt x="146032" y="442020"/>
                  </a:lnTo>
                  <a:lnTo>
                    <a:pt x="127245" y="473164"/>
                  </a:lnTo>
                  <a:lnTo>
                    <a:pt x="104921" y="509731"/>
                  </a:lnTo>
                  <a:lnTo>
                    <a:pt x="73674" y="562386"/>
                  </a:lnTo>
                  <a:lnTo>
                    <a:pt x="37622" y="619493"/>
                  </a:lnTo>
                  <a:lnTo>
                    <a:pt x="10606" y="677644"/>
                  </a:lnTo>
                  <a:lnTo>
                    <a:pt x="0" y="700523"/>
                  </a:lnTo>
                  <a:lnTo>
                    <a:pt x="10298" y="7381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SMARTInkShape-61"/>
            <p:cNvSpPr/>
            <p:nvPr/>
          </p:nvSpPr>
          <p:spPr>
            <a:xfrm>
              <a:off x="928689" y="3548239"/>
              <a:ext cx="345281" cy="130793"/>
            </a:xfrm>
            <a:custGeom>
              <a:avLst/>
              <a:gdLst/>
              <a:ahLst/>
              <a:cxnLst/>
              <a:rect l="0" t="0" r="0" b="0"/>
              <a:pathLst>
                <a:path w="345281" h="130793">
                  <a:moveTo>
                    <a:pt x="345280" y="130792"/>
                  </a:moveTo>
                  <a:lnTo>
                    <a:pt x="288079" y="130792"/>
                  </a:lnTo>
                  <a:lnTo>
                    <a:pt x="232420" y="127264"/>
                  </a:lnTo>
                  <a:lnTo>
                    <a:pt x="174172" y="119622"/>
                  </a:lnTo>
                  <a:lnTo>
                    <a:pt x="119802" y="110800"/>
                  </a:lnTo>
                  <a:lnTo>
                    <a:pt x="92675" y="109435"/>
                  </a:lnTo>
                  <a:lnTo>
                    <a:pt x="34155" y="118440"/>
                  </a:lnTo>
                  <a:lnTo>
                    <a:pt x="24881" y="122215"/>
                  </a:lnTo>
                  <a:lnTo>
                    <a:pt x="12130" y="130643"/>
                  </a:lnTo>
                  <a:lnTo>
                    <a:pt x="0" y="130792"/>
                  </a:lnTo>
                  <a:lnTo>
                    <a:pt x="10250" y="130792"/>
                  </a:lnTo>
                  <a:lnTo>
                    <a:pt x="10802" y="129469"/>
                  </a:lnTo>
                  <a:lnTo>
                    <a:pt x="11414" y="124472"/>
                  </a:lnTo>
                  <a:lnTo>
                    <a:pt x="12901" y="122610"/>
                  </a:lnTo>
                  <a:lnTo>
                    <a:pt x="68304" y="94829"/>
                  </a:lnTo>
                  <a:lnTo>
                    <a:pt x="125857" y="57027"/>
                  </a:lnTo>
                  <a:lnTo>
                    <a:pt x="180844" y="25397"/>
                  </a:lnTo>
                  <a:lnTo>
                    <a:pt x="225686" y="2839"/>
                  </a:lnTo>
                  <a:lnTo>
                    <a:pt x="237396" y="0"/>
                  </a:lnTo>
                  <a:lnTo>
                    <a:pt x="238124" y="117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SMARTInkShape-62"/>
            <p:cNvSpPr/>
            <p:nvPr/>
          </p:nvSpPr>
          <p:spPr>
            <a:xfrm>
              <a:off x="904875" y="3655219"/>
              <a:ext cx="250032" cy="202407"/>
            </a:xfrm>
            <a:custGeom>
              <a:avLst/>
              <a:gdLst/>
              <a:ahLst/>
              <a:cxnLst/>
              <a:rect l="0" t="0" r="0" b="0"/>
              <a:pathLst>
                <a:path w="250032" h="202407">
                  <a:moveTo>
                    <a:pt x="0" y="0"/>
                  </a:moveTo>
                  <a:lnTo>
                    <a:pt x="0" y="6320"/>
                  </a:lnTo>
                  <a:lnTo>
                    <a:pt x="3528" y="12951"/>
                  </a:lnTo>
                  <a:lnTo>
                    <a:pt x="6321" y="16572"/>
                  </a:lnTo>
                  <a:lnTo>
                    <a:pt x="12951" y="20594"/>
                  </a:lnTo>
                  <a:lnTo>
                    <a:pt x="16572" y="21667"/>
                  </a:lnTo>
                  <a:lnTo>
                    <a:pt x="73009" y="73067"/>
                  </a:lnTo>
                  <a:lnTo>
                    <a:pt x="126816" y="125495"/>
                  </a:lnTo>
                  <a:lnTo>
                    <a:pt x="183624" y="168408"/>
                  </a:lnTo>
                  <a:lnTo>
                    <a:pt x="203897" y="182631"/>
                  </a:lnTo>
                  <a:lnTo>
                    <a:pt x="217621" y="193617"/>
                  </a:lnTo>
                  <a:lnTo>
                    <a:pt x="250031" y="2024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163D5F4-55EC-8362-8ADE-D6943B39F4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99" y="1310314"/>
            <a:ext cx="8888898" cy="35787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DED003E-7636-1C9C-4CFD-A9B9B39527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F3FA37A-FE2A-9F79-E062-F10A09584CA6}"/>
              </a:ext>
            </a:extLst>
          </p:cNvPr>
          <p:cNvSpPr txBox="1"/>
          <p:nvPr/>
        </p:nvSpPr>
        <p:spPr>
          <a:xfrm>
            <a:off x="9264424" y="663688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4B7C124C-6A9E-61F0-3F9A-E956D8885E43}"/>
              </a:ext>
            </a:extLst>
          </p:cNvPr>
          <p:cNvSpPr txBox="1">
            <a:spLocks/>
          </p:cNvSpPr>
          <p:nvPr/>
        </p:nvSpPr>
        <p:spPr>
          <a:xfrm>
            <a:off x="3943349" y="660463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50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5941" y="2106894"/>
            <a:ext cx="8266059" cy="25545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A subsidy is a payment of money by the government to a producer in order to encourage them to produce or supply a certain good or service.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15" y="2106894"/>
            <a:ext cx="2966246" cy="296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5029227"/>
            <a:ext cx="1219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/>
              <a:t>A subsidy will effectively reduce costs of production for the producer, and so will increase supply.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19C7FE5-6342-2C42-94A5-5BA0420A202A}"/>
              </a:ext>
            </a:extLst>
          </p:cNvPr>
          <p:cNvSpPr txBox="1">
            <a:spLocks/>
          </p:cNvSpPr>
          <p:nvPr/>
        </p:nvSpPr>
        <p:spPr>
          <a:xfrm>
            <a:off x="0" y="176282"/>
            <a:ext cx="12192000" cy="55921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/>
              <a:t> </a:t>
            </a:r>
            <a:r>
              <a:rPr lang="en-GB" sz="4000" b="1">
                <a:solidFill>
                  <a:schemeClr val="bg1"/>
                </a:solidFill>
                <a:latin typeface="+mn-lt"/>
              </a:rPr>
              <a:t>Shifts in the supply curve 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DE674A-810F-244F-A2A6-136B40C87F47}"/>
              </a:ext>
            </a:extLst>
          </p:cNvPr>
          <p:cNvSpPr txBox="1"/>
          <p:nvPr/>
        </p:nvSpPr>
        <p:spPr>
          <a:xfrm>
            <a:off x="424070" y="933735"/>
            <a:ext cx="2015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4. Subsidies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8E5A11-54D3-16A4-8D57-569B2C48E3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99" y="1310314"/>
            <a:ext cx="8888898" cy="35787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4147CC-AA1E-82C1-BDDF-76D0B61CC5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CC97C0-B02E-FB9F-BD72-7E2A93F250CD}"/>
              </a:ext>
            </a:extLst>
          </p:cNvPr>
          <p:cNvSpPr txBox="1"/>
          <p:nvPr/>
        </p:nvSpPr>
        <p:spPr>
          <a:xfrm>
            <a:off x="9264424" y="663688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2CA9C6E5-C24B-0079-0C71-1C49E9F2A532}"/>
              </a:ext>
            </a:extLst>
          </p:cNvPr>
          <p:cNvSpPr txBox="1">
            <a:spLocks/>
          </p:cNvSpPr>
          <p:nvPr/>
        </p:nvSpPr>
        <p:spPr>
          <a:xfrm>
            <a:off x="3943349" y="660463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02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436DC3638E3742B0B79B63F34FDF66" ma:contentTypeVersion="2" ma:contentTypeDescription="Create a new document." ma:contentTypeScope="" ma:versionID="3c666ce2865f4d1c7362bd1d0b8c1cfd">
  <xsd:schema xmlns:xsd="http://www.w3.org/2001/XMLSchema" xmlns:xs="http://www.w3.org/2001/XMLSchema" xmlns:p="http://schemas.microsoft.com/office/2006/metadata/properties" xmlns:ns2="f8e32401-6fd2-4ce4-872f-f2e7513af3c3" targetNamespace="http://schemas.microsoft.com/office/2006/metadata/properties" ma:root="true" ma:fieldsID="6c59dfdc90ca0897e3e96c21b631dbe1" ns2:_="">
    <xsd:import namespace="f8e32401-6fd2-4ce4-872f-f2e7513af3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32401-6fd2-4ce4-872f-f2e7513af3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ABB803-E700-4877-8E3C-ABB748B3D2B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A0E7059-7AB9-40F4-B6C9-42BE0C3624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e32401-6fd2-4ce4-872f-f2e7513af3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FAC9CB-3155-4BFB-ADCF-210502F7E6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2134</TotalTime>
  <Words>1439</Words>
  <Application>Microsoft Office PowerPoint</Application>
  <PresentationFormat>Widescreen</PresentationFormat>
  <Paragraphs>167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gg sans</vt:lpstr>
      <vt:lpstr>Times New Roman</vt:lpstr>
      <vt:lpstr>Office Theme</vt:lpstr>
      <vt:lpstr>AS Economics Supply</vt:lpstr>
      <vt:lpstr>PowerPoint Presentation</vt:lpstr>
      <vt:lpstr> Theory of Supply </vt:lpstr>
      <vt:lpstr> Theory of Supply </vt:lpstr>
      <vt:lpstr> Theory of Supply </vt:lpstr>
      <vt:lpstr> Shifts in the supply curve </vt:lpstr>
      <vt:lpstr> Shifts in the supply curve </vt:lpstr>
      <vt:lpstr>PowerPoint Presentation</vt:lpstr>
      <vt:lpstr>PowerPoint Presentation</vt:lpstr>
      <vt:lpstr>PowerPoint Presentation</vt:lpstr>
      <vt:lpstr>            Market Equilibrium </vt:lpstr>
      <vt:lpstr>            Market Equilibrium </vt:lpstr>
      <vt:lpstr>PowerPoint Presentation</vt:lpstr>
      <vt:lpstr>PowerPoint Presentation</vt:lpstr>
      <vt:lpstr>PowerPoint Presentation</vt:lpstr>
      <vt:lpstr>PowerPoint Presentation</vt:lpstr>
      <vt:lpstr>            Consumer and Producer Surplus </vt:lpstr>
      <vt:lpstr>            Consumer and Producer Surplus </vt:lpstr>
      <vt:lpstr>            Consumer and Producer Surplus </vt:lpstr>
      <vt:lpstr>            Consumer and Producer Surplus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 Church</dc:creator>
  <cp:lastModifiedBy>Chezka Mae Madrona</cp:lastModifiedBy>
  <cp:revision>78</cp:revision>
  <dcterms:created xsi:type="dcterms:W3CDTF">2017-10-01T11:17:31Z</dcterms:created>
  <dcterms:modified xsi:type="dcterms:W3CDTF">2025-03-17T11:04:46Z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0x0101002C436DC3638E3742B0B79B63F34FDF66</vt:lpwstr>
  </property>
</Properties>
</file>