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ink/ink1.xml" ContentType="application/inkml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ink/ink2.xml" ContentType="application/inkml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sldIdLst>
    <p:sldId id="256" r:id="rId5"/>
    <p:sldId id="282" r:id="rId6"/>
    <p:sldId id="258" r:id="rId7"/>
    <p:sldId id="259" r:id="rId8"/>
    <p:sldId id="280" r:id="rId9"/>
    <p:sldId id="260" r:id="rId10"/>
    <p:sldId id="281" r:id="rId11"/>
    <p:sldId id="261" r:id="rId12"/>
    <p:sldId id="262" r:id="rId13"/>
    <p:sldId id="268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  <p:sldId id="273" r:id="rId23"/>
    <p:sldId id="272" r:id="rId24"/>
    <p:sldId id="275" r:id="rId25"/>
    <p:sldId id="276" r:id="rId26"/>
    <p:sldId id="274" r:id="rId27"/>
    <p:sldId id="278" r:id="rId28"/>
    <p:sldId id="279" r:id="rId29"/>
    <p:sldId id="27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95" units="cm"/>
          <inkml:channel name="Y" type="integer" max="14847" units="cm"/>
          <inkml:channel name="T" type="integer" max="2.14748E9" units="dev"/>
        </inkml:traceFormat>
        <inkml:channelProperties>
          <inkml:channelProperty channel="X" name="resolution" value="159.99879" units="1/cm"/>
          <inkml:channelProperty channel="Y" name="resolution" value="160.00647" units="1/cm"/>
          <inkml:channelProperty channel="T" name="resolution" value="1" units="1/dev"/>
        </inkml:channelProperties>
      </inkml:inkSource>
      <inkml:timestamp xml:id="ts0" timeString="2020-10-16T07:56:53.435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9477 5780 0,'0'-1'0,"1"0"16,-1-1-16,1 2 0,2 0 15,1-1-15,1 2 16,0 2-16,3 3 16,-1 6-16,1 10 15,4 15-15,3 13 0,7 35 16,-7 1-16,-6 0 16,0 2-16,-1 15 15,0 3-15,-1 6 16,-2-16-16,2 35 0,-5-21 15,2 33-15,0-21 16,4 45-16,-2-34 16,8 53-16,0-41 31,2 10-31,7 61 0,-3-47 16,2 3-16,-1 9 15,-1 6-15,10 62 16,-10-63-16,3 12 15,-1 1-15,3 9 16,0-6-16,0 9 16,-1 3-16,-1 4 0,-7 0 15,-6-2-15,-5-3 16,-1-1-16,-3-1 16,-3-7-16,3 7 15,3-1-15,5-11 16,2 0-1,2-7-15,0-22 16,0-7-16,-2-47 0,3 28 16,-1-32-16,8 33 15,-1-43-15,7 27 16,-1-5-16,-8-34 0,5 29 16,-3-10-16,0-28 31,10 23-31,-3-40 0,16 22 0,-14-32 15,7 0-15,16 12 16,-11-28-16,16 10 16,-19-19-16,21 17 15,1 0-15,1-2 16,4-2-16,5 1 16,2-4-1,9-12-15,6-7 16,31-1-16,-23-10 15,35-3-15,-26-4 16,41-4-16,-25-2 16,39 1-16,-29-3 15,11 0-15,39-3 16,-34 0-16,10-1 0,6 0 16,49-2-16,-47 4 15,10-1-15,5 2 0,8 2 16,3 2-16,5 2 15,64-2-15,-61 1 16,-2-1-16,5-2 16,15 0-16,-6 0 0,9-3 15,3-1-15,-6-1 16,4-1-16,3 2 16,0 4-16,3-1 15,-4 1-15,-6 0 16,0 2-16,8-1 31,-5-1-31,3 1 0,-1-1 16,-8-1-16,4-2 15,10-2-15,-10-2 16,-6 3-16,11 3 16,-5-2-16,-12 0 15,8-5-15,4-2 16,-14-2-16,-17 3 0,13-1 15,5 3-15,-5 7 16,-17 3-16,-10 0 16,11 1-16,-6-1 0,-3-4 15,1 3-15,-14-1 16,0 2-16,-8 5 31,0 2-31,-33 3 0,34 3 16,-6 2-16,-11 3 15,-10 0-15,5 4 16,-30-6-16,26 2 16,-36-3-16,24 4 15,-38-6-15,31 3 16,-4-2-16,-25-4 0,23 2 16,-7 2-16,-23-5 15,18 5-15,-24-3 16,20 2-16,-2 2 15,-3 3-15,-22-5 0,18 4 16,-26-4-16,18 2 16,0-3-16,-23-4 15,-3 1-15,-4-1 16</inkml:trace>
  <inkml:trace contextRef="#ctx0" brushRef="#br0" timeOffset="1804.2">7455 4466 0,'-27'-12'0,"0"0"16,6 4-16,3 1 15,3 3-15,3 4 16,3 8-16,-1 9 15,-4 12-15,-14 43 16,11 16-16,4 6 0,4 5 16,5 12-16,8 11 15,8 12-15,-1-29 16,9 40-16,-1-34 31,1 1-31,1-2 0,-4-4 16,-7-4-16,-2-4 15,-3-5-15,-12 0 16,1-34-16,-3 2 16,-1-4-16,-5-11 15,4-24-15,2-12 16,3-6-16,-1-7 0,-3-12 16,-9-22-16,-10-26 15,4-26-15,9-17 16,3-16-16,6-15 15,2-2-15,7-14 16,17-6-16,5 27 0,10-6 31,19-34-31,-4 43 16,7 1-16,2 4 0,6-2 16,5 4-16,4 4 15,12 14-15,11 19 16,2 13-16,-21 40 15,25-1-15,-23 24 16,19 1-16,-30 8 0,-1 4 16,-5 4-16,-24-2 15,-3 5-15,-9 1 16,-8 9-16,-3 6 16,-1 20-16,-14 3 15,-6 11-15,-15 26 16,-16 7-16,-11 6 0,-18 2 31,-9-2-31,6-19 16,-27 22-16,17-30 15,-4-5-15,-2-9 16,1-17-16,25-22 16,0-2-16,6-2 15,15-3-15,8-3 0,10 2 16,7 2-16,1 1 15,4-2-15</inkml:trace>
  <inkml:trace contextRef="#ctx0" brushRef="#br0" timeOffset="3917.06">27472 15752 0,'0'0'0,"0"0"16,1 2 0,-1-2-16,0 0 15,0 0-15,-5 0 0,-3-2 16,-2 1-16,-4 0 16,-3 0-16,-1 1 15,-4 2-15,-22 2 0,-33 8 16,2 2-16,-1 6 15,2 10-15,-6 4 16,0 9-16,15-5 16,-20 29-16,8 10 15,15-7-15,-19 34 0,23-19 16,7 7-16,-8 34 16,30-18-16,7 5 15,13 0-15,13 1 16,11-6-16,13-8 15,6-6-15,17-21 16,-6-31 0,23 11-16,5-12 15,4-13-15,4-10 16,3-4-16,2-6 16,4-12-16,-1-5 15,2-7-15,0-10 0,4-12 16,22-22-16,-31 9 15,-2-8-15,-5-5 0,-8-2 16,-6 2-16,-9-3 16,-26 17-16,5-20 15,-15-9-15,-9 5 16,-7-3-16,-14 2 16,-3 1-16,-1 1 15,-4 0 1,-4-2-16,-6 0 15,-5 3-15,-11 8 16,-2 6-16,-3 4 16,-7 13-16,11 11 15,-18-4-15,2 2 16,-1 5-16,-4 8 16,15 6-16,-12 0 0,14 8 15,6 2-15,-13 3 16,18 7-16</inkml:trace>
  <inkml:trace contextRef="#ctx0" brushRef="#br0" timeOffset="4347.53">27122 16766 0,'12'14'15,"6"8"-15,12 11 0,8 11 16,7 6-16,-1 0 16,2-1-16,0-4 15,-7-11-15,12 11 16,-5-7-16,24 14 0,-15-13 16,18 8-16,-14-14 31,4-2-31,0 0 0,0 0 15,-2 1-15,2 5 16,-1 3-16,-3 1 16,-6-1-16,-6-4 15</inkml:trace>
  <inkml:trace contextRef="#ctx0" brushRef="#br0" timeOffset="12358.87">11626 6205 0,'-3'-1'0,"-2"-2"16,-1 1-16,1-2 16,0 2-16,1 0 15,1 1-15,3 2 16,1 0 0,3 3-16,0 1 15,3 4-15,3 3 16,1 2-16,5-1 15,8 7-15,12 7 16,10 4-16,18 0 16,4-3-16,0-4 15,11 3-15,3 3 0,1 3 16,-12-3-16,25 13 16,4 3-16,-18-3 15,31 18-15,-21-8 0,42 21 16,-28-17-16,43 19 15,-23-20-15,46 16 16,-28-13-16,44 15 0,-34-10 16,3 8-16,-2 5 15,55 36-15,-48-19 16,4 7-16,-1 12 16,3 6-16,0 1 15,5 2-15,-1-7 31,17 2-31,3-5 0,3-7 16,-1-4-16,0 3 16,14 6-16,-14-1 15,-2 7-15,-7 3 0,2 8 16,-5-6-16,-1 1 16,3-2-16,-5 0 15,1-3-15,0-1 16,-1-2-1,-2-1-15,-5-1 16,-1 1-16,-9 1 0,-11-2 16,3 5-16,-10-5 15,-3 0-15,9 6 0,-18-17 32,7 2-32,9-3 0,4-6 15,-10-7-15,-1-3 16,-2-1-16,-7-5 15,-11-2-15,2 7 16,-13-3-16,-20-12 16,27 15-16,-8-13 15,-24-19-15,29 12 0,0-9 16,-29-17-16,24 8 16,-7-4-16,-43-18 15,12 8-15,19 7 16,-36-12-16,-3 3 15,16 11-15,-28-17 16,5-1-16,2-3 0,12 2 16,-19-11-16,-4-5 15</inkml:trace>
  <inkml:trace contextRef="#ctx0" brushRef="#br0" timeOffset="14145.99">23974 12424 0,'0'4'15,"0"5"1,1 4-16,1 3 0,-2 4 15,1 11 1,0 12-16,2 32 0,-3-6 16,0-9-16,1 4 0,0-11 15,1 1-15,0 15 16,0-15-16,1 1 16,3-1-16,4 17 0,-2-17 15,-2-2-15,-3 1 16,-5-3-16,1-17 15,1-2-15,5-12 16,-1-9-16,-2-3 16,0-3-16,-1-2 31,0-2-31,-2-2 0,0-2 16,-2-3-16,-1-4 15,-1-3-15,0-4 16,-1-1-16,1-5 15,-3-13-15,-1-10 16,2-8-16,4-8 16,1 5-16,5 14 0,2-17 15,3 12-15,6-11 16,0 10-16,4-14 16,-5 12-16,0-2 15,1-14-15,-3 14 16,2 2-16,4-2 0,3 1 31,3-3-31,0 5 16,2 0-16,2 1 0,2 3 15,3 1-15,0 3 16,2 2-16,2 3 16,7 7-16,1 4 15,0 4-15,2 8 16,-13 6-16,11 0 0,-11 9 15,-1 1-15,9 5 16,0 6-16,-3 7 16,-13-2-16,6 7 15,-12-3-15,7 7 16,-2 4-16,-1 3 16,-1 1-1,-4 1-15,-1 0 0,-2 4 16,-1-1-16,-1 2 15,1 3-15,0 1 16,-2-1-16,-2-1 16,-1-2-16,-8 3 15,-3 0-15,-5-3 16,0-1-16,-5 3 0,-8 1 16,-2 0-16,0-1 15,-1 2-15,-1-1 16,-2 0-16,-2-1 15,-2 0-15,-13 11 16,3-12-16,-1-4 16,1-1-1,0-3-15,-1 3 16,1-4-16,2 0 16,3-4-16,7-5 15,-7 6-15,-1-3 16,11-9-16,-1 0 15,-6 7-15,12-7 0,-9 7 16,9-9-16,3-3 0,-1-3 16,-1 1-16,0-2 15,-8 4-15,13-4 16,-2 2-16,3-3 16,2 1-16,-1-1 15,1-1-15,0-2 16,1 1-16,0-1 0,0-1 15,1-1-15,1 0 16,-1-1-16,3-1 16,-1 1-16,3-2 15,0 0-15,1 1 16,1-1-16,1-1 31,1 1-31,0-1 0,1-1 16</inkml:trace>
  <inkml:trace contextRef="#ctx0" brushRef="#br1" timeOffset="89976.5">10261 8766 0,'0'-6'0,"1"-2"16,2-1-16,-1 0 15,3 0-15,0 1 16,2 2-16,-1-1 0,4 2 15,5 1-15,1 2 16,5 2-16,3 0 16,10 1-16,0 2 15,-2-1-15</inkml:trace>
  <inkml:trace contextRef="#ctx0" brushRef="#br1" timeOffset="90443.77">9894 8749 0,'4'0'0,"2"-1"15,6-1-15,4-1 16,2 2-16,0-2 16,0 2-16,5 0 0,-4 1 15,6 1-15,-2 0 16,8 3-16,1 0 0,0 1 15,4-1-15,1 0 16</inkml:trace>
  <inkml:trace contextRef="#ctx0" brushRef="#br1" timeOffset="90875.1">10730 8681 0,'2'0'0,"1"0"16,5 0-16,5-1 15,4 1-15,6-1 16,-1 0-16,19-1 31,16-2-31,5 1 0,-3-3 16,-3 3-16,3-1 15,-10 0-15,14 1 16,-14 1-16,0 2 16,-3-2-16</inkml:trace>
  <inkml:trace contextRef="#ctx0" brushRef="#br1" timeOffset="91175.76">11942 8652 0,'12'-3'0,"14"-1"16,19-3-16,13 0 15,23 0 1,-8 3-16,-13 1 0,-10 2 16,1 1-16,16 1 15,-16 0-15,2 1 16,0 0-16,-5 0 15,-3-1-15,-2-2 16</inkml:trace>
  <inkml:trace contextRef="#ctx0" brushRef="#br1" timeOffset="91460.15">12954 8658 0,'8'-1'0,"11"-2"16,9 0 0,16-3-16,25 0 0,-1 2 15,-8 2-15,-14 2 16,19-2-16,-18 2 0,2-2 15,0 0-15,1-1 16,15-1-16,-17 1 16,2-1-16,-4 3 15</inkml:trace>
  <inkml:trace contextRef="#ctx0" brushRef="#br1" timeOffset="91828.78">14182 8577 0,'9'-1'0,"10"-3"16,13 0-16,13-1 0,13 0 15,7 0-15,2 1 16,-2 3-16,1 1 16,-16-1-16,5-1 15,16 0-15,-19-1 16,2 2-16,1 0 31,-1-2-31,-5 2 0,-18-2 16</inkml:trace>
  <inkml:trace contextRef="#ctx0" brushRef="#br1" timeOffset="92260.81">15632 8558 0,'16'-1'0,"4"-2"16,-2 2-16,6 0 16,-1-1-16,10 1 0,7 1 15,-3 0-15,-8 0 16,8 4-16,-10 0 16,0 0-16,-3 1 15</inkml:trace>
  <inkml:trace contextRef="#ctx0" brushRef="#br1" timeOffset="92846.05">16127 8825 0,'1'3'0,"3"0"16,0 5-16,1 4 16,0 3-16,0 1 0,2 10 15,2 10-15,0 16 16,0 11-16,-8 1 16,-1-4-16,-3 3 15,2-12-15,1 16 16,1-11-16,3 20 31,1-18-31,3 5 0,2 19 16,-2-21-16,-3-3 15</inkml:trace>
  <inkml:trace contextRef="#ctx0" brushRef="#br1" timeOffset="93262.22">16378 10815 0,'6'14'0,"-1"6"0,-1-4 0,1 3 16,-1 12-16,2 13 15,0 5-15,1-2 16,0 6-16,1-1 15,1-2-15,0-7 16,5 16-16,-2-14 16,-1 0-16,0 1 0,0 18 15,-4-15-15,-5-1 16,-1 4-16,-1-2 0,-1-4 16,0-1-1</inkml:trace>
  <inkml:trace contextRef="#ctx0" brushRef="#br1" timeOffset="93604.29">16618 12551 0,'7'14'0,"0"3"0,0-2 16,-1 3-16,2 8 15,1 2-15,-1 6 16,1 1-16,-2 1 16,0 0-16,-2-7 15,4 10-15,2 5 0,2-2 16,0-8-16,5 9 15,0 1-15,-5-9 16,-2-1-16,-2 1 16,-4 1-16,-5-2 15,-1-10-15</inkml:trace>
  <inkml:trace contextRef="#ctx0" brushRef="#br1" timeOffset="93973.34">16908 13783 0,'5'15'15,"2"2"-15,-1 0 16,2 10-16,1 2 0,1 8 16,2 4-16,-3-3 15,-2-9-15,2 10 16,-2-9-16,2 9 16,-3-8-16,1-1 15,-1 1-15,2 9 16,-3-9-1,-1 1-15,-2-1 16,-2 0-16,-1-2 16,-2-1-16,0-10 15,-1-1-15</inkml:trace>
  <inkml:trace contextRef="#ctx0" brushRef="#br1" timeOffset="94353.09">17119 14954 0,'7'13'0,"1"3"31,0 0-31,-2 0 0,1 0 16,0 9-16,0-1 16,-1-3-16,2 4 15,0 2-15,-2-5 16,-1 0-16,2-2 15,-1 2-15,0-1 0,1 1 16,-1-1-16,-1 0 16,-2-1-16,-2 0 0</inkml:trace>
  <inkml:trace contextRef="#ctx0" brushRef="#br1" timeOffset="95671.49">7915 8840 0,'8'20'0,"5"14"16,15 37-16,-1 1 15,-3-9-15,1 0 0,0 2 16,-5-14-16,-2-1 16,0-1-16,-2-7 0,-11-26 15,-1-5-15,-4-4 16,-1-5-16,-3-2 15,-1-6-15,-5-7 16,-1-10-16,0-5 16,-11-35-16,5-12 0,8-4 15,4 2-15,4-6 16,4-5-16,0 16 16,4-5-16,1 2 15,2-23-15,3 25 16,2 1-16,2 3 31,1 0-31,3 1 0,15 5 16,5 0-16,4 3 15,3 3-15,10 14 16,4 17-16,-15 17 0,-2 15 16,6 17-16,-22 2 15,9 12-15,-17-6 16,-8 15-16,-13-16 0,-4 13 15,-11 2-15,-4 4 16,-7 2-16,-27 22 16,-6-1-16,7-17 15,-28 16-15,20-22 16,-3-2-16,3-5 16,3-1-1,5-5-15,22-15 16,-1 5-16,3-1 15,9-4-15</inkml:trace>
  <inkml:trace contextRef="#ctx0" brushRef="#br1" timeOffset="96042.02">8711 8848 0,'1'1'0,"2"5"15,2 4-15,0 4 16,0 6-16,0 7 15,0 12-15,3 15 0,0 9 16,-2 6-16,-1 5 16,-5-6-16,-1-18 0,-2 0 31,2 2-31,1-3 16,4-2-16,4 3 15,1 0-15,3 1 16,3-2-16</inkml:trace>
  <inkml:trace contextRef="#ctx0" brushRef="#br1" timeOffset="97404.73">17056 15996 0,'1'0'0,"-1"0"16,0 0-16,0 0 15,-4 2-15,-5-1 16,-4 3-1,-4 1-15,0 2 0,-11 8 16,-11 4-16,-8 7 0,-3 8 16,0 15-16,6 1 15,4 4-15,11-7 16,-6 20-16,11-16 16,-7 20-16,9-9 15,-1 22 1,17-12-16,7-1 0,12 2 15,10-7-15,15-8 16,11-15-16,6-18 16,3-13-16,-17-12 15,14-8-15,-4-11 16,-6-12-16,-2-5 16,-4-6-16,-3-13 0,-1-6 15,2-29-15,-14 19 16,-7-4-16,-6-2 15,-10 0-15,-4 0 16,-4-1-16,-6 1 16,-11 8-16,-11 14 15,0 3 1,5 24-16,-2 5 16,-15 2-16,14 12 15,-13 3-15,14 7 16,-11 3-16</inkml:trace>
  <inkml:trace contextRef="#ctx0" brushRef="#br1" timeOffset="97742.4">17107 16563 0,'8'6'0,"10"4"15,4 5 1,11 8-16,9 5 15,3 1-15,-8-6 16,-7-5-16,-2 1 16,-1 0-16,-1 1 0,-3 1 15,-1 0-15,-13-8 16</inkml:trace>
  <inkml:trace contextRef="#ctx0" brushRef="#br1" timeOffset="98069.57">17783 16214 0,'-1'2'0,"0"0"16,1 6 0,-3 6-16,3 9 0,2 5 15,-1 19-15,1 35 16,4-10-16,1-11 16,0-12-16,0 11 15,0-15-15,-2-1 0,0-1 16,-1 1-1,-2-15-15,4 10 16,-3-11-16,-3 0 0</inkml:trace>
  <inkml:trace contextRef="#ctx0" brushRef="#br1" timeOffset="99805.98">8402 12168 0,'-11'7'16,"-3"11"-16,-6 7 16,-1 2-16,1 2 0,-4 8 15,0 12-15,6 7 16,8 3-16,3 2 15,4 3-15,3-13 16,1 13-16,1-11 16,1 0-16,7-2 0,4-9 15,-3-12-15,-4-7 16,-5-3-16,-5 0 16,-1-4-16,-3-3 15,0-6-15,-2-7 16,-2-12-16,-4-15 15,-20-46-15,19-18 0,15-9 16,7-8-16,3 2 16,-1 18-16,9-25 15,1 26-15,3 0 16,5 0-16,7 1 16,7 2-16,3 5 0,8 3 31,10 16-31,1 10 15,5 20-15,-30 28 0,3 8 16,-6 9-16,-7 7 16,-7 5-16,-11 4 15,-13 14-15,-5 5 16,-13 2-16,-13 19 16,5-16-16,-15 16 0,9-19 15,-5 5-15,1-5 16,3-2-16,1-5 15</inkml:trace>
  <inkml:trace contextRef="#ctx0" brushRef="#br1" timeOffset="100276.69">9030 12016 0,'11'-6'0,"4"-5"0,8-3 16,4-2-16,-5 5 0,2 5 16,-1 7-16,-4 11 15,-4 10-15,-14 11 16,-10 41-16,-15 1 16,-16 3-16,-3 0 15,-1 2 1,6-16-16,4 4 0,8 4 15,5-3-15,11-3 16,10-10-16,10-25 16,11 0-16,11 5 15,-8-20-15,5-4 16,0-7-16,12-2 0,5-3 16,2-8-16,-2-2 0,-7-5 15</inkml:trace>
  <inkml:trace contextRef="#ctx0" brushRef="#br1" timeOffset="100761.53">10383 12337 0,'2'0'15,"7"-1"-15,4-1 16,4 0-16,1 2 16,10 0-16,4 0 15,0 1-15,-5 0 16,-1 2-16,-2 1 16</inkml:trace>
  <inkml:trace contextRef="#ctx0" brushRef="#br1" timeOffset="100982.21">11277 12319 0,'9'-1'0,"5"-2"0,9 1 16,7-1-16,12-1 16,31-2-16,-15 2 0,-7 0 31,-14 0-31</inkml:trace>
  <inkml:trace contextRef="#ctx0" brushRef="#br1" timeOffset="101145.53">12152 12203 0,'15'0'0,"8"-1"16,6 1-16,3 0 15,13 0-15,7 1 16,2 1-16,8-2 16,-3-2-16,-13 0 15,16-6 1</inkml:trace>
  <inkml:trace contextRef="#ctx0" brushRef="#br1" timeOffset="101363.26">13381 12142 0,'25'-3'0,"7"1"16,15-1-16,4-1 15,5 3-15,3 0 16,-2 2-16,-12-1 16,10 1-16,-12-3 31</inkml:trace>
  <inkml:trace contextRef="#ctx0" brushRef="#br1" timeOffset="101525.62">14523 12124 0,'9'0'15,"8"-1"-15,8-2 0,15-1 16,13-1-16,7 0 16,-1-3-16,-6-1 15</inkml:trace>
  <inkml:trace contextRef="#ctx0" brushRef="#br1" timeOffset="101847.34">15426 12025 0,'16'1'0,"7"2"15,5 1-15,12 0 16,7-2-16,7-1 0,12-2 15,0-1-15,-5-2 16,-13 1-16,4-2 16,-2 1-16,0 0 15,1 3-15,-1 2 16,-6 2-16,-2 0 16,-14-1-1,1 1-15,9 1 16,-2-1-16,-12 1 15,11 1-15,-14-1 16,11 0-16,0 0 0,2 0 16,2-3-16,0 0 15,3-2-15</inkml:trace>
  <inkml:trace contextRef="#ctx0" brushRef="#br1" timeOffset="102031.92">17156 12089 0,'27'-2'15,"13"-2"-15,-1 1 16,-1 1-16,0 0 16,-7 1-16,7-1 15</inkml:trace>
  <inkml:trace contextRef="#ctx0" brushRef="#br1" timeOffset="102178.71">17975 12007 0,'11'1'16,"7"2"-16,0-2 0,9 1 15,2-1-15</inkml:trace>
  <inkml:trace contextRef="#ctx0" brushRef="#br1" timeOffset="102325.62">18684 11975 0,'17'1'0,"3"2"16,0-2-16,8 0 16,4 1-16</inkml:trace>
  <inkml:trace contextRef="#ctx0" brushRef="#br1" timeOffset="102510.43">19304 11961 0,'15'0'15,"8"0"-15,4 1 16,3 1-16,2 0 0,-7-1 16,8 2-16,2-2 15,-6 0-15,10 1 16,8-1-16,-14-1 0,11-1 16,-11-2-16</inkml:trace>
  <inkml:trace contextRef="#ctx0" brushRef="#br1" timeOffset="102663.43">20117 11978 0,'5'-2'0,"8"0"16,1 0-16,4 1 15,-1 1-15,5 1 16,-2 1-16,2-2 0</inkml:trace>
  <inkml:trace contextRef="#ctx0" brushRef="#br1" timeOffset="102825.61">20796 11993 0,'8'3'0,"-1"0"0,2 3 16,0-1-16,2-5 15</inkml:trace>
  <inkml:trace contextRef="#ctx0" brushRef="#br1" timeOffset="102994.53">21269 12034 0,'7'3'0,"3"0"16,0 4-16,-1-6 16</inkml:trace>
  <inkml:trace contextRef="#ctx0" brushRef="#br1" timeOffset="103194.85">21494 12329 0,'1'13'0,"1"8"15,-4-2-15,1 0 16,2-1-16</inkml:trace>
  <inkml:trace contextRef="#ctx0" brushRef="#br1" timeOffset="103347.78">21548 12851 0,'0'9'16,"1"4"-16,2 4 15,-2 0-15,2 2 16</inkml:trace>
  <inkml:trace contextRef="#ctx0" brushRef="#br1" timeOffset="103510.6">21589 13342 0,'1'5'0,"3"5"0,0 4 16,-4 1-16,1 0 16</inkml:trace>
  <inkml:trace contextRef="#ctx0" brushRef="#br1" timeOffset="103695.28">21635 13847 0,'-1'14'0,"0"8"0,-2-1 15,-1 7-15,3-6 16,-2-3-16</inkml:trace>
  <inkml:trace contextRef="#ctx0" brushRef="#br1" timeOffset="103848.2">21617 14314 0,'0'12'0,"0"3"16,-1 3-16,0-1 16,1 2-16,-2-2 15,2-3-15</inkml:trace>
  <inkml:trace contextRef="#ctx0" brushRef="#br1" timeOffset="104033.73">21633 14744 0,'0'8'0,"0"4"15,0 5-15,0 0 16,-2 3-16,1-3 16,0-2-16,-1 3 15,2-1-15</inkml:trace>
  <inkml:trace contextRef="#ctx0" brushRef="#br1" timeOffset="104197.36">21626 15298 0,'1'7'15,"1"2"-15,-2 1 16,1 0-16,-1-3 16</inkml:trace>
  <inkml:trace contextRef="#ctx0" brushRef="#br1" timeOffset="105204.46">21096 15995 0,'-38'14'16,"-10"5"-16,-11 10 15,5 10-15,8 5 16,12 6-16,7-10 0,2 3 16,1 32-16,11-17 15,1 24-15,11 5 16,9-15-16,11 28 15,11-26-15,20 19 16,-2-28-16,10-11 31,10-18-31,4-13 0,1-18 16,-1-6-16,-7-16 16,1-8-16,-6-8 15,-7-11-15,-10-9 0,-5-7 16,-5-5-16,-12-10 15,-12-5-15,-7 3 16,-8 2-16,-12 3 0,-5 2 16,-6 1-16,-3 4 15,-2 3-15,-2 4 16,-9 12-16,9 19 16,-14-5-16,8 14 15,-16 0-15,0 10 31,17 10-31,-14 7 0,5 13 16,2 3-16,17 3 16,-6 8-16,17-4 15</inkml:trace>
  <inkml:trace contextRef="#ctx0" brushRef="#br1" timeOffset="105457.42">21289 16833 0,'6'6'15,"8"5"-15,5 1 0,7 6 16,11 8-16,4 3 15,0 2-15,3 1 16,-4-2-16,-11-8 16,-3-4-16</inkml:trace>
  <inkml:trace contextRef="#ctx0" brushRef="#br1" timeOffset="105982.62">21975 16457 0,'18'-3'0,"9"1"15,3-2-15,0 1 16,-7 2-16,2 2 16,-1 6-16,3 6 15,-6 1-15,1 9 0,-7 1 16,0 17-16,-2 7 15,-9 0-15,-5 6 16,-8-2-16,-2-11 16,-7 11-16,-7 2 15,4-13-15,-2 0 16,3-1 0,4 0-16,12 0 0,11-2 15,4-13-15,9 5 16,7-1-16,2-2 15,6 1-15,17 8 16,-9-9-16,17 5 16,-11-9-16,1-3 15,-7-3 1</inkml:trace>
  <inkml:trace contextRef="#ctx0" brushRef="#br1" timeOffset="120913.9">16201 8479 0,'-1'-2'0,"1"0"16,-1 1-16,-1-3 15,1 1-15,-1-1 31,-1 0-31,-2 1 0,0 0 16,-2 0-16,-3 2 16,-4 2-16,-3 1 15,-1 3-15,-3 1 16,0 1-16,-5 3 16,1 3-16,-7 9 15,-2 7-15,5 2 0,3 5 16,3 9-16,10 5 15,9-12-15,9 1 16,7-5-16,7-3 16,4-6-16,7-11 15,3-9-15,4-5 16,1-8 0,1-6-16,13-14 0,-12 2 15,4-14-15,-17 4 16,-2 0-16,-7-1 15,-11 13-15,-3-1 16,-5 0-16,-7-9 16,-1 1-16,-6 1 15,-2 4-15,2 10 0,-11-1 16,-2 3-16,-4 6 0,-3 5 16,1 5-16,-1 5 15,3 6-15,2 6 31,1 9-31,2 6 16,-5 19-16,15-8 16,3 13-16,13-8 0,7-2 15,13-7-15,7-6 16,5-13-16,9-15 16,5-7-16,1-11 15,18-10-15,-14 0 16,10-12-16,-16 5 15,-2-2-15,-6 3 0,-20 10 16,-8-3-16,-5-5 16,-8-9-16,-7 4 15,-13 4-15,-7 7 16,-6 7-16,-3 6 16,-4 8-16,-16 5 15,15 7 1,2 9-16,6 5 15,4 7-15,5 0 0,7 2 16,14-7-16,6 6 16,7-9-16,10 6 15,-1-20-15,4-2 16,4-6-16,9-3 16,-8-8-16,3-10 0,-2-4 15,-1-1-15,-1-1 16,-3-3-16,0-1 15,-6-2-15,-6 1 16,-10 11-16,-2 5 16,-4 4-16,-5 4 15,-3 6-15,-5 7 0,-3 2 32,2 7-32,1 2 15,0 3-15,5 2 0,4 2 0,8 1 16,8-4-16,5-12 31,3-3-31,2-5 0,4-5 16,6-4-16,0-2 15,1-1-15,-1-1 16,-2 0-16,-10-3 0,-3 1 16,-3 1-16,-4-1 15,-3 2-15,-3 1 16,-5 1-16,-5 3 15,-5 2-15,-5 5 0,-4 2 16,-21 7-16,-5 8 31,6 10-31,22-5 16,10 2-16,16-8 0,4-2 16,4-3-16,4 0 15,4-7 1,4-2-16,10-6 0,3-1 15,0-3-15,0-6 16,-3-3-16,-2-3 16,-2-4-16,-9 1 15,-12 6-15,-5 3 16,-4 2-16,-4 4 16,-3 3-16,-2 5 0,0 3 15,-4 4-15,3 3 16,2 5-16,4 0 15,1 2-15,5-5 0,3 2 16,4-2-16,4-1 16,4-3-16,3-5 15,7-5 1,6-3-16,12-7 16,-11-4-16,-3-3 15,-2-1-15,-3-1 16,-4 0-16,-12 5 15,-5 2-15,-4 2 16,-5 1-16,-4 0 16,-6 1-16,-4 1 0,-6 3 15,-12 4-15,-5 7 16,3 6-16,2 9 16,10-1-16,-3 12 15,15-4-15,13 5 16,10-14-16,5-4 15,9-5-15,8 2 0,5-8 16,5-6-16,18-9 16,8-12-16,-7-5 15,-19 0-15,-4 1 0,-9-3 16,-19 13-16,-3 0 16,-5 0-16,-2 0 31,-6-2-31,-4-7 0,-6 5 15,-4 4-15,-3 6 16,-16 1-16,-5 12 16,-3 11-16,2 8 15,13 2-15,3 2 16,2 6-16,12 6 16,12 6-16,13-2 0,12-3 15,9-5-15,4-4 16,10-13-16,6-8 15,-1-12-15,13-15 16,-14-3-16,14-12 16,-19 0-16,1-3 15,-6 0 1,-7-1-16,-16 17 16,-10 4-16,-4 0 15,-5 4-15,-16-5 16,-7 0-16,-8 6 15,-22 3-15,2 12 16,13 6-16,-1 4 0,3 3 16,4 3-16,6 7 0,21-1 15,9 2-15,10-5 16,13 6-16,8-8 16,6-7-16,4-6 15,4-8-15,3-6 16,19-12-16,-20-3 15,-2-4-15,-4-2 0,-4-3 16,-5 2-16,-21 7 16,-2 2-16,-4 2 15,-5-1-15,-5 2 16,-13-1-16,-3 0 16,-5 10-16,-1 5 31,-2 6-31,0 4 0,3 6 15,4 5-15,6 6 16,7 0-16,7 5 16,11-10-16,2 2 15,10-5-15,7 1 16,5-10-16,3-7 0,-2-6 16,-2-3-16,-1-3 15,-11-1-15,2 2 0</inkml:trace>
  <inkml:trace contextRef="#ctx0" brushRef="#br1" timeOffset="121798.74">17511 7684 0,'-9'-6'0,"-3"0"16,-4-1-16,1 5 15,-7 4-15,-17 2 0,-29 14 16,-2 17-16,3 4 16,3 5-16,-4 6 15,18-9-15,1 4 16,3 3-16,4 2 15,4 5-15,9 5 0,7 3 16,11 2-16,14-1 16,19-2-16,18-8 15,10-8-15,32 7 16,-11-25-16,4 0 16,23 0-16,-24-20 15,-8-13 1,-37-10-16,6-8 15</inkml:trace>
  <inkml:trace contextRef="#ctx0" brushRef="#br1" timeOffset="122130.18">16917 8275 0,'27'-6'0,"5"1"16,11-1-16,4 1 16,4 1-16,-1 3 0,12-1 15,10-1-15,-5-1 16,-13-3-16,-6 0 16</inkml:trace>
  <inkml:trace contextRef="#ctx0" brushRef="#br1" timeOffset="135314.59">21464 11889 0,'-5'-1'16,"-1"-2"-16,-4 2 0,-3 1 16,0 1-16,-2 3 31,-1 0-31,2 2 0,-3 2 0,2 0 16,-2-1-16,3 2 31,0 0-31,3 3 15,-2 2-15,4 0 0,1 4 16,2 5-16,-2 11 0,3-2 16,6-7-16,7-2 15,5-2-15,7-9 16,2-5-16,2-5 16,7-6-16,13-8 15,1-7-15,-6-2 0,-8 3 31,-1-1-31,8-7 16,-11 6-16,-6-4 0,-6-2 16,-11 9-16,-1 1 0,-2 0 15,-4 2-15,-3 0 32,-2 4-32,-6-1 0,-6 4 15,-2 0-15,-3 5 16,0 3-16,-2 7 15,-12 11-15,-1 12 16,10 1-16,9-5 16,3 2-16,7 2 15,4 0-15,12-9 0,2-2 16,4-6-16,5-3 16,0-5-16,2-6 0,2-4 15,3-5-15,1-2 16,-1-4-16,4-2 15,13-17-15,-11 0 32,-12 3-32,-4-1 0,-9 3 15,-8 11-15,-6 3 16,-6 2-16,-7 2 16,-3 0-16,-2 5 15,0 5-15,1 3 16,1 10-16,5 3 15,1 6-15,5 2 0,5 1 16,7-6-16,3-1 16,1 0-16,6-3 15,2 0-15,5-3 0,3-3 16,4-4-16,4-2 16,-2-7-16,5-4 31,-2-5-31,-2-2 0,-6-2 15,-4-2-15,-10 5 16,-4 2-16,-2-1 16,-6 0-16,-2 1 15,-6 0-15,-3 4 16,-2 5-16,0 1 16,-3 5-16,-1 8 0,-1 4 15,-3 8-15,9-1 16,6 2-16,7 0 15,7 3-15,7-8 16,10 0-16,2-2 16,6-7-16,3-6 15,3-8-15,33-17 0,-15-10 16,-11-4-16,-10 5 16,-5 2-16,-11 8 15,-8 6-15,-4 1 16,-3 1-16,-2 0 0,-4 1 15,-4 3-15,-2 4 32,-8 3-32,-3 3 0,-5 5 15,2 3-15,-1 5 16,-7 12-16,5 2 16,11-2-16,5-2 15,4 1-15,12-11 16,3 0-16,3-2 15,4-2-15,3-3 0,4 0 16,5-5-16,5-2 16,2-6-16,15-13 15,-1-12 1,-16 4-16,-2 0 16,-7 0-16,-13 7 15,-5 3-15,-5 3 16,-6-2-16,0 5 15,-8-3-15,2 9 16,-7 1-16,-7 3 0,-1 6 16,-8 7-16,-1 13 15,-3 11-15,11 5 0,11-9 32,3 1-32,6 2 0,9-13 15,8-7-15,4-2 0,3-3 16,6-5-16,1-6 15,6-4-15,1-5 16,-3-6-16,-1 0 16,-1-4-16,-5 2 15,-7 3-15,-6 2 0,-2 2 16,-2-1-16,-2 2 16,-3 0-16,2-1 15,-1 2-15,2 3 16,1 1-16,3 2 15,3-1-15</inkml:trace>
  <inkml:trace contextRef="#ctx0" brushRef="#br1" timeOffset="135931.97">22794 11040 0,'0'0'0,"-2"0"0,2 0 16,-2 0-16,-2 2 16,-4 5-16,-3 2 15,-3 5 1,0 1 0,-13 16-16,-9 10 0,-5 6 15,-4 9-15,8-5 16,17-9-16,0 19 15,8-11-15,-1 18 16,12-13-16,1 26 16,7 0-16,7-20 0,11-7 15,16-17-15,13-28 16,1-22-16,-2-17 16,0-5-16,3-5 15,25-23-15,-23 15 16,-3-4-16,-5 0 15,-10 0-15</inkml:trace>
  <inkml:trace contextRef="#ctx0" brushRef="#br1" timeOffset="136247.46">22571 11639 0,'3'-1'0,"8"-3"16,5-3-16,13-2 15,15-6-15,27-8 16,-7 4-16,-10 3 16,-14 9-16,2-1 15,-1 1 1,-5 2-16,-14 1 16</inkml:trace>
  <inkml:trace contextRef="#ctx0" brushRef="#br1" timeOffset="136595.04">23687 11273 0,'1'14'0,"0"7"16,1 11-16,1 13 16,3 9-16,-3 10 31,0-5-31,-2-19 0,-1-4 15,0-3-15,3-11 16,5-7-16,1-1 16,1-5-16,-4-1 15</inkml:trace>
  <inkml:trace contextRef="#ctx0" brushRef="#br1" timeOffset="165911.07">19653 4881 0,'-4'2'16,"-5"5"-16,-1 1 0,-1 1 15,0 3-15,-1 1 16,5 1-16,-1 6 16,0 5-16,2 3 15,2-3-15,1-2 16,2 0-16,1-1 15,1-5 1,1-6-16,-1-3 16,-2-8-16,-2-8 15,-1-12-15,-2-16 16,-10-45-16,4-13 16,4 0-16,9-11 15,8-3-15,8-10 16,3 0-16,4 16 0,9-39 15,-2 30-15,3 2 16,2 1-16,4 2 16,2 11-16,3 13 0,-15 34 15,-7 16-15,0 7 16,-8 17-16,-3 5 16,-3 6-16,0 6 0,-1 13 15,4 19-15,1 29 16,1 23-16,-5 16 15,-5 0-15,-3-23 16,-2 23-16,-1-24 16,-1-1-16,3 1 31,3-2-31,0-6 0,1-33 16,7-18-16,0-14 15,-1-4-15,2-4 16,3-9-16,5-9 15,7-15-15,6-35 16,14-36-16,5-20 16,0-16-16,-4 3 0,4-3 15,1 31-15,15 9 16,5 22-16,-23 47 16,-14 20-16,-12 14 15,-9 11-15,0 11 16,-7 26-16,-7 8 0,-2 9 31,-8 35-31,-4 0 16,-4 14-16,6-24 0,-5 56 15,6-5-15,7-26 16,10-1-16,6-8 16,8-16-16,-8-67 15,5-10-15,3-14 16,-5-10-16</inkml:trace>
  <inkml:trace contextRef="#ctx0" brushRef="#br1" timeOffset="166394.69">21277 4432 0,'-2'-1'16,"-2"-1"-16,0 1 16,0-2-16,-2 1 15,1-2-15,-3 1 0,-1 3 16,0 2-16,-4 4 15,0 7-15,-2 2 16,-21 32-16,-12 32 16,14 1-16,12 7 0,4 8 15,8-28-15,6-2 16,10 0-16,6-7 16,7-10-16,12-23 15,14 0-15,-13-16 16,14-17-16,-2-11 15,-8-13 1,-8-8-16,-6-11 16,-2-7-16,2-18 15,-10 13-15,-5-4 16,-7-24-16,-7 22 16,-4 2-16,0 11 15,6 30-15</inkml:trace>
  <inkml:trace contextRef="#ctx0" brushRef="#br1" timeOffset="166757.21">21441 4686 0,'-1'70'15,"0"52"-15,5-24 16,7-20-16,6-21 16,7-6-16,6-9 31,3-8-31,-10-23 0,-2-10 16,2-3-16,9-11 15,-5-10-15,-8-12 16,-3-10-16,7-42 15,-4-13-15,-2-10 16,1-5-16,-2 24 16,5 3-16,3 6 0,8 19 15,-16 53-15,-4 2 16,-1 7-16,-6 7 16,-3 3-16</inkml:trace>
  <inkml:trace contextRef="#ctx0" brushRef="#br1" timeOffset="167142.38">21982 4759 0,'9'8'0,"6"2"16,0-1-16,7-3 16,14 3-16,8-9 15,3-10-15,-8-12 16,-3-7-16,-2-8 0,-3-10 15,-7-4-15,-11 5 16,-5-3-16,-5 0 16,-7 7-16,-10 10 15,1 24-15,-7 7 16,-12 6-16,2 5 16,0 11-16,-1 7 0,-11 20 15,10 8-15,14 11 16,3 11-1,13 21-15,16 3 16,3-18-16,14-7 0,18-18 16,12-28-16,3-28 15,-3-27 1,-9-16-16,-13-12 0,-10-7 16,-8 1-16</inkml:trace>
  <inkml:trace contextRef="#ctx0" brushRef="#br1" timeOffset="167796.56">22505 4468 0,'-2'15'0,"0"18"15,2 38-15,5 16 16,9-3-16,3-19 15,5-21 1,5-7-16,-7-17 16,-5-13-16,-8-6 15,-2-5-15,-2-6 16,-3-9-16,-1-12 16,-1-40-16,-1-18 15,-3-10-15,6 1 0,15 23 16,4 7-16,10 11 15,7 15-15,-17 29 0,-2 5 16,0 3-16,-3 4 16,6 3-16,4 10 15,1 16-15,9 40 16,4 28-16,-3 17 16,-6 5-16,-12-28 0,-6 1 15,-3-11-15,-4-39 16,0-28-16,7-13 15,1-12-15,5-16 16,10-23-16,11-40 16,-6-13-16,-4-7 31,-10 23-31,4-30 0,-6 32 16,1 9-16,3 47 15,-6 23-15,-6 5 16,-3 13-16,0 12 15,4 20-15,5 30 16,0 17-16,3 0 0,-1 8 16,1-16-16,5 23 0,-3-24 15,9-9-15,-2-38 16,-4-21-16,-2-18 16,-3-13-16,5-24 15,-4-12-15,0-7 16,-8-1-16</inkml:trace>
  <inkml:trace contextRef="#ctx0" brushRef="#br1" timeOffset="168175.31">23770 4536 0,'4'1'16,"1"2"-16,4-1 15,3-1-15,3-2 16,3-3-16,8-3 0,-3-2 15,13-14-15,1-8 16,-4-8-16,-10-1 0,-12 6 16,-10-2-16,-14 1 15,-7 6-15,-6 4 16,-4 9-16,-4 9 31,-5 10-31,-11 13 16,16 8-16,-5 15 0,15 0 15,-7 17-15,16-9 16,9 24-16,13 2 0,7-13 16,15 19-16,10-25 15,6-4 1,11-13-16,7-11 0,-3-22 16,-1-16-16,-7-15 15,-11-11-15,-8-5 16,-14 10-16,-3-17 15,-6 13-15</inkml:trace>
  <inkml:trace contextRef="#ctx0" brushRef="#br1" timeOffset="168543.99">24268 4316 0,'-1'3'0,"-1"2"15,4 7-15,4 7 16,3 21-16,13 52 15,0 16 1,-2-11-16,0-11 16,-6-22-16,2-10 0,-2-34 15,-2-18 1,-3-11-16,-1-14 0,2-22 16,1-29-16,1-21 15,-3-10-15,-1-3 16,-4 26-16,5 2 0,12 18 15,-7 55-15,-3 3 16,-4 5-16,1 7 16,2 16-16,6 19 15,9 34-15,1 9 16,-3-6-16,-2-13 16,10 19-1,4-27-15,5-2 16,10-18-16,-19-23 15</inkml:trace>
  <inkml:trace contextRef="#ctx0" brushRef="#br1" timeOffset="168859.65">25051 3786 0,'-5'3'0,"-1"2"0,0 3 16,2 5-16,2 3 0,-1 27 15,-1 48-15,3 11 16,5 11-16,5 16 16,5 13-16,3-11 15,-1-28-15,3-10 16,-4-32-16,-9-37 31,-3-14-31,-2-9 0,-1-7 16,-1-12-16,-6-19 15,1-3-15,-3-1 16</inkml:trace>
  <inkml:trace contextRef="#ctx0" brushRef="#br1" timeOffset="169031.65">24972 4514 0,'0'0'0,"-1"0"16,1-1-16,4-3 16,1-1-16,3-6 15,3-1-15,3-1 16,24-13-16,8-5 0,5 0 31,15 16-31,-1 12 0,-23 9 16</inkml:trace>
  <inkml:trace contextRef="#ctx0" brushRef="#br1" timeOffset="169575.76">26218 4320 0,'-5'1'0,"-4"3"31,-2 0-31,-5 3 16,0-1-16,0 2 0,-2 2 15,-6 5-15,-1 6 16,9-2-16,-6 21 16,-1 15-16,11 10 15,17 12-15,8 3 16,10-6-16,8-22 0,13-11 15,5-18-15,2-29 16,-5-20-16,-5-11 16,-9-7-16,-7-6 15,-14-4-15,-6 0 16,-7 0-16,-5 0 16,-6 1-1,-6 1-15,-9 6 16,-2 8-16,11 22 15,0 1-15,5 7 16,4 4-16,3 2 16,2 3-16</inkml:trace>
  <inkml:trace contextRef="#ctx0" brushRef="#br1" timeOffset="170261.16">26757 4189 0,'0'0'0,"0"0"15,-1-1-15,1 0 16,0-1-16,0 0 31,0 2-31,0-1 0,0 1 16,0 0-16,0 0 15,0 0-15,0 0 16,0 1-16,0-1 16,-1 2-16,-2 6 15,2 4-15,-3 13 16,-1 38-16,0 31 0,3-8 15,4 0 1,1 5-16,4-6 16,-2-23-16,-4-3 15,-3-20-15,-6-12 0,-2-14 16,6-7-16,1-5 16,1-10-1,-1-14-15,-2-32 0,0-12 16,1-13-16,3-18 15,7-6-15,7 2 16,4 19-16,3 1 0,12 5 16,4 14-16,-6 35 15,-5 15 1,-1 8-16,1 8 0,0 5 16,7 13-16,-4 9 15,-1 8-15,-4 11 16,9 27-16,-4 6 15,-2 1-15,-7-12 16,-2 3-16,-15-1 16,-2-1-16,0-1 0,0-7 15,4-27-15,12-18 16,-4-16-16,4-14 0,10-19 16</inkml:trace>
  <inkml:trace contextRef="#ctx0" brushRef="#br1" timeOffset="170700.2">28315 3700 0,'-1'13'0,"-1"18"16,2 54-16,3 20 16,3 8-16,4-8 15,-2-32-15,4 21 16,-3-24-16,-3-3 0,-3-4 16,-8-19-16,-2-1 15,1-14-15,-1-8 16,-3-9-16,1-7 15,-2-5-15,-4-4 16</inkml:trace>
  <inkml:trace contextRef="#ctx0" brushRef="#br1" timeOffset="171501.84">28088 4355 0,'1'-1'16,"4"-1"-16,5-2 15,7-1-15,10-1 16,13-4-16,6-1 16,8-3-16,1-2 15,-13-14-15,-7-6 16,-9 5-1,-6-2-15,-2-3 16,-9 0-16,-2-1 16,-4-4-16,3-16 15,-3 9-15,4-1 16,6 4-16,3 9 0,-2 26 0,-5 5 31,-1 5-31,0 6 0,-2 6 16,2 13-16,6 29 15,0 19-15,-2 18 16,-6 8-16,-5 4 0,-1-24 16,0 30-16,2-29 15,-2-12-15,1-36 16,4-10 0,0-8-16,-1-8 15,-1-2-15,1-4 16,-1-4-16,2-5 15,2-5-15,6-8 16,1 2-16,0-2 16,3 3-16,4 2 15,4 8-15,4 4 0,20 6 16,4 8-16,-5 4 16,5 1-16,6 0 15,-11-10-15,-1-13 0,12-14 16,-18-5-16,-9-7 15,-9-6-15,-7-1 16,-6-2-16,-4 1 0,-6-1 16,-5 2-16,-5 16 15,-5 7-15,-3 12 16,-4 7-16,-3 6 16,-2 9-16,7 13 15,1 9-15,-15 36 31,15 21-31,13 4 0,6 0 16,13-23-16,11-6 16,18-23-16,13-26 15,-14-22-15,15-17 16,-2-13-16,-4-12 16,-15-3-16</inkml:trace>
  <inkml:trace contextRef="#ctx0" brushRef="#br1" timeOffset="172217.45">30384 4108 0,'-14'0'0,"-4"0"15,3 2-15,-4 2 16,-2 1-16,-8 5 15,-5 5-15,-3 15 16,2 17 0,2 25-16,-7 24 0,13 11 15,15 6-15,8-4 16,18-28-16,11-12 16,1-36-16,2-24 15,1-14-15,9-26 16,-6-8-16,-13-13 15,1-5-15,0-9 0,8-30 16,-3-7-16,-5-16 16,-6-4-16,-3 15 0,5-45 15,2 40-15,4 2 16,5 11-16,-6 32 16,-10 29-16,-11 20 15,-6 11 1,-2 7-16,-1 6 15,-5 11-15,-10 17 16,4 13-16,-5 35 0,9 22 16,11 22-16,8 20 15,8 12-15,15 3 16,3-40 0,6-9-16,0-17 0,-15-66 15,-4-18-15,-2-5 16,1-6-16,7-8 15,22-16-15,-7-13 16,-1-4-16,-2-6 16,1 1-16</inkml:trace>
  <inkml:trace contextRef="#ctx0" brushRef="#br1" timeOffset="172665.18">30823 4324 0,'-2'1'0,"-1"1"0,2 0 15,2 1-15,6-1 16,1 2-16,7 0 16,3-3-16,11 1 15,3-1-15,10-4 16,6-6-16,-8-7 0,-13 0 15,-4-3-15,-9-3 16,-12 5-16,-5-1 0,-5-6 16,-2 1-16,-1-1 15,-1 2-15,-5 3 16,-4 6-16,5 9 16,-9 3-16,1 1 31,0 7-31,-1 10 0,2 9 15,-14 35-15,15 10 16,4 19-16,10 8 16,8 4-16,14-24 15,11-5-15,15-16 16,12-30-16,-11-31 16,16-12-16,-12-18 0,-9-7 15,-2-4-15,-11-1 16</inkml:trace>
  <inkml:trace contextRef="#ctx0" brushRef="#br1" timeOffset="173297.37">31320 4099 0,'0'4'0,"0"7"16,1 8-16,2 9 15,2 35-15,1 18 16,1 7-16,0-3 16,0-9-16,-2-19 0,-4-1 15,-5-24-15,-2-21 16,2-8-16,1-6 16,2-10-16,1-19 15,1-32-15,5-9 16,1-14-16,5-8 15,2 23 1,6 4-16,9 10 16,4 15-16,-10 25 15,-4 10-15,-2 4 0,-2 5 16,2 10-16,4 16 16,3 5-16,9 22 15,-7 16-15,-9 12 16,-4 4-16,-7-20 15,-5-5-15,-11-7 16,0-30-16,1-11 0,5-8 16,4-3-16,2-9 15,4-13-15,4-16 16,12-46-16,7-9 16,-2 3-16,-4 24 0,2 0 15,3 6-15,8 19 16,-18 33-16,-2 8 15,1 8-15,1 25 16,1 4-16,-1 27 16,-5 7-16,-5 12 15,-7-17 1,-2 2-16,-2-6 16,3-8-16,5-40 15,3-7-15,4-9 16,4-10-16,2-8 15</inkml:trace>
  <inkml:trace contextRef="#ctx0" brushRef="#br1" timeOffset="173735.08">32378 4156 0,'-2'0'0,"-6"1"15,0 2 1,-4 2-16,0 4 16,0 4-16,-6 12 15,-12 29-15,-2 28 16,5 11-16,14 6 16,8-11-16,15-22 15,5-11-15,5-33 16,1-16-16,2-5 0,3-11 15,1-14-15,-5-7 16,-7-4-16,1-3 16,-1-7-16,0-12 15,0 7-15,-1-14 16,-4 8-16,-2 0 16,1 5-16,-5 23 0,-3 18 15,0 6-15,-1 4 16,0 4-16,4 8 15,1 13-15,1 6 0,10 20 16,13 12-16,1-5 16,-7-20-16,3-5 31,-1-3-31</inkml:trace>
  <inkml:trace contextRef="#ctx0" brushRef="#br1" timeOffset="174135.47">32758 4346 0,'-1'0'16,"-3"-1"-16,1 1 0,1 0 15,-3 2-15,3 6 16,1 6-16,2 6 16,1 14-16,3 8 15,0 12-15,0-9 16,3-12-16,-6-3 15,3-6 1,-5-14-16,0-3 16,0-5-16,0-2 15,4-9-15,1-17 0,12-50 16,4-22-16,-2 7 16,3-1-16,9 30 0,4 12 15,4 21 1,-24 30-16,-4 5 0,-4 11 15,1 18-15,-2 4 16,-4 4-16,2 17 16,-3-12-16,3 2 15,5-4-15,1-4 16,0-16-16,-5-13 16</inkml:trace>
  <inkml:trace contextRef="#ctx0" brushRef="#br1" timeOffset="174619.95">33266 4361 0,'0'-1'0,"0"0"0,-1-1 16,0 1-16,-2 0 15,2 0-15,-4 2 16,-2 0-16,-2 3 15,-2 4-15,-2 4 0,1 4 16,-3 12-16,-4 4 16,2 12-16,8 5 0,9-5 15,9-11-15,5-4 16,7-5-16,2-6 16,-3-12-16,1-8 15,-2-3-15,-2-4 16,1-9-16,0-6 15,-3-8 1,15-38-16,-15-5 16,-4-24-16,0-11 15,-1-17-15,0 0 16,3 29-16,-1 9 16,-6 14-16,-11 59 15,0 6-15,-2 5 16,1 5-16,-2 8 0,-7 26 15,-1 13-15,-9 50 16,-1 30-16,21 18 16,8-6-16,8-32 15,6-3-15,1-11 16,-12-41-16</inkml:trace>
  <inkml:trace contextRef="#ctx0" brushRef="#br1" timeOffset="175304.08">27782 5562 0,'-15'-6'0,"0"-2"0,-1 2 16,-4-2-16,2 3 0,-5-2 16,3 6-16,0 2 15,-3 6-15,-12 11 16,-6 19-16,-8 39 16,9 21-1,2 14-15,6-1 0,8 26 16,20 5-16,13-28 15,12 28-15,17-41 16,19-22-16,0-38 16,21-6-16,-24-29 15,-4-9-15,18-17 16,-11-13-16,-19 2 0,9-15 16,-14-8-16,-13 13 15,6-11-15,-12 20 16,0-17-16</inkml:trace>
  <inkml:trace contextRef="#ctx0" brushRef="#br1" timeOffset="175604.14">28029 6190 0,'0'0'0,"0"0"16,0 0-16,0 1 0,2 3 15,1 6-15,3 13 16,15 37-16,11 32 15,0-13-15,-3-5 16,-7-18-16,3-2 0,4-2 16,11-11-16,2-14 15,2-23-15,-29-13 16,1-6-16,0-3 16,-4-16-16,-3-3 15,-8-5-15,-2-24 16,-6-11-16,0 18 0,0 2 15,1 3-15,0 6 16,-1 30-16,3 5 16,2 6-16,0 3 15</inkml:trace>
  <inkml:trace contextRef="#ctx0" brushRef="#br1" timeOffset="175891.48">28693 6531 0,'7'19'0,"2"8"16,-4-9-16,-1-1 0,0-2 16,-3-7-16,0-3 15,-1-8-15,-4-11 16,-1-10-16,-10-51 15,-1-17-15,6-7 16,6 4-16,6 3 16,5 24-1,10 6-15,2 10 16,0 25-16,3 0 16,0 9-16,5 8 15,1 7-15,-11 10 16</inkml:trace>
  <inkml:trace contextRef="#ctx0" brushRef="#br1" timeOffset="176654.64">28965 6267 0,'0'1'0,"3"1"0,2 6 16,7 8-16,7 8 15,22 25-15,1 1 16,-2 0-16,-5-4 16,-11-14-1,-5-4-15,-12-20 0,-3-5 16,-2-3-16,-1-9 15,1-13-15,-2-9 16,2-38-16,0-11 0,-1-1 16,3-9-16,6 3 15,7 23-15,2 10 16,-5 26-16,-3 15 0,-3 9 16,-4 8-16,-1 9 15,-2 4-15,3 4 16,2 10-16,2 3 15,5 14-15,2 1 16,-3-12-16,0 1 31,-1-6-31,2-2 0,1-14 16,2-5-16,11 5 0,2-11 16,3-5-16,0-8 15,0-5-15,-3-3 16,-2-9-16,-2-2 15,-2-2-15,6-17 16,-8-3 0,-14 8-16,-3-2 15,-5-14-15,-12 14 16,-2 4-16,-10 12 16,2 20-16,4 11 15,-9 18-15,-3 7 16,-7 36-16,11 9 15,10 15-15,3 12 0,13 3 0,13-26 16,9-4-16,15-11 16,15-15-16,9-14 15,7-23-15,2-20 16,-2-16-16,-7-16 16,-3-4-16,-7 1 15</inkml:trace>
  <inkml:trace contextRef="#ctx0" brushRef="#br1" timeOffset="177085.65">28589 7450 0,'11'-2'15,"13"0"-15,41-6 16,41-2-16,1-2 16,10 2-16,14 0 15,10-1-15,6 2 0,5 2 16,-21-3-16,47-6 15,-45-2-15,6-4 16,-8-3-16,-14 0 16</inkml:trace>
  <inkml:trace contextRef="#ctx0" brushRef="#br1" timeOffset="-158804.4">21305 12032 0,'4'1'0,"4"0"0,0-1 0,-1 0 0,1-1 0,0 0 0,1-1 16</inkml:trace>
  <inkml:trace contextRef="#ctx0" brushRef="#br1" timeOffset="-155034.87">16097 8729 0,'13'5'16,"6"3"-16,-1-1 0,8 7 15,2-1-15,3 3 16,-3-3-16,-3-3 16,-1 0-16,-1 0 15,2-1-15,-2 2 0,-1-1 16,-3-1-16,-6 0 16,-4-4-16,-3 0 0,-1-2 31,-4-3-31,-2-3 15,-5-2-15,-2-3 16,-6-1-16,-3 0 16,-2-1-16,-17-9 15,-9-7-15,-6-5 16,-6-2-16,6 3 0,13 6 16,-15-8-16,9 8 15,-13-8-15,13 7 16,0-1-16,3 1 15,3-1-15,3 3 16,12 6-16,6 5 16,6 1-16,4 4 0,2-1 15,4 3-15,1 1 16,3 0-16,2 3 16,2 1-16,5 1 15,2 3-15,4 2 16,1 3-1,2 2-15,1-1 16,13 10-16,10 7 0,4 8 16,-1 0-16,-5-2 15,-8-7-15,11 6 16,-9-8-16,2 0 0,8 7 16,-8-5-16,-5 1 31,0-1-31,-5-3 0,-13-13 0,3 4 15,-6-2-15,-3-5 16,-2 0-16,-4-3 16,-1-3-16,-1 0 15,-2-3-15,-4-4 16,-3-1-16,-4-4 16,-3 1-1,0 0-15,-4-3 16,-4-2-16,-14-11 15,-1-4-15,3 5 16,10 4-16,0 1 16,-1 1-16,1-1 15,1 2-15,4 2 16,7 7-16,2 1 0,2 2 16,3 2-16,1 0 15,1 1-15,2 2 0,0 1 16,2 0-16,0 1 15,1 1-15,0 0 16,0 1-16,0-1 16,5 3-16,2 2 0</inkml:trace>
  <inkml:trace contextRef="#ctx0" brushRef="#br1" timeOffset="-154213.04">16835 13041 0,'-4'8'0,"-1"1"15,-1 3-15,-1-1 16,1 1-16,0 0 16,0-1-16,1 0 15,1 0-15,1 0 0,-1-1 16,2-2-16,4 1 15</inkml:trace>
  <inkml:trace contextRef="#ctx0" brushRef="#br1" timeOffset="-150084.45">21326 11999 0,'6'0'0,"7"2"15,1-1-15,0 0 16,1 1-16,-3-2 16,0 1-16,-2-1 15,-2-1 1,-3 1-16,-1 0 16,-4-2-16,-5 2 15,-4-1-15,-7 0 16,-2-1-16,-3 2 0,-15 2 15,0-1-15,2 2 16,7-1-16,2 2 16,3 2-16,7 2 15,3 0-15,7-3 0,2 0 16,6-1-16,5 0 16,3-2-16,4-3 15,3-2-15,0-2 16,0-2-16,0-4 15,-1 0-15,0-2 0,-3-1 16,-3-3-16,-2-1 16,-4 0-16,-5 4 15,-5 1-15,-4 3 16,-5 4-16,-5 2 16,2 4-16,-1 4 15,3 3 1,0 6-16,0 1 15,5 2-15,2-2 16,6 0-16,4-3 16,6 0-16,5-2 15,8-2-15,0 2 0,10-1 0,18-1 32,-4-4-32,-12-3 0,2-2 15,-4-2-15,-2-5 0,-6-4 16,-15 0-16,-4 2 15,-8 0 1,-5 0-16,-9-2 16,-3 2-16,-2 0 15,-7 5-15,-13 3 16,-7 7-16,0 6 0,15 3 16,6 7-16,7 3 15,17-5-15,6-4 16,4 2-1,7-2-15,7 2 16,0-1-16,5-4 16,1-5-16,3-3 0,3-3 15,1-3-15,-1-3 16,-3-5-16,-1-3 16,-5-4-16,-5-5 15,-6-3-15,-12 6 16,-5-7-16,-8 5 0,-8 3 15,-1 2-15,-4 6 16,-2 3-16,-1 7 16,-5 6-16,-7 8 0,11 2 15,3 3-15,5 4 16,7 0-16,14-8 16,3-3-16,5-2 31,5 0-31,3-4 0,6 1 15,2-3-15,2 1 16,1-4-16,-1-1 16,-1-3-16,-5-5 15,-6 1-15,-3 1 16,-4-1-16,-4-2 16,-5-1-16,-3 0 0,-6 2 15,-4 0-15,-1 3 16,-2 2-16,0-1 15</inkml:trace>
  <inkml:trace contextRef="#ctx0" brushRef="#br1" timeOffset="-147693.57">16441 8776 0,'4'0'16,"4"2"-16,1 0 16,2 3-16,2 0 15,3 3-15,-2 1 0,1 3 16,7 8-16,2 2 0,6 5 15,6 5-15,10 8 16,12 5-16,-3-7 16,-13-11-16,17 9 15,8 5-15,5 4 32,-13-8-32,28 21 0,-1-2 15,-13-8-15,4-1 16,21 15-16,-19-13 15,5 1-15,3 4 16,1 2-16,24 19 16,-22-15-16,6 4 15,34 18-15,-32-19 0,9 0 0,3 1 16,2 1-16,1 2 16,2 1-16,-4 3 15,-5 1-15,3 2 16,-5-2-16,-6-4 15,-7-4-15,-22-15 32,17 3-32,-28-20 0,2-2 15,-1-3-15,-1-1 16,-8-5-16,1-1 16,11 4-16,-28-11 15,0 1-15,-2-1 16,-4 0-16,-2-4 15,-8-3-15,-4-5 0</inkml:trace>
  <inkml:trace contextRef="#ctx0" brushRef="#br1" timeOffset="-147162.04">19790 10592 0,'85'52'15,"5"9"-15,-7-1 0,-10-3 16,-13-7-16,3 2 16,18 19-16,-18-13 15,-3 3-15,-6-3 16,-2-2-16,-4-2 15,-21-20-15,-4-2 16,-9-5 0,-5-4-16,-7-5 15,-4-6-15,-1-1 16,-5-2-16,-4-2 16,-7-3-16,-9-2 0,-27-4 15,-17-5-15,3-8 16,-3-4-16,-7-3 15,-14-3-15,0 2 0,14 6 16,-28-1-16,28 8 16,1 2-16</inkml:trace>
  <inkml:trace contextRef="#ctx0" brushRef="#br1" timeOffset="-32338.65">18244 17166 0,'-1'-1'15,"1"-1"-15,-2 0 16,1 0-16,1 2 16,0 0-16,0 0 0,0 1 15,4 3-15,4 0 16,7 0-16,8-2 16,25-1-16,44-1 15,11-5-15,2-8 16,7-2-1,-6 4-15,-21 3 16,28 3-16,-22 5 0,-1 7 0,-1 4 16,0 3-16,-3 0 15,-1-3-15,0 0 16,-1-4-16,-1 0 16,-2-2-16,-4-1 15,-29-2 1,-2-2-16</inkml:trace>
  <inkml:trace contextRef="#ctx0" brushRef="#br1" timeOffset="-31822.86">19340 16740 0,'1'0'0,"5"2"0,9 0 16,5 2-16,19 4 15,47 10-15,11 4 16,-1 1-16,7 5 31,-4 3-31,3 6 0,-20-4 16,2 7-16,-3 6 0,-7 3 16,-8 0-16,-11-2 15,-30-13-15,-13-9 16,-13-2-16,-4-6 15,-8-3-15,-10-2 16,-15 3 0,-7-6-16,-5-2 15,-28-2-15,-5-2 16,-10 3-16,-5-1 16,14 2-16,-29 8 15,27-1-15,2 7 16,3 10-16,13 5 0,29-6 15,21-5-15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95" units="cm"/>
          <inkml:channel name="Y" type="integer" max="14847" units="cm"/>
          <inkml:channel name="T" type="integer" max="2.14748E9" units="dev"/>
        </inkml:traceFormat>
        <inkml:channelProperties>
          <inkml:channelProperty channel="X" name="resolution" value="159.99879" units="1/cm"/>
          <inkml:channelProperty channel="Y" name="resolution" value="160.00647" units="1/cm"/>
          <inkml:channelProperty channel="T" name="resolution" value="1" units="1/dev"/>
        </inkml:channelProperties>
      </inkml:inkSource>
      <inkml:timestamp xml:id="ts0" timeString="2020-10-16T08:18:50.568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22302 2508 0,'-4'-3'0,"-1"-3"15,2-3-15,-1 0 16,-1-1-16,1-1 0,-1 3 16,-3 0-16,-1 3 15,-7 6-15,-1 6 16,-18 10-16,-25 15 15,-1 5-15,0 5 16,2 3-16,-2 8 16,7 7-16,11-6 15,-17 28-15,2 12 16,23-16-16,-2 30 16,11-16-16,15 7 15,16 0-15,9-7 16,15-12-16,15-18 15,18-22-15,-15-10 16,13 2-16,-11-22 0,18-2 16,-4-15-16,-17 1 15,14-6-15,-3-6 16,-6-11-16,-15 6 16,10-11-16,-20 5 15</inkml:trace>
  <inkml:trace contextRef="#ctx0" brushRef="#br0" timeOffset="500.36">22506 3070 0,'-16'-6'0,"-9"-3"16,6 4-16,-8 0 16,5 1-16,-7 3 15,-3 7-15,-7 11 16,2 8-16,0 11 15,1 12-15,13 3 16,4 8-16,11 9 16,10-14-16,14 15 15,-1-12-15,17 16 0,8-27 16,10-13-16,8-15 16,-2-19-16,-2-12 15,-3-11-15,-3-8 16,-7-5-16,-5-1 15,-12-6-15,-15 8 16,-2 1-16,-5-13 16,-7 0-16,-5-4 15,-2 0-15,1-2 16,-2 0-16,-1 5 16,-2 7-16,2 27 15,0 2-15</inkml:trace>
  <inkml:trace contextRef="#ctx0" brushRef="#br0" timeOffset="1000.81">22858 2617 0,'0'3'0,"1"2"16,0 4-16,3 7 16,0 5-16,1 11 15,7 45-15,2 17 0,-2 5 16,-5 9-16,-3-2 15,-5 10-15,0-24 16,-3-1-16,-3-10 16,1-12-16,3-49 15,5-6-15,1-5 16,3-6-16,1-1 16,1-7-16,2-10 15,15-29-15,5-18 16,0-6-16,3-13 15,8-11-15,5-4 16,10-1-16,-2 25 0,3 3 16,0 9-16,-7 11 15,-26 26-15,-3 6 16,-7 11-16,-3 3 16,-4 5-16,-5 5 15,-4 4-15</inkml:trace>
  <inkml:trace contextRef="#ctx0" brushRef="#br0" timeOffset="1251.08">23144 3286 0,'3'1'0,"6"4"16,6 6-16,8 5 16,16 13-16,21 15 15,-2 4-15,-7-7 16,-15-10-16,0-2 16,-2-2-16,1-10 15,-17-14-15</inkml:trace>
  <inkml:trace contextRef="#ctx0" brushRef="#br0" timeOffset="1735.01">23711 3309 0,'1'0'0,"5"-2"16,3-1-16,6-2 16,7-3-16,7-3 15,15-7-15,7-5 16,7-6-16,0-4 16,-16-3-16,-12 4 15,-7-1-15,-11 0 16,-13 17-16,-3 3 0,-3-1 15,-6-2-15,-8 0 16,-1-1-16,-3 6 16,-5 7-16,-4 6 15,-19 14-15,4 11 16,11 6-16,2 11 16,5 12-16,12-6 15,-6 36-15,19-22 16,9 21-16,6-20 15,15-3-15,17-13 16,10-13-16,10-16 16,4-16-16,26-13 15,-18-5-15,-1-4 16,0-1-16,1-6 16,0 1-16,-9 0 0</inkml:trace>
  <inkml:trace contextRef="#ctx0" brushRef="#br0" timeOffset="2620.17">27585 2642 0,'1'2'0,"4"4"15,3 1-15,5 5 16,-2 2-16,11 9 16,8 12-16,18 28 15,-9 11-15,-10 13 16,-8 6-16,-7-4 16,-6-14-16,-3-5 15,-3-7-15,0-32 16,3-14-16,-1-6 15,-1-4-15,0-6 16,0-4-16,2-9 16,-1-15-16,1-9 0,5-49 15,-5 5-15,-2-11 16,-6-6-16,-8 2 16,-1 19-16,0 3 15,2 0-15,5 0 16,17 2-16,12 7 15,8 6-15,13 7 16,2 4-16,11 11 16,5 6-16,4 10 15,3 17-15,-3 12 16,-12 14-16,-27 7 16,3 18-16,-23 5 15,-8 2-15,-14 0 0,-11-3 16,-5-1-1,-8 2-15,-23 13 0,7-13 16,-24 19-16,12-21 16,-2-3-16,-2-2 15,3-6-15,5-6 16,5-6-16,27-20 16,13-5-16,6 2 15,6-1-15</inkml:trace>
  <inkml:trace contextRef="#ctx0" brushRef="#br0" timeOffset="3053.14">28184 3142 0,'8'0'0,"6"0"0,6-2 15,11-1-15,17-2 16,9-3-16,10-2 15,2-3-15,-7-2 16,-15-3-16,-3-7 16,-2-3-16,-6-9 15,-9-3-15,-8 2 16,-13-2-16,-10 18 16,-4-2-16,-10-7 15,-2 14-15,-11 2 16,-4 9-16,0 12 15,-2 11-15,0 7 0,-19 22 16,0 11-16,9 7 16,17-9-16,10 5 15,10 1-15,12-5 16,21-5-16,9-6 16,9-11-16,8-14 15,1-4-15,0-10 16,0-7-16,0-4 15,-2-10-15,-3-6 16,-16 0-16,5-10 16</inkml:trace>
  <inkml:trace contextRef="#ctx0" brushRef="#br0" timeOffset="3636.92">29029 3019 0,'2'3'16,"2"4"-16,-1 7 15,3 7-15,1 11 16,5 34-16,-1 4 15,-3-2-15,-4-6 16,-3-17-16,-2-3 16,-4-5-16,-2-19 0,2-4 15,1-2-15,1-5 16,0-3-16,0-1 16,-2-4-16,-1-6 15,-1-6-15,-2-8 16,-3-23-16,-8-38 15,14-12-15,11-1 16,8-5-16,6 3 16,4 21-16,8 5 15,1 12-15,-5 26 16,0 9-16,5 4 16,13 1-16,1 6 15,-14 9-15,2 6 16,5 9-16,-14 5 0,0 12 15,-14 9-15,-6 4 16,-15 5-16,-11 2 16,-19 15-16,6-20 15,-7 0-15,-15 7 16,13-16-16,0-8 16,17-12-16,-3-2 15,6-5-15,9-11 16</inkml:trace>
  <inkml:trace contextRef="#ctx0" brushRef="#br0" timeOffset="4087.3">29989 2637 0,'-4'-2'16,"-2"0"-16,-3 1 15,-3 2-15,-3 1 16,-3 5-16,-9 6 16,-11 3-16,3 2 15,-1 3-15,3 2 16,10-2-16,3 2 15,9-2-15,11-4 0,5-3 16,6-1-16,11 1 16,5 3-16,39 15 15,-9-9-15,-4-6 16,-13-4-16,-2-1 16,-11 10-16,-20-6 15,-5-1-15,-7 0 16,-5 3-16,-12 9 15,-19 13-15,-7 0 16,-3-6-16,-10-5 16,9-8-16,0-3 15,-1-3-15,2-4 16,6-13-16</inkml:trace>
  <inkml:trace contextRef="#ctx0" brushRef="#br0" timeOffset="4471.26">30443 2697 0,'-1'0'0,"-1"4"0,-1 4 15,-3 6-15,-1 6 16,-3 11-16,-7 29 16,2 7-16,3 1 15,6 4-15,7-23 16,9-3-16,15-10 15,8-12-15,6-14 16,2-7-16,1-7 16,6-6-16,2-4 15,7-17-15,-9 3 16,-5-3-16</inkml:trace>
  <inkml:trace contextRef="#ctx0" brushRef="#br0" timeOffset="4788.11">30509 2485 0,'-4'-4'0,"0"-1"16,2 2-16,-1-3 16,0 3-16,3-1 15,0 0-15,3 0 16,1 1-16,1 1 0,4 1 16,3-2-16,2 2 15,0 1-15,2-2 16,1 2-16,-1 0 15,-2 0-15</inkml:trace>
  <inkml:trace contextRef="#ctx0" brushRef="#br0" timeOffset="5722.33">25977 2252 0,'0'0'15,"0"0"-15,1 1 16,2 4-16,2 4 16,0 9-16,3 7 15,5 17-15,10 53 16,-4-1-16,-4 4 16,-2 14-16,-1 2 15,-1 13-15,0-27 16,3 40-16,-4-28 0,3 43 15,-4-32-15,2 39 16,-3-24-16,5 57 16,-3-42-16,2 5 15,-3 9-15,-4 3 16,1 5-16,5-3 16,-4-3-16,1-2 15,-3-10-15,-2-10 16,0-13-16,12-9 15,0-25-15,7 20 16,-7-31-16,-3 27 16,-8-29-16,-6 18 15,-5-3-15,-14-25 0,-11 11 16</inkml:trace>
  <inkml:trace contextRef="#ctx0" brushRef="#br0" timeOffset="6956.3">18924 4745 0,'6'0'16,"12"0"-16,13 0 15,32-3-15,11-1 16,11-1-16,13 3 16,-5 3-16,4 2 15,8 0-15,-21 1 16,42 0-16,-26-1 16,44-2-16,-32-1 15,36-3-15,-24 0 0,55-5 16,-41 1-16,10-2 15,55-3-15,-40-2 16,9-2-16,70-7 16,-53 4-16,7-3 15,56-9-15,-43 3 16,9-3-16,4-2 16,8-2-16,65-3 15,89-11-15,-127 19 16,0 1-16,-7-1 15,7 5-15,-4 5 16,1 4-16,-3-1 16,1 2-16,-2 1 0,0-1 15,-5 0-15,0-3 16,-2-5-16,-2-3 16,-8 3-16,6 3 15,-4 0-15,-3 5 16,-7 7-16,0 6 15,-4 2-15,-4 0 16,1-1-16,-22 1 16,6 5-16,-1 2 15,-21 0-15,3 3 16,-13 2-16,-5 2 16,-165-14-16,174 13 15,-9-4-15,1-4 16,-7-7-16,1 0 15,-5-2-15,-7 1 16,-7 6-16,-51 2 0,2 8 16,30 7-16,-41-4 15,-3-3-15</inkml:trace>
  <inkml:trace contextRef="#ctx0" brushRef="#br0" timeOffset="8611.94">21739 5093 0,'0'0'0,"0"0"16,1 1-16,1 3 16,0 1-16,1 4 15,1 4-15,1 5 16,-1 2-16,2 20 0,6 33 16,0 4-16,0 0 15,-2 6-15,2 2 16,1 0-16,-2-20 15,-2-1-15,-1 1 16,1-6-16,-2-22 16,0-10-16,1-11 15,-3-7-15,-3-2 16,0-5-16,-2 0 16,-2-6-16,0-4 15,-2-9-15,-4-31 16,-2-31-16,4 5 15,9 0-15,10-2 16,0 14-16,9-16 0,-4 15 16,2-1-16,1 0 15,6-18-15,-3 14 16,6 1-16,18-16 16,-3 22-16,5 14 15,0 11-15,-16 18 16,6 6-16,12 9 15,-18 11-15,-2 9 16,4 14-16,-8 5 16,-10 6-16,-3 1 15,-8-13-15,-7 10 16,-4-9-16,-7 9 16,-5 1-16,-10 2 15,-5-5-15,-2-5 0,-8-6 16,-3-4-16,-1-4 15,2-6-15,-1-4 16,12-5-16,1 0 16,2-2-16,11 5 15,5-1-15,3-2 16,5 0-16,5 1 16,2-1-16,5 0 15</inkml:trace>
  <inkml:trace contextRef="#ctx0" brushRef="#br0" timeOffset="9259.96">24201 4796 0,'0'-1'0,"0"1"15,2 0-15,-1-1 16,3 1-16,1 0 16,0 3-16,1 4 0,0 7 15,-3 9-15,1 16 16,-3 38-16,-7 14 15,-7 11-15,-2-7 16,-1-2-16,7-20 16,4 1-16,1-2 15,6-7-15,2-4 16,2-25-16,0-4 16,-2-9-16,-1-5 15,-3-3-15,-1-3 16,1-2-16</inkml:trace>
  <inkml:trace contextRef="#ctx0" brushRef="#br0" timeOffset="9859.79">23820 5139 0,'2'-2'0,"4"-1"16,5-4-16,9-2 16,7-6-16,16-8 15,21-14-15,2-2 16,-10 2-16,-16 9 16,10-15-16,-11 9 15,-5-4-15,-3 2 16,-5 2-16,-12 12 15,-3 4-15,-3 3 16,0 3-16,1 1 16,2 0-16,0 5 0,1 2 15,0 4-15,0 5 16,-2 5-16,3 8 16,-1 4-16,13 26 15,-2 9-15,-4 6 16,-2-4-16,-7-12 15,0-3-15,3 3 16,3-4-16,4-2 16,6-6-16,3-6 15,-7-9-15,-3-6 16,3 0-16,6 3 16,-11-8-16</inkml:trace>
  <inkml:trace contextRef="#ctx0" brushRef="#br0" timeOffset="11211.34">28777 4501 0,'-7'-8'15,"0"1"-15,-1-4 16,-2 0-16,1-1 16,-3-1-16,-1 2 15,-3 1-15,-4 5 16,-19 2-16,-42 7 16,5 15-16,-1 11 15,3 7-15,25-3 16,-15 18-16,16-10 15,3 6-15,-2 25 0,20-5 16,-5 31-16,9-19 16,-3 27-16,16-24 15,29-4-15,13-11 16,9-6-16,17-13 16,7-10-16,7-14 15,7-13-15,-1-17 16,0-13-16,-1-9 15,-6-14-15,-1-8 16,-8-7-16,-5-5 16,-10-7-16,-6-5 15,-10-6-15,-7-2 16,-9-1-16,-15-1 16,-10 9-16,-16 7 0,-17 15 15,7 18-15,-13-4 16,18 16-16,-21-2 15,12 11-15,5 4 16,11 4-16,0 2 16,2 4-16,6 8 15,6 0-15</inkml:trace>
  <inkml:trace contextRef="#ctx0" brushRef="#br0" timeOffset="11761.15">28519 5028 0,'0'0'16,"2"2"-16,6 3 15,6 3-15,7 3 16,13 12-16,32 20 15,3 5-15,6 9 16,-7-2-16,-7 0 16,-13-13-16,-2-2 15,-3-4-15,-13-14 0,-8-4 16,-4-3-16,-3 1 16,-6-2-16,-1-5 15,-2-4-15,-1-6 16</inkml:trace>
  <inkml:trace contextRef="#ctx0" brushRef="#br0" timeOffset="12304.4">30001 5440 0,'1'-13'0,"-1"-5"15,1 1-15,3-12 16,0-13-16,4-36 16,1-10-16,1 0 15,0-3-15,6-2 16,-4 20-16,0 1 16,0 2-16,-6 11 15,-7 29-15,-7 11 16,3 4-16,0 4 15,1 4-15,3 0 16,-1 2-16,2 0 0,2 1 16</inkml:trace>
  <inkml:trace contextRef="#ctx0" brushRef="#br0" timeOffset="12895.7">29607 4750 0,'1'-3'0,"4"0"15,7-5-15,5-4 16,-1 2-16,16-8 16,17-6-16,10-2 15,3-1-15,6-1 16,-4 0-16,-18 5 16,0-6-16,11-8 15,-16 6-15,-7 2 16,-8 6-16,-2 3 15,2 4-15,-2 4 16,-3 8-16,-3 1 0,0 0 16,-1 2-16,1 1 15,-2 4-15,1 2 16,-2 4-16,5 7 16,1 5-16,8 12 15,-3 11-15,3 8 16,-6-2-16,-5-8 15,-3 0-15,4 12 16,-6-11-16,0 1 16,-1-1-16,-1-1 15,3-1-15,0 2 16,3-2-16,6-3 16,4-4-16,3-3 15,-1-3-15,-1-1 16,-14-11-16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40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50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49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062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1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32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06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722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81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55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36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56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42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Economics</a:t>
            </a:r>
            <a:endParaRPr kumimoji="0" lang="en-US" alt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74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5593" y="3336111"/>
            <a:ext cx="8726214" cy="2589904"/>
          </a:xfrm>
        </p:spPr>
        <p:txBody>
          <a:bodyPr>
            <a:noAutofit/>
          </a:bodyPr>
          <a:lstStyle/>
          <a:p>
            <a:endParaRPr lang="en-GB" sz="3200" b="1" dirty="0"/>
          </a:p>
          <a:p>
            <a:endParaRPr lang="en-GB" sz="3200" b="1" dirty="0"/>
          </a:p>
          <a:p>
            <a:r>
              <a:rPr lang="en-GB" sz="3200" b="1" dirty="0"/>
              <a:t>1.3 Introducing the market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877" y="1526845"/>
            <a:ext cx="9795646" cy="991198"/>
          </a:xfrm>
        </p:spPr>
        <p:txBody>
          <a:bodyPr/>
          <a:lstStyle/>
          <a:p>
            <a:r>
              <a:rPr lang="en-GB" sz="3600" dirty="0"/>
              <a:t>1.3.1 The Wider Economic Environment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800600" y="434731"/>
            <a:ext cx="1039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D92B30-618B-7269-97F4-4E32C264D1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CD3186-4154-9184-281B-DD8FDF50C4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464970-38BC-79D6-B402-469FF380356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BA74716-E1FB-90F3-5A5A-8BAE7714664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722" y="447188"/>
            <a:ext cx="9465275" cy="970450"/>
          </a:xfrm>
        </p:spPr>
        <p:txBody>
          <a:bodyPr/>
          <a:lstStyle/>
          <a:p>
            <a:r>
              <a:rPr lang="en-GB" dirty="0"/>
              <a:t>The Demand Curve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56780" y="3169109"/>
            <a:ext cx="4653280" cy="2554545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914400"/>
            <a:r>
              <a:rPr lang="en-GB" sz="3200" dirty="0">
                <a:solidFill>
                  <a:schemeClr val="bg1"/>
                </a:solidFill>
                <a:latin typeface="Calibri"/>
              </a:rPr>
              <a:t>A change in price from </a:t>
            </a:r>
            <a:r>
              <a:rPr lang="en-GB" sz="3200" b="1" dirty="0">
                <a:solidFill>
                  <a:schemeClr val="bg1"/>
                </a:solidFill>
                <a:latin typeface="Calibri"/>
              </a:rPr>
              <a:t>£15 </a:t>
            </a:r>
            <a:r>
              <a:rPr lang="en-GB" sz="3200" dirty="0">
                <a:solidFill>
                  <a:schemeClr val="bg1"/>
                </a:solidFill>
                <a:latin typeface="Calibri"/>
              </a:rPr>
              <a:t>to £10 is shown by a movement along the demand curve from </a:t>
            </a:r>
            <a:r>
              <a:rPr lang="en-GB" sz="3200" b="1" dirty="0">
                <a:solidFill>
                  <a:schemeClr val="bg1"/>
                </a:solidFill>
                <a:latin typeface="Calibri"/>
              </a:rPr>
              <a:t>100</a:t>
            </a:r>
            <a:r>
              <a:rPr lang="en-GB" sz="3200" dirty="0">
                <a:solidFill>
                  <a:schemeClr val="bg1"/>
                </a:solidFill>
                <a:latin typeface="Calibri"/>
              </a:rPr>
              <a:t> to 120 units.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5760" y="2423160"/>
            <a:ext cx="6652260" cy="4251960"/>
          </a:xfrm>
          <a:prstGeom prst="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/>
          <p:cNvGrpSpPr/>
          <p:nvPr/>
        </p:nvGrpSpPr>
        <p:grpSpPr>
          <a:xfrm>
            <a:off x="365760" y="2528252"/>
            <a:ext cx="7200900" cy="4041775"/>
            <a:chOff x="1764031" y="2208028"/>
            <a:chExt cx="7200900" cy="404177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700656" y="220802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2700656" y="573545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764031" y="2504890"/>
              <a:ext cx="863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6443981" y="5879915"/>
              <a:ext cx="25209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6450213" y="4621028"/>
              <a:ext cx="6477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3708719" y="2504890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>
            <a:xfrm>
              <a:off x="2700656" y="3652653"/>
              <a:ext cx="2374900" cy="0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dash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>
            <a:xfrm>
              <a:off x="5075556" y="3652653"/>
              <a:ext cx="0" cy="2082800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dash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979981" y="3514540"/>
              <a:ext cx="647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</a:rPr>
                <a:t>£15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4643756" y="5743390"/>
              <a:ext cx="8651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</a:rPr>
                <a:t>100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053006" y="4296086"/>
              <a:ext cx="647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£10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24397" y="574339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120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 flipV="1">
              <a:off x="2701450" y="4480752"/>
              <a:ext cx="3310979" cy="1959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dash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>
            <a:xfrm>
              <a:off x="6012429" y="4480752"/>
              <a:ext cx="0" cy="1254701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dash"/>
            </a:ln>
            <a:effectLst/>
          </p:spPr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8507D93-0C2E-2F8C-722E-69F3AD446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CA71F7-A356-EDD4-31B9-824372319C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97AD30-AC28-2886-1509-FBE041A6628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041B447-32AC-14AA-7A62-A77860E7AB9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08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138" y="447188"/>
            <a:ext cx="9482860" cy="970450"/>
          </a:xfrm>
        </p:spPr>
        <p:txBody>
          <a:bodyPr/>
          <a:lstStyle/>
          <a:p>
            <a:r>
              <a:rPr lang="en-GB" dirty="0"/>
              <a:t>The determinants of demand in a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138" y="1697401"/>
            <a:ext cx="9465436" cy="45500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Demand can be defined as the amount of a good or service that consumers are willing and able to buy at any given price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There are a number of determinants (influencing factors) of demand:</a:t>
            </a:r>
          </a:p>
          <a:p>
            <a:pPr marL="0" indent="0">
              <a:buNone/>
            </a:pPr>
            <a:endParaRPr lang="en-GB" sz="2400" dirty="0"/>
          </a:p>
          <a:p>
            <a:pPr lvl="1"/>
            <a:r>
              <a:rPr lang="en-GB" sz="2000" dirty="0"/>
              <a:t>The price of the good</a:t>
            </a:r>
          </a:p>
          <a:p>
            <a:pPr lvl="1"/>
            <a:r>
              <a:rPr lang="en-GB" sz="2000" dirty="0"/>
              <a:t>Consumer income</a:t>
            </a:r>
          </a:p>
          <a:p>
            <a:pPr lvl="1"/>
            <a:r>
              <a:rPr lang="en-GB" sz="2000" dirty="0"/>
              <a:t>Prices of other goods and services</a:t>
            </a:r>
          </a:p>
          <a:p>
            <a:pPr lvl="1"/>
            <a:r>
              <a:rPr lang="en-GB" sz="2000" dirty="0"/>
              <a:t>Consumer tastes and fashion</a:t>
            </a:r>
          </a:p>
          <a:p>
            <a:pPr lvl="1"/>
            <a:r>
              <a:rPr lang="en-GB" sz="2000" dirty="0"/>
              <a:t>Other factors e.g. advertising</a:t>
            </a:r>
          </a:p>
          <a:p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7434054" y="3453751"/>
            <a:ext cx="3947944" cy="19851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50800" cap="flat" cmpd="sng" algn="ctr">
            <a:solidFill>
              <a:srgbClr val="7A7A7A">
                <a:shade val="50000"/>
                <a:tint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Consumers are those people that use goods and services to satisfy their needs and wants.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09DBEC-CB97-B802-F1BA-A5E3F02D46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ACD60F-5121-1D2E-D3F7-8AD8E557E3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A8F89E-89F8-0B42-6813-0CF6140CC7E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AC5A01B-59B9-4955-E249-A08DE067984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8313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892" y="447188"/>
            <a:ext cx="9430106" cy="970450"/>
          </a:xfrm>
        </p:spPr>
        <p:txBody>
          <a:bodyPr/>
          <a:lstStyle/>
          <a:p>
            <a:r>
              <a:rPr lang="en-GB" dirty="0"/>
              <a:t>The determinants of demand in a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892" y="1811215"/>
            <a:ext cx="9430106" cy="4710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The quantity demanded of a good or service is said to be a function of (depends upon) all the above factors.  This can be shown mathematically:</a:t>
            </a:r>
          </a:p>
          <a:p>
            <a:pPr marL="0" indent="0">
              <a:buNone/>
            </a:pPr>
            <a:endParaRPr lang="en-GB" sz="2600" dirty="0"/>
          </a:p>
          <a:p>
            <a:pPr lvl="1"/>
            <a:r>
              <a:rPr lang="en-GB" sz="2600" dirty="0" err="1"/>
              <a:t>qd</a:t>
            </a:r>
            <a:r>
              <a:rPr lang="en-GB" sz="2600" dirty="0"/>
              <a:t> = f (p, y, p of other goods/services, consumer tastes, all other factors)</a:t>
            </a:r>
          </a:p>
          <a:p>
            <a:pPr lvl="2"/>
            <a:r>
              <a:rPr lang="en-GB" sz="2600" dirty="0" err="1"/>
              <a:t>qd</a:t>
            </a:r>
            <a:r>
              <a:rPr lang="en-GB" sz="2600" dirty="0"/>
              <a:t> = quantity demanded</a:t>
            </a:r>
          </a:p>
          <a:p>
            <a:pPr lvl="2"/>
            <a:r>
              <a:rPr lang="en-GB" sz="2600" dirty="0"/>
              <a:t>f = is a function of</a:t>
            </a:r>
          </a:p>
          <a:p>
            <a:pPr lvl="2"/>
            <a:r>
              <a:rPr lang="en-GB" sz="2600" dirty="0"/>
              <a:t>p = price </a:t>
            </a:r>
          </a:p>
          <a:p>
            <a:pPr lvl="2"/>
            <a:r>
              <a:rPr lang="en-GB" sz="2600" dirty="0"/>
              <a:t>y = consumer income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4D24B1-6B55-3AEE-D5D4-5C7912791B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CF30A1-97F8-6409-7D03-3EAD24130C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46B94E-8198-B144-33CD-A3A151041C3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8096ABD-BE73-FA9F-8080-ADFF7328CD7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4221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47188"/>
            <a:ext cx="9324598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The determinants of demand in a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138" y="1955000"/>
            <a:ext cx="9183921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In Economics we use the term ceteris paribus meaning all other factors remain the same.  The study of Economics is like working in a laboratory. 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When Economists raise the price of a good or service they make the assumption that other factors e.g. consumer incomes do not change.  This allows us to identify the impact in changes of one factor e.g. price. 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8BECFB-6E4D-C646-AAA2-1DB17C2D0C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53C72C-8CB9-1815-AE1B-5A78DFD4D7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F53350-0997-5816-3C07-071CC738032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2C8DEB6-F606-9C9D-6DC3-525A5C2D992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673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062" y="447188"/>
            <a:ext cx="9394936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Cause of a movement along a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8608" y="1833667"/>
            <a:ext cx="9271844" cy="3636511"/>
          </a:xfrm>
        </p:spPr>
        <p:txBody>
          <a:bodyPr>
            <a:noAutofit/>
          </a:bodyPr>
          <a:lstStyle/>
          <a:p>
            <a:r>
              <a:rPr lang="en-GB" sz="2800" dirty="0"/>
              <a:t>The price of the good (p)</a:t>
            </a:r>
          </a:p>
          <a:p>
            <a:pPr lvl="1"/>
            <a:r>
              <a:rPr lang="en-GB" sz="2400" dirty="0"/>
              <a:t>Most goods are normal goods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If the price of a normal good or service increases demand for that good or service will decrease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If the price of a normal good or service decreases demand for that good or service will increase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3227CB-5223-605F-55EA-11989C8A89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11233-AA3E-0CA6-8C43-AED0184C0A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4DB928-0A10-90C1-9B06-C7F835C5513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A36019C-FAB6-64F7-3853-0254B75A451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7343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138" y="447188"/>
            <a:ext cx="9482860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Cause of a movement along a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2" y="1863969"/>
            <a:ext cx="9614824" cy="4612049"/>
          </a:xfrm>
        </p:spPr>
        <p:txBody>
          <a:bodyPr>
            <a:noAutofit/>
          </a:bodyPr>
          <a:lstStyle/>
          <a:p>
            <a:r>
              <a:rPr lang="en-GB" sz="2400" dirty="0"/>
              <a:t>American Economist </a:t>
            </a:r>
            <a:r>
              <a:rPr lang="en-GB" sz="2400" dirty="0" err="1"/>
              <a:t>Thorstein</a:t>
            </a:r>
            <a:r>
              <a:rPr lang="en-GB" sz="2400" dirty="0"/>
              <a:t> Veblen (1857-1929) identified a ‘snob effect’ where people paid more for certain products  as their price increased</a:t>
            </a:r>
          </a:p>
          <a:p>
            <a:pPr lvl="1"/>
            <a:r>
              <a:rPr lang="en-GB" sz="2400" dirty="0"/>
              <a:t>He believed that this was due to the increased status that buying higher priced goods conferred on the buyer</a:t>
            </a:r>
          </a:p>
          <a:p>
            <a:pPr lvl="1"/>
            <a:endParaRPr lang="en-GB" sz="2400" dirty="0"/>
          </a:p>
          <a:p>
            <a:r>
              <a:rPr lang="en-GB" sz="2400" dirty="0"/>
              <a:t>A </a:t>
            </a:r>
            <a:r>
              <a:rPr lang="en-GB" sz="2400" b="1" dirty="0">
                <a:solidFill>
                  <a:schemeClr val="accent2"/>
                </a:solidFill>
              </a:rPr>
              <a:t>normal good </a:t>
            </a:r>
            <a:r>
              <a:rPr lang="en-GB" sz="2400" dirty="0"/>
              <a:t>is one where, if price rises, demand will fall and vice versa i.e. a </a:t>
            </a:r>
            <a:r>
              <a:rPr lang="en-GB" sz="2400" b="1" dirty="0">
                <a:solidFill>
                  <a:schemeClr val="accent2"/>
                </a:solidFill>
              </a:rPr>
              <a:t>negative correlation</a:t>
            </a:r>
            <a:r>
              <a:rPr lang="en-GB" sz="2400" dirty="0"/>
              <a:t>.</a:t>
            </a:r>
          </a:p>
          <a:p>
            <a:r>
              <a:rPr lang="en-GB" sz="2400" b="1" dirty="0">
                <a:solidFill>
                  <a:schemeClr val="accent2"/>
                </a:solidFill>
              </a:rPr>
              <a:t>Veblen goods </a:t>
            </a:r>
            <a:r>
              <a:rPr lang="en-GB" sz="2400" dirty="0"/>
              <a:t>are a special type of good identified by Veblen.  Have you ever bought a Veblen good?</a:t>
            </a:r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A0C7EA-6CE2-714D-E41B-E483366B0C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3D53D5-90FB-18BD-09CA-6FB56BE45E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03711C-D1AA-0FEE-52C8-4D4F6CDC64C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C397CC2-AFDF-F015-60A5-FBB7A619BAA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48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968" y="447188"/>
            <a:ext cx="9518029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Factors that cause a shift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030" y="2222287"/>
            <a:ext cx="10390749" cy="4132793"/>
          </a:xfrm>
        </p:spPr>
        <p:txBody>
          <a:bodyPr>
            <a:noAutofit/>
          </a:bodyPr>
          <a:lstStyle/>
          <a:p>
            <a:r>
              <a:rPr lang="en-GB" sz="2800" dirty="0"/>
              <a:t>Prices of other goods and services</a:t>
            </a:r>
          </a:p>
          <a:p>
            <a:pPr lvl="1"/>
            <a:r>
              <a:rPr lang="en-GB" sz="2400" dirty="0"/>
              <a:t>These will have a major impact on the quantity demanded of a product</a:t>
            </a:r>
          </a:p>
          <a:p>
            <a:pPr lvl="1"/>
            <a:r>
              <a:rPr lang="en-GB" sz="2400" dirty="0"/>
              <a:t>A </a:t>
            </a:r>
            <a:r>
              <a:rPr lang="en-GB" sz="2400" b="1" dirty="0">
                <a:solidFill>
                  <a:srgbClr val="002060"/>
                </a:solidFill>
              </a:rPr>
              <a:t>substitute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b="1" dirty="0">
                <a:solidFill>
                  <a:srgbClr val="002060"/>
                </a:solidFill>
              </a:rPr>
              <a:t>product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/>
              <a:t>(substitute) acts as an alternative, therefore creating competition</a:t>
            </a:r>
          </a:p>
          <a:p>
            <a:pPr lvl="2"/>
            <a:r>
              <a:rPr lang="en-GB" sz="2000" dirty="0"/>
              <a:t>If the price of good A increases, the demand for good B will increase e.g. Coca-Cola and Pepsi Cola</a:t>
            </a:r>
            <a:endParaRPr lang="en-GB" sz="2400" dirty="0"/>
          </a:p>
          <a:p>
            <a:pPr lvl="1"/>
            <a:r>
              <a:rPr lang="en-GB" sz="2400" dirty="0"/>
              <a:t>A </a:t>
            </a:r>
            <a:r>
              <a:rPr lang="en-GB" sz="2400" b="1" dirty="0">
                <a:solidFill>
                  <a:srgbClr val="002060"/>
                </a:solidFill>
              </a:rPr>
              <a:t>complementary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b="1" dirty="0">
                <a:solidFill>
                  <a:srgbClr val="002060"/>
                </a:solidFill>
              </a:rPr>
              <a:t>product</a:t>
            </a: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/>
              <a:t>(complement) is bought alongside a good or service</a:t>
            </a:r>
          </a:p>
          <a:p>
            <a:pPr lvl="2"/>
            <a:r>
              <a:rPr lang="en-GB" sz="2000" dirty="0"/>
              <a:t>If the price of good A increases, the demand for good B will decrease e.g. fish and chips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6812640" y="799560"/>
              <a:ext cx="4869720" cy="1683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03280" y="790200"/>
                <a:ext cx="4888440" cy="170172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BD345F8-3371-3952-CDD4-9DCC64391F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BC894A-49BA-8517-DC89-4D53C686EE0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0E3497-5B74-39DF-EC35-8375DBC4C00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61CFA7FD-5346-D62A-441C-725578F6644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4152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47188"/>
            <a:ext cx="9553198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Factors that cause a shift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9" y="1670539"/>
            <a:ext cx="10187939" cy="4645460"/>
          </a:xfrm>
        </p:spPr>
        <p:txBody>
          <a:bodyPr>
            <a:noAutofit/>
          </a:bodyPr>
          <a:lstStyle/>
          <a:p>
            <a:r>
              <a:rPr lang="en-GB" sz="2800" dirty="0"/>
              <a:t>Changes in real incomes (y)</a:t>
            </a:r>
          </a:p>
          <a:p>
            <a:r>
              <a:rPr lang="en-GB" sz="2800" dirty="0"/>
              <a:t>As the income of consumers increases demand for normal goods will increase</a:t>
            </a:r>
          </a:p>
          <a:p>
            <a:r>
              <a:rPr lang="en-GB" sz="2800" dirty="0"/>
              <a:t>This is shown by a shift to the right of the demand curve</a:t>
            </a:r>
          </a:p>
          <a:p>
            <a:r>
              <a:rPr lang="en-GB" sz="2800" dirty="0"/>
              <a:t>An </a:t>
            </a:r>
            <a:r>
              <a:rPr lang="en-GB" sz="2800" b="1" dirty="0">
                <a:solidFill>
                  <a:srgbClr val="002060"/>
                </a:solidFill>
              </a:rPr>
              <a:t>inferior good </a:t>
            </a:r>
            <a:r>
              <a:rPr lang="en-GB" sz="2800" dirty="0"/>
              <a:t>is one where demand decreases as incomes increase</a:t>
            </a:r>
          </a:p>
          <a:p>
            <a:r>
              <a:rPr lang="en-GB" sz="2800" dirty="0"/>
              <a:t>Scottish Economist Sir Robert </a:t>
            </a:r>
            <a:r>
              <a:rPr lang="en-GB" sz="2800" dirty="0" err="1"/>
              <a:t>Giffen</a:t>
            </a:r>
            <a:r>
              <a:rPr lang="en-GB" sz="2800" dirty="0"/>
              <a:t> identified certain  inferior products where demand rose as consumer incomes increased</a:t>
            </a:r>
          </a:p>
          <a:p>
            <a:pPr lvl="1"/>
            <a:r>
              <a:rPr lang="en-GB" sz="2400" dirty="0"/>
              <a:t>Alfred Marshall called these products </a:t>
            </a:r>
            <a:r>
              <a:rPr lang="en-GB" sz="2400" b="1" dirty="0" err="1">
                <a:solidFill>
                  <a:srgbClr val="002060"/>
                </a:solidFill>
              </a:rPr>
              <a:t>Giffen</a:t>
            </a:r>
            <a:r>
              <a:rPr lang="en-GB" sz="2400" b="1" dirty="0">
                <a:solidFill>
                  <a:srgbClr val="002060"/>
                </a:solidFill>
              </a:rPr>
              <a:t> goods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355AA7-B03C-FCBC-6850-CE890B7743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3B4873-08D1-B5A8-0938-FB208C95DD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F8B526-551B-577D-4D9D-8564FCCD8C4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1F2DB30-CC15-0088-65F2-4F051C34655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060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062" y="447188"/>
            <a:ext cx="9394936" cy="970450"/>
          </a:xfrm>
        </p:spPr>
        <p:txBody>
          <a:bodyPr/>
          <a:lstStyle/>
          <a:p>
            <a:r>
              <a:rPr lang="en-GB" dirty="0"/>
              <a:t>Shifts in the demand curve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030" y="1740877"/>
            <a:ext cx="10413609" cy="4934243"/>
          </a:xfrm>
        </p:spPr>
        <p:txBody>
          <a:bodyPr>
            <a:noAutofit/>
          </a:bodyPr>
          <a:lstStyle/>
          <a:p>
            <a:r>
              <a:rPr lang="en-GB" sz="2600" dirty="0"/>
              <a:t>Consumer tastes or fashion</a:t>
            </a:r>
          </a:p>
          <a:p>
            <a:pPr lvl="1"/>
            <a:r>
              <a:rPr lang="en-GB" sz="2600" dirty="0"/>
              <a:t>People’s tastes change over time and demand for fashionable products changes regularly, often manipulated by advertising</a:t>
            </a:r>
          </a:p>
          <a:p>
            <a:pPr lvl="1"/>
            <a:r>
              <a:rPr lang="en-GB" sz="2600" dirty="0"/>
              <a:t>As some products become more fashionable there is an increase in demand</a:t>
            </a:r>
          </a:p>
          <a:p>
            <a:pPr lvl="2"/>
            <a:r>
              <a:rPr lang="en-GB" sz="2600" dirty="0"/>
              <a:t>Just as quickly demand can disappear as tastes and fashion change</a:t>
            </a:r>
          </a:p>
          <a:p>
            <a:pPr lvl="1"/>
            <a:r>
              <a:rPr lang="en-GB" sz="2600" dirty="0"/>
              <a:t>Advertising and branding</a:t>
            </a:r>
          </a:p>
          <a:p>
            <a:pPr lvl="2"/>
            <a:r>
              <a:rPr lang="en-GB" sz="2600" dirty="0"/>
              <a:t>This will increase demand through awareness and loyalty</a:t>
            </a:r>
          </a:p>
          <a:p>
            <a:pPr lvl="1"/>
            <a:r>
              <a:rPr lang="en-GB" sz="2600" dirty="0"/>
              <a:t>Size and age distribution of the population</a:t>
            </a:r>
          </a:p>
          <a:p>
            <a:pPr lvl="2"/>
            <a:r>
              <a:rPr lang="en-GB" sz="2600" dirty="0"/>
              <a:t>Different demographics will see a change in demand e.g. an increase in those aged over 60 in the UK</a:t>
            </a:r>
          </a:p>
          <a:p>
            <a:endParaRPr lang="en-GB" sz="1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022393-7A0D-54D1-F8F9-E0C516B0AE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463ED2-A814-E85B-99D8-8242256F05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4CD74E-40DB-38E7-1819-BFD6A4D4171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AC38CE0-B68D-1B9C-53EE-C94B24D7E62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915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47188"/>
            <a:ext cx="9553198" cy="970450"/>
          </a:xfrm>
        </p:spPr>
        <p:txBody>
          <a:bodyPr/>
          <a:lstStyle/>
          <a:p>
            <a:r>
              <a:rPr lang="en-GB" dirty="0"/>
              <a:t>Shifts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892" y="1793631"/>
            <a:ext cx="9430106" cy="4819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If the change in demand is caused by any factor other than price then the demand curve shifts</a:t>
            </a:r>
          </a:p>
          <a:p>
            <a:pPr lvl="1"/>
            <a:r>
              <a:rPr lang="en-GB" sz="2400" dirty="0"/>
              <a:t>An increase in demand is shown by a shift to the right</a:t>
            </a:r>
          </a:p>
          <a:p>
            <a:pPr lvl="1"/>
            <a:r>
              <a:rPr lang="en-GB" sz="2400" dirty="0"/>
              <a:t>A decrease in demand is shown by a shift to the left</a:t>
            </a:r>
          </a:p>
          <a:p>
            <a:pPr marL="457200" lvl="1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Factors causing a shift in the demand curve include:</a:t>
            </a:r>
          </a:p>
          <a:p>
            <a:pPr lvl="1"/>
            <a:r>
              <a:rPr lang="en-GB" sz="2400" dirty="0"/>
              <a:t>Changes in the price or availability of substitutes</a:t>
            </a:r>
          </a:p>
          <a:p>
            <a:pPr lvl="1"/>
            <a:r>
              <a:rPr lang="en-GB" sz="2400" dirty="0"/>
              <a:t>Changes in the price or availability of complements </a:t>
            </a:r>
          </a:p>
          <a:p>
            <a:pPr lvl="1"/>
            <a:r>
              <a:rPr lang="en-GB" sz="2400" dirty="0"/>
              <a:t>Changes in consumer income</a:t>
            </a:r>
          </a:p>
          <a:p>
            <a:pPr lvl="1"/>
            <a:r>
              <a:rPr lang="en-GB" sz="2400" dirty="0"/>
              <a:t>Changes in taste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F5F66D-21BA-F8DA-F6D9-8469ADCC7E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EF273E-99FE-8790-8FE0-5AB219A61D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A610D1-D9A8-D679-923D-1B8ECC0F6A4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28F0DE1-223A-C228-79C5-5635366A734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71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047" y="1652588"/>
            <a:ext cx="7953742" cy="4894967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Think about the price you’re willing to pay for good or services</a:t>
            </a:r>
            <a:endParaRPr lang="en-GB" sz="26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600" dirty="0"/>
              <a:t>Hands up – how much are you willing to pay for the following </a:t>
            </a:r>
          </a:p>
          <a:p>
            <a:pPr>
              <a:buFontTx/>
              <a:buChar char="-"/>
            </a:pPr>
            <a:r>
              <a:rPr lang="en-US" sz="2600" dirty="0"/>
              <a:t>Tesco meal deal </a:t>
            </a:r>
          </a:p>
          <a:p>
            <a:pPr>
              <a:buFontTx/>
              <a:buChar char="-"/>
            </a:pPr>
            <a:r>
              <a:rPr lang="en-US" sz="2600" dirty="0"/>
              <a:t>A can of coke </a:t>
            </a:r>
          </a:p>
          <a:p>
            <a:pPr>
              <a:buFontTx/>
              <a:buChar char="-"/>
            </a:pPr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99138" y="327025"/>
            <a:ext cx="10292862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Starter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803483-B8BB-4C49-94BA-1B405309A9AE}"/>
              </a:ext>
            </a:extLst>
          </p:cNvPr>
          <p:cNvSpPr/>
          <p:nvPr/>
        </p:nvSpPr>
        <p:spPr>
          <a:xfrm>
            <a:off x="1899137" y="5380892"/>
            <a:ext cx="7438293" cy="133931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2664DE-E4AA-443A-B302-8243DCDD1BBA}"/>
              </a:ext>
            </a:extLst>
          </p:cNvPr>
          <p:cNvSpPr/>
          <p:nvPr/>
        </p:nvSpPr>
        <p:spPr>
          <a:xfrm>
            <a:off x="1857375" y="2529024"/>
            <a:ext cx="7438293" cy="89825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5812" r="8701" b="25384"/>
          <a:stretch/>
        </p:blipFill>
        <p:spPr>
          <a:xfrm>
            <a:off x="10163909" y="4948454"/>
            <a:ext cx="1617784" cy="15991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4274" t="15574" r="4480" b="20337"/>
          <a:stretch/>
        </p:blipFill>
        <p:spPr>
          <a:xfrm>
            <a:off x="9627575" y="3427277"/>
            <a:ext cx="2268417" cy="11781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9CCC45-BE04-ADE8-08D4-CE56C0EF77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E2AB87-C6A0-D5CE-B88C-90509570AAC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1A594CF-E2FD-CADE-95DD-46E1B74FEAE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A47D772A-5F78-5521-1770-CA63912A255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2966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384" y="447188"/>
            <a:ext cx="9535613" cy="970450"/>
          </a:xfrm>
        </p:spPr>
        <p:txBody>
          <a:bodyPr/>
          <a:lstStyle/>
          <a:p>
            <a:r>
              <a:rPr lang="en-GB" dirty="0"/>
              <a:t>Shifts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547447"/>
            <a:ext cx="9702748" cy="46542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A substitute product is a competing alternative for another product e.g. Coca-Cola and Pepsi-Cola are substitutes of each other.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Complements are products that are bought alongside another product e.g. tennis balls will be bought as a complement to tennis rackets.  These products are consumed together.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7D8AC-E7FB-5427-C02B-0751452732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818C6F-6B68-C438-71B3-1D164DF1FD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6F950E-D540-4FB8-A26E-41B52AD51AC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0ED5E68-D2E7-1B9E-C24B-5B8F45AC234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84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968" y="447188"/>
            <a:ext cx="9518029" cy="970450"/>
          </a:xfrm>
        </p:spPr>
        <p:txBody>
          <a:bodyPr/>
          <a:lstStyle/>
          <a:p>
            <a:r>
              <a:rPr lang="en-GB" dirty="0"/>
              <a:t>Shifts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6720" y="2222287"/>
            <a:ext cx="3326566" cy="36365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 change in any factor other than price e.g. tastes is shown by a shift in the demand curve.  An increase in demand can be seen by a shift in the demand curve to the right from </a:t>
            </a:r>
            <a:r>
              <a:rPr lang="en-GB" b="1" dirty="0">
                <a:solidFill>
                  <a:srgbClr val="FFFF00"/>
                </a:solidFill>
              </a:rPr>
              <a:t>D</a:t>
            </a:r>
            <a:r>
              <a:rPr lang="en-GB" dirty="0"/>
              <a:t> to </a:t>
            </a:r>
            <a:r>
              <a:rPr lang="en-GB" b="1" dirty="0">
                <a:solidFill>
                  <a:srgbClr val="00B0F0"/>
                </a:solidFill>
              </a:rPr>
              <a:t>D1</a:t>
            </a:r>
          </a:p>
          <a:p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01823" y="2381781"/>
            <a:ext cx="6825240" cy="4137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301823" y="2429723"/>
            <a:ext cx="7127875" cy="4041775"/>
            <a:chOff x="828675" y="2205038"/>
            <a:chExt cx="7127875" cy="40417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828675" y="2511425"/>
              <a:ext cx="863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5441832" y="4618038"/>
              <a:ext cx="6477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5C201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5C201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700338" y="2501900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>
            <a:xfrm flipV="1">
              <a:off x="3596010" y="2696091"/>
              <a:ext cx="432048" cy="526410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>
            <a:xfrm flipV="1">
              <a:off x="4572074" y="3511550"/>
              <a:ext cx="432048" cy="526410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3707904" y="2452318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6397175" y="4620234"/>
              <a:ext cx="6477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1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4A058AD-215E-AE57-16BE-402777CC1B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E7DE122-D73C-CBD1-482F-6D89D0946F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23221D-7169-71D0-9366-4583517C39A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86BD064D-73DA-CCFA-ED29-C287938DFE0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727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214" y="447188"/>
            <a:ext cx="9570783" cy="970450"/>
          </a:xfrm>
        </p:spPr>
        <p:txBody>
          <a:bodyPr/>
          <a:lstStyle/>
          <a:p>
            <a:r>
              <a:rPr lang="en-GB" dirty="0"/>
              <a:t>Shifts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474" y="2222287"/>
            <a:ext cx="4549166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What will happen if there is a decrease in demand due to factors other than price e.g. a decline in population?  </a:t>
            </a:r>
          </a:p>
          <a:p>
            <a:pPr marL="0" indent="0">
              <a:buNone/>
            </a:pPr>
            <a:r>
              <a:rPr lang="en-GB" sz="2400" dirty="0"/>
              <a:t>Draw a new demand curve and label it </a:t>
            </a:r>
            <a:r>
              <a:rPr lang="en-GB" sz="2400" b="1" dirty="0">
                <a:solidFill>
                  <a:srgbClr val="00B0F0"/>
                </a:solidFill>
              </a:rPr>
              <a:t>D1</a:t>
            </a:r>
            <a:r>
              <a:rPr lang="en-GB" sz="2400" dirty="0"/>
              <a:t>.</a:t>
            </a:r>
          </a:p>
          <a:p>
            <a:endParaRPr lang="en-GB" sz="2400" dirty="0"/>
          </a:p>
        </p:txBody>
      </p:sp>
      <p:sp>
        <p:nvSpPr>
          <p:cNvPr id="15" name="Rectangle 14"/>
          <p:cNvSpPr/>
          <p:nvPr/>
        </p:nvSpPr>
        <p:spPr>
          <a:xfrm>
            <a:off x="301823" y="2381781"/>
            <a:ext cx="6825240" cy="4137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301823" y="2686898"/>
            <a:ext cx="6335659" cy="3527425"/>
            <a:chOff x="1803152" y="2420888"/>
            <a:chExt cx="6335659" cy="3527425"/>
          </a:xfrm>
        </p:grpSpPr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6339582" y="4721969"/>
              <a:ext cx="6477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1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739777" y="242088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2739777" y="594831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1803152" y="2717750"/>
              <a:ext cx="863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747840" y="2717750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>
            <a:xfrm flipH="1">
              <a:off x="4755406" y="3087082"/>
              <a:ext cx="432048" cy="485760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>
            <a:xfrm flipH="1">
              <a:off x="5907013" y="4004890"/>
              <a:ext cx="432048" cy="504056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>
            <a:xfrm>
              <a:off x="4755406" y="2668168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7491111" y="4721969"/>
              <a:ext cx="6477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5C201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5C201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7639734" y="5138528"/>
            <a:ext cx="4050568" cy="1531462"/>
          </a:xfrm>
          <a:prstGeom prst="roundRect">
            <a:avLst/>
          </a:prstGeom>
          <a:solidFill>
            <a:srgbClr val="F5C201"/>
          </a:solidFill>
          <a:ln w="50800" cap="flat" cmpd="sng" algn="ctr">
            <a:solidFill>
              <a:srgbClr val="7A7A7A">
                <a:shade val="50000"/>
                <a:tint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other factors would cause the demand curve to shift to the left?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9C6805-0455-ABAC-F9D8-AF3C2796F5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0C3FDA-C0AE-C43E-7A96-B22613645A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771250-B52D-F453-145D-36A02A13DB8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4F7333-1B4D-E04D-9E09-26C0B1CF7F5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39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384" y="447188"/>
            <a:ext cx="9535613" cy="970450"/>
          </a:xfrm>
        </p:spPr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384" y="2222287"/>
            <a:ext cx="9526902" cy="3636511"/>
          </a:xfrm>
        </p:spPr>
        <p:txBody>
          <a:bodyPr>
            <a:normAutofit/>
          </a:bodyPr>
          <a:lstStyle/>
          <a:p>
            <a:r>
              <a:rPr lang="en-GB" sz="2800" dirty="0"/>
              <a:t>Company A decides to lower prices in order to try and shift surplus stocks. How would this be shown on a demand curve?</a:t>
            </a:r>
          </a:p>
          <a:p>
            <a:pPr lvl="1">
              <a:buFont typeface="+mj-lt"/>
              <a:buAutoNum type="alphaUcPeriod"/>
            </a:pPr>
            <a:r>
              <a:rPr lang="en-GB" sz="2400" dirty="0"/>
              <a:t>A movement along the demand curve to the right</a:t>
            </a:r>
          </a:p>
          <a:p>
            <a:pPr lvl="1">
              <a:buFont typeface="+mj-lt"/>
              <a:buAutoNum type="alphaUcPeriod"/>
            </a:pPr>
            <a:r>
              <a:rPr lang="en-GB" sz="2400" dirty="0"/>
              <a:t>A shift of the demand curve to the right</a:t>
            </a:r>
          </a:p>
          <a:p>
            <a:pPr lvl="1">
              <a:buFont typeface="+mj-lt"/>
              <a:buAutoNum type="alphaUcPeriod"/>
            </a:pPr>
            <a:r>
              <a:rPr lang="en-GB" sz="2400" dirty="0"/>
              <a:t>A movement along the demand curve to the left</a:t>
            </a:r>
          </a:p>
          <a:p>
            <a:pPr lvl="1">
              <a:buFont typeface="+mj-lt"/>
              <a:buAutoNum type="alphaUcPeriod"/>
            </a:pPr>
            <a:r>
              <a:rPr lang="en-GB" sz="2400" dirty="0"/>
              <a:t>A shift of the demand curve to the left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AD9E4F-9E89-E523-AEDA-34C78FF1D0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527E9A-F8C1-E5F0-DE95-888A564360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E87552-E43A-EF04-E5B3-C039A181575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B1D94F6-0252-B950-99D1-9138F59AECA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351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47188"/>
            <a:ext cx="9553198" cy="970450"/>
          </a:xfrm>
        </p:spPr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3146" y="2222287"/>
            <a:ext cx="5649774" cy="4297904"/>
          </a:xfrm>
        </p:spPr>
        <p:txBody>
          <a:bodyPr>
            <a:noAutofit/>
          </a:bodyPr>
          <a:lstStyle/>
          <a:p>
            <a:r>
              <a:rPr lang="en-GB" sz="2400" dirty="0"/>
              <a:t>The diagram opposite shows a shift in demand for “</a:t>
            </a:r>
            <a:r>
              <a:rPr lang="en-GB" sz="2400" dirty="0" err="1"/>
              <a:t>Milkit</a:t>
            </a:r>
            <a:r>
              <a:rPr lang="en-GB" sz="2400" dirty="0"/>
              <a:t> ice cream” from D to D1. What is the most likely cause of this? </a:t>
            </a:r>
          </a:p>
          <a:p>
            <a:pPr lvl="1">
              <a:buFont typeface="+mj-lt"/>
              <a:buAutoNum type="alphaUcPeriod"/>
            </a:pPr>
            <a:r>
              <a:rPr lang="en-GB" sz="2000" dirty="0"/>
              <a:t>A rise in price of “</a:t>
            </a:r>
            <a:r>
              <a:rPr lang="en-GB" sz="2000" dirty="0" err="1"/>
              <a:t>Milkit</a:t>
            </a:r>
            <a:r>
              <a:rPr lang="en-GB" sz="2000" dirty="0"/>
              <a:t> ice cream” </a:t>
            </a:r>
          </a:p>
          <a:p>
            <a:pPr lvl="1">
              <a:buFont typeface="+mj-lt"/>
              <a:buAutoNum type="alphaUcPeriod"/>
            </a:pPr>
            <a:r>
              <a:rPr lang="en-GB" sz="2000" dirty="0"/>
              <a:t>A fall in price of “</a:t>
            </a:r>
            <a:r>
              <a:rPr lang="en-GB" sz="2000" dirty="0" err="1"/>
              <a:t>Milkit</a:t>
            </a:r>
            <a:r>
              <a:rPr lang="en-GB" sz="2000" dirty="0"/>
              <a:t> ice cream” </a:t>
            </a:r>
          </a:p>
          <a:p>
            <a:pPr lvl="1">
              <a:buFont typeface="+mj-lt"/>
              <a:buAutoNum type="alphaUcPeriod"/>
            </a:pPr>
            <a:r>
              <a:rPr lang="en-GB" sz="2000" dirty="0"/>
              <a:t>Closure of a competitor of “</a:t>
            </a:r>
            <a:r>
              <a:rPr lang="en-GB" sz="2000" dirty="0" err="1"/>
              <a:t>Milkit</a:t>
            </a:r>
            <a:r>
              <a:rPr lang="en-GB" sz="2000" dirty="0"/>
              <a:t> ice cream” </a:t>
            </a:r>
          </a:p>
          <a:p>
            <a:pPr lvl="1">
              <a:buFont typeface="+mj-lt"/>
              <a:buAutoNum type="alphaUcPeriod"/>
            </a:pPr>
            <a:r>
              <a:rPr lang="en-GB" sz="2000" dirty="0"/>
              <a:t>Poor weather conditions throughout the summer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559" y="2519691"/>
            <a:ext cx="5806440" cy="4000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365760" y="3035068"/>
            <a:ext cx="4983480" cy="3274292"/>
            <a:chOff x="-235552" y="2205038"/>
            <a:chExt cx="8192102" cy="404177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-235552" y="2511425"/>
              <a:ext cx="1927827" cy="5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5441832" y="4618038"/>
              <a:ext cx="6477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5C201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5C201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700338" y="2501900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>
            <a:xfrm flipV="1">
              <a:off x="3596010" y="2696091"/>
              <a:ext cx="432048" cy="526410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>
            <a:xfrm flipV="1">
              <a:off x="4572074" y="3511550"/>
              <a:ext cx="432048" cy="526410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3707904" y="2452318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6397174" y="4620234"/>
              <a:ext cx="838897" cy="5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1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CBB8A6E2-901F-FE07-59FD-69737CD610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76FEFB2-C753-6123-BA5D-C9E513A019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C42590-4239-7E81-4C50-22B0AC7E1A2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6571A3BA-C308-E695-71EF-5ED1EE7016E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815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046" y="447188"/>
            <a:ext cx="9605952" cy="970450"/>
          </a:xfrm>
        </p:spPr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3146" y="2222287"/>
            <a:ext cx="5649774" cy="4297904"/>
          </a:xfrm>
        </p:spPr>
        <p:txBody>
          <a:bodyPr>
            <a:noAutofit/>
          </a:bodyPr>
          <a:lstStyle/>
          <a:p>
            <a:r>
              <a:rPr lang="en-GB" sz="2400" dirty="0"/>
              <a:t>The diagram opposite shows a shift in demand from D to D1. What is the most likely cause of this?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200" dirty="0"/>
              <a:t>An increase in income tax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200" dirty="0"/>
              <a:t>An increase in the selling price of a substitute product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200" dirty="0"/>
              <a:t>Closure of a competitor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200" dirty="0"/>
              <a:t>A decrease in the selling price of a complementary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559" y="2519691"/>
            <a:ext cx="5806440" cy="4000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289559" y="2823816"/>
            <a:ext cx="5128261" cy="3392249"/>
            <a:chOff x="-235552" y="2205038"/>
            <a:chExt cx="8192102" cy="404177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-235552" y="2511425"/>
              <a:ext cx="1927827" cy="5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Price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rPr>
                <a:t>Quantity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333484" y="4618038"/>
              <a:ext cx="1038740" cy="5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5C201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5C201"/>
                  </a:solidFill>
                  <a:effectLst/>
                  <a:uLnTx/>
                  <a:uFillTx/>
                  <a:latin typeface="Arial" charset="0"/>
                </a:rPr>
                <a:t>1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5C201"/>
                </a:solidFill>
                <a:effectLst/>
                <a:uLnTx/>
                <a:uFillTx/>
                <a:latin typeface="Arial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700338" y="2501900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>
              <a:off x="3707904" y="2452318"/>
              <a:ext cx="2735262" cy="229552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397174" y="4620234"/>
              <a:ext cx="647699" cy="52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rPr>
                <a:t>D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9E70374-87BC-0AD6-5B25-C0E9705A5A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E8219C-D349-02E9-06E9-D1B8DA4892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24D248-8255-048A-5935-FDC7D80E99F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908F1F1-BDEF-383D-F739-79D65079A25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99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554" y="447188"/>
            <a:ext cx="9500444" cy="970450"/>
          </a:xfrm>
        </p:spPr>
        <p:txBody>
          <a:bodyPr/>
          <a:lstStyle/>
          <a:p>
            <a:r>
              <a:rPr lang="en-GB" dirty="0"/>
              <a:t>Test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2222287"/>
            <a:ext cx="9685163" cy="4315673"/>
          </a:xfrm>
        </p:spPr>
        <p:txBody>
          <a:bodyPr>
            <a:noAutofit/>
          </a:bodyPr>
          <a:lstStyle/>
          <a:p>
            <a:r>
              <a:rPr lang="en-GB" sz="3200" dirty="0"/>
              <a:t>Draw 4 demand diagrams to show each of the following changes</a:t>
            </a:r>
          </a:p>
          <a:p>
            <a:pPr lvl="1"/>
            <a:r>
              <a:rPr lang="en-GB" sz="2800" dirty="0"/>
              <a:t>A rise in price</a:t>
            </a:r>
          </a:p>
          <a:p>
            <a:pPr lvl="1"/>
            <a:r>
              <a:rPr lang="en-GB" sz="2800" dirty="0"/>
              <a:t>A fall in price</a:t>
            </a:r>
          </a:p>
          <a:p>
            <a:pPr lvl="1"/>
            <a:r>
              <a:rPr lang="en-GB" sz="2800" dirty="0"/>
              <a:t>An increase in demand caused by a factor other than price e.g. a rise in the price of a substitute product</a:t>
            </a:r>
          </a:p>
          <a:p>
            <a:pPr lvl="1"/>
            <a:r>
              <a:rPr lang="en-GB" sz="2800" dirty="0"/>
              <a:t>A decrease in demand caused by a factor other than price e.g. a fall in consumer incomes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3B26F2-A3A7-0F04-5222-61FA26A5EB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78DA9F-B3AE-C3D6-BD99-983305088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8AD1FD-A3F9-F9F1-6393-E99E502C4C1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5B5D3D1-A228-104A-2DAA-794C950BDAA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8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308" y="447188"/>
            <a:ext cx="9447690" cy="970450"/>
          </a:xfrm>
        </p:spPr>
        <p:txBody>
          <a:bodyPr/>
          <a:lstStyle/>
          <a:p>
            <a:r>
              <a:rPr lang="en-GB" dirty="0"/>
              <a:t>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4308" y="1417639"/>
            <a:ext cx="7543800" cy="4784060"/>
          </a:xfrm>
        </p:spPr>
        <p:txBody>
          <a:bodyPr>
            <a:noAutofit/>
          </a:bodyPr>
          <a:lstStyle/>
          <a:p>
            <a:pPr>
              <a:buFont typeface="+mj-lt"/>
              <a:buAutoNum type="alphaUcPeriod"/>
            </a:pPr>
            <a:r>
              <a:rPr lang="en-GB" sz="2600" dirty="0"/>
              <a:t>Consumer objectives and decisions</a:t>
            </a:r>
          </a:p>
          <a:p>
            <a:pPr>
              <a:buFont typeface="+mj-lt"/>
              <a:buAutoNum type="alphaUcPeriod"/>
            </a:pPr>
            <a:r>
              <a:rPr lang="en-GB" sz="2600" dirty="0"/>
              <a:t>The demand curve</a:t>
            </a:r>
          </a:p>
          <a:p>
            <a:pPr>
              <a:buFont typeface="+mj-lt"/>
              <a:buAutoNum type="alphaUcPeriod"/>
            </a:pPr>
            <a:r>
              <a:rPr lang="en-GB" sz="2600" dirty="0"/>
              <a:t>The distinction between movements along a demand curve and shifts of a demand curve</a:t>
            </a:r>
          </a:p>
          <a:p>
            <a:pPr>
              <a:buFont typeface="+mj-lt"/>
              <a:buAutoNum type="alphaUcPeriod"/>
            </a:pPr>
            <a:r>
              <a:rPr lang="en-GB" sz="2600" dirty="0"/>
              <a:t>The factors that may cause a shift in the demand curve:</a:t>
            </a:r>
          </a:p>
          <a:p>
            <a:pPr lvl="1"/>
            <a:r>
              <a:rPr lang="en-GB" sz="2600" dirty="0"/>
              <a:t>Changes in the prices of substitutes and complementary goods</a:t>
            </a:r>
          </a:p>
          <a:p>
            <a:pPr lvl="1"/>
            <a:r>
              <a:rPr lang="en-GB" sz="2600" dirty="0"/>
              <a:t>Changes in real incomes</a:t>
            </a:r>
          </a:p>
          <a:p>
            <a:pPr lvl="1"/>
            <a:r>
              <a:rPr lang="en-GB" sz="2600" dirty="0"/>
              <a:t>Changes in tastes and fashions</a:t>
            </a:r>
          </a:p>
          <a:p>
            <a:pPr lvl="1"/>
            <a:r>
              <a:rPr lang="en-GB" sz="2600" dirty="0"/>
              <a:t>Advertising and branding</a:t>
            </a:r>
          </a:p>
          <a:p>
            <a:pPr lvl="1"/>
            <a:r>
              <a:rPr lang="en-GB" sz="2600" dirty="0"/>
              <a:t>Changes in size and age distribution of the population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932" y="493714"/>
            <a:ext cx="3073609" cy="23022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5740" y="3622431"/>
            <a:ext cx="2909913" cy="28969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91EA1-555A-DE09-DC75-C0A6C1C851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D46DBB-BF7F-99E5-C117-A92419E276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4FF4C9-B431-9627-782F-B35AF1DFDAA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0B4CA162-AAB9-8392-5023-229E4977D28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2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292" y="447188"/>
            <a:ext cx="9658706" cy="970450"/>
          </a:xfrm>
        </p:spPr>
        <p:txBody>
          <a:bodyPr/>
          <a:lstStyle/>
          <a:p>
            <a:r>
              <a:rPr lang="en-GB" dirty="0"/>
              <a:t>Consumer objectives and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385" y="1417639"/>
            <a:ext cx="8581292" cy="5051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The economic objectives of consumers or households might include:</a:t>
            </a:r>
          </a:p>
          <a:p>
            <a:r>
              <a:rPr lang="en-GB" sz="2400" dirty="0"/>
              <a:t>The maximisation of private benefit from consumption</a:t>
            </a:r>
          </a:p>
          <a:p>
            <a:pPr lvl="1"/>
            <a:r>
              <a:rPr lang="en-GB" dirty="0"/>
              <a:t>Individuals will seek to attain the highest level of satisfaction  available in their consumption of goods and services </a:t>
            </a:r>
          </a:p>
          <a:p>
            <a:r>
              <a:rPr lang="en-GB" sz="2400" dirty="0"/>
              <a:t>The maximisation of private benefit from working</a:t>
            </a:r>
          </a:p>
          <a:p>
            <a:pPr lvl="1"/>
            <a:r>
              <a:rPr lang="en-GB" dirty="0"/>
              <a:t>Individuals will seek to attain the highest benefit available in the supply of their labour</a:t>
            </a:r>
          </a:p>
          <a:p>
            <a:pPr lvl="1"/>
            <a:r>
              <a:rPr lang="en-GB" dirty="0"/>
              <a:t>This might include higher pay or better working conditions</a:t>
            </a:r>
          </a:p>
          <a:p>
            <a:r>
              <a:rPr lang="en-GB" sz="2400" dirty="0"/>
              <a:t>This will be reflected in the decision making of consumers who are expected to act rationally when making choices</a:t>
            </a:r>
          </a:p>
          <a:p>
            <a:r>
              <a:rPr lang="en-GB" sz="2400" dirty="0"/>
              <a:t>However, as we will see later in the course, this is not always the case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13AF11-561B-8957-5462-CB66D6BB1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BB8A24-3DF9-EEE7-E387-C7E2D60AE9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40C5CE-5C04-42B2-BA49-2808BBF5F65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BB003F6-5F0E-3A76-15B2-277D6218729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5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554" y="447188"/>
            <a:ext cx="9500444" cy="970450"/>
          </a:xfrm>
        </p:spPr>
        <p:txBody>
          <a:bodyPr/>
          <a:lstStyle/>
          <a:p>
            <a:r>
              <a:rPr lang="en-US" dirty="0"/>
              <a:t>The demand curve 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896" b="9925"/>
          <a:stretch/>
        </p:blipFill>
        <p:spPr>
          <a:xfrm>
            <a:off x="1881554" y="1968313"/>
            <a:ext cx="5909207" cy="41918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60688" y="1266520"/>
            <a:ext cx="414960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The demand curve is a graphical representation of the relationship between the price of a good or service and the quantity demanded for a given period of time.</a:t>
            </a:r>
          </a:p>
          <a:p>
            <a:endParaRPr lang="en-US" sz="2600" dirty="0"/>
          </a:p>
          <a:p>
            <a:r>
              <a:rPr lang="en-US" sz="2600" dirty="0"/>
              <a:t> In a typical representation, the price will appear on the left vertical axis, the quantity demanded on the horizontal axis. </a:t>
            </a:r>
            <a:endParaRPr lang="en-GB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288801-879F-AE8F-28FC-63D4E4EAB0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0C8799-399B-AFF5-D875-0B01894241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7E4764-5F1E-F3BC-1A40-1E25CDA0314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B35CD69-CC25-42C3-8EDA-D98048B7D04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735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554" y="447188"/>
            <a:ext cx="9500444" cy="970450"/>
          </a:xfrm>
        </p:spPr>
        <p:txBody>
          <a:bodyPr/>
          <a:lstStyle/>
          <a:p>
            <a:r>
              <a:rPr lang="en-GB" dirty="0"/>
              <a:t>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3292" y="1417639"/>
            <a:ext cx="5380893" cy="51498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/>
              <a:t>The relationship between price and quantity demanded can be shown using a demand curve</a:t>
            </a:r>
          </a:p>
          <a:p>
            <a:pPr marL="0" indent="0">
              <a:buNone/>
            </a:pPr>
            <a:r>
              <a:rPr lang="en-GB" sz="2200" dirty="0"/>
              <a:t>The demand curve shows the quantity demanded for a good, at any given price, over a period of time</a:t>
            </a:r>
          </a:p>
          <a:p>
            <a:pPr marL="0" indent="0">
              <a:buNone/>
            </a:pPr>
            <a:r>
              <a:rPr lang="en-GB" sz="2200" dirty="0"/>
              <a:t>As price falls quantity demanded rises</a:t>
            </a:r>
          </a:p>
          <a:p>
            <a:pPr marL="0" indent="0">
              <a:buNone/>
            </a:pPr>
            <a:r>
              <a:rPr lang="en-GB" sz="2200" dirty="0"/>
              <a:t>As price rises quantity demanded falls</a:t>
            </a:r>
          </a:p>
          <a:p>
            <a:pPr marL="0" indent="0">
              <a:buNone/>
            </a:pPr>
            <a:r>
              <a:rPr lang="en-GB" sz="2200" dirty="0"/>
              <a:t>We plot:</a:t>
            </a:r>
          </a:p>
          <a:p>
            <a:pPr lvl="1"/>
            <a:r>
              <a:rPr lang="en-GB" sz="2200" dirty="0"/>
              <a:t>price on the y (vertical) axis quantity on the x (horizontal) axis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A change in price is always shown by a movement along the demand curve</a:t>
            </a:r>
          </a:p>
          <a:p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9361"/>
          <a:stretch/>
        </p:blipFill>
        <p:spPr>
          <a:xfrm>
            <a:off x="7262447" y="896816"/>
            <a:ext cx="4500875" cy="50995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D51DAD-0E9C-8992-8F5A-4B34CB40A5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FE02C8-5E2A-8856-1909-D97E21715A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D8F31F-73A6-8EB8-2447-EB65EB44ABA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FD61F9C-A9FD-AEDF-C70C-151B023FFEC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0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582640" y="1222560"/>
              <a:ext cx="9461880" cy="51426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73280" y="1213200"/>
                <a:ext cx="9480600" cy="516132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43D608C-CE13-72B3-C961-A44F2E9814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F6F8BB-07FA-B086-F48F-1BD12A22B0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C17E4B-915D-CE80-6EE8-9E03F725158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9DDB036-DC15-53F4-05DB-4B933CDD2CF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43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308" y="447188"/>
            <a:ext cx="9447690" cy="970450"/>
          </a:xfrm>
        </p:spPr>
        <p:txBody>
          <a:bodyPr/>
          <a:lstStyle/>
          <a:p>
            <a:r>
              <a:rPr lang="en-GB" dirty="0"/>
              <a:t>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4308" y="2222287"/>
            <a:ext cx="9438978" cy="3636511"/>
          </a:xfrm>
        </p:spPr>
        <p:txBody>
          <a:bodyPr>
            <a:normAutofit/>
          </a:bodyPr>
          <a:lstStyle/>
          <a:p>
            <a:r>
              <a:rPr lang="en-GB" sz="2800" dirty="0"/>
              <a:t>A normal good is one where, if price rises, demand will fall and vice versa i.e. a negative correlation.</a:t>
            </a:r>
          </a:p>
          <a:p>
            <a:endParaRPr lang="en-GB" sz="2800" dirty="0"/>
          </a:p>
          <a:p>
            <a:r>
              <a:rPr lang="en-GB" sz="2800" dirty="0"/>
              <a:t>Rational choice theory makes the assumption that all individuals make logical decisions that will maximise their personal benefit i.e. self-interest.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539DCA-83B1-78D3-7955-7D97713BC8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48B3AC-FC09-E644-FD48-5B5B28C861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5F0FA0-BDB4-C89D-4226-6614D217033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A329AFA-1DB2-D22A-4A86-254C0938A01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19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7210" y="447188"/>
            <a:ext cx="9384787" cy="970450"/>
          </a:xfrm>
        </p:spPr>
        <p:txBody>
          <a:bodyPr/>
          <a:lstStyle/>
          <a:p>
            <a:r>
              <a:rPr lang="en-GB" dirty="0"/>
              <a:t>The Demand Curve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48231" y="1187964"/>
            <a:ext cx="4653280" cy="4708981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914400"/>
            <a:r>
              <a:rPr lang="en-GB" sz="2000" b="1" dirty="0">
                <a:solidFill>
                  <a:schemeClr val="bg1"/>
                </a:solidFill>
                <a:latin typeface="Calibri"/>
              </a:rPr>
              <a:t>Rules for drawing a demand curve: </a:t>
            </a:r>
          </a:p>
          <a:p>
            <a:pPr marL="400050" indent="-400050" defTabSz="914400">
              <a:buFontTx/>
              <a:buAutoNum type="romanLcParenR"/>
            </a:pPr>
            <a:r>
              <a:rPr lang="en-GB" sz="2000" dirty="0">
                <a:solidFill>
                  <a:schemeClr val="bg1"/>
                </a:solidFill>
                <a:latin typeface="Calibri"/>
              </a:rPr>
              <a:t>label the y axis price and the x axis quantity</a:t>
            </a:r>
          </a:p>
          <a:p>
            <a:pPr marL="400050" indent="-400050" defTabSz="914400">
              <a:buFontTx/>
              <a:buAutoNum type="romanLcParenR"/>
            </a:pPr>
            <a:r>
              <a:rPr lang="en-GB" sz="2000" dirty="0">
                <a:solidFill>
                  <a:schemeClr val="bg1"/>
                </a:solidFill>
                <a:latin typeface="Calibri"/>
              </a:rPr>
              <a:t>draw the demand curve downward sloping from left to right and label it demand (or D)</a:t>
            </a:r>
          </a:p>
          <a:p>
            <a:pPr marL="400050" indent="-400050" defTabSz="914400">
              <a:buFontTx/>
              <a:buAutoNum type="romanLcParenR"/>
            </a:pPr>
            <a:r>
              <a:rPr lang="en-GB" sz="2000" dirty="0">
                <a:solidFill>
                  <a:schemeClr val="bg1"/>
                </a:solidFill>
                <a:latin typeface="Calibri"/>
              </a:rPr>
              <a:t>to find the quantity demanded at any given price:</a:t>
            </a:r>
          </a:p>
          <a:p>
            <a:pPr lvl="1" defTabSz="914400"/>
            <a:r>
              <a:rPr lang="en-GB" sz="2000" dirty="0">
                <a:solidFill>
                  <a:schemeClr val="bg1"/>
                </a:solidFill>
                <a:latin typeface="Calibri"/>
              </a:rPr>
              <a:t>	a) select a price (</a:t>
            </a:r>
            <a:r>
              <a:rPr lang="en-GB" sz="2000" b="1" dirty="0">
                <a:solidFill>
                  <a:schemeClr val="bg1"/>
                </a:solidFill>
                <a:latin typeface="Calibri"/>
              </a:rPr>
              <a:t>P</a:t>
            </a:r>
            <a:r>
              <a:rPr lang="en-GB" sz="2000" dirty="0">
                <a:solidFill>
                  <a:schemeClr val="bg1"/>
                </a:solidFill>
                <a:latin typeface="Calibri"/>
              </a:rPr>
              <a:t>), shown on the y axis</a:t>
            </a:r>
          </a:p>
          <a:p>
            <a:pPr lvl="1" defTabSz="914400"/>
            <a:r>
              <a:rPr lang="en-GB" sz="2000" dirty="0">
                <a:solidFill>
                  <a:schemeClr val="bg1"/>
                </a:solidFill>
                <a:latin typeface="Calibri"/>
              </a:rPr>
              <a:t>	b) draw a dotted line 	towards the demand curve</a:t>
            </a:r>
          </a:p>
          <a:p>
            <a:pPr lvl="1" defTabSz="914400"/>
            <a:r>
              <a:rPr lang="en-GB" sz="2000" dirty="0">
                <a:solidFill>
                  <a:schemeClr val="bg1"/>
                </a:solidFill>
                <a:latin typeface="Calibri"/>
              </a:rPr>
              <a:t>	c) draw a dotted line down 	towards the x axis to show 	quantity (</a:t>
            </a:r>
            <a:r>
              <a:rPr lang="en-GB" sz="2000" b="1" dirty="0">
                <a:solidFill>
                  <a:schemeClr val="bg1"/>
                </a:solidFill>
                <a:latin typeface="Calibri"/>
              </a:rPr>
              <a:t>Q</a:t>
            </a:r>
            <a:r>
              <a:rPr lang="en-GB" sz="2000" dirty="0">
                <a:solidFill>
                  <a:schemeClr val="bg1"/>
                </a:solidFill>
                <a:latin typeface="Calibri"/>
              </a:rPr>
              <a:t>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5760" y="2423160"/>
            <a:ext cx="6652260" cy="4046444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/>
          <p:cNvGrpSpPr/>
          <p:nvPr/>
        </p:nvGrpSpPr>
        <p:grpSpPr>
          <a:xfrm>
            <a:off x="627380" y="2548890"/>
            <a:ext cx="6129020" cy="3794984"/>
            <a:chOff x="248920" y="2102134"/>
            <a:chExt cx="6769100" cy="4367470"/>
          </a:xfrm>
        </p:grpSpPr>
        <p:grpSp>
          <p:nvGrpSpPr>
            <p:cNvPr id="18" name="Group 17"/>
            <p:cNvGrpSpPr/>
            <p:nvPr/>
          </p:nvGrpSpPr>
          <p:grpSpPr>
            <a:xfrm>
              <a:off x="248920" y="2102134"/>
              <a:ext cx="6769100" cy="4367470"/>
              <a:chOff x="1753079" y="2440349"/>
              <a:chExt cx="6769100" cy="436747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2257904" y="2766044"/>
                <a:ext cx="0" cy="3527425"/>
              </a:xfrm>
              <a:prstGeom prst="line">
                <a:avLst/>
              </a:prstGeom>
              <a:noFill/>
              <a:ln w="28575" cap="flat" cmpd="sng" algn="ctr">
                <a:solidFill>
                  <a:srgbClr val="D1282E"/>
                </a:solidFill>
                <a:prstDash val="soli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2257904" y="6293469"/>
                <a:ext cx="467995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D1282E"/>
                </a:solidFill>
                <a:prstDash val="solid"/>
              </a:ln>
              <a:effectLst/>
            </p:spPr>
          </p:cxnSp>
          <p:sp>
            <p:nvSpPr>
              <p:cNvPr id="21" name="TextBox 20"/>
              <p:cNvSpPr txBox="1">
                <a:spLocks noChangeArrowheads="1"/>
              </p:cNvSpPr>
              <p:nvPr/>
            </p:nvSpPr>
            <p:spPr bwMode="auto">
              <a:xfrm>
                <a:off x="1759975" y="2440349"/>
                <a:ext cx="863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Price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6001229" y="6437931"/>
                <a:ext cx="25209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Quantity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5714195" y="5378364"/>
                <a:ext cx="647700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D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3265967" y="3062906"/>
                <a:ext cx="2735262" cy="22955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257904" y="4210669"/>
                <a:ext cx="23749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D1282E"/>
                </a:solidFill>
                <a:prstDash val="dash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632804" y="4210669"/>
                <a:ext cx="0" cy="2082800"/>
              </a:xfrm>
              <a:prstGeom prst="line">
                <a:avLst/>
              </a:prstGeom>
              <a:noFill/>
              <a:ln w="9525" cap="flat" cmpd="sng" algn="ctr">
                <a:solidFill>
                  <a:srgbClr val="D1282E"/>
                </a:solidFill>
                <a:prstDash val="dash"/>
              </a:ln>
              <a:effectLst/>
            </p:spPr>
          </p:cxnSp>
          <p:sp>
            <p:nvSpPr>
              <p:cNvPr id="27" name="TextBox 26"/>
              <p:cNvSpPr txBox="1">
                <a:spLocks noChangeArrowheads="1"/>
              </p:cNvSpPr>
              <p:nvPr/>
            </p:nvSpPr>
            <p:spPr bwMode="auto">
              <a:xfrm>
                <a:off x="1753079" y="4072556"/>
                <a:ext cx="431800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5C201"/>
                    </a:solidFill>
                    <a:effectLst/>
                    <a:uLnTx/>
                    <a:uFillTx/>
                    <a:latin typeface="Arial" charset="0"/>
                  </a:rPr>
                  <a:t>P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5C201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28" name="TextBox 27"/>
              <p:cNvSpPr txBox="1">
                <a:spLocks noChangeArrowheads="1"/>
              </p:cNvSpPr>
              <p:nvPr/>
            </p:nvSpPr>
            <p:spPr bwMode="auto">
              <a:xfrm>
                <a:off x="4201004" y="6301406"/>
                <a:ext cx="865188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charset="0"/>
                  </a:rPr>
                  <a:t>Q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14591" y="5972231"/>
              <a:ext cx="504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dirty="0">
                  <a:solidFill>
                    <a:srgbClr val="000000"/>
                  </a:solidFill>
                  <a:latin typeface="Calibri"/>
                </a:rPr>
                <a:t>0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4F75597-C820-6561-740A-B39D0544C9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A250BA-6DD4-B353-B646-5CE2D34D2F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F17883-A448-5C18-BC7D-1C503D0F437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E42E3AD-4538-0254-C8E4-1135D0F30B7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7676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1" ma:contentTypeDescription="Create a new document." ma:contentTypeScope="" ma:versionID="86afc0c9ebd21ceb7cef3015db6e98f1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1e1ab0ff353bb9e35f96417d084413c8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B653E-F5B7-4D1B-87E3-E44E4A5FF539}">
  <ds:schemaRefs>
    <ds:schemaRef ds:uri="http://schemas.microsoft.com/office/2006/metadata/properties"/>
    <ds:schemaRef ds:uri="http://www.w3.org/2000/xmlns/"/>
    <ds:schemaRef ds:uri="bccb2ff8-a74f-4a49-8bef-71a2916a4a90"/>
    <ds:schemaRef ds:uri="http://schemas.microsoft.com/office/infopath/2007/PartnerControls"/>
    <ds:schemaRef ds:uri="45eb72ab-293d-4eb1-b1d6-6aa27e13ee50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29B0A5FE-0F00-4AD1-8E2D-F4E7B6A9CC9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ccb2ff8-a74f-4a49-8bef-71a2916a4a90"/>
    <ds:schemaRef ds:uri="45eb72ab-293d-4eb1-b1d6-6aa27e13ee5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DDC92A-1613-4F89-A415-5326985522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2280</Words>
  <Application>Microsoft Office PowerPoint</Application>
  <PresentationFormat>Widescreen</PresentationFormat>
  <Paragraphs>241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gg sans</vt:lpstr>
      <vt:lpstr>Times New Roman</vt:lpstr>
      <vt:lpstr>Trebuchet MS</vt:lpstr>
      <vt:lpstr>Office Theme</vt:lpstr>
      <vt:lpstr>1.3.1 The Wider Economic Environment</vt:lpstr>
      <vt:lpstr>Starter </vt:lpstr>
      <vt:lpstr>Demand</vt:lpstr>
      <vt:lpstr>Consumer objectives and decisions</vt:lpstr>
      <vt:lpstr>The demand curve </vt:lpstr>
      <vt:lpstr>The demand curve</vt:lpstr>
      <vt:lpstr>PowerPoint Presentation</vt:lpstr>
      <vt:lpstr>The demand curve</vt:lpstr>
      <vt:lpstr>The Demand Curve</vt:lpstr>
      <vt:lpstr>The Demand Curve</vt:lpstr>
      <vt:lpstr>The determinants of demand in a market</vt:lpstr>
      <vt:lpstr>The determinants of demand in a market</vt:lpstr>
      <vt:lpstr>The determinants of demand in a market</vt:lpstr>
      <vt:lpstr>Cause of a movement along a demand curve</vt:lpstr>
      <vt:lpstr>Cause of a movement along a demand curve</vt:lpstr>
      <vt:lpstr>Factors that cause a shift in the demand curve</vt:lpstr>
      <vt:lpstr>Factors that cause a shift in the demand curve</vt:lpstr>
      <vt:lpstr>Shifts in the demand curve </vt:lpstr>
      <vt:lpstr>Shifts in the demand curve</vt:lpstr>
      <vt:lpstr>Shifts in the demand curve</vt:lpstr>
      <vt:lpstr>Shifts in the demand curve</vt:lpstr>
      <vt:lpstr>Shifts in the demand curve</vt:lpstr>
      <vt:lpstr>Quick test</vt:lpstr>
      <vt:lpstr>Quick test</vt:lpstr>
      <vt:lpstr>Quick test</vt:lpstr>
      <vt:lpstr>Test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48</cp:revision>
  <dcterms:created xsi:type="dcterms:W3CDTF">2019-07-31T17:05:48Z</dcterms:created>
  <dcterms:modified xsi:type="dcterms:W3CDTF">2025-03-17T11:05:22Z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