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1"/>
  </p:notesMasterIdLst>
  <p:sldIdLst>
    <p:sldId id="317" r:id="rId5"/>
    <p:sldId id="325" r:id="rId6"/>
    <p:sldId id="324" r:id="rId7"/>
    <p:sldId id="326" r:id="rId8"/>
    <p:sldId id="330" r:id="rId9"/>
    <p:sldId id="327" r:id="rId10"/>
    <p:sldId id="328" r:id="rId11"/>
    <p:sldId id="329" r:id="rId12"/>
    <p:sldId id="257" r:id="rId13"/>
    <p:sldId id="264" r:id="rId14"/>
    <p:sldId id="265" r:id="rId15"/>
    <p:sldId id="320" r:id="rId16"/>
    <p:sldId id="321" r:id="rId17"/>
    <p:sldId id="268" r:id="rId18"/>
    <p:sldId id="269" r:id="rId19"/>
    <p:sldId id="270" r:id="rId20"/>
    <p:sldId id="271" r:id="rId21"/>
    <p:sldId id="260" r:id="rId22"/>
    <p:sldId id="261" r:id="rId23"/>
    <p:sldId id="319" r:id="rId24"/>
    <p:sldId id="322" r:id="rId25"/>
    <p:sldId id="331" r:id="rId26"/>
    <p:sldId id="262" r:id="rId27"/>
    <p:sldId id="323" r:id="rId28"/>
    <p:sldId id="335" r:id="rId29"/>
    <p:sldId id="332" r:id="rId30"/>
    <p:sldId id="333" r:id="rId31"/>
    <p:sldId id="272" r:id="rId32"/>
    <p:sldId id="273" r:id="rId33"/>
    <p:sldId id="334" r:id="rId34"/>
    <p:sldId id="336" r:id="rId35"/>
    <p:sldId id="275" r:id="rId36"/>
    <p:sldId id="276" r:id="rId37"/>
    <p:sldId id="277" r:id="rId38"/>
    <p:sldId id="278" r:id="rId39"/>
    <p:sldId id="28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0" autoAdjust="0"/>
    <p:restoredTop sz="78102" autoAdjust="0"/>
  </p:normalViewPr>
  <p:slideViewPr>
    <p:cSldViewPr snapToGrid="0" snapToObjects="1">
      <p:cViewPr varScale="1">
        <p:scale>
          <a:sx n="109" d="100"/>
          <a:sy n="109" d="100"/>
        </p:scale>
        <p:origin x="66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 Thrilling" userId="1a0901c82f0d6655" providerId="LiveId" clId="{AD76ECDD-6311-4A2A-B019-30ED3BECE451}"/>
    <pc:docChg chg="undo custSel modSld">
      <pc:chgData name="Max Thrilling" userId="1a0901c82f0d6655" providerId="LiveId" clId="{AD76ECDD-6311-4A2A-B019-30ED3BECE451}" dt="2022-09-19T13:06:00.503" v="43" actId="1076"/>
      <pc:docMkLst>
        <pc:docMk/>
      </pc:docMkLst>
      <pc:sldChg chg="modSp mod">
        <pc:chgData name="Max Thrilling" userId="1a0901c82f0d6655" providerId="LiveId" clId="{AD76ECDD-6311-4A2A-B019-30ED3BECE451}" dt="2022-09-19T13:06:00.503" v="43" actId="1076"/>
        <pc:sldMkLst>
          <pc:docMk/>
          <pc:sldMk cId="2623172121" sldId="325"/>
        </pc:sldMkLst>
        <pc:spChg chg="mod">
          <ac:chgData name="Max Thrilling" userId="1a0901c82f0d6655" providerId="LiveId" clId="{AD76ECDD-6311-4A2A-B019-30ED3BECE451}" dt="2022-09-19T13:06:00.503" v="43" actId="1076"/>
          <ac:spMkLst>
            <pc:docMk/>
            <pc:sldMk cId="2623172121" sldId="325"/>
            <ac:spMk id="5" creationId="{9156E0F5-A385-41AF-8DDA-C0BECFD4AB01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2856" units="cm"/>
          <inkml:channel name="Y" type="integer" max="12856" units="cm"/>
          <inkml:channel name="T" type="integer" max="2.14748E9" units="dev"/>
        </inkml:traceFormat>
        <inkml:channelProperties>
          <inkml:channelProperty channel="X" name="resolution" value="160" units="1/cm"/>
          <inkml:channelProperty channel="Y" name="resolution" value="160" units="1/cm"/>
          <inkml:channelProperty channel="T" name="resolution" value="1" units="1/dev"/>
        </inkml:channelProperties>
      </inkml:inkSource>
      <inkml:timestamp xml:id="ts0" timeString="2022-09-05T10:12:15.2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30837 15857 0,'0'0'0,"-128"-51"0,7 20 0,2 18 0,5 11 0,24 8 0,17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2-09-09T11:53:31.72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30123 13655 0,'0'0'0,"0"0"0,0 0 16,0 0-16,0 0 15,0 0-15,0 0 0,0 0 16,0 0-16,13 0 16,-13 0-16,26 0 0,-26 0 0,0 0 15,0 0-15,42 0 16,-42 0-16,43-4 0,-43 4 16,47-5-16,-47 5 15,0 0-15,0 0 0,32-6 16,-32 6-16,35-6 15,-35 6 1,0 0-16,0 0 0,32-4 16,-32 4-16,0 0 15,0 0-15,33-7 0,-33 7 16,0 0-16,0 0 16,32-7-16,-32 7 15,0 0-15,0 0 0,27-8 16,-27 8-16,0 0 0,0 0 0,24-7 15,-24 7-15,0 0 16,0 0-16,11-8 0,-11 8 16,0 0-16,0 0 15,7-6-15,-7 6 16,4-9-16,12 0 0</inkml:trace>
  <inkml:trace contextRef="#ctx0" brushRef="#br0" timeOffset="724.31">30204 13373 0,'0'0'16,"0"0"-16,0 0 15,0 0 1,0 0-16,0 0 0,0 0 16,0 0-16,3 9 15,14 0-15,-17-9 0,0 0 16,26 12-16,-26-12 16,37 12-16,-37-12 0,42 8 15,-42-8-15,44 12 16,-44-12-16,45 10 0,-45-10 0,40 3 15,-40-3-15,42 3 16,-42-3-16,45 0 0,-45 0 16,0 0-16,44 2 15,-44-2-15,0 0 16,0 0-16,48 3 0,-48-3 16,50 3-1,-50-3-15,0 0 16,0 0-16,49 6 0,-49-6 15,0 0-15,40 12 16,-40-12-16,0 0 0,17 12 16,-10 5-16,-7-17 15,-7 19-15,7-19 0,-20 16 16,-9 6-16,-7-1 0,0 0 16,-2 0-16,-3 3 0,41-24 15,-39 22-15,39-22 16,-42 28-16,42-28 0,-44 29 15,44-29-15,0 0 16,0 0-16,-48 32 0,48-32 16,-38 21-1,14-8-15,2-13 16</inkml:trace>
  <inkml:trace contextRef="#ctx0" brushRef="#br0" timeOffset="1928.16">29217 13726 0,'0'0'16,"0"0"-16,0 0 0,0 0 16,0 0-1,0 0-15,0 0 16,-10 6-16,10-6 0,0 0 16,-14 3-16,14-3 15,0 0-15,0 0 0,-27 5 16,27-5-16,0 0 15,-32 7-15,32-7 0,-38 9 16,38-9-16,-43 5 0,43-5 16,-40 10-16,-2-2 0,42-8 15,-45 9-15,45-9 16,0 0-16,-44 7 0,44-7 16,0 0-16,-48 0 15,48 0-15,0 0 16,0 0-16,-41-10 15,14-4-15,16-7 16</inkml:trace>
  <inkml:trace contextRef="#ctx0" brushRef="#br0" timeOffset="2392.17">28950 13516 0,'0'0'16,"0"0"-16,0 0 0,0 0 0,0 0 16,0 0-16,0 0 15,-10 9-15,10-9 0,-11 15 16,-13 11-16,24-26 15,-20 23-15,20-23 0,-30 21 16,6-1-16,-6 1 16,1 4-1,3-4-15,26-21 0,-31 26 16,31-26-16,-30 30 16,30-30-16,-21 35 15,21-35-15,0 0 0,-14 39 16,14-39-16,-2 32 15,2-32-15,16 30 0,-16-30 16,21 20-16,-21-20 0,35 16 16,-35-16-16,41 18 0,2-8 15,-43-10-15,46 15 16,-5 4-16,-41-19 0,0 0 16,0 0-16,49 14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08:37:18.62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23286 8710 0,'0'0'0,"0"0"16,-24 0-16,-14 9 0,-9-1 15,5 8-15,3-5 16,7 2-16,2-5 0,13 7 16,5-1-16,0 4 15,-6 3-15,0-3 0,1 6 0,-5 2 16,22-26-16,-21 31 15,2 3-15,-5 2 0,24-36 16,-25 38-16,2 1 16,23-39-16,-17 39 15,17-39-15,-10 44 0,8 1 16,11-1 0,2 1-16,10-1 0,-21-44 15,30 39-15,8-4 16,-38-35-16,54 29 0,-1-11 15,-3-8-15,-50-10 16,48-7-16</inkml:trace>
  <inkml:trace contextRef="#ctx0" brushRef="#br0" timeOffset="416.95">23461 9220 0,'0'0'0,"0"0"0,0 0 16,0 0-16,0 0 15,0 0-15,0 20 0,0 12 16,0 8-1,0-14-15,0-11 16,0-7-16,0-1 16,0-4-16,0 0 0,0-3 15,0-13-15,-5-1 16,-5-7-16,-2 3 0,7 0 16,2-5-16,3-6 15,3-7-15,2-9 0,7 1 0,3-4 16,0 4-16,0 6 15,-3 8-15,0-1 0,5 9 16,4 4-16,-1 6 16,2 3-16,-1 6 0,-7 3 15</inkml:trace>
  <inkml:trace contextRef="#ctx0" brushRef="#br0" timeOffset="802.65">23962 8950 0,'0'0'0,"0"0"16,0 0-16,0 0 0,0 0 16,0 0-16,0 0 15,-24 0-15,-8 6 0,-16 0 16,10 12-16,8 5 15,10 1-15,1 3 0,5 2 16,-2 4-16,8 0 0,5-1 16,3 4-16,9-4 0,-9-32 15,15 30-15,9-3 16,-1-13-16,6-5 0,2-16 16,-1-3-16,-1-8 31,1-6-31,-7 0 0,-3-5 0,-1 2 15,-11 1-15,-1-1 16,-5 0-16,-4 4 0,-2-1 16,-2 3-16,-2 3 15,-4 4-15,0-4 0</inkml:trace>
  <inkml:trace contextRef="#ctx0" brushRef="#br0" timeOffset="1219.71">24446 8772 0,'0'0'0,"0"0"0,0 0 15,0 0-15,0 0 0,0 0 16,-19 0-16,-11 0 0,-13 6 16,4 0-16,0 9 15,7 5-15,8 1 0,6 3 16,3 4-16,0-3 15,4 5-15,1-1 0,7 5 16,6-2 0,7 3-16,1-5 15,11 2-15,-22-32 0,23 25 16,9-5-16,1-9 16,3-4-16,0-14 0,-6-1 15,-3-10-15,-8-2 16</inkml:trace>
  <inkml:trace contextRef="#ctx0" brushRef="#br0" timeOffset="1673.58">24875 8453 0,'0'0'0,"0"0"16,0 0-16,0 0 16,-18 5-16,-12-2 0,-13 6 15,7 9-15,11 2 16,5 1 0,5 0-16,1 0 0,-1 0 15,5 0-15,5-4 16,-2 0-16,5-1 0,2-2 15,6-2-15,5-3 16,13-3-16,3-3 0,6-3 16,2 0-16,5-3 15,-2 0-15,-1 0 0,2 0 16,-2 3-16,-2 6 0,-8 3 16,-1 6-16,-8 3 0,-4 6 15,-14-24-15,9 29 16,-9-29-16,-5 35 0,5-35 15,-15 45-15,15-45 16,-27 44 0,-15 10-16,-2-13 15,44-41-15,-53 39 0</inkml:trace>
  <inkml:trace contextRef="#ctx0" brushRef="#br0" timeOffset="3347.42">25815 8606 0,'0'0'0,"0"0"15,0 0-15,0 0 0,0 0 16,0 0-16,0 0 15,14-3-15,16-5 0,17-7 0,-1 9 16,-6-3-16,5 4 16,-1-5-16,4 4 0,-48 6 15,50-2-15,-50 2 16,56 2-16,-56-2 0,57 0 16,-57 0-16,49-6 15</inkml:trace>
  <inkml:trace contextRef="#ctx0" brushRef="#br0" timeOffset="3780.34">26235 8322 0,'0'0'0,"0"0"16,0 0-16,0 0 0,24 0 15,26-6 1,18 0-16,-2 3 16,-3 0-16,-4 0 0,-4 6 15,-55-3-15,62 9 0,-62-9 16,62 12-16,-62-12 15,67 21-15,-67-21 0,0 0 16,0 0-16,46 26 16,-46-26-16,30 32 0,-18 2 15,-15-8-15,-9 7 0,-8 2 16,-13 7-16,-14 8 16,-4 1-16,-8-4 15,3 3-15,-1-3 0,4-2 16,5-3-16,48-42 0,0 0 15,-43 36-15,43-36 0,0 0 16,-46 32-16</inkml:trace>
  <inkml:trace contextRef="#ctx0" brushRef="#br0" timeOffset="4698.46">27741 8381 0,'0'0'0,"0"0"0,0 0 15,0 0-15,0 0 16,-6-3-16,3-12 0,-3-5 16,1-1-16,5 0 15,5 3-15,4 1 0,12 2 16,6 0-16,5 0 16,0 3-16,6-2 0,8-4 0,5 3 15,11-3-15,3 3 16,-6 7-16,-59 8 15,55-3-15,-55 3 0,51 11 16,-13 16-16,-19-1 16,-13 7-16,-15 3 0,-12 5 15,-12 7 1,-14 11-16,-7 3 16,-2 1-16,-3-1 0,-1-3 15,7 0-15,9-2 16,44-57-16,0 0 0,0 0 15,-38 50-15,17-5 16,21-45-16,-6 32 0,15-9 16,6-12-16,10-4 0,5-7 15,7-7-15,-2-4 0,3-3 16,-3-4-16</inkml:trace>
  <inkml:trace contextRef="#ctx0" brushRef="#br0" timeOffset="5184.07">28761 8254 0,'0'0'0,"0"0"0,0 0 16,0 0-16,0 0 15,0 0 1,-6 26-16,1 25 16,-8 20-16,2 3 0,-5-3 15,-4-8-15,5-4 16,-7-3-16,22-56 0,-16 59 15,16-59-15,-16 59 16,16-59-16,0 0 0,-14 60 16,14-60-16,0 0 0,0 0 15,-13 50-15,-1-5 0</inkml:trace>
  <inkml:trace contextRef="#ctx0" brushRef="#br0" timeOffset="6085.23">29069 8251 0,'0'0'15,"0"0"-15,0 0 0,0 0 16,0 0-16,0 0 16,-18 0-16,-12 0 0,-14 6 15,6 0-15,1 8 16,5 7-16,6 3 0,2 0 15,0 5-15,-6 7 0,1 6 16,-1 16-16,3 5 16,13 2-16,1-3 0,13 1 15,11-5-15,5-4 16,11-10-16,-27-44 0,35 33 16,5-15-1,1-9-15,3-9 16,1-6-16,-1-10 0,-2-4 15,-3-10-15,-7 1 16,-2-7-16,-3 1 0,-3-6 16,-8-1-16,-4-3 15,-5 4-15,-10-3 16,-3-1-16,-6 1 0,-2 2 0,-5 3 16,-5 4-16,-6-1 0</inkml:trace>
  <inkml:trace contextRef="#ctx0" brushRef="#br0" timeOffset="6517.52">29526 8254 0,'0'0'0,"0"0"0,0 0 16,0 0-16,0 0 16,0 0-16,0 0 0,-10 23 15,-7 22-15,-4 11 16,-6 1-16,10 0 0,-1-2 16,6 1-1,-3 4-15,15-60 16,-14 56-16,14-56 0,0 0 15,0 0-15,-13 53 16,2-11-16</inkml:trace>
  <inkml:trace contextRef="#ctx0" brushRef="#br0" timeOffset="6903.12">29946 8236 0,'0'0'0,"0"0"15,0 0-15,0 0 16,0 0-16,-23 15 0,-9 5 16,-11 7-16,8 0 15,2 2-15,4 1 0,5-3 16,9 0-16,6-4 15,9-5 1,6-3-16,6-1 0,8-5 16,7 0-16,7 0 15,1-2-15,3-2 0,7 4 16,-4 0-16,0 3 16,-41-12-16,39 15 0,-39-15 15,33 21-15,-33-21 16,26 26-16,-14 7 0,-12-33 15,0 35-15,-12-3 0,-8-1 16,-13-8-16,-6-5 16</inkml:trace>
  <inkml:trace contextRef="#ctx0" brushRef="#br0" timeOffset="7134.83">29844 8304 0,'0'0'0,"0"0"15,0 0-15,0 0 0,20-15 16,9-8-16,12-7 0,4 9 16,-9 6-16,4 7 0,2 1 15,3 7-15,-1 0 16,-44 0-16,46 3 15,-46-3-15,46 4 0,5-1 16</inkml:trace>
  <inkml:trace contextRef="#ctx0" brushRef="#br0" timeOffset="7858.85">25868 9756 0,'0'0'0,"41"-6"16,37-6-16,43-8 0,18-8 15,6-7-15,1-1 16,1 4-16,5 0 0,8 2 0,6 6 16,-12 4-16,-8 4 15,-13 2-15,-3-1 0,7 0 16,-7 6-16,-9-6 16,-12 7-16,-9-2 0,-9 2 15,-20-2-15,-8 5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08:39:07.54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23592 9851 0,'0'0'0,"0"0"0,0 0 16,0 0-16,0 0 15,0 0-15,0-12 0,0-12 16,0-6-16,0 5 16,8 0-16,5 5 0,-2 2 15,8 3-15,0 0 0,8 0 16,0 0-16,5 0 0,-32 15 16,46-21-16,4 4 15,17 0-15,-67 17 16,62-18-16,0 9 0,-62 9 15,57-3-15,-57 3 16,48 12 0,-48-12-16,27 18 0,-13 8 15,-8 3-15,-9 1 16,-6-3-16,9-27 0,-17 32 16,-4 1-16,0-1 15,-3-1-15,4-5 0,2 1 16,7-6-16,1-1 15,1-2-15,9-18 0,3 15 0,-3-15 16,16 15-16,6-7 16,15-5-16,-37-3 0,38 0 15,9-5-15,-2-7 16</inkml:trace>
  <inkml:trace contextRef="#ctx0" brushRef="#br0" timeOffset="438.85">24698 9649 0,'0'0'16,"0"0"-16,0 0 15,-16-3-15,-10-11 0,-13-1 16,9-3-16,10 6 15,1 0-15,6 6 0,-6 0 16,-1 3-16,-1 10 16,-6 4-16,1 4 0,-1 5 15,3 7-15,3 3 0,9 3 16,7 2-16,5-2 0,8 3 16,8-4-16,7-3 15,8-5-15,6-9 0,4-3 16,5-12-1,-6 0-15,2-9 0,-7-2 16,-5-7 0,-6-3-16,-7 0 0,-4 0 15,-8-3-15,-5-2 16,-3-2-16,-5 3 0,-1-3 16,-3 5-16,3 2 15,-3 7-15,-2-2 0,-1 8 16,3-2-16,2 5 15</inkml:trace>
  <inkml:trace contextRef="#ctx0" brushRef="#br0" timeOffset="886.97">25163 9613 0,'0'0'0,"0"0"16,0 0-16,0 0 15,0 0-15,0 0 16,0 0-16,0 0 0,-19-2 16,-7-8-16,-13-4 0,4 8 15,5 0-15,1 3 0,-1 9 16,-3 6-16,3 6 15,8 3 1,9 2-16,5 1 0,8-3 16,2 3-16,7 2 15,9 6-15,6-1 0,6-5 16,5-5-16,0-10 0,0-1 0,2-14 0,-5-2 16,-5-5-16,-6-4 15,-4-6-15,-4-3 0,-10-2 16,-3-1-16,-7 1 15,1-2-15,-5 5 16,-2 5 0,-4-2-16,2 2 0,0 2 15,-2 5-15,5-1 16,0 7-16,6-5 0</inkml:trace>
  <inkml:trace contextRef="#ctx0" brushRef="#br0" timeOffset="1457.57">25654 9460 0,'0'0'0,"0"0"15,0 0 1,-8-12-16,-5-8 15,-4-11-15,-4 13 0,0 13 16,-5-1-16,5 6 16,-5 3-16,-1 0 0,0-1 15,4 4-15,4 1 16,11-2-16,1 1 0,5 4 16,8 1-16,9 1 0,8 0 15,7-4-15,3 7 0,5 0 16,3 6-16,-1 3 15,-5-1-15,-6 7 16,-2 0-16,-13-1 0,-1 1 16,-13-3-16,-13 0 0,-3-4 15,-9 1-15,-7-1 0,-3-5 16,35-18-16,-37 16 16,37-16-16,-41 14 0,41-14 15,0 0-15,0 0 16,-35 9-16,5-6 0,18-9 15,8-3-15,16-6 16,6-2 0,12-8-16,-1-1 0,4-4 15,-1 1-15,5-1 16,-10 0-16,-1 4 0,-8-4 16,-4-2-16,-4 8 15,-5 0-15,-8 1 0,-2 5 16,-4 0-16,-1 4 15,-3 4-15,-3 4 0,2 4 0,-2 2 16</inkml:trace>
  <inkml:trace contextRef="#ctx0" brushRef="#br0" timeOffset="2937.36">26411 9272 0,'0'0'16,"0"0"-16,0 0 0,0 0 16,0 0-16,0 0 15,0 0-15,0 0 16,17-2-16,10-7 0,11-6 15,-12 0-15,1 6 16,-5 1-16,7 2 0,-6 0 16,4 3-16,0 3 0,3 0 15,5 0-15,8 0 0,-43 0 16,46 3-16,5-3 16,-51 0-16,59 3 0,-59-3 15,0 0-15,0 0 16,53 3-16,-8-6 0</inkml:trace>
  <inkml:trace contextRef="#ctx0" brushRef="#br0" timeOffset="3291.64">26982 9021 0,'0'0'0,"0"0"15,0 0-15,27-3 0,26-5 16,21-8-16,-12 11 16,-5-1-16,-6 6 0,-7 6 0,-44-6 15,45 11-15,-45-11 16,47 21-16,-6 8 0,-15 8 15,-26-37-15,10 29 16,-10-3-16,-12 1 0,12-27 16,-24 33-16,-12-1 15,-8 4 1,-15 9-16,-6-4 16,-6-3-16,-4 1 0,-8-1 15,3 1-15,0-4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08:44:13.8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19265 10976 0,'0'0'0,"0"0"16,0 0-16,0 0 0,0 0 15,0 0-15,0 0 0,0 0 16,0 0-16,12 24 15,4 9-15,6 12 0,-10-1 16,3 7-16,-4 13 16,-1 8-16,-7 1 0,-1 5 15,7 2 1,-7-1-16,1 1 16,-6 3-16,6 0 0,0 0 15,-3 6-15,-6 1 16,1 7-16,-1 25 0,1 2 15,-3 3-15,3 1 16,-3-7-16,5-9 0,-4 5 16,-2 1-16,1 4 0,-1-2 15,-6 2-15,6 0 16,-3-4-16,7 0 0,-5-1 16,1 1-16,1-2 15,-1-7-15,3 2 0,-1-9 16,2 2-16,-3-1 15,-2 4 1,1-5-16,1 1 0,-2-8 16,4-21-16,0-6 15,1 6-15,5 0 0,-3-3 16,3 3-16,-3-9 16,3 3-16,0-5 0,-2-1 15,2-3-15,0-59 16,0 59-16,0-59 0,2 69 0,-2-69 15,0 68-15,0-68 16,3 72-16,-3-72 0,0 0 16,0 68-16,0-68 15,3 64-15,-3-64 0,3 63 16,-3-63-16,0 0 16,0 61-16,0-61 0,0 0 15,0 66-15,0-66 0,0 0 16,0 0-16,-3 56 15,3-56-15,0 0 0,0 52 16,0-52-16,0 0 16,0 0-16,3 46 0,-3-46 15,0 0 1,8 29-16,-8-29 16,16 21-16,-16-21 0,20 18 15,7-7-15,5-4 16,6-7-16,1 0 15,6 0-15,3 0 0,8 0 16,12-3-16,6-1 0,6-1 16,2-4-16,4 5 0,10 4 15,2 4-15,30-4 16,23-4-16,-4 4 0,-7 0 16,-1-5-16,-2 5 15,4 0-15,2-6 0,0 1 16,5 2-16,-4-4 15,10 7 1,4-9-16,6 4 0,-8-7 16,2 6-16,-5-7 15,-2-1-15,-6-1 0,4 0 16,5 4-16,6-4 16,-3-1-16,-3 1 0,-3 1 15,-6 6-15,1 1 16,-4 1-16,0 0 0,1 1 15,-4 2-15,-2 3 0,-8 0 16,-1-4-16,-4 4 16,-8 4-16,-7-1 0,2 0 15,-6 2-15,0 1 16,-1 7-16,-1-1 0,-2-1 16,-4 0-16,-1-1 0,-19-4 15,-6-1-15,2 2 0,0 1 16,-3-2-16,-2 2 15,-3-1-15,-3-1 0,-62-6 16,62 3-16,-62-3 16,66 4-16,0-2 0,-66-2 15,67 3 1,-67-3-16,63 0 16,-63 0-16,65-3 0,-65 3 15,62-6-15,-62 6 16,0 0-16,0 0 0,57-9 15,-57 9-15,0 0 16,56-15-16</inkml:trace>
  <inkml:trace contextRef="#ctx0" brushRef="#br0" timeOffset="1541.71">18117 10583 0,'0'0'0,"0"0"15,0 0-15,0 0 16,0 0-16,0 0 16,0 0-16,0 0 0,0 0 15,0 23-15,6 22 16,3 20-16,3-3 0,0 3 15,0 3-15,-1 4 16,1-13-16,3-3 0,1 3 0,-16-59 16,14 66-16,-14-66 15,18 62-15,-18-62 0,0 0 16,0 0-16,11 59 0,-11-59 16,0 0-16,9 42 15,-9-42-15,2 11 0,-2-22 16,0-14-16,0-13 0,5-9 15,1-12-15,5-24 16,2-4-16,3-2 16,6 4-16,2 2 0,-1 3 15,9 6-15,4 9 16,5-1-16,1 14 0,2 1 16,1 10-1,3 8-15,-2 6 16,5 9-16,-51 18 0,50-5 15,-2 7-15,-7 10 16,-41-12-16,43 24 0,-11 11 16,-32-35-16,27 45 15,-10 14-15,-12-3 0,-10-2 16,-9-4-16,-10 4 0,-6-7 16,-5 0-16,-4-2 0,-5 2 15,2-5-15,-9-4 16,51-38-16,-53 33 15,53-33-15,-63 26 0,4-5 16,59-21-16,0 0 0,-56 6 31,6-12-31,11-3 0,15 0 16</inkml:trace>
  <inkml:trace contextRef="#ctx0" brushRef="#br0" timeOffset="3224.3">27709 16881 0,'0'0'0,"0"0"0,0 0 16,0 0-16,0 0 0,0 0 15,0 0-15,-22-2 16,-13-8-16,-12-4 0,5 5 16,4 0-16,-4 0 15,1 3-15,-1 6 16,-2 8-16,-1 11 0,4 13 0,-4 7 16,4 9-16,4 2 15,5 9-15,2 9 0,4 4 16,3 1-16,7 4 15,14 6-15,7 4 0,14-8 16,5-5-16,11-6 16,8-6-1,8-8-15,9-13 0,-1-11 16,7-15-16,-1-15 16,2-15-16,3-11 0,-3-10 15,-5-6-15,-2-11 0,-4-7 16,-6-1-16,-4-5 15,-8-5-15,-6 0 16,-11 0-16,-7 3 0,-14 3 0,-5 2 16,-13 7-16,-9 5 15,-9 6-15,-5 2 0,-3 4 16,-1 10-16,-2 2 16,3 6-16,7 12 0,5 9 15,2 3-15</inkml:trace>
  <inkml:trace contextRef="#ctx0" brushRef="#br0" timeOffset="3578.6">27427 17483 0,'0'0'0,"0"0"16,0 0-16,0 0 15,0 0-15,0 0 0,0 0 16,0 0-16,23 15 15,16 2-15,14 9 16,3 5-16,1 5 0,2 2 16,4 3-16,-1 0 15,3 7-15,-6-4 0,-2 1 0,-3-7 16,-7 1-16,-3-7 16,-44-32-16,0 0 0,38 39 15</inkml:trace>
  <inkml:trace contextRef="#ctx0" brushRef="#br0" timeOffset="5816.22">20367 11131 0,'0'0'0,"0"0"0,0 0 16,0 0-16,0 0 16,0 0-16,0 0 0,0 0 15,0 0-15,0 0 16,0 0-16,0 0 0,17 5 15,17 5-15,9 11 16,-13 2 0,-1-2-16,-2-4 0,0 4 15,3 2-15,2 4 16,-32-27-16,39 33 16,11 8-16,4 1 0,2-4 15,-3 1-15,4 1 16,-1-6-16,1 1 0,5 7 15,0-3-15,1 5 0,2 1 16,2-1-16,5 3 0,2 3 16,-3 2-16,3 0 15,6 2-15,3-1 0,21 18 16,2 1-16,4 8 16,-8-12-16,-15-6 0,0-3 15,2 3-15,-1 3 0,-4 1 16,1-1-16,4 6 0,3-3 15,3 9-15,-3-6 16,2 3-16,3 2 0,-6-1 16,1-1-16,-4 0 15,1-2-15,0 1 0,1 2 32,1-4-32,1 3 0,0 0 15,-1 0-15,2-3 0,-4 6 16,-3-9-16,-1 1 15,4 1-15,-6 5 16,-2-1-16,-2-3 0,-1 0 16,-4 3-16,0-3 15,-3-6-15,-9-12 0,-3-2 0,1-1 16,2 4-16,1-3 16,-1-4-16,-3 0 0,0 1 15,-3-5-15,-2 5 16,-1-1-16,0-2 0,-6-3 31,1-1-31,-48-41 0,47 45 16,1-1-16,-4 0 0,-44-44 15,42 39-15,-7-4 16,-1-5-16,-34-30 16,29 24-16,-29-24 0,27 26 15,-27-26-15,0 0 16,0 0-16,26 26 0,-26-26 15,0 0-15,0 0 0,23 28 16,-23-28-16,0 0 0,0 0 16,21 29-16,-21-29 15,0 0-15,0 0 0,15 24 16,-5-8-16</inkml:trace>
  <inkml:trace contextRef="#ctx0" brushRef="#br0" timeOffset="7057.07">26817 15337 0,'0'0'0,"0"0"15,0 0 1,0 0-16,0 22 15,0 10-15,0 13 0,0-7 16,0-5-16,0-3 16,0-1-16,0 4 0,0 0 15,0-4-15,0 0 16,0 1-16,0-30 16,0 39-16,0-39 0,2 43 0,-2-43 15,3 46-15,-3-46 16,3 41-16,-3-41 0,3 41 15,-3-41-15,3 45 16,-3-45-16,2 44 0,-2-44 16,0 48-16,0-48 15,-2 47 1,2-47-16,-17 44 16</inkml:trace>
  <inkml:trace contextRef="#ctx0" brushRef="#br0" timeOffset="7759.1">26911 15255 0,'0'0'0,"0"0"16,0 0-16,0 0 16,0 0-16,0 0 15,0 0-15,0 0 0,0 0 16,0 0-16,0 0 16,0 0-16,0 0 0,0 0 0,15-3 15,12-6-15,11-6 16,-2 7-16,-4-1 0,-6-3 15,1 2-15,0 2 16,0-1-16,2 0 0,1 3 16,-30 6-16,32 0 15,1 6 1,-33-6-16,36 12 0,-4 2 16,-32-14-16,30 27 15,-30-27-15,27 36 0,-3 12 16,-24-48-16,18 61 15,-12 0-15,-3-3 16,-10-1-16,7-57 0,-12 58 16,12-58-16,-24 62 0,-2 1 15,-6-4-15,-4-8 0,1-4 16,-4-9-16,1-2 16,-5 0-16,43-36 0,-46 32 15,46-32-15,-51 36 16,51-36-16,-57 38 0,57-38 15,-50 30-15,3-9 0</inkml:trace>
  <inkml:trace contextRef="#ctx0" brushRef="#br0" timeOffset="14720.5">24054 15718 0,'0'0'0,"0"0"0,0 0 0,0 0 16,0 0-16,0 0 15,0 0-15,0 0 0,0 0 16,0 0-16,0 0 16,0 0-16,0 0 0,0 0 15,0 0-15,0 0 16,0 0-1,0 0-15,0 0 0,0 0 16,0 0-16,0 0 16,0 0-16,0 0 0,0 0 15,0 0-15,0 0 16,0 0-16,0 0 0,0 0 16,0 0-16,-8-10 15,-8-8-15,-1-8 0,-1-1 16,0 1-16,0-1 0,-3 3 15,-2-2-15,2-1 0,-2 3 16,23 24-16,-30-33 16,-1 5-16,-4-6 15,0 2-15,0 2 0,35 30 16,-43-32 0,-6-7-16,-2-3 15,4 4-15,47 38 0,-51-42 16,-6-3-16,7 1 15,-2 0-15,3 5 0,-2 4 16,5-4-16,46 39 16,-54-41-16,54 41 0,-59-51 15,-7-1-15,7 1 0,3 0 16,3 4-16,3 5 0,-1 1 16,4 3-16,2-3 15,-5-1 1,2 3-16,-8-8 15,-3 0-15,-3-4 0,3 7 16,5 0-16,0-1 0,54 45 16,-51-44-16,-3-1 0,54 45 15,-57-51-15,-3 4 16,60 47-16,-56-53 0,-4 2 16,4 4-16,7 2 15,3 5-15,6-2 0,-2 6 16,3 1-1,-3-1-15,7 0 16,35 36-16,-35-32 0,35 32 16,-39-36-16,-11-2 15,-1 2-15,4 3 0,47 33 16,-50-32-16,6 4 16,-5 0-16,49 28 15,-40-27-15,40 27 0,-37-27 0,-4 1 16,41 26-16,-41-33 15,41 33-15,-48-39 0,7 4 16,-1 3-16,42 32 16,-41-36-16,41 36 0,-36-33 15,3 6-15,33 27 16,-32-26 0,32 26-16,-33-24 0,33 24 15,0 0-15,-35-29 16,35 29-16,-35-26 0,35 26 15,0 0-15,-40-28 16,40 28-16,0 0 0,0 0 16,-38-26-16,38 26 15,0 0-15,0 0 0,-35-24 16,35 24-16,0 0 0,0 0 16,-33-24-16,33 24 15,0 0-15,0 0 0,-23-18 16</inkml:trace>
  <inkml:trace contextRef="#ctx0" brushRef="#br0" timeOffset="15922.89">24373 15433 0,'0'0'0,"0"0"0,0 0 16,0 0-16,0 0 15,0 0-15,0 0 0,0 0 0,0 0 16,0 29-16,0 24 15,0 21-15,7-6 0,-1 1 16,-6-69-16,3 68 16,-3-68-16,3 74 0,-3-74 15,0 0-15,5 74 16,-5-74 0,0 0-16,0 0 0,6 69 15,-6-69-15,0 0 16,0 0-16,-3 46 15,3-46-15,-5 25 0,5-25 16,-9 0-16,0-15 16,3-6-16,0-9 0,3-6 15,3-2-15,0 0 0,0-4 16,6 3-16,-3-2 0,6 0 16,0 0-16,2 2 15,8 7-15,-5-2 0,7 5 16,-2 0-16,0 1 15,5 5-15,0 2 0,0 4 16,-1 7 0,-2 2-16,-3 5 15,-3 6-15,0 3 0,-3 6 16,-6 8-16,-4 4 16,1 6-16,-6 2 0,-2 3 15,-7 5-15,-3 1 16,-5-3-16,-2 4 15,-5-1-15,-2-2 0,29-39 0,-33 43 16,-5 9-16,38-52 16,-42 47-16,42-47 0,0 0 15,0 0-15,-44 41 0</inkml:trace>
  <inkml:trace contextRef="#ctx0" brushRef="#br0" timeOffset="16277.28">24997 15764 0,'0'0'0,"0"0"0,0 0 16,0 0-16,0 0 15,0 0-15,0 0 0,-7 24 0,4 15 16,-2 11-16,-2-2 16,7-7-16,-2-3 15,2-2-15,0-6 0,0-1 16,0-5-1,0 0-15,0-9 0,5-3 16,-1-4 0,-1-2-16,-3-4 15,0-4-15</inkml:trace>
  <inkml:trace contextRef="#ctx0" brushRef="#br0" timeOffset="17664.32">19567 14046 0,'0'0'15,"0"0"-15,0 0 0,0 0 16,0 0-16,-15 15 15,-9 3-15,-3 5 0,4-2 16,5-3-16,-3-3 16,7-1-16,-5 4 0,-5-6 15</inkml:trace>
  <inkml:trace contextRef="#ctx0" brushRef="#br0" timeOffset="17927.12">19371 14129 0,'0'0'0,"0"0"15,0 0-15,0 0 0,0 0 0,0 0 16,0 0-16,0 0 16,0 0-16,14 0 0,13-9 15,13-6-15</inkml:trace>
  <inkml:trace contextRef="#ctx0" brushRef="#br0" timeOffset="18111.84">19863 14007 0,'0'0'0,"0"0"0,0 0 16,0 0-16,0 0 0,0 0 16,0 0-16,0 0 0,0 0 15,0 0-15,0 0 0,0 0 16,0 0-16</inkml:trace>
  <inkml:trace contextRef="#ctx0" brushRef="#br0" timeOffset="18264.82">20209 14007 0,'0'0'0,"0"0"0,0 0 15,0 0-15,0 0 16,0 0 0,0 0-16</inkml:trace>
  <inkml:trace contextRef="#ctx0" brushRef="#br0" timeOffset="18443.36">20609 14019 0,'0'0'0,"0"0"15,0 0-15,0 0 16,0 0-16,0 0 0,0 0 16</inkml:trace>
  <inkml:trace contextRef="#ctx0" brushRef="#br0" timeOffset="18613">20947 13987 0,'0'0'0,"0"0"15,0 0-15,0 0 0,0 0 16,0 0-16,0 0 15,0 0-15</inkml:trace>
  <inkml:trace contextRef="#ctx0" brushRef="#br0" timeOffset="18782.14">21256 13975 0,'0'0'0,"0"0"16,0 0-16,0 0 16,0 0-16,0 0 0,0 0 0</inkml:trace>
  <inkml:trace contextRef="#ctx0" brushRef="#br0" timeOffset="18944.68">21691 13919 0,'0'0'0,"0"0"15,0 0-15,0 0 16,0 0-16,0 0 0</inkml:trace>
  <inkml:trace contextRef="#ctx0" brushRef="#br0" timeOffset="19129.66">22175 13940 0,'0'0'0,"0"0"16,0 0-16,0 0 15,0 0-15,0 0 0,0 0 16</inkml:trace>
  <inkml:trace contextRef="#ctx0" brushRef="#br0" timeOffset="19314.21">22646 13892 0,'0'0'16,"0"0"-16,0 0 0,0 0 15,0 0-15,0 0 0,15 0 16,12-6-16,8 0 0</inkml:trace>
  <inkml:trace contextRef="#ctx0" brushRef="#br0" timeOffset="19483.41">23093 13823 0,'0'0'0,"0"0"0,0 0 15,0 0-15,0 0 16,0 0-16,0 0 0,0 0 16,3 0-16,19 7 15,3-4 1,5 3-16,-9-9 0,-2 0 15</inkml:trace>
  <inkml:trace contextRef="#ctx0" brushRef="#br0" timeOffset="19646.47">23500 13833 0,'0'0'0,"0"0"15,0 0-15,0 0 0,0 0 16,0 0-16,0 0 15,0 0-15,11 0 0,13 0 16,3 0-16,-7 0 16</inkml:trace>
  <inkml:trace contextRef="#ctx0" brushRef="#br0" timeOffset="19815.66">23947 13833 0,'0'0'0,"0"0"16,0 0-16,0 0 16,0 0-16,12 0 0,13 0 0,7 0 15,-9 0-15,-5 0 16,-10 0-16,-1-10 0</inkml:trace>
  <inkml:trace contextRef="#ctx0" brushRef="#br0" timeOffset="19946.91">24181 13821 0,'0'0'0,"0"0"15,0 0-15,0 0 0,0 0 16,0 0-16,0 0 16,0 0-16,0 0 0,0 0 15</inkml:trace>
  <inkml:trace contextRef="#ctx0" brushRef="#br0" timeOffset="21003.09">18276 13871 0,'0'0'0,"0"0"0,0 0 16,0 0-16,0 24 15,13 21-15,1 19 0,5-4 16,-2-10-16,1-2 15,-2 3-15,-2 2 0,-14-53 16,2 65-16,2 0 16,-4 3-16,0-68 0,-4 62 15,4-62 1,0 0-16,-5 62 16,5-62-16,0 0 0,-8 51 15,8-51-15,-16 32 16,16-32-16,-17 6 15,-1-18-15,4-12 0,3-11 16,3-9-16,5-7 0,6-17 16,5-6-16,6-3 0,5-6 15,8 3-15,2-3 16,8 6-16,1 0 0,3 6 16,-2 9-16,-1 3 15,5 9-15,-43 50 16,43-45-16,-43 45 0,48-36 15,-48 36 1,0 0-16,0 0 0,48-18 16,-9 18-16,-19 18 15,-5 6-15,-10 9 0,-10 2 16,-10 4-16,-12 2 16,-5-3-16,-16 13 0,-5-4 15,-1-2-15,-3-4 16,7 0-16,3-2 0,5-3 0,5-10 15,10-5-15,3 0 16</inkml:trace>
  <inkml:trace contextRef="#ctx0" brushRef="#br0" timeOffset="22206.26">22161 13987 0,'0'0'0,"0"0"0,0 0 16,0 0-16,0 0 15,0 0-15,0 0 0,0 0 16,0 0-16,0 0 0,0 0 16,0 0-16,0 0 0</inkml:trace>
  <inkml:trace contextRef="#ctx0" brushRef="#br0" timeOffset="22391.34">22216 14402 0,'0'0'0,"0"0"0,0 0 15,0 0-15,0 0 0,0 0 16,0 0-16,0 0 0,0 0 16</inkml:trace>
  <inkml:trace contextRef="#ctx0" brushRef="#br0" timeOffset="22569.45">22261 14768 0,'0'0'16,"0"0"-16,0 0 0,0 0 16,0 0-16,0 0 15,0 0-15,0 0 16,0 0-16</inkml:trace>
  <inkml:trace contextRef="#ctx0" brushRef="#br0" timeOffset="22723.31">22264 15124 0,'0'0'0,"0"0"0,0 0 16,0 0-16,0 0 0,0 0 15,0 15-15,0 21 16</inkml:trace>
  <inkml:trace contextRef="#ctx0" brushRef="#br0" timeOffset="22892.27">22300 15433 0,'0'0'16,"0"0"-16,0 0 0,0 0 15,0 0-15,0 0 16,0 0-16,0 0 0</inkml:trace>
  <inkml:trace contextRef="#ctx0" brushRef="#br0" timeOffset="23008.16">22300 15433 0,'0'0'0,"0"0"0,0 0 16,0 0-16,0 0 0,0 0 0,0 0 15,0 0-15</inkml:trace>
  <inkml:trace contextRef="#ctx0" brushRef="#br0" timeOffset="23208.8">22335 15788 0,'0'0'16,"0"0"-16,0 0 0,0 0 16,0 0-1,0 0-15,0 0 16,0 0-16,0 0 0,0 0 15,0 0-15,0 0 16,0 9-16,0 9 0,0 5 16,0 7-16,0-9 15,-3-1-15,0-4 0,0-8 16,3 1-16,0-2 0,3-5 16,0-2-16,0 0 0,0 3 15</inkml:trace>
  <inkml:trace contextRef="#ctx0" brushRef="#br0" timeOffset="23355.93">22329 16129 0,'0'0'0,"0"0"16,0 0-1,0 0-15,0 0 16,0 9-16,0 5 16,0 8-16,0 1 0,0-11 15,0 1-15,0-12 0,0-1 16,0 0-16,0-1 15</inkml:trace>
  <inkml:trace contextRef="#ctx0" brushRef="#br0" timeOffset="23509.9">22370 16310 0,'0'0'0,"0"0"16,0 0-16,0 0 0,0 0 15,0 0-15,0 0 16,0 0-1,0 0-15,0 0 0,0 0 16,0 0-16</inkml:trace>
  <inkml:trace contextRef="#ctx0" brushRef="#br0" timeOffset="24362.07">22365 16937 0,'0'0'16,"0"0"-16,0 0 0,0 0 15,0 0-15,0 0 16,-25 10-16,-15-2 0,-17 7 16,4 3-16,8 2 15,13 2-15,2-3 0,30-19 0,-30 28 16,-5 8-16,2 7 15,-2 14-15,35-57 16,-24 62-16,3 4 0,21-66 16,-9 74-16,15-9 15,9-4-15,6-10 0,8-9 16,4-9-16,-1-16 0,4-9 16,3-8-16,-1-8 0,4-6 15,-1-10-15,0-6 16,5-12-16,-6-5 0,-4-3 15,-3-3-15,-9-1 16,-7 4-16,-4-1 0,-11 6 16,-4 11-1,-8 0 1,-7 2-16,-5 6 0,-1 2 16,-6 2-16,-8 10 0,5-1 0,0 4 15,-1 5-15,0 4 16,3 0-16</inkml:trace>
  <inkml:trace contextRef="#ctx0" brushRef="#br0" timeOffset="24697.53">22157 17358 0,'0'0'16,"0"0"-16,0 0 0,0 0 16,0 0-16,0 0 15,0 0-15,0 0 0,15 9 0,17 12 16,7 6-16,-4-1 15,-2-2-15,-4 3 16,4 0-16,-4-2 0,-29-25 16,0 0-16,33 22 15,-33-22-15,0 0 0,37 24 16,-37-24 0,0 0-16,0 0 15,41 23-15</inkml:trace>
  <inkml:trace contextRef="#ctx0" brushRef="#br0" timeOffset="26186.12">22750 17163 0,'0'0'0,"0"0"15,0 0-15,0 0 0,0 0 16,0 0-16,0 0 15,0 0-15,0 0 16,0 0-16,0 0 16,0 0-16,12 0 15,15 0-15,5 0 16,-5 0-16,-3 6 0,-5 0 16,0 3-16,-8-1 15,-1 2-15,-4-1 0,-1 2 16,-2-2-16,-3 3 15,-3 3-15,-5 6 0,-5 2 0,-1 6 16,-2 1-16,0 0 16,-3-1-16,2 4 0,-1-3 15,18-30-15,-12 32 16,12-32-16,0 0 16,-12 29-16,12-29 0,0 0 15,-3 36-15,3-36 0,0 0 16,9 31-16,12-5 0,-21-26 15,27 17-15,-27-17 16,32 10-16,-32-10 0,0 0 16,0 0-16,35 9 15,-35-9-15,0 0 0,0 0 16,36 3 0</inkml:trace>
  <inkml:trace contextRef="#ctx0" brushRef="#br0" timeOffset="26903.96">24220 14011 0,'0'0'0,"0"0"0,0 0 0,0 0 16,0 0-16,0 0 0,0 0 16,0 0-16,0 0 15,0 0-15,0 0 0,0 0 16,0 0-16,0 0 15,0 0-15,0 0 16,0 0-16,0 0 16,0 0-16</inkml:trace>
  <inkml:trace contextRef="#ctx0" brushRef="#br0" timeOffset="27104.47">24276 14298 0,'0'0'0,"0"0"0,0 0 15,0 0-15,0 0 16,0 0-16,0 0 0,0 0 16,0 0-16,0 0 15,0 0 1,0 0-16,0 0 0</inkml:trace>
  <inkml:trace contextRef="#ctx0" brushRef="#br0" timeOffset="27251.8">24333 14559 0,'0'0'16,"0"0"-16,0 0 0,0 0 0,0 0 15,0 0-15,0 0 16,0 0-16,0 0 15,0 0-15,0 9 0,0 6 16</inkml:trace>
  <inkml:trace contextRef="#ctx0" brushRef="#br0" timeOffset="27420.88">24386 14805 0,'0'0'0,"0"0"15,0 0-15,0 0 16,0 0-16,0 0 16,0 0-16,0 0 15,0 0-15,0 0 0</inkml:trace>
  <inkml:trace contextRef="#ctx0" brushRef="#br0" timeOffset="27590.23">24350 15052 0,'0'0'15,"0"0"-15,0 0 0,0 0 16,0 0-16,0 0 0,0 0 16,0 0-16,0 0 15,-6 10 1,0 14-16</inkml:trace>
  <inkml:trace contextRef="#ctx0" brushRef="#br0" timeOffset="27752.99">24338 15287 0,'0'0'0,"0"0"0,0 0 15,0 0-15,0 0 0,0 0 16,0 0-16,0 0 15,0 15-15,0 15 0</inkml:trace>
  <inkml:trace contextRef="#ctx0" brushRef="#br0" timeOffset="27922.06">24344 15605 0,'0'0'16,"0"0"-16,0 0 16,0 0-16,0 0 0,0 0 0,0 0 15,0 0-15</inkml:trace>
  <inkml:trace contextRef="#ctx0" brushRef="#br0" timeOffset="28069.44">24350 15987 0,'0'0'0,"0"0"15,0 0-15,0 0 16,0 0-16,0 0 0,0 0 16</inkml:trace>
  <inkml:trace contextRef="#ctx0" brushRef="#br0" timeOffset="28238.5">24416 16363 0,'0'0'0,"0"0"0,0 0 0,0 0 15,0 0-15,0 0 16,0 0-16,0 0 0</inkml:trace>
  <inkml:trace contextRef="#ctx0" brushRef="#br0" timeOffset="28372.34">24416 16363 0,'0'0'15,"0"0"-15,0 0 0,0 0 16,0 0-16,0 0 15,0 0-15,0 0 0</inkml:trace>
  <inkml:trace contextRef="#ctx0" brushRef="#br0" timeOffset="29194.35">24357 16983 0,'0'0'16,"0"0"-16,0 0 0,0 0 16,-19 5-16,-13-2 0,-15 6 15,8-1-15,3 8 0,7 0 16,6 0-16,-1 2 16,0 3-16,-1 4 15,5 9-15,20-34 0,-20 44 16,20-44-16,-19 54 15,11 19 1,8-4-16,11-7 0,10-9 16,6-4-16,8-12 15,4-10-15,-3-15 0,-36-12 16,44 0-16,3-8 16,1-7-16,-1-10 0,1-10 15,-8-4-15,-2-3 16,-13-4-16,-7-2 0,-9-3 0,-6 1 15,-9-1-15,-11 11 16,-2 4-16,-7 3 0,-4 6 16,-3 7-16,-2 1 15,0 3-15,2 3 0,3 4 16,0 4-16,7 1 16,-4 2-16,10 2 0</inkml:trace>
  <inkml:trace contextRef="#ctx0" brushRef="#br0" timeOffset="29657.75">24205 17237 0,'0'0'0,"0"0"16,0 0-16,0 0 15,0 0 1,0 0-16,0 0 0,15 9 16,12 8-16,5 5 15,-2-2-15,-6-2 0,3 0 16,-3 2-16,-5 1 16,8-4-16,-3 1 0,0 0 15,-24-18-15,24 21 16,-24-21-16,0 0 0,26 17 0,-26-17 15,0 0-15,0 0 16,30 21-16,-30-21 16,0 0-16,29 15 0</inkml:trace>
  <inkml:trace contextRef="#ctx0" brushRef="#br0" timeOffset="30560.03">24900 17296 0,'0'0'0,"0"0"0,0 0 15,0 0-15,0 0 16,0 0-16,0 0 0,0 0 16,0 0-16,-11 16 15,0 7-15,-7 18 0,7-5 16,2 2-16,2 2 15,4 0 1,3-1-16,0-4 0,6 1 16,-6-36-16,10 36 15,-10-36-15,0 32 16,0-32-16,-13 27 0</inkml:trace>
  <inkml:trace contextRef="#ctx0" brushRef="#br0" timeOffset="31491.39">19006 14289 0,'0'0'15,"0"0"-15,0 0 0,0 0 16,0 0-16,0 0 16,0 0-16,0 0 0,0 0 15,-5 24-15,-1 26 0,-7 15 16,2-5-16,-1-7 16,3 0-16,9-53 0,-6 57 15,1 5-15,5-62 16,-7 68-16,-2-6 0</inkml:trace>
  <inkml:trace contextRef="#ctx0" brushRef="#br0" timeOffset="39530.28">23935 18277 0,'0'0'0,"0"0"0,0 0 16,0 0-16,-20 6 0,-16 2 0,-14 11 15,11-5-15,4-5 16,1-2-16,2-5 0,0 1 15,-1 0-15,-2-3 16,3 0-16,32 0 0,-39 0 16,39 0-16,-48 0 15,48 0-15,-51 3 0,-4 2 0,55-5 16,-57 9-16,1 4 16,56-13-16,-57 9 15,57-9-15,-56 8 0,56-8 16,-57 9-16,57-9 0,0 0 15,0 0-15,-58 2 16,58-2 0,-56-2-16,2-10 0</inkml:trace>
  <inkml:trace contextRef="#ctx0" brushRef="#br0" timeOffset="40194.93">23318 18123 0,'0'0'0,"0"0"0,0 0 0,0 0 15,0 0-15,0 0 16,0 0-16,0 0 0,0 0 15,0 0-15,0 0 16,-16 0-16,-11 0 0,-13 18 16,18 0-16,1-1 15,6-6 1,-6 5-16,3-2 0,-2 7 16,-2 0-16,-1 0 15,-1 3-15,24-24 0,-23 26 16,-7 0-16,30-26 15,-27 28-15,27-28 0,-24 35 16,24-35-16,0 0 16,0 0-16,-24 33 0,24-33 0,0 0 15,0 0-15,-16 36 16,16-36-16,-11 22 16,11-22-16,8 22 0,6-8 15,4-7-15,-18-7 16,27 2-16,-1-4 0,10-2 15,-3 1-15,-1 1 0,0 7 16,1 1-16,-33-6 0,36 12 16,2 0-16,-38-12 15,38 12-15,-38-12 0,0 0 16,42 14-16,-1-4 16,-2-4-16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2-09-09T11:59:58.15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2296 17958 0,'0'0'0,"0"0"15,0 0-15,0 0 0,0 0 0,0 0 16,0 0-16,0 8 16,0-8-16,0 0 0,0 0 15,0 8-15,0-8 16,0 0-16,0 0 0,0 6 16,0-6-16,0 0 15,0 0-15,0-2 0,0 2 0,0 0 16,0 0-16,-4-4 15,4 4-15,0 0 0,-8 4 16</inkml:trace>
  <inkml:trace contextRef="#ctx0" brushRef="#br1" timeOffset="6534.41">7033 10118 0,'0'0'16,"0"0"-16,0 0 0,0 0 15,0 0-15,0 0 16,0 0-16,0 6 0,0-6 16,0 0-16,0 26 0,5 24 15,4 24-15,0 1 16,-1 1-16,-8 10 0,0 6 15,-5 6-15,-4 23 16,4-5-16,2 2 0,3 6 16,3-1-1,-3 4-15,-7 3 16,2 3-16,-5-2 0,5 9 16,-4 7-16,2 11 15,-4 13-15,3 7 0,2 0 16,-7 2-16,-7 22 15,8-1-15,3-5 0,3-6 16,-6-4-16,3-5 0,1 0 16,-1-10-16,-7-14 0,1 0 15,-2-3-15,3-2 16,-2-16-16,5-8 0,-2-8 16,5-13-16,2-13 15,4-15-15,2-9 16,0-2-16,0-68 15,0 75-15,0-75 16,0 76-16,0-2 16,0-74-16,0 0 0,0 74 15,0-74-15,0 0 16,2 68-16,-2-68 0,8 63 16,-8-63-16,19 57 15,-19-57-15,33 41 0,5-5 0,10-10 16,-1-9-16,9-1 15,6-7-15,6-4 0,3-5 16,4-2-16,4-1 16,4-6-16,9-3 0,6 0 15,30-2-15,14-5 16,-1 2-16,-1-10 0,3 3 0,1 1 16,5-4-16,8 3 15,13 1-15,6-1 0,-1 9 16,6-2-16,9 7 15,0 1-15,-4 3 16,10 2-16,5-3 0,4 4 16,6 0-1,5 3-15,1 0 16,-2 3-16,5 0 0,0 4 16,-2 1-16,4 6 15,4 4-15,-6 0 0,-2 9 16,2-4-16,-1 9 15,-3-7-15,-5 5 0,-6-2 16,-15 2-16,-1 2 0,-5 4 16,-9 4-16,-12-8 0,-6 4 15,-3-8-15,-8 3 16,-17-11-16,-7-2 0,-12-3 16,-14-1-16,-21 2 0,-6-5 15,-7 2-15,-62-13 16,69 11-1,-69-11-15,65 15 16,-65-15-16,71 14 0,-71-14 16,67 18-16,-67-18 15,0 0-15,73 10 0</inkml:trace>
  <inkml:trace contextRef="#ctx0" brushRef="#br1" timeOffset="7674.18">7799 10052 0,'0'0'0,"0"0"15,0 0-15,0 0 16,0 0-16,0 0 15,0 0-15,0 0 0,14 26 16,6 17-16,3 14 0,1-2 16,6 8-16,2-5 0,15 7 15,4 1-15,11 2 16,6 3-16,24 18 0,18 17 16,8-2-16,2 3 15,4-1-15,-3-1 0,0 4 16,1 1-1,-1 8-15,1 9 16,5 4-16,13 2 0,6 0 16,2 6-16,8 4 15,10 8-15,7-6 0,-2 3 16,10 7-16,8 8 16,13 5-16,-6-8 15,6 3-15,-1 0 0,0-3 0,3 6 16,-1 5-16,-5 0 15,4-3-15,-7-3 0,1-1 16,-9-11-16,-16-10 16,-10-10-16,-16-5 0,-9-4 15,-11 0-15,-22-14 16,-20-18 0,-17-19-16</inkml:trace>
  <inkml:trace contextRef="#ctx0" brushRef="#br1" timeOffset="8755.4">8464 9774 0,'29'11'0,"11"11"0,13 10 15,13 12-15,10 7 0,15-1 16,31 21-16,29 14 0,-5 5 16,8 10-16,-3 7 15,-3 0-15,6 3 0,4 8 16,-2 13-16,13 5 16,25 0-16,7-2 0,9 1 15,3 11-15,1 1 0,-34-4 16,19-1-16,15 10 0,34 2 15,6 18-15,-33-7 16,-31-5-16,-10-6 0,16 15 16,-4 3-16,-8 6 15,-4-6-15,-6-3 16,-10-10-16,-9-1 16,2-10-16,-9 0 15,-18-9-15,-14-3 16,-9-8-16,-9-10 0,-10-8 15,-10-9-15,-7-13 16,-6-4-16,3 1 0</inkml:trace>
  <inkml:trace contextRef="#ctx0" brushRef="#br1" timeOffset="9379.44">10643 12615 0,'0'0'0,"0"0"0,0 0 15,0 0-15,0 0 16,0 0-16,23 0 0,21 0 16,28-9-16,-5-9 15,-2 0-15,-6 1 0,2 2 0,1 4 16,3 1-16,3 1 16,-2 1-16,-4 5 0,-62 3 15,65-3-15,-65 3 16,0 0-16,77-12 0</inkml:trace>
  <inkml:trace contextRef="#ctx0" brushRef="#br1" timeOffset="9880.28">10793 12212 0,'0'0'0,"0"0"16,0 0-16,27 0 0,26 0 16,28 0-16,-5 6 15,-1-3-15,-4 2 0,2 5 16,3-5 0,-3 7-16,-2-3 15,-2 3-15,-14 0 0,-55-12 16,54 15-16,-54-15 15,0 0-15,59 17 0,-59-17 16,0 0-16,51 22 16,-51-22-16,30 29 15,-19 0-15,-14-2 0,-11 0 0,-4 0 16,-9-1-16,0 1 16,-8 3-16,0-2 0,-7 6 15,42-34-15,-47 38 16,47-38-16,-54 39 0,4 2 15,50-41-15,-48 48 16</inkml:trace>
  <inkml:trace contextRef="#ctx0" brushRef="#br1" timeOffset="10899.81">14629 15788 0,'0'0'0,"0"0"15,0 0-15,0-15 0,0 15 16,0 0-16,0 0 15,0-32-15,0 32 0,0 0 16,0 0-16,0-36 16,0 36-16,8-16 0,-8 16 15,13 19 1,-13-19-16,6 46 16,-3 20-16,-3 2 0,-7-2 15,7-66-15,-5 65 16,5-65-16,0 0 0,-10 65 15,10-65-15,-12 65 16,12-65-16,0 0 0,0 0 16,-14 56-16,14-56 0,-15 33 15</inkml:trace>
  <inkml:trace contextRef="#ctx0" brushRef="#br1" timeOffset="11331.83">14629 15633 0,'0'0'16,"0"0"-16,0 0 0,21-1 15,26-9-15,24-5 16,-2 9-16,-5 0 0,1 10 16,1 8-16,-66-12 15,68 21-15,-6 8 16,-6-1-16,-13 5 0,-43-33 16,32 40-16,-32-40 0,21 42 0,-21-42 15,0 37-15,-15-5 16,-12 1-16,-11-3 0,-13 0 15,-14 5-15,-10-2 16,-2-3-16,0-4 16,1 1-16,-2-1 0,5-1 15,1-5 1,72-20-16,-65 14 0,65-14 16,0 0-16,0 0 15,-56 13-15,10-10 16</inkml:trace>
  <inkml:trace contextRef="#ctx0" brushRef="#br1" timeOffset="12065.95">15746 15131 0,'0'0'16,"0"0"-16,0 0 15,0 0-15,0 0 0,0 0 16,0 0-16,0 0 16,0 28-16,9 29 0,2 21 0,-1-8 15,-10-70-15,5 66 16,-5-66-16,4 62 0,-4-62 15,0 0-15,0 0 16,-4 52-16,4-52 0,-8 33 16,8-33-16,-9 7 15,0-16 1,3-9-16,3-5 0,0-7 16,3-9-16,3-2 15,3-7-15,0-2 16,6-12-16,-1 3 0,5-2 15,-16 61-15,20-56 0,10 4 16,-30 52-16,36-48 16,10 7-16,-46 41 0,57-27 0,12 9 15,2 10-15,-6 4 16,-2 14-16,-8 6 16,-55-16-16,50 36 0,-11 9 15,-5 5-15,-11 4 16,-14-1-16,-9-53 0,-9 57 15,-14-7 1,-20 1-16,-6-7 16,-14-6-16,-6 1 0,-5-7 15,-3-5-15,3 0 16,-4-4-16,8-2 0,70-21 16,-71 18-16</inkml:trace>
  <inkml:trace contextRef="#ctx0" brushRef="#br1" timeOffset="12366.84">16573 15516 0,'0'0'0,"0"0"16,0 0-16,0 0 15,0 0-15,0 0 16,0 26-16,0 21 16,-5 28-16,5-75 15,-7 77-15,-5 0 0,12-77 16,-8 74-16,8-74 15,-7 77-15</inkml:trace>
  <inkml:trace contextRef="#ctx0" brushRef="#br1" timeOffset="14109.88">7085 13282 0,'0'0'0,"0"0"15,0 0-15,16 0 0,19-6 16,16-1-16,-51 7 16,57-1-16,-57 1 0,58-4 15,-58 4-15,65-3 16,-65 3-16,0 0 0,70 0 0</inkml:trace>
  <inkml:trace contextRef="#ctx0" brushRef="#br1" timeOffset="14294.93">8043 13400 0,'0'0'0,"0"0"16,0 0-16,15 0 0,20 0 15,-35 0-15,0 0 16,69 0-16</inkml:trace>
  <inkml:trace contextRef="#ctx0" brushRef="#br1" timeOffset="14474.75">8642 13442 0,'0'0'16,"0"0"-16,0 0 0,0 0 16,20 0-16,-20 0 15,45 6-15,20-3 0,-65-3 16,66 5-16,-1-10 0</inkml:trace>
  <inkml:trace contextRef="#ctx0" brushRef="#br1" timeOffset="14611.32">9541 13492 0,'0'0'0,"0"0"0,0 0 15,0 0-15,23 0 16,-23 0-16,53 0 0,-53 0 0,86 0 15</inkml:trace>
  <inkml:trace contextRef="#ctx0" brushRef="#br1" timeOffset="14758.52">10364 13512 0,'0'0'0,"0"0"16,0 0-16,0 0 15,18 0-15,-18 0 0,40 0 16,20 0-16</inkml:trace>
  <inkml:trace contextRef="#ctx0" brushRef="#br1" timeOffset="14912.03">10949 13489 0,'0'0'0,"0"0"15,0 0-15,0 0 16,24 0-16,-24 0 0,54 0 16,-54 0-1,86 0-15</inkml:trace>
  <inkml:trace contextRef="#ctx0" brushRef="#br1" timeOffset="15059.52">11647 13477 0,'0'0'0,"0"0"16,0 0-16,0 0 0,24 0 15,-24 0-15,48 0 16,-48 0-16,91 0 0</inkml:trace>
  <inkml:trace contextRef="#ctx0" brushRef="#br1" timeOffset="15244.34">12598 13445 0,'0'0'0,"0"0"16,0 0-16,0 0 16,19 0-16,-19 0 0,0 0 15,0 0-15,32-10 0,-32 10 16,50-12-16,-50 12 15,0 0-15,48-8 0,5 2 16</inkml:trace>
  <inkml:trace contextRef="#ctx0" brushRef="#br1" timeOffset="15391.27">13158 13418 0,'0'0'0,"0"0"15,0 0-15,0 0 0,0 0 16,12 5-16,-12-5 15,0 0-15,30 7 0,-30-7 16,47 15-16</inkml:trace>
  <inkml:trace contextRef="#ctx0" brushRef="#br1" timeOffset="15591.08">13420 13500 0,'0'0'0,"0"0"15,0 0-15,0 0 16,0 0-16,0 0 15,14 6-15,-14-6 0,33 3 16,-33-3-16,0 0 0,48 10 16,-48-10-16,43 8 0,-43-8 15,0 0-15,0 0 16,46 10-16,-46-10 0,43 8 16,-43-8-16,0 0 15,0 0-15,54 6 0</inkml:trace>
  <inkml:trace contextRef="#ctx0" brushRef="#br1" timeOffset="16098.9">11371 13857 0,'0'0'0,"0"0"15,0 0-15,0 0 16,0 0-16,-8 17 0,8-17 16,0 0-16,0 0 15,-9 38-15,9-38 0,-13 51 16</inkml:trace>
  <inkml:trace contextRef="#ctx0" brushRef="#br1" timeOffset="16261.64">11413 14202 0,'0'0'16,"0"0"-16,0 0 0,0 0 15,0 0-15,0 0 0,0 19 16,0-19-16,0 32 0,0-32 15,0 0-15,0 51 16,9-2-16</inkml:trace>
  <inkml:trace contextRef="#ctx0" brushRef="#br1" timeOffset="16399.47">11457 14769 0,'0'0'0,"0"0"15,0 0-15,0 0 16,0 0-16,0 0 0,0 26 16,0-26-16,0 0 15,0 71-15</inkml:trace>
  <inkml:trace contextRef="#ctx0" brushRef="#br1" timeOffset="16546.77">11430 15296 0,'0'0'0,"0"0"0,0 0 0,0 0 16,0 0-16,4 20 15,-4-20-15,0 0 0,17 52 16</inkml:trace>
  <inkml:trace contextRef="#ctx0" brushRef="#br1" timeOffset="16715.8">11511 15779 0,'0'0'16,"0"0"-16,0 0 0,0 0 15,0 0-15,0 0 0,0 0 16,0 18-16</inkml:trace>
  <inkml:trace contextRef="#ctx0" brushRef="#br1" timeOffset="16878.89">11487 16099 0,'0'0'0,"0"0"16,0 0-16,0 0 15,0 0-15,0 0 0,0 0 16,0 0-16,0 0 16</inkml:trace>
  <inkml:trace contextRef="#ctx0" brushRef="#br1" timeOffset="17364.59">13716 13584 0,'0'0'0,"0"0"0,0 0 16,0 0 0,0 0-16,0 0 15,0 0-15,0 0 0,0 0 16,0 0-16,0 0 15,0 9-15,0 14 0</inkml:trace>
  <inkml:trace contextRef="#ctx0" brushRef="#br1" timeOffset="17549.29">13844 14170 0,'0'0'0,"0"0"16,0 0-16,0 0 0,11 17 31,-11-17-31,15 28 0,-15-28 0,12 38 0,-6 0 32</inkml:trace>
  <inkml:trace contextRef="#ctx0" brushRef="#br1" timeOffset="17718.36">13899 14748 0,'0'0'0,"0"0"15,0 0-15,0 0 16,0 0-16,0 0 0,3 23 16,-3-23-16,9 45 15,-9-45-15,15 63 0</inkml:trace>
  <inkml:trace contextRef="#ctx0" brushRef="#br1" timeOffset="17881.2">13822 15409 0,'0'0'0,"0"0"0,0 0 16,0 0-16,12 17 0,-12-17 15,15 28-15,-15-28 16,18 34-16</inkml:trace>
  <inkml:trace contextRef="#ctx0" brushRef="#br1" timeOffset="18050.54">13817 15832 0,'0'0'16,"0"0"-16,0 0 15,0 0-15,0 0 0,3 22 16,-3-22 0,17 34-16,-17-34 15,22 39-15,-22-39 0,0 0 16,13 42-16</inkml:trace>
  <inkml:trace contextRef="#ctx0" brushRef="#br1" timeOffset="18166.41">13884 16190 0,'0'0'0,"0"0"0,0 0 0,0 0 16,0 0-16,0 0 0,0 19 16,0-19-16,4 32 15,-8 13-15</inkml:trace>
  <inkml:trace contextRef="#ctx0" brushRef="#br1" timeOffset="18984.41">11511 16641 0,'0'0'0,"0"0"0,0 0 16,0 0-16,-27 0 16,-23 6-16,-21-1 0,0 17 15,4 4 1,5 10-16,-2 0 15,2 9-15,-4 1 0,1 14 16,8-1-16,7 2 16,18 6-16,17-5 15,12-4-15,12-7 0,12-7 16,14-11-16,6-12 16,13-6-16,24-6 0,8-12 0,4-11 15,6-11-15,-1-4 16,24-22-16,8-6 0,-21 2 15,-25 6-15,-34 6 16,-47 43-16,30-50 0,-13-4 16,-11-2-16,-6 56 15,-18-57-15,-17 10 0,-12 6 0,-7 5 16,-3 6-16,-2 14 16,0 9-16,0 7 0,59 0 15,-60 0-15,-2 7 16</inkml:trace>
  <inkml:trace contextRef="#ctx0" brushRef="#br1" timeOffset="19222.58">11404 16944 0,'0'0'0,"0"0"16,0 0-16,0 0 15,0 0-15,0 0 0,0 0 16,15 26-16,15 15 0,11 18 16,7-2-16,4 3 15,17-4-15,-1 3 0,0-3 16,-6-6-16,7-5 16,5-7-16,-3 4 0,-71-42 15,0 0 1,59 41-16</inkml:trace>
  <inkml:trace contextRef="#ctx0" brushRef="#br1" timeOffset="19787.24">14202 17092 0,'0'0'16,"0"0"0,0 0-16,0 0 0,-21-18 15,-14-9-15,-15-2 16,-7 7-16,-5 12 0,-9 6 16,-6 13-16,0 9 15,-1 9-15,5 11 0,10 7 16,13 8-16,14 3 15,9 1-15,16-7 0,11 3 0,11-8 16,10-10-16,12-9 16,11-1-16,24-6 0,7-3 15,5-10-15,-1-8 16,5-9-16,-5-3 16,-4-10-16,-10-2 0,-12-13 15,-9-5 1,-10-9-16,-14-7 0,-13-3 15,-17 1-15,-11 4 16,-11 4-16,-16 6 0,-2 11 16,-6 4-16,-3 3 15,-1 7-15</inkml:trace>
  <inkml:trace contextRef="#ctx0" brushRef="#br1" timeOffset="20057.39">13701 17216 0,'0'0'0,"0"0"0,0 0 15,0 0-15,0 0 16,27 14-16,17 7 0,16 9 15,-1 2-15,3 5 16,3 7-16,0 4 0,0 1 16,1 1-16,-1-3 0,-3 1 15,-62-48-15,60 45 0,-60-45 16,65 48-16</inkml:trace>
  <inkml:trace contextRef="#ctx0" brushRef="#br1" timeOffset="20304.64">14842 17580 0,'0'0'0,"0"0"16,0 0-16,19 28 0,4 10 16,3 15-16,-2 7 15,-3 1-15,-3 5 0,-18-66 16,17 72-16</inkml:trace>
  <inkml:trace contextRef="#ctx0" brushRef="#br1" timeOffset="21361.04">5772 12861 0,'0'0'0,"0"0"16,0 32-16,0 30 0,0 30 15,0 0-15,0-1 0,0 8 16,0 14-16,0-14 16,0-10-16,0-22 0,0-3 0,0-2 15,-5-5-15,5-57 16,-6 50-16,6-50 0,0 0 16,-15 30-16,3-18 15,1-24-15,6-8 16,1-16-16,-3-11 0,2-13 15,2-19 1,0-10-16,9-3 16,2-3-16,5-3 0,4-23 15,10 2-15,-1 6 16,-4 22-16,1 28 0,7 8 16,11 1-16,6 6 15,4 3-15,5 10 0,4 8 16,-2 16-16,-1 8 0,-4 9 15,-8 12-15,-12 5 0,-20 6 16,-13-29-16,4 39 16,-10 6-16,-10-2 0,-6 3 15,-8-2-15,-10 7 16,-9-4-16,-2-2 0,-3-8 16,-3 2-16,-5-6 0,0-4 15,-7-8-15,3-3 16,1-10-16</inkml:trace>
  <inkml:trace contextRef="#ctx0" brushRef="#br1" timeOffset="22063.1">5502 9439 0,'0'0'0,"0"0"16,2 26-16,6 25 15,6 23-15,-6 6 0,-3 0 16,3 0-16,5-11 0,1-8 15,-2-2-15,-12-59 0,9 63 16,-9-63-16,0 0 16,0 0-16,9 58 0,-9-58 15,0 0-15,5 52 16,2-23-16,-5-24 0,9-13 16,-6-16-1,6-14-15,8-12 16,1-24-16,1-9 0,8-4 15,6-4-15,25-25 16,15-5-16,3 11 0,9 24 16,-10 20-16,8 14 15,4 13-15,-2 18 16,-4 12-16,9 9 0,0 6 0,0 9 16,-3 8-16,-12 8 15,-11 4-15,-14 10 0,-14 5 16,-19 1-16,-19-5 15,-19-4-15,-10-9 0,-15-1 16,-19-2-16,-10-3 16,-5-1-16,-8-5 0,-3 0 0,3 0 15,4-3-15,10-7 16,20-6-16</inkml:trace>
  <inkml:trace contextRef="#ctx0" brushRef="#br1" timeOffset="22966.62">16810 17317 0,'0'0'0,"0"0"15,0 0-15,-29 0 16,-25 6-16,-19-1 0,13 19 0,15 10 15,10 9-15,5 11 16,6 10-16,15 11 0,9 11 16,16 3-16,13 2 15,19-1-15,35 16 0,22 1 16,11-24-16,0-15 16,4-9-1,-2-18-15,-15-17 16,-5-2-16,-9-16 0,-21-19 15,-15-13-15,1-13 16,-12-8-16,-7-12 0,-11-8 16,-16-11-16,-10-6 15,-20 1-15,-19 0 0,-15-3 16,-24-17-16,-24 3 0,1 25 16,-1 15-16,18 18 0,21 16 15</inkml:trace>
  <inkml:trace contextRef="#ctx0" brushRef="#br1" timeOffset="23298.36">16795 17838 0,'0'0'0,"30"10"15,27 10-15,25 21 16,8 16-16,31 25 0,18 16 0,-3 15 15,0 12-15,4 28 16,-12-16-16,-9-5 0,-25-24 16,-5 4-16,-4-89 15,-4-23-15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2-09-09T12:05:26.66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5520 9083 0,'0'0'0,"0"0"15,0 0-15,0 0 16,0 0-16,0-23 0,10-27 16,7-28-16,2 4 15,1 0-15,6-6 0,1-9 0,12-9 16,6-29-16,12-18 15,-3 6-15,5 11 0,1 10 16,-6 14-16,-8 15 0,-8 15 16,-10 21-16,-28 53 15,0 0-15,0 0 16,21-41 0,-8 17-16,-10 17 0,-1 14 15,-2 17-15,-2 17 16,-1 15-16,-1 22 0,8 7 15,-1 1-15,2 0 16,6-9-16,-11-77 0,16 71 16,-16-71-16,20 59 15,-20-59-15,30 42 0,0-25 0,-2-19 16,-1-19-16,7-24 16,8-26-16,3-21 0,16-41 15,10-23-15,11-2 16,-6 22-16,-6 32 0,-70 104 15,0 0-15,0 0 16,54-59 0,-24 41-16,-16 27 15,-11 14-15,-6 25 0,-3 17 16,-2 33-16,-8 42 0,5 19 16,-2 4-16,11-12 15,2-29-15,9-19 0,-9-103 16,8 89-16,-8-89 15,0 0-15,0 0 0,21 70 16</inkml:trace>
  <inkml:trace contextRef="#ctx0" brushRef="#br0" timeOffset="369.34">7491 7792 0,'0'0'15,"0"0"-15,0 0 0,0 0 16,-27 0 0,27 0-16,-43 9 15,-26 11-15,19 19 0,8 10 16,1 11-16,-1 11 15,10 7-15,5 4 0,13-5 16,11-5-16,12-10 16,8-12-16,17-14 15,-34-36-15,32 24 0,-32-24 0,35 5 16,3-7-16,-2-16 16,-6-9-16,-3-9 0,-3-5 15,-8-7-15,3-16 16,-4-5-16,-6-2 0,-3 0 15,-4 0-15,-2 71 16,0 0 0,0-74-16</inkml:trace>
  <inkml:trace contextRef="#ctx0" brushRef="#br0" timeOffset="685.52">7636 7978 0,'0'0'0,"-8"30"0,-1 23 16,-3 28-16,6-2 16,6 1-16,6-6 0,6-11 15,-12-63-15,0 0 0,27 47 16,8-21-16,-35-26 0,36 6 15,-10-15-15,1-17 16,2-13-16,1-14 0,3-21 16,0-9-16,-1-8 15,1 1-15,0 7 0,-33 83 16,0 0 0,0 0-16,35-70 15,4 16-15</inkml:trace>
  <inkml:trace contextRef="#ctx0" brushRef="#br0" timeOffset="1048.58">8232 8215 0,'0'0'0,"0"0"16,0 0-16,0 0 0,0 0 15,24-2-15,24-16 16,12-12-16,-13-6 0,-3-3 15,1 1-15,-2-3 16,-3-7 0,-6 4-16,-11-1 0,-23 45 15,16-44-15,-16 44 16,3-35-16,-10 11 0,-15 9 16,-3 12-16,-7 12 15,-6 18-15,1 11 0,-9 24 16,1 12-16,10 9 15,5-3-15,13-3 0,10-9 0,19-8 16,6-7-16,-18-53 16,36 41-16,6-13 0,2-14 15,3-5-15,4-13 16</inkml:trace>
  <inkml:trace contextRef="#ctx0" brushRef="#br0" timeOffset="1649.9">8905 7909 0,'0'0'0,"0"0"15,0 0-15,-17 31 0,-3 13 16,-10 16-16,6 4 15,24-64-15,-22 69 0,5-4 16,17-65-16,0 0 16,0 0-16,-6 59 0,6-59 15,-3 42-15,9-24 0,0-16 16,3-14-16,6-14 0,-3-16 16,8-11-16,10-18 15,3-12-15,2 6 16,3 5-16,-38 72 0,0 0 15,0 0-15,40-56 16,-5 21 0,-12 23-16,-5 24 0,-6 15 15,-5 14-15,-2 12 16,-5 19-16,-5-1 0,-8 3 16,1-6-16,4-6 15,8-62-15,0 0 0,0 0 16,0 54-16,7-16 15,0-23-15,12-19 0,1-16 0,10-18 16,2-16-16,12-20 16,4 0-16,0 1 0,-48 73 15,0 0-15,0 0 16,46-63-16,-6 18 0,-8 25 16,-15 23-16,-4 14 15,-7 16 1,-6 14-16,-3 10 0,-3 14 15,6-71-15,0 68 16,0-68-16,6 62 16,-6-62-16,8 47 0,1-19 15,3-17-15</inkml:trace>
  <inkml:trace contextRef="#ctx0" brushRef="#br0" timeOffset="2035.39">9634 7922 0,'0'0'0,"0"0"16,0 0-16,-8 18 0,8-18 15,0 0-15,-7 35 0,7 12 16,12-2-16,18-15 0,0-19 16,3-8-16,0-8 15,4-4-15,-1-9 0,0-5 16,-7-4-16,-2-6 15,-27 33-15,23-39 16,-23 39-16,19-41 16,-19 41-16,6-47 15,-12 2-15,-10 13 0,-4 14 16,-6 15-16,-4 17 16,-3 16-16,1 15 0,-7 20 15,6 6-15,9 3 16,13-6-16,8-6 0,12-3 15,-9-59-15,18 54 0,15-9 16,4-3-16,-37-42 16,45 29-16,5-8 0</inkml:trace>
  <inkml:trace contextRef="#ctx0" brushRef="#br0" timeOffset="2435.94">10243 7849 0,'0'0'0,"0"0"15,0 0-15,0 0 0,0 0 16,-7 32-16,1 23 16,-5 35-16,2-5 0,2-1 15,7-84-15,-3 79 0,3-79 16,0 0-16,0 0 0,-3 64 15,3-30-15,6-31 16,10-20-16,-2-14 16,7-4-16,-3-8 0,6-18 15,8-13-15,4 0 0,-36 74 32,35-66-32,1 11 0,-36 55 0,33-33 0,-9 28 15,-7 19-15,-2 16 0,-6 19 16,2 6-16,2 16 31,-5 0-31,8-6 0,-16-65 16,14 59-16,-14-59 0,0 0 15,24 54-15,-24-54 0,29 32 16,-4-17-16,0-24 16,0-12-16</inkml:trace>
  <inkml:trace contextRef="#ctx0" brushRef="#br0" timeOffset="2668.12">11128 7279 0,'0'0'0,"0"0"15,0 0 1,-8 29-16,-11 31 0,-4 20 15,-1 0-15,13 9 16,5 2-16,12 10 0,2 15 16,7 5-16,-3-20 15,3-21-15,3-27 0</inkml:trace>
  <inkml:trace contextRef="#ctx0" brushRef="#br0" timeOffset="2890.64">10861 8004 0,'0'0'0,"0"0"15,0 0-15,0 0 16,0 0-16,21-2 0,-21 2 15,51-16-15,27-7 16,-3-4-16,-75 27 0,75-29 16,0 3-16,-5 2 0</inkml:trace>
  <inkml:trace contextRef="#ctx0" brushRef="#br0" timeOffset="3270.13">12192 7919 0,'0'0'16,"0"0"-16,0 0 0,27 0 0,26 0 15,33-10-15,6-4 16,6-4-16,11-5 0,2-1 15,1 3-15,-5 4 16,-6 2-16,-19-3 0</inkml:trace>
  <inkml:trace contextRef="#ctx0" brushRef="#br0" timeOffset="3825.24">14732 7468 0,'0'0'0,"0"0"0,0 0 15,0 0-15,0-11 16,0 11-16,0 0 16,-6-30-16,6 30 0,-8-32 0,-19 11 15,-2 24-15,-13 9 16,3 11-16,-8 10 0,-13 15 15,-2 8-15,3 9 16,5 6-16,4 3 0,9 3 16,11 0-16,10-4 15,10-3 1,17-8-16,11-9 0,14-15 16,10-8-16,8-18 15,9-12-15,3-15 0</inkml:trace>
  <inkml:trace contextRef="#ctx0" brushRef="#br0" timeOffset="4311.49">15435 7090 0,'0'0'16,"0"0"-16,-24 17 0,-11 16 16,-13 17-16,-5 12 15,-4 15-15,-2 18 0,-14 44 16,-8 37-16,10 1 0,17-26 15,19-36-15,35-115 0,0 0 16,-24 84-16,24-84 16,0 0-16,-8 50 15,10-23-15,14-21 0,3-15 16,18-18-16,7-15 16,21-16-16,6-5 0,4 6 0,-75 57 31,71-47-31,-71 47 0,67-29 0,-1 16 0,-66 13 15,54 7-15,-16 14 32,-11 5-32,-27-26 0,18 32 0,-18-32 0,14 36 15,-14-36 1,0 0-16,0 0 0,16 33 16,0-10-16</inkml:trace>
  <inkml:trace contextRef="#ctx0" brushRef="#br0" timeOffset="4728.63">16181 7742 0,'0'0'0,"0"0"0,-26 0 15,-24 9 1,-15 2-16,3 16 16,11 5-16,1 12 0,2 10 15,7 5-15,11-2 16,9-2-16,21-55 0,-3 52 16,3-52-16,12 38 15,-12-38-15,30 23 0,2-17 16,3-8-16,1-10 0,1-9 15,1-3-15,2-5 0,8-13 16,0 3-16,-7-2 16,-2 2-16,-39 39 0,0 0 15,33-29-15,-33 29 16,24-9-16,-10 14 0,-14-5 16,15 25-1,-1 9-15,-14-34 16,19 43-16,-19-43 0,30 50 15</inkml:trace>
  <inkml:trace contextRef="#ctx0" brushRef="#br0" timeOffset="5061.29">16884 7801 0,'0'0'0,"0"0"16,0 0-16,0 0 16,-17 26-16,-7 18 0,-9 16 0,33-60 15,0 0-15,0 0 16,-29 59-16,29-59 0,-19 50 16,16-20-16,16-17 15,4-17-15,13-11 0,6-9 16,5-8-16,21-10 15,1 1 1,0-1-16,-4 10 0,-59 32 16,53-24-16,-3 12 15,-6 15-15,-14 9 0,-6 9 16,-7 9-16,1 2 16,-18-32-16,0 0 15,19 44-15</inkml:trace>
  <inkml:trace contextRef="#ctx0" brushRef="#br0" timeOffset="5562.94">17848 7661 0,'0'0'0,"-30"32"15,-2 14-15,-13 22 0,45-68 16,-30 70-16,30-70 0,-6 66 16,21-13-16,14-20 0,4-22 15,-4-11-15,4-8 16,4-13-16,-5-4 15,4-7-15,-4-9 0,6-12 16,-2-4-16,-1 1 16,-2 2-1,-33 54-15,0 0 0,0 0 16,29-50-16,-29 50 16,24-35-16,-9 23 0,-8 15 15,-7 22-15,-3 9 16,-7 19-16,-4 25 0,-5 10 15,-1 9-15,0 3 16,-13 26-16,-15 14 0,-10-13 0,1-20 16,9-18-16,4-19 15,6-25-15,38-45 0,-39 33 16,1-16-16,8-14 16,6-17-16,6-19 0,-3-14 15</inkml:trace>
  <inkml:trace contextRef="#ctx0" brushRef="#br0" timeOffset="5951.98">18322 7813 0,'0'0'15,"0"0"-15,0 0 16,0 0-16,24 0 0,26 0 16,21-4-16,-2-10 15,-4-10-15,-9-12 0,-6-2 16,0-9-16,-8-1 0,-42 48 16,32-48-16,-32 48 0,15-53 15,-15 9-15,-18 14 16,-5 15-16,-9 10 0,-14 10 15,-4 16-15,-15 17 16,0 13-16,3 12 0,5 4 16,10 5-1,12-1-15,14-6 16,15-3-16,14-9 0,19-6 16,12-11-16,14-11 15,3-15-15,-2-13 0</inkml:trace>
  <inkml:trace contextRef="#ctx0" brushRef="#br0" timeOffset="6250.45">19777 7306 0,'0'0'0,"0"0"0,-8 27 16,-11 23-16,-8 18 15,-3 3-15,5 6 0,3 6 16,11-6-16,11-77 0,-4 71 15,4-71-15,0 0 16,7 59-16,10-21 0</inkml:trace>
  <inkml:trace contextRef="#ctx0" brushRef="#br0" timeOffset="6635.84">20056 7504 0,'0'0'0,"0"0"0,0 0 16,0 0-16,-15 30 0,-8 14 16,-8 21-16,31-65 15,-23 60-15,23-60 0,0 0 16,0 0-16,-15 53 15,15-17-15,12-21 16,8-15-16,7-10 0,9-13 0,5-12 16,13-11-16,-3 3 15,-51 43-15,49-39 0,2 13 16,-51 26-16,42-10 16,-19 16-16,-5 15 0,-7 12 15,1 2-15,0 6 16,-12-41-1,6 42-15,-6-42 0,0 42 16,4-4-16,4-8 16</inkml:trace>
  <inkml:trace contextRef="#ctx0" brushRef="#br0" timeOffset="6820.62">20050 6959 0,'0'0'16,"0"0"-16,0 0 0,0 0 15,0 0-15,0 0 16,0 0 0,0 0-16,0 0 0,8-8 15</inkml:trace>
  <inkml:trace contextRef="#ctx0" brushRef="#br0" timeOffset="7406.77">21326 7468 0,'0'0'0,"-5"33"15,-1 26-15,-2 35 16,-1 14-16,-1 25 16,8-2-16,-1-10 0,3-9 15,5-10-15,5-10 16,-10-92-16,6 68 15,-6-68-15,0 0 16,0 0-16,6 53 16,-6-53-16,0 26 0,0-31 15,-3-22-15,3-15 16,3-17-16,5-27 0,5-15 16,4-37-16,9-29 15,12-5-15,-1 19 0,-1 31 0,-4 37 16,-32 85-16,30-64 15,-30 64-15,0 0 0,0 0 16,32-44-16,1 17 16,-33 27-16,26-5 0,-8 17 15,-3 11-15,-6 13 16,-6 5 0,-6 3-16,-2 4 0,-6-1 15,-3 1-15,-4 0 16,-14 2-16,32-50 15,-41 42-15,41-42 0,-48 35 16,48-35-16,-53 20 0,5-14 16,15-17-16,1-12 15</inkml:trace>
  <inkml:trace contextRef="#ctx0" brushRef="#br0" timeOffset="7738.51">21955 7670 0,'0'0'0,"0"0"15,0 0-15,-8 21 0,8-21 16,0 0-1,0 0-15,-9 33 16,9-33-16,0 0 16,-12 29-16,6-29 0,0-27 15,9-20-15,9-15 16,6-12-16,5-4 0,4 10 16,2 12-16,-29 56 15,36-53-15,-36 53 0,40-50 0,-40 50 16,0 0-16,38-42 15</inkml:trace>
  <inkml:trace contextRef="#ctx0" brushRef="#br0" timeOffset="8054.72">22537 7256 0,'0'0'15,"0"0"-15,0 0 16,0 0-16,0 0 0,-27 18 15,-8 14-15,-11 13 16,8 1-16,6 5 0,32-51 31,-27 56-31,6 3 0,21-59 16,-15 57-16,7-7 0</inkml:trace>
  <inkml:trace contextRef="#ctx0" brushRef="#br0" timeOffset="8370.52">23224 7209 0,'0'0'0,"0"0"0,0 0 16,0 0-16,-24 0 15,24 0-15,-47-3 0,-25 6 16,5 8-16,4 12 16,9 10-16,8 8 0,1 10 15,9 3-15,4-1 16,32-53 0,-18 53-16,18-53 0,-5 57 15,16-2-15,-11-55 16,29 45-16,-29-45 0,45 26 15,9-13-15,-1-18 16,-9-11-16</inkml:trace>
  <inkml:trace contextRef="#ctx0" brushRef="#br0" timeOffset="8739.41">23173 7567 0,'0'0'0,"0"0"15,0 0-15,0 0 0,0 0 16,0 0 0,0 0-16,27 0 15,29 0-15,25-4 0,-4-10 16,-3-7-16,-5-6 16,-13-3-16,1 2 0,-11-8 15,-46 36-15,0 0 16,35-39-16,-14 0 0,-21 39 15,-2-26-15,-13 14 0,-12 9 16,-12 12-16,-7 9 16,-20 21-16,4 8 0,5 11 15,6 8-15,19-1 0,32-65 16,-18 71-16,22 3 16,13-8-16,15-10 15,16-11-15,5-13 0,9-17 0,4-15 16,0-15-16,7-15 15,5-14-15</inkml:trace>
  <inkml:trace contextRef="#ctx0" brushRef="#br0" timeOffset="8939.67">22907 6728 0,'0'0'0,"0"0"15,0 0-15,-10-3 0,10 3 16,0 0-16,0 0 0,-11-9 16,-10-7-16</inkml:trace>
  <inkml:trace contextRef="#ctx0" brushRef="#br0" timeOffset="17497.32">6866 9993 0,'0'0'16,"0"0"0,0 0-16,-20-15 0,20 15 15,0 0-15,-29-23 16,-14-7-16,-4 6 0,0 6 16,47 18-16,-59-2 15,-9 10-15,-6 13 0,-4 9 16,5 8-16,-8 10 15,3 2-15,2 6 0,1 6 0,10 1 16,5-2-16,60-61 16,-43 63-16,43-63 0,-30 56 15,21-3-15,18-8 16,16-15-16,12-7 0,10-5 16,6 0-16,21-6 15,7 3-15,2-6 0,4 0 16,-1 2-16,-4 7 0,-82-18 15,78 20-15,-10 8 16,-15 6-16,-20 8 0,-20 6 16,-15-1-16,-15 9 15,-20 18-15,-6 4 0,-11 2 16,-6 0 0,-19 17-16,-13-5 15,-10-2-15,21-20 0,12-19 16,69-51-16,-58 24 15,12-18-15,10-22 0</inkml:trace>
  <inkml:trace contextRef="#ctx0" brushRef="#br0" timeOffset="18019.58">7271 9889 0,'0'0'0,"0"0"0,0 0 15,-19 27-15,-5 14 0,0 15 0,4 9 16,2 7-16,-1 8 16,-5 8-16,2 10 0,-15 39 15,2 20-15,-3 3 16,8-18-16,30-142 0,-27 107 16,27-107-16,0 0 15,0 0-15,-8 65 0,8-38 0,11-33 16,4-15-16,5-12 15,7-8-15,7-9 16,7-18-16,3-7 0,-1-1 16,0 2-16,8 3 0,4 3 31,-55 68-31,0 0 16,57-54-16,-3 22 0,-1 19 15,-12 19-15,-14 14 0,-6 16 16,-10 9-16,2 11 15,1 15-15,-14-71 0,13 68 16,-13-68-16,14 66 16,-14-66-16,0 0 0,18 65 15</inkml:trace>
  <inkml:trace contextRef="#ctx0" brushRef="#br0" timeOffset="18266.78">8173 10242 0,'0'0'16,"0"0"-16,0 0 15,0 0-15,-17 24 0,-4 17 16,-6 13-16,4 10 15,-1 10-15,3 10 0,3 2 0,12-1 16,6-4-16,0-81 16,12 76-16</inkml:trace>
  <inkml:trace contextRef="#ctx0" brushRef="#br0" timeOffset="18583.28">8784 10114 0,'0'0'16,"-27"18"-16,-5 6 15,-10 8-15,-1 13 0,3 2 16,2 13-16,-4 5 16,0 15-16,7 2 0,3 11 15,2 1-15,6 31 0,12 8 16,12 1-16,9-28 0,-9-106 16,18 77-16,-18-77 15,24 47-15</inkml:trace>
  <inkml:trace contextRef="#ctx0" brushRef="#br0" timeOffset="18821.47">8337 10864 0,'0'0'16,"0"0"-16,0 0 0,0 0 16,0 0-16,23 0 15,-23 0-15,56 0 16,28-3-16,-1-12 0,-14-6 16,-17-3-16,-7 1 15</inkml:trace>
  <inkml:trace contextRef="#ctx0" brushRef="#br0" timeOffset="19100.2">9330 9750 0,'0'0'0,"0"0"0,0 0 16,-10 18-16,-7 21 0,-7 11 16,-12 12-16,-2 12 15,0 9-15,5 6 0,6 0 0,6-3 16,10 2-16,2-5 16,0-6-16,3-11 15,6-66-15,0 0 0,0 0 16,11 56-16</inkml:trace>
  <inkml:trace contextRef="#ctx0" brushRef="#br0" timeOffset="19369.87">9030 10407 0,'0'0'0,"0"0"0,0 0 16,0 0-16,0 0 15,21 0-15,30-8 16,-51 8-16,74-18 15,-9-2-15,-9-1 16,-56 21-16,55-30 0</inkml:trace>
  <inkml:trace contextRef="#ctx0" brushRef="#br0" timeOffset="19617.66">8026 9851 0,'0'0'0,"0"0"0</inkml:trace>
  <inkml:trace contextRef="#ctx0" brushRef="#br0" timeOffset="19955.9">8322 9744 0,'0'0'0,"0"0"0,0 0 0,0 0 15,0 0-15,0 0 16,0 0-16</inkml:trace>
  <inkml:trace contextRef="#ctx0" brushRef="#br0" timeOffset="20372.54">10799 10535 0,'0'0'0,"0"0"16,0 0-16,0 0 16,30 0-16,36-6 0,31-3 15,24 0 1,4-3-16,0-2 15,-4-1-15,7 0 0,8 10 16,-15 1-16,-20 4 16</inkml:trace>
  <inkml:trace contextRef="#ctx0" brushRef="#br0" timeOffset="21058.6">13188 9721 0,'0'0'16,"0"0"-16,-24 17 16,-17 16-16,-18 20 0,-3 15 15,5 8-15,2 11 16,-4 16-16,8 8 0,12-11 16,16-8-16,4-21 15,4-9-15,15-62 0,0 0 16,0 0-16,-12 57 0,12-57 15,-17 45-15,11-23 0,3-18 16,12-13-16,5-24 16,16-18-16,18-32 0,11-20 15,33-44-15,32-41 16,18-13-16,3 26 16,-17 38-16,-15 40 0,-32 29 0,-81 68 15,76-51-15,-76 51 0,0 0 16,48-14-16,-16 17 15,-11 21-15,-15 12 16,-10 14-16,-4 27 0,-10 11 16,-6 16-16,-8 38 15,-10 24 1,3 3-16,7-24 0,8-41 16,24-104-16,0 0 15,-11 98-15</inkml:trace>
  <inkml:trace contextRef="#ctx0" brushRef="#br0" timeOffset="21290.2">13069 10076 0,'0'0'0,"0"0"16,0 0-16,0 0 0,0 0 15,0 0 1,0 0-16,25 0 16,28 0-16,31 0 0,7 0 15,7-9-15,20-3 16,-11 1-16,-13 4 0</inkml:trace>
  <inkml:trace contextRef="#ctx0" brushRef="#br0" timeOffset="21660.8">14214 9922 0,'0'0'0,"0"0"15,0 0-15,0 0 16,-16 23-16,-7 10 0,-6 15 16,2 2-16,4 9 0,4 0 15,5 1-15,14-60 0,-10 56 16,10-56-16,0 48 15,10-19-15,1-17 0,4-12 16,3-18-16,6-14 16,8-12-16,7-19 15,2-1-15,4-6 16,-1 8-16,-44 62 16,45-47-16,-45 47 15,0 0-15,44-31 0,-4 23 16,-18 16-16,-1 17 15,-6 8-15,-6 8 0,-1 10 16,2 9-16,-10-60 16,15 58-16,-15-58 0,0 0 0,24 44 15,5-14-15</inkml:trace>
  <inkml:trace contextRef="#ctx0" brushRef="#br0" timeOffset="22109.6">14955 9815 0,'0'0'0,"0"0"0,-16 29 16,0 22-16,-11 22 16,8 5-16,6 2 15,6-6-15,11-5 0,12-10 16,17-12-16,-33-47 0,45 32 15,5-20-15,1-15 0,-5-11 16,-3-7-16,-11-6 16,4-2-16,-7-10 0,1-5 15,5-13-15,-2-2 0,-33 59 16,33-59-16,-33 59 16,0 0-1,0 0-15,30-54 16,-30 54-16,20-32 0,-11 32 15,-6 24-15,-9 20 16,-3 18-16,-11 39 0,-7 48 16,-9 28-16,1 18 15,-3-14-15,1-20 0,9-29 16,1-16-16,-3-15 0,-3-9 16,0-24-16,0-12 0,-5-9 15,38-47-15,-42 36 16,-2-18-16,5-24 0,7-12 15,-1-20-15</inkml:trace>
  <inkml:trace contextRef="#ctx0" brushRef="#br0" timeOffset="22564.59">16608 9945 0,'0'0'0,"0"0"15,-27 10-15,-20 8 16,-9 8-16,10 10 0,3 2 16,8 7-16,35-45 15,-27 53-15,9 9 16,6-3-16,15-2 0,13-10 16,-16-47-1,24 32-15,8-10 16,9-9-16,-3-13 0,1-6 15,-3-11-15,-4-7 16,-2-5-16,-4-12 0,-8-7 16,-18 48-16,12-65 15,-12 65-15,3-75 0,-3 75 16,-6-73-16,0-1 0,6 74 16,-15-74-16</inkml:trace>
  <inkml:trace contextRef="#ctx0" brushRef="#br0" timeOffset="22796.62">17248 9187 0,'0'0'0,"0"0"15,0 0-15,-16 33 16,-14 19-16,-10 32 0,2 8 0,-2 23 16,0 12-16,14 4 15,8-12-15,2-15 0,0-19 16,-8-26-16</inkml:trace>
  <inkml:trace contextRef="#ctx0" brushRef="#br0" timeOffset="23335.69">16757 10044 0,'0'0'15,"0"0"-15,0 0 0,0 0 16,0 0-16,26 0 15,25-12-15,20-9 16,-5-9-16,-13-6 0,4-4 16,-3-11-16,0-3 15,5-2-15,-5-1 0,-7 1 16,-8-6-16,0 6 0,-6 0 16,-33 56-16,0 0 0,0 0 15,26-50-15,-6 17 16,-10 19-16,-10 19 0,-5 12 15,-6 13-15,0 15 16,-5 11-16,-3 18 0,-2 9 16,-1 9-1,2-3-15,20-89 16,-18 83-16,18-83 16,0 0-16,0 0 0,-17 67 15,17-67-15,-9 45 16,11-27-16,8-15 0,4-12 15,-14 9-15,0 0 16,18-14-16,-18 14 0,27-9 0,-27 9 16,32 0-16,4 11 15,-36-11-15,33 21 0,-33-21 16,29 23-16,-29-23 16,33 31-16,-33-31 0,32 19 15,1-9-15</inkml:trace>
  <inkml:trace contextRef="#ctx0" brushRef="#br0" timeOffset="23683.18">17884 9750 0,'0'0'0,"0"0"0,0 0 16,-11 18-16,11-18 0,0 0 15,-2 32-15,4 7 16,-2-39-16,27 35 0,6-14 16,7-11-16,-40-10 15,35-4-15,9-8 0,-44 12 16,42-24-16,-42 24 0,35-32 16,-15-4-16,-20 36 0,7-35 15,-7 35-15,-12-30 16,-15 9-16,-11 13 0,-4 8 15,-6 8-15,2 16 16,-10 17-16,7 11 0,49-52 16,-35 53-1,11 6-15,13 0 16,14-9-16,12-6 16,8-13-16,-23-31 0,45 26 15</inkml:trace>
  <inkml:trace contextRef="#ctx0" brushRef="#br0" timeOffset="23952.6">18357 9776 0,'0'0'0,"0"0"0,0 0 15,-14 27-15,-4 9 16,-7 14-1,25-50-15,0 0 0,0 0 16,-13 48-16,13-48 16,0 0-16,-6 26 0,6-11 15,6-18-15,7-12 16,6-11-16,5-13 0,9-8 16,7-19-16,5-1 15,3-2-15,-5 10 0</inkml:trace>
  <inkml:trace contextRef="#ctx0" brushRef="#br0" timeOffset="24370.1">20109 9044 0,'0'0'0,"0"0"0,0 0 15,0 0-15,0 0 16,-18-2-16,18 2 0,-41-5 15,41 5-15,-66 13 16,-1 29-16,5 17 0,-11 21 0,-16 42 16,-11 35-16,2 27 15,12-4-15,21-14 0,24-28 16,11-30-16,10-22 16,20-86-16,-15 56 0,15-56 15,-15 51-15,15-51 16,-15 38-1,-6-13-15,21-25 0,-27 2 16</inkml:trace>
  <inkml:trace contextRef="#ctx0" brushRef="#br0" timeOffset="24886.88">19193 10029 0,'0'0'0,"0"0"15,0 0-15,23-3 0,28-15 16,-51 18-16,75-24 16,-8 0-16,8-2 15,-7 4-15,-3 5 0,-2-4 16,-63 21 0,67-17-16,-67 17 15,68-24-15,1 1 0,-69 23 16,0 0-16,60-28 15,-60 28-15,0 0 0,0 0 16,43-29-16,-43 29 16,24-24-16,-21 6 0,-18 13 15,-8 10-15,-9 8 0,-11 7 16,2 7-16,-7 12 0,-9 11 16,5 12-16,7 0 15,45-62-15,-35 68 0,35-68 16,-18 59-16,9-12 15,9-47-15,9 30 0,12-18 16,6-15-16,8-13 0,0-7 16,5-11-16,1-12 0,-1-3 15,0-2-15,-40 51 16,0 0-16,0 0 16,33-41-16,-33 41 0,23-30 15,-6 24-15,-1 12 16,-16-6-1,11 18-15,-11-18 0,12 32 16,-12-32-16,0 0 16,18 48-16</inkml:trace>
  <inkml:trace contextRef="#ctx0" brushRef="#br0" timeOffset="25156.86">20515 9708 0,'0'0'0,"0"0"16,0 0-16,0 0 0,-27 0 15,27 0-15,-44 10 16,-21 10 0,18 16-16,5 5 15,7 6-15,5 10 0,6 2 16,8 0-16,11-6 0,5 1 15,0-54-15,0 0 16,15 37-16,2-12 16,7-19-16,6-10 0,-1-10 15,10-9-15</inkml:trace>
  <inkml:trace contextRef="#ctx0" brushRef="#br0" timeOffset="25372.78">21078 9187 0,'0'0'16,"0"0"-16,0 0 0,-23 18 15,-20 8-15,-8 13 16,-3 13-16,3 8 0,4 6 16,2 5-16,-2 3 15,-1 9-15,10 3 0,38-86 31,-38 86-31,38-86 0,0 0 16,-27 92-16</inkml:trace>
  <inkml:trace contextRef="#ctx0" brushRef="#br0" timeOffset="25573.57">20314 9937 0,'0'0'15,"0"0"-15,0 0 0,0 0 16,0 0-16,30-3 16,25-12-16,29-5 0,-14 2 15,-8-6-15,-62 24 16,63-18 0,-63 18-16,59-21 0,-5 3 15</inkml:trace>
  <inkml:trace contextRef="#ctx0" brushRef="#br0" timeOffset="25891.5">20996 9721 0,'2'0'0,"1"0"15,3 0-15,-3 0 16,7 0-16,6-10 0,-16 10 16,0 0-16,0 0 15,25-14-15,-25 14 0,0 0 16,14-17-16,-14 17 0,-3-16 16,-8 13-16,-11 3 15,-5 11-15,-5 7 0,-3 7 16,0 7-16,-4 10 15,-3 8-15,7 3 0,35-53 16,0 0 0,-22 53-16,22-53 15,-5 50-15,17-13 0,3-20 16,9-14-16,2-9 16,4-11-16,0-7 0,0-6 15,2-5-15,-32 35 16,30-48-16,-30 48 0,0 0 15,27-59-15,-27 59 0,0 0 16,8-62-16,-19 15 0</inkml:trace>
  <inkml:trace contextRef="#ctx0" brushRef="#br0" timeOffset="26174.16">21221 9871 0,'0'0'0,"0"0"0,0 0 15,0 0-15,-10 21 16,10-21 0,0 0-16,0 0 0,-12 36 15,12-36-15,-17 32 16,17-32-16,-6 3 15,12-26-15,18-16 0,18-14 16,4-3-16,13 2 0,4-2 16,8 3-16,1 5 15,1 10-15,-5 8 0,-68 30 16,77-15-16</inkml:trace>
  <inkml:trace contextRef="#ctx0" brushRef="#br1" timeOffset="145226.1">9889 12769 0,'0'0'0,"0"0"0,0 0 16,0 0-16,0 0 0,0 0 16,0 0-16,0 18 15,0-18-15,0 0 0,0 32 16,0-32-16,0 54 15,0-54-15,0 59 0,0-59 0,0 0 16,0 68-16,0-68 16,6 75-16,-6-75 15,10 73-15,-10-73 0,5 72 16,-5-72-16,9 73 16,-3-2-16,-3-2 0,-3-69 15,-3 65-15,3 0 0,3-2 16,3-5-16,-6-2 0,0-56 15,0 60-15,3-1 16,3 4-16,-4-1 0,-2-3 16,-2 0-16,-1-2 15,3-57-15,0 62 0,0 3 16,0 2 0,0-67-16,0 72 15,0-72-15,3 77 0,-3 4 16,2-5-16,-4-4 15,-1-5-15,3-67 0,0 68 16,0 3-16,3 1 16,-1-6-16,-2-3 15,0-63-15,3 69 0,-3 3 0,0-1 16,0-71-16,4 74 16,-4-74-16,3 77 0,-3-77 15,2 83-15,-2-83 16,3 86-16,5-2 0,-8-84 15,2 78-15,-2-78 16,0 80 0,0-2-16,0-78 0,0 77 15,0-77-15,2 74 16,-2-3-16,0-71 0,3 71 16,-6-9-16,3-62 15,-2 65-15,2-65 0,0 62 16,0-62-16,-2 69 15,2-5-15,0-64 0,0 67 16,0-67-16,2 61 0,-2-61 16,2 66-16,-2-66 0,0 61 15,0-61-15,0 60 16,0-60-16,-4 59 16,4-59-16,0 0 0,0 62 15,0-62-15,0 0 0,0 0 16,-8 59-16,8-59 0,0 0 15,0 0-15,-5 60 16,5-60-16,0 0 0,0 0 16,-7 53-16,7-11 15,0-42-15,0 0 0,0 0 16,4 26 0,-4-26-16,0 0 15,12 21-15,-12-21 0,0 0 16,20 11-16,-20-11 15,33 6-15,2 0 16,4-3-16,0-3 0,1-3 16,0 1-16,-2-4 0,3 1 15,4-5-15,0 5 0,2-5 16,0 4-16,4 0 16,9 0-16,-1 1 0,3-4 15,-4-3-15,8 3 16,0-3-16,-1-2 0,2 1 15,2-2-15,-2 7 16,6-4 0,-6 0-16,5 4 0,2-1 15,0 2-15,0 2 16,0-4-16,3 3 0,0 0 16,-3 3-16,-3-7 15,0 5-15,3-1 0,1 0 16,1 3-16,-1 0 15,-1-3-15,-4 2 0,5-1 16,-1 1-16,0 2 0,0 2 16,-1 0-16,0 0 0,-3 0 15,-1 0-15,2 2 16,-2 2-16,-2-1 0,1-1 16,0 5-16,1-7 15,-1 0-15,-3 0 0,0 0 16,4 3-16,-5 0 0,5 0 31,0-1-31,-2 2 16,1 2-16,-3 2 0,1-1 15,2-4-15,0-3 0,0 2 0,-3 2 0,3-2 32,4 2-32,-4-2 0,0 2 15,0-4-15,1-4 0,-2 4 16,-1 0-16,-1 4 15,3-4-15,-3 0 0,4 0 16,-1-4-16,-3 2 16,-3-2-16,0 2 0,0 2 15,-62 0-15,69-4 0,2 2 16,-71 2-16,74-6 0,0 2 16,-5-1-16,-4 2 15,-9 0-15,-56 3 16,59 0-16,0-3 0,-59 3 15,62 3-15,-3 0 16,-59-3 0,62 0-16,-1 3 0,-61-3 15,62-3-15,-6 3 16,-56 0-16,59 3 0,-59-3 16,62 2-16,-62-2 15,63 7-15,-63-7 0,68 6 16,-68-6-16,71 6 15,-71-6-15,68 2 0,-68-2 0,71 6 16,-71-6-16,65 4 16,-65-4-16,66 3 0,-66-3 15,59 1-15,-59-1 16,0 0-16,53 7 0,-53-7 16,0 0-16,0 0 15,51 0 1,-51 0-16,44-7 0,-17-3 15</inkml:trace>
  <inkml:trace contextRef="#ctx0" brushRef="#br1" timeOffset="146090.94">8967 12387 0,'0'0'0,"0"0"0,0 0 16,0 23-16,0-23 15,13 45-15,4 17 0,4-9 16,-21-53-16,14 45 15,-14-45-15,12 44 16,-12-44-16,7 42 16,1 5-16,-8-47 15,9 52-15,6 0 16,-15-52-16,0 0 0,19 53 16,-19-53-16,0 0 0,16 48 15</inkml:trace>
  <inkml:trace contextRef="#ctx0" brushRef="#br1" timeOffset="146559.97">9107 12340 0,'0'0'0,"0"0"0,0 0 16,0 0-16,0 0 16,3-12-16,17-12 0,5-6 15,-25 30-15,32-27 0,0 6 16,10 0-16,5 1 0,13-1 15,2-2-15,3 9 16,-65 14-16,69-10 16,-69 10-16,67-3 0,-67 3 15,0 0-15,64 7 0,-64-7 16,40 14-16,-21 7 0,-19 5 16,-16 4-16,-11 2 15,-11 1-15,-13 2 0,-2 4 16,-3-3-16,-3-1 15,-3 1-15,62-36 0,-65 36 16,-1-1 0,10-2-16,56-33 15,-56 28-15,56-28 0,-51 28 16,51-28-16,0 0 16,-41 35-16</inkml:trace>
  <inkml:trace contextRef="#ctx0" brushRef="#br1" timeOffset="147762.77">17761 17588 0,'0'0'0,"0"0"16,0 0-16,0 0 0,0 0 15,0 0 1,0 0-16,0 0 16,0 0-16,0 0 0,-23 0 15,23 0-15,-44 10 16,-18 2-16,3 14 0,10 1 15,9 0-15,0-4 16,5 2-16,-1 2 0,1 5 16,-1 9-16,36-41 0,-38 59 15,6 16-15,5 1 0,11-1 16,13 5-16,13 0 16,4-4-16,11-9 0,4-17 15,9-18-15,7-5 16,6-7-16,-3-8 0,6-12 15,-54 0-15,60-18 0,3-15 16,4-5-16,-5-3 0,-3-1 16,-2-5-16,-9 3 15,-4-4-15,-44 48 0,33-50 16,-3-4-16,-13-5 16,-7 6-16,-10 0 15,-10 4 1,10 49-16,-21-34 0,-12 0 15,-4 12-15,37 22 16,-49-25-16,-7 5 0,-2 2 16,1-1-16</inkml:trace>
  <inkml:trace contextRef="#ctx0" brushRef="#br1" timeOffset="148117.04">17619 18031 0,'0'0'15,"0"0"-15,0 0 16,0 0-16,0 0 0,18 15 16,9 6-16,8 5 0,-2-2 15,3-3-15,7-3 0,3 2 16,-46-20-16,43 21 0,8 0 16,6 2-16,-4 2 15,-53-25-15,53 31 0,1-1 16,-54-30-16,59 27 15,-2-7 1,-2-2-16</inkml:trace>
  <inkml:trace contextRef="#ctx0" brushRef="#br1" timeOffset="149999.67">23387 12514 0,'0'0'0,"0"0"15,0 0-15,0 0 16,0 0-16,0 0 0,0 0 16,18 9-16,-18-9 15,0 0-15,36 9 0,-36-9 16,0 0-16,0 0 15,50 15 1,-50-15-16,0 0 16,0 0-16,50 12 0,-50-12 15,0 0-15,0 0 16,45 14-16,-45-14 0,0 0 16,35 12-16,-8 9 15,-27-21-15,22 27 0,-22-27 16,19 41-16,-3 13 0,-5 11 15,-3 3-15,2 0 0,-4 3 16,-6 0-16,0 4 16,0 2-16,0 3 0,0 2 15,-3 7-15,-2 3 16,-6 3-16,6 0 0,-6 6 16,-2 26-1,-1 12-15,1-3 16,2-11-16,2-15 0,-1 0 15,2-4-15,2 0 16,-2-2-16,2-4 16,-4 1-16,2 1 0,-1-5 15,2-5-15,2-18 16,-1-6-16,3 4 0,3-2 0,0-2 16,0-68-16,3 72 15,-3-72-15,8 76 0,2 5 16,2-7-16,-12-74 15,15 67-15,-15-67 0,17 68 16,-17-68-16,27 66 16,-27-66-16,30 62 0,8-9 0,4-8 15,-42-45-15,44 32 16,4-5-16,7-3 0,-55-24 16,63 18-16,5-4 15,6-5-15,-3 1 0,4-8 16,-1 2-16,4-4 15,-3 2 1,9-4-16,-2-2 16,4-2-16,3 3 0,0-3 15,3-5-15,3-1 16,2-1-16,25-1 0,3-4 16,-7 0-16,-5-2 15,-2 8-15,6 3 0,2-6 16,2 4-16,1-8 0,2 2 15,-2 2-15,-1-3 0,1 4 16,0-1-16,-1 5 16,3 2-16,-2 1 0,0 6 15,-1-5-15,1 6 16,2-4-16,3 1 0,7 0 16,-1-1-1,-5-1-15,0 2 16,-1-3-16,0 0 0,0 4 15,-5-6-15,-6 4 16,3-2-16,-4 3 16,-3 3-16,4-4 0,-6 4 15,2 0-15,-7 0 16,4 4-16,-8-1 0,-8-3 0,-14 0 16,-7 0-16,0 0 15,0 0-15,-5 0 0,-6 0 16,-6 0-16,-55 0 15,0 0-15,0 0 0,60 0 16,14-3-16</inkml:trace>
  <inkml:trace contextRef="#ctx0" brushRef="#br1" timeOffset="151173.47">22726 11901 0,'0'0'0,"0"0"16,0 0-16,0 0 0,0 0 16,0 24-16,0-24 15,0 47-15,0-47 16,0 71-16,3 3 0,6-3 16,6-6-1,-15-65-15,6 65 16,0 4-16,-6-69 0,0 0 15,0 68-15,0-68 0,0 0 16,0 0-16,0 50 16,0-50-16,-3 30 15,-4-24-15,-1-12 0,8 6 16,-12-18-16,0-8 0,-3-10 16,3-5-16,4-7 0,-1-6 15,6-14-15,3 3 16,5-3-16,5 6 0,4 3 15,4-1-15,2 4 16,4 6-16,9-1 0,-1 7 16,-32 44-1,46-42-15,5 4 16,0 3-16,-51 35 0,54-27 16,-54 27-16,57-18 15,-57 18-15,47-4 0,-20 11 16,-12 8-16,-13 6 15,-7 5-15,-13 1 0,-6 5 16,-6 1-16,-5 0 0,-6 0 16,-10 5-16,4-1 15,5-3-15,1 2 0,41-36 16,-42 32-16,42-32 0,-47 39 16</inkml:trace>
  <inkml:trace contextRef="#ctx0" brushRef="#br1" timeOffset="152215.13">31245 16835 0,'0'0'0,"0"0"16,0 0-16,0 0 15,0 0-15,0 0 0,0 0 0,0 0 16,-10-16-16,-7-13 15,17 29-15,-25-36 0,-2 6 16,27 30-16,-30-18 16,-5 2-16,-5 5 0,-5 9 15,-2 4-15,-7 9 0,-4 5 32,1 5-32,3 3 0,4 8 15,1 7-15,6 5 16,4 10-16,4 5 0,12 0 15,1 3-15,10-2 16,12-7-16,12-2 0,10-3 16,7-10-16,7-9 15,7-2-15,19 0 0,7-11 0,5-3 16,1-7-16,2-6 16,-2-3-16,1-3 0,-6-4 15,-3-1-15,-8-10 16,-4-2-16,-55 23 15,50-33-15,-8-5 0,-7-7 16,-10-5-16,-12-4 0,-6 4 16,-9 3-16,-7 6 0,-7-1 15,-5 3-15,-8 4 16,-4 2-16,-2 3 0,35 30 16,-41-22-16,-7 0 15,48 22-15,0 0 0,-50-20 16</inkml:trace>
  <inkml:trace contextRef="#ctx0" brushRef="#br1" timeOffset="152516.44">30800 17068 0,'0'0'0,"0"0"0,0 0 15,0 0-15,0 0 16,0 0-16,0 0 0,18 9 16,21 2-16,23 13 15,-4 4-15,-1-1 16,5 4-16,5 1 16,3 10-16,-6-1 15,1 4-15,0 0 16,-1 1-16,-6-1 0,-1-1 15,-3-4-15,-5-2 0,-49-38 16,41 35-16,-41-35 16,34 30-16</inkml:trace>
  <inkml:trace contextRef="#ctx0" brushRef="#br1" timeOffset="153682.12">25243 13045 0,'0'0'0,"0"0"16,0 0-16,0 0 0,19 17 16,15 13-16,13 8 0,-1-2 15,3 2-15,2-5 16,-1 6-16,3-3 16,1 5-16,-1-3 0,2 4 15,3-1-15,3 4 0,1-1 16,0 3-16,1-2 0,3 2 15,5 1-15,-3-1 16,2 4-16,2-1 0,5 3 16,-3-3-16,3 4 15,0-1-15,4 0 0,2 7 16,21 8 0,5 6-16,6 3 15,-8-9-15,-15-11 0,-2-4 16,-2 6-16,-2 0 15,-3-2-15,1-2 0,-6-1 16,-13-6-16,-2-4 16,0 3-16,1 7 0,6 0 15,-6-1-15,1-3 0,3 0 16,0 2-16,-3-6 0,-3 1 16,2-2-16,-6-3 15,-2-1-15,-2-3 0,-2 1 16,-4-7-16,1 4 15,2-2-15,-51-34 16,46 34-16,-46-34 16,48 38-16,-48-38 15,44 42-15,-44-42 16,0 0-16,0 0 0,48 38 16,-2-1-16</inkml:trace>
  <inkml:trace contextRef="#ctx0" brushRef="#br1" timeOffset="155270.04">26555 12505 0,'0'0'0,"0"0"16,0 0-16,0 0 0,0 0 15,0 0-15,0 0 16,13 15-16,-13-15 0,23 21 16,9 8-16,-5 1 15,-27-30 1,32 30-16,1 2 0,6 4 15,2 1-15,5 0 16,-3-1-16,2-1 0,6-2 16,-1-1-16,2-2 15,2 5-15,3-2 16,-1 3-16,1 0 0,-2-2 16,5 2-16,-4 3 0,3-1 15,3 5-15,-1-3 0,3 2 16,1-1-16,0 3 15,5 4-15,-4-4 0,3 7 16,-1-3-16,0 4 16,0 2-16,1-1 0,-1-2 15,-3-1-15,0 1 0,-1 2 16,7 0-16,-4-3 0,-2 7 31,3-5-31,-1 2 16,-1 0-16,3-1 0,-7 0 0,3-1 0,0-4 31,0 1-31,-3 1 0,0-2 0,1-4 16,-4 3-16,0-6 15,1 1-15,-6-3 0,-3-4 16,3 1-16,-2 3 16,-52-39-16,47 34 15,-2 5-15,-45-39 0,47 38 16,-47-38-16,42 41 15,-42-41-15,38 39 0,-38-39 0,0 0 16,0 0-16,44 30 16</inkml:trace>
  <inkml:trace contextRef="#ctx0" brushRef="#br1" timeOffset="157322.57">30470 14970 0,'0'0'16,"0"0"-16,0 0 0,0 0 16,0 0-16,0 0 15,0 0-15,0 9 0,0-9 16,0 0-16,7 18 15,-7-18-15,0 0 0,5 30 16,-5-30-16,0 0 16,3 44-16,-3-44 0,0 53 15,0 0-15,0-53 0,0 50 16,0-50-16,0 0 16,0 55-16,0-55 0,3 59 15,-3-59-15,0 0 16,0 0-16,7 53 0,-7-53 15,0 0 1,0 0-16,5 51 16,-5-51-16,0 0 0,0 0 15,3 36-15,-3-36 16,0 0-16,-3 14 0,3-14 16,-4-3-16,4 3 15,-1-18-15</inkml:trace>
  <inkml:trace contextRef="#ctx0" brushRef="#br1" timeOffset="157830.11">30547 14997 0,'0'0'0,"0"0"16,0 0-16,0 0 0,0 0 15,0 0-15,0 0 16,0 0-16,0 0 0,0 0 0,0 0 16,0 0-16,0 0 15,22 0-15,-22 0 0,43-6 16,-43 6-16,70-3 15,-70 3-15,76 0 0,-76 0 16,65 3-16,-65-3 16,0 0-16,50 15 0,-50-15 0,42 24 15,-18 5-15,-24-29 16,11 29-16,-7 4 0,-4-33 16,-8 38-16,-11 2 15,19-40-15,-24 44 16,-14 0-16,-7-2 0,45-42 15,-44 35 1,44-35-16,-53 33 16,53-33-16,-51 29 0,51-29 15,0 0-15,0 0 16,-53 24-16,53-24 0,0 0 16,0 0-16,-42 22 15,42-22-15,-27 9 0</inkml:trace>
  <inkml:trace contextRef="#ctx0" brushRef="#br1" timeOffset="158231.73">31273 15361 0,'0'0'0,"0"0"0,0 0 15,0 0-15,0 0 16,0 0-16,0 0 15,0 0-15,0 0 0,0 0 16,0 0-16,0 27 16,0-27-16,0 50 0,0-50 0,0 75 15,0-75-15,-2 68 16,2-68-16,0 65 16,0-65-16,0 0 0,0 0 15,-3 56-15,3-56 0,0 0 16,0 0-16,-3 41 15,-12-20 1</inkml:trace>
  <inkml:trace contextRef="#ctx0" brushRef="#br1" timeOffset="158950.37">29412 15445 0,'0'0'0,"0"0"16,0 0-16,0 0 0,0 0 0,0 0 16,0 0-16,0 0 15,3 14-15,-3-14 0,14 24 16,-14-24-16,18 41 16,-18-41-16,0 0 0,19 36 15,-5-1-15,-14-35 16,13 34-16,-13-34 0,11 35 0,-11-35 15,0 0-15,8 38 16,-8-38-16,0 0 0,0 0 16,11 39-16,-11-39 15,0 0-15,0 0 0,6 35 16,-6-35-16,0 0 16,0 0-1,-6 33-15</inkml:trace>
  <inkml:trace contextRef="#ctx0" brushRef="#br1" timeOffset="159552.37">29496 15527 0,'0'0'0,"0"0"0,0 0 16,0 0-16,0 0 15,0 0-15,0 0 0,0 0 16,0 0-16,0 0 0,0 0 16,0 0-16,0 0 0,0 0 15,0 0-15,16 0 16,25-8-16,-41 8 16,55-12-16,-55 12 0,53-6 15,-53 6-15,0 0 16,48-3-1,-48 3-15,0 0 0,44 6 16,-44-6-16,0 0 16,35 15-16,-35-15 0,30 20 15,-30-20-15,19 30 16,-19-30-16,5 30 0,-10 3 16,5-33-16,-17 34 15,17-34-15,-22 34 0,-10-3 0,32-31 16,-38 31-16,38-31 15,-36 26-15,36-26 0,-42 27 16,42-27-16,0 0 16,0 0-16,-38 23 0,38-23 15,0 0-15,0 0 16,-33 16-16,9-11 0</inkml:trace>
  <inkml:trace contextRef="#ctx0" brushRef="#br1" timeOffset="160956.56">24232 13807 0,'0'0'0,"0"0"15,0 0-15,0 0 16,0 0-16,0 0 0,0 0 16,0 0-16,0 0 15,0 0-15,0 0 0,0 0 16,0 0-16,0 0 16,0 0-16,0 14 0,0-14 15,9 20-15,-9-20 0,23 33 16,11-6-16,-2-6 0,-5 0 15,5-4-15,1 7 16,2-1-16,0 2 16,5-5-16,-2 6 0,0 1 15,3 6-15,8 6 16,1-3 0,2-1-16,-1 0 0,3 0 15,-1 0-15,6 5 16,0-5-16,6 5 0,-3-3 15,5 4-15,-5 0 16,3 1-16,-3 0 0,4 3 16,-1-1-16,-1-3 15,1 1-15,4-1 0,-1 4 0,1-4 16,1 3-16,-3 1 16,3-3-16,-2-1 0,2 1 15,-1-1-15,-1-2 16,1 2-16,-2 1 15,-5-5-15,2-1 0,-2 3 16,-4 3-16,-1-4 0,-4-2 16,4 2-16,-1-2 0,-6 2 15,0-5-15,0 1 16,-1-4-16,-5 6 0,-5-5 16,-4-9-16,1 4 15,-36-26-15,38 28 0,-38-28 16,39 33-1,12 2-15,-8 1 16,-5-7-16,-38-29 0,33 27 16,-33-27-16,34 27 15,-34-27-15,37 27 0,-37-27 16,0 0-16,0 0 16,33 27-16,-33-27 0,0 0 15,37 22-15</inkml:trace>
  <inkml:trace contextRef="#ctx0" brushRef="#br1" timeOffset="161806.01">27850 15661 0,'0'0'15,"0"0"-15,0 0 16,0 0-16,0 0 0,0 0 15,0 0-15,0 0 0,0 18 16,0-18-16,7 32 0,2 15 16,-9-47-16,0 0 15,8 51-15,-8-51 0,0 0 16,9 53-16,-9-53 16,13 57-16,-13-57 0,0 0 15,0 0-15,11 41 0,-11-41 16,0 0-16,0 0 0,5 24 15,-5-24-15,0 0 16,0 11-16,0-11 0,0 0 16,-2-2-16,2 2 15,-3-16-15,3 16 0,0-23 16,3-6 0,-3 29-16,5-33 15,-5 33-15,13-33 0,-13 33 16,11-36-16,-11 36 15,0 0-15,15-39 16,-15 39-16,0 0 0,0 0 16,23-30-16,-23 30 15,30-32-15,-30 32 0,0 0 0,30-11 16,-30 11-16,23 0 16,-23 0-16,13 9 0,-8 12 15,-5-21-15,-2 23 16,2-23-16,-7 27 0,7-27 15,-18 29-15,18-29 0,-17 31 32,17-31-32,-23 22 0,23-22 15,0 0-15,0 0 16,-25 28-16,25-28 0,0 0 16,-20 14-16,5-10 15</inkml:trace>
  <inkml:trace contextRef="#ctx0" brushRef="#br1" timeOffset="162392.06">28301 15737 0,'0'0'0,"0"0"16,0 0-16,0 0 15,0 0-15,0 0 0,0 0 16,0 0-16,0 0 16,0 0-16,19 0 0,-19 0 15,0 0-15,0 0 0,35 0 16,-35 0-16,0 0 0,0 0 16,46 6-16,-46-6 15,24 13-15,-18 1 16,-9 4-16,3-18 0,-12 18 15,-3 2-15,15-20 0,-20 21 32,20-21-32,0 0 0,0 0 15,-20 25-15,20-25 16,0 0-16,-22 27 0,22-27 16,-8 28-16,8-28 15,6 23-15,-6-23 0,14 19 16,7-1-16,-21-18 15,0 0-15,29 8 0,-29-8 0,0 0 16,0 0-16,36 3 16,21-6-16</inkml:trace>
  <inkml:trace contextRef="#ctx0" brushRef="#br1" timeOffset="163848.69">27872 14414 0,'0'0'0,"0"0"16,0 0-16,0 0 15,0 0 1,0 0-16,0 0 16,0 0-16,2 7 0,-2-7 15,0 0-15,0 0 16,19 13-16,-19-13 0,31 18 15,-31-18-15,53 11 16,7-5-16,2-6 0,-62 0 16,60-6-16,-1 0 0,-59 6 15,62-5-15,-62 5 0,62-9 16,-62 9-16,59-6 16,-59 6-16,54-3 0,-54 3 15,0 0-15,0 0 16,54-9-16,2-9 0</inkml:trace>
  <inkml:trace contextRef="#ctx0" brushRef="#br1" timeOffset="164296.65">28221 14250 0,'0'0'0,"0"0"16,0 0-16,0 0 15,0 0-15,18 0 16,-18 0-16,41-6 0,-41 6 0,62-5 16,-62 5-16,65 0 0,-65 0 15,67 2-15,-67-2 16,61 7-16,-3 4 0,-9 4 15,-49-15-15,41 21 16,-41-21-16,0 0 0,32 20 16,-32-20-16,22 21 15,-22-21 1,9 17-16,-9-17 16,-7 25-16,7-25 0,-19 23 15,-8 4-15,-10-3 16,2 0-16,0-2 0,35-22 15,-42 25-15,42-25 16,-48 27-16,-11 6 0,59-33 16,-56 25-16,56-25 0,-53 25 15,14-14-15,30-4 0</inkml:trace>
  <inkml:trace contextRef="#ctx0" brushRef="#br1" timeOffset="165030.01">26844 14659 0,'0'0'0,"0"0"15,0 0-15,-12 0 16,-9 0-16,21 0 0,-40 0 15,40 0 1,-56 0-16,56 0 16,-62 6-16,-6-2 0,68-4 15,-71 6-15,3 5 16,68-11-16,-72 15 0,72-15 16,-65 17-16,65-17 15,-59 13-15,59-13 16,0 0-16,-56 12 0,56-12 0,0 0 15,0 0-15,-53 8 16,53-8-16,0 0 0,-36 3 16</inkml:trace>
  <inkml:trace contextRef="#ctx0" brushRef="#br1" timeOffset="165430.94">26414 14532 0,'0'0'0,"0"0"15,0 0-15,0 0 0,0 0 16,0 0-16,-22 9 15,22-9-15,-37 9 0,-18 6 16,55-15-16,-53 18 16,9-1-16,44-17 0,-36 18 15,36-18-15,-32 18 0,32-18 16,-32 23-16,32-23 0,0 0 16,-27 27-16,27-27 15,-16 32-15,16-32 16,-6 27-16,14-1 0,-8-26 15,19 22 1,11-8-16,-30-14 16,38 18-16,-38-18 0,48 15 15,-48-15-15,0 0 16,50 18-16,-50-18 0,0 0 16,68 21-16</inkml:trace>
  <inkml:trace contextRef="#ctx0" brushRef="#br1" timeOffset="167909.81">10639 12891 0,'0'0'0,"0"0"0,0 0 16,0 0-16,0 0 0,0 0 15,0 0-15,0 0 16,0 0-16,4 14 0,-4-14 0,14 27 16,7 8-16,-21-35 15,23 30-15,4-6 0,3 0 16,-1-1-16,7 4 16,2-3-16,10 3 0,8 2 15,1 4-15,5-4 16,0 6-16,9 1 0,0 0 0,4 2 15,-1-2-15,2 5 16,1 6-16,1 1 0,6 3 16,-2-1-16,4 6 15,27 12-15,14 10 16,0-2-16,-10-8 0,-3 1 16,-4-1-1,-4 2-15,2-1 16,-5-10-16,4 3 0,-3 3 15,-4-2-15,2-2 16,4 6-16,4 0 0,6 7 16,-4-3-16,1-1 15,-2 0-15,-1 1 0,-6 1 16,1-10-16,-8 2 0,4-2 16,-4 6-16,1-5 0,1-1 15,-5-3-15,-2 1 16,-2-4-16,-1 1 0,-4-4 15,-6 4-15,5-4 16,-10-1-16,-12-7 0,-6-3 16,6 1-1,0 6-15,-1-3 16,1 4-16,-3-2 0,-2-3 16,-2 0-16,2-4 15,-4 0-15,4 0 0,-1-2 16,-4-1-16,2-1 15,-3-2-15,-4-5 0,-3 0 16,-44-30-16,45 26 0,-45-26 16,51 24-16,-51-24 0,49 27 15</inkml:trace>
  <inkml:trace contextRef="#ctx0" brushRef="#br1" timeOffset="168911.48">12293 13630 0,'0'0'16,"0"0"-16,0 0 0,0 0 15,0 0-15,0 0 16,0 0-16,0 0 0,0 0 15,0 0-15,0 0 16,0 0-16,0 0 16,0 0-16,0 0 0,0 0 15,0 0-15,6 25 0,-6-25 16,15 38-16,2 9 0,-17-47 16,19 51-16,-2-1 15,-17-50-15,21 57 0,-21-57 16,18 55-16,-18-55 15,17 58-15,-17-58 0,16 59 16,-16-59-16,14 53 0,-14-53 16,0 0-16,0 0 0,15 47 15,-4-17-15</inkml:trace>
  <inkml:trace contextRef="#ctx0" brushRef="#br1" timeOffset="169327.93">11916 14187 0,'0'0'16,"0"0"-16,0 0 0,0 0 15,0 0-15,15-14 16,12-7-16,8-8 0,-1 8 15,7 1-15,6-5 16,13 0-16,-1-6 16,0 5-16,3-1 0,-2 4 15,-4 2-15,3 0 0,-59 21 0,57-20 16,5 2-16,-62 18 16,0 0-16,62-12 15,-62 12-15,0 0 0,69-18 16</inkml:trace>
  <inkml:trace contextRef="#ctx0" brushRef="#br1" timeOffset="170532.21">13064 13397 0,'0'0'0,"0"0"16,0 0-16,0 0 0,0 0 15,0 0-15,0 0 16,0 0 0,0 0-16,0 0 0,0 0 15,0 18-15,0-18 16,3 33-16,-3-33 16,9 48-16,-9-48 0,0 0 15,0 0-15,15 41 16,-15-41-16,11 35 0,-11-35 15,12 36-15,-12-36 0,0 0 16,12 35-16,-12-35 0,0 0 16,0 0-16,8 39 15,-4-3-15,-11-14 0</inkml:trace>
  <inkml:trace contextRef="#ctx0" brushRef="#br1" timeOffset="171033.34">13106 13334 0,'0'0'16,"0"0"-16,0 0 0,0 0 15,0 0-15,0 0 0,0 0 16,0 0-16,0 0 16,14-11-16,-14 11 0,27-20 15,14-7-15,-41 27 16,35-18-16,8 6 0,-43 12 15,46-9-15,-46 9 16,46 0 0,-46 0-16,40 13 0,-6 5 15,-34-18-15,26 25 16,-5 5-16,-21-30 0,15 38 16,-15-38-16,8 42 15,-8-42-15,6 42 0,-6-42 16,3 44-16,-3-44 15,0 0-15,0 44 0,0-44 0,0 0 16,0 0-16,-3 45 16,3-45-16,-9 36 0</inkml:trace>
  <inkml:trace contextRef="#ctx0" brushRef="#br1" timeOffset="171249.06">13123 13533 0,'0'0'0,"0"0"0,0 0 15,0 0-15,0 0 0,22-3 16,-22 3-16,43-8 15,-43 8-15,68-16 0,-68 16 16,69-6-16</inkml:trace>
  <inkml:trace contextRef="#ctx0" brushRef="#br1" timeOffset="172288.79">14190 14743 0,'0'0'16,"0"0"-16,0 0 15,0 0-15,0 0 0,0 0 16,0 0-16,0 0 16,12 23-16,11 9 0,1 10 15,-3-3-15,-3 5 16,0 1-16,-18-45 0,18 46 16,-18-46-16,21 57 0,2 0 15,-23-57-15,20 49 0,-20-49 16,22 48-16,-22-48 15,0 0-15,0 0 0,17 41 16,-17-41-16,10 30 16</inkml:trace>
  <inkml:trace contextRef="#ctx0" brushRef="#br1" timeOffset="172573.76">13977 15308 0,'0'0'0,"0"0"0,0 0 16,0 0-16,0 0 15,0 0-15,0 0 0,0 0 16,0 0-16,19-3 15,30-13-15,18-4 0,-10-3 0,-3 0 16,-1-8-16,-3 5 16,1 2-16,-51 24 0,46-21 15,-46 21-15,51-17 16,-51 17-16,49-18 0,-49 18 16,0 0-16,0 0 15,47-18 1,-9-3-16</inkml:trace>
  <inkml:trace contextRef="#ctx0" brushRef="#br1" timeOffset="173407.05">14407 15101 0,'0'0'16,"0"0"-16,0 0 15,0 0-15,0 0 0,0 0 16,0 0-16,0 0 16,0 0-16,3 23 0,10 16 15,9 14 1,-1-8-16,-21-45 16,14 39-16,-14-39 0,9 37 15,-9-37-15,0 0 16,10 47-16,-10-47 0,0 0 15,14 54-15,-14-54 16,0 0-16,0 0 0,15 57 16,0-4-16</inkml:trace>
  <inkml:trace contextRef="#ctx0" brushRef="#br1" timeOffset="174409.8">14961 14484 0,'0'0'0,"0"0"0,0 0 15,0 0-15,0 24 0,0-24 16,5 44-16,-5-44 15,0 0-15,7 63 16,-7-63-16,0 0 0,0 0 16,3 62-16,-3-62 0,0 0 0,0 0 15,2 54-15,-2-54 16,0 35-16,0-35 16,0 0-16,-2 5 0,2-5 15,-3-7-15,3 7 16,-3-21-16,6-6 0,-3 27 15,3-36 1,-3 36-16,9-36 16,-9 36-16,11-40 0,6-2 15,-17 42-15,0 0 16,22-46-16,-22 46 0,29-40 16,-29 40-16,45-44 15,-3 10-15,-42 34 0,0 0 16,43-20-16,-43 20 0,33-7 15,-33 7-15,26 4 0,-26-4 16,19 12-16,-19-12 16,5 18-16,-10 2 0,5-20 15,-19 21-15,19-21 16,-26 17-16,-2 4 16,28-21-16,0 0 0,0 0 0,-35 18 15,35-18-15,0 0 16,-22 21-16,22-21 0,-10 18 15,10-18-15,10 14 16,-10-14-16,22 11 0,-22-11 16,35 17-16,3 0 15,-38-17 1,0 0-16,40 27 0,-40-27 16,0 0-16,37 29 15,-37-29-15,20 33 0,-20-33 16,3 32-16,-3-32 15,-18 30-15,-14-4 0,-10-2 16,42-24-16,-46 20 16,46-20-16,-57 19 0,-3-4 15,60-15-15,0 0 0,-59 8 16</inkml:trace>
  <inkml:trace contextRef="#ctx0" brushRef="#br1" timeOffset="175110.67">15651 15809 0,'0'0'16,"0"0"-16,0 0 0,0 0 15,0 0-15,0 0 16,13 23-16,10 7 0,6 12 15,-2-1 1,-4-9-16,2 8 16,-25-40-16,24 37 0,-24-37 15,26 48-15,-26-48 16,36 57-16,-36-57 0,32 53 16,-32-53-16,0 0 15,36 47-15,-36-47 0,0 0 16,27 45-16,-27-45 0,0 0 15,0 0-15,8 41 0</inkml:trace>
  <inkml:trace contextRef="#ctx0" brushRef="#br1" timeOffset="175411.66">15524 16404 0,'0'0'0,"0"0"0,0 0 16,0 0-16,0 0 15,0 0-15,0 0 16,0 0-16,0 0 0,21-14 0,17-14 16,10-7-16,1 2 15,0 5-15,-2 0 0,-47 28 16,47-26-16,-47 26 15,54-24-15,-54 24 0,55-24 16,-55 24-16,59-21 16,-59 21-16,0 0 0,0 0 0,51-20 15,-13 2-15</inkml:trace>
  <inkml:trace contextRef="#ctx0" brushRef="#br1" timeOffset="175961.58">16821 15563 0,'0'0'0,"0"0"0,0 0 16,0 0-16,0 0 15,0 0-15,0 0 0,-19-3 16,19 3-16,-40-9 0,40 9 16,-62-9-16,62 9 0,-59 2 15,-1 11-15,10 14 16,50-27-16,-35 32 15,17 1-15,18-33 0,-9 35 16,9-35-16,-2 38 16,4 8-16,-2-46 0,13 44 0,7-2 31,7-2-31,2-4 16,7-6-16,2-6 0,0-4 15,-38-20-15,43 15 0,-43-15 16,49 10-16</inkml:trace>
  <inkml:trace contextRef="#ctx0" brushRef="#br1" timeOffset="181761.56">16956 16523 0,'0'0'0,"0"0"0,0 0 16,0 0-16,0 0 0,0 0 15,0 0-15,2 9 16,16 8-16,-18-17 16,0 0-16,21 26 0,-4 10 15,-17-36 1,10 40-16,-4 7 15,-3 3-15,-1 9 0,-2-59 16,6 56-16,3-2 16</inkml:trace>
  <inkml:trace contextRef="#ctx0" brushRef="#br1" timeOffset="182193.24">17059 16549 0,'0'0'16,"0"0"-16,0 0 15,0 0-15,22 0 0,-22 0 16,49 0-16,-49 0 16,75 0-16,-75 0 0,73 0 0,-73 0 15,78 9-15,-78-9 16,71 12-16,-12 8 0,-59-20 16,38 28-16,-14-2 15,-24-26-15,9 28 0,-6 0 16,-3-28-16,-14 30 15,-10 0-15,-12-3 0,-6-1 0,42-26 16,-44 22-16,0-6 16,-3-1-16,-2-2 0,49-13 15,-44 12-15,44-12 16,0 0-16,-54 2 0</inkml:trace>
  <inkml:trace contextRef="#ctx0" brushRef="#br1" timeOffset="183295.06">11570 12233 0,'0'0'0,"0"0"16,0 0-16,0 0 16,-20 27-16,-7 7 0,27-34 15,-30 52-15,30-52 0,0 0 16,-24 52-16,24-52 15,0 0-15,0 0 0,-15 48 16,15-48-16,-5 30 16,5-30-16,2 11 0,8-19 15,2-19 1,-4-9-16,4-2 16,3-10-16,3-5 0,3-12 15,-1-4-15,3 2 16,1 2-16,-5 0 15,-19 65-15,19-63 0,-19 63 16,0 0-16,0 0 0,22-50 16,-11 11-16,-11 39 0,10-12 15,-10 19-15,3 16 16,-3 12-16,3 7 0,2 9 16,3 10-16,-8-61 15,13 60-15,-13-60 0,0 0 16,21 44-16,2-17 15,7-16 1,-4-13-16,1-18 0,3-11 16,0-13-16,6-15 15,4-9-15,-1-4 0,3 1 16,-42 71-16,41-61 16,-41 61-16,0 0 0,0 0 15,40-57-15,-5 25 16,-15 20-16,-5 21 0,-12 14 0,-3 16 15,-3 8-15,-3 13 16,0 15-16,-3 4 16,3-6-16,6-73 0,0 66 15,0-66-15,-3 58 0</inkml:trace>
  <inkml:trace contextRef="#ctx0" brushRef="#br1" timeOffset="183664.72">12555 11978 0,'0'0'0,"0"0"16,0 0-16,0 0 0,-25 6 15,25-6-15,-37 9 16,-14 14-16,51-23 16,-42 33-16,9 3 0,13 0 0,20-36 15,-16 38-15,8 8 16,8-46-16,0 48 0,0-48 16,15 39-16,8-13 15,9-16-15,-2-13 0,0-15 16,-1-12-16,-29 30 15,30-38 1,-6-10-16,-24 48 0,24-59 16,-24 59-16,15-56 15,-15 56-15,5-50 0,-5 50 16,-12-51-16</inkml:trace>
  <inkml:trace contextRef="#ctx0" brushRef="#br1" timeOffset="183996.44">12780 11928 0,'0'0'16,"0"0"-16,0 0 0,0 0 0,-6 29 15,2 25-15,4-54 16,-6 79-16,6-79 15,-3 72-15,3-72 0,0 0 16,9 59-16,9-23 16,6-24-16,-24-12 0,24-7 31,0-11-31,-24 18 0,20-26 16,6-7-16,1-9 0,0-2 15,-27 44-15,33-47 16,-33 47-16,0 0 0,0 0 15,29-38-15,-29 38 16,15-27-16</inkml:trace>
  <inkml:trace contextRef="#ctx0" brushRef="#br1" timeOffset="184297.36">13072 12064 0,'0'0'16,"0"0"-16,0 0 0,4 9 16,-4-9-16,18 12 0,-18-12 15,29 17-15,9-8 16,-38-9-16,43 0 15,-8-15 1,-3-8-16,-32 23 0,30-30 16,-30 30-16,18-35 15,-18 35-15,0 0 0,6-36 16,-6 36-16,0 0 16,-9-24-16,-12 6 0,21 18 15,-29-5-15,-1 10 16,-2 11-16,2 10 0,6 3 0,8 10 15,16-39-15,-8 42 16,8-42-16,0 45 0,8 2 16,-8-47-16,0 0 15,19 36-15,10-16 0</inkml:trace>
  <inkml:trace contextRef="#ctx0" brushRef="#br1" timeOffset="184835.91">13420 12008 0,'0'0'0,"0"0"0,0 0 15,0 0-15,-10 27 16,10-27-16,-8 50 0,8-50 15,0 0-15,0 0 16,-9 68-16,9-68 0,0 0 16,0 47-16,0-47 0,9 15 15,-9-15-15,18-21 0,2-17 16,1-1-16,-3 4 16,-3 5-16,-15 30 0,0 0 15,0 0-15,17-33 16,-17 33-16,0 0 0,21-21 15,-21 21 1,13-5-16,-13 5 16,11 15-16,-9 12 0,-2-27 15,0 38-15,0-38 16,0 0-16,0 0 16,3 36-16,4-4 0,-7-32 15,15 12-15,-2-16 16,9-16-16,2-10 0,3-5 0,2-3 15,-29 38-15,0 0 16,0 0-16,30-39 0,-30 39 16,30-27-16,-7 15 15,-23 12-15,17 12 0,-5 10 16,-8 7-16,-4-29 16,3 35-1,-3-35-15,-3 42 0,3-42 16,-6 39-16</inkml:trace>
  <inkml:trace contextRef="#ctx0" brushRef="#br1" timeOffset="185198.95">13953 12032 0,'0'0'0,"0"0"15,0 0-15,0 0 16,0 0-16,0 0 0,11 8 15,-11-8-15,30 9 16,-30-9-16,51 9 0,-51-9 16,56 0-16,-56 0 0,47-12 15,-47 12-15,37-24 0,-24-5 16,-13 29-16,0-29 16,0 29-16,-8-27 0,8 27 15,-21-21-15,-9 9 16,-5 9-16,3 11 0,5 13 15,0 6 1,27-27-16,-24 36 16,24-36-16,-17 44 15,17-44-15,-5 45 0,5-45 16,5 39-16,-5-39 0,24 28 16,6-15-16,5-13 15,-5-6-15</inkml:trace>
  <inkml:trace contextRef="#ctx0" brushRef="#br1" timeOffset="185537.7">14345 11948 0,'0'0'0,"0"0"16,0 0-1,-19 24-15,-1 8 0,20-32 16,0 0-16,-20 45 15,20-45-15,0 0 0,-13 33 16,13-6-16,6-15 16,6-10-16,3-11 0,3-6 15,6-8-15,0-7 16,-24 30-16,29-30 0,-29 30 0,0 0 16,0 0-16,33-20 15,-33 20-15,27-9 0,-1 18 16,-26-9-16,20 20 15,-20-20-15,18 30 16,-18-30-16,0 0 0,0 0 16,14 39-16,-14-39 0,0 0 15,19 29-15,-4-14 0</inkml:trace>
  <inkml:trace contextRef="#ctx0" brushRef="#br1" timeOffset="185769.19">14759 11652 0,'0'0'15,"0"0"-15,0 0 16,0 0-16,0 0 0,-9 27 16,1 20-16,8-47 15,-10 77-15,10-77 0,-3 83 16,6-3-16,-3-80 0,3 77 15,-3-77-15,0 0 0,0 0 16,13 62-16,-13-62 16,20 33-16</inkml:trace>
  <inkml:trace contextRef="#ctx0" brushRef="#br1" timeOffset="185954.07">14699 12093 0,'0'0'0,"0"0"16,0 0-16,0 0 0,25-3 0,23-5 16,-48 8-16,73-15 15,-73 15-15,83-6 0</inkml:trace>
  <inkml:trace contextRef="#ctx0" brushRef="#br1" timeOffset="186370.99">12404 12775 0,'0'0'0,"32"0"0,30 0 16,35 0-16,26 0 16,9-9-16,8-3 0,15-3 15,1 1-15,25-4 16,20-9-16,-2 4 16,2-4-16,10 8 15,2 5-15,4 0 16,-10-2-16,1 2 15,-7 4-15,4 5 0,-13 5 16,-11 3-16,-19 9 0</inkml:trace>
  <inkml:trace contextRef="#ctx0" brushRef="#br1" timeOffset="187559.34">26223 10669 0,'0'0'0,"0"0"16,0 0-16,-23-12 16,23 12-16,0 0 0,-39-21 15,39 21-15,-47-21 0,47 21 16,0 0-16,0 0 0,-48-7 15,48 7-15,0 0 16,-25 7-16,11 11 0,19 0 16,12 3-16,10-1 15,8-2-15,7-3 16,2-1-16,6-2 0,3 6 0,-53-18 16,44 24-16,-44-24 0,30 29 15,-15 2-15,-20 4 16,-11 0-16,-8 4 0,-11-1 15,-18 9-15,-9 2 16,0-6-16,-8-2 16,3 2-16,0-5 15,67-38-15,-66 33 16,66-33-16,-65 23 16,14-11-16,37-15 0</inkml:trace>
  <inkml:trace contextRef="#ctx0" brushRef="#br1" timeOffset="187992.36">26674 10546 0,'0'0'16,"0"0"-16,0 0 0,-9 28 15,-9 22-15,-6 18 16,4-6-16,2 3 16,1 0-16,17-65 0,0 0 15,-15 63-15,15-63 0,0 0 16,0 0-16,-10 50 0,10-50 15,7 29-15,11-22 16,5-14-16,6-11 0,-29 18 16,33-16-16,-33 16 15,0 0-15,36-19 0,-36 19 16,0 0 0,33-5-16,-33 5 15,26 12-15,-26-12 0,23 23 16,-23-23-16,18 30 15,-18-30-15,22 27 0,-22-27 16,20 15-16</inkml:trace>
  <inkml:trace contextRef="#ctx0" brushRef="#br1" timeOffset="188192.55">27127 10683 0,'0'0'0,"0"0"16,0 0-16,0 0 0,0 0 0,0 0 16,0 0-16,-8 33 15,-4 20-15,-10 24 0,6-12 16,0-8-16,16-57 16,0 0-16,-14 56 0,-7-2 15</inkml:trace>
  <inkml:trace contextRef="#ctx0" brushRef="#br1" timeOffset="188477.95">27586 10586 0,'0'0'0,"0"0"16,0 0-16,-23 8 16,-16 4-16,-16 18 15,9 6-15,8 10 0,-1 11 16,6 5 0,4 4-16,2 2 15,7 3-15,5-3 0,15-68 16,0 0-16,-11 65 15,11-65-15,-3 48 0,9-19 16</inkml:trace>
  <inkml:trace contextRef="#ctx0" brushRef="#br1" timeOffset="188663.31">27299 11056 0,'0'0'0,"0"0"15,0 0-15,0 0 0,0 0 16,24-2-16,23-13 0,18-3 16,-65 18-16,58-24 0,-58 24 15,61-29-15</inkml:trace>
  <inkml:trace contextRef="#ctx0" brushRef="#br1" timeOffset="188933.25">27977 10407 0,'0'0'16,"0"0"-16,0 0 0,0 0 15,-16 16-15,-11 11 0,-6 8 16,6 6-16,-2 7 15,2 17-15,4 0 0,8 6 16,5-9-16,10-62 16,-5 66-16,5-66 0,3 55 15,-3-55-15,0 0 16,0 0 0,9 45-16,9-27 0</inkml:trace>
  <inkml:trace contextRef="#ctx0" brushRef="#br1" timeOffset="189118">27694 10704 0,'0'0'16,"0"0"-16,0 0 0,0 0 15,0 0-15,19 0 16,-19 0-16,52 0 0,-52 0 15,80 0-15,3-8 16</inkml:trace>
  <inkml:trace contextRef="#ctx0" brushRef="#br1" timeOffset="189318.37">27281 10026 0,'0'0'0,"0"0"15,0 0-15,-8-3 0,8 3 16,0 0-16,0 0 16,-3-10-16,6-4 0</inkml:trace>
  <inkml:trace contextRef="#ctx0" brushRef="#br1" timeOffset="189682.31">25281 11982 0,'0'0'16,"38"0"-16,37 0 0,49 0 15,42-7-15,15-11 16,46-14-16,29-17 0,8-3 15,20-7-15,21-7 16,-21 1 0,-4 6-16,-29 3 0,-10 5 15,-4 4-15,-16 12 16,-18 10-16,-25 14 0,-31 5 16,-23 6-16,-14 0 15</inkml:trace>
  <inkml:trace contextRef="#ctx0" brushRef="#br1" timeOffset="-175977.22">12338 13951 0,'0'0'0,"0"0"0,0 0 15,0 0-15,0 0 16,0 0 0,0 0-16,0 0 0,0 0 15,12 0-15,-12 0 16,0 0-16,29 0 0,-29 0 15,0 0-15,0 0 16,41 0-16,-41 0 0,0 0 16,0 0-16,35-5 15,-35 5-15,0 0 0,0 0 0,22-6 16,-22 6-16,0 0 16,0 0-16,13-7 0,-13 7 15,0 0-15,0 0 16,8-6-16,-8 6 0,6 3 15,-6-3-15,0 0 16,0 0 0,2 7-16,-2-7 0,0 0 15,0 0-15,0 14 16,0-14-16,0 0 0,0 0 16,3 15-16,-3-15 15,0 0-15,0 0 16,-3 21-16,3-21 0,0 0 15,0 0-15,-2 14 0,2-14 16,0 0-16,0 0 0,-9 13 16,9-13-16,0 0 15,0 0-15,-13 5 0,13-5 16,0 0-16,-11-3 16,11 3-16,0 0 0,0 0 15,-16-9-15,16 9 0,0 0 16,-11-14-16,11 14 0,0 0 15,0 0-15,-18-15 16,18 15-16,0 0 0,-20-15 16,20 15-16,0 0 15,-24-6-15,24 6 0,0 0 16,0 0 0,-21 0-16,21 0 15,-11 6-15,11-6 0,0 0 16,0 0-16,0 9 15,0-9-15,0 0 16,0 0-16,8 3 0,-8-3 16,0 0-16,12-7 15,-12 7-15,0 0 0,0 0 0,12-11 16,-12 11-16,0 0 16,3-17-16,-3 17 0,0 0 15,0 0-15,-6-15 16,6 15-16,-18-10 0,18 10 15,0 0-15,0 0 16,-18 0 0,18 0-16,-15 12 0,15-12 15,-5 16-15,5-16 16,0 0-16,5 17 0,-5-17 16,0 0-16,0 0 15,13 15-15,-13-15 0,0 0 16,17 5-16,-17-5 15,0 0-15,0 0 0,16-2 0,-16 2 16,0 0-16,5-12 16,-5 12-16,-2-15 15,2 15-15,-13-14 0,13 14 16,0 0-16,0 0 0,-14-7 16,14 7-16,-19 0 15,19 0-15,0 0 0,0 0 16,-8 7-16,8-7 0,0 0 31,-3 9-31,3-9 16,0 0-16,6 5 0,-6-5 0,0 0 0,15-3 31,-15 3-31,0 0 0,0 0 16,12-8-16,-12 8 0,0 0 15,8-13-15,-8 13 0,0 0 16,0 0-16,0-12 15,0 12-15,0 0 0,0 0 16,-6-6-16,1 3 16</inkml:trace>
  <inkml:trace contextRef="#ctx0" brushRef="#br1" timeOffset="-174981.25">10029 13915 0,'0'0'0,"0"0"16,0 0-16,0 0 16,0 0-16,0 0 0,15 0 15,-15 0-15,32 0 0,-32 0 16,0 0-16,48 7 15,-48-7-15,0 0 0,0 0 16,46 3-16,-46-3 16,54-3-16</inkml:trace>
  <inkml:trace contextRef="#ctx0" brushRef="#br1" timeOffset="-174743">10482 13987 0,'0'0'0,"0"0"16,0 0-16,0 0 16,0 0-16,13 0 15,16 0-15,-29 0 0,0 0 16,0 0-16,44 0 15,4 0-15,-48 0 0,0 0 0,0 0 16,59-9-16</inkml:trace>
  <inkml:trace contextRef="#ctx0" brushRef="#br1" timeOffset="-174596.01">10930 13940 0,'0'0'0,"0"0"16,0 0-16,0 0 15,14 6 1,-14-6-16,0 0 0,37 5 15,-37-5-15,0 0 16,56 12-16,-56-12 0,59 9 16,0-1-16,-59-8 15,0 0-15,59 13 0</inkml:trace>
  <inkml:trace contextRef="#ctx0" brushRef="#br1" timeOffset="-174442.3">11606 13975 0,'0'0'0,"0"0"16,0 0-16,0 0 15,0 0 1,17 0-16,-17 0 16,0 0-16,32 0 0,19-9 15</inkml:trace>
  <inkml:trace contextRef="#ctx0" brushRef="#br1" timeOffset="-174172.76">12033 13940 0,'0'0'15,"0"0"-15,0 0 0,0 0 16,17 0-16,-17 0 16,29 6-16,-29-6 0,0 0 15,0 0-15,51 2 16,-51-2-16,0 0 0,0 0 15,45 5-15,-45-5 0,0 0 16,0 0-16,44 7 0,-44-7 16,0 0-16,0 0 15,42 3-15,-42-3 0,0 0 16,0 0-16,32 3 16,-32-3-16,24 0 0</inkml:trace>
  <inkml:trace contextRef="#ctx0" brushRef="#br1" timeOffset="-174078.99">12353 13987 0,'0'0'15,"0"0"-15,0 0 16,0 0-16,0 0 0,0 0 16,0 0-16,2 0 15,-2 0-15,0 0 0,0 0 16,19 9-16</inkml:trace>
  <inkml:trace contextRef="#ctx0" brushRef="#br1" timeOffset="-173376.69">9176 13773 0,'0'0'0,"0"0"0,0 0 16,-7 34-16,7-34 0,-2 56 16,2-56-16,0 0 15,-7 85 1,7-85-16,0 0 0,-3 81 16,3-81-16,0 0 15,0 0-15,3 67 0,-3-67 16,0 0-16,4 44 15,-11-23-15</inkml:trace>
  <inkml:trace contextRef="#ctx0" brushRef="#br1" timeOffset="-172652.8">9258 13614 0,'0'0'0,"0"0"0,0 0 16,0 0-16,0 0 15,0 0-15,0 0 0,0 0 16,0 0-16,26 0 15,-26 0-15,59 0 0,-59 0 16,87-6-16,-4-1 16,-12 7-16,-71 0 0,62 4 0,-62-4 15,0 0-15,54 9 16,-54-9-16,0 0 16,0 0-16,38 16 0,-38-16 15,19 20-15,-19-20 16,-3 20-16,-16 0 0,19-20 15,-29 25 1,-7-2-16,36-23 16,-41 21-16,41-21 0,-53 20 15,53-20-15,-66 18 16,66-18-16,0 0 0,0 0 16,-62 12-16,62-12 15,0 0-15,0 0 0,-51 4 16,51-4-16,0 0 0,-51 0 15</inkml:trace>
  <inkml:trace contextRef="#ctx0" brushRef="#br1" timeOffset="-171465.25">14255 15379 0,'0'0'0,"0"0"0,0 0 16,0 0-16,0 0 0,15 0 16,-15 0-1,0 0-15,0 0 16,27 0-16,-27 0 0,0 0 15,0 0-15,29 0 16,-29 0-16,0 0 0,0 0 16,15 3-16,-15-3 15,0 0-15,-3 0 0,-9-3 16</inkml:trace>
  <inkml:trace contextRef="#ctx0" brushRef="#br1" timeOffset="-171217.48">13849 15373 0,'0'0'15,"0"0"-15,0 0 16,0 0-16,-20 0 0,20 0 15,-39 0-15,39 0 16,0 0-16,-56 0 0,56 0 0,-57-5 16,57 5-16,0 0 15,-54-14-15</inkml:trace>
  <inkml:trace contextRef="#ctx0" brushRef="#br1" timeOffset="-171101.54">13508 15337 0,'-6'0'0,"-2"7"0,-4-1 15,-9 2-15,21-8 16,0 0-16,-32 10 0,32-10 0,-47 2 15,47-2-15,-60-2 16,60 2-16,-69-7 0,69 7 16,0 0-16,-79-7 15</inkml:trace>
  <inkml:trace contextRef="#ctx0" brushRef="#br1" timeOffset="-170948.03">12708 15337 0,'0'0'0,"0"0"0,0 0 16,0 0-16,-24 0 15,24 0-15,-41 0 0,41 0 16,0 0-16,-68-8 0</inkml:trace>
  <inkml:trace contextRef="#ctx0" brushRef="#br1" timeOffset="-170800.75">12085 15316 0,'0'0'16,"0"0"-16,0 0 0,0 0 16,0 0-16,0 0 15,0 0-15,0 0 0</inkml:trace>
  <inkml:trace contextRef="#ctx0" brushRef="#br1" timeOffset="-170631.56">11623 15373 0,'0'0'0,"0"0"0,0 0 16,0 0-16,0 0 15,-21 0-15,-20 0 16,41 0-16,0 0 0,-65 0 0,65 0 15,-74 0-15</inkml:trace>
  <inkml:trace contextRef="#ctx0" brushRef="#br1" timeOffset="-170198.66">11125 15361 0,'0'0'0,"0"0"0,0 0 15,0 0-15,-29 0 0,29 0 16,-50 0-16,50 0 16,-73 0-16,73 0 0,0 0 15,0 0-15,-62 0 16,62 0-16,0 0 0,0 0 0,-52 0 16,52 0-16,0 0 15,-48 7-15,48-7 0,-38 5 16,0 1-16,-4-1 15,0 2-15,-6-1 16,5 1-16,-6-6 0,49-1 16,-46 7-1,46-7-15,0 0 16,0 0-16,-39-3 0,39 3 16,0 0-16,0 0 15,-29-4-15,29 4 0,0 0 16,0 0-16,-18-8 15,18 8-15,-19-9 0,-10 0 16,-6 3-16,-7 3 0,42 3 16,-44-2-16,44 2 0,-51 0 15,51 0-15,-59-4 16,3-2-16</inkml:trace>
  <inkml:trace contextRef="#ctx0" brushRef="#br1" timeOffset="-169611.96">12400 14200 0,'0'0'15,"0"0"-15,0 0 16,0 0-16,0 0 0,0 0 16,0 0-16,0 0 15,0 0-15,0 0 0,4 8 16,4 10-1,-8-18-15,0 0 16,0 0-16,5 37 0</inkml:trace>
  <inkml:trace contextRef="#ctx0" brushRef="#br1" timeOffset="-169458.35">12397 14757 0,'0'0'15,"0"0"-15,0 0 16,0 0-16,12 14 0,-12-14 16,17 27-16,-17-27 15,0 0-15,0 0 0,18 39 16</inkml:trace>
  <inkml:trace contextRef="#ctx0" brushRef="#br1" timeOffset="-169279.7">12429 15266 0,'0'0'0,"0"0"0,0 0 0,0 0 16,4 16-16,-4-16 16,14 32-16,-14-32 0,0 0 15,0 0-15,16 44 16,-16-44-16,14 46 0</inkml:trace>
  <inkml:trace contextRef="#ctx0" brushRef="#br1" timeOffset="-169141.7">12584 15764 0,'0'0'16,"0"0"-16,0 0 0,0 0 15,0 0-15,0 0 16,0 24-1,0-24-15,0 0 0,0 50 16</inkml:trace>
  <inkml:trace contextRef="#ctx0" brushRef="#br1" timeOffset="-168956.96">12610 16212 0,'0'0'0,"0"0"16,0 0-16,0 0 15,0 20-15,0-20 0,7 40 16,-7-40-16,0 0 16,0 0-16,5 58 15,-5-58-15,0 0 0,3 53 16</inkml:trace>
  <inkml:trace contextRef="#ctx0" brushRef="#br1" timeOffset="-168809.58">12637 16632 0,'0'0'0,"0"0"16,0 0-16,0 0 16,0 0-16,0 0 0,0 0 15,0 0-15,0 19 0,0-19 16,0 0-16,0 0 0,0 21 16,0 5-16</inkml:trace>
  <inkml:trace contextRef="#ctx0" brushRef="#br1" timeOffset="-168624.76">12568 16897 0,'0'0'0,"0"0"0,0 0 15,0 0-15,0 0 16,0 0-16,0 0 16,0 0-16,0 0 0,0 14 15,0-14-15,0 0 0,0 0 31,0 21-31,0-21 0,0 0 16,0 0-16,-2 23 16</inkml:trace>
  <inkml:trace contextRef="#ctx0" brushRef="#br1" timeOffset="-167621.81">12281 17269 0,'0'0'16,"0"0"-16,0 0 0,0 0 16,0 0-16,0 0 15,0 0-15,0 0 0,0 0 0,0 0 16,0 0-16,0 0 16,0 0-16,0 0 0,0 0 15,0 16-15,0-16 16,0 27-16,0-27 15,0 0-15,0 0 0,-5 40 16,1 2 0,4-42-16,0 0 15,-3 48-15,3-48 0,0 0 16,-5 52-16,5-52 16,0 0-16,-3 72 0,-6-4 15,0-6-15,9-62 16,0 0-16,-6 63 0,6-63 15,0 0-15,0 0 0,-3 56 16,3-9-16</inkml:trace>
  <inkml:trace contextRef="#ctx0" brushRef="#br1" timeOffset="-167135.78">12723 17519 0,'0'0'0,"0"0"0,0 0 15,0 0-15,0 0 16,-21 0-16,21 0 0,-41-7 16,41 7-16,-66 0 15,-1 12-15,67-12 0,-62 34 0,13 3 16,17 2-16,32-39 16,-21 42-16,21-42 0,0 0 15,-6 35-15,15-8 16,-9-27-16,21 23 0,-21-23 15,29 15-15,-29-15 16,36 5 0,1-13-16,1-4 0,-38 12 15,0 0-15,32-26 16,-32 26-16,27-32 0,-27 32 16,0 0-16,18-40 15,-18 40-15,9-37 16,-9 37-16,0 0 0,-9-38 15</inkml:trace>
  <inkml:trace contextRef="#ctx0" brushRef="#br1" timeOffset="-166719.78">12982 17530 0,'0'0'0,"0"0"0,0 0 16,0 0-16,0 0 0,0 0 16,0 0-16,0 0 0,-19 0 15,-13 7-15,-17 1 0,11 13 16,12 5-16,26-26 15,-21 30-15,21-30 16,0 0-16,-12 29 0,12-29 16,-3 33-16,12-9 0,6-3 15,5-10-15,7-5 0,-27-6 16,27 3-16,-27-3 16,29-6-16,1-6 0,-30 12 15,29-18-15,-4-3 16,-25 21-16,24-25 0,-24 25 15,0 0-15,11-31 16,-14 5 0,-5 0-16,-7 0 0</inkml:trace>
  <inkml:trace contextRef="#ctx0" brushRef="#br1" timeOffset="-165686.02">9072 14902 0,'0'0'15,"0"0"-15,0 0 0,0 0 16,0 0-16,0 0 16,0 0-16,0 0 15,3 18-15,-3-18 16,14 32-16,-14-32 16,16 57-16,-16-57 15,13 68-15,-13-68 0,7 89 16,-10-1-16,-1-1 0,4-87 15,-2 71-15,2-71 16,0 71-16,0-71 16,0 68-16,0-68 0,9 68 0,-9-68 15,0 0-15,0 0 16,9 54-16,-9-54 0,8 38 16,-1-29-16</inkml:trace>
  <inkml:trace contextRef="#ctx0" brushRef="#br1" timeOffset="-165216.37">9118 15041 0,'0'0'0,"0"0"15,0 0-15,0 0 16,0 0-16,0 0 0,0 0 16,16-2-16,19-7 0,13-7 15,3-1-15,-51 17 0,52-14 16,-52 14-16,61-10 15,-61 10-15,62-3 0,-62 3 16,0 0-16,59 13 16,-59-13-16,0 0 0,39 21 15,-39-21 1,11 26-16,-11-26 16,-9 26-16,-12-1 0,-12-5 15,-2-3-15,-6-2 16,1 1-16,40-16 0,-41 14 15,41-14-15,0 0 16,-44 14-16,44-14 0,0 0 16,0 0-16,-36 9 0,10 0 15</inkml:trace>
  <inkml:trace contextRef="#ctx0" brushRef="#br1" timeOffset="-164883.95">9555 15316 0,'0'0'16,"0"0"-16,0 0 0,0 0 15,0 0-15,0 0 16,0 0-16,0 0 0,0 0 16,0 0-16,0 0 15,0 21-15,0-21 0,0 42 16,0-42-16,0 62 16,0-62-16,-3 68 0,3-68 0,0 0 15,0 68-15,0-68 16,0 0-16,0 69 0</inkml:trace>
  <inkml:trace contextRef="#ctx0" brushRef="#br1" timeOffset="-163162.88">14531 15554 0,'0'0'0,"0"0"0,0 0 16,0 0-16,0 0 0,0 0 15,0 0-15,0 0 0,0 0 16,0 0-16,0 0 0,0 15 16,0-15-16,0 0 15,0 38-15</inkml:trace>
  <inkml:trace contextRef="#ctx0" brushRef="#br1" timeOffset="-162992.97">14600 16025 0,'0'0'0,"0"0"0,0 0 16,0 0-16,0 0 0,0 0 15,0 0-15,0 0 0,11 18 16,-11-18-16,26 32 16</inkml:trace>
  <inkml:trace contextRef="#ctx0" brushRef="#br1" timeOffset="-162839.16">14738 16333 0,'0'0'0,"0"0"0,0 0 16,0 0-16,0 0 0,0 0 16,0 0-16,0 0 15,0 18-15,0-18 0,10 39 16</inkml:trace>
  <inkml:trace contextRef="#ctx0" brushRef="#br1" timeOffset="-162691.78">14794 16690 0,'0'0'15,"0"0"-15,0 0 0,0 0 16,0 0-16,0 0 16,0 16-16,0-16 0,10 36 15</inkml:trace>
  <inkml:trace contextRef="#ctx0" brushRef="#br1" timeOffset="-162538.31">14759 16961 0,'0'0'0,"0"0"16,0 0-16,0 0 16,0 0-16,0 0 0,0 0 15,0 0-15,0 0 16</inkml:trace>
  <inkml:trace contextRef="#ctx0" brushRef="#br1" timeOffset="-162020.84">14364 17415 0,'0'0'15,"0"0"-15,0 0 0,0 0 16,0 0-16,0 0 15,0 0-15,0 0 16,0 0-16,0 0 0,0 27 0,0-27 16,0 49-16,0-49 0,8 75 15,-8-75-15,5 74 16,-5-74-16,6 73 16,-6-73-16,8 66 0,-8-66 15,13 56-15,-13-56 16,0 0-16,11 53 0,-11-53 0,0 57 31</inkml:trace>
  <inkml:trace contextRef="#ctx0" brushRef="#br1" timeOffset="-161388.07">14664 17423 0,'0'0'0,"0"0"16,0 0-16,0 0 15,0 0-15,0 0 0,0 0 16,0 0-16,0 0 15,0 0-15,0 0 0,0 0 16,0 0-16,-8 15 0,8-15 16,-19 27-16,19-27 0,0 0 15,0 0-15,-20 33 0,20-33 16,-15 26-16,15-26 16,-2 21-16,2-21 15,8 24-15,-8-24 0,17 19 16,-17-19-1,31 22-15,-1-2 16,-30-20-16,0 0 16,27 25-16,-27-25 0,0 0 15,0 0-15,22 23 16,-22-23-16,10 30 0,-10-30 16,3 27-16,-3-27 0,-10 26 15,10-26-15,0 0 0,-17 18 16,17-18-16,-22 8 15,22-8-15,-26-6 0</inkml:trace>
  <inkml:trace contextRef="#ctx0" brushRef="#br1" timeOffset="-161187.12">14786 17415 0,'0'0'0,"0"0"16,0 0-16,0 0 16,0 0-1,0 0-15,18 0 0,-18 0 16,0 0-16,41 0 16,-41 0-16,65 0 0</inkml:trace>
  <inkml:trace contextRef="#ctx0" brushRef="#br1" timeOffset="-160754.68">15164 17601 0,'0'0'0,"0"0"15,0 0-15,0 0 16,0 0-16,-16 0 0,16 0 16,0 0-16,-35 0 15,35 0-15,-54-3 0,54 3 16,-46 6-16,46-6 16,0 0-16,-37 25 0,37-25 15,-18 32-15,18-32 0,-7 31 16,7-31-16,7 28 0,-7-28 15,15 26-15,-15-26 16,20 20-16,-20-20 0,30 13 16,-30-13-16,29 2 15,5-4-15,-34 2 0,23-13 16,-23 13 0,0 0-16,20-20 15,-20 20-15,10-23 0,-7-8 16,-3 31-16,0 0 15,-7-25-15,7 25 16,-17-31-16</inkml:trace>
  <inkml:trace contextRef="#ctx0" brushRef="#br1" timeOffset="-159667.07">15764 16230 0,'0'0'0,"0"0"0,0 0 16,0 0-16,0 0 16,24 0-16,-24 0 0,0 0 15,0 0-15,41 0 0,-41 0 16,0 0-16,44 8 0,-44-8 16,10 13-16,-10-13 15,-40 21-15</inkml:trace>
  <inkml:trace contextRef="#ctx0" brushRef="#br1" timeOffset="-159497.04">15175 16215 0,'0'0'16,"0"0"-16,0 0 0,0 0 15,0 0-15,0 0 0,0 0 16,0 0-16,0 0 16,0 0-16</inkml:trace>
  <inkml:trace contextRef="#ctx0" brushRef="#br1" timeOffset="-159312.12">14943 16298 0,'0'0'0,"0"0"16,0 0-16,0 0 0,0 0 15,0 0-15,0 0 16,0 0 0,0 0-16</inkml:trace>
  <inkml:trace contextRef="#ctx0" brushRef="#br1" timeOffset="-159180.25">14713 16280 0,'0'0'0,"0"0"0,0 0 15,0 0-15,-25-3 0,25 3 16,-48-15-16,48 15 0,-67-15 16,1-2-16,66 17 15,-57-30-15</inkml:trace>
  <inkml:trace contextRef="#ctx0" brushRef="#br1" timeOffset="-159033.37">13961 16179 0,'0'0'0,"0"0"16,0 0-16,0 0 16,-16 5-16,16-5 0,0 0 15,-36 4-15,36-4 16,-57 6-16</inkml:trace>
  <inkml:trace contextRef="#ctx0" brushRef="#br1" timeOffset="-158895.35">13461 16212 0,'0'0'0,"0"0"16,0 0-16,0 0 16,0 0-16,-21 0 0,21 0 31,0 0-31,-35 0 0,-18 0 15,53 0-15,-48-10 0</inkml:trace>
  <inkml:trace contextRef="#ctx0" brushRef="#br1" timeOffset="-158748.34">12607 16215 0,'0'0'0,"0"0"16,0 0-16,0 0 0,0 0 15,-27 0-15,27 0 16,-52 0-16,-23 0 0</inkml:trace>
  <inkml:trace contextRef="#ctx0" brushRef="#br1" timeOffset="-158579.58">11752 16215 0,'0'0'0,"0"0"15,0 0-15,0 0 16,0 0 0,-19 0-16,19 0 15,-35-6-15,35 6 0,-57-9 16,57 9-16,-62-12 16</inkml:trace>
  <inkml:trace contextRef="#ctx0" brushRef="#br1" timeOffset="-158426.43">11229 16176 0,'0'0'0,"0"0"0,0 0 16,0 0-16,0 0 15,0 0-15,-15 0 0,15 0 16,0 0-16,-29 0 16,29 0-16,-60 0 0</inkml:trace>
  <inkml:trace contextRef="#ctx0" brushRef="#br1" timeOffset="-157994.31">10716 16188 0,'0'0'0,"0"0"16,0 0-16,0 0 0,0 0 0,0 0 15,0 0-15,0 0 16,0 0-16,-8 6 0,8-6 15,0 0-15,0 0 16,-12 3-16,12-3 0,0 0 16,0 0-16,-21 8 15,21-8-15,0 0 0,-32 4 0,32-4 16,0 0-16,-36 3 16,36-3-16,0 0 0,-42 6 15,42-6-15,0 0 16,0 0-16,-38 4 0,38-4 15,0 0-15,-43 0 16,43 0 0,0 0-16,0 0 0,-37 0 15,-4-4-15,41 4 16,0 0-16,0 0 16,-36 0-16,36 0 0,-39 5 15,39-5-15,0 0 16,0 0-16,-33 13 0,33-13 15,0 0-15,0 0 0,-29 11 16,29-11-16,-30 4 0</inkml:trace>
  <inkml:trace contextRef="#ctx0" brushRef="#br1" timeOffset="-157278.28">8938 16120 0,'0'0'0,"0"0"0,0 0 16,0 0-16,0 0 15,0 0-15,0 0 0,0 0 0,-6 23 16,6-23-16,-3 45 16,3-45-16,-4 68 0,4-68 15,-11 74-15,5-2 16,6-72-16,-8 64 0,8-64 15,0 0-15,0 0 16,-6 66 0,6-66-16,-3 51 0,3-51 15,0 0-15,6 35 0,-6-35 16,0 0-16,8 9 16,-8-9-16,9-12 15,-9 12-15,13-29 0,-13 29 16,11-52-16,1-16 15,3 4-15,3 2 0,-4 5 16,7 4-16,1 5 0,4 4 16,-26 44-16,29-43 15,1 5-15,-30 38 0,32-26 16,-32 26-16,39-24 16,6 7-16,-2 11 0,-43 6 15,43 3 1,-43-3-16,32 17 15,-32-17-15,0 0 0,24 30 16,-13 3-16,-11-33 16,0 32-16,0-32 0,-13 30 15,13-30-15,-27 23 16,27-23-16,-36 22 0,36-22 16,0 0-16,-42 10 0,42-10 15,0 0-15,0 0 16,-54 6-16</inkml:trace>
  <inkml:trace contextRef="#ctx0" brushRef="#br1" timeOffset="-156893.45">9569 16226 0,'0'0'0,"0"0"0,0 0 16,0 0 0,0 0-16,-14 0 0,14 0 15,0 0-15,-24 10 16,24-10-16,-21 8 0,21-8 16,3 12-16,-3-12 15,24 12-15,-24-12 16,42 15-16,-7 2 0,-35-17 15,30 25-15,-30-25 0,17 26 16,-10 4-16,-7-30 0,-12 32 16,-15-2-16,-8 2 15,-4-2-15,0-3 0,39-27 16,-41 26-16,41-26 16,0 0-16,0 0 0,-39 30 15,39-30 1,-31 27-16,26-6 15</inkml:trace>
  <inkml:trace contextRef="#ctx0" brushRef="#br1" timeOffset="-156160.75">15956 16440 0,'0'0'0,"0"0"0,0 0 16,0 0-16,13-3 15,-13 3 1,0 0-16,0 0 0,25-9 16,-25 9-16,0 0 15,0 0-15,34-9 0,-34 9 16,20 9-16</inkml:trace>
  <inkml:trace contextRef="#ctx0" brushRef="#br1" timeOffset="-155975.42">16069 16768 0,'0'0'0,"0"0"16,0 0-16,0 0 15,11 9-15,-11-9 0,22 18 0,-22-18 16,0 0-16,0 0 16,27 22-16,-10 1 0</inkml:trace>
  <inkml:trace contextRef="#ctx0" brushRef="#br1" timeOffset="-155843.97">16146 17052 0,'0'0'16,"0"0"-16,0 0 0,0 0 16,0 0-16,0 0 15,0 0-15,0 0 16,0 0-16</inkml:trace>
  <inkml:trace contextRef="#ctx0" brushRef="#br1" timeOffset="-155142.8">15986 17403 0,'0'0'0,"0"0"0,0 0 16,0 0-16,0 0 15,0 0-15,16 0 0,-16 0 16,0 0-16,32 0 16,-32 0-16,0 0 0,53 5 15,-53-5-15,0 0 16,54 7-16,-54-7 0,56 14 0,-56-14 15,0 0-15,0 0 16,46 20-16,-46-20 0,27 25 16,-27-25-16,3 20 15,-3-20-15,-8 15 0,-14 6 16,22-21-16,-29 17 16,29-17-16,-33 22 0,33-22 15,-32 18-15,32-18 0,-32 23 16,32-23-16,0 0 15,-27 26-15,27-26 0,-18 31 16,13 1-16,7 0 16,-2-32-16,9 30 0,-9-30 15,15 26 1,-15-26-16,21 25 16,-21-25-16,27 23 0,-27-23 15,0 0-15,23 19 16,-23-19-16,0 0 0,33 4 15</inkml:trace>
  <inkml:trace contextRef="#ctx0" brushRef="#br1" timeOffset="-154556.63">16522 17530 0,'0'0'15,"0"0"-15,0 0 0,0 0 16,0 0-16,0 0 16,0 0-16,0 0 0,0 0 0,0 0 15,-20 0-15,20 0 16,-38 7-16,-13 1 0,51-8 15,0 0-15,-41 27 16,41-27-16,-24 29 16,24-29-16,-8 33 0,8-33 15,-5 29 1,5-29-16,10 29 16,-10-29-16,17 31 0,-17-31 15,0 0-15,32 23 16,-32-23-16,38 19 0,-1-11 15,-37-8-15,0 0 16,36-7-16,-36 7 0,24-17 16,-24 17-16,17-18 0,-11-8 15,-6 26-15,0 0 0,0-27 16,0 27-16,-15-29 16</inkml:trace>
  <inkml:trace contextRef="#ctx0" brushRef="#br1" timeOffset="-154186.72">16770 17569 0,'0'0'0,"0"0"0,0 0 0,0 0 15,0 0-15,0 0 0,0 0 16,0 0-16,0 0 16,0 0-16,-22 0 15,-16 9-15,38-9 0,-51 17 16,51-17-16,-35 31 16,35-31-16,0 0 0,-16 29 0,14 3 15,2-32-15,8 26 16,-8-26-16,21 25 0,-21-25 15,30 18-15,8-9 16,-38-9-16,0 0 0,40 0 16,-40 0-16,0 0 15,35-12 1,-35 12-16,30-22 0,-13-1 16,-17 23-16,-4-32 15</inkml:trace>
  <inkml:trace contextRef="#ctx0" brushRef="#br1" timeOffset="-149905.04">23911 14336 0,'0'0'0,"0"0"16,0 0-16,0 0 15,0 0-15,0 0 0,0 0 16,0 0-16,0 0 16,0 0-16,0 0 15,0 0-15,0 0 0,0 0 16,0 0-16,0 0 0,0 0 15,0 0-15</inkml:trace>
  <inkml:trace contextRef="#ctx0" brushRef="#br1" timeOffset="-149742.03">24161 14353 0,'0'0'15,"0"0"-15,0 0 0,0 0 0,0 0 16,0 0-16,0 0 15,0 0-15,0 0 0,20 0 16,22 0-16,25-8 16</inkml:trace>
  <inkml:trace contextRef="#ctx0" brushRef="#br1" timeOffset="-149587.92">24674 14283 0,'0'0'0,"0"0"16,0 0-16,0 0 0,0 0 16,0 0-16,0 0 15,20 0-15,22-3 0,22-14 0</inkml:trace>
  <inkml:trace contextRef="#ctx0" brushRef="#br1" timeOffset="-149440.68">25216 14259 0,'0'0'0,"0"0"16,0 0-16,0 0 16,17 0-16,39 0 0</inkml:trace>
  <inkml:trace contextRef="#ctx0" brushRef="#br1" timeOffset="-149239.93">25789 14239 0,'0'0'16,"0"0"-16,0 0 0,0 0 15,20 5-15,21-1 0,-41-4 31,58 5-31,0-2 0,-58-3 0,0 0 0,53-6 32,-53 6-32,57-21 0</inkml:trace>
  <inkml:trace contextRef="#ctx0" brushRef="#br1" timeOffset="-149001.78">26535 14118 0,'0'0'0,"0"0"0,0 0 15,20 0-15,-20 0 0,42 0 16,-42 0-16,0 0 16,62 0-16,-62 0 15,0 0-15,68 0 0,-68 0 0,0 0 16,68-10-16,-68 10 16,0 0-16,74-15 0,-74 15 15,0 0-15,74-15 16,-74 15-16,64-14 0,-64 14 15,52-24-15</inkml:trace>
  <inkml:trace contextRef="#ctx0" brushRef="#br1" timeOffset="-148854.69">27415 14040 0,'0'0'0,"0"0"15,0 0-15,0 0 0,0 0 16,0 0-16,17 0 0,36 0 16,51 0-16</inkml:trace>
  <inkml:trace contextRef="#ctx0" brushRef="#br1" timeOffset="-148700.97">27954 14076 0,'0'0'16,"0"0"-16,0 0 0,0 0 15,18 0-15,-18 0 16,0 0-16,41 0 0,31-8 16</inkml:trace>
  <inkml:trace contextRef="#ctx0" brushRef="#br1" timeOffset="-148538.25">28358 13980 0,'0'0'0,"0"0"0,0 0 0,0 0 16,0 0-16,0 0 0,0 0 16,0 0-16,17 0 15,33 0-15</inkml:trace>
  <inkml:trace contextRef="#ctx0" brushRef="#br1" timeOffset="-148321.62">28358 13980 0,'0'0'0,"0"0"16,0 0-16,0 0 16,0 0-16,0 0 15,0 0-15,0 0 0,0 0 16,0 0-16,0 0 15,14 31-15,-14-31 0,24 41 0,-24-41 16,0 0-16,32 53 16,-32-53-16,0 0 0,27 47 15,0-2-15,4-9 16</inkml:trace>
  <inkml:trace contextRef="#ctx0" brushRef="#br1" timeOffset="-148199.65">28513 14536 0,'0'0'0,"0"0"0,0 0 16,0 14-16,0-14 0,0 0 16,0 30-16,0-30 15,13 41-15,-13-41 0,0 0 16,24 35-16,6-20 16</inkml:trace>
  <inkml:trace contextRef="#ctx0" brushRef="#br1" timeOffset="-147715.83">28558 14970 0,'0'0'0,"0"0"16,0 0-16,0 0 0,0 0 15,0 18-15,0-18 0,0 0 32,0 36-32,0-36 0,0 47 15,0-47-15,0 0 16,0 0-16,9 47 0,15-8 0,-2-7 0,-22-32 31,0 0-31,16 34 0,-16-34 0,10 31 16,-10-31-16,9 40 15,-9-40-15,13 40 16,-13-40-16,11 45 0,-11-45 16,0 0-16,11 45 15,-11-45-15,13 48 0,-13-48 16,0 0-16,8 47 15,-8-47-15,0 0 0,11 50 0,-11-50 16,0 0-16,0 0 16,13 53-16,-13-53 0,14 48 15,-14-48-15,9 45 16,-9-45-16,0 0 0,0 0 16,4 47-16,-4-47 15,0 0 1,3 47-16,-3-47 0,0 0 15,5 50-15,-5-50 16,0 0-16,0 0 0,9 50 16,-9-50-16,27 40 0</inkml:trace>
  <inkml:trace contextRef="#ctx0" brushRef="#br1" timeOffset="-147583.07">28847 16131 0,'0'0'0,"0"0"15,0 0-15,0 16 0,0-16 16,0 0-16,0 29 15,0-29-15,0 0 0,0 0 16,0 39-16,0-39 16,0 0-16,0 0 0,0 32 15,0-32 1,0 0-16,11 5 16</inkml:trace>
  <inkml:trace contextRef="#ctx0" brushRef="#br1" timeOffset="-147166.51">26762 14297 0,'0'0'15,"0"0"-15,0 0 0,0 0 16,0 0-16,0 0 16,0 0-16,4 0 0,-4 0 0,0 0 15,27 0-15</inkml:trace>
  <inkml:trace contextRef="#ctx0" brushRef="#br1" timeOffset="-146982.38">26846 14704 0,'0'0'16,"0"0"-16,0 0 0,0 0 15,0 0-15,0 0 16,0 17-16,0-17 0,0 0 16,8 36-16</inkml:trace>
  <inkml:trace contextRef="#ctx0" brushRef="#br1" timeOffset="-146835.25">26899 15088 0,'0'0'0,"0"0"0,0 0 16,0 0-16,0 0 16,0 0-16,0 19 0,0-19 15,0 0-15,17 37 16</inkml:trace>
  <inkml:trace contextRef="#ctx0" brushRef="#br1" timeOffset="-146666.19">26923 15681 0,'0'0'0,"0"0"0,0 0 16,0 0-16,0 0 0,-9 19 0,9-19 15,-15 43-15</inkml:trace>
  <inkml:trace contextRef="#ctx0" brushRef="#br1" timeOffset="-146519.25">26943 16045 0,'0'0'0,"0"0"0,0 0 15,0 0-15,0 0 16,0 0-16,0 0 0,0 0 15,0 0-15,0 0 16</inkml:trace>
  <inkml:trace contextRef="#ctx0" brushRef="#br1" timeOffset="-145949.07">25211 14428 0,'0'0'0,"0"0"16,0 0-16,0 0 0,0 0 15,0 0-15,0 0 0,3 0 16,23 0-16</inkml:trace>
  <inkml:trace contextRef="#ctx0" brushRef="#br1" timeOffset="-145517.05">25211 14428 0,'0'0'15,"0"0"-15,0 0 16,0 0-16,0 0 0,0 0 0,0 0 15,0 0-15,0 0 16,0 0-16,0 0 0,0 0 16,0 0-16,0 0 15,0 0-15,0 0 0,0 0 16,0 0-16,0 0 16,0 0-16,0 0 0,-13 27 0,13-27 15,0 0-15,-19 43 16,19-43-16,-16 57 0,16-57 15,0 0-15,-15 66 16,15-66-16,-10 65 0,8-6 16,2-59-16,2 56 15,-2-56 1,0 0-16,0 0 0,3 57 16,-3-57-16,0 0 15,2 53-15,-2-53 0,0 54 16,0-54-16,0 0 15,11 62-15</inkml:trace>
  <inkml:trace contextRef="#ctx0" brushRef="#br1" timeOffset="-145379.02">25163 15516 0,'0'0'15,"0"0"-15,0 0 16,0 0-16,0 0 0,0 0 15,0 0 1,2 23-16,17 37 0</inkml:trace>
  <inkml:trace contextRef="#ctx0" brushRef="#br1" timeOffset="-145231.84">25287 16001 0,'0'0'0,"0"0"16,0 0-16,0 0 16,0 0-16,2 21 0,17 27 15</inkml:trace>
  <inkml:trace contextRef="#ctx0" brushRef="#br1" timeOffset="-145062.68">25311 16381 0,'0'0'16,"0"0"-16,0 0 15,0 0 1,0 0-16,0 0 0,0 0 16,0 0-16</inkml:trace>
  <inkml:trace contextRef="#ctx0" brushRef="#br1" timeOffset="-144946.51">25313 16605 0,'0'0'0,"0"0"15,0 0-15,0 0 16,0 0-16,0 0 0</inkml:trace>
  <inkml:trace contextRef="#ctx0" brushRef="#br1" timeOffset="-144198.22">22789 14152 0,'0'0'0,"0"0"0,0 0 16,0 27-16,0 20 15,0 24-15,0-9 0,0-2 16,5-6-16,-5-54 15,0 0-15,3 56 0,-3-56 16,0 0-16,0 0 16,-3 57-16,3-57 0,0 0 0,0 0 15,-12 38-15,3-26 16,1-21-16,-2-10 0,5-6 16,-2-8-16,7-9 15,0-5-15,4-9 0,2-13 16,3-1-16,6 1 15,5 6 1,7 5-16,5 1 16,1 6-16,2 8 0,-35 43 15,40-36-15,3 12 0,3 7 16,-46 17-16,38-7 16,-3 14-16,-35-7 15,33 20-15,-10 10 0,-23-30 16,15 39-16,-15-4 0,-8 4 15,-11-4-15,-4-5 0,-6-1 16,-8-2-16,37-27 16,-44 27-16,44-27 0,0 0 15,-59 28-15,59-28 16,-71 26-16</inkml:trace>
  <inkml:trace contextRef="#ctx0" brushRef="#br1" timeOffset="-143258.3">23337 14331 0,'0'0'0,"0"0"0,0 0 0,0 0 16,0 0-16,0 0 15,0 27-15,0 20 0,0-47 16,0 74-16,0-74 16,0 80-16,0-80 0,0 77 15,0-77-15,-5 71 16,5-71-16,0 0 0,-16 59 0</inkml:trace>
  <inkml:trace contextRef="#ctx0" brushRef="#br1" timeOffset="-139577.15">24698 16845 0,'0'0'0,"0"0"0,-8 15 16,4 16-16,4-31 0,-15 41 15,-7 2-15,22-43 16,-20 36 0,20-36-16,-21 39 15,21-39-15,0 0 0,-18 35 16,18-35-16,-17 39 0,17-39 16,0 0-16,-22 43 15,22-43-15,0 0 16,0 0-16,-16 35 0,16-35 15,0 0-15,-10 28 0,10-28 16,0 19-16,15-7 0,-15-12 16,23 6-16,-23-6 15,31 2-15,-31-2 0,38 3 16,-38-3-16,36 13 16,-36-13-16,0 0 0,35 17 15,-35-17 1,24 23-16,-24-23 15,6 30-15,-6-30 0,-10 31 16,10-31-16,-25 22 16,25-22-16,-37 12 0,37-12 15,-44 0-15,2-12 16,4-10-16,6-6 0</inkml:trace>
  <inkml:trace contextRef="#ctx0" brushRef="#br1" timeOffset="-139398.52">24611 16830 0,'0'0'0,"0"0"0,0 0 0,0 0 16,26 0-16,-26 0 0,61-6 16,21 4-16,-5 4 15,-9 4-15,-68-6 16,64 7-16,-64-7 0,67 8 15</inkml:trace>
  <inkml:trace contextRef="#ctx0" brushRef="#br1" timeOffset="-139028.72">25222 16949 0,'0'0'0,"0"0"0,0 0 0,-22 0 16,22 0-16,-40 0 16,-17 6-16,6 0 0,7 12 15,11 5-15,7 5 16,9-2-16,-2 3 0,11 6 16,8-35-16,3 38 15,8-1 1,13-4-16,6-6 0,-30-27 15,41 20-15,-41-20 16,50 12-16,-50-12 16,63 0-16,-63 0 0,60-12 15,-12-8-15,-48 20 16,38-33-16,-38 33 0,19-30 16,-19 30-16,7-32 0,-7 32 15,-3-29-15,3 29 0,-12-39 16</inkml:trace>
  <inkml:trace contextRef="#ctx0" brushRef="#br1" timeOffset="-138495.95">27343 16586 0,'0'0'0,"0"0"16,0 0-16,0 0 16,0 0-16,0 0 0,0 0 15,0 0-15,0 0 0,0 25 16,7 26-16,-7-51 16,6 78-16,-4-5 0,-2-1 0,-5-8 15,5-64-15,-12 62 16,12-62-16,-12 59 15,12-59-15,0 0 0,0 0 16,-6 50-16,-1-12 16</inkml:trace>
  <inkml:trace contextRef="#ctx0" brushRef="#br1" timeOffset="-138072.98">27800 16828 0,'0'0'0,"0"0"0,0 0 16,0 0-16,-17-4 16,17 4-16,-35-7 15,35 7-15,-57 0 0,57 0 16,-67 13-16,9 20 0,58-33 15,-42 48-15,15 6 0,15-1 16,12-9-16,11-14 16,5-6-16,11-9 0,5-6 15,8-4-15,-2-5 16,-1-9-16,3-3 0,-40 12 16,39-14-16,-39 14 15,30-27 1,-4-6-16,-26 33 0,15-39 15,-15 39-15,3-38 16,-3 38-16,-9-33 0,9 33 16,-18-32-16,-6 5 15,24 27-15,0 0 0,-15-26 16</inkml:trace>
  <inkml:trace contextRef="#ctx0" brushRef="#br1" timeOffset="-137672.59">28108 16807 0,'0'0'0,"0"0"0,0 0 15,0 0-15,-17 0 16,17 0-16,-33 0 0,33 0 16,0 0-16,-51 10 0,51-10 15,-53 18-15,11 13 0,13 5 16,29-36-16,-14 38 16,11-3-16,3-35 0,11 36 15,-11-36-15,20 30 16,14-6-16,1-12 0,-35-12 15,35 3-15,1-6 0,-36 3 16,32-15-16,-32 15 0,30-21 16,-8-9-16,-22 30 15,8-32-15,-8 32 16,2-30-16,-2 30 0,-5-29 16,5 29-16,-13-33 15</inkml:trace>
  <inkml:trace contextRef="#ctx0" brushRef="#br1" timeOffset="-137356.49">28817 16672 0,'0'0'0,"0"0"16,0 0-16,0 0 0,0 0 16,0 0-16,0 0 15,0 0 1,0 0-16,0 20 16,0-20-16,-5 44 0,0 22 15,5-66-15,-14 67 16,14-67-16,-11 69 0,11-69 15,0 0-15,-16 68 16,16-68-16,0 0 0,-3 46 16,9-24-16</inkml:trace>
  <inkml:trace contextRef="#ctx0" brushRef="#br1" timeOffset="-136956.15">29134 16727 0,'0'0'15,"0"0"-15,0 0 0,0 0 16,0 0-16,0 0 16,0 0-16,0 0 15,0 0-15,0 0 16,0 0-16,-8 18 15,8-18-15,-6 27 16,6 11-16,0-38 0,19 30 16,-19-30-16,33 17 15,12-2-15,-45-15 0,44 13 16,-44-13-16,44 17 16,-44-17-16,0 0 0,35 24 0,-8-1 15,-27-23-15,10 30 16,-16-3-16,-15-3 0,-6-4 15,27-20-15,-32 20 16,-6-5-16,38-15 0,-41 10 16,41-10-16,-43 0 15,43 0 1,-41-21-16</inkml:trace>
  <inkml:trace contextRef="#ctx0" brushRef="#br1" timeOffset="-136740.31">29155 16609 0,'0'0'16,"0"0"-16,0 0 0,0 0 15,0 0-15,0 0 16,22 0-16,-22 0 0,51 0 15,17 6-15,-68-6 0,70 7 16,-70-7-16,0 0 0,76 14 16</inkml:trace>
  <inkml:trace contextRef="#ctx0" brushRef="#br1" timeOffset="-136339.81">29750 16819 0,'0'0'0,"0"0"0,0 0 0,0 0 15,-27 5-15,27-5 16,-44 6-16,-18 13 0,62-19 15,-45 23-15,45-23 16,-30 30-16,17 0 16,13-30-16,0 26 0,0-26 15,10 28 1,15-5-16,-25-23 0,29 14 16,-29-14-16,35 9 15,-2-11-15,-33 2 16,32-10-16,-32 10 0,30-18 15,-30 18-15,25-27 16,-25 27-16,10-26 0,-10-3 16,0 29-16,-3-27 0,19 0 15</inkml:trace>
  <inkml:trace contextRef="#ctx0" brushRef="#br1" timeOffset="-118516.06">7599 9142 0,'0'0'0,"0"0"31,0 0-31,0 0 0,0 0 16,0 0-16,0 0 15,0 0-15,0 0 0,0 0 16,0 0-16,0 0 16,0 0-16,0 0 0,0 0 15,0 0-15,-10 27 16,-7 21-16,-7 17 0,3-9 0,21-56 16,-12 56-16,12-56 15,-8 59-15,8-59 0,3 63 16,-3-63-16,0 0 15,5 56-15,-5-56 0,0 0 16,19 47-16,1-8 16,-20-39-16,23 18 0,-1-14 0,4-17 15,7-11-15,9-11 16,14-16-16,1-8 0,5-6 16,2 0-16,1 3 15,-2 5-15,-1 7 16,-62 50-16,0 0 0,68-32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08:45:50.7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11309 14897 0,'0'0'0,"0"0"0,0 0 15,0 0-15,0 23 0,0 18 16,-6 19-16,3 0 0,-2-8 16,-2 2-16,7 2 0,-3 3 15,3 0-15,0 7 16,0 2-16,0 3 0,0 2 16,-6 6-16,1 0 0,-4-3 15,3 0-15,2 4 16,1 5-1,3 7-15,-5-1 16,-1 8-16,-2 22 16,-2 3-16,-1-6 0,-8-5 15,8-10-15,-1-1 0,3-16 16,6-18-16,0-9 16,3 1-16,0-60 15,-3 58-15,3-58 0,3 57 0,-3-57 16,6 54-16,-6-54 15,0 0-15,9 44 0,-9-44 16,15 27-16,-15-27 16,17 8-16,-17-8 0,21 0 15,5-3-15,1-6 16,-27 9 0,33-9-16,-33 9 0,39-14 15,-39 14-15,47-16 16,7-1-16,10-4 0,5 2 15,-1 2-15,7 0 16,-5-1-16,8 0 16,2 1-16,6 2 0,3 0 15,8 0-15,31-2 0,17-1 16,0 3-16,-11 3 0,-5 3 16,2 1-16,2-4 15,-2-3-15,2 3 0,-3 3 16,4 5-16,2 1 15,2 1-15,-9-1 0,2 8 16,-10 2-16,-8 11 0,-4-4 16,-5 2-16,-3-14 0,-6 2 15,-19-4-15,-4 0 16,-4 0-16,-3 2 0,-3-2 16,-62 0-16,59-2 15,-59 2-15,54-6 0</inkml:trace>
  <inkml:trace contextRef="#ctx0" brushRef="#br0" timeOffset="1959.06">12222 15077 0,'0'0'0,"0"0"0,0 0 16,12 18-16,15 11 15,8 6-15,-5-1 0,2 1 16,7 3-16,8 12 16,4 2-16,-5 2 0,8-2 15,0 1-15,2 4 0,0 2 16,1-2-16,2-1 0,3 3 16,1-1-16,-4 6 15,0-6-15,-2 8 0,-1-7 16,1 3-16,-2-3 15,-2-3-15,-2-2 0,-1-3 16,-4-4 0,0-2-16,-1-5 15,2-4-15,-5 0 0,-42-36 16,44 32-16,-44-32 16,41 39-16</inkml:trace>
  <inkml:trace contextRef="#ctx0" brushRef="#br0" timeOffset="2791.94">13452 14911 0,'0'0'16,"0"0"-16,0 0 16,0 0-16,0 0 0,0 0 15,0 0-15,0 0 16,18 18-16,6 8 0,8 10 16,-5 0-16,3-1 15,2 4 1,10 9-16,2-4 0,7 0 15,-1 3-15,3 1 16,1-1-16,1-2 16,2-1-16,2 1 0,-3 2 15,1 0-15,-1 7 0,1 3 16,-4-5-16,0 5 16,-2-1-16,-1 10 0,-2-2 15,-4-4-15,1-2 0,-7-5 16,3-4-16,-6-2 15,-35-47-15,35 45 0,-35-45 16,0 0-16,22 43 16</inkml:trace>
  <inkml:trace contextRef="#ctx0" brushRef="#br0" timeOffset="3331.53">13461 15886 0,'0'0'15,"0"0"-15,0 0 16,0 0-16,0 0 0,0 0 16,0 0-16,0 0 0,18 0 15,18-6-15,17-1 0,-9 4 16,-3 1-16,-1-1 15,-2-3-15,-3-2 0,1 5 16,-1-4-16,-5 0 16,-30 7-16,0 0 0,0 0 15,17-4 1,-7 1-16,-5-1 16</inkml:trace>
  <inkml:trace contextRef="#ctx0" brushRef="#br0" timeOffset="3779.19">13775 15622 0,'0'0'0,"0"0"15,0 0-15,0 0 0,0 0 16,0 0-16,0 0 16,0 0-16,0 0 0,12 7 15,11-2-15,11 7 16,-2-3-16,-6-3 0,-5-3 16,-3-1-16,0 2 15,-3-1 1,-1 0-16,-1 0 0,-7-3 15,-1 0-15,-5 2 16,0 1-16,0 6 0,-5 3 16,-6 3-16,3-1 15,-6 8-15,-7-2 16,0 1-16,-2 5 0,-4 2 16,-3 1-16,-2 3 0,32-32 15,-36 37-15,-2-2 0,-12 6 16,50-41-16,0 0 0,0 0 15,-46 36-15,5-4 16</inkml:trace>
  <inkml:trace contextRef="#ctx0" brushRef="#br0" timeOffset="4865.64">15287 16384 0,'0'0'0,"0"0"0,0 0 0,0 0 15,0 0-15,0 0 16,0 0-16,0 0 0,0 0 16,0 0-16,0 0 15,0 0-15,2 20 0,8 19 16,5 14-16,-10-3 15,2-12 1,-2-7-16,-2-8 0,3-10 16,-3-5-16,0-5 15,-3 0-15,-3-6 0,0-3 16,-3-6-16,0-5 16,1-8-16,1-1 0,1-9 15,6-1-15,1-6 16,4 1-16,1-6 0,4-1 15,0-2-15,9-4 0,-2 8 16,1 3-16,-3 14 16,-18 29-16,0 0 0,20-29 15,-20 29-15,0 0 16,27-25-16,-27 25 0,30-14 16,-30 14-16,0 0 0,32-6 15,-32 6-15,27 6 0,-8 12 16,-8 6-16,-6 5 15,-2 4-15,-3 5 0,-8 5 16,-3 3-16,-5 1 16,-5 1-16,-5 11 0,0-3 15,-8-5 1,2-4-16,2-5 16,-2-8-16,11-9 0,0-4 15,1-6-15,-1-4 16</inkml:trace>
  <inkml:trace contextRef="#ctx0" brushRef="#br0" timeOffset="5213.38">15905 16300 0,'0'0'16,"0"0"-16,0 0 0,0 0 15,0 0-15,-8 27 16,0 21-16,-4 20 0,5-6 15,2-12-15,2-3 0,3-5 16,-3-3-16,3-12 16,0-7-16,0-7 0,0-13 15,0 0-15,0 8 0,0-5 16,0-3-16</inkml:trace>
  <inkml:trace contextRef="#ctx0" brushRef="#br0" timeOffset="6300.52">14086 16772 0,'0'0'0,"0"0"0,0 0 16,0 0-16,0 0 16,0 0-16,0 0 0,0 26 0,0 16 15,0 15-15,0-10 16,0-8-16,0-8 0,0-5 16,0-7-16,0 2 15,0-3-15,0-10 0,0 1 16,0-6-16,-3-6 15,3 1 1,-3-7-16,0-3 0,0 0 16,3-6-16,0-4 15,0-4-15,3-2 0,0-6 16,0-1-16,3-3 16,1-4-16,4-2 15,-2 2-15,6 4 0,-3-1 16,3 6-16,0 7 0,-1 5 15,4 7-15,-3-1 0,5 5 16,-1 7-16,1 0 16,-5 6-16,0 7 15,0 1-15,-4 10 0,2 0 16,-8 5-16,-2 1 0,-3 3 31,-6-1-31,1 1 0,-5 3 16,-4-4-16,-5 1 0,-1 0 15,-1-5-15,0 3 16,-2-2-16,2-1 16,0-2-16,4-5 0,-5-6 15</inkml:trace>
  <inkml:trace contextRef="#ctx0" brushRef="#br0" timeOffset="10747.38">15370 17651 0,'0'0'0,"0"0"0,0 0 15,0 0-15,-24 0 0,-20 0 16,-13 0-16,11 7 0,0-1 16,6 11-16,3 7 15,8 2-15,-1 1 0,-2 8 16,32-35-16,-36 45 15,-3 18-15,39-63 0,-35 65 16,35-65-16,0 0 0,-25 71 16,14-3-16,11-8 15,11-4-15,11-9 0,7-9 16,-29-38-16,33 27 0,9-4 16,9-14-16,11-6 15,-3-12-15,-3-5 16,-3-13-1,-3-14-15,-2 2 0,-7-2 16,-5-1-16,-9-3 16,-7 5-16,-8 1 0,-3-8 15,-9 1-15,-3 5 16,-5 0-16,-8 2 0,-1 1 16,-1 8-16,-5 7 15,1 5-15,2 9 0,-7 13 0</inkml:trace>
  <inkml:trace contextRef="#ctx0" brushRef="#br0" timeOffset="11063.73">15234 18146 0,'0'0'16,"0"0"-16,0 0 0,0 0 16,0 0-16,19 9 15,30 10-15,13 7 0,-6 0 16,-3 7-16,1 2 15,-54-35-15,59 39 0,0 2 16,-59-41-16,59 36 0,-59-36 16,51 27-16,-15-18 0</inkml:trace>
  <inkml:trace contextRef="#ctx0" brushRef="#br0" timeOffset="12213.32">10397 14982 0,'0'0'0,"0"0"0,0 0 16,0 0-16,0 0 16,0 0-16,-18 9 0,-9 4 15,-12 13-15,15-4 16,10 3 0,2-1-16,6 6 15,0 2-15,6 7 0,0 2 16,6 6-16,0-3 15,0 8-15,9 0 0,-15-52 16,14 51-16,-14-51 16,15 48-16,-15-48 0,0 0 15,0 0-15,12 35 0,-12-35 16,6 23-16,-3-17 0,-3-14 16,0-10-16,-3-9 15,6-12-15,0-8 0,6-7 16,5-17-16,5 3 15,1 1-15,1 4 0,3 1 16,5 6 0,4 0-16,5 7 15,2 2-15,0 6 16,2 6-16,2 3 0,-44 32 16,48-28-16,3 11 0,-51 17 15,46-3-15,-13 11 16,-7 14-16,-4 3 15,-14 9-15,-3 7 0,-10-2 0,-6 5 16,-11-5-16,-4 0 16,-10-4-16,-2 1 0,-15-1 15,0-6-15,-1-9 16,0-2-16,-2-6 0,3-6 16</inkml:trace>
  <inkml:trace contextRef="#ctx0" brushRef="#br0" timeOffset="29695.98">12679 16609 0,'0'0'16,"0"0"-16,0 0 0,0 0 15,-24-3-15,-14-16 16,-8 2-16,8-7 0,9 7 16,-1-1-16,0-5 15,1-2-15,-1 2 0,0-8 16,1 3-16,-1-2 0,0 1 15,1-1-15,-4 0 16,-3-3-16,36 33 0,-38-29 16,-2-1-16,-11-6 15,51 36-15,-51-38 0,3-1 16,7 1-16,41 38 0,-42-35 31,42 35-31,-41-39 0,41 39 0,-39-39 0,3 3 16,36 36-16,0 0 0,0 0 15,-29-29-15,29 29 16,0 0-16,-33-35 16,33 35-16,0 0 15,-35-40-15</inkml:trace>
  <inkml:trace contextRef="#ctx0" brushRef="#br0" timeOffset="30814.6">12863 16830 0,'0'0'0,"0"0"0,0 0 16,0 0-1,0 0-15,0 0 0,0 0 16,0 0-16,0 0 16,0 0-16,-8 25 0,3 11 15,-6 10-15,3-10 16,0-1-16,5-7 16,1-2-16,-1-5 0,3-3 15,0-4-15,0-9 0,0 3 16,0-5-16,0-1 0,0 1 15,0 1-15,0-4 16,0-4-16,0-1 0,0-6 16,3-3-16,2-4 15,5-5-15,1-1 0,5-6 16,1 2 0,1-6-16,-1 5 15,2 3-15,2-5 0,-5 8 16,3 2-16,-1 3 15,-4 4-15,-1 1 16,1 8-16,-5-1 0,0 9 16,-1 3-16,-4 6 0,-4-1 15,0 5-15,-4 1 0,1 4 16,-2-1-16,-2-2 16,-4 3-16,-1 3 0,-3-4 15,1 3-15,-4 2 16,-3-5-16,3 0 0,-2-8 15,1 4-15,3-4 16,3-4 0,1 2-16,-1-7 0,5-6 15</inkml:trace>
  <inkml:trace contextRef="#ctx0" brushRef="#br0" timeOffset="31347.26">13141 16891 0,'0'0'15,"0"0"-15,0 0 0,0 0 16,0 0 0,0 0-16,4-4 15,12-4-15,8-8 0,0 11 16,-7-1-16,-4 3 15,-5 3-15,1-3 16,4 9-16,-2 3 0,2 5 16,-2 2-16,-3-3 15,2-6-15,-4-1 0,-1-3 0,4 0 16,-3 0-16,1 0 16,-4 8-16,-6 1 0,3 4 15,-7 2-15,1 2 16,-3 4-16,4-5 0,-1 2 15,3-3-15,0-5 16,3-1 0,0 3-16,6-3 0,0-4 15,5-2-15,2-4 16,1-2-16,2 0 0,0-2 16,3-1-16,-4-6 15,-3-2-15</inkml:trace>
  <inkml:trace contextRef="#ctx0" brushRef="#br0" timeOffset="34008.84">12957 16108 0,'0'0'0,"0"0"0,0 0 15,0 0-15,0 0 0,0 0 16,0 0-16,0 0 16,0 0-16,0 0 0,0 0 0,-9 9 15,0 0-15,-5 3 16,1-6-16,2 0 0,5-4 16,-4 4-16,-1-2 15,0 2-15,1 0 0,4-1 16,1 4-16,-4-3 15,-4 2 1,2 2-16,-1 0 16,-5-3-16,-2 5 0,1 1 15,1-2-15,-1 1 16,3 1-16,1 1 0,-1-3 16,0-1-16,6-2 15,0-1-15,3-4 0,0 3 16,4-6-16,-1 2 0,-1 1 15,1-3-15</inkml:trace>
  <inkml:trace contextRef="#ctx0" brushRef="#br0" timeOffset="34610.49">12842 16043 0,'0'0'0,"0"0"0,0 0 16,0 0-16,0 0 16,0 0-16,0 0 0,0 0 0,0 0 15,0 0-15,0 0 16,0 0-16,0 0 0,-16 8 16,-10 11-16,-4-2 15,10 1-15,4-6 0,8 0 16,0 3-16,1-4 15,4 2 1,0-2-16,0 0 0,0 1 16,3-2-16,0 0 15,0 1-15,3 0 16,-3 1-16,0-3 0,-3 0 16,3 3-16,0-1 15,3 2-15,3-5 0,0 4 16,0-2-16,0-5 0,2-1 15,5-2-15,-2-2 0,1 3 16,3-3-16,-3 3 16,6 0-16,-2 0 0,-5 0 15,2-1-15,3-2 16,-2 4-16,2-8 0,-1 2 16,2-1-16,-2-6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08:47:36.7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23143 5545 0,'0'0'16,"0"0"-16,0 0 0,0 0 16,0 0-16,0 0 15,0 0-15,0 0 0,0 0 16,0 0-16,0 0 0,0 0 16,0 0-16,0 0 0,0 0 15,0 0-15,0 0 16,0 0-16,0 0 15,0 0-15,0 0 0,0 0 16,-5 12-16,-1 4 16,-3 10-1,6-2-15,-2 2 0,1 2 16,1 4-16,0 0 16,3 0-16,0 5 0,0 1 15,3 0-15,-3-38 16,3 48-16,1-1 0,-1 7 15,-1 4-15,1-1 16,0 3-16,1-4 0,-4-56 0,5 65 16,-2 0-16,2 0 15,-5 1-15,4-7 16,-4-4-16,0 2 0,3-6 16,0-1-16,0-3 15,-3-2-15,0-45 0,-3 47 16,3-47-1,3 60-15,-3 17 16,0 0-16,0-77 0,-3 76 16,3-76-16,0 80 15,0-80-15,-6 83 0,6-83 16,-4 84-16,4-84 16,-2 79-16,2-79 0,0 78 15,-6-4-15,1-6 0,5-68 16,-10 65-16,10-65 0,-5 65 15,5-65-15,-10 68 16,10-68-16,-2 68 0,2-68 16,-7 63-16,7-63 15,0 0-15,-5 59 0,5-59 16,-6 53-16,6-53 0,0 0 16,-6 54-16,6-54 0,-9 50 15,9-50-15,0 0 16,-9 47-16,9-47 15,0 0-15,0 0 0,-3 38 16,3-38-16,0 0 16,-2 36-1,2-36-15,0 0 0,0 0 16,2 32-16,-2-32 16,0 0-16,15 25 0,-15-25 15,20 17-15,-20-17 16,33 10-16,6-5 15,-39-5-15,40 6 0,9-3 16,-1-3-16,1 0 0,-49 0 0,63 0 16,2-3-16,3 0 15,-6 0-15,-1 0 0,-3 1 16,-58 2-16,62-7 16,6 4-16,4 0 15,-5 3-15,-2 0 0,-65 0 16,73 0-1,-73 0-15,73 3 0,4 4 16,0-2-16,-6 1 16,-2 0-16,-4 0 15,-3-6-15,-3 0 0,1 0 16,-5 0-16,4 0 16,-59 0-16,60 0 0,3 3 15,-1-3-15,-3 3 0,0 0 16,-59-3-16,62 0 0,0-3 15,-62 3-15,66 0 16,6 3-16,-4-3 0,-68 0 16,70-3-16,-2 0 15,2 0-15,-70 3 0,64-2 16,-64 2 0,0 0-16,72-7 15,-72 7-15,70 0 0,-70 0 16,0 0-16,69-3 15,-69 3-15,0 0 16,65 0-16,-65 0 0,62 0 16,-62 0-16,0 0 0,0 0 15,56-8-15</inkml:trace>
  <inkml:trace contextRef="#ctx0" brushRef="#br0" timeOffset="2005.02">27493 5409 0,'0'0'0,"0"0"0,0 0 15,0 0-15,0 0 16,0 0-16,0 0 0,0 0 15,0 0-15,0 0 16,0 0-16,0 0 0,0 0 16,0 0-16,0 0 15,0 0-15,0 0 0,0 0 0,0 0 16,0 0-16,0 0 16,0 0-16,0 0 0,0 0 15,0 0-15,0 0 16,0 0-16,0 0 0,0 18 15,0 15-15,3 11 16,-3 1 0,0-1-16,0 1 0,-3-1 15,-1 1-15,-2 5 16,0 9-16,-2 0 0,2 3 0,-4 3 0,4-2 31,1 2-31,-1 1 16,0 2-16,-1-3 0,5-3 0,-1 0 15,0 4-15,0-2 16,-6 1-16,3 1 0,0 2 16,0 0-16,6-68 15,-2 75-15,-5 4 0,4-2 16,3-3-16,-2-6 16,2 1-16,-3-4 0,3-65 15,0 68-15,0 3 0,-3 1 16,-1-2-16,-1-4 0,5-66 15,-6 65-15,2 3 16,4-68-16,0 65 16,0-1-16,0-64 0,4 66 15,-4-66-15,3 62 16,-3-62 0,3 66-16,-3-66 0,5 62 15,-5-62-15,0 0 16,4 59-16,-4-59 0,0 0 15,3 62-15,-3-62 16,0 0-16,0 0 0,8 54 16,-8-54-16,0 0 15,0 0-15,15 44 0,-15-44 0,18 31 16,-18-31-16,0 0 16,24 25-16,-24-25 0,30 25 15,-30-25-15,35 20 16,-35-20-16,41 15 0,-41-15 15,48 12-15,-48-12 16,57 8 0,-57-8-16,73 9 15,1 0-15,-2-3 0,-7 0 16,-65-6-16,68 3 16,3 0-16,-71-3 0,77 3 15,0-3-15,1 3 16,-5-3-16,-5 0 0,4 3 15,-4-3-15,2-3 0,3-3 16,-6 6-16,5-3 0,2 3 16,-3 3-16,-1 0 15,-1 0-15,2 0 0,-3 2 16,0-1-16,0 2 16,2-3-16,-3 2 0,1 2 15,0-4-15,4-3 0,-4 2 16,-1 1-16,1 0 15,1-3-15,2 4 0,-2-4 16,1 2-16,-1-2 16,2 0-16,-6 3 0,1-3 15,1 0-15,-2 0 16,5-3 0,-6 3-16,-2-2 0,3-2 15,1-2-15,-5 1 16,2 2-16,-63 3 0,62-4 15,-62 4-15,66-2 16,-66 2-16,66 0 0,-66 0 16,0 0-16,0 0 15,79-6-15</inkml:trace>
  <inkml:trace contextRef="#ctx0" brushRef="#br0" timeOffset="3486.03">21982 5457 0,'0'0'16,"0"0"-16,0 0 0,0 0 16,0 0-16,0 0 15,0 0-15,0 0 0,0 0 0,0 0 16,0 0-16,0 0 16,0 0-16,0 0 15,0 0-15,0 0 0,0 24 16,0 17-16,0 18 15,9-11-15,-3-16 0,-1-5 16,5 3 0,-1-4-16,-4-2 15,1 0-15,1-6 0,-5-4 16,2-2-16,-1 0 16,-3-6-16,0 0 0,-3-3 15,-1-6-15,-1-3 16,-5-6-16,-1-9 0,5-3 15,-3-5-15,3-7 0,3-3 16,1-5-16,2-3 0,-4-3 16,8-6-16,1 5 15,3 1-15,5 8 16,-2 7-16,2 2 0,-1 0 16,5 4-16,6 5 15,1 3-15,1 0 16,-25 21-16,29-15 15,6 4-15,-35 11 16,35-6-16,-35 6 0,39 0 16,-39 0-16,0 0 15,33 9-15,-12 6 0,-13 6 16,-8-1-16,-11 7 16,-7-1-16,-5 4 0,-10 0 0,1-1 15,-1 7-15,-4 0 16,2-1-16,3-3 0,5-4 15,0-7-15,7-3 16,-1-2-16,3-3 0,-5-7 16</inkml:trace>
  <inkml:trace contextRef="#ctx0" brushRef="#br0" timeOffset="4742.72">26995 5098 0,'0'0'0,"0"0"0,0 0 15,0 0-15,0 0 16,0 0-16,0 0 0,0 0 16,-10-3-16,1-11 15,-2-1 1,4-1-16,2 8 0,2 5 15,3 3-15,-4 3 16,4 15-16,0 6 0,4 12 16,2-4-16,-1 3 15,2-2-15,1 2 0,-2 4 16,0-1-16,-6-2 16,3 0-16,-3-4 0,0-32 0,0 0 15,0 30-15,0-30 16,0 0-16,0 0 15,-3 30-15,0-10 0,0-11 16,3-12-16,0-3 0,-2-11 16,2-7-16,0-9 15,2-5 1,1-4-16,3-5 16,0-3-16,6-10 0,2 4 15,2 2-15,-2 4 16,4 5-16,0 7 0,2 6 15,2-1-15,5 3 16,-3 4-16,-24 26 0,26-18 16,-26 18-16,25-12 0,-25 12 15,31-3-15,-5 12 0,-5 9 16,-6 2-16,-6 1 16,-9 0-16,-6 2 0,-9-2 15,-3 6-15,-2 0 16,-7-1-16,0-2 15,0-1-15,1-1 0,1-8 0,3 4 16,-2-6-16,3-4 16,1 2-16</inkml:trace>
  <inkml:trace contextRef="#ctx0" brushRef="#br0" timeOffset="5916.05">26132 8784 0,'0'0'0,"0"0"0,0 0 15,0 0-15,0 0 16,0 0-16,0 0 0,0 0 16,0 0-16,0 0 0,-18 0 15,-9 0-15,-8 6 0,2 3 16,4 11-16,5 4 16,6 3-16,-2 0 0,1 2 15,-1 3-15,5 4 16,15-36-16,-15 39 0,15-39 15,-9 50 1,6 12-16,8 1 16,9-7-16,-14-56 0,23 53 15,6-5-15,7-9 16,0-13-16,-1-17 16,0-12-16,-35 3 0,39-15 15,0-12-15,-4-6 16,-5-6-16,-6-1 0,-7 1 0,-2 4 15,-8-6-15,-5 2 16,-8-2-16,-3 1 0,-5 8 16,-5 0-16,-1 5 15,2 6-15,-3 3 0,1 7 16,2 2-16,-2 0 16,-4 6-1,2 6-15</inkml:trace>
  <inkml:trace contextRef="#ctx0" brushRef="#br0" timeOffset="6216.98">26046 9222 0,'0'0'0,"0"0"0,0 0 0,0 0 15,0 0-15,0 0 16,0 0-16,17 16 16,16 4-16,6 7 0,-9-6 15,-1-5-15,0 2 16,-5-2-16,3-1 15</inkml:trace>
  <inkml:trace contextRef="#ctx0" brushRef="#br0" timeOffset="7536.39">31949 9010 0,'0'0'16,"0"0"-1,0 0-15,0 0 16,0 0-16,0 0 0,-8-4 16,-4-16-16,-6-8 15,0-1-15,5 8 0,0 7 16,0 2-16,-5 6 15,1-3-15,0 3 0,-8 1 16,2 2-16,-5 3 0,2 5 16,-1 4-16,-1 0 0,0 3 15,2 6-15,26-18 16,-27 23-16,27-23 16,-24 36-16,1 5 0,5 7 15,6 11-15,6-3 16,10-5-16,-4-51 0,12 44 0,-12-44 15,20 36-15,-20-36 16,32 26-16,10-5 0,2-7 16,3-10-16,1-8 15,-3-4-15,-1-5 0,-5-1 32,0-4-32,-10 0 15,-4-2-15,0-1 0,-11 0 0,-2-2 16,-2-1-16,-10-2 15,-6 2-15,-2-3 0,-4-2 16,-8 1-16,3 5 16,-6-1-16,-2 7 0,4-1 15,-1 6-15,0 3 16,-1 3-16,1 3 0,4-3 0</inkml:trace>
  <inkml:trace contextRef="#ctx0" brushRef="#br0" timeOffset="7921.74">31698 9128 0,'0'0'0,"0"0"16,0 0-16,0 0 0,0 0 16,0 0-16,0 0 15,0 0-15,0 0 16,18 9-16,17 9 15,9 2-15,-7 4 16,-7-6-16,1-1 16,0 1-16,-6-3 0,2 3 15,-27-18-15,0 0 16,0 0-16,26 18 0,-26-18 16,0 0-16,0 0 15,25 23-15</inkml:trace>
  <inkml:trace contextRef="#ctx0" brushRef="#br0" timeOffset="10258.72">23734 5832 0,'0'0'0,"0"0"0,0 0 16,0 0-16,0 0 15,0 0-15,0 0 0,0 0 16,0 0-16,0 0 15,3 7-15,11-4 16,5 3-16,1 3 0,-3-3 0,-1 2 16,-5-5-16,1 4 15,-2 1-15,-2 2 16,1-5-16,3-2 0,-3 6 16,3 0-16,0 4 15,3-2-15,-4 3 0,2 1 16,-2 0-1,1 3-15,0 0 16,3-1-16,-3 2 0,-12-19 16,14 20-16,-14-20 15,21 24-15,-21-24 0,24 27 16,6 2-16,-30-29 16,27 27-16,5 2 0,-2 0 15,-30-29-15,29 30 0,-29-30 16,33 30-16,-33-30 0,35 36 15,-35-36-15,39 32 16,5 7-16,-5 0 0,-39-39 16,41 35-16,-41-35 15,39 38-15,0-2 16,-39-36-16,38 35 16,-3 1-16,-35-36 15,29 29-15,5 6 16,-34-35-16,32 34 0,1 2 15,-33-36-15,35 36 16,-3-4-16,5 0 0,-37-32 16,33 30-16,2 3 15,-35-33-15,32 32 0,-32-32 0,38 33 16,-38-33-16,46 38 16,-46-38-16,47 45 0,-47-45 15,47 41-15,0 1 16,-47-42-16,46 38 0,-46-38 15,40 38-15,-40-38 16,48 39-16,-4-3 0,-44-36 0,39 36 16,-39-36-16,42 35 15,-42-35-15,38 35 16,-38-35-16,44 38 0,2-1 16,-46-37-16,38 38 0,2-5 15,-40-33-15,0 0 16,46 35-1,-46-35-15,43 33 16,-43-33-16,0 0 0,0 0 16,48 35-16,-48-35 15,48 38-15,-48-38 0,0 0 16,47 39-16,-47-39 16,41 35-16,-41-35 0,41 33 15,-41-33-15,0 0 0,37 33 16,-37-33-16,0 0 0,30 26 15,-30-26-15,0 0 16,26 28-16,-26-28 16,29 25-16,-29-25 0,0 0 15,0 0-15,30 27 0,-30-27 32,27 24-32,-27-24 0,0 0 15,0 0-15,20 26 0,-20-26 16,0 0-16,0 0 15,24 28-15,-24-28 0,0 0 16,0 0-16,24 20 16,-24-20-16,0 0 15,0 0-15,24 22 0,-24-22 0,0 0 16,24 16-16,-24-16 16,0 0-16,0 0 0,23 16 15,-23-16-15,0 0 16,0 0-16,20 15 0,-20-15 15,0 0-15,0 0 16,22 11-16,-22-11 0,0 0 0,0 0 16,14 12-16,1 0 15</inkml:trace>
  <inkml:trace contextRef="#ctx0" brushRef="#br0" timeOffset="13638.1">22604 6734 0,'0'0'16,"0"0"-16,0 0 0,0 0 16,0 0-16,0 0 15,0 0-15,0 0 0,0 0 16,0 0-16,0 0 16,0 0-16,0 0 0,0 0 0,0 0 15,0 0-15,0 0 16,0 0-16,0 0 15,0 0-15,0 0 0,0 0 16,-2 12-16,-1 3 16,0 12-16,-2-7 0,1 3 15,4-5 1,-4 3-16,4-3 16,4 0-16,0-4 0,-4 1 15,2-3-15,1-3 16,3 0-16,-4 0 0,1 0 15,0-3-15,-3-4 16,0-2-16,0 0 0,-3-2 16,-2-1-16,-1-6 0,1-3 15,-3-2-15,3-2 0,2 1 16,3-5-16,0-4 16,0 1-16,0-5 0,3 5 15,-1 2-15,5-3 16,-3 3-16,-2 3 15,1-2 1,0 5-16,0-3 0,2 3 16,2-1-16,-2 0 15,5 4-15,-5 1 0,4-1 16,3 0-16,-3 3 16,3 0-16,3 3 0,-3 4 15,2-2-15,-2 4 0,0 0 16,2 0-16,-2 0 0,0 4 15,1 1-15,-5 4 16,1 0-16,-2 3 0,-2-3 16,-5 2-16,-3 4 15,1 1-15,-5-6 0,1 6 16,0-1-16,3 2 16,-2-2-16,2-3 0,-4 0 15,-5-1-15,0 4 0,-2 1 16,-1 2-16,0-7 15,-3 1-15,1-3 0,-1-4 16,0 1-16,9-2 16,-3-1-16,7-3 0,-5-3 15,2-1 1</inkml:trace>
  <inkml:trace contextRef="#ctx0" brushRef="#br0" timeOffset="15303.9">23343 6879 0,'0'0'0,"0"0"0,0 0 16,0 0-16,0 0 16,0 0-16,0 0 0,0 0 15,0 0-15,0 0 0,0 0 16,0 0-16,0 0 0,0 0 16,0 0-16,0 0 0,0 0 15,0 0-15,0 0 16,0 0-16,0 0 15,0 0-15,0 0 0,0 0 16,0 0-16,2 0 16,10-3-16,3-3 0,-3 3 0,0 0 15,-1 0-15,1 1 16,0-1-16,1 0 0,-4-4 16,-1 4-16,-5 0 15</inkml:trace>
  <inkml:trace contextRef="#ctx0" brushRef="#br0" timeOffset="15541.2">23565 6873 0,'0'0'15,"0"0"-15,0 0 0,0 0 16,0 0-16,0 0 16,0 0-16,0 0 0,0 0 15,0 0-15,0 0 16,0 0-16,0 0 0</inkml:trace>
  <inkml:trace contextRef="#ctx0" brushRef="#br0" timeOffset="15735.26">23794 6864 0,'0'0'0,"0"0"0,0 0 15,0 0-15,0 0 0,0 0 16,0 0-16,0 0 15,0 0-15,0 0 0,0 0 16,0 0-16</inkml:trace>
  <inkml:trace contextRef="#ctx0" brushRef="#br0" timeOffset="16104.5">23794 6864 0,'0'0'16,"0"0"-16,0 0 0,0 0 15,0 0-15,0 0 16,0 0-16,0 0 0,0 0 16,0 0-16,0 0 15,0 0-15,0 0 0,0 0 16,0 0-16,26-3 0,21-12 15,9-3-15,-17 7 0,-12 2 16,-7 7-16,-2-2 16,-2 4-16,-5 4 15,0-2-15,2 1 0,-5 0 16,-2 0-16,0-3 16,1 0-1,-4 3-15,-1-1 0,1-2 16,0 3-16,0-3 15,3 0-15,-3 0 0,-3-3 16,4 1-16</inkml:trace>
  <inkml:trace contextRef="#ctx0" brushRef="#br0" timeOffset="16305.11">24291 6817 0,'0'0'15,"0"0"-15,0 0 0,0 0 16,0 0-16,0 0 16,0 0-16,0 0 0,0 0 0,0 0 15,0 0-15,0 0 16,0 0-16,0 0 0,0 0 16,0 0-16</inkml:trace>
  <inkml:trace contextRef="#ctx0" brushRef="#br0" timeOffset="16458.71">24291 6817 0,'0'0'0,"0"0"0,0 0 15,0 0-15,0 0 16,0 0-16,0 0 0,0 0 16,0 0-16,0 0 15,0 0-15,0 0 0,0 0 16,0 0-16,27-3 0,20-5 15,12-8-15</inkml:trace>
  <inkml:trace contextRef="#ctx0" brushRef="#br0" timeOffset="16637.04">24555 6757 0,'0'0'0,"0"0"16,0 0-16,0 0 0,0 0 31,0 0-31,0 0 0,0 0 16,0 0-16,0 0 0,0 0 15,0 0-15,3 0 16,12 0-16,6 0 16,-4 0-16,1 0 0,-10 4 15,-4-4-15</inkml:trace>
  <inkml:trace contextRef="#ctx0" brushRef="#br0" timeOffset="16806.4">24714 6778 0,'0'0'15,"0"0"-15,0 0 0,0 0 16,0 0-16,0 0 16,0 0-1,0 0-15,0 0 0,0 0 16,0 0-16,0 0 16,0 0-16,0 0 0,0 0 15,0 0-15,0 0 16</inkml:trace>
  <inkml:trace contextRef="#ctx0" brushRef="#br0" timeOffset="17261.07">24792 7012 0,'0'0'15,"0"0"-15,0 0 0,0 0 16,0 0-16,0 0 15,0 0-15,0 0 0,0 0 16,0 0-16,0 0 16,0 0-1,0 0-15,0 0 0,0 0 16</inkml:trace>
  <inkml:trace contextRef="#ctx0" brushRef="#br0" timeOffset="17461.5">24792 7012 0,'0'0'0,"0"0"0,0 0 15,0 0-15,0 0 16,0 0-16,0 0 0,0 0 16,0 0-16,0 0 0,0 0 15,0 0-15,0 0 16,0 0-16,0 0 0,0 0 15</inkml:trace>
  <inkml:trace contextRef="#ctx0" brushRef="#br0" timeOffset="17661.84">24896 7243 0,'0'0'16,"0"0"-16,0 0 15,0 0-15,0 0 0,0 0 16,0 0-16,0 0 0,0 0 16,0 0-16,0 0 15,0 9-15,0-3 16,0 0-16,0-3 0,0-3 0</inkml:trace>
  <inkml:trace contextRef="#ctx0" brushRef="#br0" timeOffset="17994.3">24896 7243 0,'0'0'0,"0"0"16,0 0-1,0 0-15,0 0 0,0 0 16,0 0-16,0 0 16,0 0-16,0 0 0,0 0 15,0 0-15,0 0 16,0 0-16,0 0 0,4 33 15,4 15-15,6 14 16,-4-21-16,-7-15 0,2-8 16,-2-6-16,0 1 0,0-5 15,-1 4-15,2-3 16,-4-3-16,3 3 0,1 0 16,-4 2-16,0-1 15,-4 1-15,4-4 0,-3-2 16,3 1-1,0 1-15,0-2 16,0 1-16,0 3 0,0-3 16,-4-2-16</inkml:trace>
  <inkml:trace contextRef="#ctx0" brushRef="#br0" timeOffset="18210.74">24908 7836 0,'0'0'0,"0"0"16,0 0-16,0 0 0,0 0 16,0 0-16,0 0 0,0 0 15,0 0-15,0 0 16,0 0-16</inkml:trace>
  <inkml:trace contextRef="#ctx0" brushRef="#br0" timeOffset="18379.57">24908 7836 0,'0'0'0,"0"0"0,0 0 16,0 0-16,0 0 0,0 0 15,0 0-15,0 0 16,0 0-16,0 0 0,0 0 0,0 0 16,0 0-16,0 0 15</inkml:trace>
  <inkml:trace contextRef="#ctx0" brushRef="#br0" timeOffset="18511.16">24919 8038 0,'0'0'15,"0"0"-15,0 0 0,0 0 16,0 0-1,0 0-15,0 0 16,0 0-16,0 0 0,0 0 16,0 0-16,0 0 15,0 0-15,0 0 0</inkml:trace>
  <inkml:trace contextRef="#ctx0" brushRef="#br0" timeOffset="18664.52">24919 8038 0,'0'0'16,"0"0"-16,0 0 16,0 0-16,0 0 0,0 0 15,0 0-15,0 0 16,0 0-16,0 0 0,0 0 0,0 0 16,0 0-16</inkml:trace>
  <inkml:trace contextRef="#ctx0" brushRef="#br0" timeOffset="18895.73">24919 8263 0,'0'0'0,"0"0"0,0 0 16,0 0-16,0 0 0,0 0 15,0 0-15,0 0 16,0 0-16,0 0 0,0 0 15,0 0-15,0 0 16,0 0-16,0 0 0,0 0 0,0 0 16,0 0-16,0 0 15,0 0-15</inkml:trace>
  <inkml:trace contextRef="#ctx0" brushRef="#br0" timeOffset="18996.12">24919 8263 0,'0'0'0,"0"0"16,0 0-1,0 0-15,0 0 16,0 0-16,0 0 0,0 0 16,0 0-16,0 0 15</inkml:trace>
  <inkml:trace contextRef="#ctx0" brushRef="#br0" timeOffset="19365.3">24932 8346 0,'0'0'0,"0"0"16,0 0-16,0 0 16,0 0-16,0 0 15,0 0-15,0 0 0,0 0 16,0 0-16,0 0 15,0 0-15,0 0 0,0 0 16,0 0-16,0 0 0,0 0 16</inkml:trace>
  <inkml:trace contextRef="#ctx0" brushRef="#br0" timeOffset="19929.2">24958 8464 0,'0'0'15,"0"0"-15,0 0 0,0 0 16,0 0-16,0 0 0,0 0 16,0 0-16,0 0 0,0 0 15,0 0-15,0 0 16,0 0-16,0 0 0,0 0 16,0 0-16,0 0 15,0 0-15</inkml:trace>
  <inkml:trace contextRef="#ctx0" brushRef="#br0" timeOffset="20954.46">24943 8772 0,'0'0'0,"0"0"0,0 0 15,0 0-15,0 0 0,0 0 16,0 0-16,0 0 0,0 0 16,0 0-16,0 0 15,0 0-15,0 0 0,0 0 16,0 0-16,0 0 16,0 0-16,0 0 0,0 0 15,0 0-15,-11-2 0,-5-1 16,-11 3-16,8-3 15,-2 6-15,-1 0 0,1-1 16,4 4-16,1 0 16,5 3-16,-1 2 0,6 2 15,0 1-15,4 1 16,2 0 0,0 0-16,2 3 0,4 2 15,0 1-15,1 0 16,4 3-16,1-4 0,3-5 15,3 0-15,-1-6 16,4-4-16,6-2 0,-3-6 16,2-2-16,4-1 15,-3-3-15,2-3 0,-2-2 0,-4-4 16,-1 3-16,-5 0 16,-6 0-16,2 0 0,-4 1 15,-4 0-15,-2-6 16,-3 1-16,-3 1 15,-2-3-15,-1 6 0,-6-6 16,-3 4 0,-2-1-16,2 2 15,0 2-15,-4 2 0,2 0 16,2 3-16,0 1 16,3 1-16,-2 5 0,-1 4 15,1 2-15,1-1 16,4 0-16,1-1 0,3 4 15,5 0-15</inkml:trace>
  <inkml:trace contextRef="#ctx0" brushRef="#br0" timeOffset="21518.35">24902 8926 0,'0'0'0,"0"0"0,0 0 16,0 0-16,0 0 0,0 0 15,0 0-15,0 0 16,0 0 0,0 0-16,0 0 0,0 0 15,0 0-15,0 0 16,0 0-16,0 0 0,14 9 16,16 6-16,9 3 15,-16 0-15,-7-6 16,-3-4-1,0 1-15,-1 0 0,-3 0 0,-1 2 0,1-1 16,1-1-16,1-4 0,-2 4 16,0-3-16,0 0 15,-4 0-15,-2-3 16,-3 0-16</inkml:trace>
  <inkml:trace contextRef="#ctx0" brushRef="#br0" timeOffset="22135.17">25322 8986 0,'0'0'0,"0"0"16,0 0-16,0 0 15,0 0-15,0 0 0,0 0 16,0 0-16,0 0 16,0 0-16,0 0 15,0 0 1,0 0-16,0 0 0,0 17 15,6 17-15,1 6 16,-4-4-16,-1-10 0,1-1 16,-3-11-16,0 1 15,-3-3-15,1-3 0,-1-1 16</inkml:trace>
  <inkml:trace contextRef="#ctx0" brushRef="#br0" timeOffset="23151.47">22964 6873 0,'0'0'0,"0"0"0,0 0 0,0 0 16,0 0-16,0 0 16,0 0-16,0 0 0,0 0 15,0 0-15,0 0 16,0 0-16,0 0 0,0 0 16,0 0-16,0 0 15,0 0 1,0 0-16,0 0 15,0 0-15,0 0 0,0 0 16,3 15-16,2 8 16,6 13-16,-1-3 0,-1-4 15,3-2-15,-7-6 16,2 0-16,-10-4 0</inkml:trace>
  <inkml:trace contextRef="#ctx0" brushRef="#br0" timeOffset="27063.28">22637 7635 0,'0'0'0,"0"0"16,0 0-16,0 0 0,0 0 15,0 0 1,0 0-16,0 0 16,0 0-16,0 0 0,0 0 15,0 0-15,0 0 16,0 0-16,0 0 16,0 0-16,0 0 0,0 0 15,0 0-15,0 0 16,0 0-16,0 0 0,0 0 0,0 0 15,0 0-15,0 0 0,0 0 16,0 0-16,0 0 16,0 0-16,-3 14 15,0 14-15,3 6 0,-2-1 16,2 0-16,0-1 16,0-8-1,0-3-15,2-6 0,-2-1 16,0-5-16,0 1 15,0-5-15,0-3 0,0-2 16,0-5-16,0-4 16,-2 0-16,2-6 0,2 1 15,1-7-15,3-2 16,-6-1-16,3-3 0,-3 0 0,0 3 16,3-2-16,0 2 15,3-2-15,3-3 0,-4 1 16,7 2-16,0 2 15,6 3-15,-6 0 0,3 0 16,2 4-16,1-1 16,3 6-1,-6 1-15,0 5 0,-7 2 16,3 8-16,-3-1 16,-3 5-16,1-2 15,0 6-15,-6 0 0,-3 3 16,-3-4-16,-2 2 15,0 2-15,-6-2 0,1 6 16,0-4-16,-4-4 0,1 5 16,-1-5-16,-1 4 0,0-5 15,4 1-15,2-2 16,0 0-16,2-1 0,5-2 16,-1-1-16,-3-1 15,3-4-15</inkml:trace>
  <inkml:trace contextRef="#ctx0" brushRef="#br0" timeOffset="27872.31">22856 7658 0,'0'0'0,"0"0"16,0 0-16,0 0 0,0 0 15,0 0-15,0 0 16,0 0-16,0 0 0,0 0 16,0 0-16,3 0 15,6 0-15,6 0 16,-9 0-16,-1 0 15,3 0-15,-3 6 16,4 0-16,-1 6 0,-3-6 16,-3-4-16,-2 5 15,0-1-15,0-3 0,-2-1 16,-3 5-16,2-1 16,0-3-16,3 5 0,-2 2 15,-1 1-15,-5-2 0,-3 3 16,0-4-16,0 2 0,-2 1 15,5 4-15,2-3 16,4-3-16,-6 0 16,5 0-16,0-3 0,3 0 15,3-4-15,0 1 16,1 0-16,2 1 0,0-4 0,2 2 16,1 1-16,1-3 15,1 3-15,-3 0 0,0 0 16,-3-3-16,1 4 15,-4-1-15,-2-1 0,3-2 16,-3 0-16,0 0 16</inkml:trace>
  <inkml:trace contextRef="#ctx0" brushRef="#br0" timeOffset="28520.86">23262 7756 0,'0'0'16,"0"0"-16,0 0 0,0 0 15,0 0-15,0 0 16,0 0-16,0 0 0,0 0 15,0 0-15,0 0 16,0 0-16,13 0 0,6 0 0,8 0 16,-11 0-16,-8 0 15,-8-12-15</inkml:trace>
  <inkml:trace contextRef="#ctx0" brushRef="#br0" timeOffset="28752.66">23523 7715 0,'0'0'0,"0"0"0,0 0 0,0 0 16,0 0-16,0 0 0,0 0 15,0 0-15,0 0 16,4 0-16,10 0 16,2-7-16,-3 2 0</inkml:trace>
  <inkml:trace contextRef="#ctx0" brushRef="#br0" timeOffset="28937.31">23748 7718 0,'0'0'0,"0"0"0,0 0 15,0 0-15,0 0 0,0 0 16,0 0-16,0 0 16,0 0-16,0 0 0,0 0 15,0 0-15</inkml:trace>
  <inkml:trace contextRef="#ctx0" brushRef="#br0" timeOffset="29121.97">23971 7708 0,'0'0'15,"0"0"-15,0 0 0,0 0 16,0 0-1,0 0-15,0 0 16,0 0-16,0 0 0,0 0 16,0 0-16,0 0 15</inkml:trace>
  <inkml:trace contextRef="#ctx0" brushRef="#br0" timeOffset="29306.18">24143 7682 0,'0'0'0,"0"0"0,0 0 16,0 0-16,0 0 0,0 0 15,0 0-15,0 0 16,0 0 0,0 0-16,12 0 0,8 0 15,16 0-15</inkml:trace>
  <inkml:trace contextRef="#ctx0" brushRef="#br0" timeOffset="29491.14">24543 7640 0,'0'0'0,"0"0"15,0 0-15,0 0 16,0 0-16,0 0 0,12 0 15,11 0-15,7-5 16,-9-1-16,-6 3 0,-3 1 0</inkml:trace>
  <inkml:trace contextRef="#ctx0" brushRef="#br0" timeOffset="29675.84">24846 7588 0,'0'0'0,"0"0"16,0 0-16,0 0 0,0 0 16,0 0-16,0 0 15,0 0-15,3 0 16,13 0-16,15 0 0,-2 0 16,-5 0-16,-11 0 15,-5 0-15</inkml:trace>
  <inkml:trace contextRef="#ctx0" brushRef="#br0" timeOffset="29854.03">25133 7588 0,'0'0'16,"0"0"-16,0 0 0,0 0 15,0 0-15,0 0 16,0 0-16,0 0 0,0 0 15,0 0-15,0 0 16,3 0-16,11 0 16,4 0-16</inkml:trace>
  <inkml:trace contextRef="#ctx0" brushRef="#br0" timeOffset="30069.92">25313 7567 0,'0'0'0,"0"0"15,0 0-15,0 0 0,0 0 16,0 0-16,3 0 0,13 5 16,-2-2-16,2 3 0,-8 1 15,-5-7-15,6 2 16,-3-2-16,6 0 0,-3 0 16,2 0-16,-4-2 15,-2-11-15</inkml:trace>
  <inkml:trace contextRef="#ctx0" brushRef="#br0" timeOffset="30270.54">25498 7552 0,'0'0'0,"0"0"16,0 0-16,0 0 0,0 0 16,0 0-16,0 0 15,0 0-15,0 0 0,0 0 0,0 0 16,0 0-16,0 0 15,0 0-15,0 0 0,0 0 16,0 0-16,0 0 16,0 0-16,0 0 0,0 0 15,0 0-15</inkml:trace>
  <inkml:trace contextRef="#ctx0" brushRef="#br0" timeOffset="30423.75">25498 7552 0,'0'0'0,"0"0"0,0 0 16,0 0-16,0 0 16,0 0-16,0 0 0,0 0 15,0 0-15,0 0 0,0 0 16,0 0-16,0 0 0,0 0 16,0 0-16,0 0 15</inkml:trace>
  <inkml:trace contextRef="#ctx0" brushRef="#br0" timeOffset="30608.2">25637 7729 0,'0'0'0,"0"0"0,0 0 16,0 0-16,0 0 16,0 0-16,0 0 0,0 0 15,0 0-15,0 0 0,0 0 31,0 0-31,0 0 0,0 0 16,0 0-16,0 0 0</inkml:trace>
  <inkml:trace contextRef="#ctx0" brushRef="#br0" timeOffset="30777.34">25637 7729 0,'0'0'0,"0"0"16,0 0-16,0 0 15,0 0-15,0 0 0,0 0 16,0 0-16,0 0 16,0 0-16,0 0 0,0 0 15,0 0-15,0 0 16,0 0 0</inkml:trace>
  <inkml:trace contextRef="#ctx0" brushRef="#br0" timeOffset="30924.19">25663 7978 0,'0'0'0,"0"0"0,0 0 16,0 0-16,0 0 16,0 0-16,0 0 0,0 0 15,0 0-15,0 0 0,0 0 16,0 0-16,0 0 0,0 0 16,0 8-16,7 5 15,-1 8-15</inkml:trace>
  <inkml:trace contextRef="#ctx0" brushRef="#br0" timeOffset="31093.44">25678 8156 0,'0'0'16,"0"0"-16,0 0 15,0 0-15,0 0 16,0 0-16,0 0 15,0 0-15,0 0 0,0 0 0</inkml:trace>
  <inkml:trace contextRef="#ctx0" brushRef="#br0" timeOffset="31427.41">25678 8156 0,'0'0'0,"0"0"0,0 0 15,0 0-15,0 0 0,0 0 16,0 0-16,0 0 16,0 0-16,0 0 15,0 0-15,0 0 0,0 0 16,0 0 0,0 0-16,0 0 15,0 0-15,0 0 0,0 0 16,0 0-16,0 0 0,0 0 15,0 0-15,0 0 16,0 0-16,0 0 16,0 0-16,0 0 0,0 0 15,0 0-15,0 0 0,0 0 16,0 0-16,0 0 0,0 0 16,0 0-16,0 0 0,0 0 15</inkml:trace>
  <inkml:trace contextRef="#ctx0" brushRef="#br0" timeOffset="31579.1">25670 8399 0,'0'0'0,"0"0"15,0 0-15,0 0 0,0 0 16,0 0-16,0 0 16,0 0-16,0 0 0,0 0 15,0 0-15,0 0 16,0 0-16,0 0 0,0 0 15,0 0-15</inkml:trace>
  <inkml:trace contextRef="#ctx0" brushRef="#br0" timeOffset="31772.98">25670 8399 0,'0'0'0,"0"0"16,0 0-16,0 0 15,0 0-15,0 0 0,0 0 0,0 0 16,0 0-16,0 0 15,0 0-15,0 0 0,0 0 16,0 0-16,0 0 16,0 0-16,0 0 15,0 0-15,0 0 0</inkml:trace>
  <inkml:trace contextRef="#ctx0" brushRef="#br0" timeOffset="32474.22">25619 8654 0,'0'0'0,"0"0"16,0 0-16,0 0 15,0 0-15,0 0 0,0 0 0,0 0 16,0 0-16,0 0 16,0 0-16,0 0 0,0 0 15,0 0-15,0 0 16,0 0-16,0 0 0,0 0 16,0 0-16,0 0 15,0 0-15,0 0 0,0 0 0,0 0 16,-8 9-16,-2 3 15,-4 8-15,3-2 0,3 0 16,5 0-16,3 0 16,0-4-16,3-2 15,3 3-15,-4-6 0,9-4 16,-3 1 0,8-3-16,-5 4 15,0-5-15,5-2 0,-2-5 16,-1 1-16,-2-5 15,1 1-15,-3-4 0,-1 3 16,-1-6-16,-4 4 16,-1-5-16,-4 2 0,-1-1 15,-1 0-15,4 3 0,-3 0 16,-2 4-16,-1-2 0,-3 5 16,-3 2-16,1-3 15,-2 6-15,5-4 16,-4 4-16,2 0 0,2 0 15,2 4-15,4-1 0</inkml:trace>
  <inkml:trace contextRef="#ctx0" brushRef="#br0" timeOffset="32797.55">25606 8757 0,'0'0'16,"0"0"-16,0 0 0,0 0 15,0 0-15,0 0 16,0 0-16,0 0 0,0 0 16,0 0-16,0 0 15,0 0 1,0 0-16,0 0 0,13 10 15,8 1-15,5 10 16,-8-6-16,-10-4 0,5-1 16,-7-5-16,-1 1 15,2-6-15,-2 3 0,-1-6 16,2 3-16,-6-6 16,5 4-16,-2-1 0,0-4 15</inkml:trace>
  <inkml:trace contextRef="#ctx0" brushRef="#br0" timeOffset="33230.35">25797 8698 0,'0'0'16,"0"0"-16,0 0 16,0 0-16,0 0 15,0 0-15,0 0 0,0 0 16,0 0-16,0 0 16,0 0-16,0 0 15,18-3-15,11-5 16,6-7-16,-8 8 0,-12 2 15,-3 5-15,-4 3 0,-5-1 0,1 5 16,-4 1-16,0 1 16,0 0-16,-4 0 0,-1 0 15,-1 0-15,-6 3 16,6-4-16,-3 4 0,4 1 16,5-2-16,-3-2 15,6 0 1,2-4-16,1 5 0,3-7 15,0-3-15,0-3 16,4-3-16,-2-3 0,0 0 16</inkml:trace>
  <inkml:trace contextRef="#ctx0" brushRef="#br0" timeOffset="36623.75">28207 5593 0,'0'0'0,"0"0"16,0 0-16,0 0 15,0 0-15,0 0 16,0 0-16,0 0 0,0 0 15,0 0 1,0 0-16,0 0 0,0 0 16,0 0-16,0 0 15,0 0-15,0 0 16,0 0-16,11 12 0,13 6 16,6 2-16,-3 2 15,-1-2-15,1 4 0,-1-1 16,4 4-16,-1-4 0,1 2 15,0 0-15,-1 3 0,-29-28 16,36 32-16,2-2 16,4 2-16,9 5 0,-5 1 15,3 0-15,-2 0 16,0 1-16,3 2 0,-5 1 16,5 3-1,-2-4-15,0 2 16,-2-3-16,2 2 0,-3-1 15,2 1-15,0 2 16,1 0-16,-4-3 16,4 1-16,-4 0 0,4 2 15,-1-2-15,0 2 0,3 1 16,-4 2-16,4-2 0,-3 1 16,4-1-16,-4-3 15,3 2-15,1 2 0,-5-6 16,5 2-16,-5-4 15,4 1-15,-4-1 0,2 4 16,-3-1-16,2-2 16,-5-4-16,-1 4 0,1-2 0,-4-1 15,-3 0-15,-35-36 16,36 30-16,-36-30 0,39 36 16,8 5-16,-47-41 15,47 41-15,-47-41 0,42 39 16,-4-3-16,-38-36 15,0 0 1,35 35-16,-35-35 16,0 0-16,0 0 0,27 30 15,-1 5-15</inkml:trace>
  <inkml:trace contextRef="#ctx0" brushRef="#br0" timeOffset="37796.21">31173 7599 0,'0'0'16,"0"0"-16,0 0 0,0 0 15,0 0-15,0 0 0,0 0 16,0 0-16,0 0 16,0 0-16,0 0 0,0 0 15,3 21-15,6 13 16,5 20-16,2-3 0,-5-1 16,4-2-1,-6-13-15,3-2 16,-12-33-16,9 38 0,-9-38 15,12 45-15,-12-45 16,0 0-16,11 46 16,-11-46-16,0 0 0,0 0 15,8 52-15,-8-52 16,0 0-16,9 41 0,-9-41 0,0 0 16,8 21-16,-8-18 15,0-12-15,0-9 0,0-2 16,-3-8-16,-2-1 15,3-9-15,2-1 0,0-2 16,0-4-16,0 4 16,0-1-1,2 3-15,3 4 0,1-4 16,2 1-16,1 3 16,3 2-16,-2 1 0,7-2 15,0 5-15,4 3 16,3 2-16,-1 6 15,-23 18-15,34-15 0,1 6 16,-35 9-16,34 0 0,3 9 16,-5 9-16,-2 5 0,-30-23 15,23 34-15,-23-34 16,19 44-16,-19-44 0,12 47 16,-12-47-16,5 53 15,-5 7-15,0-60 0,-8 62 16,-10-6-16,-4-3 0,-4-5 15,-3-7-15,-7-2 0,0-1 16,36-38-16,-42 34 16,4-8-16,38-26 0,0 0 15,0 0-15,-34 24 16,34-24-16,-38 18 16,2-7-1</inkml:trace>
  <inkml:trace contextRef="#ctx0" brushRef="#br0" timeOffset="38900.03">27823 6650 0,'0'0'0,"0"0"0,0 0 16,0 0-16,0 0 15,0 0-15,0 0 0,0 0 16,0 0-16,0 0 15,0 0-15,0 0 0,13 0 16,11 0-16,12 10 0,-1 8 16,-8 2-16,0 7 0,-1 0 15,0 2-15,4 7 16,2 0-16,5 5 0,4 6 16,-3 1-16,4-4 15,-3-5-15,-1-1 0,0 1 16,2-7-1,-2 1-15,3-1 16,0 4 0,1-1-16,2 4 0,4-4 0,-2 1 15,3 5-15,-5 0 16,1 4-16,-1 0 0,-2-4 16,-42-41-16,44 42 15,0 0-15,1-7 0,-45-35 0,41 38 16,-41-38-16,45 36 15,-45-36-15,48 38 0,-1 0 16,-47-38-16,44 40 16,3-3-16,-47-37 15,42 36-15,-42-36 0,0 0 16,38 39 0</inkml:trace>
  <inkml:trace contextRef="#ctx0" brushRef="#br0" timeOffset="39633.49">29756 8026 0,'0'0'0,"0"0"16,0 0-16,0 0 15,0 0-15,0 0 16,0 0-16,0 0 0,0 0 16,0 0-16,0 0 15,0 26-15,10 18 16,2 16-16,-1-7 0,-2-8 16,6-4-16,-4-14 15,-1-6-15,-4-6 0,-2-4 0,-4-2 16,0-6-16,0 0 15,-2-6-15,0-3 0,-1-6 16,3 0-16,-3-6 16,3-5-16,0-7 0,0-2 15,3-1-15,0-5 16,1 3 0,0-7-16,2 3 0,4 0 15,-5 7-15,1 2 16,2 1-16,4 2 0,0 0 15,1 7-15,4 2 16,-2 3-16,6 6 16,-1 7-16,-3 2 0,3 8 15,-9 7-15,3 6 0,-1 3 16,-4 4-16,-4 6 0,-5-2 16,0 4-16,-5 2 15,-4 3-15,-6-2 0,-3 0 16,-2-4-16,-2 1 15,-2-6-15,4-4 0,0-2 16,-2-3-16,2-3 0,2-4 16,0-2-16,1-6 0,-4 0 15</inkml:trace>
  <inkml:trace contextRef="#ctx0" brushRef="#br0" timeOffset="40503.78">30356 8227 0,'0'0'15,"0"0"-15,0 0 0,0 0 16,0 0 0,0 0-16,0 0 15,0 0-15,0 18 0,8 14 16,4 13-16,-4-9 15,2-7-15,-1-2 0,-1-3 16,-4-1-16,1-8 16,-7-3-16,-8-1 0,1-4 15,0-2-15</inkml:trace>
  <inkml:trace contextRef="#ctx0" brushRef="#br0" timeOffset="41135.84">29689 7291 0,'0'0'0,"0"0"16,0 0-16,0 0 0,0 0 16,0 0-16,0 0 0,0 0 15,0 0-15,0 0 0,0 0 16,-19-3-16,-10-6 0,-13-6 16,4 9-16,-3 0 15,-1 3-15,1 6 16,2 3-16,7 0 0,5-3 15,27-3-15,-27 0 16,27 0 0,-30 3-16,30-3 0,0 0 31,-35 0-31,-4 0 0</inkml:trace>
  <inkml:trace contextRef="#ctx0" brushRef="#br0" timeOffset="41705.55">29389 7078 0,'0'0'15,"0"0"-15,0 0 16,0 0 0,0 0-16,0 0 0,0 0 15,0 0 1,-18 6-16,-9 0 0,-12 5 15,4 1-15,5 0 0,2-1 16,4 2-16,0 2 16,6-4-16,-2 0 15,1 5-15,2-1 0,2-1 0,6 1 16,-1 0-16,7 0 16,1-3-16,2 3 0,2-1 15,6-2-15,-3 0 16,1-2-16,5-2 0,2 1 15,1-3-15,4 3 16,4-3-16,0-4 16,5 2-16,2-4 15,1 0-15,3-4 16,-3 4-16,0 0 0,-1-2 16,-2 2-16,3 2 15,-6 2-15,1 2 0,-1 0 16,-3-1-16,-3 1 15,-6-3-15,-4 3 0</inkml:trace>
  <inkml:trace contextRef="#ctx0" brushRef="#br0" timeOffset="45243.68">24155 3807 0,'0'0'16,"0"0"-16,0 0 0,0 0 16,0 0-1,-9-12-15,-2-12 16,-8-9-16,8 4 0,1 5 15,1 6-15,1 10 16,-8-2-16,8 4 0,-11 6 16,3 3-16,-6 3 15,-4 6-15,-4 1 0,0 6 16,-5 6-16,0 2 16,-1 2-16,1 10 0,-3 13 15,5 8-15,-1 5 0,14 0 16,2 4-16,10-1 15,5 0-15,11-9 0,7-2 16,5-11-16,-20-46 0,33 36 16,7-18-16,-40-18 15,43 6 1,5-15-16,-48 9 16,44-21-16,-44 21 0,41-30 15,-5-8-15,-15-3 16,-15 14-16,-4 0 0,-2 1 15,-2 2-15,-1 6 16,-6 5-16,3 0 0,0 3 16,3 2-16,-3 3 0,3-6 15,3 6-15,0 2 16,6-3-16,-3 6 0,3-4 16,3 2-16,3 2 15,6-3-15,0 3 0,8-2 16,0 2-16,4 0 15,0-3 1,6 3-16,-4-4 0,-2 2 16,-10-4-16</inkml:trace>
  <inkml:trace contextRef="#ctx0" brushRef="#br0" timeOffset="45644.65">24481 4032 0,'0'0'0,"0"0"15,0 0-15,0 0 16,-16 14-16,-3 10 15,-5 2-15,13-1 0,0-2 16,6 1-16,5-4 16,5-2-16,6 0 0,0-3 15,2-6 1,9 0-16,-1-6 16,-1-6-16,-2-2 0,-2-8 15,-2-2-15,-5-3 16,-4 0-16,-1-2 0,-8-2 15,-1 0-15,-4 1 16,-2 0-16,-2 3 16,2-2-16,-2 5 0,4 3 0,-2 0 15,3 3-15,-5 4 16</inkml:trace>
  <inkml:trace contextRef="#ctx0" brushRef="#br0" timeOffset="45992.53">24748 4044 0,'0'0'0,"0"0"0,0 0 16,0 0-16,-21 0 0,-8 5 0,-10 1 15,12 7-15,6-5 16,9 1-16,10 6 0,2-1 16,5 4-16,1-4 15,6 2-15,3 2 0,-1-6 16,5-4-16,1-2 16,-2-1-16,-1-13 0,-2 0 15,-3-5-15,-2-1 0,-5-1 16,-2-6-16,-3 1 15,-3-1-15,-2-2 0,-5 1 16,4 2-16,-5 2 16,-1 6-16</inkml:trace>
  <inkml:trace contextRef="#ctx0" brushRef="#br0" timeOffset="46447">25002 4005 0,'0'0'0,"0"0"0,0 0 16,0 0-16,0 0 16,-17 9-16,-13 3 15,-6 8-15,17 2 0,3-5 16,7-2-16,-1 3 15,7 3-15,3-1 16,3 1-16,5-3 16,0 2-16,7-4 15,0-2-15,-1-8 0,1-6 16,0-6-16,0-8 16,-3-9-16,3-8 0,-4-8 15,1-6-15,0-2 16,-3-9-16,0-9 0,0 0 0,-4 2 15,2 4-15,-2 12 16,-5 15-16,0 7 0,0 11 16,-2 5-16,-1 12 15,0 15-15,-3 9 0,6 14 16,0 6-16,6 7 16,5 16-1,4 2-15,5-7 0,2-3 16,-1-14-16,-4-10 15,-4-12-15</inkml:trace>
  <inkml:trace contextRef="#ctx0" brushRef="#br0" timeOffset="46895.11">25326 3606 0,'0'0'0,"0"0"15,0 0-15,0 0 16,0 0-16,0 0 0,0 0 16,0 35-16,6 30 0,0 29 15,-1-4-15,1-1 0,3-6 16,-3-4-16,-6-79 16,0 0-16,0 0 15,6 62-15,-6-62 0,8 39 16,2-35-16,2-22 15,-7-15 1,4-9-16,4-18 0,1-19 16,1-7-16,3-3 15,-3 3-15,2 10 0,2 13 16,-5 10-16,-1 17 16,-5 12-16,0 7 0,5 8 15,-2 12-15,0 15 16,2 11-16,-2 9 0,2 16 0,4 14 15,2 0-15,-6 0 16,1-5-16,-14-63 0,5 56 16,-5-3-16,-9-5 15,-6-19-15</inkml:trace>
  <inkml:trace contextRef="#ctx0" brushRef="#br0" timeOffset="47048.97">25441 3991 0,'0'0'16,"0"0"-16,0 0 15,0 0-15,0 0 0,0 0 16,21-16-16,15-7 0,10-10 16,0-2-16,-6 2 0</inkml:trace>
  <inkml:trace contextRef="#ctx0" brushRef="#br0" timeOffset="47835.63">28939 3475 0,'0'0'15,"0"0"-15,0 0 0,-18 0 16,-12 0-16,-9 0 16,7 0-16,11 0 15,-2 0-15,5 0 0,-6 6 16,2 0-16,0 8 0,-4 13 16,1 12-16,7 11 0,-3 13 15,4 10-15,-1 8 16,9 1-16,3-2 0,12-8 15,-6-72-15,18 59 16,-18-59-16,26 44 16,-26-44-16,34 24 15,-34-24-15,22-3 16,-22 3-16,21-17 0,-21 17 16,13-31-16,-13 31 15,-4-35-15,4 35 0,-11-41 16,11 41-16,0 0 15,-19-45-15,19 45 16,0 0-16,0 0 0,-17-35 0,17 35 16,0 0-16,-15-33 15,15 33-15,-3-27 0,6 9 16,10 4-16,-2 2 0,5 6 16,0-1-16,0 2 15,0 0-15,3-1 16,-4 2-16,2-2 0,2 3 0,-5-3 15</inkml:trace>
  <inkml:trace contextRef="#ctx0" brushRef="#br0" timeOffset="48199.11">28977 3836 0,'0'0'0,"0"0"0,0 0 16,0 0-16,0 0 15,-15 6-15,-11-3 0,-8 3 16,9 4-16,3-3 16,5 12-16,7-1 0,2 2 15,5 1-15,3 2 16,3 4-16,0-4 0,6 7 0,6-3 16,2 0-16,4-6 15,3-4-15,3-5 16,-4-3-16,1-9 0,0-3 15,-7-6-15,-1 0 16,-5-2-16,-1-7 0,-7-3 16,-3 0-1,-3-5-15,-7-4 16,1-3-16,-3 1 0,3-1 16,-2 7-16,2 4 15,-1 9-15,2 3 0,2 4 16,4 1-16</inkml:trace>
  <inkml:trace contextRef="#ctx0" brushRef="#br0" timeOffset="48584.78">29270 3784 0,'0'0'0,"0"0"0,0 0 16,0 0-16,-18 0 0,-14 5 16,-6-2-16,9 5 15,4 5-15,7 8 16,10 2-16,2 4 0,3-1 16,3 4-16,6 5 15,2 1-15,5-3 0,6-1 0,6-2 16,1-6-16,7-8 15,-6-3-15,2-13 0,-8-3 16,0-7-16,-6-4 16,-3 0-16,-9-8 0,-1 2 15,-4-4-15,-8-5 16,1-3-16,1-2 0,-1 2 0,-4 3 16,5 4-16,-1 5 15,3 5-15,1 3 0,1 4 16,4 5-16</inkml:trace>
  <inkml:trace contextRef="#ctx0" brushRef="#br0" timeOffset="49055.08">29615 3916 0,'0'0'0,"0"0"15,0 0-15,0 0 0,-19 6 16,-11-3-16,-5 3 0,6 3 16,7-3-16,6 3 0,5-7 15,6 4-15,-1 10 16,1 1-16,2 6 0,3-4 16,3 5-16,5-4 15,0 1-15,4 0 0,1-9 16,5-4-1,-4-6-15,2-4 16,-5-6-16,5-7 0,-5-6 16,1-6-16,-3-8 15,-1-4-15,-2-5 16,-2-4-16,-2-2 0,-2-9 16,-2-1-16,-2 2 15,1 6-15,0 12 0,-2 7 0,5 10 16,-3 4-16,3 5 15,0 4-15,0 10 0,6 15 16,-1 9-16,7 18 16,0 11-16,6 18 0,-1 9 15,10 1-15,-3-11 16,-3-4-16,3-13 0,-4-12 0,-2-12 16,-2-7-16,-3-8 15</inkml:trace>
  <inkml:trace contextRef="#ctx0" brushRef="#br0" timeOffset="49957.33">30164 3274 0,'0'0'0,"0"0"0,0 0 15,0 0-15,0 0 0,0 32 16,7 28-16,3 31 16,1-5-16,4-3 0,1-9 15,4-8-15,-7-8 0,-13-58 16,0 0-16,0 0 15,13 60-15,-13-60 0,0 0 16,0 0-16,5 44 16,-1-20-16,-8-21 0,2-12 15,-3-15-15,-1-11 16,-1-13 0,1-11-16,3-18 0,3-3 15,0 0-15,6 8 16,-1 8-16,8 1 0,0 7 15,10 9-15,1 2 16,0 13-16,-1 5 16,4 9-16,2 7 0,1 4 15,-1 7-15,-29 0 0,33 7 16,-7 13-16,-4 3 0,-8 4 16,-6 0-16,-8-4 15,-5-1-15,-6 2 0,-8-2 16,-4 1-16,-4-1 15,-2-1-15,2-3 0,4 3 16,4-6-16,4-3 0,7-6 16,4-1-16,8-1 0,2-4 15,8 2-15,8 1 16,-2 0-16,7 3 0,3 5 16,2 8-16,1 1 15,0 10-15,-33-30 0,32 30 31,-32-30-31,27 32 0,-27-32 16,19 38-16,-11 7 16,-8-3-16,-13 0 0,-8-4 15,-4 0-15,-13 1 16,-2-1-16,-7-5 0,2-10 16,45-23-16,-47 13 15,5-8-15,42-5 0,-40-5 0,40 5 16,-39-9-16,-1-4 15</inkml:trace>
  <inkml:trace contextRef="#ctx0" brushRef="#br0" timeOffset="74583.73">24315 6631 0,'0'0'0,"0"0"0,0 0 0,0 0 15,18 5-15,14-2 0,16 3 16,-13-1-16,-2-5 15,-6 4 1,-7-4-16,-2 6 0,-4 6 0,-4-1 16,-5-2-16,2 3 15,-2-6-15,2 0 0,-2 3 0,1-3 16,0-1-16,3 5 16,3-4-16,0 3 0,3-3 15,0-1-15,-3 1 16,-12-6-16,17 6 0,-17-6 15,18 12-15,-18-12 16,0 0 0,0 0-16,23 12 15,-23-12-15,21 14 0,-21-14 16,0 0-16,27 18 0,-27-18 16,27 19-16,-27-19 15,0 0-15,0 0 0,32 20 16,-32-20-16,38 27 15</inkml:trace>
  <inkml:trace contextRef="#ctx0" brushRef="#br0" timeOffset="105274.79">23670 2183 0,'0'0'0,"0"0"15,0 0-15,0 0 16,2 33-16,12 20 0,2 24 15,1-13-15,-2-8 16,-4-10-16,-5-5 0,1-2 16,-7 2-16,0 7 15,-3 4-15,-1 14 0,-2-1 0,6-65 16,0 0-16,0 0 16,0 56-16,0-56 0,0 0 15,-5 39-15,5-24 16,-3-21-16,0-14 15,-3-16-15,-1-12 0,5-14 16,-1-21 0,3-5-16,0-10 15,5-27-15,11 1 0,5 2 16,8 18-16,4 19 0,0 22 16,-1 11-16,4 7 15,0 9-15,-36 36 16,38-23-16,-3 7 0,5 8 15,-40 8-15,35 3 0,-35-3 16,32 11-16,-32-11 0,27 25 16,-13 4-16,-8 6 15,-9-3-15,-6 5 0,-5-2 16,-1-2-16,-7-1 16,6-2-16,-3 0 0,3-7 15,3-2 1,2-3-16,4-6 15,3-3-15,8-4 0,5 1 16,-9-6-16,17 3 16,10 0-16,9-3 0,0 3 15,5 3-15,-41-6 16,42 7-16,-42-7 16,41 14-16,-41-14 0,33 21 0,-13 5 15,-11 7-15,-12 2 16,-9 4-16,-8 2 0,-13 4 15,-8 8-15,-3-5 16,-7-4-16,0-5 0,51-39 16,-60 32-16,60-32 15,-58 27 1,58-27-16,-56 12 0,8-10 16</inkml:trace>
  <inkml:trace contextRef="#ctx0" brushRef="#br0" timeOffset="105676.03">24350 2242 0,'0'0'0,"0"0"0,0 0 15,0 0-15,0 0 0,27-3 16,26-15-16,15-11 0,-11-1 16,-7-5-16,-6-4 15,-2 0-15,-6 0 0,-36 39 16,0 0-16,21-46 16,-21 46-16,12-45 0,-12 45 15,-6-36 1,-10 13-16,-1 11 15,-6 9-15,-4 9 0,-3 12 16,3 9-16,-2 5 16,4 10-16,8 5 0,6 10 15,7-4-15,11-9 16,4-12-16,13-7 16,3-8-16,8-5 0,1-9 0,-1-6 15,-2-5-15</inkml:trace>
  <inkml:trace contextRef="#ctx0" brushRef="#br0" timeOffset="106054.81">24951 1935 0,'0'0'15,"0"0"-15,0 0 0,0 0 16,0 0-16,0 0 16,24-4-16,18-17 0,9-6 0,-13-5 15,-6-4-15,-7 8 16,-14-2-16,-1 3 16,-5 0-16,-7 7 0,-9 1 15,3 3-15,-6 3 16,-7 8-16,-3 5 0,-3 8 15,-3 9-15,2 11 0,-6 8 16,6 7-16,-2 14 0,3-1 16,8-3-16,11-3 15,8-8-15,8-13 0,8-1 16,10-5-16,1-5 16,5-6-16,-2-15 0</inkml:trace>
  <inkml:trace contextRef="#ctx0" brushRef="#br0" timeOffset="106355.67">25506 1489 0,'0'0'0,"0"0"16,0 0-16,-8 0 0,-4-5 15,-6-1-15,0 3 0,3 3 16,0 9-16,7 15 16,-2 6-16,8 12 15,-4 1 1,6 17-16,0 16 0,0-2 16,6-5-16,-6-69 15,0 0-15,5 62 0,-5-62 16,0 0-16,0 0 15,0 53-15,0-53 0,-8 38 16,-16-13-16</inkml:trace>
  <inkml:trace contextRef="#ctx0" brushRef="#br0" timeOffset="106509.34">25157 2030 0,'0'0'0,"0"0"15,0 0-15,0 0 16,19-4-16,30-17 0,13-8 15,-9-1 1,4 0-16,-4 1 16,-2 0-16,-51 29 0,51-28 15,-2 5-15,-4 3 16</inkml:trace>
  <inkml:trace contextRef="#ctx0" brushRef="#br0" timeOffset="107180.05">29158 1140 0,'0'0'0,"0"0"0,0 0 15,-19 20-15,-5 12 16,-5 17-16,-4 5 0,1 11 16,2 9-16,1 8 15,6 4-15,-2-3 0,11-3 16,14-80-16,-3 71 0,3-71 15,5 66-15,-5-66 0,27 50 16,8-14-16,-35-36 16,43 14-16,-2-8 15,4-9-15,-45 3 0,41-11 16,-41 11-16,0 0 16,0 0-16,38-16 0,-14-2 0</inkml:trace>
  <inkml:trace contextRef="#ctx0" brushRef="#br0" timeOffset="107665.48">29437 1662 0,'0'0'0,"0"0"0,0 0 16,0 0-16,0 0 0,-21 8 15,-15 10-15,-5 13 0,-1 4 32,10 3-32,2 0 0,12-3 15,4-1-15,1-5 16,8-5-16,2 0 0,9-4 15,-1-8-15,7-3 16,6-6-16,3-6 0,0-6 16,-1-5-16,-3-4 0,-1-1 15,-2-1-15,2 5 16,-8 1-16,-2 5 0,0-1 16,1 4-16,-4 4 15,2 2-15,-2 0 0,2 2 16,5 4-16,-1 4 0,2 1 15,5 1-15,-2-3 0,4-3 16,-1-1-16,1-1 16,0-4-16,-3-4 15,-3-1-15,0-4 0,-4 0 16,-1 0-16,-1-2 0</inkml:trace>
  <inkml:trace contextRef="#ctx0" brushRef="#br0" timeOffset="108166.4">29670 1694 0,'0'0'0,"0"0"16,0 0-16,0 0 0,0 0 0,0 0 16,0 27-16,-5 14 15,2 10-15,-4-13 0,2-11 16,5-6-16,-3-7 15,3-8-15,0-6 16,0-6-16,0-8 0,3-4 16,6-9-16,2 1 0,1-1 15,0 1-15,0 2 0,3 0 16,-4 6-16,2 3 0,-2 4 16,1 8-16,0 6 31,-6 5-31,-1 7 0,-3 3 0,3 9 15,-5-3 1,4-1-16,-1-2 16,2-7-16,1-2 0,2-3 15,2-5-15,4-11 16,2-8-16,0-2 0,3-7 16,2 0-16,-4-3 15,4 2-15,0 4 0,-4 6 16,-3 2-16,2 7 0,-4 6 15,0 3-15,-3 10 0,0 1 16,0 7-16,-1 2 16,-8-23-16,7 27 0,-7-27 15,0 0-15,0 0 16,5 27-16,-5-27 0,9 15 16</inkml:trace>
  <inkml:trace contextRef="#ctx0" brushRef="#br0" timeOffset="108567.47">30344 1065 0,'0'0'0,"0"0"0,0 0 16,0 0-16,0 0 15,0 30-15,0 27 0,0 29 16,0 0-16,0 0 16,0 3-16,0 0 0,0-89 0,0 85 15,0-85-15,2 78 16,-2-78-16,18 62 0,-18-62 16,0 0-16,30 45 15,6-28-15,-36-17 16,29 0-16,-29 0 0,21-15 15,-4-6 1,-5-5-16,-12-4 16,-6 6-16,-8-2 0,-7 2 15,21 24-15,-30-21 16,30 21-16,0 0 0,0 0 16,-35-21-16,35 21 15,0 0-15,-36-19 0,36 19 16,-34-25-16</inkml:trace>
  <inkml:trace contextRef="#ctx0" brushRef="#br0" timeOffset="146841.04">12240 14129 0,'0'0'15,"0"0"-15,0 0 0,0 0 16,26 0-16,22 0 16,17 0-1,-5 0-15,-17 0 16,-9 0-16,-2 0 0,-2 0 16,-3 0-16,-7-6 15,-5 1-15,-6 1 0,-6-2 16,2 0-16,-5-3 15,4 3-15,-4 5 0,0-3 16,0-2-16,0 0 0,0 4 16,3-2-16,0-2 0,-3 6 15,0 0-15,5-6 16,-5 6-16,0 0 0,16-4 16,-16 4-16,0 0 15,0 0-15,20-5 16,6 2-16,-26 3 0,0 0 0,0 0 15,30 0-15,-30 0 16,0 0-16,0 0 0,27 3 16,-27-3-16,0 0 15,0 0-15,24 0 0,-24 0 16,0 0-16,0 0 16,16 0-1,-16 0-15,0 0 0,0 0 16,13 3-16,-13-3 15,0 0-15,0 0 0,9 0 16,-9 0-16,0 0 16,0 0-16,2 0 0,-2 0 15,0 0-15,0 0 16,-2 2-16,2-2 0,0 0 0,0 0 16,0 4-16,0-4 15,0 0-15,0 0 16,-3 3-16,3-3 0,0 0 15,0 0-15,-3 3 16,3-3-16,0 0 0,0 0 16,-3 3-1,3-3-15,0 0 16,0 0-16,-2 7 0,2-7 16,0 0-16,0 0 15,-3 5-15,3-5 0,0 0 16,0 0-16,-6 9 15,6-9-15,0 0 0,0 0 16,-7 8-16,7-8 0,0 0 16,0 0-16,-6 8 0,6-8 15,0 0-15,0 0 16,-2 10-16,2-10 0,0 0 16,0 0-16,-6 10 15,6-10-15,0 0 0,0 0 16,-3 5-16,3-5 0,0 0 15,0 0-15,0 3 16,0-3-16,0 0 0,0 0 16,-3 6-16,3-6 15,0 0-15,0 0 0,0 2 16,0-2-16,0 0 16,0 0-1,0 4-15,0-4 16,0 0-16,0 0 0,0-4 15,0 4-15,0 0 0,0 0 16,6-2-16,-6 2 16,0 0-16,0 0 0,6-6 15,-6 6-15,0 0 16,0 0-16,8-6 0,-8 6 16,0 0-16,0 0 0,7-6 15,-7 6-15,0 0 16,0 0-16,6-9 0,-6 9 15,0 0-15,0 0 16,5-9-16,-5 9 0,0 0 16,0 0-1,6-9-15,-6 9 16,0 0-16,0 0 0,5-8 16,-5 8-16,0 0 15,0 0-15,5-9 0,-5 9 16,0 0-16,0 0 15,3-6-15,-3 6 0,0 0 16,0 0-16,0-3 0,0 3 16,-8-9-16,8 9 15,-11-4-15,11 4 0,-24-5 16,-11 2-16,-3 3 16,-4-6-16,1 4 0,-4-1 15,-3-1-15,5 1 16,-6 0-16,6-2 0,-2 2 0,4-1 15,5 4-15,9-3 16,4 3-16,5 0 0,6-3 16,3 3-16,0 0 15,12 0-15,3 0 0,12 0 16,11 0-16,7 0 16,11 3-1,13 0-15,18 1 16,4-1-16,0 2 0,4-2 15,-3 4-15,-3-2 0,-80-5 16,0 0-16,76 6 16,-76-6-16,0 0 0,0 0 15,64 8-15,-64-8 16,38 7-16,-28-1 0,-23-3 0,-13-3 16,-12 0-16,-13-6 15,-22 3-15,-2-4 16,-5 5-16,-1-1 0,8 0 15,1-3-15,4 4 16,12-5-16,6 1 0,14 1 16,13 2-1,5-1-15,6 1 16,9 0-16,9 0 16,14-2-16,10-1 0,15-1 15,8 2-15,18-1 0,6 6 16,6 0-16,0 0 15,0 0-15,-6-3 0,-77 3 16,68-3-16,-68 3 0,0 0 16,0 0-16,56-9 15,-22-2-15,-34 11 0,2-16 16,-22 2-16,-19 2 16,-8 0-16,-15 0 0,-19 0 15,-2 4-15,-2 2 16,1 3-1,1 3-15,7 3 0,4 5 16,10 1-16,9 0 16,14 3-16,13-3 15,13-3-15,7 3 0,18 0 16,9-4-16,14 1 16,16 1-16,23-1 0,12 2 15,6-2-15,9 0 0,29 3 16,20 3-16,-18 2 0,-23 4 15,-20-3-15,-89-15 16,75 14-16,-75-14 0,0 0 16,0 0-16,59 13 15,-59-13-15,36 12 0,-33-3 16,-22-4-16,-13-2 0,-19-3 16,-25 3-16,-10-3 0,-13 5 15,-28 2-15,-12-1 16,15 1-16,31-2 0,28 1 15,18 3-15,8-3 16,19 0-16,5 0 0,12-3 16,11 3-1,14-3-15,10-1 16,16 2-16,9-4 16,13-4-16,4 4 0,-74 0 15,68-2-15,-68 2 16,0 0-16,56 0 0,-21-3 15,-28 0-15</inkml:trace>
  <inkml:trace contextRef="#ctx0" brushRef="#br0" timeOffset="147311.37">12308 12707 0,'0'0'0,"0"0"0,0 0 16,0 0-16,0 0 0,0 0 31,-9 29-31,-6 25 0,-12 14 0,-5-9 0,-3 7 31,-7-2-31,0 1 0,4-2 0,38-63 0,-32 59 16,32-59-16,0 0 0,0 0 16,-21 56-1,21-56-15,-9 51 16,9-51-16,11 38 16,-11-38-16,24 24 0,6-9 15,5-6-15,0-6 16</inkml:trace>
  <inkml:trace contextRef="#ctx0" brushRef="#br0" timeOffset="147782">12679 13230 0,'0'0'0,"0"0"16,0 0-16,0 0 0,-18-2 15,-15-6-15,-8-7 16,2 8-16,3 2 0,-5 5 16,-1 5-16,1 13 15,-4 3-15,4 10 0,5 1 0,36-32 16,-23 32-16,23-32 15,-15 32-15,15-32 0,0 0 16,0 31-16,9-11 16,8-8-16,8-4 15,-5-8-15,4-8 0,3-4 16,0-3 0,-4 0-16,-3-2 15,-1 5-15,-8 0 0,-1 6 16,-2-3-16,-2 6 15,-1 0-15,-5 0 0,3 3 16,-3 6-16,3 6 16,2 6-16,0-1 0,4 5 15,-4-2-15,4-2 0,1 0 16,-2-4-16,4-5 0,3-9 16</inkml:trace>
  <inkml:trace contextRef="#ctx0" brushRef="#br0" timeOffset="148283.66">12696 13276 0,'0'0'0,"0"0"0,0 0 16,0 0-16,0 0 16,0 0-16,0 0 0,-8 18 15,-4 8-15,-7 13 16,8-13-16,2-8 15,3-9-15,3 0 16,3-6-16,-3 3 16,3-6-16,0-3 0,6-12 15,0 0-15,3 0 16,0 1-16,0-1 0,3-6 16,5 1-16,4-2 15,-4 4-15,-5 7 0,0 2 0,1 0 16,-7 3-16,0 6 15,-1 3-15,-2 9 0,-3 4 16,-3 0-16,0 5 16,-2 0-16,5-6 0,0 0 15,3-7-15,-1 1 16,7 0 0,4-6-16,-2-6 0,0-2 15,-1-1-15,-2 3 16,1-4-16,-2 2 15,-4 2-15,0-3 0,-1 3 16,-2 3-16,0 3 16,-2 0-16,-4 3 0,1 2 15,3 7-15,-1 3 0,-3-3 16,-2 3-16,-2-3 0</inkml:trace>
  <inkml:trace contextRef="#ctx0" brushRef="#br0" timeOffset="148653.69">13182 12927 0,'0'0'16,"0"0"-16,0 0 15,0 0-15,0 0 0,-18 28 0,-5 17 16,-10 23-16,4-3 16,29-65-16,-24 69 0,9-3 15,15-66-15,0 0 16,0 0-16,-6 61 0,6-61 16,0 0-16,0 0 15,0 50-15,0-50 0,6 33 0,-6-33 16,12 12-16,3-15 15,-3-6-15,-3-3 0,-3-6 16,-4 0-16,-2-2 16,-2 5-16,-1 4 0,-7 5 15,1-1 1,-6 5 0,2-4-16,1 6 0</inkml:trace>
  <inkml:trace contextRef="#ctx0" brushRef="#br0" timeOffset="149804.09">13402 14046 0,'0'0'16,"0"0"-16,0 0 0,0 0 0,0 0 15,27 6-15,35-3 16,30 3-16,2 1 0,7-7 15,23-7-15,-3 1 16,-8 3-16,-9-1 16,-12-4-16,-20 0 0,-72 8 15,70-10-15,-70 10 0,0 0 0,0 0 16,60-11-16,-60 11 16,32-13-16,-32 13 15,-3-5-15,-17-1 0,-13-1 16,-5 5-16,-11-1 15,3 0-15,46 3 0,-53 0 16,53 0 0,0 0-16,0 0 15,-57 3-15,57-3 0,-42 9 16,31 0-16,17-1 16,21 5-16,17-5 0,10 2 15,22 1-15,10-2 16,7-3-16,-2 4 0,-2-8 15,-5 1-15,-84-3 0,0 0 16,0 0-16,64 6 16,-64-6-16,38 0 0,-38 3 15,-23-3-15,-21 0 16,-13 0-16,-21 0 0,-7 4 16,-4 0-16,-2 2 15,4 0 1,7-3-16,7 3 0,73-6 15,0 0-15,-57 7 16,24 1-16,24-2 0,18-4 16,20 2-16,22-1 15,32-3-15,8 3 0,14-3 16,31 6-16,15 3 16,-15 0-16,-17 5 0,-119-14 0,0 0 15,0 0-15,83 9 16,-37-5-16,-38-4 0,-26 0 15,-20 2-15,-19 4 16,-29-3-16,-6 0 0,-9-3 16,-26 0-16,-12 6 15,17 2-15,24-1 0,16-1 0,82-6 16,0 0-16,0 0 16,-54 3-16,54-3 15,-35-9-15</inkml:trace>
  <inkml:trace contextRef="#ctx0" brushRef="#br0" timeOffset="150490.31">13894 13347 0,'0'0'15,"0"0"-15,0 0 0,0 0 16,0 0-16,0 0 16,0 0-16,0 0 15,0 0-15,-6-3 0,0-12 16,-9-6-16,0 3 16,3 0-16,-3 10 0,0 8 0,-5 5 15,2 5-15,1-2 16,-2 8-16,8 1 0,-2 1 15,8 5-15,2-2 16,8 0-16,5-6 0,2-6 16,3-6-16,5-6 15,1-6 1,2-3-16,4-5 0,0-4 16,0-9-16,-3-3 15,2-3-15,1-5 16,-4 0-16,-2 0 0,-2-4 15,-19 45-15,0 0 16,14-39-16,-14 39 0,0 0 16,0 0-16,8-38 0,-4 9 15,-11 11-15,-4 18 0,-2 8 16,-3 13-16,2 12 16,1 6-16,2 8 0,-5 3 15,8 9-15,1-6 16,7-8-16,0-13 0,7-5 15,-2-3-15,6-12 0,5-6 16,-5-6-16,2-9 0</inkml:trace>
  <inkml:trace contextRef="#ctx0" brushRef="#br0" timeOffset="150891.69">14187 13284 0,'0'0'16,"0"0"-16,0 0 15,0 0-15,0 0 0,0 0 16,0 0-16,0 0 16,27 0-16,20 0 0,18-5 15,-14-2-15,-7 3 0,-12-9 16,-5-2-16,-8-2 0,-8-4 15,-5 6-15,-3-6 16,-3 6-16,-6-3 0,-8 7 16,-5 1-16,-8 5 15,-3 5 1,-2 5-16,-6 11 0,0 2 16,2 2-16,0 4 15,3 6-15,8-7 0,0 3 16,8 2-16,8-2 15,6 1-15,8-4 16,7 1-16,9-9 0,8-3 16,8-6-16,4-3 0,4-3 15,-2-6-15,3 0 0</inkml:trace>
  <inkml:trace contextRef="#ctx0" brushRef="#br0" timeOffset="151177.01">14842 13180 0,'0'0'0,"0"0"16,0 0-16,0 0 15,-21 0-15,-14 0 0,-13 0 16,4 0-16,9 7 16,-1-1-16,6 6 15,3-1 1,7 7-16,8 3 0,1 3 15,4-3-15,1 2 16,6 1-16,0 0 0,3 0 16,7-4-16,3-5 0,6 0 15,4-7-15,1-2 16,3-6-16,-4-3 16,1-2-16,-1-1 0,2-4 0</inkml:trace>
  <inkml:trace contextRef="#ctx0" brushRef="#br0" timeOffset="151462.13">14738 13359 0,'0'0'0,"0"0"16,0 0-16,0 0 15,0 0-15,0 0 0,0 0 16,0 0-16,0 14 15,0 8-15,0 4 0,0-8 16,0-6-16,0-10 16,0 1-16,0-3 0,0-8 0,0-7 15,10-3-15,1 0 16,2 3-16,1 1 0,1-1 16,5-3-16,1 1 15,1-1-15,-2 0 0,3 0 16,-2 0-16,-3 2 31,-3 2-31</inkml:trace>
  <inkml:trace contextRef="#ctx0" brushRef="#br0" timeOffset="151878.97">15032 13335 0,'0'0'0,"0"0"0,0 0 16,0 0-16,0 0 15,0 0-15,0 0 0,0 0 16,0 0-16,0 0 0,3 0 16,12 0-16,-1 0 0,1 0 15,-3 0-15,-1 0 16,2 0-16,-2 0 0,5-6 15,-10 0-15,-1 1 16,1-1-16,-1-1 0,3 2 16,-5-1-16,-1-4 15,-2 2 1,0 0-16,-5-5 0,-5 4 16,-4 3-16,-5 6 15,-1 0-15,-7 3 0,1 0 16,-1 6-16,0 4 15,6 1-15,6 4 16,4 0-16,2 2 0,9 1 16,3 2-16,9 1 0,3 3 0,-1-7 15</inkml:trace>
  <inkml:trace contextRef="#ctx0" brushRef="#br0" timeOffset="154717.7">7611 15145 0,'0'0'0,"0"0"16,0 0-16,-18 6 16,-12-3-1,-10 2-15,18 2 0,9-4 16,11 5-16,17-1 15,7-4-15,18-3 0,13-6 16,16-3-16,19-4 16,19-1-16,20 0 0,-5-7 15,-6 3-15,-16-3 16,-2 7-16,-12-4 0,-86 18 16,0 0-16,0 0 0,57-12 15,-25 0-15,-26 1 16,-20-2-16,-23 4 0,-19 0 15,-23 4-15,-20 2 16,-35 3-16,-25 0 0,-7 0 16,12 5-1,24 1-15,32 4 16,23-5-16,31-2 0,21-3 16,7 0-16,16-3 15,16 0-15,16-3 0,17 0 16,35-2-16,14-5 15,47 2-15,30-4 0,13 6 16,-8 3-16,-32 8 0,-44 5 16,-21 2-16,-83-9 0,0 0 15,38 9-15,-32-3 16,-30-3-16,-22-3 16,-30 2-16,-30 1 0,-48 7 15,-45 4-15,-2 4 16,23 0-1,39 0-15,24-4 0,28-2 16,36-3-16,19-2 16,24-1-16,11-1 0,23-5 0,18 0 0,28 0 15,34-5-15,51-5 0,45 4 16,-1 0-16,-20 6 16,-27 6-1,-154-6-15,0 0 0,0 0 16,98 10-16,-59-2 15,-49 1-15,-25-3 0,-18-3 16</inkml:trace>
  <inkml:trace contextRef="#ctx0" brushRef="#br0" timeOffset="155473.34">7337 15738 0,'0'0'0,"0"0"0,0 0 15,0 0-15,-8 26 0,-4 22 16,-12 20-16,1-9 0,1 1 16,-3 2-16,25-62 0,-25 62 15,25-62-15,0 0 16,0 0-16,-24 59 16,24-59-16,0 0 0,0 0 15,-13 44-15,13-44 16,-11 22-1,8-22-15,6-15 0,4-12 16,5-9-16,5-11 16,13-12-16,2-6 0,7-4 15,3 1-15,-1 6 16,1 6-16,-4 12 0,0 5 16,-3 12-16,-8 6 15,3 7-15,-6 4 0,-3 7 0,-3 6 16,-3 3-16,-7 10 15,-1-1-15,-7 5 16,-7 0-16,-4 4 0,-8-3 16,-1-1-16,0 3 0,-4-11 15,2 4-15,-1-1 16,6-3-16,-2-3 0,11-4 0,5-1 16,6-4-16,8 0 15,7 3-15,9 0 16,6 2-16,6-2 0,1 7 15,-40-10-15,39 14 16,-39-14-16,36 18 0,-10 8 16,-26-26-1,10 30-15,-25 0 16,-19 2-16,-9-2 0,-20 6 16,-2-7-16,-3 1 0,-4-6 15,5-4-15,67-20 16,-65 20-16,65-20 0,0 0 15,-54 19-15,18-10 16,28-9-16</inkml:trace>
  <inkml:trace contextRef="#ctx0" brushRef="#br0" timeOffset="155874.53">7960 15999 0,'0'0'16,"0"0"-16,0 0 0,0 0 16,0 0-16,0 0 15,0 0-15,0 0 16,0 0-16,0 0 0,0 0 16,24 0-16,20-6 15,21-3-15,-11-6 0,-10-5 0,-9 1 16,-8 1-16,-3-2 15,-6 1-15,-3 0 0,-12-1 16,-3 4-16,-11-2 16,-8 6-16,-8 3 0,-8 6 15,-3 3-15,-5 0 16,3 8 0,-2 8-16,3 2 0,7-2 15,2 9-15,7-1 16,4 5-16,8 1 15,5 0-15,12-1 0,5-1 16,8-2-16,7-5 16,3-7-16,-2-5 0,0-6 15</inkml:trace>
  <inkml:trace contextRef="#ctx0" brushRef="#br0" timeOffset="156238">8325 15906 0,'0'0'0,"0"0"15,0 0-15,0 0 16,20 0-16,16 0 0,14 0 16,-5-7-16,-10-9 15,-6-2-15,-10 1 0,-8 2 16,-2 2-1,1 2-15,-8-4 16,-2 0-16,-8 6 0,-5 1 16,-1 0-16,-7 8 15,-6 5-15,-3 2 0,-2 9 16,-3 4-16,-1 8 16,3-2-16,1 4 15,11 3-15,0-1 0,9 1 0,9-1 16,6-2-16,5-6 15,11-4-15,0-8 0,6-3 16,8-9-16</inkml:trace>
  <inkml:trace contextRef="#ctx0" brushRef="#br0" timeOffset="156454.31">8954 15655 0,'0'0'0,"0"0"0,0 0 15,-22 9-15,-13 8 0,-4 7 16,3 2-16,10 2 0,-6 7 16,-2 4-16,-7 14 0,3 0 15,5-2-15,33-51 16,-39 56-16</inkml:trace>
  <inkml:trace contextRef="#ctx0" brushRef="#br0" timeOffset="156677.22">8597 16051 0,'0'0'0,"0"0"16,0 0-16,0 0 15,21 10-15,27-1 0,16 3 16,-4-1-16,-12-5 16,-5-3-16,-7-3 15,-10 0-15</inkml:trace>
  <inkml:trace contextRef="#ctx0" brushRef="#br0" timeOffset="158529.06">11843 14947 0,'0'0'0,"0"0"15,30 0-15,28 0 16,28 0-16,0 0 0,-2 0 15,1 0-15,1 0 16,3 0-16,3 5 0,3-2 16,0 3-16,-1 1 15,-1-7-15,-4 2 0,-3-2 16,-3 3-16,3 3 0,-10 1 16,-7-7-16,-69 0 0,71 0 15,-71 0-15,0 0 16,0 0-16,58 0 0,-12 0 15,-46 0-15,11-4 16,-19 1 0,-17-3-16,-12 1 15,-17 2-15,-18-4 0,-7 1 16,-11 4-16,-10 2 16,-33 8-16,-18 4 0,14 0 15,16 3-15,16-3 16,8 3-16,6-6 0,25-3 15,12-1-15,8-2 0,13 0 16,9-3-16,8 0 0,5 2 16,9-2-16,7 5 15,17-3-15,10 1 0,22-3 16,25-3-16,18 1 16,46 2-16,29 2 0,16 1 15,0-3-15,-13-3 0,-14 1 16,-10 2-16,-15 2 15,-9 4-15,-8 0 0,-19-2 16,-100-4-16,0 0 16,0 0-16,78 2 0,-78-2 15,38 0-15,-38-6 16,-24 0 0,-20-7-16,-20 2 0,-38 0 15,-40-7-15,-39 6 16,-33 6-16,-5 3 0,17 6 15,19 7-15,6 7 16,16 1-16,10 2 0,20 2 16,7-2-16,23 0 15,24 1-15,24-6 0,21-6 0,11 0 16,15-7-16,9 5 16,13-7-16,22-3 0,14-1 15,37-1-15,18 2 16,47-7-16,47-4 15,1 0-15,-9 2 0,-21 6 16,-25 3 0,-12-3-16,-6 3 15,-10 3-15,-15 0 0,-15 0 16,-15-3-16,-74 3 16,0 0-16,62-3 0,-62 3 15,0 0-15,53-7 16,-23 5-16,-30-1 15,-20 1-15,-22-4 0,-14-1 0,-30 1 16,-6 3-16,-6 1 16,-30 2-16,-14 0 0,11 2 15,19-2-15,18 0 0,16 3 16,78-3-16,-67 9 16,67-9-16,0 0 15,0 0 1,-69 12-16,69-12 0,0 0 15,0 0-15,-57 12 16,25 3-16,32-15 0,-3 9 16,24-7-16,15-2 15,7 0-15,18 0 0,12-2 16,2-1-16,1 3 16,4-3-16,0 3 0,-2-3 0,-2-3 15,1 3-15,-77 3 16,75-3-16,-75 3 0,0 0 15,0 0-15,68-3 16,-12 0-16,-56 3 16,26-9-16,-28 7 0,-22-2 15,-17 4-15,-16 0 0,-25 0 0,-10 0 16,-7 4-16,-30 3 16,-21 6-16,11-1 15,24-1-15,17-4 0,18 1 16,21-2-16,9-2 15,11 1-15,13-5 0,11 3 16,3-3 0,6 2-16,6-2 15,9 0-15,15-2 0,14 2 16,6 2-16,7-2 16,14-2-16</inkml:trace>
  <inkml:trace contextRef="#ctx0" brushRef="#br0" timeOffset="160952.15">12141 16029 0,'0'0'0,"0"0"0,0 0 16,0 0-16,0 0 0,0 0 15,0 0-15,0 0 16,0 0-16,0 0 16,0 0-16,0 0 0,0 0 0,0 0 15,0 0-15,0 0 16,-5-16-16,-3-13 0,-14-10 16,-5 13-16,0 8 15,2 6-15,-9 6 0,2 0 16,-6 6-16,-1 6 15,-2 6 1,41-12-16,-39 20 0,3 10 16,36-30-16,-35 39 15,35-39-15,-27 53 0,13 0 16,7-2-16,7-51 16,10 41-16,4-14 0,10-7 15,3-5-15,0-11 16,2-4-16,-2-7 0,3-5 0,-1-8 15,-3-7-15,4-5 16,-3-4-16,5-8 16,6-19-16,-1 1 0,-4-6 15,-4 3-15,-2 0 16,-27 65-16,26-63 0,-26 63 16,0 0-16,0 0 0,12-55 15,-9 10-15,-11 21 0,-5 15 16,-4 15-16,-4 9 31,-3 8-31,-3 14 0,5 4 0,-5 12 0,-3 12 31,6 0-31,3 4 0,10-4 0,-2-4 16,7-4-16,-2-10 16,5-12-16,-4-3 0,5-13 15,2-1-15,0-3 16,2-6-16,-4-2 0,-1-14 15</inkml:trace>
  <inkml:trace contextRef="#ctx0" brushRef="#br0" timeOffset="161390.6">12141 16108 0,'0'0'16,"0"0"-16,0 0 16,0 0-16,0 0 0,27 0 15,21 0-15,23-9 16,-15-3-16,-8 1 0,-6-8 0,-9-1 15,-33 20-15,27-24 16,-27 24-16,19-26 0,-19 26 16,16-33-16,-16 33 15,2-32-15,-10 2 0,-10 6 16,-9 7-16,-3 7 16,-8 10-1,-1 7-15,-3 7 0,-2 7 16,6 5-16,-1 10 15,0 9-15,10 2 16,5-2-16,10-4 0,11-9 16,8-3-16,7 2 15,6-8-15,6-7 0,6-8 16,5-8-16</inkml:trace>
  <inkml:trace contextRef="#ctx0" brushRef="#br0" timeOffset="161737.75">12939 15906 0,'0'0'0,"0"0"0,0 0 16,0 0-16,-23 0 15,-16 0 1,-15 0-16,8 0 0,3 6 16,5 4-16,-1 13 15,10 1-15,8 6 0,4-4 16,17-26-16,-12 36 16,9 2-16,6 4 0,-3-42 15,14 36-15,8-4 16,4-3-16,6-8 0,7-6 0,0-9 15,-1-9-15,0-2 16,-1-2-16,-2 1 0</inkml:trace>
  <inkml:trace contextRef="#ctx0" brushRef="#br0" timeOffset="162270.31">13057 16031 0,'0'0'0,"0"0"16,0 0-16,0 0 0,-13 18 16,-6 9-16,-4 2 15,11-5-15,4 2 0,-3-4 16,6-5-16,2-2 0,0-1 16,0-4-16,1-2 0,-1-1 15,3-4-15,-4-3 16,4-3-16,0-7 0,4-2 15,-1-2-15,5-8 16,4 0-16,3-5 0,0 3 16,2-3-16,-2 4 0,3-1 15,-1 6-15,5 0 0,-2 6 16,-5 4-16,3 1 16,3 4-16,-4 10 15,7-4-15,0 5 0,-1 1 16,3 3-16,-1-3 15,-1 0 1,0-3-16,-1-3 0,-3 0 16,-1-3-16,-2 0 15,-2-6-15,-3-3 0,-3-3 16,-3 0-16,-6 0 16,0-3-16,-6-2 0,-6 3 15,-2 2-15,-8 5 16,-2 4-16,1 6 0,-4 6 0,1 3 15,-1 6-15,3 0 16,6 2-16,1 4 0,7 2 16,7 1-16,3 0 15,8-4-15,0-2 0</inkml:trace>
  <inkml:trace contextRef="#ctx0" brushRef="#br0" timeOffset="162624.64">13704 15990 0,'0'0'0,"0"0"16,0 0-16,0 0 15,0 0-15,0 0 0,0 0 16,-18 0-16,-15 5 0,-5 1 16,6 12-16,7 3 0,14 0 15,2 0-15,5-1 16,4-2-16,0-4 0,11-4 15,-3-2-15,3-2 16,8-6-16,-1-3 0,1-2 16,3-7-1,5 0-15,-3-6 16,2-3-16,1 1 0,-1 4 16,-5 2-16,-6 8 15,-1 0-15,-2 3 0,-6 6 16,1 6-1,-5 3-15,1 3 0,0 0 0,1-4 16,-2-2-16,4-3 0,6-3 16,6 0-16</inkml:trace>
  <inkml:trace contextRef="#ctx0" brushRef="#br0" timeOffset="163141.79">14240 15812 0,'0'0'0,"0"0"16,0 0-16,-23 8 0,-13 5 16,-14 8-16,17-5 15,12 3-15,10-4 0,-2 0 16,7 3-16,6-4 16,6 1-1,7-4-15,-2 5 0,5-5 16,-2 1-16,4 6 15,0-3-15,-3 3 0,-4-6 16,-5-1-16,-3-2 16,-6-3-16,-3 3 0,-8 3 15,-7 0-15,-6 0 16,27-12-16,0 0 0,-30 15 16,30-15-16,0 0 0,0 0 15,-24 14-15,24-14 16,-14 11-16,11 1 0,12-5 15,9-1-15,5-6 16,7-3-16,2-3 0,7 2 16,-1-1-1,4-2-15,-3 1 16,-4 1-16,1-6 0,-6-2 16,-3 2-16,-8-4 15,-3 0-15,-8-3 0,-5-2 16,-6-5-16,-5 3 15,-8 4-15,2 2 0,-7 8 16,4 5-16,-4 6 0,2 5 16,6 10-16,-3 6 0,5 0 15,5 5-15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2-09-09T12:21:41.39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24059 2435 0,'0'0'0,"0"0"0,0 0 15,0-23-15,0-27 16,0 50-16,13-75 0,4 3 16,7 14-16,-1 7 0,5 4 15,-2 2-15,7 1 0,5 2 16,12 6-16,10 1 16,12-1-16,10 7 0,7 6 15,8 5-15,19 5 16,3 8-16,-19 5 0,-10 5 15,-90-5 1,62 10-16,-20 7 16,-22 1-16,-14 6 15,-18-1-15,-15 4 0,-16-1 16,-32 14-16,-17 1 16,-47 15-16,-39 15 0,-30 16 15,-2 2-15,26-10 16,30-2-16,33-12 0,26-14 0,95-51 15,0 0-15,0 0 16,-50 30-16,50-22 0,38-19 16,24-16-16,42-17 15,62-23-15,57-21 0,41-16 16,-15 12-16,-22 16 16,-16 7-16,-13 14 0,-15 0 0,-16 12 15,-34 10-15,-31 9 16,-102 24-16,68-17 0,-52 8 15,-29 5-15,-31 4 16,-25 10-16,-53 10 16,-62 16-16,-85 22 0,-45 29 15,5 11 1,45 2-16,45-8 0,26-3 16,31-6-16,34-9 15,128-74-15,0 0 16,-71 50-16,52-26 0,42-21 15,26-17-15,37-19 16,27-12-16,58-29 0,75-23 16,21-8-16,-15 14 0,-35 16 15,-42 20-15,-27 5 0,-39 14 16,-109 36-16,0 0 16,62-27-16,-49 17 0,-37 10 15,-24 16-15,-29 7 16,-44 23-16,-73 21 0,-42 28 15,10 6 1,49-12-16,46-21 16,48-21-16,83-47 0,-44 27 15,33-17-15,28-11 16,25-14-16,26-15 0,35-14 16,46-16-16,37-14 15,-2 3-15,-25 9 16,-36 14-16,-33 20 0,-90 28 0,52-22 15,-31 11-15,-27 5 0</inkml:trace>
  <inkml:trace contextRef="#ctx0" brushRef="#br0" timeOffset="617.16">24505 2882 0,'0'0'0,"0"0"0,0 0 16,0 0-16,0 0 0,0 0 15,0 0-15,0 0 16,0 0-16,0 0 0,-21 18 16,-15 12-16,-9 14 15,-4 9-15,-5 3 0,3 7 16,4 0-16,47-63 0,-38 58 15,38-58-15,-21 52 0,21-15 16,12-19-16,14-8 16,10-14-16,11-14 0,19-9 15,1-5-15,-2-4 16,1 7-16,-66 29 16,59-33-16,-59 33 15,0 0-15,0 0 16,54-29-16,-54 29 15,35-30-15</inkml:trace>
  <inkml:trace contextRef="#ctx0" brushRef="#br0" timeOffset="1003.61">24884 3037 0,'0'0'0,"0"0"15,0 0-15,0 0 0,0 0 16,0 0-16,-24 6 16,-20 2-16,44-8 0,-68 27 0,14 9 15,9 5-15,10 0 16,35-41-16,-20 45 0,20-45 16,-7 37-16,18-9 15,10-11-15,7-10 0,1-14 16,4-3-16,-1-9 15,-2-1 1,-30 20-16,32-30 0,-32 30 16,0 0-16,0 0 15,27-33-15,-27 33 16,0 0-16,0 0 0,24-27 16,-24 27-16,0 0 15,0 0-15,24-14 0,-24 14 16,0 0-16,0 0 0,22 0 15,-22 0-15,0 0 0,11 8 16</inkml:trace>
  <inkml:trace contextRef="#ctx0" brushRef="#br0" timeOffset="1488.48">24973 3101 0,'0'0'0,"0"0"15,0 0-15,0 0 16,0 0-16,0 0 0,0 0 16,0 0-16,0 0 15,0 0-15,0 0 16,0 0-16,0 0 0,0 0 0,0 0 16,0 0-16,0 0 15,0 0-15,16-18 0,-16 18 16,0 0-16,31-29 15,-31 29-15,0 0 0,0 0 16,39-30-16,-39 30 16,27-12-1,-27 12-15,20 9 0,-20-9 16,15 22-16,-15-22 16,0 0-16,9 26 0,-9-26 15,11 21-15,-11-21 16,22 11-16,4-11 0,-26 0 15,30-14-15,-30 14 16,0 0-16,0 0 0,30-21 0,-30 21 16,0 0-16,0 0 15,29-21-15,-29 21 0,24-6 16,-24 6-16,0 0 16,17 6-16,-17-6 15,0 0-15,0 0 0,16 15 16,-16-15-16,19 6 0</inkml:trace>
  <inkml:trace contextRef="#ctx0" brushRef="#br0" timeOffset="1835.96">25625 2566 0,'0'0'0,"0"0"16,0 0-16,0 0 0,0 0 15,0 0-15,-9 23 16,-9 21-16,-4 16 0,-2 5 16,-1 2-16,4 2 15,6-4-15,15-65 0,-5 60 16,10-10-16,12-12 0,-17-38 16,25 24-16,2-15 0,-27-9 15,30-3-15,-30 3 16,32-11-16,-32 11 15,32-27-15,-32 27 0,22-30 16,-17-2-16,-5 32 16,-8-27-1,8 27-15,-27-21 0,27 21 16,-32-9-16,32 9 16,0 0-16,0 0 0,-38 0 15,5 3-15</inkml:trace>
  <inkml:trace contextRef="#ctx0" brushRef="#br0" timeOffset="2922.47">28683 2076 0,'0'0'0,"0"0"16,-19-14-16,-6-10 16,25 24-16,-24-30 15,22 3-15,12 2 16,28-6-16,21-2 0,28-8 16,54-12-16,39-4 15,31-1-15,5 5 16,-18 11-16,-22 6 0,-20 7 15,-10-2-15,-24 8 16,-122 23-16,97-18 0,-97 18 0,62-14 16,-38 5-16,-40 6 15,-22 3-15,-24 5 0,-46 7 16,-54 9-16,-54 5 16,-25 16-16,20 7 0,31-2 15,36-6-15,44-8 16,110-33-16,0 0 0,0 0 0,-60 20 15,55-14-15,35-9 16,24-6-16,37-8 16,20-7-16,57-9 0,40 0 15,-13 6-15,-32 6 16,-51 13-16,-112 8 0,0 0 16,54 6-1,-46 9-15,-37 3 16,-15 3-16,-27 6 0,-36 8 15,-39 9-15,-25 10 16,4-1-16,29-7 0,138-46 16,0 0-16,0 0 15,-86 31-15,56-20 0,41-8 16,32-11-16,19-8 0,31-5 16,20 1-16,35-10 0,22 4 15,-19 8-15,-151 18 16,0 0-16,0 0 0,98-5 15,-60 13-15,-53 7 16,-24 3-16,-19 2 16,-33 7-16,-3 0 15,-20 9-15,114-36 16,-110 33-16,110-33 16,-79 29-16,55-20 0,38-12 15,26-7-15,30-5 16,33-5-16,51-10 0,42-5 15,-6 2-15,-27 10 16,-42 5-16,-121 18 0,0 0 0,0 0 16,68-6-16,-46 12 15,-39 2-15</inkml:trace>
  <inkml:trace contextRef="#ctx0" brushRef="#br0" timeOffset="3638.81">29217 2933 0,'0'0'0,"0"0"15,0 0-15,-5 26 0,5-26 16,-5 53-16,5-53 0,-4 75 16,4-75-16,0 0 15,0 0-15,-7 59 0,7-59 16,0 30-16,0-30 0,-3-6 15,3 6-15,6-39 16,7-19-16,3-5 0,6 7 16,5-4-1,1 4-15,7 0 16,8 2-16,3 9 0,5 1 16,-2 9-16,-49 35 15,50-29-15,-50 29 16,55-19-16,-55 19 0,48-8 15,-48 8-15,30 8 16,-22 7-16,-16 6 0,-8 6 0,-11-4 16,-8 8-16,-6-6 15,-6 2-15,47-27 0,-53 33 16,53-33-16,0 0 16,0 0-16,-48 26 0,48-26 15,-25 21-15,23-8 16,18-8-1,14-5-15,8 0 0,6 0 16,3 0-16,-2 5 16,-45-5-16,41 10 0,-41-10 15,26 18-15,-11 2 16,-17 4-16,-13-3 0,-14 3 16,-11 0-16,-1-1 15,-10 1-15,-6 5 0,1-5 16,7 0-16,49-24 0,0 0 15,-41 8-15,41-8 16,-24-6-16</inkml:trace>
  <inkml:trace contextRef="#ctx0" brushRef="#br0" timeOffset="3976.66">29958 2859 0,'0'0'0,"0"0"0,0 0 15,0 0-15,18-3 16,14-12-16,-32 15 0,47-21 16,-47 21-1,38-22-15,-38 22 16,0 0-16,25-28 0,-25 28 16,9-27-16,-9 27 15,-4-23-15,-10 1 16,-7 13-16,-6 7 0,27 2 15,-30 8-15,3 7 16,27-15-16,-25 24 0,12 6 0,13-30 16,-2 27-16,17 2 15,10-8-15,9-6 0,5-5 16,4-10-16,4 0 16,-2-7-16,-2-6 0,1-5 15,3-5-15</inkml:trace>
  <inkml:trace contextRef="#ctx0" brushRef="#br0" timeOffset="4293.01">30329 2810 0,'0'0'0,"0"0"16,0 0-16,0 0 15,0 0-15,27 0 0,23-7 0,24-9 16,-9-1-16,-12-4 15,-53 21-15,41-24 16,-41 24-16,27-30 0,-27 30 16,11-26-16,-11-4 15,-8 4-15,-14 5 0,-6 12 16,-9 6-16,-9 12 0,-2 6 16,1 6-16,-3 11 0,50-32 15,-38 38-15,11 4 16,13-1-16,19-5 0,9-6 15,13-4-15,11-8 16,4-12-16,2-6 0,4-12 16,7-4-1,26-15-15</inkml:trace>
  <inkml:trace contextRef="#ctx0" brushRef="#br0" timeOffset="4555.49">31245 2325 0,'0'0'0,"0"0"16,0 0-16,0 0 15,0 0-15,0 0 0,-27 18 16,-6 15-16,-8 8 16,5 12-16,9 7 0,0 11 15,7 3-15,5 2 16,3-2-1,12-74-15,0 0 0,0 67 16,0-67-16,0 0 16,0 0-16,-3 53 0,3-53 15,-6 32-15,0-23 16,9-12-16</inkml:trace>
  <inkml:trace contextRef="#ctx0" brushRef="#br0" timeOffset="4693.31">30853 2846 0,'4'7'0,"-3"-1"0,6-3 16,-4-6-16,6-3 0,11-3 15,13-12-15,6 1 0,1-1 16,8-3-16,18-3 16,4 1-16,8 2 15,-3 0-15,-9 6 0,-4 0 16,-5-5-16</inkml:trace>
  <inkml:trace contextRef="#ctx0" brushRef="#br0" timeOffset="12378.95">27581 7057 0,'0'0'0,"0"0"16,0 0-16,0 0 15,0 0-15,0 0 0,0 0 16,0 0-16,0 0 16,0 0-1,0 0-15,-10 6 0,10-6 16,0 0-16,0 0 15,-8 2-15,8-2 0,0 0 16,0 0-16,-9 10 16,9-10-16,0 0 0,0 6 15,0-6-15,0 0 16,0 0-16,9 5 0,-9-5 0,0 0 16,0 0-16,8 4 15,-8-4-15,14 0 0,-14 0 16,0 0-16,20-4 15,6-4-15</inkml:trace>
  <inkml:trace contextRef="#ctx0" brushRef="#br0" timeOffset="12632.88">27768 7081 0,'0'0'0,"0"0"0,0 0 0,0 0 16,0 0-16,0 0 0,0 0 15,15 0-15,-15 0 16,0 0-16,0 0 0,29-6 16,-29 6-16,0 0 15,0 0-15,41-7 0,-41 7 16,43-8-1,-43 8-15,58-18 16</inkml:trace>
  <inkml:trace contextRef="#ctx0" brushRef="#br0" timeOffset="12748.82">28051 7110 0,'0'0'15,"0"0"-15,0 0 0,0 0 0,0 0 16,0 0-16,0 0 15,0 0-15,22-3 0,40-23 16</inkml:trace>
  <inkml:trace contextRef="#ctx0" brushRef="#br0" timeOffset="12902.11">28369 7054 0,'0'0'0,"0"0"0,0 0 15,0 0-15,0 0 0,0 0 16,0 0-16,0 0 15,0 0-15,0 0 0,0 0 16,12-3-16,30-15 16</inkml:trace>
  <inkml:trace contextRef="#ctx0" brushRef="#br0" timeOffset="13018.19">28661 7021 0,'0'0'0,"0"0"16,0 0-16,0 0 15,0 0-15,0 0 0,0 0 16,16 0-16,22-3 0,-38 3 16,70-17-16</inkml:trace>
  <inkml:trace contextRef="#ctx0" brushRef="#br0" timeOffset="13166.21">29075 7045 0,'0'0'0,"0"0"0,0 0 16,0 0-16,0 0 0,21-3 16,25-12-16,-46 15 15,78-32-15</inkml:trace>
  <inkml:trace contextRef="#ctx0" brushRef="#br0" timeOffset="13302.58">29512 6941 0,'0'0'0,"0"0"15,0 0-15,0 0 0,0 0 16,0 0-16,0 0 16,22 0-16,23-8 0,20-8 15</inkml:trace>
  <inkml:trace contextRef="#ctx0" brushRef="#br0" timeOffset="13402.62">29767 6974 0,'0'0'0,"0"0"0,0 0 16,0 0-16,0 0 15,0 0-15,0 0 0,0 6 16,0 0-16</inkml:trace>
  <inkml:trace contextRef="#ctx0" brushRef="#br0" timeOffset="14435.25">26742 6808 0,'0'0'0,"0"0"0,0 0 15,-6 23-15,1 19 16,-8 14-16,13-56 0,-9 60 16,9-60-16,-12 65 15,-3 1-15,-2-11 0,5 4 16,2-2-1,2-1-15,8-56 16,-8 54-16,8-54 0,0 0 16,-4 50-16,4-50 15,0 0-15,0 0 0,-3 45 16,1-22-16,2-23 16,-3 3-16,0-18 0,-1-8 15,4-13-15,7-5 0,-2-12 16,10-19-16,-3-4 0,6-2 15,2 4-15,4 0 16,3 8-16,3 5 16,-1 7-16,-29 54 0,33-50 15,-33 50-15,36-42 16,-36 42 0,0 0-16,32-26 0,-9 20 15,-7 17-15,-10 13 16,-6 9-16,-6 6 0,6-39 15,-12 41-15,-5 0 16,-8 1-16,25-42 0,-30 39 16,30-39-16,-29 35 15,29-35-15,-33 30 0,6-10 0,19-8 16</inkml:trace>
  <inkml:trace contextRef="#ctx0" brushRef="#br0" timeOffset="14666.9">26991 7217 0,'0'0'0,"0"0"16,0 0-16,0 0 15,0 0-15,-9 26 0,-8 19 16,-2 8-1,19-53-15,-20 54 16,10-4-16,10-50 0,0 0 16,0 0-16,-5 48 15,8-16-15,9-11 0</inkml:trace>
  <inkml:trace contextRef="#ctx0" brushRef="#br0" timeOffset="15806.62">28416 7267 0,'0'0'0,"0"0"0,0 0 16,0 0-16,0 0 15,0 0-15,0 0 0,0 9 16,0 9-16,0-18 16,0 0-16,0 0 0,0 26 15,0-26-15,-9 27 16,9-27 0,-6 9-16</inkml:trace>
  <inkml:trace contextRef="#ctx0" brushRef="#br0" timeOffset="15984.99">28345 7753 0,'0'0'15,"0"0"-15,0 0 0,0 0 0,0 0 16,0 0-16,0 0 16,0 0-16,0 0 15,0 0-15,0 0 0,5 6 16,20 0-16</inkml:trace>
  <inkml:trace contextRef="#ctx0" brushRef="#br0" timeOffset="16123.01">28393 8097 0,'0'0'15,"0"0"-15,0 0 16,-8 9-16,8-9 0,-10 18 15,10-18-15,0 0 0,0 0 16,-12 20-16</inkml:trace>
  <inkml:trace contextRef="#ctx0" brushRef="#br0" timeOffset="16285.79">28393 8429 0,'0'0'0,"0"0"0,0 0 16,0 0-16,-8 9 0,8-9 15,0 0-15,0 0 16,8 4-16,22-8 0</inkml:trace>
  <inkml:trace contextRef="#ctx0" brushRef="#br0" timeOffset="16386.06">28393 8630 0,'0'0'0,"0"0"16,-7 6-16,6-3 15,1-3-15,0 0 16,0 0-16,-8 6 0</inkml:trace>
  <inkml:trace contextRef="#ctx0" brushRef="#br0" timeOffset="16908.79">28464 8914 0,'0'0'16,"0"0"-16,0 0 0,-17-3 16,17 3-16,-34-14 15,34 14-15,-52-15 0,3 5 16,3 20-16,1 11 16,4 18-16,-1 5 0,9 10 15,1 7-15,6 10 0,2-3 16,2 4-16,22-72 0,-12 70 15,16-4-15,8-10 16,-12-56-16,26 41 16,1-17-16,6-18 0,0-14 15,4-14-15,-1-10 16,-3-10 0,3-14-16,-3 1 0,-8-5 15,-25 60-15,21-62 16,-21 62-16,10-71 0,-10 71 15,-5-72-15,-14 17 16,19 55-16,-24-40 0,-6 20 16,1 11-16,11 9 15</inkml:trace>
  <inkml:trace contextRef="#ctx0" brushRef="#br0" timeOffset="17256.54">28143 9344 0,'0'0'0,"0"0"0,0 0 0,0 0 16,0 0-16,22 9 16,-22-9-16,50 12 15,-50-12-15,81 17 0,-81-17 16,76 18-16,-76-18 0,0 0 16,67 15-16,-67-15 15,0 0-15,63 18 0,-63-18 16,56 9-16,1-12 0</inkml:trace>
  <inkml:trace contextRef="#ctx0" brushRef="#br0" timeOffset="17626.32">28645 9326 0,'0'0'16,"0"0"-16,0 0 15,0 0-15,0 0 0,0 0 0,0 0 16,0 0-16,16-18 16,6-8-16,-22 26 0,40-26 15,-40 26-15,0 0 16,28-13-16,3 13 0,-9 13 15,-9 7-15,-10 4 16,-6 5 0,-7 2-16,10-31 0,-11 32 15,11-32-15,0 0 16,0 0-16,-11 32 0,11-32 16,0 0-16,-8 33 15,8-33-15,0 0 0,13 26 16,-13-26-16,23 24 15,11-9-15,1-6 0,4-9 0,4 0 16</inkml:trace>
  <inkml:trace contextRef="#ctx0" brushRef="#br0" timeOffset="18074.45">29815 7090 0,'0'0'16,"0"0"-16,0 0 0,0 0 15,0 0-15,0 0 16,0 0 0,-8-12-16,8 12 0,0 0 15,0 0-15,-14-18 16,14 18-16,0 0 0,0 0 16,-10-21-16,20 18 15</inkml:trace>
  <inkml:trace contextRef="#ctx0" brushRef="#br0" timeOffset="18259.48">29828 7504 0,'0'0'0,"0"0"0,0 0 15,0 0 1,0 0-16,0 0 0,0 0 15,0 0-15,11 0 16,19 0-16</inkml:trace>
  <inkml:trace contextRef="#ctx0" brushRef="#br0" timeOffset="18391.06">29861 7744 0,'0'0'0,"0"0"16,0 0-16,-11 0 15,11 0-15,0 0 0,0 0 16,-5 0-16,14 0 16,33-9-16</inkml:trace>
  <inkml:trace contextRef="#ctx0" brushRef="#br0" timeOffset="18529.46">29839 8035 0,'0'0'0,"0"0"0,0 0 16,-5 0-16,5 0 16,0 0-16,0 0 0,-3 0 0,14 0 15,40 0-15</inkml:trace>
  <inkml:trace contextRef="#ctx0" brushRef="#br0" timeOffset="18660.68">29934 8239 0,'0'0'0,"0"0"15,0 0-15,0 0 0,0 0 0,0 0 16,0 0-16,0 0 16,3 10-16,16 4 0</inkml:trace>
  <inkml:trace contextRef="#ctx0" brushRef="#br0" timeOffset="18861.12">30077 8749 0,'0'0'0,"0"0"0,0 0 16,0 0-16,0 0 0,0 0 0,0 0 15,11 15-15,-11-15 16,0 0-16,0 0 15,18 23-15</inkml:trace>
  <inkml:trace contextRef="#ctx0" brushRef="#br0" timeOffset="19347.66">29982 9175 0,'0'0'0,"0"0"15,0 0-15,0 0 16,-18 0-16,18 0 0,-38 6 15,38-6-15,-54 9 0,2 21 16,15 8-16,2 4 0,35-42 16,-28 44-16,28-44 31,-20 48-31,13 5 0,7-53 16,3 47-16,-3-47 15,13 33-15,6-15 0,6-12 16,5-12-16,-3-9 0,2-6 15,-1-8-15,-2-7 16,1 1-16,-27 35 0,19-42 16,-19 42-16,17-39 15,-17 39-15,-3-38 0,-13 8 16,-9 6-16,25 24 16,-30-12-16,-5 10 0,35 2 0,0 0 15,-32 2-15</inkml:trace>
  <inkml:trace contextRef="#ctx0" brushRef="#br0" timeOffset="19594.82">29845 9474 0,'0'0'15,"0"0"-15,0 0 0,0 0 16,0 0-16,0 0 16,0 0-16,0 0 0,19 15 0,-19-15 15,27 24-15,-27-24 16,35 36-16,-35-36 16,0 0-16,0 0 0,35 29 15,-35-29-15,42 23 16</inkml:trace>
  <inkml:trace contextRef="#ctx0" brushRef="#br0" timeOffset="19864.3">30224 9322 0,'0'0'15,"0"0"-15,0 0 0,0 0 16,0 0-16,0 0 16,0 0-16,0 0 0,0 31 15,0-31-15,0 57 16,0-57-16,0 82 0,0-82 16,0 0-16,0 80 0,0-80 15,15 65-15,-15-65 16,16 43-16,-5-26 0</inkml:trace>
  <inkml:trace contextRef="#ctx0" brushRef="#br0" timeOffset="26338.44">23568 7149 0,'0'0'0,"0"0"0,2 23 16,17 19-16,1 8 16,-20-50-16,30 49 0,17 3 15</inkml:trace>
  <inkml:trace contextRef="#ctx0" brushRef="#br0" timeOffset="67871.7">25240 9400 0,'0'0'0,"0"0"0,0 0 16,0 0-16,0 0 0,-15 7 15,15-7-15,0 0 16,0 0-16,-46 5 15</inkml:trace>
  <inkml:trace contextRef="#ctx0" brushRef="#br0" timeOffset="68235.09">24958 9448 0,'0'0'0,"0"0"15,0 0-15,0 0 16,0 0-16,0 0 0,0 0 16,0 0-16,0 0 15,0 0-15,0 0 16,0 0-16,0 0 0,0 0 16,0 0-1,0 0-15,0 0 16,0 0-16,0 0 0,20 0 15,-20 0-15,39-6 16,-39 6-16,54-9 0,0 0 16,-3-3-16,-51 12 15,51-12-15,-51 12 0,51-8 16,-51 8-16,48-10 0,-48 10 16,41-3-16,-41 3 0,0 0 15,0 0-15,49-1 16,26-6-16</inkml:trace>
  <inkml:trace contextRef="#ctx0" brushRef="#br0" timeOffset="68752.36">25548 9164 0,'0'0'16,"0"0"-16,0 0 16,0 0-16,0 0 0,0 0 15,0 0-15,0 0 16,0 0-16,12 8 0,-12-8 0,0 0 15,30 13-15,-30-13 16,43 17-16,-43-17 16,51 12-16,-3-9 0,-48-3 15,46-3-15,-46 3 16,0 0-16,0 0 0,37-6 16,-37 6-1,0 0-15,26 0 16,-11 6-16,-15-6 0,3 17 15,-6 4-15,-10 6 16,13-27-16,-14 27 0,14-27 16,-24 32-16,-5 1 15,29-33-15,-33 36 0,-2-1 16,0-3-16,-1 4 0,-1-6 16,37-30-16,-35 32 0,35-32 15,-38 36-15,-10 5 16,1-3-16,47-38 0,0 0 15,-47 39-15</inkml:trace>
  <inkml:trace contextRef="#ctx0" brushRef="#br0" timeOffset="71428.95">29988 9590 0,'0'0'0,"0"0"16,0 5-16,0 1 0,0-6 15,0 0-15,0 0 16,0 9-16,0-9 16,0 0-16,0 0 0,0 7 15,0-7-15,0 0 0,0 0 16,0 0-16,0 0 0,0 0 16,0 0-16,0-4 15,0 4-15,0 0 0,-3 4 16,3-4-16,0 0 15,0 0-15,-6 9 0,6-9 16,0 0 0,3 3-16,-3-3 15,6 6-15,14-10 0,-2 4 16,-18 0-16,24-2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2856" units="cm"/>
          <inkml:channel name="Y" type="integer" max="12856" units="cm"/>
          <inkml:channel name="T" type="integer" max="2.14748E9" units="dev"/>
        </inkml:traceFormat>
        <inkml:channelProperties>
          <inkml:channelProperty channel="X" name="resolution" value="160" units="1/cm"/>
          <inkml:channelProperty channel="Y" name="resolution" value="160" units="1/cm"/>
          <inkml:channelProperty channel="T" name="resolution" value="1" units="1/dev"/>
        </inkml:channelProperties>
      </inkml:inkSource>
      <inkml:timestamp xml:id="ts0" timeString="2022-09-05T10:29:50.34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14807 15886 0,'0'-4'0,"0"-5"15,-1-3-15,1-4 16,0-6 0,-3-4-16,1-3 0,-1-13 0,-3-11 15,-1-23-15,-1-4 16,-2-7-16,-5-2 15,-1-10-15,3 1 0,-2-9 16,1-2-16,1-7 16,0 0-16,1-11 31,2 1-31,-2-7 16,-3-7-16,2-11 0,-4-7 15,2 1-15,-1-9 16,1-6-16,0 12 15,5-8-15,3-5 16,-4-8-16,-1 15 16,4-6-16,-1-1 15,3-2-15,1 17 16,2-1-16,0 3 0,0-2 16,0 7-16,5 4 15,-1 5-15,-1 4 16,2 6-16,1 2 15,0 1-15,0 3 0,3 4 16,1 5-16,2 11 31,1 6-31,-1 10 16,-1 8-16,-7 7 0,-1 8 16,3 12-16,2 12 15,-2-6-15,0-1 16,-1 4-16,3 3 15,-1 5-15,2-2 16,0 4-16,0 18 16,0-2-16,0-3 15,0 4-15,-3 0 0</inkml:trace>
  <inkml:trace contextRef="#ctx0" brushRef="#br0" timeOffset="869.95">13668 9981 0,'0'-3'0,"1"-1"15,1-5 1,2-4-16,3-5 16,4-4-16,1-6 15,5-6-15,10-14 16,16-23-16,3 0 0,-3 6 15,-2 7-15,4-4 16,2-5-16,1 0 16,-5 7-16,4-6 15,2-3-15,-5 6 0,-4 7 16,5-2-16,-1 2 16,-1 4-1,-6 9-15,-3 9 0,5 3 16,-9 12-16,-16 11 15,3 2-15,-1 2 0,-1 1 16,0 3-16,-3 3 16,-1 4-16,1 4 15,-3 7-15,1 4 16,2 7 0,-3 5-1,2 12-15,-2 9 0,-4 10 16,-2-5-16,0-8 15,2-4-15,-1-3 16,5-5-16,4-3 16,1-7-16,-2-11 15,0 3-15,2 3 16,1 6-16,0 6 16,-3-1-16,-2 1 0,1-3 15,-3-12-15,0-4 0,-2-3 16,-2-5-16,-1-2 15,0-2-15,-1-2 16,1 1-16,0 0 16,0 1-16,1 3 15,0 2 1</inkml:trace>
  <inkml:trace contextRef="#ctx0" brushRef="#br0" timeOffset="4421.83">23561 8224 0,'-1'-2'0,"-1"1"15,1 0 1,1 1 0,0-2-16,0 2 0,1 2 15,2 3-15,0 7 16,3 5-16,-3 5 16,1 6-16,1 18 15,4 28-15,0 3 16,0 8-16,1 12 15,-1 1-15,1 4 16,2 10-16,0-1 0,0-8 16,1 4-16,3 10 15,1 6-15,-8 12 0,-6 9 16,-3-1-16,-3 12 16,-2-3-16,-1 10 15,3-1-15,2 4 16,4 1-1,1 4 1,5-19-16,0 2 0,-2-6 16,-2 13-16,1-5 15,-2 5-15,-1-16 16,0 10-16,2-7 16,2-2-16,2-10 15,-3 19-15,0-7 16,-2 2-16,-2-7 15,1 4-15,-2-19 0,2 2 16,2-7-16,-3-7 16,-2-14-16,-1-9 0,0-5 15,-2 1-15,-3-14 16,0 0-16,0-3 31,1-3-31,5-1 0,8 1 16,-2-10-16,1 0 15,-1-8-15,-2 0 16,2-5-16,-1-2 16,-2-17-16,-2-8 15,1 1-15,-2 2 16,1 0-16,-1-3 0,2-1 16,-1 0-1,1-2-15,-2-5 0</inkml:trace>
  <inkml:trace contextRef="#ctx0" brushRef="#br0" timeOffset="5074.32">23453 14975 0,'0'3'0,"0"6"15,1 4 1,4 4-16,2 3 0,4 5 0,5 14 31,6 10-31,14 21 16,1 1-16,7 9 15,4-3-15,4 3 16,-4-8-16,-5-8 16,-7-9-16,-6-6 15,-7-8-15,-15-27 16,-1-3-16,2-3 0,0-5 16,-2-6-16,2-12 15,-1-16-15,2-31 0,2-38 16,-9 7-16,1-8 15,5-2-15,3 5 16,7 6-16,4 6 16,3 7-1,1 8-15,4 14 0,0 6 0,-3 14 16,-4 7-16,1 5 16,-3 6-16,1 0 15,-9 5-15,1 0 16,2-6-16,-3 4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2856" units="cm"/>
          <inkml:channel name="Y" type="integer" max="12856" units="cm"/>
          <inkml:channel name="T" type="integer" max="2.14748E9" units="dev"/>
        </inkml:traceFormat>
        <inkml:channelProperties>
          <inkml:channelProperty channel="X" name="resolution" value="160" units="1/cm"/>
          <inkml:channelProperty channel="Y" name="resolution" value="160" units="1/cm"/>
          <inkml:channelProperty channel="T" name="resolution" value="1" units="1/dev"/>
        </inkml:channelProperties>
      </inkml:inkSource>
      <inkml:timestamp xml:id="ts0" timeString="2022-09-05T10:38:26.4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30825 14578 0,'-177'-39'0,"16"23"0,161 16 0,0 0 0,0 0 0,0 0 0,0 0 0,-175 3 0,175-3 0,0 0 0,0 0 0,0 0 0,-166 13 0,166-13 0,0 0 0,0 0 0,-164 24 0,164-24 0,0 0 0,-146 27 0,146-27 0,-143 28 0,24-4 0,119-24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2856" units="cm"/>
          <inkml:channel name="Y" type="integer" max="12856" units="cm"/>
          <inkml:channel name="T" type="integer" max="2.14748E9" units="dev"/>
        </inkml:traceFormat>
        <inkml:channelProperties>
          <inkml:channelProperty channel="X" name="resolution" value="160" units="1/cm"/>
          <inkml:channelProperty channel="Y" name="resolution" value="160" units="1/cm"/>
          <inkml:channelProperty channel="T" name="resolution" value="1" units="1/dev"/>
        </inkml:channelProperties>
      </inkml:inkSource>
      <inkml:timestamp xml:id="ts0" timeString="2022-09-05T11:03:45.1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6309 15477 0,'88'6'0,"26"0"0,0-7 16,3-7-16,-6-9 15,2-6-15,-1-3 0,2-1 16,3 2-16,-5 4 16,0 3-16,-5 2 15,-5 4-15,0 5 16,-23 16-16,-32 10 15,-23 5 1,-25 14-16,-28 15 16,-27 23-16,-20 10 15,-5-9-15,-8 0 16,0-6-16,9-7 16,30-21-16,25-19 15,20-13-15,4 1 16,5-3-16,11 0 0,12-4 15,27-3-15,22-10 16,8-22-16,-2-9 16,14-11-16,4-2 15,9-1-15,4 2 16,-14 10-16,-4 5 0,-9 7 16,-11 10-16</inkml:trace>
  <inkml:trace contextRef="#ctx0" brushRef="#br0" timeOffset="401.46">9999 15830 0,'-46'34'0,"-6"-7"15,-18-6-15,-14-2 16,-15-6-16,-20-2 16,-10-4-16,-1-3 15,-4 2-15,7 5 16,-6 15-16,8 10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10:39:05.42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5515 18004 0,'0'0'0,"0"0"0,0 0 15,0 0-15,0 0 16,0 27-16,5 12 0,1 14 15,1-15-15,-1-5 16,2-10-16,-2-5 0,4-5 16,-2-2-16,0-4 15,5-5-15,4-2 0,-1-2 16,1-5-16,7-2 16,2-3-16,4 0 15,3-5-15,-7 5 0,4-4 16,-7 9-16,1 0 15,-24 7-15,0 0 0,24 0 16,-24 0-16,24 7 0,-7 9 16,-17-16-16,19 27 15,-19-27-15,11 31 16,-11-31-16,0 0 0,0 0 16,15 35-16,-15-35 15,18 32-15,9-7 0,3-14 16,-1-8-16,-29-3 15,35-3-15,1-8 0,-36 11 16,0 0-16,38-10 16</inkml:trace>
  <inkml:trace contextRef="#ctx0" brushRef="#br0" timeOffset="43473.63">13526 10017 0,'0'0'0,"0"0"0,-5 0 16,2 0-16,3 0 0,-7 0 15,2-6-15,1 0 0,-4 2 16,2-1-16,2-1 16,2 0-16,-1-3 0,3 3 15,0-3-15,0 4 16,0 2-16,0 3 16,-3-3-16,3 3 0,-4 3 15,-1 0-15,5 2 0,-3 8 16,0-2-16,-3 4 15,6-15-15,-3 18 0,-3 0 0,0 5 16,0 4-16,1 2 16,-4 4-16,-1 2 15,8 4-15,-1 2 0,6 2 16,-3 3-16,2 2 16,-2 3-16,7 10 0,1-1 15,-1 2-15,-2 3 16,-2 0-16,3 7 0,3-2 15,0 5-15,-3 2 16,-6 2-16,2 5 0,2 1 16,-1 4-16,2-3 15,2 0-15,-2 6 0,5-1 16,2 1-16,-7 4 16,4-4-16,-7 0 15,2 5-15,-4 25 0,3 5 16,-3 6-16,6-14 15,-3-19-15,-3 1 0,0 0 16,0 0-16,0-3 0,0 0 16,3-7-16,0-14 15,2 0-15,-2 3 16,-6 6-16,0 3 0,1 0 16,2 2-16,-3-3 15,0-6-15,3-2 0,0 3 16,3-7-16,0 3 15,2-6-15,-2-2 0,1 0 16,-4-4-16,-4-1 16,-2 2-16,6-2 0,0-1 15,0-6-15,-2 0 16,-1-2-16,0-4 16,3-53-16,3 55 0,0 2 15,-3-57-15,0 60 16,0-60-1,0 59-15,0-59 0,0 62 0,0-62 16,0 62-16,0-62 0,0 65 16,0-65-16,-3 66 15,3-66-15,-3 68 16,3-68-16,0 0 0,-5 65 16,5-65-16,0 0 15,-11 62-15,11-62 0,-5 59 16,5-59-16,0 0 15,-6 60-15,6-60 0,0 0 16,-5 56-16,5-56 16,0 0-16,0 0 15,-7 53-15,7-53 0,0 0 16,0 0-16,-9 52 0,9-52 16,0 0-16,0 0 15,-6 43-15,6-43 0,0 0 16,0 0-16,-5 39 15,5-39-15,0 0 16,0 0-16,-3 29 0,3-29 16,0 0-16,0 0 15,-4 33-15,4-33 0,0 0 16,0 30-16,0-30 16,0 0-16,7 29 15,-7-29-15,15 27 0,-15-27 16,20 21-16,-20-21 0,30 21 15,5-7-15,-35-14 16,43 9-16,3 0 0,8-6 16,5 0-16,3-1 15,1-2-15,-1-2 16,3-1-16,6 0 0,3 0 16,3-3-16,4-3 15,2 0-15,2 1 0,10 1 16,3-2-16,27-5 15,4-4-15,13 0 0,-5-1 16,-9 6-16,-4-2 16,-5 0-16,2-3 0,7 3 15,12-2-15,-5 4 16,1-1-16,4 5 0,3-3 16,-2 1-16,5-2 15,-5-2-15,5 7 0,2 2 16,1 0-16,-1 0 15,3 0-15,4 2 16,7 4-16,4-6 0,-6 4 16,-6-3-16,0 2 15,0 6-15,0-3 0,-2 2 16,-10 1-16,4-1 16,-2 11-16,-1-1 0,2-3 15,-3-1-15,1-1 16,-1 4-16,-3 1 0,-3-3 15,-2 0-15,-4-6 16,-3 3-16,1 3 0,0-4 16,0-2-16,-1 7 15,-3-7-15,-9 2 16,-8-8-16,3 3 0,-3 0 16,0 7-16,1-4 15,0 2-15,-4 5 0,-10-1 16,-13-1-16,-4 1 15,-1 0-15,4 0 0,-2 0 16,-1 0-16,-3-2 16,-6 3-16,3-1 0,-6 3 15,-2 3-15,-4 0 16,-3-1-16,-56-14 0,53 12 16,-3 0-16,-50-12 15,51 9-15,-51-9 16,0 0-16,0 0 0,46 6 15,-11-6-15</inkml:trace>
  <inkml:trace contextRef="#ctx0" brushRef="#br0" timeOffset="44829.85">12020 9528 0,'0'0'0,"0"0"16,0 0-16,0 0 15,0 0-15,0 0 16,0 0-16,3 9 0,-3-9 0,10 12 16,4 8-16,-9 4 15,6 0-15,-6-1 0,4 1 16,-1 5-16,-1 2 0,-1-2 16,-1 3-16,-2 1 15,3 6-15,-3-1 0,0 1 16,-3 2-16,4 3 15,-4-44-15,0 48 16,-4 3-16,4-51 0,0 0 16,-3 62-16,3 2 15,0-64-15,0 66 0,0-66 16,7 59-16,-7-59 16,0 0-16,3 56 0,-3-56 15,0 0-15,3 54 16</inkml:trace>
  <inkml:trace contextRef="#ctx0" brushRef="#br0" timeOffset="45291.21">12175 9483 0,'0'0'0,"0"0"16,0 0-16,0 0 15,0 0-15,65 68 0,-65-68 16,0 0-16,0 0 0</inkml:trace>
  <inkml:trace contextRef="#ctx0" brushRef="#br0" timeOffset="46895.41">12178 9531 0,'0'0'0,"0"0"0,0 0 16,0 0-16,0 0 0,0 0 15,0 0-15,0 0 16,0 0-16,0 0 0,0 0 16,0 0-16,3-3 15,14-15-15,4-5 16,3 1-16,-3 8 0,-1-4 16,4 3-16,-1 1 15,1-4-15,3 3 0,0 0 16,3 3-16,-1 0 15,4 0-15,-33 12 0,38-12 16,3 4-16,-41 8 16,45-12-16,-1 6 15,-44 6-15,49-3 0,-49 3 16,0 0-16,40 6 0,-40-6 16,0 0-16,35 18 15,-35-18-15,27 26 0,-27-26 16,19 32-16,-8 7 15,-11-39-15,0 39 16,0-39-16,-6 42 0,-5 2 16,11-44-16,-24 42 15,0-4-15,-6-3 0,1-3 16,-1-1-16,-2-5 16,-1-2-16,-3-3 0,4-3 15,-3 0-15,2-4 16,-2-2-16,1 0 15,1 2-15,4-2 0,3 0 16,5-3-16,0-3 0,1 0 16,5-3-16,3-1 15,-3-2-15</inkml:trace>
  <inkml:trace contextRef="#ctx0" brushRef="#br0" timeOffset="48372.98">13076 9649 0,'0'0'16,"0"0"-16,0 0 0,0 0 16,0 0-16,0 0 15,0 0-15,0 0 16,0 0-16,0 0 0,3 18 15,6 8-15,5 10 16,-8-9-16,4-4 0,-5 1 16,3-3-16,-1-3 15,-4-3-15,-3-4 0,0-5 16,0 1-16,-3-5 16,-1 4-16,4-6 0,-3 3 15,3 0-15,0-3 16,-5-3-16,2-3 0,-2-6 15,-2-5-15,4-4 16,-3-3-16,0-6 0,4 1 16,-1-6-16,0-4 15,6 0-15,5 0 16,1 1-16,3 3 0,-1-4 16,5 7-16,-2-4 15,7 4-15,-3-1 0,-18 33 16,20-30-16,-20 30 15,0 0-15,0 0 0,24-26 16,-24 26-16,27-28 16</inkml:trace>
  <inkml:trace contextRef="#ctx0" brushRef="#br0" timeOffset="48761.64">13390 9465 0,'0'0'0,"0"0"0,0 0 16,0 0-16,0 0 0,0 0 16,0 0-16,0 0 15,0 0-15,0 0 16,0 0-16,0 0 0,0 0 16,0 27-16,5 24 15,2 17-15,-4-15 0,6-14 16,-1-13-16,2-8 15,-5-5-15,-2-2 0,1-3 16,-2-2-16,-2 1 16,3-5-16,-3-4 0</inkml:trace>
  <inkml:trace contextRef="#ctx0" brushRef="#br0" timeOffset="49148.15">13748 9344 0,'0'0'0,"0"0"0,0 0 15,0 0-15,0 0 16,0 0-16,0 0 0,0 0 16,0 0-16,0 0 15,0 0-15,-9 17 0,-2 14 16,-5 7-16,8 0 16,8-2-16,0-3 15,8-3-15,5-2 0,-4-6 16,0-7-16,-4-7 15,5-2-15,1 0 0,4-3 16,-1-3-16,2 0 16,2-3-16,-3-3 0,-1-3 15,1 4-15</inkml:trace>
  <inkml:trace contextRef="#ctx0" brushRef="#br0" timeOffset="49666.54">14045 9322 0,'0'0'15,"0"0"-15,0 0 16,0 0-16,0 0 0,0 0 15,0 0-15,0 0 16,0 0-16,0 0 0,0 0 16,0 0-16,0 0 15,18 7-15,20-4 0,16 3 16,-7-4-16,-12-10 16,-8-7-16,-5 1 0,-11-1 15,-2 6-15,0 0 16,-6-3-16,3 3 0,-6-2 15,0 1-15,-3-1 16,-7 5-16,1 3 0,-2 0 16,-1 6-16,-6 3 15,0 5-15,-2 4 16,-1 3-16,4 6 0,-2-3 16,1 2-16,6 4 15,7-1-15,5 2 0,3-2 16,6 1-16,6 0 15,5-4-15,7-2 0,-3-7 16,8-4-16,-2-5 16,0-2-16,-1-9 0,-29 6 15,27-12-15,-7-2 16,-2-1-16,-10-6 0</inkml:trace>
  <inkml:trace contextRef="#ctx0" brushRef="#br0" timeOffset="49890.18">13585 9211 0,'0'0'0,"0"0"0,0 0 15,0 0-15,0 0 16,0 0-16,0 0 0,0 0 16,0 0-16</inkml:trace>
  <inkml:trace contextRef="#ctx0" brushRef="#br0" timeOffset="51475.58">23189 17080 0,'0'0'0,"0"0"0,0 0 15,0 0-15,0 0 16,0 0-16,0 0 0,0 0 15,0 0-15,0 0 16,0 0-16,0 0 0,0 0 16,-19 0-16,-13 0 15,-10 0-15,4 5 16,3 8-16,-5 7 0,14 10 16,0 2-16,5 5 15,0 4-15,-3 9 0,4 12 16,4 3-16,8 6 15,8 3-15,3 4 0,5-5 16,11 2-16,5-7 16,3-6-16,5-3 0,9-2 15,3-13-15,4-11 16,5-7-16,0-7 0,4-9 16,-1-7-16,1-6 15,-4-7-15,-3-12 16,-2-4-16,-4-4 0,-2-11 15,-42 41-15,33-51 16,-33 51-16,22-66 0,-12-2 16,-10 1-16,-10 7 15,-6 7-15,-8 3 0,-6 2 16,-5 0-16,-4 8 16,-3-2-16,3 10 0,1-1 15,0 6-15,6 0 16,2 7-16,-3-1 0,-1 4 15,9-1-15</inkml:trace>
  <inkml:trace contextRef="#ctx0" brushRef="#br0" timeOffset="51850.66">23141 17592 0,'0'0'0,"0"0"0,0 0 16,0 0-16,0 0 15,0 0-15,12 24 0,5 11 16,13 6-16,-3-2 16,-3-9-16,0 2 0,0 4 15,1-6-15,-25-30 16,27 36-16,-27-36 0,30 35 16,-30-35-16,33 44 15,-33-44-15,0 0 16,42 52-16,-42-52 0,0 0 15,40 41-15</inkml:trace>
  <inkml:trace contextRef="#ctx0" brushRef="#br0" timeOffset="52264.12">23692 17687 0,'0'0'16,"0"0"-16,0 0 0,0 0 16,0 0-16,0 0 15,2 24-15,9 20 0,5 18 16,6-14-16,-1-10 15,-4-11-15,4-9 0,-3 0 16,3-7-16,-1 5 16,1-11-16,0 1 15,-3-6-15,-1 0 0,-2-3 16,-3-3-16,0-8 0,-3-1 16,0-6-16,-4-2 15,-2-4-15,3-1 16,-6-1-16,0 0 0,-2-1 15,-2 6-15,1 4 16,0-1-16,-2-3 0,2 7 16,0 2-16,3-3 0</inkml:trace>
  <inkml:trace contextRef="#ctx0" brushRef="#br0" timeOffset="52763.78">24315 17648 0,'0'0'0,"0"0"16,0 0-16,0 0 15,0 0-15,0 0 0,0 0 16,0 0-16,0 0 15,0 0-15,-21 10 0,-14 2 16,-10 8-16,18 4 16,7-3-16,4 2 0,2 4 15,5 3-15,0 0 16,9-1-16,0-2 0,6-4 16,4 1-16,1 0 15,1-6-15,2-4 16,4-8-16,0-3 0,-3-6 15,3-3-15,-3-3 16,-3-9-16,2-5 0,-2-4 16,-3 1-16,-1-5 15,-1-1-15,-2 3 0,2 5 16,-2 3-16,1 6 16,-3 4-16,3 4 0,-2 4 15,2 6-15,-1 7 16,1 2-16,0 2 0,1 4 15,1 0-15,3-4 16,-1 1-16,-1-2 0,2-4 16,4-4-16,-3-3 15</inkml:trace>
  <inkml:trace contextRef="#ctx0" brushRef="#br0" timeOffset="53217.04">24528 17755 0,'0'0'0,"0"0"15,0 0-15,0 0 0,0 21 16,7 15-16,-2 8 15,-2-8-15,0-13 0,-1-5 16,-2-13-16,0 2 16,0-7-16,0-3 0,0-9 15,0-6-15,0-2 16,7-7-16,2-3 16,0 4-16,0 2 0,-1 6 15,1 0-15,0 4 16,3-1-16,0 6 0,0 1 15,0 1-15,0 3 16,-1 4-16,-2 7 0,3 8 16,-3 2-16,3 7 15,0 0-15,-4 3 0,5-1 16,-5-2-16,7-3 16,-3-6-16,-1-4 0,0-2 15,0-6-15,-3-6 16,-2-3-16,-2-3 0</inkml:trace>
  <inkml:trace contextRef="#ctx0" brushRef="#br0" timeOffset="53473.28">24911 17198 0,'0'0'16,"0"0"-16,0 0 15,0 0-15,0 29 0,0 25 16,0 21-16,0-7 16,0-2-16,0-66 15,0 73-15,0 1 0,0-74 16,5 77-16,-5-77 0,6 77 16,-6-77-16,6 70 15,-6-70-15,0 0 16,0 0-16,9 54 0,-9-54 15,0 27-15</inkml:trace>
  <inkml:trace contextRef="#ctx0" brushRef="#br0" timeOffset="53886.5">24762 17705 0,'0'0'0,"0"0"0,0 0 16,0 0-16,0 0 0,0 0 16,22-2-16,18-14 15,17-4-15,-19 1 0,-8 5 16,-6 2-16,-3-2 16,-1 1-16,1 1 15,-6 3-15,-1 4 0,-2-1 16,0 3-16,-6-3 15,3 3-15,-6 3 0,0-4 16,0 4-16,-1 0 16,-2 4-16,4 3 0,-8 4 15,4 6-15,0 5 16,-2 1-16,2 0 0,-3 4 16,3 3-16,-3 0 15,3-4-15,3-2 16,-3 0-16,3-4 0,3-1 15,1-6-15,1-3 16,0-4-16,1-6 0,4-3 16,-13 3-16,13-13 0</inkml:trace>
  <inkml:trace contextRef="#ctx0" brushRef="#br0" timeOffset="54191.01">25349 17234 0,'0'0'0,"0"0"0,0 0 16,0 0-16,0 0 15,0 0-15,0 0 0,0 24 16,0 14-16,0 18 15,0-3-15,0-2 0,0-3 16,9 2-16,-9-50 16,12 54-16,0-1 0,-12-53 15,0 0-15,12 50 16,-12-50-16,0 0 0,0 0 16,8 42-16,-8-42 15,-2 20-15</inkml:trace>
  <inkml:trace contextRef="#ctx0" brushRef="#br0" timeOffset="54914.54">25227 17661 0,'0'0'0,"0"0"0,0 0 15,0 0-15,0 0 16,19 0-16,16 0 0,10 0 16,-7 0-16,-8 0 15,-4 0-15,-2 0 0,-4 0 16,2-7-16,-5 1 16,5 1-16,-8-7 0,1 0 15,-4-3-15,-2 3 16,-2 0-16,-4 4 0,3 2 15,-4 0-15,1 4 16,-3 2-16,-3 0 0,-2 2 16,2 7-16,0 2 15,-2 7-15,0 3 0,2 0 16,3 3-16,0 2 16,6 1-16,4-3 15,1-1-15,-11-23 0,0 0 16,16 18-16,-16-18 15,0 0-15,22 15 0,-22-15 16,24 6-16,-24-6 16,27-6-16,-27 6 0,21-15 15,-21 15-15,21-27 16,-21 27-16,17-29 0,-17 29 16,0 0-16,0 0 15,18-36-15,-18 36 16,0 0-16,21-29 0,-21 29 15,20-21-15,2 21 0,-5 8 16,1 11-16,-3 10 16,-3 6-16,-3 10 0,-6 2 15,0 4-15,-1 11 16,-4-3-16,-4 1 16,-3-7-16,-3-2 0,-3-1 15,15-50-15,-24 47 16,1 1-16,23-48 0,-36 38 15,-2-9-15,3-13 16,35-16-16,-43 3 0,-1-9 16,-4-13-16,-8-13 15,3-7-15,8-5 16,1-6-16,2-7 0</inkml:trace>
  <inkml:trace contextRef="#ctx0" brushRef="#br0" timeOffset="55079.51">25160 17258 0,'0'0'16,"0"0"-16,0 0 0,0 0 16,0 0-16,0 0 15,0 0-15,0 0 0,0 0 16</inkml:trace>
  <inkml:trace contextRef="#ctx0" brushRef="#br1" timeOffset="76615.63">14421 10508 0,'0'0'15,"0"0"-15,0 0 16,0 0-16,18 18 0,12 11 15,5 5-15,-3-8 16,7 1-16,0 0 0,6 2 16,9 6-16,-54-35 15,59 45-15,6 2 0,-1 1 16,1-1-16,4-2 16,-7 2-16,5 3 0,3 2 15,3-2-15,1 6 16,4 0-16,2 0 15,23 21-15,19 10 0,-3-5 16,-8-5-16,2-3 16,0 4-16,7-5 0,-5 1 15,0 1-15,4 1 16,2-2-16,7 7 0,-1-1 16,0-1-16,3 2 15,2 2-15,6 9 0,8-1 16,-8-7-16,5 1 15,-6 7-15,-1 0 0,-2 0 16,-1-6-16,-5 6 16,1-4-16,2 1 0,0-3 15,-1 3-15,-2 0 16,4 0-16,-4 3 16,-1-7-16,-8-4 0,3-7 15,-6 2-15,2-5 0,1 4 16,-4-7-16,-5-3 15,-6 4-15,-16-11 16,-8-2-16,-3-2 0,-15-6 16,-3-10-16,4 3 15,-3-2-15,-1-1 0,-5-4 16,-2-2-16,-4 0 16,-48-32-16,45 30 0,-45-30 15,43 30-15,-43-30 16,0 0-16,0 0 0,42 26 15,-42-26-15,0 0 16,0 0-16,30 18 0,-30-18 16,0 0-16,0 0 15,20 12-15,-20-12 0,0 0 16,0 0-16,16 11 16,-16-11-16,0 0 0,0 0 15,11 7-15,-11-7 16,0 0-16,0 0 15,9 0-15,-9 0 0,0 0 16,3 0-16</inkml:trace>
  <inkml:trace contextRef="#ctx0" brushRef="#br1" timeOffset="79663.63">21905 15065 0,'0'0'16,"0"0"-16,0 0 15,0 0-15,0 0 0,0 0 16,0 0-16,0 0 15,0 0-15,0 0 0,0 0 16,3 10-16,12 7 16,2 10-16,2-1 0,-8-2 15,-2-4-15,1 4 16,-10 0-16,0 3 16,-4 3-16,1 2 0,-3 1 15,0 5-15,6-38 16,-6 41-16,6-41 0,-9 48 15,9-48-15,-8 56 16,8-56-16,-12 74 0,12-74 16,-9 68-16,9-68 15,0 0-15,0 0 16,-12 70-16,0-9 0</inkml:trace>
  <inkml:trace contextRef="#ctx0" brushRef="#br1" timeOffset="80329.34">21908 15124 0,'0'0'0,"0"0"15,0 0-15,0 0 16,15 0-16,12 0 0,14 0 16,-6 0-16,-2 0 15,2 0-15,8 0 0,3 0 16,5 7-16,3-2 16,5 8-16,0-5 0,3 1 15,1 6-15,-63-15 16,68 24-16,-3 2 0,-9 1 15,-3-1-15,-2 2 16,-51-28-16,44 29 16,-5 6-16,-39-35 0,24 39 15,-24-39-15,9 39 16,-18-1-16,-9-3 0,-6-2 16,-11-4-16,-3 1 15,-11-6-15,-13 3 0,0-4 16,-3 2-16,0-9 15,3 4-15,2-10 0,60-10 16,-62 12-16,62-12 16,-63 12-16,63-12 0,0 0 15,-62 9-15,62-9 16,0 0-16,0 0 0,-53 15 16,53-15-16,0 0 15,0 0-15,-49 15 0,6 6 16</inkml:trace>
  <inkml:trace contextRef="#ctx0" brushRef="#br1" timeOffset="92296.48">12299 11738 0,'0'0'0,"0"0"0,0 0 16,0 0-16,0 0 16,0 0-16,0 0 0,0 0 15,3 21-15,6 14 16,6 19-16,-10-4 16,2 0-16,-4 0 0,-3 1 15,2 5-15,-4 6 16,-4 1-16,-1-1 0,-1-6 15,5-2-15,-3-1 16,6-53-16,-6 56 0,-3 4 16,9-60-16,-5 56 15,5-56-15,-7 56 0,7-56 16,0 0-16,-3 45 16</inkml:trace>
  <inkml:trace contextRef="#ctx0" brushRef="#br1" timeOffset="93005.9">12377 11803 0,'0'0'16,"0"0"-16,0 0 0,0 0 15,0 0-15,0 0 16,0 0-16,0 0 0,0 0 15,0 0-15,0 0 0,11 0 16,5 0-16,3 0 16,8 0-16,8-9 0,-2-3 15,-10 3-15,4-5 16,-5 11-16,22-4 16,-21 2-16,-23 5 0,45-6 15,3 0-15,-7 6 0,1 3 16,-42-3-16,0 0 15,41 6-15,-41-6 16,38 12-16,-38-12 0,33 20 16,-15 1-16,-3 0 15,-11 8-15,-4 1 0,-11-3 16,-8 2-16,19-29 0,-36 30 16,-12 3-16,-11 6 15,0-4-15,59-35 0,-39 32 16,-5-4-16,2-6 0,-12-6 15,19 63-15,38 46 16,33 79-16,-36-204 0,50 184 0,-50-184 16,39 125-16</inkml:trace>
  <inkml:trace contextRef="#ctx0" brushRef="#br1" timeOffset="95450.4">12912 12407 0,'0'0'0,"0"0"16,0 0-16,0 0 0,0 0 15,0 0-15,0 0 16,0 0-16,0 0 0,0 0 16,0 0-16,0 0 15,0 0-15,4 15 16,11 6-16,-1 12 0,1 0 15,-7 2-15,-1 4 16,-4-7-16,1-3 0,-2 2 16,-2-2-16,0-29 15,-2 35-15,2 8 0,-4-3 16,4-40-16,-3 42 16,-4-1-16,7-41 0,0 0 15,-5 45-15,-3 0 16</inkml:trace>
  <inkml:trace contextRef="#ctx0" brushRef="#br1" timeOffset="96930.61">13707 12800 0,'0'0'0,"0"0"0,0 0 15,0 0-15,0 0 16,0 0-16,0 0 0,0 0 15,0 0-15,21 0 16,14 5-16,19-2 0,-12 3 16,-4-1-16,-3-5 15,-6 3-15,1-3 0,-3-3 16,0 0-16,-6 3 16,-4 0-16</inkml:trace>
  <inkml:trace contextRef="#ctx0" brushRef="#br1" timeOffset="97223.42">14397 12802 0,'0'0'16,"0"0"-16,0 0 16,0 0-16,0 0 0,0 0 15,18 0-15,20 0 16,10 0-16,-10 0 0,-4 0 16,-5 0-16,1 0 15,-3 0-15,0 0 0,-4 0 16,0 0-16,-2 0 15,-6-2-15</inkml:trace>
  <inkml:trace contextRef="#ctx0" brushRef="#br1" timeOffset="97489.81">15105 12769 0,'0'0'0,"0"0"15,4 0-15,5 0 16,-9 0-16,24 0 0,-4 0 0,4 0 16,-6 0-16,2 0 15,1 0-15,0 0 0,2 0 16,-2 0-16,0 0 15,3-5-15,-3-2 0,-1 4 16,-8 0-16</inkml:trace>
  <inkml:trace contextRef="#ctx0" brushRef="#br1" timeOffset="97697.34">15648 12754 0,'0'0'16,"0"0"-16,9 0 15,-9 0-15,15-6 0,3 1 0,3 1 16,2 1-16,-5 0 16,0 3-16,-3-3 0,3-5 15</inkml:trace>
  <inkml:trace contextRef="#ctx0" brushRef="#br1" timeOffset="97883.69">16123 12685 0,'3'0'0,"-3"0"0,17 0 15,10 0-15,3 0 0,-10 0 16,-2 0-16,-2 0 15,-2 0-15,-5 0 16,6 0-16,2 0 0,1 0 16,-10 0-16,8 0 0</inkml:trace>
  <inkml:trace contextRef="#ctx0" brushRef="#br1" timeOffset="98044.9">16608 13483 0,'6'20'0,"10"4"16,1 3-16,1-12 0,-3-9 15,-3-3-15,-4-1 16,2 2-16,-7 5 0</inkml:trace>
  <inkml:trace contextRef="#ctx0" brushRef="#br1" timeOffset="98296.57">17008 12698 0,'3'0'0,"0"0"0,4 0 15,-7 0-15,3 0 0,3 0 16,2 0-16,11 0 15,0 0-15,2 0 0,-8 0 16,-2 0-16,1 0 16,1 0-16,-5 0 0,-3 0 15,6 0-15,0 0 16,4 3-16,-3-3 0,-4 3 16</inkml:trace>
  <inkml:trace contextRef="#ctx0" brushRef="#br1" timeOffset="98463.97">17424 13596 0,'-6'0'0,"-1"0"0,2 0 16,2 0-16,3 0 16,6 0-16,-4 0 0,5 0 15,-7 0-15,3 0 16,-3 0-16,0 0 0</inkml:trace>
  <inkml:trace contextRef="#ctx0" brushRef="#br1" timeOffset="98630.88">17625 13629 0,'7'0'0,"1"0"16,4 0-16,-4 0 16,-4 0-16</inkml:trace>
  <inkml:trace contextRef="#ctx0" brushRef="#br1" timeOffset="99512.81">17779 12900 0,'0'0'0,"0"0"16,0 0-16,0 0 0,0 0 15,0 0-15,0 0 16,0 0-16,0 0 0,-5 14 15,2 10-15,-3 9 16,-3-7-16,2-2 16,-1-6-16,5-10 0</inkml:trace>
  <inkml:trace contextRef="#ctx0" brushRef="#br1" timeOffset="99669.2">17690 13371 0,'0'0'0,"0"0"0,0 0 16,0 0-16,0 0 16,0 0-16,0 0 0,0 18 15,7 8-15,-2 10 16,-2-10-16,1-7 16</inkml:trace>
  <inkml:trace contextRef="#ctx0" brushRef="#br1" timeOffset="99829.45">17714 13715 0,'0'0'0,"0"0"0,0 0 16,0 0-16,0 0 0,0 0 15,0 17-15,0 22 16</inkml:trace>
  <inkml:trace contextRef="#ctx0" brushRef="#br1" timeOffset="99993.2">17749 14147 0,'0'0'16,"0"0"-16,0 0 15,0 0-15,0 18 0,0 8 16,0 1-16</inkml:trace>
  <inkml:trace contextRef="#ctx0" brushRef="#br1" timeOffset="100125.97">17752 14494 0,'0'0'15,"0"0"-15,0 0 0,0 0 16,0 0-16,0 0 16</inkml:trace>
  <inkml:trace contextRef="#ctx0" brushRef="#br1" timeOffset="100259.57">17738 14695 0,'0'0'0,"0"0"0,0 0 15,0 0-15,0 0 16,3 15-16,5 8 0,8 5 16,-10-12-16</inkml:trace>
  <inkml:trace contextRef="#ctx0" brushRef="#br1" timeOffset="100417.16">17694 15101 0,'0'0'16,"0"0"-16,0 0 0,0 0 15,0 18-15,0 12 16,0 5-16,0-11 0</inkml:trace>
  <inkml:trace contextRef="#ctx0" brushRef="#br1" timeOffset="100576.59">17673 15575 0,'0'0'16,"0"0"-16,0 0 16,0 0-16,0 0 0,0 18 15,6 5-15,0 4 16</inkml:trace>
  <inkml:trace contextRef="#ctx0" brushRef="#br1" timeOffset="100746.72">17702 15906 0,'0'0'0,"0"0"16,0 0-16,0 0 0,0 0 15,0 0-15,0 9 16,7-2-16,-2-4 0</inkml:trace>
  <inkml:trace contextRef="#ctx0" brushRef="#br1" timeOffset="100887.08">17702 15906 0,'0'0'0,"0"0"15,0 0-15,0 0 0,0 0 16,0 0-16,0 0 16,0 0-16,0 0 0</inkml:trace>
  <inkml:trace contextRef="#ctx0" brushRef="#br1" timeOffset="101620.53">17841 16736 0,'0'0'0,"0"0"16,0 0-16,0 0 15,0 0-15,0 0 0,0 0 16,0 0-16,0 0 0,0 0 16,-32 0-16,-21 0 15,-24 0-15,11 0 16,1 9-16,1 3 0,4 5 16,0 4-16,7 3 15,6 12-15,2-4 0,1 10 16,2 2-16,4 7 15,8-1-15,6 7 16,10-2-16,14-55 0,-9 63 16,5 2-16,11-3 0,10 0 15,7-8-15,9-2 16,5-4-16,4-6 16,4-12-16,8-4 0,9-8 15,-1-4-15,-2-5 16,-1-9-16,0-5 0,-5-10 15,-1 0-15,-53 15 16,47-23-16,-47 23 0,47-36 16,-4-9-16,-43 45 15,35-58-15,-8-6 0,-13-1 16,-5 1-16,-9 2 16,-4 0-16,-7-4 0,-5 3 15,0 8-15,-6 5 16,2 2-16,-7 4 0,1 2 15,-1 12-15,3 6 16,0 3-16,-2 4 0</inkml:trace>
  <inkml:trace contextRef="#ctx0" brushRef="#br1" timeOffset="101949.97">17409 17317 0,'0'0'15,"0"0"-15,0 0 16,0 0-16,0 0 0,21 8 15,22 2-15,24 5 16,-11-4-16,-4 7 0,-10 2 16,-6 1-16,-1 0 15,4 3-15,-1 3 0,5 0 16,-2-5-16,-1 3 16,0-1-16,-40-24 0,38 26 15,-38-26-15,39 30 16</inkml:trace>
  <inkml:trace contextRef="#ctx0" brushRef="#br1" timeOffset="102249.68">18369 17361 0,'0'0'15,"0"0"-15,0 0 16,0 0-16,4 25 0,4 19 16,7 18-16,-9-7 15,0 2-15,-3-3 0,-3-1 16,2 0-16,-2 6 15,0-59-15,0 63 0,0-63 16,0 65-16,-5-6 16</inkml:trace>
  <inkml:trace contextRef="#ctx0" brushRef="#br1" timeOffset="111265.57">11878 14307 0,'0'0'15,"0"0"-15,0 0 0,0 0 16,0 0-16,0 0 16,0 0-16,0 0 0,0 0 15,0 0-15,0 0 16,0 0-16,0 0 16,3 8-16,6 4 0,6 9 15,0 2-15,-4-1 16,-2-1-16,1-10 0,-7 4 15,-1-3-15,1 4 16,-3 4-16,0 0 0,0 4 16,0 3-16,0-3 15,3 2-15,0 1 0,-3-27 16,0 0-16,3 33 16,-3-33-16,0 0 15,0 41-15,0-41 0,-3 41 16,3-41-16,3 44 0,-3-44 15,0 0-15,0 0 16,3 39-16,-3-39 16,0 0-16,0 32 0,-3-14 15</inkml:trace>
  <inkml:trace contextRef="#ctx0" brushRef="#br1" timeOffset="111878.3">11923 14177 0,'0'0'0,"0"0"16,0 0-16,0 0 16,0 0-16,0 0 15,0 0-15,0 0 0,0 0 16,0 0-16,0 0 15,17 0-15,16 0 0,14 0 16,-1 0-16,-6-7 16,2 2-16,-3-1 0,-1-1 15,-6 2-15,-2 2 16,-30 3-16,0 0 0,24 3 16,-24-3-16,27 5 15,-27-5-15,20 16 0,-20-16 16,0 0-16,16 20 15,-13 7-15,-10-1 0,-8 2 16,-2-2-16,-7-3 16,-3-1-16,4-4 0,-7-1 15,3 1-15,-2-4 16,5 1-16,0-5 16,6-2-16,-2-2 0,2 0 15,3 0-15,3-3 16,4 0-16,2 1 0,0-2 15,2-2-15,1-2 16,-2 2-16,2 0 0,0 0 16</inkml:trace>
  <inkml:trace contextRef="#ctx0" brushRef="#br1" timeOffset="112503.53">12400 14508 0,'0'0'16,"0"0"-16,0 0 0,0 0 16,0 0-16,0 0 15,0 0-15,0 0 0,0 0 16,0 0-16,0 0 15,0 0-15,0 0 0,20 0 16,20-6-16,9 0 16,-6 4-16,-5 2 15,-6 0-15,-8 0 0,-6 2 16,-6 0-16,0 5 16,-4-1-16,1 6 0,-6 1 15,-3 1-15,-6 4 16,-5 0-16,-4 2 0,-4-2 15,-1 2-15,-3-1 16,-1 1-16,0 1 16,3 0-16,1-1 0,-1-1 15,-1-6-15,8 3 16,-1-4-16,9 2 0,6-2 16,3 0-16,2 0 15,6-6-15,-3-1 0,0-2 16,8-3-16,4 4 15,-2-4-15,1 0 16,1 0-16,0 0 0,2-4 16,-2 1-16</inkml:trace>
  <inkml:trace contextRef="#ctx0" brushRef="#br1" timeOffset="113119.49">13870 14615 0,'0'0'0,"0"0"16,0 0-16,0 0 15,0 0-15,0 0 0,0 0 16,0 0-16,0 0 15,0 0-15,0 0 16,0 0-16,0 0 0,0 0 16,0 0-16,0 0 15,0 0-15,0 0 0,0 0 16,0 0-16,0 0 16,0 0-16,12 3 0,12 0 15,11-3-15,-2 3 16,0-3-16,-6 0 0,5-3 15,-5 3-15,-1 0 16,-6-3-16,-1 0 0</inkml:trace>
  <inkml:trace contextRef="#ctx0" brushRef="#br1" timeOffset="113447.06">14523 14565 0,'0'0'0,"0"0"16,0 0-16,0 0 15,0 0-15,0 0 16,20 0-16,22 0 0,10 0 16,-7 0-16,-6 0 0,-7 0 15,1 0-15,-6 0 16,-1 0-16,1 0 16,0 0-16,-7 0 0,-5 0 15,-6-6-15</inkml:trace>
  <inkml:trace contextRef="#ctx0" brushRef="#br1" timeOffset="113635.37">15020 14580 0,'0'0'0,"0"0"0,0 0 16,0 0-16,0 0 0,0 0 15,23 0-15,23 0 16,10 0-16,-7 0 16,-4 0-16,-9 0 0</inkml:trace>
  <inkml:trace contextRef="#ctx0" brushRef="#br1" timeOffset="113818.23">15737 14624 0,'0'0'15,"0"0"-15,0 0 0,0 0 16,0 0-16,0 0 16,0 0-16,0 0 0,0 0 15,18 0-15,18 0 16,5 0-16,-11 0 0,-6 0 16,-5-6-16,3 0 15,-4 3-15</inkml:trace>
  <inkml:trace contextRef="#ctx0" brushRef="#br1" timeOffset="114121.19">16105 14597 0,'0'0'0,"0"0"15,0 0-15,0 0 16,0 0-16,0 0 16,0 0-16,0 0 0,0 0 15,0 0-15,0 0 16,21 0-16,14 0 0,15 0 15,-11 0-15,-6 0 16,-11 0-16,0-3 16,-1 0-16,-7-5 0,-1 8 15,-5-3-15,3 6 0,5-3 16,-1 0-16,-3 0 16,-4 0-16,-2 0 15,3 0-15,0-3 0,4 0 16,4-1-16,-17 4 15,0 0-15,0 0 0,20-5 16,-20 5-16,30-13 0</inkml:trace>
  <inkml:trace contextRef="#ctx0" brushRef="#br1" timeOffset="114280">16834 14568 0,'0'0'0,"0"0"16,0 0-16,0 0 15,0 0-15,0 0 0,18 0 16,14 0-16,13 0 0,-13 0 16,-5 0-1,-7-9-15</inkml:trace>
  <inkml:trace contextRef="#ctx0" brushRef="#br1" timeOffset="114617.47">17267 14573 0,'0'0'0,"0"0"16,0 0-16,0 0 0,0 0 16,0 0-16,0 0 15,0 0-15,11 10 0,13-2 16,15 5-16,-7-8 16,-5 1-16,-6-3 0,-4-3 15,-1 3-15,1-3 16,1 3-16,-1 0 0,-7 0 15,-2-3-15,-5 0 16,3 0-16,1 0 0,1 0 16,4 0-16,1 0 15,0-3-15,-1 3 0,0-3 16,3 3-16,3-3 16,-18 3-16,24-3 15,-24 3-15,30-3 0,-30 3 16,35-6-16,-35 6 15,0 0-15,39-5 0,-39 5 16,47-7-16</inkml:trace>
  <inkml:trace contextRef="#ctx0" brushRef="#br1" timeOffset="114745.63">17996 14580 0,'0'0'0,"0"0"16,0 0-16,0 0 15,0 0-15,0 0 0,0 0 16,0 0-16,0 0 15,17 0-15,13 0 0,14-7 16,-8 2-16</inkml:trace>
  <inkml:trace contextRef="#ctx0" brushRef="#br1" timeOffset="114883.4">18378 14568 0,'0'0'15,"0"0"-15,0 0 16,0 0-16,0 0 0,0 0 15,0 0-15,0 0 16,15 5-16,11-1 0,16 2 16,-13-1-16</inkml:trace>
  <inkml:trace contextRef="#ctx0" brushRef="#br1" timeOffset="115055.26">18754 14591 0,'0'0'0,"0"0"16,0 0-16,0 0 0,0 0 16,0 0-1,0 0-15,0 0 0,3 0 16,18 0-16,12 0 0,6 0 16,-7-8-16</inkml:trace>
  <inkml:trace contextRef="#ctx0" brushRef="#br1" timeOffset="115245.74">19130 14606 0,'0'0'0,"0"0"0,0 0 15,0 0-15,0 0 16,0 0-16,0 0 0,0 0 16,0 0-16,0 0 15,0 0-15,0 0 0,13-2 16,10-14-16,7 1 15,-3 1-15,-7 5 16,-2 0-16,-2-3 0</inkml:trace>
  <inkml:trace contextRef="#ctx0" brushRef="#br1" timeOffset="115380.22">19366 14508 0,'0'0'0,"0"0"16,0 0-16,0 0 0,0 0 15,0 0-15,0 0 16,0 0-16,0 0 0,0 0 15,0 0-15,0 0 16,0 0-16,13 0 16,36-10-16</inkml:trace>
  <inkml:trace contextRef="#ctx0" brushRef="#br1" timeOffset="115542.21">19549 14532 0,'0'0'0,"0"0"0,0 0 16,0 0-16,0 0 16,0 0-16,0 0 0,0 0 15,0 0-15,18 0 16,14-6-16,15 0 0</inkml:trace>
  <inkml:trace contextRef="#ctx0" brushRef="#br1" timeOffset="115696.54">19928 14520 0,'0'0'16,"0"0"-16,0 0 0,0 0 15,0 0-15,0 0 16,0 0-16,0 0 16,0 0-16,0 0 0,0 0 15,0 0-15</inkml:trace>
  <inkml:trace contextRef="#ctx0" brushRef="#br1" timeOffset="115881.28">20207 14604 0,'0'0'0,"0"0"15,0 0-15,0 0 16,0 0-16,0 0 0,0 0 15,0 0-15,0 0 16,2 0-16,14 0 16,1 0-16</inkml:trace>
  <inkml:trace contextRef="#ctx0" brushRef="#br1" timeOffset="116132">20207 14604 0,'0'0'0,"0"0"16,0 0-16,0 0 0,0 0 16,0 0-16,0 0 15,0 0-15,0 0 16,0 0-16,0 0 0,0 0 15,0 0-15,0 0 16,0 0-16,0 0 0,0 0 16,0 0-16</inkml:trace>
  <inkml:trace contextRef="#ctx0" brushRef="#br1" timeOffset="116315.96">20394 14701 0,'0'0'0,"0"0"0,0 0 16,0 0-16,0 0 15,0 0-15,0 0 16,0 0-16,0 0 0,0 0 16,2 9-16,13 2 15,3 11-15</inkml:trace>
  <inkml:trace contextRef="#ctx0" brushRef="#br1" timeOffset="116487.51">20488 15052 0,'0'0'0,"0"0"15,0 0-15,0 0 0,0 0 16,3 10-16,13 5 15,-3 12-15,6-3 0,-5-7 16</inkml:trace>
  <inkml:trace contextRef="#ctx0" brushRef="#br1" timeOffset="116672.2">20596 15388 0,'0'0'0,"0"0"15,0 0-15,0 0 16,0 0-16,0 0 0,0 0 16,0 0-16,2 9 15,15 2-15,4 8 0,1-4 16,-14-3-16,-3-4 16</inkml:trace>
  <inkml:trace contextRef="#ctx0" brushRef="#br1" timeOffset="116875.8">20580 15764 0,'0'0'0,"0"0"0,0 0 16,0 0-16,0 0 15,0 9-15,0 2 0,0 14 16,0-1-16,0-6 16</inkml:trace>
  <inkml:trace contextRef="#ctx0" brushRef="#br1" timeOffset="117233.53">20559 16034 0,'0'0'0,"0"0"15,0 0-15,0 0 0,0 0 16,0 0-16,0 15 16,0 6-16,0 8 15,0-11-15,0-1 0,0-1 16,0-4-16,0 0 16,-6-2-16,3 0 0,-2 2 15,-1-3-15,6-1 16,3 2-16,2-5 15,1 1-15,0 1 0,-2-2 16,-1 4-16,-3 0 16,0-3-16,0 0 0,-3-2 15,3 1-15,-4 0 0,4-1 16,0-1-16,0 0 16,4 5-16,-4-1 0,3 1 15,2-1-15,1-2 16,0-1-16,4 1 15,-5-2-15,1 0 0,-1-3 16</inkml:trace>
  <inkml:trace contextRef="#ctx0" brushRef="#br1" timeOffset="118287.3">20569 17172 0,'0'0'0,"0"0"16,0 0-16,0 0 0,0 0 15,0 0-15,-19-16 16,-1-4-16,-10-6 0,7 11 16,-7-3-16,1 6 15,-7-1-15,-2 8 0,-8 1 16,0 4-16,-2 6 16,-3 7-16,-11 5 0,-3 3 15,0 6-15,2 1 16,7 8-16,-4 6 0,8 3 15,7 1-15,3-1 16,10 5-16,5 3 16,7 4-16,5-1 0,9 1 15,9-1-15,11-2 16,10-1-16,6-5 0,2-1 16,13-3-16,6-2 15,11-3-15,2-5 0,2-4 16,2-10-16,3 1 15,3-11-15,-1-5 0,-73-5 16,70 3-16,4-9 16,0-8-16,-8-7 0,-11-9 15,-55 30-15,50-40 16,-4-5-16,-11-12 0,-5-2 16,-30 59-16,17-68 15,-7-3-15,-10 0 0,-7 2 16,-5 5-16,-6 0 15,-5 2-15,-9 6 0,-3 0 16,-5 0-16,-4 8 16,-1 7-16,1 3 15,-4 2-15,-2 8 0,6 6 16,-1 9-16</inkml:trace>
  <inkml:trace contextRef="#ctx0" brushRef="#br1" timeOffset="118654.45">20166 17658 0,'0'0'16,"0"0"-16,0 0 0,0 0 16,0 0-16,0 0 15,14 21-15,13 5 16,8 4-16,-6-7 0,5 1 16,-2-3-16,4 5 15,-7 1-15,7 3 0,3-1 16,-39-29-16,41 36 15,12 6-15,-2 2 0,-51-44 16,47 39-16,-47-39 16,0 0-16,45 32 0,-45-32 15,0 0-15,44 23 16</inkml:trace>
  <inkml:trace contextRef="#ctx0" brushRef="#br1" timeOffset="119163.57">21093 17803 0,'0'0'0,"0"0"0,0 0 16,0 0-16,0 0 15,27 9-15,20 8 0,15 5 16,-8-3-16,0 3 15,2 1-15,-3 4 0,-53-27 16,50 24-16,-50-24 16,48 27-16,-48-27 0,0 0 15,38 33-15,-38-33 16,18 44-16,-18-44 0,-6 35 16,-9-2-16,-9 3 15,-3-4-15,27-32 16,-32 27-16,2-1 0,30-26 15,-27 29-15,13 1 16,9 6-16,10 0 0,9-4 16,13-6-16,12 4 0,-39-30 15,54 27-15,16 12 16,-1-1-16</inkml:trace>
  <inkml:trace contextRef="#ctx0" brushRef="#br1" timeOffset="124528.3">11185 12733 0,'0'0'0,"0"0"16,0 0-16,0 0 0,0 0 16,2 21-16,17 15 15,-2 6-15,1-10 0,-7-2 16,0 5-16,-6 1 16,3 2-16,-8-38 0,6 51 15,0 11-15,-2 6 16,-4-2-16,0-66 0,-4 65 15,4-65-15,-3 67 16,3 7-16,0-5 0,0-69 16,3 62-16,-3-62 15,0 0-15,-6 68 0</inkml:trace>
  <inkml:trace contextRef="#ctx0" brushRef="#br1" timeOffset="125061.57">10987 13584 0,'0'0'0,"0"0"0,0 0 16,0 0-16,0 0 16,0 0-16,11 24 0,7 8 15,12 10-15,-3-1 16,-10-8-16,1 2 0,-1-3 15,1 4-15,-18-36 16,18 36-16,-18-36 0,21 38 16,-21-38-16,18 42 15,2-3-15,-20-39 0,0 0 16,0 0-16,21 32 16,3-10-16,-24-22 0,27 11 15,3-8-15,-4-9 16,1-6-16,2-6 15,-3-6-15,1-2 0,3-7 16,3-3-16,-1 1 16,-2-4-16,2 1 0,-32 38 15,36-47-15,-4 2 16,-32 45-16,32-44 0,-32 44 16,0 0-16,27-50 15</inkml:trace>
  <inkml:trace contextRef="#ctx0" brushRef="#br1" timeOffset="126285.23">18582 18517 0,'0'0'0,"0"0"16,30 9-16,32 2 0,30 10 16,-12 0-16,-6-6 15,1-6-15,8-1 16,3-2-16,-4 1 0,-1-2 15,-4 1-15,0 0 0,-6-6 16,-6 0-16,-65 0 16,60-9-16,-60 9 0,0 0 15,0 0-15,46-8 16,-14-1-16</inkml:trace>
  <inkml:trace contextRef="#ctx0" brushRef="#br1" timeOffset="126795.68">19068 18241 0,'0'0'0,"0"0"0,0 0 16,0 0-16,0 0 0,0 0 16,0 0-16,27 0 15,30 0-15,20 9 0,-6 0 16,-8 12-16,-9-1 16,3 4-16,6-3 15,-1 8-15,-3-5 0,-5-3 16,0 2-16,-5 7 15,11 6-15,-1-7 0,-59-29 16,53 30-16,-53-30 16,51 24-16,-51-24 0,42 26 15,-42-26-15,24 15 16,-16 2-16,-8-17 0,-5 16 16,-17 1-16,-5 2 0,-5-8 15,-13 7-15,-5 0 16,-10 0-16,4-3 15,56-15-15,-52 14 0,-5 1 16,1-3-16,2-4 16,54-8-16,-56 14 15,56-14-15,-53 11 0,53-11 16,-62 11-16,0-1 0</inkml:trace>
  <inkml:trace contextRef="#ctx0" brushRef="#br2" timeOffset="135693.84">17943 12802 0,'0'0'0,"0"0"16,0 0-16,0 0 16,3-15-16,13-11 0,6-7 15,-1 9-15,-7 5 16,2 3-16,-5-2 16,1 0-16,0 3 0,-3 0 15,-1 3-15,-5 4 16,-3 2-16,-8 0 0,-4 0 15,-6 3-15,-6 0 16,-8 3-16,-2 0 0,-6 3 16,-1 2-16,-4 5 15,0 1-15,-2 4 0,0 3 16,-4 5-16,1 8 16,50-31-16,-48 35 0,6 6 15,42-41-15,-35 49 16,35-49-16,-17 46 0,17-46 15,3 48-15,13-13 16,11-6-16,9-10 0,3-11 16,5 2-16,1-8 15,5-2-15,10-2 16,-4-8-16,-2-4 0,-1-2 16,-9-1-16,-6-1 15,-5 1-15,2-7 16,-5 0-16,-6 1 0,-3-4 15,-9 0-15,-7 0 0,-8 4 16,-8-1-16,-10 0 16,-6 1-16,-5 1 0,-10 5 15,1 2-15,-4 6 16,-1 6-16,-3 0 16,-2 9-16,-1 3 0,2 6 15,1 2-15,8 2 16,8 5-16,9 8 0,8 1 15,3 2-15,13-2 16,10-1-16,4-2 0,10-3 16,3-7-16,13-5 15,2-5-15,3-8 0,2-4 16,4-5-16,8-4 16,-2-5-16,-4-8 0,-5 1 15,-8-7-15,-4 1 16,-15-1-16,-3 1 0,-9-5 15,-4 5-15,-8 3 16,-8-1-16,-7 6 0,-9 0 16,-6 6-16,-8 4 15,-3 2-15,-4 3 16,-3 6-16,-4 8 0,-2 10 16,10 3-16,2 6 15,10 6-15,11-7 0,3 4 16,7-1-16,5 1 15,9-3-15,6-7 0,8 1 16,10-5-16,6-3 0,5-3 16,9-7-16,2-6 15,0-7-15,5-3 16,8-8-16,-2-3 0,-13-2 16,-2-2-16,-16 10 15,-5 4-15,-10 2 0,-1 0 16,-16-1-16,-6 11 15,-15-1-15,-3 8 16,-11 2-16,0 2 0,-7 2 16,4 7-16,-4 0 15,1 6-15,5 0 0,13-6 16,2 0-16,6-4 16,12-2-16,9-1 0,7 2 15,10-4-15,10-3 16,6-3-16,2-3 0,7-3 15,-4-3-15,0-6 16,-3-3-16,-4 1 0,-11-4 16,-2 0-16,-9 4 15,-3-4-15,-12 2 0,-9 1 16,-5 7-16,-10 1 16,-12 1-16,1 6 0,-7 3 15,4 3-15,3 6 16,2 1-16,9-2 15,4 1-15,8 3 0,4-1 16,7 4-16,7-6 16,10 0-16,7-6 0,6-1 15,7-1-15,6-8 16,-3 1-16,2-2 0,-3-3 16,0-2-16,-5-5 15,-5 3-15,-11-2 0,-1-1 16,-4 3-16,-6-2 15,-9 1-15,-4 1 0,-7 4 16,0 2-16,-5 3 16,-1 3-16,1 3 0,2 3 15,6 2-15,-2 4 16,5 1-16,5 1 16,6-2-16,3 1 0,3 1 15,6-6-15,2 2 16,8-5-16,4-2 0,0 0 15,7-6-15,-1-5 16,1-5-16,0-1 0,-1-1 16,-5 0-16,-5 1 15,-8 1-15,-4 1 0,-11 1 16,-7 2-16,-8 3 16,-1 3-16,-9 3 0,0 3 15,-6-1-15,3 5 16,-1 4-16,4 5 0,-1-1 15,7-1-15,3-2 16,5 1-16,8-2 0,7 0 16,7-1-16,4-8 15,7-2-15,8-2 16,4 2-16,0-10 0,2 2 16,-2-4-16,-3 0 15,-1 4-15,-4-2 0,-8-1 16,-5 4-16,-5 1 15,-8 1-15,-8 1 0,-2 4 16,-7 0-16,-3 4 16,-1 4-16,3 7 0,-2-3 15,3 3-15,6-3 16,0-3-16,7 2 0,5-4 16,9 1-16,2-5 15,4 0-15</inkml:trace>
  <inkml:trace contextRef="#ctx0" brushRef="#br2" timeOffset="138079.34">20675 14508 0,'0'0'0,"0"0"15,0 0-15,0 0 16,0 0-16,0 0 15,0 0-15,0 0 0,0 0 16,0 0-16,0 0 16,-17 0-16,-13-10 0,-8 0 15,1 1-15,7 3 16,-2 3-16,2 3 0,7 3 16,3 6-16,-2 0 15,2 5-15,1 4 0,6 3 16,1 3-16,5-1 15,4 1-15,1 0 0,7-4 16,10 1-16,6 0 16,2-3-16,11-4 0,-2-4 15,6-5-15,4-2 16,-1-3-16,0-3 0,-1-2 16,-5-5-16,-5-7 15,-7-1-15,-2-5 16,-10-1-16,-1 0 0,-13 1 15,-9 2-15,-6 0 16,-9 6-16,-5 0 0,-3-1 16,-11 8-16,6 5 15,-6 3-15,8 3 0,3 5 16,-1 8-16,9 2 16,7 5-16,5 1 15,7 0-15,8 2 0,11 4 16,10 0-16,11-6 0,4 2 15,5-8-15,8-4 16,0-5-16,7 1 16,1-10-16,-9-10 0,-10 1 15,-2-3-15,-4-4 16,-2-9-16,-6-1 0,-13-4 16,-5 1-16,-9-1 15,-11 0-15,-7 4 0,-9 2 16,-9-1-16,-3 7 15,-5 6-15,0-1 0,0 8 16,1 5-16,8 0 16,3 5-16,6 4 0,7 5 15,8 4-15,5 6 16,12 3-16,6-4 16,12 1-16,5-3 0,7-3 15,3 0-15,5-7 16,-2 1-16,2-3 0,-6-6 15,4-3-15,-9-9 16,-3-3-16,-10-2 0,-8-8 16,-5-1-16,-17-1 15,-4 4-15,-10-5 0,-6 8 16,-3-1-16,-4 6 16,-3 2-16,2 3 0,2 7 15,0-3-15,10 9 16,2 2-16,10 6 15,2 8-15,6 5 0,12-1 16,6-2-16,9 2 0,6-2 16,3-3-16,5-6 15,1-3-15,2-6 16,-3 0-16,1-6 0,-4-4 16,-5-4-16,-6-7 15,-3-6-15,-6 1 0,-9-1 16,-9-3-16,-2 0 15,-11 1-15,-2 2 0,-11 6 16,-3 2-16,-4 5 16,1 2-16,-1 2 0,6 4 15,-2 10-15,8 5 16,7 6-16,2 3 0,9-1 16,6 4-16,6-4 15,12 1-15,6 0 0,9-3 16,8-4-16,3-5 15,5-6-15,0-3 16,3 0 0,-6-9-16,-1 0 0,-6-8 0,-4-4 15,-8-3-15,-3-2 0,-10-1 16,-8 0-16,-5 0 16,-10 1-16,-9 5 0,-6 4 15,-5 1-15,-9 1 16,-2 9-16,3 3 0,5 6 15,-2 3 1,8 6-16,2-1 0,10 4 0,8-5 16,9 1-1,9-2-15,5 0 16,7 0-16,9-4 0,5-5 0,1 0 16,3-6-16,0-2 15,-4-4-15,-2-3 16,-6 0-16,-5 3 0,-5 3 15,-6 1-15,-5-1 0,-9-1 16,-9 4-16,-8 1 16,-4 4-16,-5 5 0,-2 2 15,2 2-15,2-2 16,4 0-16,8-3 16,3 0-16,6 0 0,6 2 15,9-2-15,6 4 0,5-4 16,7-4-16,0 2 15,6-8-15,-3 2 16,3-4-16,-6 0 0,-8-1 16,0 2-16,-10-1 15,-9 3-15,-6-3 0,-9 6 16,-3-3-16,-3 0 16,-3 3-16,1 0 0,0 3 15,2 0-15,2 0 16,8 0-16,2 0 15,6 3-15,9 2 0,6 2 16,11-2-16,2-2 16,5 3-16,-4-3 0,6 0 15,2-3-15,-9 3 16,0-3-16,-4 0 0,-7-3 16,-3-3-16,-8-6 15,-5 0-15,-6 3 0,-5-3 16,-3 1-16,-3-1 15,-2-1-15,6 2 0,4 2 16,6 0-16,-3 3 16,6 3-16,-1 0 0,3 6 15,9 0-15,2 0 16,11 2-16,2 4 0,1-6 16,2 0-16,1-2 15,-7-4-15,-4 0 16,-5-6-16</inkml:trace>
  <inkml:trace contextRef="#ctx0" brushRef="#br2" timeOffset="139446.15">19098 13211 0,'0'0'0,"0"0"0,0 0 15,27 17-15,14 13 16,24 12-16,1-1 0,3-3 15,-2 7-15,7-1 16,0 0-16,-2 1 0,-2 3 16,2-1-16,-4 1 15,-6-1-15,-3 1 0,-5-2 16,-7-1-16,-47-45 16,42 47-16,-42-47 0,0 0 15,42 63-15</inkml:trace>
  <inkml:trace contextRef="#ctx0" brushRef="#br2" timeOffset="140221.1">20130 13632 0,'0'0'0,"0"0"16,0 0-16,0 0 0,0 0 16,20 18-16,20 8 15,6 6-15,-4-2 16,-3 0-16,-7-7 0,1-1 16,-33-22-16,32 26 15,-2 0-15,-3 7 0,-27-33 16,26 32-16,-26-32 0,30 36 15,-30-36-15,29 38 16,-29-38-16,0 0 16,0 0-16,27 39 0,-27-39 15,0 0-15,0 0 16,21 39-16,-21-39 16,0 0-16,0 0 0,8 29 15,-8-29-15,0 0 0,0 0 16,0 21-16,0-21 15,-16 15-15,16-15 16,-25 5-16,25-5 0,-35 0 16,35 0-16,-45-2 15,45 2-15,-50-6 0,-15-6 16,3 0-16,6 3 16,2 3-16,0-1 0,54 7 15,-56-2-15,56 2 16,-65-3-16,65 3 0,-80-3 15</inkml:trace>
  <inkml:trace contextRef="#ctx0" brushRef="#br2" timeOffset="186638.44">12122 10971 0,'0'0'16,"0"0"-16,0 0 0,0 0 16,0 0-16,0 0 15,0 0-15,0 0 0,0 0 16,0 0-16,11 0 15,13-6-15,3-1 0,-10 4 16,-4 1-16,-5-1 16,-5 8-16,0 8 0,0 8 15,-6-2-15,-3 3 16,0 2-16,0 2 16,3 4-16,0 2 0,-3 6 15,0-1-15,4 1 16,2-38-16,-3 36 0,3-36 15,-3 38-15,3-38 16,0 0-16,0 0 0,0 35 16,0-35-16,6 22 15</inkml:trace>
  <inkml:trace contextRef="#ctx0" brushRef="#br2" timeOffset="187139">12234 10929 0,'0'0'16,"0"0"-16,0 0 15,0 0-15,0 0 0,0 0 16,0 0-16,0 0 16,27-3-16,20-15 0,19-2 15,-14-4-15,-1 3 16,0 3-16,-1 4 0,-50 14 16,0 0-16,62-15 15,-62 15-15,0 0 16,0 0-16,62-9 0,-9 9 15,-15 12-15,-19 3 16,-11-1-16,-8-14 0,-2 21 16,2-21-16,-12 27 15,-12 0-15,-8 2 0,0 1 16,-2-3-16,2-1 16,-1-5-16,1 0 0,2-3 15,3-1-15,3-2 16,0-3-16,2 0 0,1-4 15,5-1-15,5-2 16,3 1-16,-3 1 0,3-4 16,2-3-16,1-3 15</inkml:trace>
  <inkml:trace contextRef="#ctx0" brushRef="#br2" timeOffset="187813.44">12863 11096 0,'0'0'15,"0"0"-15,0 0 16,0 0-16,0 0 0,0 0 15,0 0-15,17 0 16,21 0-16,12 0 16,-8-7-16,-6 1 0,-1 3 15,-2 1-15,-2-1 16,-8 3-16,-6 0 0,-8 0 16,-3 5-16,-6-2 15,-6 3-15,-3 1 0,-2-2 16,-7 4-16,-7 0 15,2 3-15,-6-4 16,5 4-16,-3 1 0,4-4 16,0-2-16,4 3 15,8-4-15,4 0 0,1-3 16,9 3-16,0-3 0,12 0 16,3 0-16,6 0 15,-1-1-15,4-2 16,-3 3-16,-4 0 0,-5 0 15,-3 4-15,-9-2 16,-9 1-16,-8 3 0,-11 0 16,-7 2-16,-3 5 15,-4-1-15,0-1 0,1 1 16,3-3-16,3-4 16,1 2-16,11-5 0,1-5 15</inkml:trace>
  <inkml:trace contextRef="#ctx0" brushRef="#br2" timeOffset="188400.22">13698 11376 0,'0'0'0,"0"0"16,0 0-16,0 0 15,0 0-15,0 0 0,0 0 16,0 0-16,0 0 15,0 0-15,24 0 0,20 0 16,22 0-16,-14 0 16,-4 0-16,-6 0 0,-4 0 15,-8 3-15</inkml:trace>
  <inkml:trace contextRef="#ctx0" brushRef="#br2" timeOffset="188653.07">14383 11418 0,'0'0'16,"0"0"-16,0 0 0,0 0 15,0 0-15,0 0 16,0 0-16,21 0 0,17-6 16,13-2-16,-10-2 15,-12 2-15,-5 4 0</inkml:trace>
  <inkml:trace contextRef="#ctx0" brushRef="#br2" timeOffset="188841.59">14821 11371 0,'0'0'0,"0"0"16,0 0-16,0 0 0,0 0 16,0 0-16,0 0 15,0 0-15,0 0 0,0 0 16,0 0-16,0 0 15</inkml:trace>
  <inkml:trace contextRef="#ctx0" brushRef="#br2" timeOffset="188988.29">15109 11350 0,'0'0'0,"0"0"16,0 0-16,0 0 0,0 0 15,0 0-15,0 0 16,0 0-16,0 0 0,0 0 15,15 0-15,12-6 0,8 0 16</inkml:trace>
  <inkml:trace contextRef="#ctx0" brushRef="#br2" timeOffset="189166.51">15429 11371 0,'0'0'15,"0"0"-15,0 0 0,0 0 16,0 0-16,0 0 16,0 0-16,0 0 0,0 0 15,0 0-15,0 0 16,0 0-16,0 0 0</inkml:trace>
  <inkml:trace contextRef="#ctx0" brushRef="#br2" timeOffset="189325.31">15610 11415 0,'0'0'0,"0"0"16,0 0-16,0 0 0,0 0 15,0 0-15,0 0 16,0 0-16,0 0 0,0 0 16,0 0-16,0 0 15,0 0-15,0 0 16</inkml:trace>
  <inkml:trace contextRef="#ctx0" brushRef="#br2" timeOffset="189503.16">15702 11584 0,'0'0'15,"0"0"-15,0 0 16,0 0-16,0 0 0,0 0 15,0 0-15,0 0 16,0 0-16,0 0 0,0 0 16</inkml:trace>
  <inkml:trace contextRef="#ctx0" brushRef="#br2" timeOffset="189679.54">15719 11984 0,'0'0'0,"0"0"16,0 0-16,0 0 0,0 0 15,0 0-15,0 0 16,4 17-16,10 14 0,1 4 16,-1-14-16</inkml:trace>
  <inkml:trace contextRef="#ctx0" brushRef="#br2" timeOffset="189839.37">15723 12366 0,'0'0'16,"0"0"-16,0 0 16,0 0-16,0 0 0,0 0 15,0 0-15,0 0 16,3 18-16,14 20 0</inkml:trace>
  <inkml:trace contextRef="#ctx0" brushRef="#br2" timeOffset="189998.02">15737 12837 0,'0'0'15,"0"0"-15,0 0 0,0 0 16,0 18-16,0 14 15,0 16-15,0-6 0,0-10 16,6-8-16,0-7 16</inkml:trace>
  <inkml:trace contextRef="#ctx0" brushRef="#br2" timeOffset="190157.24">15625 13453 0,'0'0'15,"0"0"-15,0 0 0,0 0 16,0 0-16,0 0 16,12 18-16,8 9 0,7 2 15,-4-8-15,1-3 16</inkml:trace>
  <inkml:trace contextRef="#ctx0" brushRef="#br2" timeOffset="190363.51">15699 13779 0,'0'0'0,"0"0"0,0 0 16,0 0-16,0 0 15,0 18-15,0 12 0,0 8 16,0-5-16,0-9 16,8-6-16,8-7 15,-5-2-15,4 6 0,-9 0 16,0-1-16,-3 1 0,-3 0 15,0-3-15,-3 0 16,-3 0-16</inkml:trace>
  <inkml:trace contextRef="#ctx0" brushRef="#br2" timeOffset="190543.28">15631 14259 0,'0'0'0,"0"0"0,0 0 16,0 0-16,0 0 15,0 0-15,0 0 0,-6 10 16,2 1-16,-2 10 16,1 3-16,5-4 0,-3-7 15,3-8-15,3 1 16,0 0-16,2 0 0</inkml:trace>
  <inkml:trace contextRef="#ctx0" brushRef="#br2" timeOffset="190690.39">15591 14544 0,'0'0'0,"0"0"16,0 0-16,0 0 16,0 0-16,0 0 0,0 15 15,0 12-15,0 2 16,0-5-16,7-9 16,2-6-16,-1-7 0,2 2 15</inkml:trace>
  <inkml:trace contextRef="#ctx0" brushRef="#br2" timeOffset="190828.3">15672 14736 0,'0'0'0,"0"0"0,0 0 16,0 0-16,-8 15 15,-2 9-15,-2 6 0,7-4 16,-1-2-16,3 3 16,3-9-16,-3-2 0,3 4 15,0-9-15,9 0 16</inkml:trace>
  <inkml:trace contextRef="#ctx0" brushRef="#br2" timeOffset="190994.37">15687 15208 0,'0'0'0,"0"0"0,0 0 16,0 0-16,0 0 15,-7 17-15,5 19 0,-4 8 16,0-5-16,6-13 15,-2-5-15,4-8 0,4 1 16,9-5-16</inkml:trace>
  <inkml:trace contextRef="#ctx0" brushRef="#br2" timeOffset="191154.75">15716 15655 0,'0'0'0,"0"0"0,0 0 15,0 0-15,0 9 16,0 3-16,0 5 0,0 1 16,0-1-16,0-1 15,10-6-15,5-5 0</inkml:trace>
  <inkml:trace contextRef="#ctx0" brushRef="#br2" timeOffset="191323.69">15734 15834 0,'0'0'0,"0"0"0,0 0 16,0 0-16,0 0 15,0 0-15,0 0 0,0 0 16,0 0-16,0 0 16,0 0-16,0 0 15,0 0-15,0 0 0</inkml:trace>
  <inkml:trace contextRef="#ctx0" brushRef="#br2" timeOffset="191483.96">15800 16082 0,'0'0'0,"0"0"16,0 0-16,0 0 15,0 0-15,0 0 16,0 0-16,0 0 0,11 5 15,10-2-15,14 3 0</inkml:trace>
  <inkml:trace contextRef="#ctx0" brushRef="#br2" timeOffset="191629.87">15800 16082 0,'0'0'16,"0"0"-16,0 0 0,0 0 15,0 0-15,0 0 16,0 0-16,0 0 0,0 0 15,0 0-15,0 0 16,0 0-16,0 0 0,0 0 16</inkml:trace>
  <inkml:trace contextRef="#ctx0" brushRef="#br2" timeOffset="192344.84">15766 17140 0,'0'0'0,"0"0"0,0 0 16,0 0-16,-25 5 0,-20-2 15,-14 5-15,8 3 16,7-3-16,-1 1 0,0 5 16,8 5-16,3 1 15,2 4-15,-1 5 0,-6 1 16,4 6-16,3-1 16,2 7-16,30-42 0,0 0 15,-24 57-15,16-6 16,11-6-16,10-12 15,14-4-15,9-7 0,12-11 16,5-8-16,15-8 16,6-10-16,4-9 0,-1-5 15,-3-5-15,-3-5 16,-6-1-16,-11-2 0,-8 1 16,-6-4-16,-13 0 15,-11-1-15,-9 1 0,-7 6 16,-9 0-16,-5-2 15,-8 3-15,-4 1 0,-7-6 16,-11-2-16,-6 7 16,2 5-16,-2 4 15,-1 7-15,51 22 0,-53-17 16,53 17-16,-53-6 16,-1 12-16,54-6 0,-48 17 15,10 14-15,14 2 16,6 2-16,6 4 0,10 1 15</inkml:trace>
  <inkml:trace contextRef="#ctx0" brushRef="#br2" timeOffset="192649.2">15447 17352 0,'0'0'0,"0"0"0,0 0 16,0 0-16,0 0 15,0 0-15,0 0 16,0 0-16,23 18 0,20 9 16,9 6-16,4-4 15,1 4-15,-1-1 0,-2 2 16,-4-2-16,-2 4 15,-7-4-15,-3 0 0,-38-32 16,33 32-16,-33-32 16,0 0-16,0 0 0,20 31 15,-4-8-15</inkml:trace>
  <inkml:trace contextRef="#ctx0" brushRef="#br2" timeOffset="193218.4">16164 17473 0,'0'0'0,"0"0"0,0 0 16,0 0-16,17 7 0,16-1 16,12 12-16,-15 0 15,-10-3-15,-5-8 16,1 3-16,-5-1 0,-3-3 16,-2-1-16,-3 1 0,-3 0 15,-3 3-15,-6 0 16,-2-2-16,-7 1 15,-4 2-15,3-2 0,-5 3 16,-3 2-16,0-4 16,7 0-16,2-4 0,6 3 15,3 3-15,6 0 16,12 3-16,4 1 0,4 0 16,6 0-16,1 0 15,6 3-15,-30-18 0,32 17 16,-32-17-16,0 0 15,33 28-15,-33-28 0,24 29 16,-16 0-16,-13-5 16,5-24-16,-19 18 0,-7-1 15,-10 2-15,36-19 16,-41 14-16,41-14 16,-51 15-16,51-15 0,-62 15 15,62-15-15,0 0 16,-62 11-16,62-11 0,-59 10 15</inkml:trace>
  <inkml:trace contextRef="#ctx0" brushRef="#br2" timeOffset="194671.96">15761 11297 0,'0'0'0,"0"0"16,0 0-16,0 0 15,0 0-15,0 0 0,-9 0 16,-9-10-16,-9-1 16,-8 2-16,5 3 0,1 6 15,-6 6-15,-1 8 16,3 4-16,3 9 0,7-3 15,2 5-15,3-1 16,1 1-16,17-29 0,-12 35 16,12-35-16,-7 36 15,7-36-15,7 36 16,13-4-16,10-6 0,5-1 16,8-8-16,3-8 15,2-6-15,3-3 0,4-9 16,-1-3-16,-7-3 15,-5 4-15,-4-7 16,-3-3-16,-8-4 0,-3 3 16,-5-4-16,-5 1 15,-5 2-15,-6-4 0,-10 0 16,-7 4-16,-7-1 16,-6 3-16,-5 0 0,-9 10 15,-2 4-15,0 1 16,-5 4-16,3 8 0,-1 6 15,0 6-15,9 5 16,1-2-16,10 6 0,1-4 16,11 4-16,4-1 15,16-5-15,4 0 0,9-3 16,8-6-16,9-6 16,3-2-16,-1-4 0,4 0 15,-3-1-15,-7-2 16,4-5-16,-7 1 15,-2-4-15,-7-2 0,-4-2 16,-2-3-16,-6-2 16,-4 2-16,-8 0 0,-4 3 15,-3 0-15,-8 1 16,6-1-16,-9 3 0,1 6 16</inkml:trace>
  <inkml:trace contextRef="#ctx0" brushRef="#br2" timeOffset="195084.36">17175 11759 0,'0'0'0,"0"0"0,0 0 15,0 0-15,0 0 16,0 0-16,0 0 0,0 0 15,-21-15-15,-12-8 16,-7-11-16,-6 5 16,-1-3-16,-7 2 0,4 0 15,-2 4-15,1 0 16,51 26-16,-54-28 0,3 2 16,51 26-16,0 0 15,-49-27-15,49 27 0,0 0 16,-48-33-16</inkml:trace>
  <inkml:trace contextRef="#ctx0" brushRef="#br2" timeOffset="195872.55">16751 11214 0,'0'0'0,"0"0"0,0 0 16,0 0-16,0 0 15,0 0-15,0 0 0,0 0 16,0 0-16,-24 14 15,-11 7-15,-10 2 0,4-4 16,8-1-16,4-7 16,-1 4-16,0-3 0,1 2 15,2-2-15,27-12 16,-23 21-16,23-21 0,0 0 16,0 0-16,-24 27 15,24-27-15,0 0 0,-19 35 16,19-35-16,0 0 15,0 0-15,-14 33 0,14-33 16,0 0-16,0 0 16,-8 27-16,8-27 15,0 0-15,0 0 0,-8 24 16,8-24-16,0 0 16,0 0-16,-5 14 0,5-14 15,0 0-15,0 0 16,3 12-16,-3-12 0,5 12 15,-5-12-15,0 0 0,16 12 16,-16-12-16,24 15 16,3 3-16,-27-18 15,32 20-15,3 1 0,-35-21 16,42 29-16,-42-29 16,47 36-16,-47-36 0,48 38 15,-48-38-15,0 0 16,0 0-16,44 43 15,-44-43-15,0 0 0,0 0 16,36 34-16,-12-4 16</inkml:trace>
  <inkml:trace contextRef="#ctx0" brushRef="#br2" timeOffset="196303.37">16335 11492 0,'0'0'16,"0"0"-16,0 0 15,0 0-15,21-12 0,12-8 16,18-4-16,-1 0 16,4 6-16,-1-3 0,-53 21 15,57-17-15,-57 17 16,59-15-16,-2-3 0,-57 18 15,49-11-15,-49 11 16,51-7-16,-51 7 16,0 0-16,0 0 0,41 7 15,-6 4-15,-35-11 16,0 0-16,0 0 0,27 21 16,-3 3-16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08:11:30.9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15719 13287 0,'0'0'16,"0"0"-16,0 0 0,0 0 15,0 0-15,0 0 16,0 0-16,4 16 0,4 7 16,16 7-16,-3-13 15,6-8-15,-3-2 16,5-7-16,7 0 0,1-4 15,12 1-15,1-2 16,18 1-16,0 2 0,3 2 16,-3 0-16,4 0 15,1 6-15,8-4 0,1 4 16,4 4-16,0-5 16,6-2-16,4 3 0,3-6 15,33-3-15,18 0 16,-7-5-16,-19 2 0,-17-1 15,-6 2-15,-1 1 16,-4-1-16,-17 5 16,-13 0-16,-1 3 0,-6 5 15</inkml:trace>
  <inkml:trace contextRef="#ctx0" brushRef="#br0" timeOffset="1752.23">6747 14486 0,'0'0'0,"0"0"16,0 0-16,0 0 15,0 0-15,0 0 0,0 0 16,0 0-16,0 0 16,0 0-16,0 0 15,0 0-15,0 0 0,27 0 16,27 0-16,26-10 15,-3-5-15,-1-3 0,5-6 16,-4 3-16,-3 4 16,6 2-16,6 0 0,5 0 15,8 4-15,22-1 16,10-6-16,-4 6 16,-12 3-16,-7 6 0,1-2 15,4-2-15,5 5 0,4-2 16,-4-5-16,7 1 0,-1-2 15,-2 5-15,-6-3 16,-4 1-16,-2 4 0,-6 3 16,3-3-16,-4 3 15,-9 0-15,-16 3 0,-9-3 16,4-3-16,-73 3 16,78-3-16,-78 3 0,79-6 15,-79 6-15,81-3 16,-8-6-16,-73 9 0,0 0 15,67-11-15,-6-5 16,-61 16-16,53-18 0,-53 18 16,38-26-16,-11-3 15,-27 29-15,12-31 16,-6-1-16,-9 0 0,-2-4 16,-10 1-16,-4-4 15,-4 1-15,-4-1 0,-8-5 16,-10-7-16,-2 1 15,-1 6-15,-6-4 0,-1 0 16,-7 4-16,-7 3 16,-2 5-16,-6 1 0,-3 2 15,-3 4-15,-6 4 16,-9 2-16,-29-3 0,-18 2 16,9 6-16,5 6 15,10 6-15,5 0 0,-3 0 16,1 4-16,-5 2 15,5 2-15,0 4 16,0 0-16,-1 6 0,1 3 16,1 0-16,2 6 15,2-4-15,7 7 0,2 2 16,-3 4-16,1 0 16,5-7-16,4-1 0,4-2 15,22-5-15,3 0 16,2-7-16,2 4 0,2 0 15,2 0-15,1 2 16,2 2-16,5 5 0,52-21 16,-51 26-16,51-26 15,-54 32-15,4 10 0,50-42 16,-44 44-16,14 1 16,12-3-16,18-42 0,-3 32 15,3-32 1,9 30-16,8-4 15,5 1-15,7-4 16,1 1-16,2 3 16,9 0-16,7 0 0,17-1 15</inkml:trace>
  <inkml:trace contextRef="#ctx0" brushRef="#br0" timeOffset="3067.6">16223 13373 0,'0'0'0,"0"0"16,0 0-16,-20 6 15,-13-3-15,-11 4 16,8-1-16,3-6 0,10 0 16,2-6-16,2-10 15,5 2-15,-4-4 0,-1 3 16,-3-3-16,1 0 15,-6-3-15,-5-2 0,32 23 16,-36-30-16,-8 1 16,-10-7-16,4 1 15,3 2-15,6-3 16,41 36-16,-40-41 0,5-7 0,0-2 0,35 50 16,-27-50-16,27 50 0,-24-56 15,24 56-15,-20-59 16,20 59-16,-12-63 0,12 7 15,9-1-15,9 7 16,14 3 0,12-1-1,19 4-15,8 2 0,9 0 16,8 8-16,14 4 0,31 0 0,24 7 16,2 11-16,3 12 15,-12 14-15,-11 4 0,-2 9 16,2 6-16,-2-4 15,-1 0-15,-3-8 0,0 4 16,1-11-16,-6 4 16,-4-4-16,-14 11 0,-13-5 15,-12 1-15,-15 0 16,-70-21-16,56 26 16,-56-26-16,50 42 0,-50-42 15,33 50-15,-21 10 0,-12-60 16,-9 58-16,-21-1 15,-5-1-15,-7-12 16,-2 1-16,-6-6 0,-7-4 16,-2-8-16,-7-1 15,4-2-15,-6 3 0,-7-1 16,-1 4-16,-4 2 16,-6 0-16,-6 2 0,-1 2 15,-21 8-15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10:49:35.88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18897 5581 0,'0'0'0,"0"0"16,0 0-16,0 0 15,0 0-15,0 0 16,0 0-16,0 0 0,0 0 16,0 0-16,0 0 0,0 0 15,0-11-15,0-10 16,0-6-16,-7 9 0,-1 7 15,-13 4-15,-5-1 16,2 5-16,-3 3 16,-3 3-16,1 0 0,-9 2 15,-5 5-15,-3-2 16,-8 10-16,-11 9 0,-1 5 16,-1 7-16,5 6 15,0 5-15,2 3 0,3 6 16,7 6-16,6 3 15,11-2-15,12 4 0,13 2 16,5 2-16,11-3 16,4 0-16,-12-71 15,23 72-15,11-7 0,1-3 16,7-11-16,2-7 16,3-12-16,0-8 0,7-9 15,-3-7-15,5-8 16,-3-3-16</inkml:trace>
  <inkml:trace contextRef="#ctx0" brushRef="#br0" timeOffset="539.39">19143 6307 0,'0'0'15,"0"0"-15,0 0 16,0 0-16,0 0 0,0 0 16,0 0-16,0 0 15,0 0-15,-6-12 0,-1-9 16,-7-3-16,-4 10 15,-6 8-15,2 3 0,-2 3 16,-6 6-16,-2 3 16,-2 3-16,-1 6 15,-1 5-15,3 4 0,4 3 16,6 6-16,23-36 16,-19 44-16,5 3 0,4 9 15,14 6-15,2 1 0,8-13 16,5-6-16,-19-44 15,23 30-15,6-8 16,10-14-16,0-8 0,2-8 16,-3-10-16,2-6 15,-5-6-15,-3-6 0,-5 1 16,-3-4-16,-7 4 16,-4-1-16,-10 0 15,-10 7-15,-5-1 0,-8 4 16,-10 0-16,4 4 15,-6 4-15,1 8 0,2 3 16,3 1-16,-1 1 0</inkml:trace>
  <inkml:trace contextRef="#ctx0" brushRef="#br0" timeOffset="1042.35">19517 5842 0,'0'0'16,"0"6"-16,0-6 0,0 6 0,5 11 15,1 14-15,0 5 16,0 1-16,3 14 16,-3-1-16,3 7 0,0 2 15,-3 6-15,-6-65 16,2 71-16,-2-71 0,0 74 16,3 3-16,-6-9 15,3-68-15,0 0 0,0 0 16,-2 59-16,2-59 15,0 0-15,0 0 0,-6 39 16,6-39-16,-4 18 16</inkml:trace>
  <inkml:trace contextRef="#ctx0" brushRef="#br0" timeOffset="1325.66">19661 6464 0,'0'0'0,"0"0"15,0 0-15,0 0 0,0 0 16,4-17-16,16-19 16,13-9-16,-33 45 0,37-50 0,9 0 15,-3 0-15,3-4 16,4-3-16,-6 1 0,3 3 15,-1 3-15,-46 50 16,43-44-16,-43 44 0,46-45 16,-46 45-16,0 0 15,0 0-15,29-39 0,-15 13 16</inkml:trace>
  <inkml:trace contextRef="#ctx0" brushRef="#br0" timeOffset="1630.99">19755 6313 0,'0'0'0,"0"0"0,0 0 16,0 0-16,0 0 15,0 0-15,14 9 0,6 3 16,10 10-16,-13 0 16,-1 2-16,-2-6 15,2 3-15,-3-4 0,3 1 16,-2-3-16,-5-3 16,1-4-16,-2 2 0,-3-2 15,2-2-15,2 0 16,-6-2-16,2-4 0</inkml:trace>
  <inkml:trace contextRef="#ctx0" brushRef="#br0" timeOffset="2431.58">20228 6295 0,'0'0'0,"0"0"16,0 0-16,0 0 0,0 0 15,0 0-15,0 0 16,0 0-16,24 0 0,25 0 15,23 0 1,-13-9-16,-6-5 0,-4 2 16,-6-6-16,-43 18 0,35-18 15,-35 18-15,27-21 16,-27 21-16,24-23 0,-24 23 16,0 0-16,12-27 15,-12 27-15,7-30 0,-11 3 16,4 27-16,-15-26 15,-6 5-15,-6 7 0,2 8 16,-9 12-16,-2 3 16,-1 5-16,-2 4 0,3 6 15,1 5-15,8 4 16,3 0-16,10 2 0,1 1 16,11-4-16,4 4 15,11-4-15,4-2 16,10-1-16,3-4 0,-1-5 15,1-2-15,0-7 16,3-1-16,2-8 0,-35-2 16,0 0-16,35-2 0</inkml:trace>
  <inkml:trace contextRef="#ctx0" brushRef="#br0" timeOffset="3179.57">21369 5991 0,'0'0'16,"0"0"-16,0 0 0,0 0 15,0 0-15,0 0 16,0 0-16,0 0 0,0 0 16,3 26-16,12 27 15,-1 21-15,5-5 0,-5-14 16,-6-5-16,-8-50 16,4 48-16,-4-48 0,0 40 15,0-40-15,0 0 16,0 0-16,0 32 0,0-32 15,0 0-15,-4 18 16,-2-10-16,1-14 0,-3-9 16,-3-8-16,0-7 15,3-8-15,2-4 0,-4-5 16,7 0-16,3-7 16,3-12-16,3 8 15,10 1-15,1 7 0,3 3 16,5-1-16,4 7 15,4 2-15,3 6 0,-4 7 16,3 2-16,1 6 16,-36 18-16,38-12 0,-38 12 15,37 4-15,-5 14 16,-32-18-16,21 26 0,-10 10 16,-8 2-16,-6 4 15,-2-4-15,-11 3 0,2 1 16,-7 0-16,0-4 15,1-2-15,-1-4 16,-3-3-16,1-5 0,-1-3 16,3-3-16,0-9 0</inkml:trace>
  <inkml:trace contextRef="#ctx0" brushRef="#br0" timeOffset="3548.79">21801 6521 0,'0'0'0,"0"0"15,0 0-15,0 0 16,0 0-16,0 0 16,0 0-16,0 0 0,0 0 15,0 0-15,0-24 16,0-23-16,0-22 0,0 13 16,0 8-16,0 4 15,9 3-15,7-1 0,0 7 16,-16 35-16,21-30 15,-21 30-15,25-27 0,-25 27 16,0 0-16,0 0 16,29-29-16</inkml:trace>
  <inkml:trace contextRef="#ctx0" brushRef="#br0" timeOffset="3873.27">22140 6070 0,'0'0'0,"0"0"0,0 0 16,0 0-16,0 0 0,0 0 16,-6 21-16,3 15 15,-4 14-15,1-3 16,6-3-16,6-5 0,-4-6 16,6-1-16,0-11 15,-2-6-15,-1-1 16,-10-1-16</inkml:trace>
  <inkml:trace contextRef="#ctx0" brushRef="#br0" timeOffset="4189.99">22637 6073 0,'0'0'0,"0"0"16,0 0-16,-8 0 0,-5 0 16,-10-6-16,23 6 0,-24-6 15,-3 6-15,1 6 0,-4 6 16,0 2-16,6 11 16,4-5-16,-1 4 0,9-1 15,3 2-15,4 4 16,-1-2-16,6-1 0,3 0 15,5-1-15,4-10 16,6-1-16,-2-5 0,3-2 16,2-7-16,3 0 15,-6-4-15</inkml:trace>
  <inkml:trace contextRef="#ctx0" brushRef="#br0" timeOffset="4595.64">22691 6272 0,'0'0'0,"0"0"15,0 0-15,0 0 16,0 0-16,0 0 0,0 0 16,20 0-16,22-9 15,11-6-15,-5-3 0,-11-2 16,-12 2-16,-7 3 15,-4 0-15,-1-3 16,-2 1-16,-3-1 0,-8 0 16,-2 6-16,-4 0 0,-5 6 15,-5 0-15,0 6 16,-6 3-16,-2 4 16,0 4-16,0 4 0,1 3 15,3 9-15,1 5 16,8 0-16,2 1 0,9 2 15,6-1-15,5-2 16,11 0-16,2-8 0,5-6 16,4-9-16,-1-6 15,0-6-15,1-6 0,-1-6 16,-2-6-16,-6-5 16,-4-4-16</inkml:trace>
  <inkml:trace contextRef="#ctx0" brushRef="#br0" timeOffset="4798.8">22421 5693 0,'0'0'0,"0"0"15,0 0-15,0 0 0,0 0 16,0 0-16,0 0 16,0 0-16</inkml:trace>
  <inkml:trace contextRef="#ctx0" brushRef="#br0" timeOffset="5522.48">23692 6716 0,'0'0'16,"0"0"-16,0 0 0,0 0 15,0 0-15,0 0 16,0 0-16,0 0 0,0 0 15,0-21-15,10-24 16,1-19-16,-3 5 16,3 5-16,-3 1 0,3-9 15,5 6-15,-5-1 16,5 0-16,-5-2 0,-2-3 16,6-1-16,-3 2 15,3-1-15,-4 2 0,4-2 16,-15 62-16,12-66 15,-12 66-15,9-76 0</inkml:trace>
  <inkml:trace contextRef="#ctx0" brushRef="#br0" timeOffset="6060.56">23189 5573 0,'0'0'0,"0"0"0,0 0 15,0 0-15,20-3 16,22-15-16,12-9 0,-2-2 16,-4-4-16,3 2 15,1-1-15,2-3 0,0-1 16,0 1-16,-3 0 16,3-7-16,0 0 15,2 3-15,-6 5 0,4 0 16,-8 2-16,-46 32 15,54-33-15,-54 33 0,57-23 16,-57 23-16,59-18 16,-59 18-16,59-3 15,-5 12-15,-10 9 0,-11 5 16,-9 2-16,-3 7 0,-21-32 16,20 38-16,-20-38 15,21 48-15,0 17 16,-21-65-16,23 62 0,-23-62 15,21 62-15,0-3 0,-21-59 16,18 60-16,-18-60 16,0 0-16,14 60 0,1-2 15</inkml:trace>
  <inkml:trace contextRef="#ctx0" brushRef="#br0" timeOffset="8174.79">26879 5655 0,'0'0'15,"0"0"-15,0 0 16,0 0-16,0 0 0,0 0 16,0 0-16,0 0 15,0 0-15,0 0 0,0 0 16,0 0-16,0 0 15,0 0-15,0 0 0,0 0 16,0 0-16,0 30 16,5 20-16,-2 18 0,4-8 15,-5 2-15,-2-3 16,0 3-16,-2-3 0,2-59 16,-4 66-16,1 5 15,0 3-15,3-74 16,-2 65-16,2-65 0,-3 62 15,3-62-15,0 0 16,0 0-16,-6 54 0,0-16 16,-6-20-16</inkml:trace>
  <inkml:trace contextRef="#ctx0" brushRef="#br0" timeOffset="8663.74">26798 5727 0,'0'0'15,"0"0"-15,0 0 0,0-12 0,0-10 16,13-4-16,7-6 15,6 8-15,1-2 0,-3 4 16,6-1-16,2-4 16,7 3-16,2-2 0,4-1 15,7-2-15,2 1 16,-54 28-16,59-23 16,-59 23-16,57-18 0,-1 12 15,-56 6-15,0 0 0,50 6 16,-10 12-16,-18 8 15,-22-26-15,13 36 0,-13 6 16,-15 2-16,-2 1 16,-10-1-16,-9 6 15,1 0-15,-7-2 0,0 0 16,2-5-16,0-4 16,2-6-16,5-6 0,4-9 15,2-1-15,3-5 16,1 3-16,2-6 15,0 0-15,6-3 0,7-3 16,1-1-16,7-2 0</inkml:trace>
  <inkml:trace contextRef="#ctx0" brushRef="#br0" timeOffset="9094.56">27457 6188 0,'0'0'0,"0"0"0,0 0 16,0 0-16,0 0 16,0 0-16,23-3 0,25-11 15,17-7-15,-14-2 0,-11-4 16,-7 0-16,-2 3 15,-31 24-15,23-27 16,-23 27-16,20-34 0,-20 34 16,0 0-16,9-36 0,-9 36 15,-5-32-15,-17 4 16,-7 10-16,-4 15 16,-2 6-16,-4 12 0,3 6 15,1 7-15,3 0 16,5 8-16,3 6 0,7-1 15,1 3-15,8 1 16,5-1-16,3-2 0,6-4 16,6-5-16,5-8 15,5-6-15,1-4 0,3-6 16,0-6-16,1-6 16,0-3-16</inkml:trace>
  <inkml:trace contextRef="#ctx0" brushRef="#br0" timeOffset="9680.04">27990 6022 0,'0'0'15,"0"0"-15,0 0 0,0 0 16,0 0-16,3 27 16,5 20-16,8 28 0,-2-10 15,-5 1-15,0-5 16,-3-2-16,-6-59 16,9 57-16,-9-57 0,6 54 15,-6-54-15,0 0 16,4 53-16,-4-53 0,0 0 15,0 0-15,-4 38 16,4-38-16,-10 17 0,10-17 16,-8-5-16,-7-18 15,3-10-15,4-12 0,-1-2 16,6-6-16,-1-14 16,8 3-16,5 5 0,2 6 15,-1 5-15,2 9 16,5 1-16,1 6 0,-1-1 15,1 6-15,1 4 16,1 5-16,-3 4 0,1 7 16,-2 4-16,-5 6 15,-6 6-15,2 7 0,-7 0 16,-3 8-16,-3 2 16,0 8-16,-6-2 15,0 1-15,-2 2 0,-2-2 16,3-4-16,-3-2 15,-2-4-15,1-5 0,-1-2 16,3-5-16,0-4 16,1-5-16,2-2 0</inkml:trace>
  <inkml:trace contextRef="#ctx0" brushRef="#br0" timeOffset="10147.44">28562 5902 0,'0'0'0,"0"0"16,0 0-16,0 0 16,0 0-16,0 0 0,0 0 15,0 0-15,0 0 16,0 0-16,0 0 15,-24 8-15,-12 7 0,-4 6 16,9-1-16,8-2 0,2-3 16,6 0-16,6-3 15,4 0-15,2-4 16,9-2-16,-1 0 0,11 1 16,1-5-16,1 1 15,5 0-15,-1-3 0,1 3 16,1 0-16,-7 3 15,1 5-15,-6 4 0,-3 1 16,-3-2-16,0 4 16,-6-3-16,-3 6 0,-6 0 15,-3-1-15,-3-2 16,15-18-16,-20 20 0,20-20 16,-24 21-16,24-21 15,0 0-15,0 0 16,-30 18-16,3-9 0,4-6 15,5-6-15,9-6 0</inkml:trace>
  <inkml:trace contextRef="#ctx0" brushRef="#br0" timeOffset="10427.64">28799 5871 0,'0'0'0,"0"0"16,0 0-16,0 0 15,0 0-15,0 0 0,0 0 16,0 28-16,0 22 16,0 15-16,0-9 15,0-11-15,6-4 0,1-5 16,-5-7-16,4-8 15,0-6-15,0-6 0,0-1 16,-4-5-16,2 0 16,-4-3-16,0-3 0</inkml:trace>
  <inkml:trace contextRef="#ctx0" brushRef="#br0" timeOffset="10764.7">28891 5484 0,'0'0'0,"0"0"16,0 0-16,0 0 16,0 0-16,0 0 0,0 0 15,0 0-15,0 0 16,0 0-16,0 0 0,0 0 15</inkml:trace>
  <inkml:trace contextRef="#ctx0" brushRef="#br0" timeOffset="22007.75">17993 8014 0,'0'0'0,"0"0"16,0 0-16,0 0 15,0 0-15,0 0 16,0 0-16,0 0 0,0 0 15,3 26-15,6 19 16,5 26-16,2-3 0,-8 3 16,1 9-16,-3 3 15,-3-3-15,-3-3 0,0 3 16,-3-3-16,3-3 16,0-74-16,0 65 0,0-65 15,-3 63-15,3-63 16,0 0-16,0 0 15,0 50-15,0-50 0,3 26 16,-3-26-16,0-13 16,0-14-16,3-9 0,-3-12 15,3-8-15,0-18 16,0-6-16,6-3 0,6 0 16,0-3-16,5 6 15,7 0-15,8 6 0,10 3 16,8-3-16,9 6 15,3 3-15,9 2 0,4 10 16,6 6-16,-3 9 16,6 5-16,-1 5 15,-3 15-15,-4 10 0,2 8 16,-81-5-16,74 21 16,-4 8-16,-8 7 0,-8 6 15,-14 2-15,-15 7 16,-9-1-16,-19 2 0,-18 8 15,-15 8-15,-17 3 16,-12 6-16,-27 24 0,-30 12 16,-8-4-16,-12-11 15,11-12-15,10-9 0,14-6 16,6-3-16,11-11 16,9-7-16,18-11 0,10-7 15,53-32-15,0 0 16,0 0-16,-51 30 0</inkml:trace>
  <inkml:trace contextRef="#ctx0" brushRef="#br0" timeOffset="23537.88">20169 7747 0,'11'-3'16,"-11"3"-16,32-6 0,11-6 15,12 1-15,14-1 0,8-1 16,1 0-16,-8 3 16,-5 4-16,-65 6 0,68-3 15,1 3-15,-69 0 16,62 6-16,-62-6 0,0 0 15,47 15-15,-47-15 16,27 27-16,-22 5 0,-16 4 16,-13 3-16,-11 2 15,-21 12-15,-4-3 0,-8 1 16,68-51-16,-71 53 16,-6 7-16,5-1 0,72-59 15,-62 59-15,62-59 16,-56 59-16,56-59 0,-41 65 15,14-3-15,27-62 16,-16 63-16,8-4 0</inkml:trace>
  <inkml:trace contextRef="#ctx0" brushRef="#br0" timeOffset="23756.1">20379 9178 0,'0'0'16,"0"0"-16,0 0 15,0 0-15,0 0 0,0 0 16,0 0-16</inkml:trace>
  <inkml:trace contextRef="#ctx0" brushRef="#br0" timeOffset="52029.17">30217 5916 0,'0'0'0,"0"0"0,0 0 16,0 0-16,0 0 0,0 0 16,0 0-16,0 0 15,0 0-15,0-12 16,0-14-16,0-7 0,-4 6 16,-4 12-16,-16 4 15,-3 4-15,-3 4 16,0 0-16,-3 6 15,-5 4-15,0 4 0,-1 7 0,0 3 16,7 6-16,-1 6 16,7 2-16,-1 6 15,9 1-15,3 2 0,15-44 16,-2 44-16,2-44 16,0 0-16,2 42 0,13-4 15,-15-38-15,22 28 16,6-11-16,2-14 0,-1-3 15,1-12-15,0-9 16,6-5-16,-4-7 0,1-8 16,0-13-16,-4-1 15,-5-5-15,-3 0 0,-5 2 16,-2-2-16,-9 4 16,4 0-16,-9 56 15,2-53-15,-2 53 0,0 0 16,0 0-16,8-50 0,-8 50 15,0-39-15,0 24 16,0 15-16,0 12 16,-4 12-16,0 10 0,-1 11 15,2 8-15,-5 16 16,1-5-16,0 1 0,5 1 16,2-12-16,0-4 15,2-3-15,1-14 0,1-4 16,8-2-16,-1-6 15,2-6-15,-4-7 0,-4-5 16</inkml:trace>
  <inkml:trace contextRef="#ctx0" brushRef="#br0" timeOffset="52434">30465 5952 0,'0'0'0,"0"0"16,0 0-16,0 0 15,0 0-15,0 0 0,0 0 16,20 0-16,16-12 16,15-3-16,-14-6 15,-9 3-15,-8 0 0,-7 0 16,-8 0-16,-2 2 0,-3-3 15,-6 1-15,-6 1 16,-1-1-16,-2 3 0,-8 1 16,3 2-16,0 9 15,-5 3-15,8 3 16,2 5-16,0 2 0,0 4 16,1 4-16,-1 0 15,2 3-15,7 3 0,2-1 16,4 1-16,0-1 15,4 4-15,2-2 0,10-3 16,-2-1-16,5-3 16,1-3-16,1-7 0,-1-1 15</inkml:trace>
  <inkml:trace contextRef="#ctx0" brushRef="#br0" timeOffset="53074.84">30826 5729 0,'0'0'0,"0"0"16,0 0-16,0 0 0,0 0 15,0 27-15,0 20 16,-6 16-16,4-9 0,-5-14 15,2-9-15,5-11 16,-3-2-16,3-6 0,0-4 16,0-5-16,0-3 15,-3-3-15,-1-2 16,2-4-16,2-6 0,0-3 16,2-3-16,5-3 15,-3-2-15,9-3 0,0-2 16,4 2-16,1 3 15,0 2-15,-1 0 0,3 3 16,-4 6-16,2 4 16,-3 5-16,-3 6 0,-4 6 15,2 2-15,-7 10 16,0 6-16,-3 0 16,-3 5-16,3-3 0,-3 5 15,-1-8-15,1-2 0,0-6 16,-1-3-16,4-4 15,0-5-15,0-3 0,4-9 16,2-2-16,1-7 16,4-5-16,4-5 15,0 2-15,0-4 0,-1 4 16,5 2-16,-3 3 16,3 6-16,-4 4 0,2 1 15,-2 10-15,0 4 16,-7 4-16,2 10 0,-4 6 15,0 0-15,-1 3 16,-5-27-16,7 29 0,-7-29 16,0 0-16,0 0 15,2 26-15,-2-26 0,6 18 16</inkml:trace>
  <inkml:trace contextRef="#ctx0" brushRef="#br0" timeOffset="53521.28">31570 5667 0,'0'0'16,"0"0"-16,0 0 0,0 0 16,0 0-16,0 0 15,-17 0-15,-12 6 0,-10-2 16,8 10-16,1 6 15,14 4-15,0 3 0,8 0 16,-1-3-16,2 2 16,4-2-16,-1-6 0,4-4 15,0-2-15,7-6 16,0-3-16,4-9 0,0-2 16,2-5-16,1-2 15,2-2-15,2-1 16,-7 3-16,5 1 0,-4 1 15,-2 1-15,2 0 16,-3 7-16,3 2 0,-3 6 16,1 6-16,-3 3 15,3 2-15,2 4 0,3-3 16,3-3-16,-6-3 16,0 0-16,0-7 0,-4-2 15,3-2-15,-1-1 16,-4-3-16,2-3 15,-5-3-15,1 0 0</inkml:trace>
  <inkml:trace contextRef="#ctx0" brushRef="#br0" timeOffset="53849.75">31716 5693 0,'0'0'0,"0"0"16,0 0-16,0 0 15,0 0-15,0 0 0,0 18 16,0 6-16,0 9 15,0-9-15,0-9 0,0-6 16,0-4-16,0-2 16,0-3-16,0 0 0,6-6 15,2-2-15,-1-5 16,1-2-16,1 1 0,-1-1 16,7 0-16,-1 0 15,3 1-15,-1 2 16,0 0-16,2 6 0,-3 4 15,-2 2-15,-2 8 0,-3 4 16,1 0-16,-3 6 16,0 2-16,-3 1 15,-3 3-15,3-6 0,0-7 16,-1 0-16,2-1 16,-2-4-16,4 0 0</inkml:trace>
  <inkml:trace contextRef="#ctx0" brushRef="#br0" timeOffset="54330.86">32187 5691 0,'0'0'0,"0"0"16,0 0-16,0 0 15,0 0-15,0 0 0,0 0 16,0 0-16,-18 9 16,-8 2-16,-12 10 0,20 0 15,2-1-15,8 2 16,-2 1-16,6 1 0,8-3 16,0-6-16,2-1 15,-2-7-15,6-4 16,0-3-16,-2-7 0,2-7 15,1-1-15,-3-6 0,1 0 16,1-6-16,1-2 16,-5-4-16,3-2 0,-3 0 15,-4-1-15,2 0 16,-2 3-16,2 1 16,-4 8-16,0 6 0,0 3 15,0 10-15,-4 10 16,-2 8-16,4 7 0,0 10 15,-2 9-15,-1 5 16,3 4-16,0 5 0,-2 8 16,4-8-16,0-4 15,0-17-15,-2-2 0,2-10 16,-5-5-16</inkml:trace>
  <inkml:trace contextRef="#ctx0" brushRef="#br0" timeOffset="54826.12">32752 5107 0,'0'0'0,"0"0"0,0 0 16,0 0-16,30 0 0,24 0 16,23 0-16,-12 0 15,-2 0-15,-8 6 16,-7 1-16,-48-7 0,45 16 15,-45-16-15,29 21 16,-8 6-16,-12 0 0,-9 3 16,-5 2-16,-5 0 15,-7 4-15,-8-3 0,-1 0 16,-7-1-16,33-32 16,-36 36-16,36-36 0,-41 38 15,41-38-15,-52 47 16,52-47-16,-44 48 0,44-48 15,-34 47-15,34-47 16,-23 50-16,23-50 0,-12 51 16,12-51-16,-11 51 15,11-51-15,0 0 16,-13 53-16</inkml:trace>
  <inkml:trace contextRef="#ctx0" brushRef="#br0" timeOffset="55050.05">32782 6248 0,'0'0'15,"0"0"-15,0 0 0,0 0 16,0 0-16,0 0 16,0 0-16</inkml:trace>
  <inkml:trace contextRef="#ctx0" brushRef="#br0" timeOffset="62952.04">26744 7421 0,'0'0'15,"0"0"-15,0 0 0,0 0 16,27 6-16,27-3 16,24 3-16,-11 0 15,-1-6-15,-4 3 0,3-6 16,-3 0-16,3-3 16,1 3-16,1 0 0,8 0 15,9 0-15,4-3 16,7-5-16,3-2 0,21-1 15,16-4-15,20-3 16,17-5-16,21-7 0,10-6 16,8 5-16,15-2 15,1 0-15,10 6 16,10-2-16,2 5 0,-6 3 16,-7 6-16,-1-5 15,-19 2-15,-5 7 0,-6 2 16,-13-4-16,-16 2 15,-11-1-15,-9 3 0,-4 3 16,-14 1-16,-6 2 16,-15-1-16,-17 4 0,-15 0 15,-19-2-15,-16-8 16,-7-3-16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10:56:35.429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11977 5665 0,'0'0'0,"0"0"16,0 0-16,0 8 16,0 7-16,0-15 0,0 27 0,0 2 15,5 0-15,1 5 0,-1 4 16,2 1-16,2 5 0,-3 6 15,-4 1-15,-2 5 16,3 6-16,-3 7 0,3 4 16,1 6-16,2 0 15,-3 1-15,0 6 0,-1 8 16,1 5 0,3 33-16,-4 20 15,-4-4-15,7-3 0,3 6 16,0 5-16,-2 14 15,-1 14-15,-2 2 0,2-2 16,0 2-16,-2-2 16,0 3-16,2-7 0,4 9 15,1 2-15,-5 4 0,-5 4 16,-2 5-16,2 0 0,0-2 16,0 2-16,2 1 15,1 2-15,-3-5 0,-3-4 16,-5-2-16,8 0 15,-7-4-15,4-5 16,-3-9-16,6-16 16,-3 8-16,1-5 15,-1-5-15,3-9 16,3-14-16,-1 2 0,1 0 16,0-3-16,0-2 15,3-4-15,1 0 0,1-5 16,-2-9-16,-1-6 15,3-4-15,-8-2 0,5-4 0,-5 1 16,3-9-16,0-22 16,-1-4-16,4-4 0,1 3 15,-7-65-15,9 68 16,-4-2-16,4-1 0,-9-65 16,9 63-16,-3-5 15,-6-58-15,12 60 0,-6-4 0,-6-56 16,9 56-16,-9-56 15,0 0-15,6 57 16,-6-57-16,0 0 0,3 58 16,-3-58-16,0 0 0,5 60 15,-5-60-15,12 53 16,-12-53 0,18 44-16,-18-44 15,0 0-15,27 31 0,9-14 16,5-5-16,4-6 15,4 0-15,21-6 0,-3-4 16,10-1-16,6-4 16,6-2-16,6-1 0,11-3 15,34-6-15,23-3 0,12-2 16,0 2-16,-6 3 0,6 6 16,-1-3-16,4 4 15,3 2-15,16 6 0,4 3 16,3-3-16,7 3 15,14-3-15,-3 4 0,3-10 16,7 5 0,1-1-16,10 8 15,9-3-15,3-4 0,0-4 16,2 2-16,8 9 16,-1 3-16,2 3 15,15-8-15,-2-5 0,-4 4 16,1 3-16,3 0 15,0-6-15,-4 6 0,-5 6 0,-6 4 16,-9-3-16,0-1 16,0-3-16,-5 1 0,-8-1 15,-6 2-15,-7-2 16,-9 0-16,-1 1 0,-6-2 16,-4-2-1,-18 3 1,-6 0-16,-2 1 0,-1-2 0,-8 1 15,-18 3-15,-1 3 16,-7-3-16,-12-4 0,-5-2 16,-3 0-16,-4 0 15,-14 0-15,-7 7 16,0-1-16,2-1 0,-10-1 16,-16-4-16,-5-4 0,3 4 15,4 4-15,-2-4 0,2 0 16,-1 0-16,-4-4 15,0 8-15,-9-2 0,-67-2 16,68 3-16,0 4 16,4 1-16,-72-8 0,62 10 15,-7-8-15,-55-2 0,59 3 16,-59-3-16,57 0 0,3 3 16,-60-3-16,57-3 15,-57 3-15,56-3 0,-56 3 16,0 0-16,56-2 15,-56 2-15,0 0 0,0 0 32,68 0-32</inkml:trace>
  <inkml:trace contextRef="#ctx0" brushRef="#br0" timeOffset="1288.58">10022 5943 0,'0'11'0,"0"23"16,0 0-16,7 14 0,5 5 15,-1 1-15,8-1 16,-6-3-16,-2 4 0,-3 8 16,-5 6-16,-1 3 15,-2 9 1,0 0-16,-2 0 0,2 6 15,2 0-15,-2-3 16,3-3-16,0-4 0,5-4 16,-8-72-16,8 71 15,-8-71-15,0 0 0,0 0 16,5 62-16,-5-62 16,3 51-16</inkml:trace>
  <inkml:trace contextRef="#ctx0" brushRef="#br0" timeOffset="1837.2">10159 5963 0,'0'0'16,"0"0"-16,0 0 0,0 0 15,0 0-15,0 0 16,18-20-16,8-16 15,10-14-15,3 3 0,5-7 0,9-2 16,10-1-16,8-1 16,6 1-16,6 0 0,23-7 15,1 1-15,3 10 16,-9 11-16,-12 13 0,-24 11 16,-65 18-16,59-3 15,0 9 1,-8 12-16,-18 11 0,-16 4 15,-14 2-15,-6 7 16,-12 11-16,-14 21 0,-12 4 16,-18 4-16,-27 31 15,-27 14-15,-15 4 0,-12-4 16,13-17-16,10-18 16,9-12-16,4-6 0,10-9 0,10-9 15,14-5-15,16-13 16,1-5-16</inkml:trace>
  <inkml:trace contextRef="#ctx0" brushRef="#br0" timeOffset="3225.7">27874 16584 0,'0'0'15,"0"0"-15,0 0 16,0 0-16,0 0 0,0 0 15,-29-2-15,-28-12 16,-22-2-16,-5 5 0,1 11 16,-2 8-16,-4 11 15,-3 10-15,6 10 0,5 8 16,-5 15-16,-23 23 0,-4 25 16,10 15-16,8 15 0,21 2 15,14 3-15,21 6 16,20-1-16,22-5 0,20-2 15,27-7-15,28 1 16,28-13-16,16-20 0,16-27 16,16-9-16,18-12 0,24-20 15,3-28-15,2-11 0,1-11 16,-4-15-16,-1-19 16,-5-8-16,-6-6 15,-7-7-15,-14-8 0,-10-11 16,-29-8-16,-7-5 15,-17-11 1,-25 3-16,-15-13 0,-21-5 16,-12-1-16,-19 1 15,-23-1-15,-13 5 0,-18 3 16,-15 18-16,-13-3 16,-16 5-16,-12 2 0,-13 15 15,-10 9-15,-6 9 16,-11 13-16,-6 21 0,-4 10 0,-2 15 15,-1 9-15,-11 9 16,-2 6-16</inkml:trace>
  <inkml:trace contextRef="#ctx0" brushRef="#br0" timeOffset="3695.99">28832 17577 0,'38'13'0,"31"10"31,19 12-31,5 7 0,25 21 16,12 13-16,-12 4 15,-13 6-15,-4 3 0,-7 6 16,-5 3-16,-3 6 16,3-4-16,-9 1 0,-3-4 15,-10-4-15,-1-9 16,-7-6-16</inkml:trace>
  <inkml:trace contextRef="#ctx0" brushRef="#br0" timeOffset="7567.55">13476 6168 0,'0'0'16,"0"0"-16,0 0 0,0 0 16,0 0-16,15 9 15,15 9-15,-30-18 0,35 23 0,-6 4 16,-2-4-16,6 7 0,-1 0 16,7 3-16,11 2 15,1 4-15,-1 2 0,4 4 16,5-1-16,6 4 15,6-1-15,0 6 0,9 6 16,21 15-16,11 3 0,13 3 16,-9-2-16,-3-2 0,4 5 15,2-2-15,10 5 16,-2-2-16,9 7 0,12 13 16,6 6-16,0 9 15,-3-2-15,3 3 0,4 4 16,5-1-1,-4 7-15,2-1 16,2 7-16,12 2 0,2 3 16,4-6-16,3 1 15,2 2-15,4 6 0,12 3 16,-4 0-16,1-2 16,2 2-16,-2 0 0,-1 1 15,-10-8-15,-8-1 0,10 2 16,5 6-16,13 7 0,-6 1 15,3-5-15,-7-5 16,-3 2-16,4-4 16,-1 0-16,2-5 0,-9-3 15,-6-2-15,-8 5 16,1 0 0,7-6-16,-9-5 0,2 2 15,-5-2-15,-5-7 16,-10-8-16,-5-10 0,-5 1 15,-5-9-15,-10 3 16,4 0-16,-7 2 0,-5 1 16,-6-5-16,-19-14 15,1 4-15,-7-3 0,-2-6 16,-6-6-16,0-2 0,-6-8 16,-2-4-16,-14-13 15,-7-5-15,-3-1 0,-2 7 16</inkml:trace>
  <inkml:trace contextRef="#ctx0" brushRef="#br0" timeOffset="8407.17">25879 14147 0,'0'0'0,"0"0"0,0 0 16,0 0-16,0 0 15,0 0-15,0 0 16,0 32-16,7 22 0,-2 23 16,2-9-16,4 0 15,1 0-15,0-2 0,3-2 0,0-4 16,-4 2-16,5 0 15,-5 7-15,-11-69 0,15 71 16,-3 5-16,-12-76 16,13 80-16,-5-2 0,-8-78 15,8 77-15,-8-77 16,0 0 0,0 75-16</inkml:trace>
  <inkml:trace contextRef="#ctx0" brushRef="#br0" timeOffset="9087.44">25827 14218 0,'0'0'16,"0"0"-16,0 0 0,0-5 15,5-5-15,4-2 0,0 0 0,9 1 16,5-1-16,1 3 16,5-6-16,5 1 0,7-2 15,6-4-15,16-4 16,8-2-16,3-2 0,4 2 16,3-1-16,3 3 15,2 4 1,-4 2-16,-4 9 0,0 6 15,-8 6-15,-1 6 16,-10 6-16,-5 6 0,-11 8 16,-8 7-16,-8-1 15,-5 8-15,-11 7 0,-1 14 16,-10 11-16,-8-1 16,-8 2-16,-8 3 0,-9-6 0,-2 4 15,-8 0-15,-3-1 16,-8-1-16,1-3 0,-7-2 15,2-5-15,-5-5 16,4-2-16,-3-4 16,3-3-16,-1-8 0,7-1 15,53-42-15,-54 39 0,54-39 0,-53 36 16,53-36-16,-53 26 16,53-26-16,0 0 15,-53 18-15,53-18 0,0 0 16,-54 3-16</inkml:trace>
  <inkml:trace contextRef="#ctx0" brushRef="#br1" timeOffset="44947.98">16078 4793 0,'0'0'0,"0"0"15,0 0-15,0 0 16,0 0-16,0 0 0,0 0 16,0 0-16,0 0 15,0 0-15,0 0 0,0 0 16,0 0-16,2 9 15,8-3-15,2 6 0,9 5 0,5 7 16,1-3-16,-3 0 16,-1 0-16,4 5 0,3 1 15,-1 2-15,7 4 16,2 0-16,11 8 16,-3-2-16,5 5 0,-4 3 15,7 1-15,-1 2 0,9 4 16,3-1-16,3 3 0,6 0 15,7 7-15,19 11 16,4 6-16,6 9 0,0-15 16,2-3-16,-2 3 15,2 0-15,-3 3 0,7 0 16,0 3 0,3 0-16,-1 6 15,1-6-15,-1 3 0,6 1 16,1-2-16,9 4 15,5 5-15,10 8 0,-1-7 16,-4 3-16,2-1 16,-4 1-16,7 1 0,1 0 15,2-1-15,-2 0 0,1 0 16,4-1-16,15 14 0,-6-11 31,-3 1-31,0-1 0,-5 7 0,10-3 0,0 2 16,1 7-16,-5 0 15,-2 0-15,4-10 16,1 12 0,0 1-16,-3 3 0,-6-6 15,2 0-15,-5-1 16,5-2-16,1-7 0,7 0 16,3 2-16,0-2 15,-5-2-15,-8 0 0,2-3 16,-4 0-16,0-4 15,-11-7-15,1 2 0,-4 3 0,-13 2 16,4 1-16,-4 0 16,0-3-16,-2-6 0,-10-9 15,-2 0-15,6-3 16,-7 0-16,-2-3 0,-3 0 16,-13-6 15,-5-2-31,3 2 0,7 3 15,1 7-15,-5-5 0,-12-10 16,-6-4-16,-18-15 16,-3-2-16,1 2 0,-2-2 15,2-3-15,-3-1 16,-6-2-16,-2 3 0,0-4 16,-6 0-16,-40-29 0,45 31 15,-45-31-15,41 32 0,4 1 16,-45-33-16,41 32 15,-41-32-15,0 0 0,39 30 16,-39-30-16,33 23 16,-33-23-16,0 0 0,0 0 15,29 21-15,-29-21 0,0 0 16,0 0-16,27 21 16,-27-21-16,0 0 0,0 0 15,21 18-15,-1-9 0</inkml:trace>
  <inkml:trace contextRef="#ctx0" brushRef="#br1" timeOffset="45503.01">29188 12400 0,'0'0'0,"0"0"15,0 0-15,0 0 0,2 22 16,16 20-16,2 11 15,4 1-15,-6 2 0,1 2 16,-3 5-16,3 0 16,-4 8-16,-3 2 0,3 2 15,-6 5 1,-1-3-16,0 5 16,5-1-16,-1 2 0,0-4 15,0-1-15,-1 0 16,-1-5-16,-2-7 15,-2-2-15,-6-64 0,0 0 16,8 59-16,-8-59 16,0 0-16,0 50 0,-3-16 0</inkml:trace>
  <inkml:trace contextRef="#ctx0" brushRef="#br1" timeOffset="46135.64">29153 12210 0,'0'0'16,"0"0"-16,0 0 0,0 0 15,0 0-15,11-13 16,13-5-16,3-2 16,2 2-16,4 4 0,5-2 15,9 4-15,7 3 16,13-2-16,8 2 0,8 3 16,0 0-16,3 6 0,-1 6 15,8 0-15,-1 6 0,3 5 16,2 7-16,25 15 15,3 9-15,-23 8 0,-19-4 16,-14 2-16,-16-7 16,-15-2-16,1 5 0,-39-50 15,26 59 1,-9 3-16,-12 4 16,-8-1-16,-10-6 0,-7 0 15,-9-2-15,-7-3 16,-11-2-16,-7-1 0,-1-3 15,-7-1-15,-1-3 16,-7-2-16,5-1 0,-5 0 16,2-2-16,-5 0 0,6-1 15,0-6-15,-2 1 16,1 0-16,68-33 0,-69 30 16,-1-1-16,5 1 15,1-1-15,64-29 0,-57 30 16,57-30-16,-51 27 15,51-27-15,0 0 0,0 0 0,-50 26 16,50-26-16,0 0 16,0 0-16,-35 24 0,16-11 15</inkml:trace>
  <inkml:trace contextRef="#ctx0" brushRef="#br1" timeOffset="46706.48">30957 13545 0,'0'0'0,"0"0"0,0 0 16,0 0-16,0 0 15,2 18-15,7 12 0,7 14 16,-12-8-16,6-1 15,-3 4 1,1 3-16,0 5 0,2-6 16,-10-41-16,8 42 15,4 5-15,-12-47 0,13 56 16,6 18-16,3 0 16,-1-5-16,-3-7 0,2-3 15,-20-59-15,19 59 16,-19-59-16,0 0 0,10 72 0</inkml:trace>
  <inkml:trace contextRef="#ctx0" brushRef="#br1" timeOffset="48628.06">19976 10349 0,'0'0'0,"0"0"16,0 0-16,0 0 0,3 0 16,5 0-1,-1 0-15,-7 0 16,8 6-16,25 0 0,23 5 15,-14-2-15,-19-3 16,-26-3-16,9 0 0,-6 0 16,10-3-16,1 3 15,4 3-15,-1-1 0,2-2 16,3 1-16,6-4 0,7 2 16,7-4-16,-39 2 0,44-4 15,4 8-15,0-2 16,6 2-16,13 1 15,7 2-15,0-2 0,3 1 16,4 3-16,2-1 0,2 2 16,7-2-1,0 1-15,-1 0 16,5 3-16,2-3 16,33 6-16,10-3 0,-7 3 15,-20-3-15,-9-6 16,-1 3-16,0-4 0,-6 4 15,-1-4-15,-3 2 16,-17-1-16,-8 1 0,-1-5 0,-68-2 16,71 3-16,-71-3 15,80-3-15</inkml:trace>
  <inkml:trace contextRef="#ctx0" brushRef="#br1" timeOffset="49461.25">22029 10182 0,'3'0'0,"-3"0"0,9 0 0,9 0 16,9 0-16,8 0 16,8 0-16,-14 6 0,4-2 15,-6 4-15,1 2 16,2 1-16,6 1 0,3 3 15,2-1-15,0 4 16,1-2-16,5-5 0,6 7 16,16 0-16,-5 5 0,5-2 15,-1-1-15,3 1 16,-3 4-16,1-5 0,-1 1 16,-8 2-16,2 2 15,-62-25-15,59 26 0,0 0 16,-59-26-16,0 0 0,60 24 15,-1 2-15,-59-26 0,55 25 16,-55-25-16,0 0 16,0 0-16,51 27 0,-51-27 15,0 0-15,0 0 16,38 20-16,-38-20 0,19 23 16,-19-23-1,3 18-15,-3-18 16,-16 21-16,16-21 0,-30 12 15,-8 0-15,-6-3 16,-6-1-16,50-8 16,-62 16-16,-7-8 0,-1 7 15,70-15-15,-75 15 16,75-15-16,-80 15 0,0 2 0,80-17 16,-76 18-16,76-18 15,0 0-15,-73 21 0,73-21 16,-73 24-16</inkml:trace>
  <inkml:trace contextRef="#ctx0" brushRef="#br1" timeOffset="55563.7">15477 7051 0,'0'0'0,"0"0"0,0 0 16,0 0-16,0 0 16,25 0-16,24 0 0,21 0 15,-4 0 1,-4 0-16,-8 0 15,2 0-15,6 0 0,3 0 16,4 0-16,-5 0 16,5 0-16,2 3 0,-3 3 15,-1-1-15,-6 2 16,6-4-16,8-3 0,-2 0 16,8 0-16,5 0 0,3 3 15,-4-6-15,7 3 0,1 0 16,-2 0-16,4 0 15,-6 0-15,0 0 0,-3 0 32,-6 0-32,0 0 0,-2-3 0,-78 3 0,76 3 31,-76-3-31,80 0 0,-80 0 16,83 3-16,-83-3 15,77-3-15,-6-4 0</inkml:trace>
  <inkml:trace contextRef="#ctx0" brushRef="#br1" timeOffset="56363.52">17294 6722 0,'0'0'0,"0"0"16,0 0-16,0 0 0,0 0 15,0 0-15,20 6 0,18-3 16,21 2-16,-10 2 15,-6-4-15,0 5 16,-3 8-16,6-8 0,-46-8 16,50 12-16,0 4 15,4 0 1,-2 5-16,-52-21 0,62 24 16,4-3-16,3 2 15,-4 1-15,-3 0 0,-2 0 16,-6-1-16,0-5 15,3 3-15,-57-21 0,63 23 16,-4 1-16,-3 0 16,-7-1-16,-49-23 0,51 21 0,-51-21 15,51 18-15,-51-18 16,50 24-16,-50-24 0,0 0 16,0 0-16,42 22 15,-42-22-15,0 0 0,0 0 16,23 22-16,-23-22 15,7 18 1,-7-18-16,-12 21 16,-11 0-16,23-21 0,-37 18 15,-2 2-15,39-20 0,-46 24 16,46-24-16,-63 27 16,1-1-16,6-5 15,56-21-15,-57 21 0,57-21 16,0 0-16,-50 20 0,50-20 15,0 0-15,-54 24 0,54-24 16,0 0-16,-47 27 16,3-4-16</inkml:trace>
  <inkml:trace contextRef="#ctx0" brushRef="#br2" timeOffset="63205.78">10573 8831 0,'0'0'0,"0"0"32,0 0-32,0 0 0,0 0 15,0 25-15,0 13 16,0 15-16,0-8 0,0 0 15,0-1-15,0-3 16,0 4-16,0-4 0,0 3 16,0-44-16,0 56 15,-5 7-15,5-63 0,-8 68 0,2-3 16,6-65-16,-3 65 16,3-65-16,3 68 0,-3-68 15,0 0-15,3 74 16,-3-74-16,5 71 0,-7-8 15</inkml:trace>
  <inkml:trace contextRef="#ctx0" brushRef="#br2" timeOffset="64111.25">10681 8761 0,'0'0'0,"0"0"0,0 0 16,0 0-16,0 0 0,0 0 15,0 0 1,0 0-16,0 0 0,0 0 0,0 0 16,0 0-16,0 0 0,0 0 15,0 0-15,0 0 16,12-4-16,11-10 0,13-2 16,-9 5-16,-4 2 15,4 0 1,-1 3-16,4-3 15,2 6-15,2 0 0,2 1 16,-1 4-16,-35-2 16,38 3-16,-38-3 0,39 7 15,-39-7-15,41 11 16,-41-11-16,0 0 16,42 18-16,-42-18 0,35 27 15,-35-27-15,27 32 16,-12 7-16,-15-39 0,4 39 15,-15 2-15,-5-3 16,-14 1-16,30-39 0,-36 35 16,-9 3-16,45-38 15,-56 45-15,-2-9 0,1-4 16,57-32-16,-54 24 16,54-24-16,0 0 0,0 0 15,-53 21-15,53-21 16,0 0-16,-57 12 0,57-12 15,0 0-15,0 0 16,-50 8-16,8-2 0</inkml:trace>
  <inkml:trace contextRef="#ctx0" brushRef="#br2" timeOffset="65031.47">11381 9340 0,'0'0'0,"0"0"15,0 10-15,0-4 0,0-1 16,0-1-16,0-4 16,0 0-16,0 24 15,0 15-15,0 14 0,6-3 0,2-6 16,1-6-16,0 4 15,-6-4-15,-3-38 0,6 42 16,-6-42-16,3 44 16,-3-44-16,0 0 0,9 45 15,-9-45-15,0 0 16,12 50 0</inkml:trace>
  <inkml:trace contextRef="#ctx0" brushRef="#br2" timeOffset="65633.23">12281 9460 0,'0'0'16,"0"0"-16,0 0 15,0 0-15,0 0 0,0 0 16,0 0-16,0 0 16,0 0-16,0 0 0,0 0 0,0 0 15,0 0-15,0 0 16,10 0 0,1 0-16,4 0 0,3 0 15,2 0-15,-1-3 16,-2-3-16,1 6 0,2 0 15,6 0-15,1 0 16,0-3-16,3 3 16,-3-3-16,-3 3 0,0 0 15,-4 0-15</inkml:trace>
  <inkml:trace contextRef="#ctx0" brushRef="#br2" timeOffset="66081.08">13040 9412 0,'0'0'0,"0"0"0,0 0 0,0 0 16,0 0-16,0 0 0,0 0 31,9 0-31,6 0 0,2 0 15,4 0-15,6 6 16,-3-3-16,3 4 0,0-2 16,5-5-16,-2 3 15,5-3-15,-6 3 16,4-3-16,-4 0 0,-29 0 16,30 0-16,-30 0 0,30 0 0,-30 0 15,36 0-15,-36 0 16,38 0-16,1-3 0</inkml:trace>
  <inkml:trace contextRef="#ctx0" brushRef="#br2" timeOffset="66435.22">13974 9451 0,'0'0'0,"0"0"15,0 0-15,0 0 16,0 0-16,0 0 0,0 0 15,17 0-15,18 0 0,16 0 16,-3 0-16,-4 0 16,-3 0-16,1 0 0,0 0 15,-4 0-15,-38 0 0,45 0 16,1-3-16,-46 3 16,46-6-16,-46 6 15,50-6 1</inkml:trace>
  <inkml:trace contextRef="#ctx0" brushRef="#br2" timeOffset="66898.48">14815 9463 0,'0'0'0,"0"0"15,0 0-15,0 0 0,0 0 16,0 0-16,0 0 16,0 0-16,22 0 0,16 0 15,21 0-15,-8 0 16,-4 0-16,-6 0 0,-1 0 15,-2 0-15,2 0 16,3 0-16,0-3 16,-4-4-16,-39 7 0,0 0 15,42-5-15,-42 5 16,53-9-16</inkml:trace>
  <inkml:trace contextRef="#ctx0" brushRef="#br2" timeOffset="67315.03">15897 9448 0,'0'0'0,"0"0"16,0 0-16,0 0 15,0 0-15,0 0 16,16 0-16,14 0 0,13 0 15,-4 0-15,3 0 16,-4 0-16,3 0 0,4 0 16,-6 0-16,4 0 0,-43 0 15,51 0-15,-51 0 0,57 3 16,-57-3-16,56 2 16,-6 5-16,-50-7 0,54 3 15,-54-3-15,50-6 16</inkml:trace>
  <inkml:trace contextRef="#ctx0" brushRef="#br2" timeOffset="67685.35">17011 9483 0,'0'0'0,"0"0"16,0 0-16,0 0 0,0 0 0,22 0 15,15 0-15,23 0 16,-12-5-16,-1-2 0,0 4 15,1 0-15,-7 1 16,-41 2-16,48 0 16,-48 0-16,56 0 0,9 2 15,-65-2 1,66 3-16,-66-3 16,59 3-16,-9 0 0,-50-3 15,0 0-15,60 4 16</inkml:trace>
  <inkml:trace contextRef="#ctx0" brushRef="#br2" timeOffset="68055.36">17999 9439 0,'0'0'0,"0"0"32,0 0-32,0 0 15,0 0-15,0 0 0,20 0 16,25 0-16,17 0 0,-9 0 15,-2 0-15,0 0 16,-2-6-16,2 1 0,-51 5 16,54-4-16,1 1 15,2-3-15,-3-2 0,-8 1 16,-46 7-16,40-3 16,-40 3-16,0 0 0,43-3 0,11-5 15</inkml:trace>
  <inkml:trace contextRef="#ctx0" brushRef="#br2" timeOffset="68472.2">19449 9365 0,'0'0'0,"0"0"0,0 0 15,0 0-15,0 0 16,0 0-16,22 0 0,26 0 15,17 0 1,-8 0-16,-10 0 16,4 0-16,-5 0 0,5 0 15,-51 0-15,59 0 16,-59 0-16,69 0 16,-2 0-16,-7 3 0,-60-3 15,54 3-15,2 0 16,-56-3-16,57 0 0,-57 0 0,52-3 15,5 3-15</inkml:trace>
  <inkml:trace contextRef="#ctx0" brushRef="#br2" timeOffset="68804.28">20806 9365 0,'0'0'0,"0"0"16,0 0-16,0 0 15,0 0-15,23 0 16,25 0-16,17 0 0,-9 0 15,-6 0-15,-5 0 16,-1 0-16,-2 0 0,0 0 16,-2 0-16,-40 0 0,51 0 15,-51 0-15,0 0 0,60 0 16,-60 0-16,62 0 16,-62 0-16,0 0 0,62 3 15</inkml:trace>
  <inkml:trace contextRef="#ctx0" brushRef="#br2" timeOffset="69390.67">21917 9389 0,'0'0'16,"0"0"-16,0 0 0,21 0 0,23 0 0,19 5 16,-6-2-16,-8 4 0,-4-1 15,-2-6-15,-4 2 16,3-2-16,-3-2 16,-39 2-16,41-3 0,-41 3 15,0 0-15,48-3 16,-48 3-16,0 0 0,0 0 15,50-4 1,-50 4-16,0 0 16,47 0-16,-47 0 0,0 0 15,46 4-15</inkml:trace>
  <inkml:trace contextRef="#ctx0" brushRef="#br2" timeOffset="70293.13">18037 9578 0,'0'0'0,"0"0"0,0 0 16,0 0-16,0 0 0,0 0 15,0 0-15,3 17 0,7 14 16,4 10-16,-8-8 15,-1-9-15,-1-1 16,-4 4-16,3-4 0,-6 1 16,-3 0-1,0 2-15,0 2 16,-3-11-16,0-2 0,3-1 16,4 4-16</inkml:trace>
  <inkml:trace contextRef="#ctx0" brushRef="#br2" timeOffset="70624.97">18102 10503 0,'0'0'0,"0"0"16,0 0-16,0 0 0,0 0 16,0 0-16,0 0 15,0 0-15,0 17 0,7 10 16,-2 12-16,-2-10 16,0 0-1,0-1-15,-3 1 0,0 0 16,0 2-16,0-5 15,-3-5-15,3-1 0,3 1 16,-3-3-16,0 3 16,-3-4-16,3 7 0</inkml:trace>
  <inkml:trace contextRef="#ctx0" brushRef="#br2" timeOffset="70894.39">18126 11608 0,'0'0'0,"0"0"15,0 0-15,0 0 0,0 0 16,0 0-16,0 18 15,6 14-15,0 13 0,-3-16 16,0-2-16,0-1 0,-3 1 16,0-3-16,0 0 0,0-4 15,0 4-15,0 2 16,-3-2-16</inkml:trace>
  <inkml:trace contextRef="#ctx0" brushRef="#br2" timeOffset="71125.63">18185 12482 0,'0'0'0,"0"0"16,0 0-16,0 0 15,0 9-15,6 9 0,1 11 16,-5 4-16,1-7 16,-3-5-16,-5-4 0,-2-8 15</inkml:trace>
  <inkml:trace contextRef="#ctx0" brushRef="#br2" timeOffset="71326.11">18233 13015 0,'0'0'0,"0"0"16,0 0-1,0 0-15,0 18 16,5 17-16,1 7 0,-2-10 16,-1-8-16,0-3 15,-3 3-15,0-5 0,0-3 16,0-10-16</inkml:trace>
  <inkml:trace contextRef="#ctx0" brushRef="#br2" timeOffset="71479.78">18263 13534 0,'0'0'16,"0"0"-16,0 0 0,0 0 15,0 17-15,0 12 16,0 10-16,0-15 0,0-3 0,0-1 15,0-2-15,0-2 16,0-5-16</inkml:trace>
  <inkml:trace contextRef="#ctx0" brushRef="#br2" timeOffset="71648.87">18263 14048 0,'0'0'0,"0"0"16,0 0-16,0 0 16,0 0-16,0 0 0,0 16 15,0 10-15,0 4 16,0-12-16</inkml:trace>
  <inkml:trace contextRef="#ctx0" brushRef="#br2" timeOffset="71849.25">18254 14446 0,'0'0'0,"0"0"16,0 0-16,0 0 0,0 18 16,0 9-16,0 5 15,0-5-15,-6-4 0,2 1 16,-2-6-16,-2-3 15,3-1-15,-8-1 16,1-5-16</inkml:trace>
  <inkml:trace contextRef="#ctx0" brushRef="#br2" timeOffset="72112.28">18185 14793 0,'0'0'0,"0"0"0,0 0 15,0 0-15,0 0 0,0 0 31,0 0-31,0 0 0,0 9 16,0 3-16,0 8 16,6 1-16,1-7 0,-5 1 15,1-5-15,0-4 16,-3 5-16,-3 1 16,-2 6-16,2-7 0,-1 2 15,1-8-15,3 1 0,0 0 16,0 0-16,3-3 0,1 0 15,4 3-15,-2-6 16,-1 4-16,3-2 0,-3 1 16</inkml:trace>
  <inkml:trace contextRef="#ctx0" brushRef="#br2" timeOffset="72450.61">18248 15101 0,'0'0'0,"0"0"0,0 0 16,0 0-16,0 15 0,0 5 15,6 13-15,3-13 16,-1 2-16,2-5 0,-7-2 31,2-6-31,-5 0 0,3-1 16,-3 5-16,0 2 0,0 0 16,0-1-16,0 4 15,0-6-15,0 0 16,0-7-16,0 4 0,3-3 15,0 0-15,-1 6 16,-2-3-16,3 3 0,-3-1 0,4 1 16,-4-3-16,0-3 15,0 3-15,0 0 0,0-3 16,0 3-16,0 0 16,-4-1-16,4 2 0,-3-8 15,3 2-15,0-1 16</inkml:trace>
  <inkml:trace contextRef="#ctx0" brushRef="#br2" timeOffset="73245.5">18281 16345 0,'0'0'16,"0"0"-16,0 0 15,0 0-15,0 0 0,0 0 16,0 0-16,0 0 16,0 0-16,-27 9 0,-18 9 15,-8 6-15,6 2 16,-1 4-1,3-4-15,2 9 0,-3 1 16,6 6-16,4 5 16,7 1-16,2-1 0,3 7 15,24-54-15,-15 59 16,11 6-16,8-1 0,11-9 16,9-5-16,5-10 15,12-4-15,7-6 0,8-5 0,6-12 16,7-10-16,5-8 15,0-6-15,0-5 16,3-7-16,0-4 0,-6-5 16,-6-7-16,-3 1 15,-6-7-15,-8 1 0,-48 44 16,36-50 0,-36 50-16,24-60 15,-12-5-15,-16 0 0,-7 5 16,-10 7-16,-6 3 15,-8 5-15,-3 1 0,-5 6 16,-1 8-16,-9 0 16,-1 6-16</inkml:trace>
  <inkml:trace contextRef="#ctx0" brushRef="#br2" timeOffset="73553.09">18209 16881 0,'0'0'0,"0"0"16,0 0-16,0 0 0,0 0 15,18 18-15,12 9 0,11 2 16,0 2-16,1-3 16,3 1-16,-1-2 0,0 4 15,-2 1-15,0 4 16,-1 0-16,-6 5 0,-35-41 16,33 44-16,-33-44 15,0 0-15,39 57 0</inkml:trace>
  <inkml:trace contextRef="#ctx0" brushRef="#br2" timeOffset="74571.87">22578 9708 0,'0'0'15,"0"0"-15,0 0 0,0 0 16,0 0-16</inkml:trace>
  <inkml:trace contextRef="#ctx0" brushRef="#br2" timeOffset="74873.02">22786 9590 0,'0'0'16,"0"0"-16,0 0 0,0 0 15,0 0-15,0 0 16,0 0-16,0 0 0,0 0 15,0 0-15,0 0 16,0 0 0,0 0-16,0 0 0,0 0 15</inkml:trace>
  <inkml:trace contextRef="#ctx0" brushRef="#br2" timeOffset="75089.77">22803 9975 0,'0'0'15,"0"0"-15,0 0 0,0 0 0,0 0 16,0 0-16,0 9 31,0 15-31</inkml:trace>
  <inkml:trace contextRef="#ctx0" brushRef="#br2" timeOffset="75259.36">22800 10328 0,'0'0'0,"0"0"0,0 0 16,0 0-16,0 0 16,0 0-16,0 8 0,0 5 15,0 7-15</inkml:trace>
  <inkml:trace contextRef="#ctx0" brushRef="#br2" timeOffset="75438.07">22755 10808 0,'0'0'0,"0"0"0,0 0 16,0 0-16,0 0 16,0 9-16,7 5 0,-2 10 15,-2-3-15</inkml:trace>
  <inkml:trace contextRef="#ctx0" brushRef="#br2" timeOffset="75590.95">22762 11202 0,'0'0'0,"0"0"16,0 0-16,0 0 16,0 0-16,0 15 15,5 9 1,1 7-16,-2-4 0,-2-6 15,1-3-15,-3-3 16</inkml:trace>
  <inkml:trace contextRef="#ctx0" brushRef="#br2" timeOffset="75738.1">22753 11632 0,'0'0'0,"0"0"0,0 0 15,0 0-15,-6 14 16,2 13-16,-1 9 0,8-7 15,-1-5-15,2-4 16,-1-2-16,-3-6 0</inkml:trace>
  <inkml:trace contextRef="#ctx0" brushRef="#br2" timeOffset="75894.25">22679 12090 0,'0'0'0,"0"0"0,0 0 15,0 0-15,0 15 0,9 7 16,3 0 0,-4-4-16,-1 3 15,-5-3-15,1-6 0</inkml:trace>
  <inkml:trace contextRef="#ctx0" brushRef="#br2" timeOffset="76053.75">22666 12647 0,'0'0'0,"0"0"16,0 0-16,0 0 15,0 0-15,0 18 16,0 11-16,7 16 0,-1-9 16,-4-6-16</inkml:trace>
  <inkml:trace contextRef="#ctx0" brushRef="#br2" timeOffset="76207.39">22669 13264 0,'0'0'0,"0"0"0,0 0 16,0 0-16,0 18 0,7 15 0,-2 8 15,-1-12-15,-1-5 16,0-6-16,-3-6 0</inkml:trace>
  <inkml:trace contextRef="#ctx0" brushRef="#br2" timeOffset="76376.5">22711 13776 0,'0'0'16,"0"0"-16,0 0 15,0 0-15,0 19 0,6 13 16,3 6-16,0-8 15,-1-6-15,-4-6 0,2-7 16,-6-2 0,2 6-16</inkml:trace>
  <inkml:trace contextRef="#ctx0" brushRef="#br2" timeOffset="76539.25">22753 14318 0,'0'0'0,"0"0"0,0 0 15,0 25-15,0 10 0,0 9 16,0-11-16,0-9 0,0-1 16,0-2-16,0 0 15,0-6-15,0-1 0,0 1 16,0 1-16</inkml:trace>
  <inkml:trace contextRef="#ctx0" brushRef="#br2" timeOffset="76677.39">22765 14902 0,'0'0'0,"0"0"0,0 0 15,0 0-15,0 14 0,0 8 16,0 10-16,5-14 16,2-6-16,-5-3 0,1 0 0</inkml:trace>
  <inkml:trace contextRef="#ctx0" brushRef="#br2" timeOffset="76840.23">22827 15225 0,'0'0'0,"0"0"0,0 0 16,0 0-16,0 18 15,0 8-15,0 10 16,0-12-16,0-6 0,0-9 15,0-1-15,0 1 0</inkml:trace>
  <inkml:trace contextRef="#ctx0" brushRef="#br2" timeOffset="77009.48">22829 15563 0,'0'0'15,"0"0"-15,0 0 16,0 0-16,0 0 0,0 0 15,0 9-15,0 3 0,6 5 16,2-5-16,-6-3 0,1-2 16,0-4-16,-3-3 15</inkml:trace>
  <inkml:trace contextRef="#ctx0" brushRef="#br2" timeOffset="77141.35">22854 15684 0,'0'0'16,"0"6"-16,0 4 0,0 8 15,0-5 1,0-3-16,0 3 15,0-3-15,0 2 0,0-4 16,0-1-16,0-4 16,0-3-16,0 3 15,0-3-15,0 0 0,0-3 16</inkml:trace>
  <inkml:trace contextRef="#ctx0" brushRef="#br2" timeOffset="78042.86">22504 16523 0,'0'0'0,"0"0"16,0 0-16,0 0 16,0 0-16,0 0 15,0 0-15,-24 0 0,-11 0 16,-16 0-16,9 0 16,1 0-16,-1 6 0,-1-1 0,0 10 15,0 6-15,5 3 16,0 0-16,6 2 0,-3 4 15,-3 0-15,2 9 16,-5 11-16,1 6 0,8-1 16,2 2-16,11 6 15,0-2 1,3 2-16,11 0 0,5-2 16,10 2-16,4-7 15,10-6-15,6-8 16,5-10-16,-3-10 0,10-8 15,5-5-15,7-9 16,14-6-16,0-10 0,1-3 16,-5-8-16,2-6 0,-4-6 15,-3-2-15,-3-3 0,-8-4 16,-3-2-16,-6-3 16,-11-3-16,-1-4 0,-6 0 15,-7 1-15,-4 4 16,-8 1-16,-7 1 0,-2 2 15,-4 6-15,-4 6 0,-6 5 16,-6 0-16,1 12 0,-10-2 16,1 6-16,-6 0 15,-4 7-15,0 1 0,1 7 16,9 9-16</inkml:trace>
  <inkml:trace contextRef="#ctx0" brushRef="#br2" timeOffset="78365.73">22253 17008 0,'0'0'0,"0"0"15,0 0-15,0 0 16,0 0-16,2 10 0,19 2 16,11 7-16,-2 0 15,-1-2 1,-2-1-16,3 1 0,5 5 16,4-2-16,0 6 15,-1 1-15,3 0 16,1 5-16,8 8 0,-3-2 15,1 0-15,-6-2 16,-42-36-16,38 32 0,-38-32 16,30 36-16</inkml:trace>
  <inkml:trace contextRef="#ctx0" brushRef="#br2" timeOffset="78682.23">23313 17160 0,'0'0'0,"0"0"0,0 0 0,0 0 15,3 24-15,5 14 16,8 21-16,-11-2 0,1 2 16,0-3-16,1 3 15,-2 3-15,1 4 0,-3 5 16,3-3-16,1 1 16,-2-8-16,1 4 0,2-2 0</inkml:trace>
  <inkml:trace contextRef="#ctx0" brushRef="#br2" timeOffset="105493.46">19495 17637 0,'0'0'0,"0"0"0,0 0 16,0 0-16,0 0 15,0 0-15,0 0 0,0 0 16,0 0-16,0 0 15,0 0-15,0 0 0,0 0 0,0 0 16,16 9-16,16-1 16,21 5-16,-3-4 0,4-4 15,-4 4-15,-2-3 16,-2 3-16,3-3 16,7 0-16,15-3 0,0 5 15,-3 5-15,1 1 0,-4-2 0,3-6 16,-6 0-16,0 0 15,-2 0-15,-1-6 16,-5 0-16,-54 0 16,52-6-16,5 0 0</inkml:trace>
  <inkml:trace contextRef="#ctx0" brushRef="#br2" timeOffset="106126.53">20325 17279 0,'0'0'0,"0"0"16,21 8-16,20 1 15,22 7-15,-6-5 0,-8 4 0,2-3 16,-3 1-16,-2 3 16,0-1-16,-2 3 0,3-3 15,3 3-15,9 2 16,4-2-16,-4 3 0,0 2 16,-8 1-16,-51-24 15,50 23-15,-50-23 0,0 0 0,42 27 16,-42-27-16,23 25 15,-23-25-15,10 25 0,-10-25 16,-6 28-16,-18-2 16,-9-3-16,-2 2 15,-1-5-15,-2 0 0,-4-1 16,-2 1 0,-1 4-16,-9 6 15,7-7-15,3-8 0,9-3 16,-2 0-16,0 6 15,-5 3-15,42-21 0,-45 17 16,45-17-16,-45 12 16,45-12-16,-56 13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2-09-09T11:50:54.6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20569 11806 0,'0'0'0,"0"0"16,0 0-16,0 0 0,0 0 15,0 0-15,0 24 16,0-24-16,5 41 0,1 25 16,-6-66-16,3 71 15,-1 3-15,3 0 0,-5 3 16,-5-3-1,0 3-15,2-3 16,0 3-16,0-6 0,-2-3 16,2 6-16,-4 0 15,4 7-15,3 1 0,-3 4 16,0 3-16,-2 1 16,-1 4-16,-7 1 0,8 6 15,-6 23-15,1 3 0,1 4 16,1-7-16,5-11 0,-1-2 15,2 3-15,-8-2 16,5-4-16,-4 1 0,3-3 16,3 1-16,0 0 15,-3-7-15,-2-2 0,1-3 32,4-16-32,3 4 0,-3 6 15,1 4-15,-5-1 0,2-3 16,2-1-16,3 2 15,0-2-15,-4-5 16,4-83-16,-3 83 0,3 3 16,-2-3-16,2-9 15,-3-6-15,3 0 0,0-68 0,-3 65 16,3 3-16,0-68 16,3 71-16,0-2 0,-3-69 15,5 67-15,-5-67 16,4 66-16,1-3 0,-5-63 15,0 0-15,10 52 16,5-1-16,-15-51 0,17 41 0,-17-41 16,20 37-16,-20-37 15,25 26-15,-25-26 0,26 32 16,-26-32-16,36 27 16,4-1-16,-40-26 0,49 25 15,13 1-15,0-9 16,-62-17-1,60 18-15,5-7 0,5-1 16,2-2-16,-4-5 16,3 3-16,1 1 15,4-3-15,-1 0 0,4 0 16,2 2-16,1 0 16,7 0-16,0-3 0,6 2 15,0 1-15,6-3 0,27 4 16,16-2-16,-4 4 0,-7-2 15,-11-6-15,-7-1 16,-2 0-16,5 0 0,-2-1 16,5 1-16,1 0 15,3 0-15,-1 1 0,1 3 16,2 2 0,10 0-16,-8-1 15,2 5-15,-3-1 0,0-1 16,-2-2-16,2 0 15,-1 3-15,-5-3 0,-6 0 16,-1 3-16,-2 6 16,0-1-16,-5 3 15,5 2-15,-3-1 0,0-1 0,-3 1 16,0-6-16,-7 0 16,2 0-16,-5 2 0,0-1 15,-1-8-15,-20 0 16,-2 2-16,1-1 0,-1-3 15,0 7-15,3-2 16,-7 5-16,0-3 0,-6 2 0,1 3 16,-6-2-16,1 1 15,-60-14 1,55 15-16,5 0 16,-1-4-16,-2-1 0,-57-10 15,53 5-15,-2-7 16</inkml:trace>
  <inkml:trace contextRef="#ctx0" brushRef="#br0" timeOffset="1504.01">19347 11901 0,'0'0'0,"0"0"16,0 0-16,0 24 0,0-24 16,0 47-16,0 18 15,-5 0 1,2-5-16,-4-1 0,7-59 15,4 68-15,4 9 16,-8-77-16,11 84 0,-11-84 16,0 0-16,0 0 15,16 73-15,-16-73 0,11 47 16,-8-34-16,-6-19 16,-2-9-16,-4-18 0,-4-11 0,5-13 15,0-23-15,5-11 16,3-7-16,8-32 0,11-16 15,3 16-15,5 14 16,2 16-16,11 5 0,4 6 16,7 3-16,2 9 15,-5 15-15,-2 9 0,2 4 16,-48 49-16,54-37 0,3 10 16,1 15-16,-58 12 0,51 5 15,-7 16-15,-14 9 16,-10 3-16,-1 6 15,-8 2-15,-11 4 0,-8-2 16,-14 2 0,-5 2-16,-11 13 15,-13-5-15,-7 5 0,-5 0 16,-5-1-16,-6 0 16,3 0-16,9-3 0,3-6 15,59-50-15,-51 48 16,0-1-16</inkml:trace>
  <inkml:trace contextRef="#ctx0" brushRef="#br0" timeOffset="2761.64">28689 17613 0,'0'0'0,"0"0"0,0 0 16,-17 0-16,17 0 0,0 0 0,-38-9 15,38 9-15,-57-6 16,-2 6-16,5 15 16,10 21-16,10 11 0,9 10 15,1 13-15,2 11 0,8 8 16,2-1-16,12 2 15,10-7-15,6-1 0,11-14 0,8-3 16,8-8-16,4-10 31,7-12-31,-5-17 16,2-18-16,0-15 0,0-11 16,-5-13-16,-2-9 0,1-10 0,-2-10 0,0-7 31,-7-7-31,-6-7 0,-6 0 15,-8 3-15,-11 3 0,1 8 16,-17 5-16,-2 8 16,-9 5-16,-5 11 0,-8 0 15,-5 11-15,40 35 16,-47-24-16,-6 7 0,-5 10 16,4 7-16,6 7 0,48-7 15,-40 13-15,4 3 0</inkml:trace>
  <inkml:trace contextRef="#ctx0" brushRef="#br0" timeOffset="3109.51">28482 18096 0,'0'0'15,"0"0"-15,0 0 16,0 0-16,0 0 0,0 0 16,0 0-16,20 21 15,18 11-15,15 18 0,4 7 16,3 4-16,-1 6 15,-2-3 1,-1-4-16,1-3 0,-8-11 16,3-8-16,-7-8 15,-45-30-15,49 27 0,-49-27 16,51 23-16,-51-23 16,0 0-16,43 19 0</inkml:trace>
  <inkml:trace contextRef="#ctx0" brushRef="#br0" timeOffset="4852.02">21188 11937 0,'0'0'0,"0"0"16,0 0-16,0 0 0,0 0 16,0 0-16,0 0 15,0 0-15,0 0 0,11 9 16,14 9-16,-25-18 16,32 29-1,0 0-15,1-2 0,-1 0 16,-32-27-16,40 33 15,6 1-15,11 2 0,-1-3 16,1 2-16,2 1 16,-1 3-16,6 0 15,-2 2-15,3 3 0,0 4 16,4-1-16,1 2 0,5 2 16,2 6-16,2-1 0,28 18 15,9 6-15,-3-3 16,-9-5-16,-10-4 0,0 3 15,5 2-15,2 5 16,-3 2-16,-1 2 0,7 5 16,-1-7-16,1 3 0,-3-1 31,0-4-31,-9-4 0,9 6 16,5 6-16,-5-4 15,0 4-15,-4-3 0,4 5 0,0 0 0,-2-5 31,0-4-31,2-2 0,-9-6 16,5-2-16,3 2 0,-3 0 16,-2-1-16,-3 2 0,0-1 15,-4 0-15,-1-3 16,-6 0-16,3-3 16,0 4-16,-5-4 0,1 0 15,-3-2-15,-2-5 16,-10-7-16,-6-3 0,6 1 0,1 2 15,-4 2-15,0 6 16,0 1-16,-6-1 0,1-2 16,-3-1-16,-4 0 15,0-3-15,-1-6 0,0 1 16,-5-3-16,-3-4 16,2 1-1,-8-5-15,4 5 0,-7-3 16,3-4-16,-35-35 15,27 30-15,-27-30 16,30 26-16,-30-26 0,32 31 16,-32-31-16,0 0 0,35 23 15,-35-23-15,35 15 16</inkml:trace>
  <inkml:trace contextRef="#ctx0" brushRef="#br0" timeOffset="9049.57">19511 13788 0,'0'0'15,"0"0"-15,0 0 0,0 0 16,0 0-16,0 0 15,0 0-15,0 0 0,0 0 16,0 0-16,0 0 16,0 0-16,0 0 15,0 0-15,0 0 0,0 0 0,0 0 16,0 0-16,0 0 16,0 0-16,0 0 0,0 0 15,0 0-15,0 0 16,0 0-16,0 0 0,0 0 15,0 0-15,0 0 16,0 0 0,0 0-16,0 14 0,0-14 15,0 27-15,0 15 16,0-42-16,0 44 0,0-44 16,0 0-16,-4 45 15,4-45-15,0 0 0,0 0 16,-2 41-16,2-41 15,0 45-15,0-45 0,0 0 0,6 41 16,-6-41-16,0 0 16,0 0-16,8 39 15,-8-39-15,0 0 0,6 26 16,-6-26-16,9 13 16,-9-13-16,3-6 0,-3 6 15,3-25 1,-3-7-16,3-2 0,-3 34 15,6-43-15,-6 43 16,11-45-16,-11 45 16,13-47-16,-13 47 0,0 0 15,18-53-15,-18 53 16,0 0-16,23-59 0,-23 59 16,0 0-16,24-56 0,6 9 15,-30 47-15,0 0 0,0 0 16,32-36-16,-32 36 15,27-14-15,-27 14 0,0 0 16,23-4-16,-23 4 16,19 8-16,-19-8 0,8 18 15,-8-18-15,-3 21 0,-8 3 16,11-24-16,-21 26 0,21-26 16,-27 24-16,27-24 15,-33 24-15,33-24 16,0 0-16,-36 24 0,36-24 15,0 0-15,-47 24 16</inkml:trace>
  <inkml:trace contextRef="#ctx0" brushRef="#br0" timeOffset="9914.41">20569 14057 0,'0'0'0,"0"0"0,0 0 16,0 0-16,0 0 15,0 0 1,0 0-16,0 0 0,0 0 15,0 0-15,0 0 16,0 0-16,0 0 0,0 0 16,11 0-16,-11 0 15,0 0-15,32 0 16,-32 0-16,51-2 0,-51 2 16,0 0-16,47-7 0,-47 7 15,37-2-15,-37 2 0,0 0 16,0 0-16,32-6 15,0 3-15</inkml:trace>
  <inkml:trace contextRef="#ctx0" brushRef="#br0" timeOffset="10315.64">21147 14025 0,'0'0'0,"0"0"15,0 0-15,0 0 0,0 0 0,0 0 16,0 0-16,0 0 16,0 0-16,0 0 0,0 0 15,0 0-15,0 0 16,0 0-16,0 0 0,12 0 16,-12 0-16,26-3 15,-26 3 1,41-3-16,-41 3 0,38-3 15,-38 3-15,34 3 16,-34-3-16,0 0 0,0 0 16,33-3-16,-3 1 15</inkml:trace>
  <inkml:trace contextRef="#ctx0" brushRef="#br0" timeOffset="10731.97">21793 13998 0,'0'0'0,"0"0"16,0 0-16,0 0 0,0 0 15,0 0-15,11 0 16,-11 0-16,30 0 0,-30 0 15,0 0-15,0 0 0,48 0 16,-48 0-16,50 0 0,-50 0 16,0 0-16,0 0 15,47 3-15,-47-3 16,39 0-16,-39 0 0,35-3 16</inkml:trace>
  <inkml:trace contextRef="#ctx0" brushRef="#br0" timeOffset="11185.99">22465 14011 0,'0'0'0,"0"0"0,0 0 15,0 0-15,0 0 16,0 0-16,0 0 0,0 0 16,0 0-16,13 0 0,-13 0 15,26 0-15,-26 0 0,0 0 16,44 0-16,-44 0 16,0 0-16,54 0 0,-54 0 15,56-4-15,-56 4 16,0 0-16,53-6 0,-53 6 15,48-5 1,-48 5-16,0 0 16,38-3-16</inkml:trace>
  <inkml:trace contextRef="#ctx0" brushRef="#br0" timeOffset="11772.51">23213 13957 0,'0'0'0,"0"0"0,0 0 16,0 0-16,0 0 0,0 0 15,0 0-15,0 0 0,11 6 16,-11-6-16,0 0 16,0 0-16,30 3 0,-30-3 15,0 0-15,0 0 16,51 6-16,-51-6 0,0 0 15,50 6 1,-50-6-16,0 0 16,47 2-16,-47-2 0,39 0 15,-39 0-15,0 0 16,0 0-16,38 0 0,-38 0 16,0 0-16,0 0 15,41-2-15,-41 2 16,45-6-16</inkml:trace>
  <inkml:trace contextRef="#ctx0" brushRef="#br0" timeOffset="12220.73">23820 13975 0,'0'0'0,"0"0"15,0 0-15,0 0 0,0 0 16,0 0-16,0 0 16,0 0-16,0 0 0,0 0 0,0 0 15,0 0-15,0 0 16,0 0-16,0 0 16,0 0-16,0 0 0,0 0 15,0 0-15,0 0 16,9 5-16,-9-5 0,0 0 15,0 0 1,20 7-16,-20-7 16,0 0-16,0 0 0,24 3 15,-24-3-15,21 0 16</inkml:trace>
  <inkml:trace contextRef="#ctx0" brushRef="#br0" timeOffset="13060.6">23997 14108 0,'0'0'0,"0"0"16,0 0-16,0 0 16,0 0-16,0 0 15,0 0-15,0 0 16,0 0-16,0 0 0,0 0 15,0 0-15,0 0 16,0 0-16,0 0 0,0 15 16,0-15-16,0 29 15,0-29-15,0 0 16,6 45-16,-6-45 0,0 0 0,0 0 16,6 39-16,-6-39 0,4 34 15,-4-34-15,0 0 16,0 0-16,0 34 15,0-34-15,0 0 0,3 35 16</inkml:trace>
  <inkml:trace contextRef="#ctx0" brushRef="#br0" timeOffset="13461.31">24035 14743 0,'0'0'16,"0"0"-16,0 0 0,0 0 15,0 0-15,0 0 16,0 14-16,0-14 0,0 0 15,0 0-15,8 27 0,-8-27 16,0 0-16,0 0 16,5 43-16,-5-43 0,0 0 15,3 46-15,-3-46 16,0 0-16,0 0 0,-3 47 16,3-47-1,0 0-15,0 0 16,0 38-16,0-38 0,0 0 15,0 33-15,0-33 16,0 0-16,0 0 0,0 33 16,0-33-16,-2 35 15</inkml:trace>
  <inkml:trace contextRef="#ctx0" brushRef="#br0" timeOffset="13733.14">24059 15341 0,'0'0'0,"0"0"16,0 0-16,0 0 16,0 0-1,0 0-15,0 15 0,0-15 16,0 0-16,0 0 16,0 28-16,0-28 0,0 0 15,0 0-15,0 42 16,0-42-16,0 0 0,0 0 15,-2 48-15,2-48 16,0 0-16,2 39 0,-2-39 0,0 0 16,0 0-16,3 38 15,-3-38 1,0 0-16,0 0 0,8 30 16,-8-30-16,2 38 15</inkml:trace>
  <inkml:trace contextRef="#ctx0" brushRef="#br0" timeOffset="14124.9">24059 16111 0,'0'0'0,"0"0"0,0 0 16,0 0-16,0 0 0,3 15 16,-3-15-16,0 0 15,0 0-15,16 26 0,-16-26 16,0 0-16,14 42 0,-14-42 16,0 0-16,0 0 0,16 42 15,-16-42-15,0 0 16,8 44-16,-8-44 15,0 0-15,5 35 0,-5-35 16,0 0-16,0 0 0,7 36 31,-7-36-31,0 0 0,0 0 16,0 32-16,0-32 16,0 0-16,0 0 0,0 30 15,0 0-15</inkml:trace>
  <inkml:trace contextRef="#ctx0" brushRef="#br0" timeOffset="14579.07">24132 16849 0,'0'0'0,"0"0"0,0 0 16,0 0-1,0 0-15,0 0 16,0 8-16,4 7 0,-4-15 15,7 30-15,-7-30 16,0 0-16,0 0 0,3 36 16,-3-36-16,0 0 15,0 0-15,0 37 0,0-37 16,0 0-16,0 0 0,0 40 16,0-40-16,0 0 0,-3 32 15,3-32-15,0 0 16,0 0-16,0 27 0,0-27 15,0 0-15,0 0 16,-3 21-16,3-21 16,-5 17-16</inkml:trace>
  <inkml:trace contextRef="#ctx0" brushRef="#br0" timeOffset="14937.63">24184 17281 0,'0'0'0,"0"0"0,0 0 0,0 0 0,0 0 15,0 0-15,0 0 16,0 16-16,0-16 0,0 0 16,0 0-16,0 26 15,0-26-15,0 0 16,0 0-16,6 35 0,-6-35 16,0 0-1,0 0-15,7 33 16,-7-33-16,0 0 0,0 0 15,5 24-15,-5-24 16,0 0-16,0 0 16,-5 14-16</inkml:trace>
  <inkml:trace contextRef="#ctx0" brushRef="#br0" timeOffset="15642.58">24330 18031 0,'0'0'16,"0"0"-16,0 0 16,0 0-16,0 0 0,0 0 15,0 0-15,0 0 16,0 0-1,0 0-15,0 0 0,0 0 16,0 0-16,0 0 16,-24 0-16,24 0 0,-45-5 15,45 5-15,-64-4 16,10 8-16,13 7 0,41-11 16,-37 21-16,7 2 15,4 6-15,26-29 0,-25 39 16,0 9-16,4 14 0,21-62 15,-8 63-15,8 1 16,8-8-16,11-4 0,1-9 16,-20-43-16,23 30 15,10-6-15,4-7 0,3-4 16,5-10-16,-3-9 0,2-6 16,-3-7-16,0-1 0,-4-3 15,-37 23-15,32-30 16,-32 30-16,30-36 0,-30 36 15,18-38-15,-7-3 16,-11 0-16,0 41 0,-5-41 16,5 41-1,-19-34-15,19 34 16,-24-27-16,24 27 0,-30-27 16,30 27-16,-32-23 15,32 23-15,-38-25 0</inkml:trace>
  <inkml:trace contextRef="#ctx0" brushRef="#br0" timeOffset="15911.53">24113 18359 0,'0'0'0,"0"0"0,0 0 16,0 0-16,0 0 0,0 0 15,19 10-15,13 1 16,21 8-16,-2 1 0,-4 1 16,-2 2-16,1 4 15,-1-1-15,-4 7 0,-41-33 0,40 42 16,-9 2-16,-31-44 15,24 53-15</inkml:trace>
  <inkml:trace contextRef="#ctx0" brushRef="#br0" timeOffset="24569.87">27823 16700 0,'0'0'0,"0"0"16,0 0-16,0 0 0,0 0 16,0 0-16,0 0 0,0 0 15,0 0-15,0 0 16,0 0-16,0 0 0,0 0 16,-8 10-16,8-10 15,0 0-15,0 0 0,-8 14 16,8-14-1,0 0-15,-12 24 16,12-24-16,-4 29 0,4-29 16,4 33-16,-4-33 15,5 35-15,-2 11 0,-3-46 16,0 0-16,7 53 16,-7-53-16,5 62 0,-5-62 15,0 0-15,0 0 0,8 64 16,-8-64-16,0 0 0,0 0 15,4 50-15,-4-50 16,0 0-16,3 34 0,-10-21 16</inkml:trace>
  <inkml:trace contextRef="#ctx0" brushRef="#br0" timeOffset="25124.42">28020 16570 0,'0'0'0,"0"0"16,0 0-16,0 0 0,0 0 0,0 0 16,0 0-16,0 0 15,0 0-15,0 0 0,14-2 16,-14 2-16,30-16 16,11-4-16,-8 1 0,-33 19 15,32-17-15,-32 17 16,30-15-1,-30 15-15,34-15 0,-34 15 16,0 0-16,32-6 16,1 12-16,-33-6 15,25 18-15,-25-18 0,21 27 16,-8 9-16,-13-36 16,8 43-16,-8 3 0,0-46 15,-3 47-15,-9 0 0,12-47 16,-12 44-16,12-44 0,-19 43 15,-8 0-15,-7 2 16,2-3-16,-1-3 0,0-7 16,33-32-16,-30 32 15,30-32-15,-32 33 0,32-33 16,0 0 0,0 0-16,-32 33 15,32-33-15,0 0 0,-33 24 16</inkml:trace>
  <inkml:trace contextRef="#ctx0" brushRef="#br0" timeOffset="28103.5">28005 16609 0,'0'0'0,"0"0"0,0 0 0,0 0 0,0 0 32,0 0-32,0 0 15,0 0-15,0 0 0,0 0 0,0 0 0,0 0 32,0 0-32,0 0 0,0 0 0,0 0 15,0 0-15,0 0 16,0 0-16,-16 9 15,16-9-15,0 0 0,0 0 16,-15 6-16,15-6 16,0 0-16,0 0 0,-20 12 15,20-12-15,0 0 0,0 0 16,-12 8-16,12-8 0,0 0 16,0 0-16,-6 8 15,6-8-15,0 0 0,0 4 16,0-4-16,0 0 15,3-4-15,-3 4 0,0 0 16,15-5 0,-15 5-16,0 0 15,20-6-15,-20 6 0,0 0 16,27-9-16,-27 9 16,0 0-16,30-14 0,-30 14 15,33-18-15,-33 18 16,0 0-16,0 0 0,30-17 15,-30 17-15,0 0 0,0 0 16,30-19-16,-30 19 16,0 0-16,0 0 0,26-9 15,-26 9-15,0 0 16,0 0-16,23-8 0,-23 8 16,0 0-16,0 0 15,24-9 1,-24 9-16,0 0 0,0 0 15,21-6-15,-21 6 16,0 0-16,0 0 0,21-6 16,-21 6-16,0 0 15,0 0-15,23-3 0,-23 3 16,0 0-16,0 0 16,21 3-16,-21-3 0,0 0 0,0 0 15,24 6-15,-24-6 16,0 0-16,0 0 15,21 11-15,-21-11 0,0 0 16,0 0-16,22 19 16,-22-19-16,13 26 0,-13-26 15,0 0-15,9 30 0,-9-30 16,0 0-16,0 0 0,3 34 16,-3-34-16,0 38 15,0-38-15,0 0 0,-6 37 16,6-37-16,-6 41 15,6-41-15,-8 42 0,8-42 16,0 0 0,-13 41-16,13-41 15,-14 42-15,14-42 0,0 0 16,0 0-16,-18 39 16,18-39-16,0 0 0,-25 38 15,25-38-15,-28 32 16,28-32-16,-27 34 0,27-34 15,0 0-15,0 0 0,-30 29 16,30-29-16,0 0 0,0 0 16,-30 27-16,30-27 15,0 0-15,0 0 16,-32 24-16,32-24 0,0 0 16,0 0-16,-33 17 15,33-17 1,0 0-16,0 0 0,-29 15 15,29-15-15,0 0 16,0 0-16,-29 6 0,29-6 16,0 0-16,0 0 15,-27 6-15,27-6 0,0 0 16,0 0-16,-22 0 16,22 0-16,0 0 0,0 0 0,-13 2 15,13-2-15,0 0 16,0 0-16,-8 0 0,8 0 15,0 0-15,0 0 16,0 5-16,0-5 0,0 0 16,0 0-16,4-5 15,-4 5 1,0 0-16,0 0 0,0-2 16,0 2-16,0 0 15,0-12-15,0 12 16,-4-17-16,4 17 0,0 0 15,-5-21-15,5 21 16,0 0-16,-6-33 0,6 33 16,-8-34-16,8 34 0,0 0 15,-7-37-15,7 37 0,0 0 16,0 0-16,-6-41 16,6 41-16,0 0 0,0 0 15,-9-39-15,9 39 16,0 0-16,0 0 0,-5-39 15,5 39-15,0 0 0,0 0 16,-8-32-16,8 32 0,0 0 16,0 0-16,-8-33 31,8 33-31,0 0 0,0 0 16,-5-29-16,5 29 0,0 0 15,0 0-15,-6-25 16,6 25-16,0 0 0,0 0 15,-3-17-15,3 17 0,0 0 16,0 0-16,-5-18 16,5 18-16,0 0 15,0 0-15,0-18 0,11 1 16,13-2-16</inkml:trace>
  <inkml:trace contextRef="#ctx0" brushRef="#br1" timeOffset="73614.19">25930 16975 0,'0'0'0,"0"0"16,0 0-16,0 0 0,0 0 15,0 0-15,0 0 16,0 0-16,0 0 0,0 0 15,0 0-15,0 0 16,0 0 0,0 0-16,0 0 0,0 0 15,0 0-15,0 0 16,0 0-16,0 0 0,-12 0 16,12 0-16,0 0 15,0 0-15,-15 0 0,15 0 16,-21-7-16,21 7 15,0 0-15,0 0 0,-20-13 0,20 13 16,0 0-16,-24-17 16,24 17-16,-23-25 0,23 25 15,-30-22-15,30 22 16,-32-31-16,32 31 16,-37-30-16,-1 2 0,0 3 15,-2-1 1,40 26-16,-37-27 15,-1 1-15,38 26 0,-46-26 16,46 26-16,-50-36 16,-6 0-16,9 0 0,-1 1 15,48 35-15,-48-36 16,2 0-16,-5 3 0,4 2 16,2 0-16,4-1 0,-1 0 15,42 32-15,-47-32 0,47 32 16,-57-40-16,-2 2 15,0-3-15,9-1 0,-4 4 16,6 0-16,-1 4 16,0-1-16,49 35 0,-51-41 15,2 2-15,-4 0 0,2 2 16,3-3-16,1 5 0,0-1 16,2 0-16,-2-2 15,6 3-15,-1-5 0,0 5 16,-2-2-16,6 1 15,-4-3-15,1-2 0,-4 1 32,4 3-32,-7 1 0,4 0 15,-1 0-15,1 3 0,-3-1 16,-1 1-16,3-2 16,1 3-16,-1-2 15,2 1-15,-3 0 0,46 33 16,-43-38-16,-8-1 15,1-2-15,50 41 0,-57-38 0,3-6 16,4 3-16,0-1 16,2 1-16,48 41 0,-50-39 15,-1 0-15,51 39 16,-50-41-16,0-4 0,2 4 16,5-1-16,0 4 15,8-4 1,35 42-16,-41-40 0,-1-3 15,3 2-15,0 2 16,39 39-16,-37-38 0,-1 0 16,-2 2-16,2 4 15,3-2-15,8 8 0,27 26 16,-27-33-16,-3 1 16,30 32-16,-32-33 0,-1-2 0,33 35 15,-36-35-15,-2-1 16,38 36-16,0 0 0,-45-45 15,45 45-15,-44-41 16,3-1-16,41 42 16,-42-35-16,42 35 0,0 0 15,-42-36 1,42 36-16,-38-38 16,38 38-16,0 0 0,-39-36 15,39 36-15,0 0 16,-35-36-16,35 36 0,0 0 15,0 0-15,-29-29 16,29 29-16,0 0 0,0 0 16,-27-26-16,27 26 0,0 0 15,0 0-15,-18-25 0,18 25 16,0 0-16,0 0 16,-16-21-16,8 4 0</inkml:trace>
  <inkml:trace contextRef="#ctx0" brushRef="#br1" timeOffset="74485.92">26250 16760 0,'0'0'0,"0"0"16,0 0-16,0 0 16,0 0-16,0 0 15,0 0-15,0 0 0,0 0 16,0 27-16,0 21 16,0 19-16,0-1 15,0-7-15,0-59 0,0 68 0,0-3 0,-7-1 16,7-64-16,-4 61 15,4-61-15,0 0 0,0 0 16,-10 50-16,10-50 16,0 0-16,0 0 15,-6 40 1,6-40-16,-7 28 0,6-16 16</inkml:trace>
  <inkml:trace contextRef="#ctx0" brushRef="#br1" timeOffset="74971.58">26282 16790 0,'0'0'15,"0"0"1,0 0-16,0 0 16,0 0-16,0 0 0,0 0 15,0 0-15,0 0 16,0 0-16,18-3 0,21-12 16,-39 15-16,58-16 15,-58 16-15,62-14 0,-62 14 16,64-6-16,-2 6 0,-62 0 15,47 12-15,-47-12 0,30 20 16,-10 5-16,-20-25 16,15 29-16,-15-29 15,3 38-15,-6 7 0,-12-1 16,-2 1-16,-9-1 16,-13 1-16,-3-4 0,0-3 0,-5-5 15,2 0-15,5-6 16,40-27-16,-36 23 0,36-23 15,0 0-15,-39 24 16,39-24-16,0 0 0,0 0 16,-35 21-16,35-21 15,-21 12 1</inkml:trace>
  <inkml:trace contextRef="#ctx0" brushRef="#br1" timeOffset="75318.6">26819 17220 0,'0'0'0,"0"0"0,0 0 15,0 0-15,0 0 16,0 0-16,0 0 0,0 0 16,0 0-16,0 0 15,0 16-15,0 20 0,0-36 16,0 0-16,0 51 0,0-51 15,-5 52-15,5-52 0,0 0 16,0 0-16,-7 48 16,7-48-16,-12 36 0</inkml:trace>
  <inkml:trace contextRef="#ctx0" brushRef="#br1" timeOffset="98160.54">20950 9044 0,'0'0'0,"0"0"16,0 0-16,-8-17 0,-4-21 15,12 38-15,0 0 0,-18-57 16,-3 7-16,21 50 16,-30-42-16,-5 16 0,-7 11 15,-2 15-15,-9 5 16,-19 13-16,-4 6 15,-2 2 1,1 5-16,3-2 0,3 4 16,71-33-16,-68 35 15,1 5-15,1 7 0,4 3 16,11 3-16,10 3 16,14 4-16,14-5 0,17 2 15,16-10-15,23-5 16,13-6-16,21-10 0,9-14 0,4-9 15</inkml:trace>
  <inkml:trace contextRef="#ctx0" brushRef="#br1" timeOffset="98561.35">21245 8926 0,'0'0'0,"0"0"0,0 0 16,-21 0-16,21 0 0,0 0 15,-36-4-15,-15 12 16,51-8-16,-44 20 0,14 13 15,3 8-15,7 3 16,5 10-16,7 9 16,8-2-16,14-10 0,10-10 0,8-18 15,13-10-15,6-9 16,14-11-16,2-11 0,-67 18 16,65-31-16,-14-6 15,-51 37-15,35-47 0,-16-4 16,-19 51-16,2-50 15,-16 0 1,-7 5-16,21 45 0,-29-29 16</inkml:trace>
  <inkml:trace contextRef="#ctx0" brushRef="#br1" timeOffset="99146.35">21482 9116 0,'0'0'0,"0"0"0,0 0 15,0 29-15,0-29 0,0 0 16,0 48-16,0-48 15,8 65-15,-8-65 0,18 48 16,-18-48-16,0 0 16,20 23-16,-20-23 0,19-3 15,-7-11 1,3-13-16,-1-6 16,4-8-16,-3-1 0,2 1 15,-17 41-15,0 0 16,24-45-16,-24 45 0,0 0 15,29-41-15,-29 41 16,43-32-16,-2 21 16,-41 11-16,35 1 0,-35-1 0,29 21 15,-29-21-15,30 33 16,-30-33-16,0 0 0,0 0 16,27 38-16,-6-5 15,2-16-15,1-10 0,1-17 16,1-7-16,4-10 15,0-5 1,-1-4-16,-29 36 0,0 0 16,33-35-16,-33 35 15,29-21-15,-5 12 0,-4 18 16,-7 12-16,-5 11 16,-2 9-16,0 7 0,0 6 15,-6-54-15,0 0 16,9 59-16</inkml:trace>
  <inkml:trace contextRef="#ctx0" brushRef="#br1" timeOffset="99609.03">22580 9095 0,'0'0'15,"0"0"-15,0 0 0,0 0 16,0 30-16,-8 23 16,0 27-16,-8 0 0,5-3 15,11-77 1,0 0-16,-13 77 16,13-77-16,0 0 0,0 0 15,-6 63-15,6-63 16,-2 38-16,7-30 0,3-19 15,-3-12-15,-2-13 16,8-8-16,5-15 16,16-19-16,3-5 0,3 1 0,8 1 15,-2 10-15,0 12 16,1 7-16,-45 52 0,49-40 16,-49 40-16,51-29 15,-51 29-15,48-18 0,-48 18 16,38 0-16,-19 14 15,-11 9 1,-13 5-16,-14 2 0,-4-2 16,-11 0-16,-1 1 15,0 0-15,-3-5 0,38-24 16,-40 24-16,2-3 16,-1-12-16</inkml:trace>
  <inkml:trace contextRef="#ctx0" brushRef="#br1" timeOffset="100031.98">20147 9892 0,'0'0'0,"0"0"0,30-11 16,21-10-16,38-11 16,15-7-16,38-6 0,29-2 0,29-4 15,25 4-15,-7 8 0,-7 13 16,-16 2-16,-8 12 16,-9 1-16,-18 7 0,-6 2 15,-12-1-15,-23 3 16,-10 3-16,-20-3 0,-19 0 31</inkml:trace>
  <inkml:trace contextRef="#ctx0" brushRef="#br1" timeOffset="100981.1">18366 4067 0,'0'0'15,"-29"0"-15,-19 0 16,-16 6-16,-2 1 0,9 6 16,5 8-1,52-21-15,-54 31 0,54-31 16,-53 36-16,-1 1 15,54-37-15,-45 42 16,45-42-16,-22 45 0,18-7 16,22-14-16,8-7 15,12-5-15,13-3 0,14-3 16,6 0-16,7 6 0,-5 12 16,-4 8-16,-10 7 0,-9 11 15,-16 7-15,-11 2 16,-17 3-16,-15 0 0,-18 0 15,-11 0-15,-13 0 16,-8 1-16,-6-3 0,0-8 16,2-7-16,63-45 0,-62 41 15,62-41-15,-62 30 0,0-9 16</inkml:trace>
  <inkml:trace contextRef="#ctx0" brushRef="#br1" timeOffset="101397.69">18627 4900 0,'0'0'0,"0"0"0,0 0 16,0 0-16,3 24 15,-3-24-15,17 56 0,7 18 16,6-5-16,-30-69 16,38 59-1,7-10-15,-1-7 16,-44-42-16,48 27 0,-1-17 15,-2-20-15,-12-5 16,-1-9-16,-5-9 0,0-8 16,-3-9-16,-1-9 15,-5 1-15,-13 0 0,-2 6 16,-3 52-16,-3-51 0,3 51 16,0 0-16,0 0 0,-8-39 15,8 39-15,0 0 16,-12-36-16</inkml:trace>
  <inkml:trace contextRef="#ctx0" brushRef="#br1" timeOffset="101798.4">19530 4425 0,'0'0'0,"0"0"0,0 0 15,0 0-15,4 28 0,5 25 16,5 23-16,-7 2 16,-2 2-16,5 3 0,4-9 15,4-12-15,0 0 16,3-8-16,-21-54 0,0 0 0,23 48 15,-23-48-15,27 31 16,-27-31-16,23 19 0,-23-19 16,24-3-16,-24 3 15,19-16-15,-5-7 16,-12-6-16,-2 29 0,-5-36 16,5 36-1,-24-36-15,24 36 16,-33-31-16,33 31 0,-40-25 15,40 25-15,-42-12 16,0 12-16</inkml:trace>
  <inkml:trace contextRef="#ctx0" brushRef="#br1" timeOffset="102131.1">18263 5777 0,'0'0'0,"0"0"16,0 0-16,24-4 15,26-12-15,26-5 0,1-4 16,15 5-16,13 2 0,28 0 16,18 6-16,0 4 15,0-1-15,4 0 0,8-3 16,-4-2-16,-8-7 16,-14 3-16,-9-3 0,-19-6 15,-23-6-15</inkml:trace>
  <inkml:trace contextRef="#ctx0" brushRef="#br1" timeOffset="113235.56">25678 15859 0,'0'0'0,"0"0"16,0 0-16,0 0 15,0 0-15,0 0 0,0 0 0,0 0 16,0 0-16,0 0 16,0 0-16,0 0 0,0 0 15,0 0-15,0 0 16,0 0-16,0 0 16,0 0-16,0 0 0,0 0 15,0 0-15,0 0 0,0 0 16,0 0-16,-8 13 0,8-13 15,0 0-15,0 0 16,-13 11-16,13-11 0,0 0 16,-20 21-16,20-21 15,-23 15-15,23-15 0,0 0 16,0 0 0,-24 17-16,24-17 15,0 0-15,-30 14 0,30-14 16,0 0-16,0 0 15,-33 13-15,33-13 0,-32 9 16,32-9-16,0 0 16,0 0-16,-33 5 0,33-5 15,0 0-15,0 0 0,-38 7 16,38-7-16,0 0 0,0 0 16,-36 0-16,36 0 15,0 0-15,0 0 0,-36 0 16,36 0-16,0 0 15,0 0-15,-30 0 16,30 0-16,0 0 16,0 0-16,-23 0 15,23 0-15,0 0 16,0 0-16,-23-3 0,23 3 16,-22-6-16</inkml:trace>
  <inkml:trace contextRef="#ctx0" brushRef="#br1" timeOffset="113937.45">25441 15823 0,'0'0'16,"0"0"-16,0 0 0,0 0 15,0 0-15,0 0 16,0 0-16,0 0 16,0 0-16,0 0 0,0 0 15,0 0-15,0 0 0,-17 9 16,17-9-16,-27 19 0,27-19 16,-33 22-16,33-22 15,0 0-15,-29 31 0,29-31 16,-24 26-16,24-26 15,0 0-15,-30 30 0,30-30 16,0 0 0,-27 27-16,27-27 15,0 0-15,0 0 0,-27 30 16,27-30-16,0 0 16,0 0-16,-16 26 0,16-26 15,0 0-15,0 0 16,-13 30-16,13-30 15,0 0-15,0 0 0,-6 22 0,6-22 16,0 0-16,0 0 16,6 25-16,-6-25 0,0 0 15,16 18-15,-16-18 16,21 14-16,-21-14 0,35 12 16,-35-12-16,35 6 15,-35-6 1,0 0-16,0 0 0,38 6 15,4-3-15,-42-3 16,0 0-16,44 0 0,-44 0 16,47-9-16</inkml:trace>
  <inkml:trace contextRef="#ctx0" brushRef="#br1" timeOffset="115426.54">23764 13761 0,'0'0'0,"0"0"16,0 0-16,0 0 0,-20 10 15,20-10-15,-35 8 16,35-8-16,0 0 0,0 0 16,-50 12-16,50-12 15,-52 11 1,52-11-16,0 0 0,0 0 16,-54 11-16,54-11 15,-50 10-15,50-10 0,0 0 16,-54 13-16,54-13 15,-44 12-15,44-12 0,0 0 16,-38 5-16,38-5 16,0 0-16,-33 4 0,33-4 15,0 0-15,0 0 0,-35-4 16,35 4-16,0 0 16,-37-3-16,37 3 0,0 0 15,0 0-15,-41-5 16,41 5-16,0 0 0,0 0 15,-41-9 1,41 9-16,0 0 16,0 0-16,-42-3 0,42 3 15,0 0-15,-45 0 16,45 0-16,0 0 0,0 0 16,-40 0-16,40 0 15,0 0-15,0 0 16,-36 0-16,36 0 0,0 0 0,0 0 15,-30-4-15,30 4 16,-26-6-16,2-4 0</inkml:trace>
  <inkml:trace contextRef="#ctx0" brushRef="#br1" timeOffset="115995.71">23132 13598 0,'0'0'15,"0"0"-15,0 0 0,0 0 16,0 0-16,0 0 15,0 0-15,0 0 16,-14 10-16,14-10 0,-27 11 16,27-11-16,-38 24 0,4-3 15,34-21-15,0 0 0,-28 26 16,28-26-16,-27 25 16,27-25-16,-33 29 0,33-29 15,0 0-15,-34 29 16,34-29-16,-35 34 0,35-34 15,0 0 1,0 0-16,-33 32 16,33-32-16,0 0 15,0 0-15,-26 29 0,26-29 16,0 0-16,-14 27 16,14-27-16,-3 27 0,3-27 15,0 0-15,6 24 16,-6-24-16,0 0 0,14 22 0,-14-22 15,21 22-15,-21-22 16,0 0-16,0 0 0,29 24 16,-29-24-16,0 0 15,35 15-15,-35-15 0,46 14 16,-46-14-16,46 5 0,0-5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92D2A-D328-434D-8CDF-99D61810A40F}" type="datetimeFigureOut">
              <a:rPr lang="en-GB" smtClean="0"/>
              <a:t>17/03/2025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58F77-719D-8149-96DE-091A1B66B5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26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Total utility is the total satisfaction from a given level of consumption.</a:t>
            </a:r>
          </a:p>
          <a:p>
            <a:endParaRPr lang="en-GB" dirty="0"/>
          </a:p>
          <a:p>
            <a:r>
              <a:rPr lang="en-GB" dirty="0"/>
              <a:t>Marginal utility is the change in satisfaction from consuming one extra unit.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benefit is generated by the first unit of a good consumed because it satisfies all or a large part of the immediate need or desire.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second unit consumed would generate less utility – perhaps even zero, given that the consumer now has less need or desire.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less benefit derived, the rational consumer is prepared to pay less for the second unit, because the marginal utility falls.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8F77-719D-8149-96DE-091A1B66B5D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602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Total utility is the total satisfaction from a given level of consumption.</a:t>
            </a:r>
          </a:p>
          <a:p>
            <a:endParaRPr lang="en-GB" dirty="0"/>
          </a:p>
          <a:p>
            <a:r>
              <a:rPr lang="en-GB" dirty="0"/>
              <a:t>Marginal utility is the change in satisfaction from consuming one extra unit.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benefit is generated by the first unit of a good consumed because it satisfies all or a large part of the immediate need or desire.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second unit consumed would generate less utility – perhaps even zero, given that the consumer now has less need or desire.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less benefit derived, the rational consumer is prepared to pay less for the second unit, because the marginal utility falls.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8F77-719D-8149-96DE-091A1B66B5D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337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Total utility is the total satisfaction from a given level of consumption.</a:t>
            </a:r>
          </a:p>
          <a:p>
            <a:endParaRPr lang="en-GB" dirty="0"/>
          </a:p>
          <a:p>
            <a:r>
              <a:rPr lang="en-GB" dirty="0"/>
              <a:t>Marginal utility is the change in satisfaction from consuming one extra unit.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benefit is generated by the first unit of a good consumed because it satisfies all or a large part of the immediate need or desire.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second unit consumed would generate less utility – perhaps even zero, given that the consumer now has less need or desire.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less benefit derived, the rational consumer is prepared to pay less for the second unit, because the marginal utility falls.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8F77-719D-8149-96DE-091A1B66B5D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77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8798" y="2822443"/>
            <a:ext cx="8726214" cy="2589904"/>
          </a:xfrm>
          <a:noFill/>
          <a:ln w="76200">
            <a:noFill/>
          </a:ln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498798" y="947605"/>
            <a:ext cx="8726214" cy="1325563"/>
          </a:xfrm>
          <a:noFill/>
          <a:ln w="76200"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78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60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2992" y="1825625"/>
            <a:ext cx="8820808" cy="4351338"/>
          </a:xfrm>
          <a:ln w="76200">
            <a:solidFill>
              <a:srgbClr val="FF0000"/>
            </a:solidFill>
          </a:ln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4956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730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2178" y="1709738"/>
            <a:ext cx="862527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2178" y="4589463"/>
            <a:ext cx="862527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76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32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59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930" y="365125"/>
            <a:ext cx="888386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928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24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811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80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544" y="365125"/>
            <a:ext cx="876825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5544" y="1825625"/>
            <a:ext cx="8768256" cy="43513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99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27586" y="365125"/>
            <a:ext cx="87262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7586" y="1825625"/>
            <a:ext cx="87262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 userDrawn="1"/>
        </p:nvSpPr>
        <p:spPr bwMode="auto">
          <a:xfrm rot="-5400000">
            <a:off x="-2606039" y="2606042"/>
            <a:ext cx="6858003" cy="164591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Economics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08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xampaperspractice.co.uk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xampaperspractice.co.uk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xampaperspractice.co.uk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7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xampaperspractice.co.uk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ustomXml" Target="../ink/ink6.xml"/><Relationship Id="rId7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customXml" Target="../ink/ink7.xml"/><Relationship Id="rId4" Type="http://schemas.openxmlformats.org/officeDocument/2006/relationships/image" Target="../media/image19.png"/><Relationship Id="rId9" Type="http://schemas.openxmlformats.org/officeDocument/2006/relationships/hyperlink" Target="http://www.exampaperspractice.co.uk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7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xampaperspractice.co.uk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7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xampaperspractice.co.uk/" TargetMode="External"/><Relationship Id="rId3" Type="http://schemas.openxmlformats.org/officeDocument/2006/relationships/image" Target="NULL"/><Relationship Id="rId7" Type="http://schemas.openxmlformats.org/officeDocument/2006/relationships/image" Target="../media/image2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NULL"/><Relationship Id="rId4" Type="http://schemas.openxmlformats.org/officeDocument/2006/relationships/customXml" Target="../ink/ink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xampaperspractice.co.uk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xampaperspractice.co.uk/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customXml" Target="../ink/ink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7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ustomXml" Target="../ink/ink17.xml"/><Relationship Id="rId7" Type="http://schemas.openxmlformats.org/officeDocument/2006/relationships/image" Target="../media/image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customXml" Target="../ink/ink18.xml"/><Relationship Id="rId4" Type="http://schemas.openxmlformats.org/officeDocument/2006/relationships/image" Target="../media/image31.png"/><Relationship Id="rId9" Type="http://schemas.openxmlformats.org/officeDocument/2006/relationships/hyperlink" Target="http://www.exampaperspractice.co.uk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hyperlink" Target="http://www.exampaperspractice.co.uk/" TargetMode="External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498798" y="3821904"/>
            <a:ext cx="8726214" cy="2228022"/>
          </a:xfrm>
        </p:spPr>
        <p:txBody>
          <a:bodyPr/>
          <a:lstStyle/>
          <a:p>
            <a:r>
              <a:rPr lang="en-GB" dirty="0"/>
              <a:t>Theme 2 Economics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98798" y="1947066"/>
            <a:ext cx="8726214" cy="1325563"/>
          </a:xfrm>
        </p:spPr>
        <p:txBody>
          <a:bodyPr/>
          <a:lstStyle/>
          <a:p>
            <a:pPr algn="ctr"/>
            <a:r>
              <a:rPr lang="en-GB" dirty="0"/>
              <a:t>Demand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A29B1C8-ABDD-45DC-9505-5A27EF8F7410}"/>
                  </a:ext>
                </a:extLst>
              </p14:cNvPr>
              <p14:cNvContentPartPr/>
              <p14:nvPr/>
            </p14:nvContentPartPr>
            <p14:xfrm>
              <a:off x="10869120" y="5673600"/>
              <a:ext cx="232560" cy="35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A29B1C8-ABDD-45DC-9505-5A27EF8F74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59760" y="5664240"/>
                <a:ext cx="25128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5B78758-ADF3-1104-CBD9-864F1925E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B4C0DD-7B28-AFBE-43B7-11B216E51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FCF8E61-CAA2-29D4-D2B8-10E0457A2913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15E6D-B72A-7299-6FEC-0BD2ED558CDA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142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498798" y="2424957"/>
            <a:ext cx="8726214" cy="258990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Economic agents will come together in a market to engage in a transaction.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An Economic Agent is simply a person, company, or organisation, that has an influence on the economy.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Different economic agents will have varying objectives.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259" y="5125321"/>
            <a:ext cx="1658732" cy="1658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033" y="5191045"/>
            <a:ext cx="2070256" cy="13736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354" y="5252411"/>
            <a:ext cx="2004797" cy="1252998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Economic Agents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BB6704-4604-41DF-3661-26F1CD760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2BD586-7C54-CE7C-6192-D2F1B0938D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9B49518-7AA3-2FBF-A425-1FD510DE9DAD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4AA8E-8EF5-1D47-C404-597518A93216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2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498798" y="2822443"/>
            <a:ext cx="7007689" cy="2589904"/>
          </a:xfrm>
        </p:spPr>
        <p:txBody>
          <a:bodyPr>
            <a:normAutofit lnSpcReduction="10000"/>
          </a:bodyPr>
          <a:lstStyle/>
          <a:p>
            <a:pPr algn="l"/>
            <a:r>
              <a:rPr lang="en-GB" dirty="0"/>
              <a:t>Consumers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Consumers are traditionally assumed to want to maximise their utility (while living within their means).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When faced with a decision about how to spend limited income, consumers will opt for the good/service that gives them the most satisfaction. </a:t>
            </a:r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Economic Agents </a:t>
            </a:r>
            <a:r>
              <a:rPr lang="en-GB" b="1" dirty="0">
                <a:latin typeface="+mn-lt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487" y="4199804"/>
            <a:ext cx="2530059" cy="2530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231F87-6553-980A-04AF-2C987209DC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BC5E8F-C6D3-D89D-7948-0CEBF74829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088384B-4C26-7508-F9ED-42355283F464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1878A-3C4D-4BF2-BC4D-357E3FB47942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34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GB" b="1" dirty="0"/>
              <a:t>Firms</a:t>
            </a:r>
          </a:p>
          <a:p>
            <a:pPr algn="l"/>
            <a:r>
              <a:rPr lang="en-GB" dirty="0"/>
              <a:t> </a:t>
            </a:r>
          </a:p>
          <a:p>
            <a:pPr algn="l"/>
            <a:r>
              <a:rPr lang="en-GB" dirty="0"/>
              <a:t>We assume the objective of any firm is to maximise profit.</a:t>
            </a:r>
          </a:p>
          <a:p>
            <a:pPr algn="l"/>
            <a:r>
              <a:rPr lang="en-GB" dirty="0"/>
              <a:t>A firms profit is their total revenue minus their total costs.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Profit means the firm can survive, and reinvest in the business in the hope of making more profits in the future. </a:t>
            </a:r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Economic Agents </a:t>
            </a:r>
            <a:r>
              <a:rPr lang="en-GB" b="1" dirty="0">
                <a:latin typeface="+mn-lt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487" y="4199804"/>
            <a:ext cx="2530059" cy="2530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CBA121-C39D-F409-0ECE-93E0B8B279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8FFA7D-A8B2-1485-EB09-367EBCAD01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101406B-DD38-0726-D08E-700506FEE1F7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4C4B1D-6DF4-25CC-1DA9-1567CD872AF4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29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algn="l"/>
            <a:r>
              <a:rPr lang="en-GB" sz="4000" b="1" u="sng" dirty="0"/>
              <a:t>Governments</a:t>
            </a:r>
            <a:r>
              <a:rPr lang="en-GB" sz="4000" b="1" dirty="0"/>
              <a:t>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Governments try to balance the resources of a country with the needs and wants of the population, i.e. economists assume governments try to</a:t>
            </a:r>
            <a:r>
              <a:rPr lang="en-GB" b="1" dirty="0"/>
              <a:t> maximise public interest.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This is likely to include the following: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/>
              <a:t>Economic Growth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/>
              <a:t>Full employment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/>
              <a:t>Low inflation  </a:t>
            </a:r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Economic Agents </a:t>
            </a:r>
            <a:r>
              <a:rPr lang="en-GB" b="1" dirty="0">
                <a:latin typeface="+mn-lt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487" y="4199804"/>
            <a:ext cx="2530059" cy="2530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CB9ED5-1DF3-46A0-41C7-F419D20DE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6E7884-CFAC-2E4B-E08F-28ED92F3C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8BA7566-BA87-554F-F971-82DB8FC5FD7B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F52D2-9A75-60BB-86EE-164B4804B897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67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Demand is the quantity of a good or service that consumers are </a:t>
            </a:r>
            <a:r>
              <a:rPr lang="en-GB" b="1" dirty="0">
                <a:solidFill>
                  <a:srgbClr val="00B050"/>
                </a:solidFill>
              </a:rPr>
              <a:t>willing</a:t>
            </a:r>
            <a:r>
              <a:rPr lang="en-GB" dirty="0"/>
              <a:t> and </a:t>
            </a:r>
            <a:r>
              <a:rPr lang="en-GB" b="1" dirty="0">
                <a:solidFill>
                  <a:srgbClr val="00B050"/>
                </a:solidFill>
              </a:rPr>
              <a:t>able</a:t>
            </a:r>
            <a:r>
              <a:rPr lang="en-GB" b="1" dirty="0"/>
              <a:t> </a:t>
            </a:r>
            <a:r>
              <a:rPr lang="en-GB" dirty="0"/>
              <a:t>to buy at a given price. 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Theory of Demand </a:t>
            </a:r>
            <a:endParaRPr lang="en-GB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8800" y="4871322"/>
            <a:ext cx="362778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They have enough money to be able to buy the good or service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35787" y="4871323"/>
            <a:ext cx="298173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They voluntarily want to consume the good or service.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697357" y="3644537"/>
            <a:ext cx="1162026" cy="106775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289097" y="3644537"/>
            <a:ext cx="1746690" cy="106775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3EF8193-0722-8C84-5AF2-27022F661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348E03-BF22-22E6-B9A8-CD390AA0C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69FE901-5695-32D6-EBD2-87ABE526E037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26922D-404F-286B-FEEF-CEF68A614207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2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2498798" y="1763486"/>
            <a:ext cx="8726214" cy="3648861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2800" b="1" dirty="0"/>
              <a:t>Individual Demand</a:t>
            </a:r>
          </a:p>
          <a:p>
            <a:pPr algn="l"/>
            <a:r>
              <a:rPr lang="en-GB" dirty="0"/>
              <a:t>Each of us has an individual demand for particular goods and services</a:t>
            </a:r>
            <a:r>
              <a:rPr lang="mr-IN" dirty="0"/>
              <a:t>–</a:t>
            </a:r>
            <a:r>
              <a:rPr lang="en-GB" dirty="0"/>
              <a:t> </a:t>
            </a:r>
            <a:r>
              <a:rPr lang="en-GB" i="1" dirty="0"/>
              <a:t>our level of demand at each price reflects the value that we place on a product</a:t>
            </a:r>
            <a:r>
              <a:rPr lang="en-GB" dirty="0"/>
              <a:t>. </a:t>
            </a:r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r>
              <a:rPr lang="en-GB" b="1" dirty="0"/>
              <a:t>Market Demand</a:t>
            </a:r>
          </a:p>
          <a:p>
            <a:pPr algn="l"/>
            <a:r>
              <a:rPr lang="en-GB" dirty="0"/>
              <a:t>Market Demand is the sum of individual demand for a good/service, at a particular price. </a:t>
            </a:r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1C13C-F476-28FF-FB8A-B8DAC65E1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CC9550-5659-F9A0-5558-3B8DA57DF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55D876D-7661-DA1E-B1B5-4D8CDBC54E01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F5BB0-00D7-F0B3-8AA3-947FF9ED220F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99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498798" y="2822443"/>
            <a:ext cx="4124071" cy="3590768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A </a:t>
            </a:r>
            <a:r>
              <a:rPr lang="en-GB" b="1" dirty="0"/>
              <a:t>demand curve </a:t>
            </a:r>
            <a:r>
              <a:rPr lang="en-GB" dirty="0"/>
              <a:t>shows us the relationship between </a:t>
            </a:r>
            <a:r>
              <a:rPr lang="en-GB" b="1" dirty="0"/>
              <a:t>price</a:t>
            </a:r>
            <a:r>
              <a:rPr lang="en-GB" dirty="0"/>
              <a:t> and </a:t>
            </a:r>
            <a:r>
              <a:rPr lang="en-GB" b="1" dirty="0"/>
              <a:t>quantity demanded.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At any given point along the curve, it shows us the </a:t>
            </a:r>
            <a:r>
              <a:rPr lang="en-GB" b="1" dirty="0"/>
              <a:t>quantity of the good </a:t>
            </a:r>
            <a:r>
              <a:rPr lang="en-GB" dirty="0"/>
              <a:t>or service that would be bought </a:t>
            </a:r>
            <a:r>
              <a:rPr lang="en-GB" b="1" dirty="0"/>
              <a:t>at a particular price.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Theory of Demand </a:t>
            </a:r>
            <a:endParaRPr lang="en-GB" b="1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787908"/>
              </p:ext>
            </p:extLst>
          </p:nvPr>
        </p:nvGraphicFramePr>
        <p:xfrm>
          <a:off x="6873439" y="2694651"/>
          <a:ext cx="4788678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1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9291">
                <a:tc>
                  <a:txBody>
                    <a:bodyPr/>
                    <a:lstStyle/>
                    <a:p>
                      <a:r>
                        <a:rPr lang="en-GB" sz="2400" dirty="0"/>
                        <a:t>Price of a chocolate bar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Class Demand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291">
                <a:tc>
                  <a:txBody>
                    <a:bodyPr/>
                    <a:lstStyle/>
                    <a:p>
                      <a:r>
                        <a:rPr lang="en-GB" sz="3200" b="1" dirty="0"/>
                        <a:t>30p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291">
                <a:tc>
                  <a:txBody>
                    <a:bodyPr/>
                    <a:lstStyle/>
                    <a:p>
                      <a:r>
                        <a:rPr lang="en-GB" sz="3200" b="1" dirty="0"/>
                        <a:t>60p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291">
                <a:tc>
                  <a:txBody>
                    <a:bodyPr/>
                    <a:lstStyle/>
                    <a:p>
                      <a:r>
                        <a:rPr lang="en-GB" sz="3200" b="1" dirty="0"/>
                        <a:t>90p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291">
                <a:tc>
                  <a:txBody>
                    <a:bodyPr/>
                    <a:lstStyle/>
                    <a:p>
                      <a:r>
                        <a:rPr lang="en-GB" sz="3200" b="1" dirty="0"/>
                        <a:t>£1.20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291">
                <a:tc>
                  <a:txBody>
                    <a:bodyPr/>
                    <a:lstStyle/>
                    <a:p>
                      <a:r>
                        <a:rPr lang="en-GB" sz="3200" b="1" dirty="0"/>
                        <a:t>£1.50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1BD3968-1622-0D39-CA85-12A9404A8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7B6118-A774-20B0-F7B4-5EB4DA1576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76C96861-BDAC-2D2A-2859-E4C9913F91A9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95697-DA74-76D6-BA8A-25CBFCF34E4A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17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270" y="2144714"/>
            <a:ext cx="5373858" cy="459378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Ceteris paribus</a:t>
            </a:r>
            <a:r>
              <a:rPr lang="en-GB" dirty="0"/>
              <a:t>, there is an </a:t>
            </a:r>
            <a:r>
              <a:rPr lang="en-GB" b="1" dirty="0">
                <a:solidFill>
                  <a:srgbClr val="00B050"/>
                </a:solidFill>
              </a:rPr>
              <a:t>inverse relationship </a:t>
            </a:r>
            <a:r>
              <a:rPr lang="en-GB" dirty="0"/>
              <a:t>between price and quantity demanded.</a:t>
            </a:r>
            <a:br>
              <a:rPr lang="en-GB" dirty="0"/>
            </a:b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498798" y="3210879"/>
            <a:ext cx="2936802" cy="2589904"/>
          </a:xfrm>
        </p:spPr>
        <p:txBody>
          <a:bodyPr>
            <a:normAutofit lnSpcReduction="10000"/>
          </a:bodyPr>
          <a:lstStyle/>
          <a:p>
            <a:pPr algn="l"/>
            <a:r>
              <a:rPr lang="en-GB" b="1" dirty="0"/>
              <a:t>As price falls, we see an </a:t>
            </a:r>
            <a:r>
              <a:rPr lang="en-GB" b="1" i="1" dirty="0"/>
              <a:t>extension</a:t>
            </a:r>
            <a:r>
              <a:rPr lang="en-GB" b="1" dirty="0"/>
              <a:t> in quantity demanded. </a:t>
            </a:r>
          </a:p>
          <a:p>
            <a:pPr algn="l"/>
            <a:endParaRPr lang="en-GB" dirty="0"/>
          </a:p>
          <a:p>
            <a:pPr algn="l"/>
            <a:r>
              <a:rPr lang="en-GB" b="1" dirty="0"/>
              <a:t>As price rises, we see a </a:t>
            </a:r>
            <a:r>
              <a:rPr lang="en-GB" b="1" i="1" dirty="0"/>
              <a:t>contraction</a:t>
            </a:r>
            <a:r>
              <a:rPr lang="en-GB" b="1" dirty="0"/>
              <a:t> in quantity demanded.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4FDAADD-2606-4152-9413-6E6BC3185257}"/>
                  </a:ext>
                </a:extLst>
              </p14:cNvPr>
              <p14:cNvContentPartPr/>
              <p14:nvPr/>
            </p14:nvContentPartPr>
            <p14:xfrm>
              <a:off x="2271240" y="5503680"/>
              <a:ext cx="1328760" cy="272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4FDAADD-2606-4152-9413-6E6BC31852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61880" y="5494320"/>
                <a:ext cx="1347480" cy="2916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FB07D86-50F0-696F-AD3C-6536812171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9E8B73-D87C-6C2C-49EF-30AFC31AF1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7BBACD1-E1D0-12D5-7B73-6E150C736546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B8E044-133E-1D72-A729-113F95A483BF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2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 algn="l"/>
            <a:r>
              <a:rPr lang="en-GB" dirty="0"/>
              <a:t>Demand curves </a:t>
            </a:r>
            <a:r>
              <a:rPr lang="en-GB" b="1" dirty="0"/>
              <a:t>slope downwards from left to right</a:t>
            </a:r>
            <a:r>
              <a:rPr lang="en-GB" dirty="0"/>
              <a:t>.</a:t>
            </a:r>
          </a:p>
          <a:p>
            <a:pPr algn="l"/>
            <a:r>
              <a:rPr lang="en-GB" dirty="0"/>
              <a:t>The higher the price charged for a good, the lower the quantity demanded.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There are 3 explanations for this: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Diminishing marginal utility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The income effect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The substitution effect 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Why do demand curves slope down from left to right?</a:t>
            </a:r>
            <a:r>
              <a:rPr lang="en-GB" sz="4000" b="1" dirty="0">
                <a:latin typeface="+mn-lt"/>
              </a:rPr>
              <a:t> </a:t>
            </a:r>
            <a:endParaRPr lang="en-GB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54" y="3685743"/>
            <a:ext cx="3624746" cy="2804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2582D2-2A4D-A5B8-6DBC-E8204C6F1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566473-56E0-2459-4F7B-AA2B426E73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7853FD4-8FE9-3B02-CC31-F9DE2A49057F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444A0B-F799-84D2-710D-771CE17E9B0A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55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b="1" dirty="0"/>
              <a:t>1. Diminishing marginal utility </a:t>
            </a:r>
          </a:p>
          <a:p>
            <a:pPr algn="l"/>
            <a:r>
              <a:rPr lang="en-GB" b="1" dirty="0">
                <a:solidFill>
                  <a:srgbClr val="00B050"/>
                </a:solidFill>
              </a:rPr>
              <a:t>Total Utility: </a:t>
            </a:r>
            <a:r>
              <a:rPr lang="en-GB" dirty="0"/>
              <a:t>Total Satisfaction from a given level of consumption. </a:t>
            </a:r>
          </a:p>
          <a:p>
            <a:pPr algn="l"/>
            <a:r>
              <a:rPr lang="en-GB" b="1" dirty="0">
                <a:solidFill>
                  <a:srgbClr val="00B050"/>
                </a:solidFill>
              </a:rPr>
              <a:t>Marginal Utility</a:t>
            </a:r>
            <a:r>
              <a:rPr lang="en-GB" dirty="0">
                <a:solidFill>
                  <a:srgbClr val="00B050"/>
                </a:solidFill>
              </a:rPr>
              <a:t>: </a:t>
            </a:r>
            <a:r>
              <a:rPr lang="en-GB" dirty="0"/>
              <a:t>The change in satisfaction from consuming one extra unit. </a:t>
            </a:r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Why do demand curves slope down from left to right?</a:t>
            </a:r>
            <a:r>
              <a:rPr lang="en-GB" sz="4000" b="1" dirty="0">
                <a:latin typeface="+mn-lt"/>
              </a:rPr>
              <a:t> </a:t>
            </a:r>
            <a:endParaRPr lang="en-GB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009" y="4400888"/>
            <a:ext cx="2701891" cy="2090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86354C-ECD9-CC34-CDE1-DCD8FC9FD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E6D747-D7BD-7AB3-8C1B-319371D1C0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8EF6636-5C29-7A42-89F1-C1358DC49322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C09146-2B45-2339-23FE-DAA1C18A4BD3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07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9156E0F5-A385-41AF-8DDA-C0BECFD4A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8" y="2471568"/>
            <a:ext cx="8726214" cy="3631520"/>
          </a:xfrm>
        </p:spPr>
        <p:txBody>
          <a:bodyPr>
            <a:normAutofit/>
          </a:bodyPr>
          <a:lstStyle/>
          <a:p>
            <a:pPr algn="l"/>
            <a:r>
              <a:rPr lang="en-GB" u="sng" dirty="0"/>
              <a:t>General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No Homework = No lesson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Late = Gated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Behaviour = Gated</a:t>
            </a:r>
          </a:p>
          <a:p>
            <a:pPr algn="l"/>
            <a:endParaRPr lang="en-GB" dirty="0"/>
          </a:p>
          <a:p>
            <a:pPr algn="l"/>
            <a:r>
              <a:rPr lang="en-GB" u="sng" dirty="0"/>
              <a:t>Your work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Exercise Books are neat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Assessments uploaded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01A80D-0E60-48BC-8F48-6189EC405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BEB049-CB61-F4B8-C5EC-DBE8681AF2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02A9F2-B919-D3AF-0AB3-C284403C8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E7522FD-159C-7F2A-0F2E-C68A51FC2448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0416B-CF74-A200-FA18-3A75A5C435B4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72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b="1" dirty="0"/>
              <a:t>1. Diminishing marginal utility </a:t>
            </a:r>
            <a:endParaRPr lang="en-GB" dirty="0"/>
          </a:p>
          <a:p>
            <a:pPr algn="l"/>
            <a:r>
              <a:rPr lang="en-GB" b="1" dirty="0">
                <a:solidFill>
                  <a:srgbClr val="00B050"/>
                </a:solidFill>
              </a:rPr>
              <a:t>Marginal Utility</a:t>
            </a:r>
            <a:r>
              <a:rPr lang="en-GB" dirty="0">
                <a:solidFill>
                  <a:srgbClr val="00B050"/>
                </a:solidFill>
              </a:rPr>
              <a:t>: </a:t>
            </a:r>
            <a:r>
              <a:rPr lang="en-GB" dirty="0"/>
              <a:t>The change in satisfaction from consuming one extra unit. 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Why do demand curves slope down from left to right?</a:t>
            </a:r>
            <a:r>
              <a:rPr lang="en-GB" sz="4000" b="1" dirty="0">
                <a:latin typeface="+mn-lt"/>
              </a:rPr>
              <a:t> </a:t>
            </a:r>
            <a:endParaRPr lang="en-GB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789" y="1739454"/>
            <a:ext cx="2087427" cy="1614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072" t="32370" r="7253" b="27771"/>
          <a:stretch/>
        </p:blipFill>
        <p:spPr>
          <a:xfrm>
            <a:off x="3142835" y="4117395"/>
            <a:ext cx="7438140" cy="256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BDF0C-DD6F-3E50-C67A-E1B4BA1973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0CC4F1-199B-EEA5-BAC7-4481B18434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A6E14A5-F69A-7E68-4F14-DE1E2CD209AB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061D9-B064-6D65-68D5-672DDFB86C59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20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498798" y="2822443"/>
            <a:ext cx="8726214" cy="3155276"/>
          </a:xfrm>
        </p:spPr>
        <p:txBody>
          <a:bodyPr>
            <a:normAutofit fontScale="850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B050"/>
                </a:solidFill>
              </a:rPr>
              <a:t>Total Utility: </a:t>
            </a:r>
            <a:r>
              <a:rPr lang="en-GB" dirty="0"/>
              <a:t>Total Satisfaction from a given level of consumption.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B05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B050"/>
                </a:solidFill>
              </a:rPr>
              <a:t>Marginal Utility</a:t>
            </a:r>
            <a:r>
              <a:rPr lang="en-GB" dirty="0">
                <a:solidFill>
                  <a:srgbClr val="00B050"/>
                </a:solidFill>
              </a:rPr>
              <a:t>: </a:t>
            </a:r>
            <a:r>
              <a:rPr lang="en-GB" dirty="0"/>
              <a:t>The change in satisfaction from consuming one extra unit.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As a person increases consumption of a product, </a:t>
            </a:r>
            <a:r>
              <a:rPr lang="en-GB" b="1" dirty="0">
                <a:solidFill>
                  <a:srgbClr val="00B050"/>
                </a:solidFill>
              </a:rPr>
              <a:t>the marginal utility to the consumer falls</a:t>
            </a:r>
            <a:r>
              <a:rPr lang="en-GB" dirty="0"/>
              <a:t> (i.e. diminishes).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As a result, consumers are willing to pay less &amp; less as consumption increases.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Why do demand curves slope down from left to right?</a:t>
            </a:r>
            <a:r>
              <a:rPr lang="en-GB" sz="4000" b="1" dirty="0">
                <a:latin typeface="+mn-lt"/>
              </a:rPr>
              <a:t> </a:t>
            </a:r>
            <a:endParaRPr lang="en-GB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9267" y="1740376"/>
            <a:ext cx="2087427" cy="1614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61F409-9420-E52A-EB98-20439CD0C4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434522-EC17-1C28-19F7-BF3E8798D6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6126EA9-9BC0-33C4-C7C7-42E4C991B235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C582E-A33B-97CF-92A6-C6868EAD3FEA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53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3F2281C-C76E-4B07-9558-F36C262CB3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Show the impact on a demand curve of chocolate becoming cheaper.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46BB37-3C3F-4522-BFFC-EB030721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D172007-FDDF-420F-9862-006973A5F377}"/>
                  </a:ext>
                </a:extLst>
              </p14:cNvPr>
              <p14:cNvContentPartPr/>
              <p14:nvPr/>
            </p14:nvContentPartPr>
            <p14:xfrm>
              <a:off x="1985400" y="3313800"/>
              <a:ext cx="7340040" cy="3481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D172007-FDDF-420F-9862-006973A5F37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76040" y="3304440"/>
                <a:ext cx="7358760" cy="35006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BFA4CF9-86BC-E7C6-5452-71C3FF512B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AD8089-1633-CA6F-B25F-40471075A0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2D1286C-2053-5963-B7FB-7DEC45684636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99F6F-BEC5-E39F-DFA8-599EAB0695F6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40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498798" y="2822442"/>
            <a:ext cx="4802753" cy="3687539"/>
          </a:xfrm>
        </p:spPr>
        <p:txBody>
          <a:bodyPr/>
          <a:lstStyle/>
          <a:p>
            <a:pPr algn="l"/>
            <a:r>
              <a:rPr lang="en-GB" b="1" dirty="0"/>
              <a:t>2. The Income effect </a:t>
            </a:r>
          </a:p>
          <a:p>
            <a:pPr algn="l"/>
            <a:r>
              <a:rPr lang="en-GB" dirty="0"/>
              <a:t>Assuming a fixed level of income, the income effect means that as the price of a product falls, </a:t>
            </a:r>
            <a:r>
              <a:rPr lang="en-GB" b="1" dirty="0"/>
              <a:t>the amount of the product that consumers can buy with their income increases</a:t>
            </a:r>
            <a:r>
              <a:rPr lang="en-GB" dirty="0"/>
              <a:t>, and so demand increases. 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Why do demand curves slope down from left to right?</a:t>
            </a:r>
            <a:r>
              <a:rPr lang="en-GB" sz="4000" b="1" dirty="0">
                <a:latin typeface="+mn-lt"/>
              </a:rPr>
              <a:t> </a:t>
            </a:r>
            <a:endParaRPr lang="en-GB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551" y="2473752"/>
            <a:ext cx="4766209" cy="4195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558D6E-FAE1-5555-29FC-99D1DA07A2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9AD030-9E19-9F2B-F9F3-3A23DC08F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FBDA180-EF18-3955-E8EA-59CF48B58AE7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E5519-86FF-E96D-B58A-EB50B566E35F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68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498798" y="2822442"/>
            <a:ext cx="4802753" cy="3687539"/>
          </a:xfrm>
        </p:spPr>
        <p:txBody>
          <a:bodyPr>
            <a:normAutofit/>
          </a:bodyPr>
          <a:lstStyle/>
          <a:p>
            <a:pPr algn="l"/>
            <a:r>
              <a:rPr lang="en-GB" b="1" dirty="0"/>
              <a:t>3. The Substitution effect </a:t>
            </a:r>
            <a:endParaRPr lang="en-GB" dirty="0"/>
          </a:p>
          <a:p>
            <a:pPr algn="l"/>
            <a:endParaRPr lang="en-GB" dirty="0"/>
          </a:p>
          <a:p>
            <a:pPr algn="l"/>
            <a:r>
              <a:rPr lang="en-GB" dirty="0"/>
              <a:t>A fall in the price of a good makes that good appear </a:t>
            </a:r>
            <a:r>
              <a:rPr lang="en-GB" b="1" dirty="0"/>
              <a:t>relatively cheaper than alternative goods</a:t>
            </a:r>
            <a:r>
              <a:rPr lang="en-GB" dirty="0"/>
              <a:t>, ceteris paribus. </a:t>
            </a:r>
          </a:p>
          <a:p>
            <a:pPr algn="l"/>
            <a:r>
              <a:rPr lang="en-GB" dirty="0"/>
              <a:t>Consumers will therefore increase demand for the relatively cheaper good. 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Why do demand curves slope down from left to right?</a:t>
            </a:r>
            <a:r>
              <a:rPr lang="en-GB" sz="4000" b="1" dirty="0">
                <a:latin typeface="+mn-lt"/>
              </a:rPr>
              <a:t> </a:t>
            </a:r>
            <a:endParaRPr lang="en-GB" b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B8CEC-FEA8-470B-A5CE-E48B3A3E7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926" y="3234249"/>
            <a:ext cx="3856074" cy="34185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AD2D5CA-CD5C-4FC2-A7B0-BA44CA7353B1}"/>
                  </a:ext>
                </a:extLst>
              </p14:cNvPr>
              <p14:cNvContentPartPr/>
              <p14:nvPr/>
            </p14:nvContentPartPr>
            <p14:xfrm>
              <a:off x="2211480" y="4379400"/>
              <a:ext cx="4447800" cy="835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AD2D5CA-CD5C-4FC2-A7B0-BA44CA7353B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2120" y="4370040"/>
                <a:ext cx="4466520" cy="85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A9FD9B9-AA2D-4758-B5EB-F9B710E7EDCC}"/>
                  </a:ext>
                </a:extLst>
              </p14:cNvPr>
              <p14:cNvContentPartPr/>
              <p14:nvPr/>
            </p14:nvContentPartPr>
            <p14:xfrm>
              <a:off x="6460560" y="1785240"/>
              <a:ext cx="5509080" cy="1531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A9FD9B9-AA2D-4758-B5EB-F9B710E7EDC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51200" y="1775880"/>
                <a:ext cx="5527800" cy="15498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19F95DA-38F4-A24C-E649-77F186B587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E1BC9-907E-2971-FEF2-280AA3475B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CB16DFD-AE0E-D7BC-9052-F0D0A447EE00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831C89-0DCF-D4D1-7B91-A4DF612688F6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85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D5973-922F-4136-AFE7-7357E62E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37802-7064-4057-A19B-B7CF4A3F0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AF5A3-7815-4D57-B630-939E27A01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799" y="272457"/>
            <a:ext cx="5596613" cy="16155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168DB0B-C6BE-4543-99F8-668CD08CEEC6}"/>
                  </a:ext>
                </a:extLst>
              </p14:cNvPr>
              <p14:cNvContentPartPr/>
              <p14:nvPr/>
            </p14:nvContentPartPr>
            <p14:xfrm>
              <a:off x="3607920" y="1725480"/>
              <a:ext cx="7621920" cy="5091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168DB0B-C6BE-4543-99F8-668CD08CEEC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8560" y="1716120"/>
                <a:ext cx="7640640" cy="5109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E63EB5E-4DE5-77D4-1723-9ECB315B5B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75430E-ADE3-453E-05C1-FF348B834C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EA1F335-B91A-7FC0-3BB7-F96B23AD6A4E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2B61DA-83CD-4B1B-57D2-436C326BCA2A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126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5373728-EA94-42E5-B2AA-3DC6FE5F1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8" y="2134048"/>
            <a:ext cx="8726214" cy="2589904"/>
          </a:xfrm>
        </p:spPr>
        <p:txBody>
          <a:bodyPr/>
          <a:lstStyle/>
          <a:p>
            <a:pPr algn="l"/>
            <a:r>
              <a:rPr lang="en-GB" dirty="0"/>
              <a:t>Show the impact on a diagram of an increase in price of Coke</a:t>
            </a:r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r>
              <a:rPr lang="en-GB" dirty="0"/>
              <a:t>Show the impact on a diagram of a increase in the price of tea bags on the demand for milk.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672A66-514D-4893-88C5-D557AA204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076FA32-941E-45DE-B4C7-4C91ADE8117F}"/>
                  </a:ext>
                </a:extLst>
              </p14:cNvPr>
              <p14:cNvContentPartPr/>
              <p14:nvPr/>
            </p14:nvContentPartPr>
            <p14:xfrm>
              <a:off x="6414480" y="1464120"/>
              <a:ext cx="4107960" cy="5285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076FA32-941E-45DE-B4C7-4C91ADE811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5120" y="1454760"/>
                <a:ext cx="4126680" cy="53042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8717EB0-4F23-E80F-F192-9D7BB7D45F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DC8739-8AB0-1A55-8F2B-11509A1097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305FF3D-FD57-7494-FBDA-A9CE92030A12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B3C8AE-B4AC-3D97-8D38-741345588EF6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97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DBD45-851E-4A0D-9513-2CA7F25B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AD237-6C3D-401A-ABD5-2FF6580ED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75FE4-4AD3-2C8B-1547-9DDBB58632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D1CA0C-7A53-18F8-6A0A-C971E8F0D2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32FE00D-D9A6-DCB5-D639-76261E3B5780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E519A-C983-65D4-DE2D-7CD62BECB8BF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7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2">
            <a:extLst>
              <a:ext uri="{FF2B5EF4-FFF2-40B4-BE49-F238E27FC236}">
                <a16:creationId xmlns:a16="http://schemas.microsoft.com/office/drawing/2014/main" id="{390238E5-C81D-405C-9AB7-99A83EAAF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8" y="2610040"/>
            <a:ext cx="6100916" cy="357304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b="1" dirty="0"/>
              <a:t>The demand curve can shift up or down. </a:t>
            </a:r>
          </a:p>
          <a:p>
            <a:pPr algn="l"/>
            <a:r>
              <a:rPr lang="en-GB" dirty="0"/>
              <a:t>This occurs when consumers are willing to by a higher (or lower) quantity of goods </a:t>
            </a:r>
            <a:r>
              <a:rPr lang="en-GB" b="1" dirty="0"/>
              <a:t>(</a:t>
            </a:r>
            <a:r>
              <a:rPr lang="en-GB" b="1" i="1" dirty="0"/>
              <a:t>even when the good remains at the same price</a:t>
            </a:r>
            <a:r>
              <a:rPr lang="en-GB" b="1" dirty="0"/>
              <a:t>). </a:t>
            </a:r>
          </a:p>
          <a:p>
            <a:pPr algn="l"/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 demand curve shifts to the right (D1) when there is an </a:t>
            </a:r>
            <a:r>
              <a:rPr lang="en-GB" b="1" dirty="0"/>
              <a:t>increase in the amount demanded </a:t>
            </a:r>
            <a:r>
              <a:rPr lang="en-GB" dirty="0"/>
              <a:t>at every price.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 demand curves shifts to the left (D2) when there is an </a:t>
            </a:r>
            <a:r>
              <a:rPr lang="en-GB" b="1" dirty="0"/>
              <a:t>decrease in the amount demanded</a:t>
            </a:r>
            <a:r>
              <a:rPr lang="en-GB" dirty="0"/>
              <a:t> at every price.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Shifts in the Demand Curve </a:t>
            </a:r>
            <a:endParaRPr lang="en-GB" b="1" dirty="0">
              <a:latin typeface="+mn-lt"/>
            </a:endParaRPr>
          </a:p>
        </p:txBody>
      </p:sp>
      <p:pic>
        <p:nvPicPr>
          <p:cNvPr id="10" name="Picture 9" descr="Image result for shift in demand curv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5"/>
          <a:stretch/>
        </p:blipFill>
        <p:spPr bwMode="auto">
          <a:xfrm>
            <a:off x="8959998" y="3192045"/>
            <a:ext cx="2807460" cy="23378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503D249-B50C-4E34-9A6F-307744A4AFED}"/>
                  </a:ext>
                </a:extLst>
              </p14:cNvPr>
              <p14:cNvContentPartPr/>
              <p14:nvPr/>
            </p14:nvContentPartPr>
            <p14:xfrm>
              <a:off x="10313280" y="4814280"/>
              <a:ext cx="775080" cy="226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503D249-B50C-4E34-9A6F-307744A4AF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03920" y="4804920"/>
                <a:ext cx="793800" cy="245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182FE93-C6B3-33D9-70E7-EB791F7986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6246B-BB5D-5FF9-8EB4-AD833E60D4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EF377C2-F430-125B-9F91-ECDAE0AF7760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29D07-F96E-C32B-CC64-D8913FADE88A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88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C5E6EB7F-82D2-47E2-9D99-37F8767B6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8" y="2506758"/>
            <a:ext cx="8726214" cy="3632786"/>
          </a:xfrm>
        </p:spPr>
        <p:txBody>
          <a:bodyPr>
            <a:normAutofit/>
          </a:bodyPr>
          <a:lstStyle/>
          <a:p>
            <a:pPr algn="l"/>
            <a:r>
              <a:rPr lang="en-GB" b="1" dirty="0"/>
              <a:t>There are lots of factors that can cause a shift in the demand curve:</a:t>
            </a:r>
          </a:p>
          <a:p>
            <a:pPr algn="l"/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Changes in consumer income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Changes in the price of substitute goods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Changes in the price of complement goods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Changes in tastes and fashions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Advertising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Interest rates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Shifts in the Demand Curve </a:t>
            </a:r>
            <a:endParaRPr lang="en-GB" b="1" dirty="0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B6D7CA4-C10C-456F-97E8-078096861FDC}"/>
                  </a:ext>
                </a:extLst>
              </p14:cNvPr>
              <p14:cNvContentPartPr/>
              <p14:nvPr/>
            </p14:nvContentPartPr>
            <p14:xfrm>
              <a:off x="8199720" y="2922480"/>
              <a:ext cx="2719080" cy="590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B6D7CA4-C10C-456F-97E8-078096861F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90360" y="2913120"/>
                <a:ext cx="2737800" cy="60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4615CD9-D718-4ED6-8376-713760E6DFD2}"/>
                  </a:ext>
                </a:extLst>
              </p14:cNvPr>
              <p14:cNvContentPartPr/>
              <p14:nvPr/>
            </p14:nvContentPartPr>
            <p14:xfrm>
              <a:off x="8493120" y="3233880"/>
              <a:ext cx="1414080" cy="352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4615CD9-D718-4ED6-8376-713760E6DF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83760" y="3224520"/>
                <a:ext cx="1432800" cy="3708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FB49D8F-A097-841A-AC97-5E1AC3C88D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279E49-971D-96A6-434C-A72DC5E764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EC025EC-9989-1AAB-F5F8-DD8D8FC670FB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5C7C78-BF90-EB3A-68E1-51674D49E037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6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73D47D5-ACC5-477B-9B5C-FD07EE109C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dirty="0"/>
              <a:t>Why are you studying Economics?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What do you know about Economics?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Think of one question you have about the Economy that you want answering!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8839BB-708D-4A79-B9EF-018F2303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386A84-B1CC-D8A6-398B-9DBF949D4F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B5FC4-3290-D7ED-23BC-C01F453BA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5387093-BFEC-46AA-0600-44AC2622D3E1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35DEA-EECC-5399-D7A9-59B0D58246FB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8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3924E4F8-0089-4FD8-BC60-979737F031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Demand diagram for Crocs</a:t>
            </a:r>
          </a:p>
          <a:p>
            <a:r>
              <a:rPr lang="en-GB" dirty="0"/>
              <a:t>Demand for a pencil with advertising campaign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E59E8B-0759-4453-814F-9DEC0FD14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B3FAA93-8C86-4284-8D63-F48C7DDC1339}"/>
                  </a:ext>
                </a:extLst>
              </p14:cNvPr>
              <p14:cNvContentPartPr/>
              <p14:nvPr/>
            </p14:nvContentPartPr>
            <p14:xfrm>
              <a:off x="6522120" y="3700080"/>
              <a:ext cx="3631320" cy="3003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3FAA93-8C86-4284-8D63-F48C7DDC13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12760" y="3690720"/>
                <a:ext cx="3650040" cy="30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D64872C-1EFD-4A7D-8FE6-B49844A1D95D}"/>
                  </a:ext>
                </a:extLst>
              </p14:cNvPr>
              <p14:cNvContentPartPr/>
              <p14:nvPr/>
            </p14:nvContentPartPr>
            <p14:xfrm>
              <a:off x="822240" y="3294360"/>
              <a:ext cx="5774040" cy="3563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D64872C-1EFD-4A7D-8FE6-B49844A1D95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2880" y="3285000"/>
                <a:ext cx="5792760" cy="3582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91153D3-19A4-2626-407F-F3EE1CD951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131E45-3B24-D7B3-4BBE-1E1CB218EC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1298397-59D5-8642-E4D2-F848D925A1A3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E947CF-1843-1904-F5F7-E69A01BE363E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90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FD38DEF-C41B-4F92-89A5-E6D4E65943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C4448D-B56A-4EAA-895E-453D4A52B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What is the difference between a movement and a shift in the demand curve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185C749-3654-4714-BED7-FB55672AB428}"/>
                  </a:ext>
                </a:extLst>
              </p14:cNvPr>
              <p14:cNvContentPartPr/>
              <p14:nvPr/>
            </p14:nvContentPartPr>
            <p14:xfrm>
              <a:off x="1987200" y="2412000"/>
              <a:ext cx="9455400" cy="4272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185C749-3654-4714-BED7-FB55672AB4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77840" y="2402640"/>
                <a:ext cx="9474120" cy="42912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ACC9F8D-5BD0-4A06-7292-76BB664387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6B1529-4E05-4005-F893-CD2470C004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5E3140B-77B7-2457-CEB9-E962CCDA1D71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DD9674-79A5-4BEA-E822-2032E8417CF3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17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5D02F0C9-DA8C-46DC-BDB6-686902AAC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9" y="2822443"/>
            <a:ext cx="5837128" cy="258990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b="1" dirty="0"/>
              <a:t>1. Changes in Consumer Income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When an individual’s income goes up, their ability to purchase goods and services increases.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Economists say that a rise in income will lead to an increase in demand. 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Shifts in the Demand Curve </a:t>
            </a:r>
            <a:endParaRPr lang="en-GB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049" y="2692049"/>
            <a:ext cx="4165951" cy="41659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9562DF-B014-4742-B5E9-82E80DCBEBE2}"/>
                  </a:ext>
                </a:extLst>
              </p14:cNvPr>
              <p14:cNvContentPartPr/>
              <p14:nvPr/>
            </p14:nvContentPartPr>
            <p14:xfrm>
              <a:off x="3690360" y="5296680"/>
              <a:ext cx="2035800" cy="1344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9562DF-B014-4742-B5E9-82E80DCBEB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1000" y="5287320"/>
                <a:ext cx="2054520" cy="1362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AC66383-93FF-BBE5-FB73-ADD81629BC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3DD625-28F1-C5C0-E824-270C602BA0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4E3152E-CB45-D7E5-6C5A-D5D542E0861D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CEE98E-0FE0-7F5F-7B29-21F6188B311A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59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0C28E9D-5DDA-49D7-BE16-5292642DE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8" y="2822443"/>
            <a:ext cx="5667007" cy="3259380"/>
          </a:xfrm>
        </p:spPr>
        <p:txBody>
          <a:bodyPr>
            <a:normAutofit/>
          </a:bodyPr>
          <a:lstStyle/>
          <a:p>
            <a:pPr algn="l"/>
            <a:r>
              <a:rPr lang="en-GB" b="1" dirty="0"/>
              <a:t>2. Changes in the price of substitute goods </a:t>
            </a:r>
          </a:p>
          <a:p>
            <a:pPr algn="l"/>
            <a:r>
              <a:rPr lang="en-GB" dirty="0"/>
              <a:t>Substitute goods are in competitive demand and act as replacements for each other e.g. beef and lamb.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If the price of beef rises the demand for lamb would increase, </a:t>
            </a:r>
            <a:r>
              <a:rPr lang="en-GB" b="1" i="1" dirty="0"/>
              <a:t>ceteris paribus.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Shifts in the Demand Curve </a:t>
            </a:r>
            <a:endParaRPr lang="en-GB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5D39D6-ABEB-E442-BBD0-B669F4E07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311" y="3611982"/>
            <a:ext cx="3244129" cy="19457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9FD1A1-CD96-4D00-946A-BA7A7C7D6814}"/>
                  </a:ext>
                </a:extLst>
              </p14:cNvPr>
              <p14:cNvContentPartPr/>
              <p14:nvPr/>
            </p14:nvContentPartPr>
            <p14:xfrm>
              <a:off x="2572920" y="383400"/>
              <a:ext cx="8957160" cy="5481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9FD1A1-CD96-4D00-946A-BA7A7C7D68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3560" y="374040"/>
                <a:ext cx="8975880" cy="55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BB68E0-E579-48C5-A27F-5502A2D55055}"/>
                  </a:ext>
                </a:extLst>
              </p14:cNvPr>
              <p14:cNvContentPartPr/>
              <p14:nvPr/>
            </p14:nvContentPartPr>
            <p14:xfrm>
              <a:off x="8484480" y="513000"/>
              <a:ext cx="2867040" cy="2988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BB68E0-E579-48C5-A27F-5502A2D5505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75120" y="503640"/>
                <a:ext cx="2885760" cy="30074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48FFE2D-62BA-D3A6-53C6-236ABF2B69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2D5888-7263-AFB8-F45D-EEF1349544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921AEFC-2F45-1909-40DE-CB8B68546DE5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EB5938-D862-12F3-285D-2E42F513C39D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79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8DE64A8D-C31C-459A-8D63-1D996219F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8" y="2822442"/>
            <a:ext cx="6751528" cy="3546459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GB" dirty="0"/>
              <a:t>Substitute goods are in competitive demand and act as replacements for each other e.g. beef and lamb.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If the price of beef rises the demand for lamb would increase, </a:t>
            </a:r>
            <a:r>
              <a:rPr lang="en-GB" b="1" i="1" dirty="0"/>
              <a:t>ceteris paribus.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Complementary goods are goods that are often used together, so they are in joint demand e.g. strawberries and cream.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If the price of strawberries fell, the demand for cream would increase, </a:t>
            </a:r>
            <a:r>
              <a:rPr lang="en-GB" b="1" i="1" dirty="0"/>
              <a:t>ceteris paribus</a:t>
            </a:r>
            <a:r>
              <a:rPr lang="en-GB" dirty="0"/>
              <a:t>. 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Shifts in the Demand Curve </a:t>
            </a:r>
            <a:endParaRPr lang="en-GB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0F990-8367-3746-9976-D17F4A87F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26" y="3359386"/>
            <a:ext cx="2521138" cy="1730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0DDF64-559F-F217-3D67-12DC333AC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AB1DCC-459C-3F9D-04C5-879672585D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7FB37FC6-7B43-979A-5BEE-37C3DC7C368E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6A74E7-8042-A9AE-DC8B-F091C2D8263D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18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1AAF56AA-38C4-4BF7-B08B-F671E8A3E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8" y="2822442"/>
            <a:ext cx="7102402" cy="3503929"/>
          </a:xfrm>
        </p:spPr>
        <p:txBody>
          <a:bodyPr>
            <a:normAutofit fontScale="92500"/>
          </a:bodyPr>
          <a:lstStyle/>
          <a:p>
            <a:pPr algn="l"/>
            <a:r>
              <a:rPr lang="en-GB" b="1" dirty="0"/>
              <a:t>4. Advertising campaigns and Changes in tastes and fashions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Advertising can be a very powerful influence on consumer demand which seeks to influence consumer choice.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Changing consumer tastes and preferences over time and through different seasons will also have a large effect on demand. 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Shifts in the Demand Curve </a:t>
            </a:r>
            <a:endParaRPr lang="en-GB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7248D8-97C7-2B41-A1EF-FE1C93DFB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0" y="3349256"/>
            <a:ext cx="1977656" cy="1658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2659E6-80EE-4C5A-8573-B06456B104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64CA46-ABC2-3488-466C-C378E161F6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73535F18-4AC7-D5F4-4CCC-302D38D31602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CB6F0D-839E-E429-BF94-70A99F3EF5DA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12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FC784E-C9BB-48AC-9724-00FFEAFDD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8" y="2583712"/>
            <a:ext cx="8726214" cy="2828635"/>
          </a:xfrm>
        </p:spPr>
        <p:txBody>
          <a:bodyPr/>
          <a:lstStyle/>
          <a:p>
            <a:pPr algn="l"/>
            <a:r>
              <a:rPr lang="en-GB" b="1" dirty="0"/>
              <a:t>5. Interest Rates 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Many </a:t>
            </a:r>
            <a:r>
              <a:rPr lang="en-GB" b="1" dirty="0"/>
              <a:t>durable good</a:t>
            </a:r>
            <a:r>
              <a:rPr lang="en-GB" dirty="0"/>
              <a:t>s are bought on credit using borrowed money, thus the demand for them may be sensitive to the rate of interest charged by the lender. </a:t>
            </a:r>
          </a:p>
          <a:p>
            <a:pPr algn="l"/>
            <a:r>
              <a:rPr lang="en-GB" dirty="0"/>
              <a:t>Lower interest rate will increase demand.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Shifts in the Demand Curve </a:t>
            </a:r>
            <a:endParaRPr lang="en-GB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7C603F-F8D8-9547-BD3D-B6A9240F4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835" y="4779985"/>
            <a:ext cx="2416700" cy="1611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B77F17-3CB8-8902-7F6B-3AC7839FF1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C0A9BC-ED8F-DC0F-7464-7F56B9D4C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3064AC3-B810-DC20-EFBD-B8A056502E82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B28CEF-D5FC-150D-0389-680CA69152B8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44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0083DDA2-C940-437C-ADB1-DA80468DBC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dirty="0"/>
              <a:t>Economics is the study of scarcity and its implications for the use of resources, production of goods and services, growth of production and welfare over time, and a great variety of other complex issues of vital concern to society.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02FB04-BF20-4062-ABD3-DC7B40436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Economics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974DB9-56AC-6BCD-391F-CDE02291C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2C0894-F8EC-E5AE-55E0-C92F56DEA9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BFC4A52-E1E0-DC8D-2EB8-F3B744F65449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35E2F-F560-3F98-575B-CED37BC67606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2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1E19D69-C8B2-4D5D-A0A6-B22B963F42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Income Tax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CBF0B4-81A0-408E-9E03-74478BE9F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Tax or not To Tax?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D2E86D2-DFB3-409C-B94A-436A564B0398}"/>
                  </a:ext>
                </a:extLst>
              </p14:cNvPr>
              <p14:cNvContentPartPr/>
              <p14:nvPr/>
            </p14:nvContentPartPr>
            <p14:xfrm>
              <a:off x="7185508" y="2651507"/>
              <a:ext cx="3848760" cy="2760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D2E86D2-DFB3-409C-B94A-436A564B039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76148" y="2642147"/>
                <a:ext cx="3867480" cy="277956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Laffer curve - Wikipedia">
            <a:extLst>
              <a:ext uri="{FF2B5EF4-FFF2-40B4-BE49-F238E27FC236}">
                <a16:creationId xmlns:a16="http://schemas.microsoft.com/office/drawing/2014/main" id="{8E88C61E-C867-4179-BB92-98FC6F5F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10" y="3574022"/>
            <a:ext cx="4281527" cy="315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A7A811-CCDF-6CAE-A6D7-0EE3A1C3CD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560135-823B-EC47-ED8E-4F53A69A4E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6163274-7AE8-6068-B754-14372EF42BD6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B4E715-D74C-55EC-FACB-9A8F8E625A75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6DE46D43-4116-40B0-98CF-B60F5049F6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Pearson Edexcel B Economics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Four Units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Three Exams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https://qualifications.pearson.com/en/qualifications/edexcel-a-levels/economics-b-2015.html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606103-BDF2-4A5E-ADFC-535E9B4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Course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4D3ADA1-A05B-449E-97D6-3318CD08FB11}"/>
                  </a:ext>
                </a:extLst>
              </p14:cNvPr>
              <p14:cNvContentPartPr/>
              <p14:nvPr/>
            </p14:nvContentPartPr>
            <p14:xfrm>
              <a:off x="10646640" y="5228280"/>
              <a:ext cx="450720" cy="43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4D3ADA1-A05B-449E-97D6-3318CD08FB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37280" y="5218920"/>
                <a:ext cx="469440" cy="61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852D147-A426-DDA8-9663-F1AAA426D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5AC020-7442-66EB-A70E-16BA7932F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172FDDF-2460-247E-F624-8552A60F73CD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55CF50-08C8-D8C1-44BD-E1EE7CE0AB50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66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6DD47D-3FF8-4EDE-A20F-45965D182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58" t="30233" r="27253" b="10077"/>
          <a:stretch/>
        </p:blipFill>
        <p:spPr>
          <a:xfrm>
            <a:off x="1679942" y="21310"/>
            <a:ext cx="5063757" cy="6840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9A5346-AAF6-4687-B585-D039D2BC2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58" t="34418" r="27253" b="19535"/>
          <a:stretch/>
        </p:blipFill>
        <p:spPr>
          <a:xfrm>
            <a:off x="6743699" y="21310"/>
            <a:ext cx="5325901" cy="55501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3F7FDD-A76F-7BBC-612F-D8E3F05858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583628-272C-9454-D259-105DB606DA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81" y="142111"/>
            <a:ext cx="933411" cy="3757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1D71877-6BF9-6C23-0FB0-F69086E38EB4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D35501-0B0D-F9DB-869B-79B11C0E8807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52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498798" y="2134048"/>
            <a:ext cx="8726214" cy="2589904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Research Adam Smith the Economist and create a fact sheet on him.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/>
              <a:t>One A4 submitted in your homework exercise book.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798" y="528505"/>
            <a:ext cx="8726214" cy="1325563"/>
          </a:xfrm>
        </p:spPr>
        <p:txBody>
          <a:bodyPr/>
          <a:lstStyle/>
          <a:p>
            <a:r>
              <a:rPr lang="en-GB" dirty="0"/>
              <a:t>Home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113" t="17303" r="36748" b="23741"/>
          <a:stretch/>
        </p:blipFill>
        <p:spPr>
          <a:xfrm>
            <a:off x="4699000" y="3663313"/>
            <a:ext cx="4330700" cy="2862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413B9-ABDB-9740-838F-94A0E2374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3CDB9-6237-12A3-8567-D649683CF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39A3D0D-E928-467E-EABE-D1A8B0DFF079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B8611-6DC6-8AC0-D607-985D1174C0E2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05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B050"/>
                </a:solidFill>
              </a:rPr>
              <a:t>What is a Market?</a:t>
            </a:r>
            <a:endParaRPr lang="en-GB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market is any place or process that brings together </a:t>
            </a:r>
            <a:r>
              <a:rPr lang="en-GB" b="1" dirty="0">
                <a:solidFill>
                  <a:srgbClr val="00B050"/>
                </a:solidFill>
              </a:rPr>
              <a:t>buyers and sellers </a:t>
            </a:r>
            <a:r>
              <a:rPr lang="en-GB" dirty="0"/>
              <a:t>to facilitate an exchange. </a:t>
            </a:r>
          </a:p>
          <a:p>
            <a:endParaRPr lang="en-GB" dirty="0"/>
          </a:p>
          <a:p>
            <a:r>
              <a:rPr lang="en-GB" dirty="0"/>
              <a:t>Markets can be </a:t>
            </a:r>
            <a:r>
              <a:rPr lang="en-GB" b="1" dirty="0"/>
              <a:t>physical</a:t>
            </a:r>
            <a:r>
              <a:rPr lang="en-GB" dirty="0"/>
              <a:t>, or </a:t>
            </a:r>
            <a:r>
              <a:rPr lang="en-GB" b="1" dirty="0"/>
              <a:t>virtual</a:t>
            </a:r>
            <a:r>
              <a:rPr lang="en-GB" dirty="0"/>
              <a:t> locations where </a:t>
            </a:r>
            <a:r>
              <a:rPr lang="en-GB" b="1" dirty="0"/>
              <a:t>buyers and sellers</a:t>
            </a:r>
            <a:r>
              <a:rPr lang="en-GB" dirty="0"/>
              <a:t> come together to </a:t>
            </a:r>
            <a:r>
              <a:rPr lang="en-GB" b="1" dirty="0">
                <a:solidFill>
                  <a:srgbClr val="00B050"/>
                </a:solidFill>
              </a:rPr>
              <a:t>engage in a transaction. 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821EB6-FB57-F6CE-DF0D-F5C781D418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9" y="1310314"/>
            <a:ext cx="8888898" cy="3578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300738-5D88-C191-5746-CDF7AD9A0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48CE968-6ECA-7A3A-F0B9-92040EDABDAC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7CE079-1D88-DF9F-A0D5-E12BBD9B9107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566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36DC3638E3742B0B79B63F34FDF66" ma:contentTypeVersion="2" ma:contentTypeDescription="Create a new document." ma:contentTypeScope="" ma:versionID="3c666ce2865f4d1c7362bd1d0b8c1cfd">
  <xsd:schema xmlns:xsd="http://www.w3.org/2001/XMLSchema" xmlns:xs="http://www.w3.org/2001/XMLSchema" xmlns:p="http://schemas.microsoft.com/office/2006/metadata/properties" xmlns:ns2="f8e32401-6fd2-4ce4-872f-f2e7513af3c3" targetNamespace="http://schemas.microsoft.com/office/2006/metadata/properties" ma:root="true" ma:fieldsID="6c59dfdc90ca0897e3e96c21b631dbe1" ns2:_="">
    <xsd:import namespace="f8e32401-6fd2-4ce4-872f-f2e7513af3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32401-6fd2-4ce4-872f-f2e7513af3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E82827-1D54-4E49-B92A-DA93FD1DB41A}">
  <ds:schemaRefs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f8e32401-6fd2-4ce4-872f-f2e7513af3c3"/>
  </ds:schemaRefs>
</ds:datastoreItem>
</file>

<file path=customXml/itemProps2.xml><?xml version="1.0" encoding="utf-8"?>
<ds:datastoreItem xmlns:ds="http://schemas.openxmlformats.org/officeDocument/2006/customXml" ds:itemID="{3233F662-0EDC-4E73-AE1E-BCEBAFC488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A79C9C-DD2A-49C7-95B2-3A7CA92C97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e32401-6fd2-4ce4-872f-f2e7513af3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2448</TotalTime>
  <Words>2477</Words>
  <Application>Microsoft Office PowerPoint</Application>
  <PresentationFormat>Widescreen</PresentationFormat>
  <Paragraphs>276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gg sans</vt:lpstr>
      <vt:lpstr>Times New Roman</vt:lpstr>
      <vt:lpstr>1_Office Theme</vt:lpstr>
      <vt:lpstr>Demand</vt:lpstr>
      <vt:lpstr>Expectations</vt:lpstr>
      <vt:lpstr>Starter</vt:lpstr>
      <vt:lpstr>Economics</vt:lpstr>
      <vt:lpstr>To Tax or not To Tax?</vt:lpstr>
      <vt:lpstr>The Course</vt:lpstr>
      <vt:lpstr>PowerPoint Presentation</vt:lpstr>
      <vt:lpstr>Home learning</vt:lpstr>
      <vt:lpstr>What is a Market?</vt:lpstr>
      <vt:lpstr>Economic Agents </vt:lpstr>
      <vt:lpstr>Economic Agents  </vt:lpstr>
      <vt:lpstr>Economic Agents  </vt:lpstr>
      <vt:lpstr>Economic Agents  </vt:lpstr>
      <vt:lpstr>Theory of Demand </vt:lpstr>
      <vt:lpstr>PowerPoint Presentation</vt:lpstr>
      <vt:lpstr>Theory of Demand </vt:lpstr>
      <vt:lpstr>Ceteris paribus, there is an inverse relationship between price and quantity demanded. </vt:lpstr>
      <vt:lpstr>Why do demand curves slope down from left to right? </vt:lpstr>
      <vt:lpstr>Why do demand curves slope down from left to right? </vt:lpstr>
      <vt:lpstr>Why do demand curves slope down from left to right? </vt:lpstr>
      <vt:lpstr>Why do demand curves slope down from left to right? </vt:lpstr>
      <vt:lpstr>Recall</vt:lpstr>
      <vt:lpstr>Why do demand curves slope down from left to right? </vt:lpstr>
      <vt:lpstr>Why do demand curves slope down from left to right? </vt:lpstr>
      <vt:lpstr>PowerPoint Presentation</vt:lpstr>
      <vt:lpstr>Activity</vt:lpstr>
      <vt:lpstr>PowerPoint Presentation</vt:lpstr>
      <vt:lpstr>Shifts in the Demand Curve </vt:lpstr>
      <vt:lpstr>Shifts in the Demand Curve </vt:lpstr>
      <vt:lpstr>Activity</vt:lpstr>
      <vt:lpstr>What is the difference between a movement and a shift in the demand curve</vt:lpstr>
      <vt:lpstr>Shifts in the Demand Curve </vt:lpstr>
      <vt:lpstr>Shifts in the Demand Curve </vt:lpstr>
      <vt:lpstr>Shifts in the Demand Curve </vt:lpstr>
      <vt:lpstr>Shifts in the Demand Curve </vt:lpstr>
      <vt:lpstr>Shifts in the Demand Curve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Olivia Church</dc:creator>
  <cp:lastModifiedBy>Chezka Mae Madrona</cp:lastModifiedBy>
  <cp:revision>104</cp:revision>
  <dcterms:created xsi:type="dcterms:W3CDTF">2017-10-01T11:17:31Z</dcterms:created>
  <dcterms:modified xsi:type="dcterms:W3CDTF">2025-03-17T10:45:23Z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0x0101002C436DC3638E3742B0B79B63F34FDF66</vt:lpwstr>
  </property>
</Properties>
</file>