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ink/ink1.xml" ContentType="application/inkml+xml"/>
  <Override PartName="/ppt/tags/tag8.xml" ContentType="application/vnd.openxmlformats-officedocument.presentationml.tags+xml"/>
  <Override PartName="/ppt/ink/ink2.xml" ContentType="application/inkml+xml"/>
  <Override PartName="/ppt/tags/tag9.xml" ContentType="application/vnd.openxmlformats-officedocument.presentationml.tags+xml"/>
  <Override PartName="/ppt/ink/ink3.xml" ContentType="application/inkml+xml"/>
  <Override PartName="/ppt/ink/ink4.xml" ContentType="application/inkml+xml"/>
  <Override PartName="/ppt/tags/tag10.xml" ContentType="application/vnd.openxmlformats-officedocument.presentationml.tags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tags/tag11.xml" ContentType="application/vnd.openxmlformats-officedocument.presentationml.tags+xml"/>
  <Override PartName="/ppt/ink/ink9.xml" ContentType="application/inkml+xml"/>
  <Override PartName="/ppt/ink/ink10.xml" ContentType="application/inkml+xml"/>
  <Override PartName="/ppt/ink/ink11.xml" ContentType="application/inkml+xml"/>
  <Override PartName="/ppt/tags/tag12.xml" ContentType="application/vnd.openxmlformats-officedocument.presentationml.tags+xml"/>
  <Override PartName="/ppt/ink/ink12.xml" ContentType="application/inkml+xml"/>
  <Override PartName="/ppt/tags/tag13.xml" ContentType="application/vnd.openxmlformats-officedocument.presentationml.tags+xml"/>
  <Override PartName="/ppt/ink/ink13.xml" ContentType="application/inkml+xml"/>
  <Override PartName="/ppt/tags/tag14.xml" ContentType="application/vnd.openxmlformats-officedocument.presentationml.tags+xml"/>
  <Override PartName="/ppt/ink/ink14.xml" ContentType="application/inkml+xml"/>
  <Override PartName="/ppt/tags/tag15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9" r:id="rId4"/>
  </p:sldMasterIdLst>
  <p:sldIdLst>
    <p:sldId id="256" r:id="rId5"/>
    <p:sldId id="281" r:id="rId6"/>
    <p:sldId id="287" r:id="rId7"/>
    <p:sldId id="258" r:id="rId8"/>
    <p:sldId id="260" r:id="rId9"/>
    <p:sldId id="269" r:id="rId10"/>
    <p:sldId id="259" r:id="rId11"/>
    <p:sldId id="261" r:id="rId12"/>
    <p:sldId id="270" r:id="rId13"/>
    <p:sldId id="262" r:id="rId14"/>
    <p:sldId id="271" r:id="rId15"/>
    <p:sldId id="272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63" r:id="rId24"/>
    <p:sldId id="264" r:id="rId25"/>
    <p:sldId id="273" r:id="rId26"/>
    <p:sldId id="265" r:id="rId27"/>
    <p:sldId id="266" r:id="rId28"/>
    <p:sldId id="267" r:id="rId29"/>
    <p:sldId id="268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20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microsoft.com/office/2016/11/relationships/changesInfo" Target="changesInfos/changesInfo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x Thrilling" userId="1a0901c82f0d6655" providerId="LiveId" clId="{0AFF6C8A-C38D-4D11-983B-06073A7006CB}"/>
    <pc:docChg chg="modSld">
      <pc:chgData name="Max Thrilling" userId="1a0901c82f0d6655" providerId="LiveId" clId="{0AFF6C8A-C38D-4D11-983B-06073A7006CB}" dt="2022-11-25T13:06:34.312" v="13" actId="14100"/>
      <pc:docMkLst>
        <pc:docMk/>
      </pc:docMkLst>
      <pc:sldChg chg="modSp mod">
        <pc:chgData name="Max Thrilling" userId="1a0901c82f0d6655" providerId="LiveId" clId="{0AFF6C8A-C38D-4D11-983B-06073A7006CB}" dt="2022-11-25T12:25:54.548" v="3" actId="1076"/>
        <pc:sldMkLst>
          <pc:docMk/>
          <pc:sldMk cId="3767844782" sldId="263"/>
        </pc:sldMkLst>
        <pc:spChg chg="mod">
          <ac:chgData name="Max Thrilling" userId="1a0901c82f0d6655" providerId="LiveId" clId="{0AFF6C8A-C38D-4D11-983B-06073A7006CB}" dt="2022-11-25T12:25:47.887" v="0" actId="1076"/>
          <ac:spMkLst>
            <pc:docMk/>
            <pc:sldMk cId="3767844782" sldId="263"/>
            <ac:spMk id="2" creationId="{00000000-0000-0000-0000-000000000000}"/>
          </ac:spMkLst>
        </pc:spChg>
        <pc:spChg chg="mod">
          <ac:chgData name="Max Thrilling" userId="1a0901c82f0d6655" providerId="LiveId" clId="{0AFF6C8A-C38D-4D11-983B-06073A7006CB}" dt="2022-11-25T12:25:54.548" v="3" actId="1076"/>
          <ac:spMkLst>
            <pc:docMk/>
            <pc:sldMk cId="3767844782" sldId="263"/>
            <ac:spMk id="3" creationId="{00000000-0000-0000-0000-000000000000}"/>
          </ac:spMkLst>
        </pc:spChg>
      </pc:sldChg>
      <pc:sldChg chg="modSp mod">
        <pc:chgData name="Max Thrilling" userId="1a0901c82f0d6655" providerId="LiveId" clId="{0AFF6C8A-C38D-4D11-983B-06073A7006CB}" dt="2022-11-25T12:26:07.786" v="7" actId="1076"/>
        <pc:sldMkLst>
          <pc:docMk/>
          <pc:sldMk cId="3990075425" sldId="264"/>
        </pc:sldMkLst>
        <pc:spChg chg="mod">
          <ac:chgData name="Max Thrilling" userId="1a0901c82f0d6655" providerId="LiveId" clId="{0AFF6C8A-C38D-4D11-983B-06073A7006CB}" dt="2022-11-25T12:26:07.786" v="7" actId="1076"/>
          <ac:spMkLst>
            <pc:docMk/>
            <pc:sldMk cId="3990075425" sldId="264"/>
            <ac:spMk id="2" creationId="{00000000-0000-0000-0000-000000000000}"/>
          </ac:spMkLst>
        </pc:spChg>
        <pc:spChg chg="mod">
          <ac:chgData name="Max Thrilling" userId="1a0901c82f0d6655" providerId="LiveId" clId="{0AFF6C8A-C38D-4D11-983B-06073A7006CB}" dt="2022-11-25T12:26:05.107" v="5" actId="14100"/>
          <ac:spMkLst>
            <pc:docMk/>
            <pc:sldMk cId="3990075425" sldId="264"/>
            <ac:spMk id="3" creationId="{00000000-0000-0000-0000-000000000000}"/>
          </ac:spMkLst>
        </pc:spChg>
      </pc:sldChg>
      <pc:sldChg chg="modSp mod">
        <pc:chgData name="Max Thrilling" userId="1a0901c82f0d6655" providerId="LiveId" clId="{0AFF6C8A-C38D-4D11-983B-06073A7006CB}" dt="2022-11-25T13:02:58.219" v="9" actId="14100"/>
        <pc:sldMkLst>
          <pc:docMk/>
          <pc:sldMk cId="2066487412" sldId="265"/>
        </pc:sldMkLst>
        <pc:spChg chg="mod">
          <ac:chgData name="Max Thrilling" userId="1a0901c82f0d6655" providerId="LiveId" clId="{0AFF6C8A-C38D-4D11-983B-06073A7006CB}" dt="2022-11-25T13:02:58.219" v="9" actId="14100"/>
          <ac:spMkLst>
            <pc:docMk/>
            <pc:sldMk cId="2066487412" sldId="265"/>
            <ac:spMk id="2" creationId="{00000000-0000-0000-0000-000000000000}"/>
          </ac:spMkLst>
        </pc:spChg>
        <pc:spChg chg="mod">
          <ac:chgData name="Max Thrilling" userId="1a0901c82f0d6655" providerId="LiveId" clId="{0AFF6C8A-C38D-4D11-983B-06073A7006CB}" dt="2022-11-25T13:02:55.967" v="8" actId="14100"/>
          <ac:spMkLst>
            <pc:docMk/>
            <pc:sldMk cId="2066487412" sldId="265"/>
            <ac:spMk id="3" creationId="{00000000-0000-0000-0000-000000000000}"/>
          </ac:spMkLst>
        </pc:spChg>
      </pc:sldChg>
      <pc:sldChg chg="modSp mod">
        <pc:chgData name="Max Thrilling" userId="1a0901c82f0d6655" providerId="LiveId" clId="{0AFF6C8A-C38D-4D11-983B-06073A7006CB}" dt="2022-11-25T13:03:13.548" v="11" actId="14100"/>
        <pc:sldMkLst>
          <pc:docMk/>
          <pc:sldMk cId="3199429874" sldId="266"/>
        </pc:sldMkLst>
        <pc:spChg chg="mod">
          <ac:chgData name="Max Thrilling" userId="1a0901c82f0d6655" providerId="LiveId" clId="{0AFF6C8A-C38D-4D11-983B-06073A7006CB}" dt="2022-11-25T13:03:13.548" v="11" actId="14100"/>
          <ac:spMkLst>
            <pc:docMk/>
            <pc:sldMk cId="3199429874" sldId="266"/>
            <ac:spMk id="2" creationId="{00000000-0000-0000-0000-000000000000}"/>
          </ac:spMkLst>
        </pc:spChg>
        <pc:spChg chg="mod">
          <ac:chgData name="Max Thrilling" userId="1a0901c82f0d6655" providerId="LiveId" clId="{0AFF6C8A-C38D-4D11-983B-06073A7006CB}" dt="2022-11-25T13:03:11.800" v="10" actId="14100"/>
          <ac:spMkLst>
            <pc:docMk/>
            <pc:sldMk cId="3199429874" sldId="266"/>
            <ac:spMk id="3" creationId="{00000000-0000-0000-0000-000000000000}"/>
          </ac:spMkLst>
        </pc:spChg>
      </pc:sldChg>
      <pc:sldChg chg="modSp mod">
        <pc:chgData name="Max Thrilling" userId="1a0901c82f0d6655" providerId="LiveId" clId="{0AFF6C8A-C38D-4D11-983B-06073A7006CB}" dt="2022-11-25T13:06:34.312" v="13" actId="14100"/>
        <pc:sldMkLst>
          <pc:docMk/>
          <pc:sldMk cId="3789221141" sldId="267"/>
        </pc:sldMkLst>
        <pc:spChg chg="mod">
          <ac:chgData name="Max Thrilling" userId="1a0901c82f0d6655" providerId="LiveId" clId="{0AFF6C8A-C38D-4D11-983B-06073A7006CB}" dt="2022-11-25T13:06:34.312" v="13" actId="14100"/>
          <ac:spMkLst>
            <pc:docMk/>
            <pc:sldMk cId="3789221141" sldId="267"/>
            <ac:spMk id="3" creationId="{00000000-0000-0000-0000-000000000000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2856" units="cm"/>
          <inkml:channel name="Y" type="integer" max="12856" units="cm"/>
          <inkml:channel name="T" type="integer" max="2.14748E9" units="dev"/>
        </inkml:traceFormat>
        <inkml:channelProperties>
          <inkml:channelProperty channel="X" name="resolution" value="160" units="1/cm"/>
          <inkml:channelProperty channel="Y" name="resolution" value="160" units="1/cm"/>
          <inkml:channelProperty channel="T" name="resolution" value="1" units="1/dev"/>
        </inkml:channelProperties>
      </inkml:inkSource>
      <inkml:timestamp xml:id="ts0" timeString="2020-10-08T11:29:15.025"/>
    </inkml:context>
    <inkml:brush xml:id="br0">
      <inkml:brushProperty name="width" value="0.05292" units="cm"/>
      <inkml:brushProperty name="height" value="0.05292" units="cm"/>
      <inkml:brushProperty name="color" value="#FFFF00"/>
    </inkml:brush>
  </inkml:definitions>
  <inkml:trace contextRef="#ctx0" brushRef="#br0">30222 11988 0,'-43'-12'0,"-43"-9"0,0 6 0,-2 6 16,-9 8-16,-21 7 15,-2 4-15,-14 7 0,0 0 16,-21 4-16,2 0 16,-23 3-16,16-4 15,-14 1-15,-9-2 16,-1-1-16,-1-3 16,-12-2-16,-3-1 15,-5-3-15,20-2 16,-23 5-16,-1 0 15,8 0-15,-14 0 16,-25 0-16,7 1 16,17 2-16,4 1 15,-32 3-15,-100-2 16,99-10-16,20-1 16,4-3-16,5 1 0,-12 2 15,4-4-15,15-5 16,-17 1-16,17 4 15,-12 1-15,0-2 16,2 4-16,16 8 16,-11 0-16,26 13 15,-18 9-15,-9-4 16,27-7-16,-30 0 16,2-8-16,35-9 15,181-7-15,-206 15 16,23 2-16,9 6 15,-2 2-15,14 2 16,-14 1-16,10-3 0,21-2 16,-15-4-16,32-4 15,-17 0-15,15-7 16,4-2-16,13-7 16,5-4-16,-9-2 15,21 0-15,-20-1 16,14 5-16,16 5 15,-16 2-15,19-2 16,12-2-16,-14-6 16,13-3-16,20-1 15,-8-5-15,7-3 16,1 0-16,0-1 16,9 0-16,0-1 15,9 6-15,3 0 0,0 2 16,0 2-16,1 1 15,11 5-15,-2-4 16,2 1-16,1-1 16,2 1-16,1 0 15,2 1-15,1 1 16,3 1-16,2 1 16,-1 0-16,5 1 15,3 2-15,3-1 16,5-5-16</inkml:trace>
  <inkml:trace contextRef="#ctx0" brushRef="#br0" timeOffset="8425.27">25858 13690 0,'-2'-1'0,"-2"-4"15,-1-1-15,0-1 16,-3-2-16,1 0 15,-1 0-15,2 3 0,0 1 16,2 0-16,-2 2 16,-3 0-16,-4 5 15,-8 1-15,-3 3 16,-2 1-16,-4 0 16,-5 4-16,-1 1 15,0-2-15,1-1 16,-1 0-16,4-2 15,-4-1-15,-5 1 16,-8-1-16,-9 0 16,3 0-16,-9-1 15,-8-1-15,-5 2 16,3 1-16,-12 2 16,4-1-16,1-1 0,-16-2 15,19-4-15,-15-1 16,-8 0-16,2 0 15,-24 0-15,16 0 16,-16 0-16,4 3 16,7-1-16,-1 1 15,-1 0-15,-2-1 16,-8 0-16,17 1 16,-23 1-16,17 1 15,-13-1-15,11 1 16,-5-1-16,-5 1 15,10-2-15,-14 0 16,15-3-16,-11-2 0,14-1 16,-3-1-16,3 1 15,-9 0-15,-3 1 16,-5 4-16,8 2 16,-22 4-16,15 0 15,-10 4-15,14 2 16,-7-4-16,7-3 15,6-4-15,-6-1 16,3-4-16,3-4 16,6-1-16,-9 0 15,6 2-15,-14 4 16,13 2-16,-23 4 16,24-2-16,-8-2 0,-7-2 15,6 1-15,-13 0 16,23-2-16,-21 1 15,12-2-15,-7 1 16,5 1-16,-5-2 16,-2-3-16,5 1 15,-5-1-15,14 1 16,-11 0-16,7 2 16,-14 0-16,21 2 15,-21 2-15,16 4 16,-11-1-16,-3 0 15,8 1-15,-13-2 16,18 0-16,-18 0 16,18-2-16,-8-1 0,9 3 15,-2 0-15,-8 2 16,4-1-16,-7 1 16,9-2-16,-1-1 15,1 1-15,-6 3 16,6 0-16,7 0 15,-4-1-15,0-2 16,-1-3-16,5 3 16,-16 3-16,5 4 15,7 3-15,-5-1 16,10-2-16,-7-4 16,17-4-16,-24-2 15,23 0-15,-13-2 0,18-1 16,-20 3-16,17 0 15,-12-1-15,16-1 16,-17-2-16,16 0 16,-9-1-16,11 1 15,-9-1-15,0 1 16,-5-2-16,11-2 16,0 0-16,1-1 15,-3 0-15,-6 1 16,23 4-16,-20 1 15,9 3-15,-8 0 16,4 1-16,-7-2 16,13 1-16,-6-2 15,8 0-15,-2-4 16,-11 3-16,14 1 0,-15 1 16,13 1-16,3 0 15,-4 0-15,-5 1 16,-3 2-16,13 0 15,-18 2-15,24-3 16,-19 3-16,9-2 16,5-3-16,-14-2 15,15-1-15,-7-1 16,5-2-16,-7 3 16,-2 6-16,8 2 15,-9 3-15,14 3 16,-17 1-16,15-6 15,-7-1-15,4-3 16,12-4-16,-12 0 0,13-1 16,-4-2-16,-1 2 15,-2-1-15,-3-1 16,-1 2-16,11 3 16,-8 2-16,5 1 15,8-2-15,-9-1 16,0-1-16,3-7 15,5 1-15,-7-2 16,11 0-16,3 0 16,-11 2-16,8 1 15,-3 1-15,2 1 16,8 1-16,6-3 16,-12-1-16,1-2 15,11-3-15,-3-3 0,-1-3 16,-2-1-16,11 3 15,0-3-15,-1 2 16,-5 2-16,1 5 16,3 4-16,-7 0 15,4 3-15,2-1 16,3-2-16,-2-2 16,2-2-16,7 0 15,1-2-15,1 0 16,2 3-16,-2 2 15,7 2-15,-6 4 16,3-1-16,0 2 16,3 0-16,3-1 0,0-1 15,10-4-15,-3 0 16,0-1-16,1 0 16,-2-1-16,-1-1 15,1 0-15,5 1 16,0-3-16,3 2 15,-1-3-15,2 1 16,1-3-16,0-1 16,5-2-16,-1-6 15,6 0-15,0-4 16,1-3-16,1-1 16,1 0-16,7 5 15,-1 0-15,1 4 0,-1 0 16,-1 3-1,2 1-15,-2 2 0,1-1 16,1 4-16,2-2 16,2 2-16,3-4 15,3 1-15,1-2 16,1 1-16,2-4 16,0 0-16,0 0 15,1 1-15,-1 3 16,0 2-16,1 5 15,0 1-15,7 5 16,4 2-16,2 1 16,0-1-16,-1 2 15,5 0-15,6-3 16,17-4-16,20-6 0,-14-5 16,-8-1-16,-13 1 15,5 0-15,12-1 16,-1 8-16,-5 8 15,-8 2-15,16 1 16,7-3-16,-6-1 16,2-5-16,7-6 15,10-6-15,-1-3 16,5-1-16,2 1 16,-10 2-16,5 1 15,7 1-15,-2 2 16,-14 5-16,7 2 15,4 2-15,-5 2 16,-2 3-16,4 2 0,-5 2 16,-4 0-16,8 0 15,-4 2-15,1 0 16,5 3-16,6 1 16,-6 0-16,-1 0 15,4 0-15,2 1 16,-4 0-16,-6 2 15,5 2-15,4 1 16,-8-2-16,13 3 16,2 2-16,-8-2 15,17-1-15,-1-1 16,-8-7-16,15-1 16,-4-4-16,5-2 0,-3-2 15,-1 2-15,18 5 16,-12 1-16,5 1 15,7 1-15,-6-4 16,11-1-16,-3-3 16,8 0-16,-4-4 15,2-2-15,3 0 16,7 0-16,-1 5 16,-3-1-16,-2 2 15,1-3-15,5-3 16,-1-1-16,-3 0 15,13-5-15,4-4 16,0-4-16,-9 3 0,4-1 16,-4 3-1,10 5-15,-11 5 0,0 7 16,-5 2-16,2 1 16,-3 2-16,-5 1 15,-10-1-15,9 1 16,1 2-16,1-3 15,-3-2-15,3-7 16,2-3-16,-10-6 16,0 2-16,4 2 15,4 4-15,-13 5 16,-4 4-16,-6 1 16,14 5-16,-8 3 15,0 3-15,9-2 16,-12-6-16,5-5 0,-4-7 15,5-5-15,0-3 16,-6 1-16,-1 3 16,6 4-16,-11 8 15,-2 3-15,0 2 16,-3-2-16,2-2 16,1-2-16,2-4 15,-4-1-15,1-1 16,-3-4-16,-3 2 15,5-1-15,-2 0 16,-1 2-16,-8 4 16,-1 5-16,2 2 15,0 3-15,0 0 0,-4 0 16,-1-2-16,7-1 16,-2 0-16,-8-5 15,3 1-15,-1-2 16,0 0-16,1-2 15,10 1-15,-7-4 16,-3 0-16,7-1 16,-4 1-16,4 2 15,1 2-15,-8 1 16,1 3-16,3 0 16,-1 1-16,2-1 15,2 0-15,6-3 16,-13-3-16,-2 0 15,17 0-15,-6 3 16,-3 5-16,4 1 0,-9 4 16,-5 2-16,20-2 15,-3-4-15,-5-4 16,9-5-16,0 0 16,-10-3-16,12 1 15,2 1-15,-1 1 16,-2 3-16,14 1 15,-2 2-15,-14-1 16,12-2-16,8 1 16,-2-2-16,-3 1 15,7 1-15,7 1 16,5-1-16,-1 2 16,-5 3-16,11 1 15,4 2-15,-3 0 0,-7 2 16,9 0-16,16 0 15,-6-2-15,1-2 16,-8 1-16,-8-4 16,23 3-16,-14 2 15,-9 3-15,0 2 16,-1 0-16,0 0 16,-2-2-16,3-1 15,-16 3-15,11 3 16,-34 4-16,7 6 15,-2 6-15,-16 2 16,-8 1-16,5-1 0,5-1 16,-29-9-16,15 5 15,13 1-15,-26-6 16,-2 2-16,-7 1 16,-3 5-16,-5 2 15,-3 1-15,1 5 16,-8-4-16,-7 4 15,-2-1-15,-2-2 16,-4-1-16,-10-6 16,-7 3-16,-2-3 15,-3-1-15,-5 0 16,-2-8-16,-4-1 16,-2 2-16,-2-3 15,-1-3-15,-4 0 16,0-4-16,-6-1 0,-2 1 15,-13 1-15,-13-1 16,-5-4-16,4-3 16,-1-3-16,-9-5 15,8-4-15,2-3 16,3-2-16,-5-4 16,2 0-16,3-4 15,6 1-15,3 0 16,-9 0-16,-6 8 15,8 5-15,7 5 16,0 3-16,-2 2 16,-2 1-16,7 0 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1612.54919" units="1/cm"/>
          <inkml:channelProperty channel="Y" name="resolution" value="2150.06567" units="1/cm"/>
          <inkml:channelProperty channel="T" name="resolution" value="1" units="1/dev"/>
        </inkml:channelProperties>
      </inkml:inkSource>
      <inkml:timestamp xml:id="ts0" timeString="2019-11-19T09:21:31.9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11341 7839 0,'0'0'0,"0"0"16,0 0-16,0 0 0,-16 0 16,16 0-16,-37 6 15,37-6-15,-52 8 16,-1 22-16,5 9 0,6 8 15,4 4-15,-1 3 16,8 7-16,1 1 0,30-62 16,-22 72-16,22-72 15,-8 68-15,8-68 0,8 70 16,-8-70-16,30 57 16,14-10-16,-44-47 0,56 36 15,8-18-15,9-9 16,-2-12-16,-4-6 0,-1-6 15,-1-8-15,-11-8 16,-4-8-16,-9-1 16,-3-8-16,-4-4 0,-8-9 15,-5 3-15,-10-2 16,-8 3-16,-3 57 0,-6-50 16,-9 0-16,15 50 15,-23-42-15,23 42 0,-32-24 16,32 24-16,-49-8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1612.54919" units="1/cm"/>
          <inkml:channelProperty channel="Y" name="resolution" value="2150.06567" units="1/cm"/>
          <inkml:channelProperty channel="T" name="resolution" value="1" units="1/dev"/>
        </inkml:channelProperties>
      </inkml:inkSource>
      <inkml:timestamp xml:id="ts0" timeString="2019-11-19T09:30:41.961"/>
    </inkml:context>
    <inkml:brush xml:id="br0">
      <inkml:brushProperty name="width" value="0.05292" units="cm"/>
      <inkml:brushProperty name="height" value="0.05292" units="cm"/>
      <inkml:brushProperty name="color" value="#FFFFFF"/>
    </inkml:brush>
  </inkml:definitions>
  <inkml:trace contextRef="#ctx0" brushRef="#br0">7470 9417 0,'0'0'0,"0"0"0,0 0 16,0 0-16,0 0 15,0 0-15,0 0 0,-28 0 16,28 0-16,-40 11 15,-18 1-15,7 8 16,4 3-16,6 4 0,11-4 16,6 7-16,8-1 15,-1 11-15,9-3 0,8-37 16,-5 46-16,8 1 16,7-2-16,-10-45 0,0 0 15,26 37-15,19-6 16,12-7-16,3-13 0,-6-14 15,1-10-15,5-3 16,-3-9-16,-5-3 0,5-7 16,-5-2-16,-52 37 15,43-42-15,-11-4 0,-32 46 16,15-54-16,-18 0 16,-14 7-16,-8 5 0,25 42 15,-27-35-15,-11 2 16,38 33-16,0 0 0,-60-33 15,4 9-15,17 5 16</inkml:trace>
  <inkml:trace contextRef="#ctx0" brushRef="#br0" timeOffset="-98033.26">28058 14431 0,'0'0'16,"0"0"-16,0 0 0,0 0 15,17-15-15,-17 15 16,38-20-16,10-10 0,-48 30 16,53-26-16,-53 26 15,60-25-15,5 7 16,-65 18-16,65-14 0,-65 14 15,0 0-15,69-6 16,-69 6-16,0 0 0,0 0 16,62-4-16,-14 11 15,-28 5-15,-13 5 0,-7-17 16,-12 24-16,-13 6 16,-10-1-16,-7 8 0,-8 0 15,5-1-15,45-36 16,-43 35-16,43-35 0,0 0 15,-44 40-15,44-40 16,-32 36-16,32-36 16,-11 26-16,14-2 0,19-10 15,7-2-15,7-4 16,7-4-16,8-1 0,12 0 16,-2-3-16,-61 0 15,65 0-15,-65 0 0,65 6 16,-65-6-16,67 17 15,-67-17-15,52 27 0,-16 18 16,-15 5-16,-15 3 16,-16 3-16,-10 4 0,-10 5 15,-11-2-15,-10 1 16,-2-5-16,-9 1 0,0-4 16,-4-2-16,-5-4 15,1-12-15,3-8 0,23-7 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1612.54919" units="1/cm"/>
          <inkml:channelProperty channel="Y" name="resolution" value="2150.06567" units="1/cm"/>
          <inkml:channelProperty channel="T" name="resolution" value="1" units="1/dev"/>
        </inkml:channelProperties>
      </inkml:inkSource>
      <inkml:timestamp xml:id="ts0" timeString="2019-11-19T09:40:29.261"/>
    </inkml:context>
    <inkml:brush xml:id="br0">
      <inkml:brushProperty name="width" value="0.05292" units="cm"/>
      <inkml:brushProperty name="height" value="0.05292" units="cm"/>
      <inkml:brushProperty name="color" value="#FFFFFF"/>
    </inkml:brush>
  </inkml:definitions>
  <inkml:trace contextRef="#ctx0" brushRef="#br0">3453 7353 0,'0'0'0,"0"0"16,-10 33-16,2 30 16,-4 31-16,5 4 15,-1 14-15,-7 1 0,0-7 16,0 7-16,-5 8 16,-3 6-16,-7 18 0,0 4 15,3 7-15,-5 11 16,-1 11-16,3 9 0,3-3 15,4-1-15,-7 6 16,1 7-16,-9 8 0,-2 4 16,2 14-16,2-8 15,6 2-15,3-8 0,2-10 16,1-3-16,-1-2 16,1-3-16,2 2 0,-2-6 15,1-4-15,1-9 16,-1-9-16,1-1 0,5-6 15,-4-6-15,4-8 16,-10-1-16,6-5 0,-2-5 16,4-4-16,0-4 15,-2-11-15,-1-4 16,-3-5-16,6 0 0,-2-3 16,-2-8-16,5-11 0,1-12 15,1 3-15,-1-4 16,-1 3-16,18-72 15,-22 75-15,22-75 0,-17 76 16,2-2-16,-3-8 16,18-66-16,-17 61 0,17-61 15,-18 58-15,3 3 16,15-61-16,-17 56 0,3 0 16,14-56-16,0 0 15,-16 53-15,16-53 0,0 0 16,-20 60-16,20-60 15,-13 56-15,13-56 0,-8 56 16,8-56-16,-11 50 16,11-50-16,-5 47 0,5-47 15,-3 39-15,3-39 16,0 0-16,0 39 16,0-39-16,3 39 0,-3-39 15,0 0-15,14 35 16,-14-35-16,16 33 0,-16-33 15,24 30-15,-24-30 16,33 25-16,-33-25 0,40 25 16,9-4-16,-49-21 15,58 24-15,4-10 0,-62-14 16,66 12-16,4 0 16,5 0-16,-5-7 0,3 1 15,-2 4-15,2-8 16,6 1-16,0 0 15,6-3-15,5 0 0,7 3 16,31-3-16,17 0 16,-1-3-16,-13 3 0,1-3 15,-1 3-15,6 0 16,3 0-16,2 0 0,3-3 16,3 1-16,8-2 15,10 4-15,5-3 0,-2 0 16,6-6-16,3 4 15,5-4-15,10 3 0,-2 0 16,-4 6-16,4 0 16,2-3-16,3-1 0,2 4 15,1 4-15,0 5 16,5-6-16,2 0 0,4-3 16,10 2-16,-5 5 15,-3-4-15,-2-3 0,5-7 16,5 4-16,-5-2 15,1 5-15,-6 3 16,7-3-16,0 0 0,1 0 16,7 2-16,-1-2 15,-1-2-15,0-1 0,-2 0 16,10 3-16,-3 3 16,1 0-16,0-1 0,3-4 15,-4-7-15,-1 6 16,2-4-16,-1 2 0,5-5 15,-6 8-15,1 0 16,0 2-16,0-10 0,1 7 16,-4 1-16,1-1 15,-2-3-15,3-1 0,-6 1 16,0 1-16,-9-3 16,-1 8-16,2-4 0,-6-2 15,-9-1-15,2 2 16,1-1-16,0 3 15,0-6-15,0 1 0,-10 2 16,2 8-16,1 5 0,-7-2 16,-1 1-16,-2-3 15,-1 3-15,0-1 16,-2 8-16,-4-1 0,-10-6 16,0-1-16,-3 7 15,0 7-15,3 1 0,-6-2 16,1-3-16,-7-1 15,4 4-15,-6 3 0,2 1 16,-5 0-16,-14 2 16,-2-1-16,-1-1 0,-5 4 15,-6 1-15,-16-7 16,-5 2-16,0 0 0,-1-1 16,-8-6-16</inkml:trace>
  <inkml:trace contextRef="#ctx0" brushRef="#br0" timeOffset="2609.65">2536 16251 0,'0'0'0,"0"0"0,0 0 16,0 0-16,0 0 0,0 0 16,0 0-16,0 0 15,0 0-15,0 0 0,0 0 16,0 0-16,0 0 15,0 0-15,0 0 0,0 9 16,0 8-16,0-17 16,0 0-16,0 0 15,3 24-15,-3-24 0,0 0 16,0 0-16,4 18 16,-4-18-16,0 0 0,0 0 15,8 11-15,-8-11 16,0 0-16,0 0 0,13 3 15,-13-3-15,0 0 16,17-6-16,-17 6 0,24-15 16,-24 15-16,26-24 15,4-4-15,0-9 0,-2 1 16,-1-5-16,3-3 16,2-9-16,4-2 0,2-3 15,-4-1-15,5-3 16,2-7-16,-2 2 0,2-7 15,-3-6-15,11-7 16,13-25-16,9-19 16,-8 7-16,1 5 0,-3 1 15,4 0-15,-3-1 16,9-2-16,-2 2 0,3-6 16,-1 1-16,0-4 15,0 1-15,6-3 0,3-3 16,2-6-16,-1-7 15,-1 7-15,4 0 0,1-1 16,-2-1-16,3-5 16,3 3-16,1 1 0,-3-2 15,6-1-15,-1 1 16,6-3-16,-3-1 0,5-3 16,7-13-16,2 8 15,5 5-15,-6 0 0,4-1 16,5 1-16,0 3 15,3 3-15,5 1 16,-5 1-16,6 2 0,1 6 16,1-2-16,-3 1 0,5 4 15,15 0-15,7 8 16,-2-1-16,-9 7 0,-1 0 16,3 0-16,10 3 15,4 1-15,1 5 16,-8 6-16,0 1 0,13 7 15,5 0-15,2 6 16,-2 4-16,-3 8 0,-4 5 16,-3 14-16,5-2 15,9 4-15,1-1 0,-1 7 16,3 7-16,1 3 16,7-2-16,-4 7 0,4 3 15,7 8-15,1 3 16,0 7-16,-4-2 0,-1 14 15,3-1-15,-4 6 16,1 3-16,7 8 16,-4 13-16,0-4 0,-2 4 15,2 9-15,-2 3 0,3-11 16,1 12-16,2 35 16</inkml:trace>
  <inkml:trace contextRef="#ctx0" brushRef="#br0">15863 7481 0</inkml:trace>
  <inkml:trace contextRef="#ctx0" brushRef="#br0">16906 7895 0,'43'12'0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1612.54919" units="1/cm"/>
          <inkml:channelProperty channel="Y" name="resolution" value="2150.06567" units="1/cm"/>
          <inkml:channelProperty channel="T" name="resolution" value="1" units="1/dev"/>
        </inkml:channelProperties>
      </inkml:inkSource>
      <inkml:timestamp xml:id="ts0" timeString="2019-11-19T09:41:07.141"/>
    </inkml:context>
    <inkml:brush xml:id="br0">
      <inkml:brushProperty name="width" value="0.05292" units="cm"/>
      <inkml:brushProperty name="height" value="0.05292" units="cm"/>
      <inkml:brushProperty name="color" value="#FFFFFF"/>
    </inkml:brush>
  </inkml:definitions>
  <inkml:trace contextRef="#ctx0" brushRef="#br0">12826 14675 0,'0'0'0,"0"0"16,0 0-16,0 0 0,0 0 15,0 0-15,0 0 16,0 17-16,0-17 0,0 0 16,0 0-16,0 29 15,0-29-15,0 0 0,0 0 16,0 45-16,0-45 15,0 0-15,0 0 16,-4 50-16,4-50 0,0 0 16,0 0-16,0 48 15,0-48-15,0 0 0,0 41 16,0-41-16,-1 36 16,1-36-16,0 0 0,-7 45 15</inkml:trace>
  <inkml:trace contextRef="#ctx0" brushRef="#br0" timeOffset="151034.68">5910 7503 0,'0'0'0,"0"0"16,0 0-16,0 0 15,0 0-15,0 0 16,0 0-16,0 0 0,0 0 16,0 0-16,0 0 15,0 0-15,0 0 0,0 0 16,-5 28-16,2 26 15,-5 22-15,2-2 0,4-2 16,-1-10-16,0 4 16,-2 3-16,2 9 0,-8-1 15,6 6-15,-6 2 16,0 5-16,8-1 0,3 0 16,-2 2-16,-4 1 15,1 4-15,2-3 0,-4 6 16,-2 18-16,-2 8 15,3-5-15,-3-8 0,6-2 16,-6-4-16,5-2 16,1-1-16,10 1 0,3 0 15,1-1-15,-5 4 16,-4-3-16,0-3 16,0-1-16,1 4 0,-1-3 15,0-1-15,0-2 0,-1 0 16,-3 2-16,1 2 15,-3-5-15,1-1 16,5-17-16,0 1 0,-3 2 16,3 5-16,-5 1 15,5 3-15,5 0 0,-2-3 16,-3 5-16,-3-2 16,-3 4-16,-1-1 0,2 1 15,1-2-15,-1 0 16,-4 0-16,4-2 0,-3-1 15,0-2-15,6-1 16,-1-2-16,6-4 0,-3-7 16,0 2-16,-3 0 15,3-3-15,0-3 0,0 4 16,3-2-16,2-6 16,-3-2-16,6-1 0,-4-5 15,6 2-15,-10-60 16,8 62-16,5 7 15,-13-69-15,12 69 0,6 0 16,-18-69-16,17 75 16,0-7-16,2-4 0,-2-3 15,-17-61-15,20 58 16,2 3-16,-22-61 0,30 64 16,-30-64-16,30 59 15,4-2-15,-34-57 0,42 53 16,2-3-16,2-6 15,-2-2-15,2-8 0,3-2 16,2-9-16,6 1 16,3 0-16,0-7 0,5 1 15,4-3-15,4-1 16,6 2-16,8-5 16,0 2-16,3-6 0,3 6 15,4-1-15,23 6 16,8-8-16,11 6 0,-9-6 15,-4-3-15,7 2 16,3-3-16,3-2 0,11-1 16,2 3-16,-3-6 15,9 0-15,12 0 0,6 2 16,-2-2-16,-2 0 16,1 0-16,12 0 0,6 4 15,-4-4-15,-4 0 16,11-6-16,1 0 0,5-1 15,1 1-15,-2-3 16,-4 2-16,3-3 0,2 7 16,0 3-16,5-2 15,1-4-15,-5-1 16,-2 1-16,-5-3 0,6 3 16,-5-3-16,3 1 0,1-2 15,-3 4-15,-6 2 16,3-3-16,1 1 15,-2 1-15,-7-1 0,-8 2 16,-5 2-16,1 2 16,-6 0-16,1 0 0,-12 0 15,-4 0-15,-3 0 16,0 0-16,1 0 0,-3 0 16,0-4-16,0 1 15,-5 0-15,3-3 0,-2 0 16,-2 1-16,2 3 15,-6-2-15,-7 4 0,-2 0 16,-4 0-16,-6 4 16,-8-12-16,5 8 0,-1-5 15,-3 5-15,2 0 16,-2 0-16,1 3 16,0-3-16,-2 2 0,0 6 15,-2-6-15,-1 1 16,0-1-16,1 4 0,0 6 15,-1-2-15,3 1 16,-3-5-16,2 5 0,5 0 16,-5 0-16,0 0 15,-1 4-15,-5-2 0,3 1 16,-4-7-16,3-2 16,-4 1-16,5 2 0,1 4 15,-6 0-15,1-5 16,-6 1-16,1 1 0,-20-7 15,-6 5-15,2 2 16,-1-3-16,-2 3 0,-2-4 16,-3 2-16,-5-7 15,0 3-15,-60-3 0,59 2 16,-59-2-16,0 0 16,66 0-16,-66 0 15,0 0-15,0 0 0,55-9 16,-55 9-16,38-13 15,-38 13-15,11-19 0</inkml:trace>
  <inkml:trace contextRef="#ctx0" brushRef="#br0" timeOffset="152613.16">899 6331 0,'0'0'0,"0"0"0,0 0 16,0 0-16,0 0 15,0 0-15,0 28 16,0 22-16,0 19 0,-5 0 15,2 2-15,-12 6 16,3 3-16,-6 6 0,5-6 16,-2-3-16,0 4 15,0-4-15,0 3 0,5-1 16,-2 4-16,12-83 16,-8 78-16,8-78 0,-21 85 15</inkml:trace>
  <inkml:trace contextRef="#ctx0" brushRef="#br0" timeOffset="153519.67">311 7395 0,'0'0'16,"0"0"-16,0 0 15,20-12-15,-20 12 0,42-21 16,-42 21-16,63-27 16,11 7-16,2 2 0,-1 4 15,2 1-15,-1-5 16,4 1-16,1-1 0,-5-3 16,4 1-16,-2-2 15,-1-1-15,-4-5 16,-1 0-16,0 0 0,-4 2 15,-3 4-15,-65 22 0,62-22 16,-62 22-16,55-18 16,-55 18-16,0 0 15,0 0-15,48-18 0,-48 18 16,34-8-16,-34 8 16,5-6-16,-14 8 0,-12 4 15,-11 0-15,-3 9 16,-10 6-16,-1 3 0,-11 9 15,0-5-15,0 9 16,7 0-16,2 5 0,4 0 16,8 5-16,36-47 15,-29 48-15,8 5 0,12 4 16,9-57-16,8 50 16,4-3-16,10-15 0,5-8 15,5-9-15,3-12 16,3-9-16,9-8 0,-4-5 15,3-7-15,9-12 16,2-6-16,-10-8 0,-1-4 16,-4 0-16,-3-3 15,-39 59-15,36-54 16,-36 54-16,0 0 0,0 0 16,29-56-16,-29 56 15,0 0-15,25-41 0,-25 41 16,16-22-16,-16 22 15,12 4-15,3 16 0,0 12 16,-5 8-16,1 4 16,5-1-16,-3 6 0,-13-49 15,18 41-15,-18-41 16,27 33-16,8-6 0,-35-27 16,41 15-16,-1-9 15,1-10-15,-41 4 0,39-11 16,-7-16-16</inkml:trace>
  <inkml:trace contextRef="#ctx0" brushRef="#br0" timeOffset="153879.07">2545 6692 0,'0'0'0,"0"0"15,0 0-15,0 0 16,0 0-16,0 0 0,0 0 16,0 0-16,0 0 15,3 24-15,13 21 0,3 16 16,-1-7-16,4-1 16,-5 7-16,8-2 0,-6 2 15,3-3-15,2-7 16,-5-6-16,-19-44 0,24 35 15,-24-35-15,28 31 16,-28-31-16,0 0 0,30 32 16,-30-32-16,35 30 15,-35-30-15,0 0 16,0 0-16,35 26 0,-35-26 16,30 21-16,-30-21 0,0 0 15,8 7-15</inkml:trace>
  <inkml:trace contextRef="#ctx0" brushRef="#br0" timeOffset="154160.26">2401 7614 0,'0'0'16,"0"0"-16,0 0 15,0 0-15,-6-15 0,6 15 16,3-40-16,5-16 15,22-5-15,5 8 0,10-1 16,8 2-16,7-5 16,2 1-16,4 2 15,-1 6-15,-1-2 0,1 3 16,-3-1-16,-2 8 16,0-2-16,-6 5 0,-54 37 15,57-34-15,-57 34 16,60-30-16,-60 30 0,47-18 15,-27 10-15</inkml:trace>
  <inkml:trace contextRef="#ctx0" brushRef="#br0" timeOffset="154785.31">894 8476 0,'0'0'0,"0"0"0,0 0 16,0 0-16,0 26 15,0 30-15,0 25 0,0-4 16,5-6-16,2-6 15,0-2-15,-7-63 0,11 59 16,-11-59-16,0 0 16,0 0-16,12 47 0,-12-47 15,0 0-15,9 32 16,-9-32-16,0 13 16,-9-22-16,-3-12 0,-2-9 15,-2-5-15,5-10 16,4-7-16,5-20 0,2 1 15,6 0-15,5 0 16,8-1-16,4 1 0,3 6 16,3 3-16,9 0 15,6 8-15,-1 3 0,7 7 16,1 10-16,3 3 16,2 10-16,-56 21 0,59-11 15,1 1-15,-60 10 16,60-2-16,-60 2 15,51 2-15</inkml:trace>
  <inkml:trace contextRef="#ctx0" brushRef="#br0" timeOffset="155332.31">1461 8619 0,'0'0'0,"0"0"16,0 0-16,0 0 0,0 0 16,0 0-16,23 6 15,24-4-15,25-2 0,-7-8 16,-5-10-16,-8-3 15,-6-7-15,-5 2 0,-3 6 16,-8-4-16,-4-4 16,-26 28-16,23-34 15,-23 34-15,25-44 0,-25 44 16,21-57-16,-13 0 16,-8 7-16,0 50 0,-13-45 15,13 45-15,-22-28 16,-10 4-16,-8 9 0,0 11 15,2 10-15,-2 13 16,2 7-16,-4 9 0,-5 16 16,2 8-16,5 7 15,4 2-15,9-1 0,8 2 16,16-1-16,9-6 16,13-3-16,5 1 0,9-10 15,8-3-15,-41-47 16,47 36-16,6-13 15,-53-23-15,54 16 0,-4-13 16,-50-3-16,45-3 0,-17-13 16,-3-7-16,2 3 15,0-19-15,-11 0 0</inkml:trace>
  <inkml:trace contextRef="#ctx0" brushRef="#br0" timeOffset="155738.6">2164 8171 0,'0'0'15,"0"0"-15,0 0 16,0 0-16,0 0 0,0 32 16,0 27-16,0 28 15,8-8-15,6-1 0,5-4 16,5-12-16,0-9 15,2-6-15,-26-47 0,0 0 16,24 48-16,-24-48 16,27 35-16,-27-35 15,24 25-15,-5-19 0,-19-6 16,22-14-16,-6-17 16,9-16-16,5-22 0,5-7 15,0-4-15,4-5 16,-1 9-16,-2 5 0,-36 71 15,35-62-15,-35 62 16,34-56-16,-34 56 0,0 0 16,0 0-16,31-42 15,-31 42-15,0 0 0,30-23 16,-30 23-16,19-3 16,-3 17-16</inkml:trace>
  <inkml:trace contextRef="#ctx0" brushRef="#br0" timeOffset="156129.4">2963 8428 0,'0'0'16,"0"0"-16,0 0 0,0 0 16,0 0-16,18 9 15,-18-9-15,40 6 16,18-3-16,1-7 0,-2-12 16,-14-10-16,-7-10 0,-9 3 15,-7 3-15,5-2 16,-8-7-16,1-2 15,-3-5-15,-6 5 0,-9 41 16,0-44-16,-4 0 16,4 44-16,-16-45 0,16 45 15,-27-33-15,-15 13 16,0 11-16,-2 11 0,1 8 16,2 7-16,6 13 15,0 12-15,-3 17 0,5 9 16,6 9-16,12 10 15,11 4-15,14-3 0,7-1 16,7-7-16,-24-80 16,39 69-16,6-16 0,-45-53 15,47 35-15,-1-18 16,0-14-16,-11-8 16,-5-10-16,-30 15 0,30-27 15,-3-8-15,-7-10 16</inkml:trace>
  <inkml:trace contextRef="#ctx0" brushRef="#br0" timeOffset="156582.46">3538 8014 0,'0'0'0,"0"0"16,0 0-16,0 0 0,0 0 15,0 0-15,0 0 16,0 29-16,0 21 0,0 28 15,0-4-15,0 3 16,0-77-16,0 78 0,0-78 16,0 0-16,0 0 15,0 74-15,0-74 16,3 50-16,-3-50 0,8 15 16,3-33-16,0-14 0,0-15 15,5-17-15,6-19 16,2-9-16,3 0 15,6 1-15,-1 7 0,-32 84 16,33-70-16,-33 70 16,0 0-16,39-54 0,-39 54 15,40-32-15,-5 26 16,-15 24-16,3 15 0,-5 13 16,3 25-16,-7 9 15,5 9-15,3 1 0,-1-5 16,1-10-16,3-8 15,-25-67-15,28 64 0,-28-64 16,34 55-16,-34-55 16,35 50-16,-35-50 0,46 48 15</inkml:trace>
  <inkml:trace contextRef="#ctx0" brushRef="#br0" timeOffset="158364.12">13283 16431 0,'0'0'0,"0"0"0,0 0 16,0 0-16,0 0 16,0 0-16,0 0 0,0 0 15,0 0-15,0 0 16,-17 24-16,-5 17 0,-9 12 16,2 9-16,1 7 15,1 11-15,0 8 0,2 11 16,-5 24-16,3 15 15,10-3-15,4-18 0,9-23 16,8-19-16,1-8 16,6 2-16,-2-4 0,-9-65 15,13 58-15,-13-58 16,19 52-16,-19-52 0,25 37 16,-1-22-16,-2-12 15,-2-12-15</inkml:trace>
  <inkml:trace contextRef="#ctx0" brushRef="#br0" timeOffset="158723.54">12272 17272 0,'0'0'0,"0"0"16,0 0-16,0 0 15,0 0-15,0 0 0,0 0 16,30 0-16,29-3 16,31-5-16,-2-7 0,-2-4 15,-9 0-15,-1-3 16,-2-2-16,7 7 0,1-1 15,-6 3-15,-3 0 16,3 1-16,-3 1 16,0 5-16,-8 6 0,-65 2 15,67-4-15,-5 4 16</inkml:trace>
  <inkml:trace contextRef="#ctx0" brushRef="#br0" timeOffset="159285.91">14010 17006 0,'0'0'15,"0"0"-15,0 0 0,0 0 16,0 0-16,0 0 15,-26 0-15,26 0 0,-43 0 16,-26 9-16,8 2 16,2 15-16,11 5 15,4 10-15,-2 4 0,0 8 16,7 10-16,12-2 16,6 1-16,11 0 0,7-2 15,3-60-15,12 53 16,-12-53-16,22 48 0,10-16 15,-32-32-15,34 18 16,0-14-16,0-13 0,0-9 16,0-9-16,-2-9 15,1-5-15,4-16 0,-6-5 16,3-3-16,-7 3 16,-27 62-16,23-57 0,-23 57 15,0 0-15,27-43 16,-27 43-16,28-31 15,1 26-15,1 10 0,-3 16 16,0 8-16,3 11 0,-2 4 16,10 18-16,0 0 15,-2 4-15,3-5 16,-5-1-16,2-6 0,-36-54 16,37 50-16,-37-50 0,39 47 15,-39-47-15,43 37 16,1-17-16,-44-20 15,32 0-15,-5-18 0</inkml:trace>
  <inkml:trace contextRef="#ctx0" brushRef="#br0" timeOffset="159614.07">14668 16885 0,'0'0'0,"0"0"16,0 0-16,0 0 0,3-4 15,-3 4-15,0 0 16,0 0-16,9-9 16,-9 9-16,14 9 0,5 27 15,-6 8-15,-1 6 16,6 8-16,2 6 0,6 4 15,-4 7-15,-22-75 16,29 73-16,-29-73 0,31 77 16,4-2-16,-5-10 15,-30-65-15,0 0 0,28 63 16,-28-63-16,0 0 16,19 56-16,-11-4 0</inkml:trace>
  <inkml:trace contextRef="#ctx0" brushRef="#br0" timeOffset="159895.44">14634 17746 0,'0'0'0,"0"0"16,0 0-16,0 0 16,0 0-16,-9-3 15,9 3-15,0 0 0,-13-17 16,13 17-16,-13-39 15,10-6-15,14-5 0,11 0 16,5 0-16,5 5 16,1 4-16,5-4 0,0 1 15,8 3-15,-2-2 16,0 5-16,2 3 0,5 6 16,-51 29-16,52-30 15,0 3-15,-52 27 0,70-22 16</inkml:trace>
  <inkml:trace contextRef="#ctx0" brushRef="#br0" timeOffset="160395.87">16087 17127 0,'0'0'16,"0"0"-16,0 0 0,0 0 15,0 27-15,0 24 16,-8 25-16,8-76 0,-1 75 16,-6-1-16,-1-3 15,8-71-15,-6 68 16,6-68-16,0 0 0,0 0 16,-9 57-16,9-57 15,-8 37-15,1-24 0,1-22 16,0-16-16,6-16 15,0-15-15,6-27 0,7-12 16,4-9-16,10-21 16,6 7-16,5 15 0,6 17 15,-2 24-15,3 5 16,12 5-16,2 3 0,2 8 16,3 12-16,-6 1 15,-58 28-15,75-17 0</inkml:trace>
  <inkml:trace contextRef="#ctx0" brushRef="#br0" timeOffset="160911.51">17025 17138 0,'0'0'15,"0"0"-15,0 0 16,0 0-16,-22-2 0,-13-14 16,-19 0-16,6-3 15,1 11-15,9 8 0,2 6 16,-3 6-16,1 9 16,0 11-16,-4 18 0,6 3 15,6 7-15,5 5 16,25-65-16,-14 77 0,9 0 15,10 3-15,-5-80 16,10 69-16,11-19 0,6-21 16,0-20-16,1-11 15,9-17-15,-2-7 16,7-9-16,7-21 0,2-7 16,1-2-16,-9-1 15,-43 66-15,44-53 0,-5 3 16,-39 50-16,37-36 15,-37 36-15,0 0 0,25-17 16,1 23-16,-3 17 16,-1 10-16,3 8 0,-25-41 15,26 50-15,-26-50 16,36 56-16,-36-56 0,40 48 16,4-15-16,-1-16 15,-10-17-15,-3-14 0,2-16 16,-2-15-16,1-20 15</inkml:trace>
  <inkml:trace contextRef="#ctx0" brushRef="#br0" timeOffset="161145.63">17748 16297 0,'0'0'0,"0"0"16,0 0-16,0 0 15,-10 36-15,-1 33 16,-11 34-16,0 11 0,2-6 16,10 2-16,5 2 15,3 1-15,4-3 0,4-10 16,-3-2-16,-3-98 16,6 90-16,-6-90 0,7 64 15,-7-64-15,0 0 16,9 57-16</inkml:trace>
  <inkml:trace contextRef="#ctx0" brushRef="#br0" timeOffset="161630.44">17482 17138 0,'0'0'0,"0"0"16,0 0-16,20 10 0,29 0 15,24 1-15,0-6 16,-2-2-16,-1-3 0,-70 0 16,75-8-16,-2-1 15,2-9-15,-75 18 0,66-22 16,-66 22-16,52-25 15,-6-5-15,-46 30 0,35-35 16,-35 35-16,23-36 16,-12 3-16,-6-2 0,-5 35 15,-5-32-15,-7 1 16,12 31-16,-26-23 16,-4 5-16,-5 8 0,35 10 15,-42 4-15,2 15 16,-7 6-16,4 17 0,2 8 15,9 9-15,6 10 16,5 2-16,16 0 0,10 0 16,16-3-16,9-3 15,6-3-15,9-8 0,7-10 16,1-11-16,2-16 16,6-13-16,0-18 0,-5-11 15,-2-7-15</inkml:trace>
  <inkml:trace contextRef="#ctx0" brushRef="#br0" timeOffset="162036.66">19226 16325 0,'0'0'16,"0"0"-16,0 0 0,0 0 16,0 0-16,0 0 15,0 0-15,0 0 0,17 20 16,7 10-16,12 14 15,-8 9-15,7 12 16,3 13-16,-1 8 0,5 15 16,17 29-16,2 18 0,1-1 15,-8-16-15,-2-24 16,-11-18-16,-1-12 16,-6-18-16,0-8 0,-3-5 15,-31-46-15,40 43 16,-40-43-16,0 0 0,40 28 15,5-16-15</inkml:trace>
  <inkml:trace contextRef="#ctx0" brushRef="#br0" timeOffset="162614.93">19101 17305 0,'0'0'0,"0"0"15,0 0-15,0 0 16,0 0-16,0 0 0,0 0 16,0 0-16,-15 17 15,-3 13-15,2 9 0,5 0 16,9 4-16,7 3 15,4 1-15,-9-47 0,18 44 16,-18-44-16,23 38 16,-23-38-16,27 28 15,-27-28-15,29 14 0,-29-14 16,26-3-16,-6-8 16,-20 11-16,12-28 0,-12 28 15,7-32-15,-7-7 16,-4 2-16,4 37 0,-12-36 15,12 36-15,-13-39 16,13 39-16,-17-33 0,17 33 16,0 0-16,0 0 15,-18-35-15,18 35 0,0 0 16,-23-41-16</inkml:trace>
  <inkml:trace contextRef="#ctx0" brushRef="#br0" timeOffset="163068.09">20385 16591 0,'0'0'0,"0"0"0,0 0 16,0 0-16,0 0 16,0 0-16,0 0 0,0 0 15,0 0-15,-24 0 16,24 0-16,-45 8 0,45-8 16,-64 20-16,10 8 15,12 7-15,8 5 0,17-2 16,17-38-16,-8 38 15,8-38-15,8 37 16,5 0-16,-13-37 0,23 30 16,10-6-16,2-9 15,-35-15-15,38 6 0,-38-6 16,39-3-16,-39 3 16,35-12-16,-35 12 0,0 0 15,27-21-15,-27 21 16,19-30-16,-13-3 0,-6 33 15,-2-36-15,-8-2 16,10 38-16,-18-36 0,-4 2 16,-1-1-16</inkml:trace>
  <inkml:trace contextRef="#ctx0" brushRef="#br0" timeOffset="173131.74">6770 14970 0,'0'0'0,"0"0"0,0 0 16,0 0-16,0 0 15,0 0-15,0 0 0,0 0 16,0 0-16,0 0 0,0 0 16,0 0-16,0 0 15,0 0-15,0 0 0,11-20 16,13-17-16,7-12 16,4-8-16,0-5 0,3-8 15,3-8-15,3-5 16,7-9-16,20-33 15,9-22-15,6-7 0,-1 3 16,-1 6-16,3-4 16,3-2-16,11-9 0,10-15 15,1 1-15,0-3 16,15-14-16,4 0 0,10-2 16,6-6-16,13-6 15,-2 3-15,-3 8 0,8 1 16,7-1-16,1 3 15,17 4-15,-1 6 16,10 0-16,0 1 0,-6 16 16,10-2-16,2 4 15,17 4-15,11 1 0,6 13 16,-3 13-16,-3 9 16,-6 10-16,4 2 0,4 10 15,2 8-15,2 15 16,3 6-16,-1 8 0,5 7 15,-6 9-15,8 14 16,-3 16-16,5 2 0,-4 8 16,-6 15-16,0 17 15,2 7-15,7 14 0,-7 0 16,-7 14-16,2 2 16,0 12-16,1 15 0,-5 15 15,-6 2-15,-2 10 16,-2-1-16,-3 14 0,2 0 15,-12 14-15,-2 7 16,0 7-16,4 13 16,3 9-16,-7 5 0,-9 6 15,-12 3-15,0 3 0,-17 3 16,-8-6-16,-8 7 16,4-1-16,-7 2 15,-9-6-15,-16 8 0,-6-9 16,5 2-16,-7-10 15,-7 4-15,-9-2 0,2-2 16,-5-2-16,-15-13 16,-4-3-16,-10-1 15,-7-16-15,-7-6 0,-13-2 16,-3-10-16,-3 0 0,1-14 16,-11-13-16,1-8 15,4-2-15,3-17 16,-3-22-16</inkml:trace>
  <inkml:trace contextRef="#ctx0" brushRef="#br0" timeOffset="174319.34">14865 8159 0,'0'0'0,"0"0"0,0 0 15,0 0-15,0 0 16,0 0-16,0 0 16,0 0-16,0 0 0,0 0 15,1-3-15,-1 3 16,0 0-16,0 0 0,9-9 15,-9 9-15,0 0 16,14-5-16,-14 5 0,0 0 16,16 17-16,-16-17 15,8 30-15,-8-30 16,6 32-16,-6-32 0,0 38 16,0-38-16,4 48 0,-4 3 15,0-51-15,0 64 16,0-64-16,-4 63 15,8 2-15,-4-65 0,3 66 16,-3-66-16,0 0 16,5 70-16</inkml:trace>
  <inkml:trace contextRef="#ctx0" brushRef="#br0" timeOffset="174788.41">15023 9131 0,'0'0'15,"0"0"-15,0 0 0,0 0 16,0 18-16,0-18 16,0 0-16,0 32 0,0-32 15,0 0-15,0 52 16,0-52-16,-6 57 15,6-57-15,-6 63 0,6-63 16,-12 59-16,12-59 16,-11 63-16,11-63 0,-7 53 15,3-6-15,4-47 16,-1 38-16,1-38 0,-3 37 16,3-37-16,-4 40 15,4-40-15,-6 38 0,6-38 16,0 0-16,-5 54 15</inkml:trace>
  <inkml:trace contextRef="#ctx0" brushRef="#br0" timeOffset="175147.54">14938 10432 0,'0'0'0,"0"0"0,0 0 16,0 0-16,0 0 16,0 0-16,0 0 0,0 0 15,0 25-15,0-25 16,0 45-16,0-45 0,0 65 15,0-65-15,0 63 16,0-63-16,0 62 0,0-62 16,0 0-16,0 65 15,0-65-15,0 66 16,0-66-16,0 62 0,0-62 16,1 59-16,-1-59 0,4 62 15,-4-62-15,0 56 16,3-4-16,2-18 0</inkml:trace>
  <inkml:trace contextRef="#ctx0" brushRef="#br0" timeOffset="175538.19">14973 11865 0,'0'0'0,"0"0"16,0 0-16,0 0 15,0 0-15,0 18 16,0-18-16,0 33 0,0-33 15,0 48-15,0-48 16,0 0-16,0 56 0,0-56 16,0 62-16,0-62 15,0 0-15,-4 65 0,4-65 16,0 63-16,0-5 16,0-58-16,0 0 0,0 0 15,4 50-15,-4-50 16,0 0-16,0 54 0,3-1 15</inkml:trace>
  <inkml:trace contextRef="#ctx0" brushRef="#br0" timeOffset="175882.23">15034 13101 0,'0'0'0,"0"0"16,0 0-16,0 0 0,0 0 16,0 0-16,0 20 15,0-20-15,0 38 0,0-38 16,-5 55-16,5-55 15,0 0-15,-1 58 0,1-58 16,0 0-16,-8 62 16,-1 1-16,9-63 15,-7 59-15,7-59 0,-8 50 16,8-50-16,-3 49 16,3-49-16,0 0 0,-3 46 15,1-4-15</inkml:trace>
  <inkml:trace contextRef="#ctx0" brushRef="#br0" timeOffset="176303.96">15008 14295 0,'0'0'15,"0"0"-15,0 0 0,0 0 16,0 0-16,0 0 15,-5 18-15,5-18 0,0 0 16,-4 35-16,4-35 16,0 0-16,-6 54 0,6-54 15,-8 53-15,8-53 16,-8 53-16,8-53 0,-8 57 16,8-57-16,-6 50 15,6-50-15,0 50 16,0-50-16,0 48 0,0-48 15,0 0-15,0 44 16,0-44-16,-5 45 0</inkml:trace>
  <inkml:trace contextRef="#ctx0" brushRef="#br0" timeOffset="-134380.75">13011 6781 0,'0'0'0,"0"0"0,0 0 16,0 0-16,0 0 15,0 0-15,0 0 16,14-3-16,-14 3 0,0 0 15,0 0-15,30-8 16,-30 8-16,0 0 0,0 0 16,41-16-16,-41 16 15,0 0-15,42 0 0,-10 7 16,-2 7-16,-30-14 16,26 15-16,8 6 0,-34-21 15,41 20-15,5 5 16,14 2-16,1-4 0,0 0 15,-2 1-15,1 0 16,-4 0-16,3 0 0,-1-2 16,2 6-16,4-2 15,1 4-15,3 3 0,0 3 16,3-1-16,0-3 16,0 7-16,2-4 15,-4 7-15,-1-4 0,1-2 16,0 0-16,-8-2 15,6-4-15,-6-1 0,-61-29 16,65 31-16,3-5 16,-68-26-16,69 31 0,-8-5 15,-61-26-15,59 26 16,-59-26-16,0 0 0,0 0 16,52 27-16,-52-27 15,31 27-15</inkml:trace>
  <inkml:trace contextRef="#ctx0" brushRef="#br0" timeOffset="-133615.05">14250 7670 0,'0'0'0,"0"0"15,0 0-15,0 0 0,0 0 16,0 0-16,0 0 16,11 0-16,-11 0 0,37 0 15,-37 0-15,47 6 16,5 0-16,-52-6 15,51 15-15,-51-15 0,57 18 16,-4 2-16,-53-20 16,46 24-16,-46-24 0,55 23 15,-1 2-15,-3-2 16,-51-23-16,54 19 0,-6-2 16,-48-17-16,50 15 15,-50-15-15,0 0 0,47 14 16,-2-8-16,-45-6 15,0 0-15,39 0 0,-39 0 16,0 0-16,0 0 16,34-6-16,-34 6 0,0 0 15,37-18-15,-37 18 16,33-26-16,-33 26 0,24-35 16,-8-5-16,-16 40 15,15-44-15,-15 44 16,12-47-16,-12 47 0,9-57 15,-9 57-15,9-64 16,-1-1-16,-8 65 0,9-59 16,-9 59-16,12-61 15,-12 61-15,6-59 0,-6 59 16,0 0-16,8-55 16,-8 55-16,0 0 0,0 0 15,8-51-15,-8 51 16,0 0-16,6-47 0</inkml:trace>
  <inkml:trace contextRef="#ctx0" brushRef="#br0" timeOffset="-129958.51">10956 6295 0,'0'0'0,"0"0"0,0 0 16,0 0-16,0 27 0,0 23 16,-4 19-16,4-69 15,-2 70-15,-7-2 0,9-68 16,-5 78-16,5-78 15,-3 77-15,3-77 0,-8 83 16,8-83-16,-8 80 16</inkml:trace>
  <inkml:trace contextRef="#ctx0" brushRef="#br0" timeOffset="-128083.23">10384 6404 0,'0'0'0,"0"0"16,0 0-16,0 0 16,22-14-16,13-13 0,19-5 15,3-7-15,7-3 16,5 2-16,4-2 16,10 1-16,2-3 0,5 2 15,21-8-15,6-1 16,2 1-16,-13 9 0,-17 10 15,-89 31-15,69-23 16,-4-7-16</inkml:trace>
  <inkml:trace contextRef="#ctx0" brushRef="#br0" timeOffset="-127551.83">11905 6109 0,'0'0'0,"0"0"16,0 0-16,0 0 15,0 0-15,0 0 0,0 0 16,-17-3-16,17 3 16,-42-10-16,42 10 0,-64-5 15,-9 7-15,-6 16 16,5 16-16,11 0 0,13 8 16,5 0-16,10-1 15,8 4-15,16-1 16,8-9-16,11-4 0,6-4 15,-14-27-15,32 23 16,8-5-16,-40-18 0,57 9 16,18-3-16,-2-12 15,-4-9-15,-4 0 0,-8-8 16,-8-8-16,-8-1 16,-3-7-16,0-4 0,-15-9 15,6 0-15,-29 52 16,18-57-16,-10 1 15,-8 56-15,-5-54 0,-10 9 16,15 45-16,-23-29 0,23 29 16,0 0-16,-30-27 15,-5 10-15</inkml:trace>
  <inkml:trace contextRef="#ctx0" brushRef="#br0" timeOffset="-127129.6">12225 5988 0,'0'0'0,"0"0"15,0 0-15,0 0 16,0 0-16,0 0 0,0 0 15,0 0-15,0 21 0,0-21 16,9 37-16,-9-37 16,0 0-16,0 0 15,13 60-15,-13-60 0,0 0 16,0 0-16,4 44 16,0-19-16,-8-21 0,4-4 15,4-11-15,-4 11 16,6-23-16,2-16 0,8-6 15,-2 1-15,6-3 16,9-13-16,-2 7 0,4-1 16,6 4-16,-2 0 15,0-1-15,4 10 0,-39 41 16,0 0-16,0 0 16,38-39-16,-38 39 0,44-27 15</inkml:trace>
  <inkml:trace contextRef="#ctx0" brushRef="#br0" timeOffset="-126567.05">12715 5829 0,'0'0'15,"0"0"-15,0 0 0,0 0 16,0 0-16,0 0 16,0 0-16,0 0 0,0 0 15,3 21-15,-3-21 16,20 34-16,-20-34 0,26 36 16,-26-36-16,33 20 15,-4-14-15,-29-6 16,34-3-16,1-9 0,-35 12 15,38-21-15,0-8 16,-38 29-16,44-39 0,-1-15 16,-43 54-16,41-52 15,-41 52-15,39-51 0,-39 51 16,0 0-16,0 0 16,32-47-16,-32 47 0,0 0 15,26-36-15,-26 36 16,22-17-16,-22 17 0,18 6 15,-6 14-15,-4 12 16,-8 4-16,-4 12 16,-4-2-16,-4 6 0,-7 9 15,-10 7-15,1-2 0,-5 0 16,-2-11-16,-3-1 16,-5-4-16,-4-3 15,-7-1-15,54-46 0,-58 38 16,-10-1-16,68-37 15,-69 34-15,69-34 0,-68 26 16,68-26-16,-67 18 16,-5-12-16</inkml:trace>
  <inkml:trace contextRef="#ctx0" brushRef="#br0" timeOffset="-107736.73">19322 6284 0,'0'0'0,"0"0"0,0 0 16,0 0-16,-16 23 15,-7 10-15,-11 5 0,1 4 16,-2 1-16,0 5 16,5 3-16,0 5 0,0 3 15,2 10-15,-2 0 16,0 5-16,-2 2 0,5 6 16,1 2-16,26-84 15,-26 86-15,26-86 16,-17 85-16,17-85 0,-9 77 15,9-77-15,7 70 16,16-20-16,16-18 0,9-12 16,7-12-16,6-3 15,12-5-15,1-5 0,3-3 16,1 0-16,0 0 16,3-5-16,-1 0 0,-6 3 15,-1 1-15,0-4 16,-5-11-16</inkml:trace>
  <inkml:trace contextRef="#ctx0" brushRef="#br0" timeOffset="-107017.85">20432 6927 0,'0'0'15,"0"0"-15,0 0 0,0 0 16,-14 0-16,-19-7 16,33 7-16,-48-3 15,1 6-15,0 10 0,2 7 16,13 4-16,2 0 16,4 2-16,0 7 0,3 2 15,23-35-15,-20 45 16,20-45-16,-15 50 0,8 21 15,11-6-15,4-5 16,10-6-16,-18-54 0,27 50 16,8-15-16,-2-9 15,5-13-15,-38-13 0,49 3 16,-3-13-16,2-7 16,5-14-16,-5-7 0,-6-4 15,-4-8-15,0 0 16,-4-5-16,-8-2 15,-26 57-15,21-58 0,-21 58 16,0 0-16,0 0 16,14-56-16,-14 56 0,0 0 15,8-43-15,-8 43 16,5-18-16,-5 21 0,-5 14 16,10 13-16,-2 9 15,0 6-15,5 5 0,0 9 16,8-3-16,1-2 15,4-4-15,-21-50 0,27 41 16,-27-41-16,30 28 16,6-15-16,2-9 0,0-13 15,5-4-15,-4-10 16,2-6-16,-6-7 0,3-8 16,3-13-16</inkml:trace>
  <inkml:trace contextRef="#ctx0" brushRef="#br0" timeOffset="-106564.73">21326 6402 0,'0'0'0,"0"0"0,0 0 15,0 0-15,0 0 16,-8 20-16,-4 19 16,-6 21-16,6 3 0,-3 6 15,2 5-15,-3 1 16,5 8-16,1 5 0,6 5 16,4-5-16,1-7 15,9-10-15,4-6 0,4-11 16,8-4-16,-26-50 15,35 34-15,-35-34 0,38 26 16,6-18-16,-3-8 16,-41 0-16,39-8 0,1-13 15,-3-3-15,-37 24 16,28-31-16,-7-3 0,-9-5 16,-8 4-16,-11-4 15,-3 3-15,-16 1 16,26 35-16,-33-32 0,33 32 15,-36-37-15,-18 0 16,54 37-16,0 0 0,0 0 16,-45-36-16,7-6 0</inkml:trace>
  <inkml:trace contextRef="#ctx0" brushRef="#br0" timeOffset="-106048.65">22214 6947 0,'0'0'0,"0"0"0,0 0 16,0 0-16,0 0 0,0 0 15,0 0-15,-10-2 16,10 2-16,-17-16 16,17 16-16,-34-12 0,34 12 15,-47-2-15,47 2 16,-58 12-16,1 8 0,5 6 16,6 11-16,11 0 15,3 0-15,6-5 0,5 4 16,8 5-16,3 1 15,6 6-15,8 2 0,-4-50 16,15 59-16,-15-59 16,29 57-16,7-13 0,-36-44 15,49 29-15,-49-29 16,48 13-16,-9-13 0,-39 0 16,46-19-16,-8-7 15,0-13-15,1-11 0,-6 0 16,-9-8-16,-24 58 15,24-58-15,-24 58 16,17-59-16,-17 59 0,0 0 16,8-60-16,-8 60 15,0-54-15,-4 4 0</inkml:trace>
  <inkml:trace contextRef="#ctx0" brushRef="#br0" timeOffset="-105595.14">22464 6984 0,'0'0'0,"0"0"0,0 0 16,0 0-16,0 0 15,0 0-15,0 0 0,0 0 16,0 0-16,0 26 16,0 21-16,0 24 0,0-71 15,14 72-15,-14-72 16,13 74-16,12-5 16,-25-69-16,32 52 0,-32-52 15,45 34-15,1-14 0,6-16 16,-9-12-16,-9-4 15,-4-3-15,-4-6 16,1-5-16,-3-6 0,3-5 16,-5-4-16,2-3 15,-6-9-15,-5 3 0,1-4 16,-14 54-16,8-50 16,-8-1-16,0 51 0,-5-48 15,5 48-15,0 0 16,0 0-16,-9-38 0,9 38 15,-9-45-15</inkml:trace>
  <inkml:trace contextRef="#ctx0" brushRef="#br0" timeOffset="-105001.58">23336 6959 0,'0'0'15,"0"0"-15,0 0 0,0 0 16,0 0-16,0 0 15,0 0-15,0 14 0,0-14 16,0 0-16,0 30 16,0-30-16,0 0 0,0 50 15,0-50-15,0 56 16,0-56-16,0 58 0,0-58 16,0 0-16,0 0 15,4 53-15,-4-53 0,0 0 16,0 0-16,3 41 15,-3-41-15,-3 17 16,3-17-16,0 0 0,-7 5 16,-2-18-16,9 13 15,-8-27-15,8 27 0,-10-41 16,6-9-16,4-16 16,0 66-16,4-65 0,8-3 15,10 4-15,4 1 16,6 4-16,6-1 0,7 6 15,8-2-15,4 6 16,0 3-16,3 6 0,-2 4 16,3 5-16,-6 5 15,1 7-15,-3 2 16,2 6-16,-55 12 0,51-14 16,3 5-16,-54 9 0,60-18 15</inkml:trace>
  <inkml:trace contextRef="#ctx0" brushRef="#br0" timeOffset="-103079.34">26214 7883 0,'0'0'0,"0"0"15,0 0-15,0-26 16,0 26-16,8-65 15,5-36-15,-4-12 0,-1 12 16,-8 3-16,-11-3 16,-11 1-16,3-6 0,0-7 15,5-5-15,1-1 16,2-8-16,-6-1 0,2-8 16,7-3-16,1-3 15,-4 2-15,4 3 0,7 2 16,7 0-16,7 9 15,3 8-15,2 13 16,0 8-16,11-1 0,14 1 16</inkml:trace>
  <inkml:trace contextRef="#ctx0" brushRef="#br0" timeOffset="-102438.61">25246 5881 0,'0'0'0,"0"0"0,0 0 15,0 0-15,0 0 0,17-3 16,22-18-16,5-9 16,-1-2-16,-1-3 15,3-4-15,0 0 0,-3-2 16,-4-4-16,4-8 15,-1-4-15,1-8 0,2-9 16,3-6-16,4-9 16,14-23-16,12-18 0,-2 11 15,-7 18-15,-7 16 16,1 10-16,-17 16 0,0 5 16,-45 54-16,41-50 15,-41 50-15,41-47 0,-41 47 16,41-33-16,-41 33 15,46-14-15,-8 17 0,-2 14 16,-4 10-16,1 12 16,5 19-16,-2 11 15,-2 3-15,-3 1 0,-1 7 16,-4 0-16,1 0 16,0 0-16,-1-4 0,4-1 15,0-7-15,2-2 16,1-8-16,2-7 0,3-4 15,5-5-15,-43-42 16,43 36-16,10-12 0,4-13 16</inkml:trace>
  <inkml:trace contextRef="#ctx0" brushRef="#br0" timeOffset="-101860.7">28518 5786 0,'0'0'0,"0"0"16,0 0-16,0 0 15,0 0-15,0 26 0,0 19 16,-7 26-16,4 1 16,-11 4-16,-7 8 0,-6-2 15,1 1-15,2 3 16,-1 3-16,12-1 0,5-1 15,-1-1-15,12-9 16,5-6-16,3-7 0,-11-64 16,19 67-16,-19-67 15,22 59-15,-22-59 0,27 55 16,-27-55-16,0 0 16,0 0-16,24 39 15,-24-39-15,20 18 0,-14-18 16,-18-11-16</inkml:trace>
  <inkml:trace contextRef="#ctx0" brushRef="#br0" timeOffset="-101563.8">27735 6731 0,'0'0'16,"0"0"-16,0 0 15,0 0-15,0 0 0,0 0 16,0 0-16,26 0 16,31 0-16,29 0 0,0 0 15,-3 0-15,5 5 16,0-1-16,2 2 16,-1 0-16,1-6 0,-5 0 15,2-9-15,-8 0 16,-9-3-16,-1 1 0,-2-1 15,-67 12-15,61-9 16,-61 9-16,0 0 0,65-13 16,5-4-16</inkml:trace>
  <inkml:trace contextRef="#ctx0" brushRef="#br0" timeOffset="-101063.76">29120 6650 0,'0'0'0,"0"0"15,0 0-15,0 0 0,0 0 16,-19 10-16,-16 2 16,-10 11-16,45-23 15,-35 32-15,35-32 0,-27 40 16,27-40-16,-21 44 15,21-44-15,-12 50 0,12-50 16,0 59-16,0-59 16,17 45-16,11-21 0,-28-24 15,35 12-15,10-10 16,0-13-16,-5-8 0,1-1 16,2-6-16,-2-8 15,3-3-15,-8-2 0,-36 39 16,0 0-16,0 0 15,34-36-15,-34 36 0,23-27 16,-23 27-16,23-11 16,0 14-16,1 8 15,1 7-15,2 3 0,2 9 16,4 3-16,0 1 16,2 2-16,3 0 0,8 0 15,6-10-15,-2-2 16,1-13-16,-2-5 0,0-8 15,-8-4-15,-3-7 16,6-7-16,4-6 0,-48 26 16,57-54-16</inkml:trace>
  <inkml:trace contextRef="#ctx0" brushRef="#br0" timeOffset="-100719.98">30248 6390 0,'0'0'0,"0"0"16,0 0-16,0 0 15,0 0-15,0 0 0,0 0 16,12 14-16,-12-14 15,18 31-15,5 10 0,-7 4 16,-5 2-16,0 10 16,5 13-16,-2 2 0,5-4 15,0-6-15,3-6 16,-22-56-16,27 53 0,-27-53 16,29 45-16,-29-45 15,0 0-15,33 35 0,0-18 16,-1-11-16,-7-8 15</inkml:trace>
  <inkml:trace contextRef="#ctx0" brushRef="#br0" timeOffset="-100407.45">29949 7075 0,'0'0'0,"0"0"16,0 0-16,0 0 15,0 0-15,0 0 0,24-3 16,23-16-16,21-7 16,-5-6-16,7-1 0,2-2 15,8-1-15,0 1 16,5-6-16,1-4 0,-1 2 15,-3 8-15,-9 0 16,-3 5-16,-2 3 16,-7 4-16,1 6 0,-62 17 15,58-15-15,0 3 16,11-6-16</inkml:trace>
  <inkml:trace contextRef="#ctx0" brushRef="#br0" timeOffset="-44510.14">11919 1463 0,'0'0'0,"0"0"16,0 0-16,0 0 16,0 0-16,0 0 0,-8-3 15,8 3-15,0 0 16,0 0-16,-12-18 0,12 18 15,0 0-15,0 0 16,-14-28-16,14 28 0,-7-28 16,18-5-16,-11 33 15,27-30-15,15 4 0,1 2 16,8 1-16,-2-1 16,2 0-16,-2 0 0,1 8 15,-50 16-15,54-18 16,-1 6-16,2 12 0,-55 0 15,39 5-15,-39-5 16,0 0-16,27 20 0,-8 10 16,-19 9-16,-8 2 15,-11 6-15,-16 12 16,-13 5-16,-5 6 0,-10 8 16,-14 19-16,-2 3 15,3 7-15,19-15 0,22-17 16,10-22-16,13-9 15,12-2-15,5-9 0,14 2 16,2-5-16,11-7 16,7-2-16,8-6 0,7-7 15,16-2-15,4-2 16,3-10-16,4-2 0,-5-9 16,3-9-16</inkml:trace>
  <inkml:trace contextRef="#ctx0" brushRef="#br0" timeOffset="-43884.99">13011 1276 0,'0'0'16,"0"0"-16,0 0 16,0 0-16,22-12 0,9-5 15,13-7-15,4 7 0,-48 17 16,54-19-16,2 5 16,3 3-16,2-3 15,0 6-15,-1 0 0,1 2 16,-3 0-16,2-1 15,0 6-15,-60 1 0,60-5 16,-60 5-16,55 5 16,-55-5-16,50 10 0,-50-10 15,39 22-15,-21 1 16,-11 10-16,-18 6 0,-8 7 16,-24 17-16,-12 3 15,-11 9-15,-25 30 16,-15 20-16,3-2 0,15-13 15,23-17-15,18-17 0,14-20 16,33-56-16,-22 51 16,22-51-16,-13 53 15,13-53-15,-3 50 0,11-9 16,-8-41-16,15 17 16,4-12-16</inkml:trace>
  <inkml:trace contextRef="#ctx0" brushRef="#br0" timeOffset="-43259.94">15779 1155 0,'0'0'0,"0"0"0,0 0 16,0 0-16,0 0 15,0 0-15,0 0 16,0 0-16,-30 9 0,-19 9 16,-16 9-16,10 8 15,3 3-15,1 3 0,-3 7 16,-3 8-16,0 6 16,-1 1-16,-4 6 0,-1 8 15,-16 20-15,-7 15 16,0 7-16,8-4 0,18-5 15,9-15-15,6 0 16,11-13-16,8-12 0,6-15 16,-2 2-16,6-3 15,16-54-15,0 0 16,0 0-16,-18 50 0,18-50 16,-12 39-16,6-23 15</inkml:trace>
  <inkml:trace contextRef="#ctx0" brushRef="#br0" timeOffset="-42744.18">14753 1798 0,'0'0'0,"0"0"15,0 0-15,0 0 16,0 0-16,-8-16 0,8 16 16,0 0-16,-16-26 15,16 26-15,-27-26 0,27 26 16,-31-11-16,-2 13 15,-9 4-15,1 8 16,-5 1-16,3 11 0,-9 11 16,6 4-16,46-41 15,-42 45-15,42-45 0,0 0 16,-32 52-16,32-52 16,-17 48-16,17-8 0,0-40 15,14 17-15,6-8 16,-20-9-16,34-4 0,-3-7 15,-31 11-15,37-21 16,-6-4-16,-31 25 0,30-29 16,-30 29-16,27-33 15,-27 33-15,18-32 16,-18 32-16,0 0 0,0 0 16,9-35-16,-9 35 0,0 0 15,-5-30-15</inkml:trace>
  <inkml:trace contextRef="#ctx0" brushRef="#br0" timeOffset="-42150.45">15471 2062 0,'0'0'16,"0"0"-16,0 0 15,0 0-15,0 0 0,0 0 16,0 0-16,-20 0 16,20 0-16,0 0 0,-34-6 15,34 6-15,-52-4 16,-4 14-16,12 4 0,0 10 15,44-24-15,-30 30 16,30-30-16,-19 32 0,19-32 16,-10 39-16,12-4 15,17-5-15,4-13 0,11-4 16,1-13-16,6-3 16,4-9-16,2-3 15,-4-3-15,-43 18 0,47-26 16,0-10-16,-47 36 15,41-38-15,-41 38 0,32-39 16,-32 39-16,0 0 16,18-36-16,-18 36 0,4-23 15,-17 8-15,-4 10 16,-10 1-16</inkml:trace>
  <inkml:trace contextRef="#ctx0" brushRef="#br0" timeOffset="-40244.03">17825 2444 0,'0'0'0,"0"0"0,0 0 15,0 0-15,0 23 16,0-23-16,0 42 0,8 18 16,-8-60-16,0 0 0,0 0 0,15 50 0,-15-50 31,0 0-31,0 0 15,12 29-15,0-22 0,-12-7 16,13-22-16,-8-10 0,3-9 0,6-7 0,-6-8 16,5-24-16,0-7 15,4-4-15,1-7 0,6-32 16,6-15-16,-3 15 16,3 20-16,0 23 0,0 26 15,-6 1-15,3 6 16,6 2-16,7 2 0,5 5 15,3 9-15,-1 8 16,4 0-16,0 4 16,5 6-16,0 7 0,-4 7 15,-5 14-15,0 8 16,-8 5-16,-11 6 0,2 10 31,-6 6-31,1 11 16,-25-56-16,18 59 0,-14-3 0,-7-6 0,-10-5 31,-9-13-31,-11 1 0,-9 2 0,-13 4 0,-8-3 16,-6 3-16,1-7 0,1 3 15,-2-1-15,5-5 16,1 1-16,63-30 0,-58 26 16,1-2-16</inkml:trace>
  <inkml:trace contextRef="#ctx0" brushRef="#br0" timeOffset="-38947.03">19279 1677 0,'0'0'0,"0"0"16,0 0-16,0 0 16,0 0-16,0 0 0,0 0 15,0 0-15,0 0 32,0 0-32,-18 0 0,18 0 0,-30 8 0,30-8 31,0 0-31,-46 18 0,46-18 15,-35 29-15,35-29 16,-29 32-16,29-32 0,-9 37 16,-2 1-16,11 4 15,0-42-15,6 39 0,-6-39 0,21 28 0,-21-28 16,28 22-16,9-11 0,-1-11 16,-4-8-16,-1-8 15,4-4-15,-5-4 16,-5-2-16,-1-4 0,-24 30 15,24-32-15,-24 32 16,0 0-16,0 0 0,22-36 31,-22 36-31,0 0 0,0 0 0,16-27 0,-16 27 16,14-11-16,-6 13 31,-8-2-31,4 22 0,6 10 0,2 7 0,0 4 31,-12-43-31,15 42 0,-15-42 0,0 0 0,21 35 16,-21-35-16,29 28 0,-29-28 16,26 15-16,4-15 15,-30 0-15,27-7 0,-27 7 16,24-21-16,-24 21 16,19-24-16,-19 24 0,0 0 15,22-32-15,-22 32 31,22-29-31,-22 29 16,0 0-16,0 0 0,16-33 0,-16 33 0,0 0 31,0 0-31,19-27 0,-19 27 0,0 0 0,14-17 32,-14 17-32,0 0 0,19-6 0,-19 6 0,21 6 31,-21-6-31,19 17 0,-19-17 0,27 24 0,-27-24 31,0 0-31,27 23 0,-27-23 0,0 0 0,31 22 31,-31-22-31,38 11 0,-6-7 16,-32-4-16,30-10 0,-30 10 0,28-18 0,-28 18 16,30-32-16,-30 32 15,27-39-15,-27 39 16,25-44-16,-25 44 0,0 0 15,0 0-15,20-50 0,-20 50 16,0 0-16,0 0 16,22-45-16,-22 45 31,0 0-31,17-18 0,-17 18 0,11 0 0,-3 21 31,3 8-31,-11 13 0,-3 3 0,-5 9 0,-3 13 31,0-1-31,-3-2 0,-1-4 0,-4 0 0,19-60 32,-22 59-32,-3-7 0,-2-2 0,27-50 0,-32 48 15,-5-3-15,37-45 0,-45 45 32,-4-7-32,-5-4 0,54-34 0,-52 26 15,-1-6-15,53-20 0,-51 12 16,7-12-16,14-8 15,3-10-15,27 18 0,-23-30 16,1-15-16</inkml:trace>
  <inkml:trace contextRef="#ctx0" brushRef="#br0" timeOffset="-37931.32">18075 1925 0,'0'0'0,"0"0"15,0 0-15,0 0 0,-8 0 31,8 0-31,0 0 0,0 0 16,-5-9-16,5 9 16,0 0-16,17-11 15,26 2-15,22 5 0,3 8 16,10 2-16,15-1 0,3 4 0,34 0 0,-4-3 16,10-2-16,3-4 31,4-4-31,5 1 0,-1 3 0,3 3 0,-3-3 31,-4 0-31,-6-3 0,-7 3 16,-12 0-16,-16-3 15,-9 3-15,-93 0 0,71 0 16,-71 0-16,0 0 16,0 0-16,54 0 0,-21-3 15,-31-3-15,-18 0 16,-19 1-16,-22 2 15,-30-7-15,-16-1 0,-42 2 16,-38 0-16,-34 9 16,-6 3-16,16 0 0,5 3 15,-3 2-15,0 5 16,7 4-16,15 7 0,16 2 16,29-1-16,27-11 15,111-14-15,-91 12 0,91-12 16,0 0-16,-54 12 15,28-3-15,22 1 0,23-7 16,12-6-16,25-1 16,20-2-16,19-3 0,12-3 15,50-4-15,45-16 16,14 3-16,6 2 0,-18-5 16,-10 2-16,-2 1 15,2 2-15,0-1 0,-1 9 16,-12 1-16,-6-3 15,-20 3-15,-11 1 16,-29 10-16,-15 5 0,-20 7 16,-80-5-16,0 0 15,51 6-15,-27 1 0</inkml:trace>
  <inkml:trace contextRef="#ctx0" brushRef="#br0" timeOffset="-36696.82">3914 942 0,'0'0'0,"0"0"16,0-25-16,-4-21 16,4 46-16,-4-69 0,-5 8 15,9 61-15,-11-63 16,11 63-16,-19-59 0,19 59 15,0 0-15,0 0 16,-18-45-16,18 45 0,0 0 16,0 0-16,-18-26 15,18 26-15,-18-8 0,4 13 16,0 12-16,-2 13 16,2 5-16,-2 12 0,2 5 15,-4 19-15,1-1 16,1 2-16,0 1 0,-1 2 15,4 2-15,-1 0 16,0-4-16,-2-1 16,3-1-16,2-3 0,-1 1 15,5-1-15,1 0 16,1 0-16,-3-6 0,4 3 16,0 1-16,1 2 15,2 0-15,1 0 0,-4 3 16,4-71-16,0 73 15,-3 2-15,0-7 0,3-68 16,0 0-16,0 0 16,-16 66-16</inkml:trace>
  <inkml:trace contextRef="#ctx0" brushRef="#br0" timeOffset="-36040.22">5295 672 0,'0'0'16,"0"0"-16,0 0 15,0 0-15,0 0 0,0 0 16,0 0-16,3 0 15,-3 0-15,0 0 0,0 0 16,9-6-16,-9 6 16,0 21-16,-22 29 0,-22 25 15,-5 2-15,-10 5 16,-23 28-16,-14 23 0,4 4 16,3 6-16,9-7 15,-1-4-15,5-7 16,5-10-16,5-5 0,10-6 15,6-13-15,12-9 0,5-15 16,33-67-16,-27 56 16,27-56-16,0 0 15,-27 44-15,1-14 0</inkml:trace>
  <inkml:trace contextRef="#ctx0" brushRef="#br0" timeOffset="-35602.89">4511 1357 0,'0'0'16,"0"0"-16,0 0 15,-15-12-15,15 12 0,-25-18 16,-8 3-16,4 9 16,-4 12-16,1 12 0,-2 5 15,-1 8-15,-3 4 16,6 6-16,-1 15 0,33-56 16,-17 60-16,9-6 15,11-11-15,-3-43 0,16 27 16,9-13-16,10-9 15,-2-12-15,2-10 0,4-7 16,-1-9-16,4-9 16,0 1-16,-42 41 0,35-43 15,-35 43-15,30-46 16,-30 46-16,0 0 16,0 0-16,17-44 0,-15 11 15,-2 33-15,0 0 0,-8-27 16,8 27-16,0 0 15,-27-21-15</inkml:trace>
  <inkml:trace contextRef="#ctx0" brushRef="#br0" timeOffset="-35024.42">5293 1810 0,'0'0'0,"0"0"0,0 0 16,0 0-16,0 0 15,0 0-15,0 0 0,-25 0 16,25 0-16,-43 0 15,43 0-15,-65 6 0,65-6 16,-66 9-16,66-9 16,-54 26-16,54-26 0,-36 32 15,36-32-15,-19 37 16,11-5-16,8-32 0,1 36 16,-1-36-16,13 32 15,11-2-15,9-13 0,-1-11 16,4-6-16,1-11 15,0-6-15,-2-8 16,0-1-16,0-5 0,-35 31 16,34-35-16,-34 35 15,26-39-15,-26 39 0,22-43 16,-22 43-16,14-51 16</inkml:trace>
  <inkml:trace contextRef="#ctx0" brushRef="#br0" timeOffset="-34289.97">7148 1460 0,'0'0'16,"0"0"-16,0 27 15,6 21-15,2 15 0,-7 1 16,2-3-16,1 5 15,-4 0-15,0 4 0,0-70 16,0 75-16,0-75 16,0 80-16,0-80 0,0 0 15,0 82-15,0-82 16,0 0-16,0 0 16,0 74-16,0-74 0,0 45 15,-4-28-15,4-17 16,4-15-16,-4-11 0,3-12 15,-3-12-15,2-19 16,7-14-16,3-3 0,0-9 16,5-3-16,9-30 15,8-10-15,-2 19 0,-2 25 16,6 8-16,-4 20 16,3 14-16,9-2 0,10 10 15,-1 4-15,4 8 16,-1 12-16,-6 11 0,-50 9 15,51 6-15,-7 5 16,-44-11-16,35 24 0,-35-24 16,32 26-16,-32-26 15,0 0-15,17 39 16,-12 2-16,-13 4 0,-14 1 16,-5-5-16,-8 0 15,-19 6-15,-4 1 0,-1 0 16,-7-7-16,-2 0 15,-3 0-15,9-5 0,62-36 16,-62 29-16,62-29 16,0 0-16,-50 21 0,50-21 15,-43 9-15,31-14 16</inkml:trace>
  <inkml:trace contextRef="#ctx0" brushRef="#br0" timeOffset="-33805.54">8299 1341 0,'0'0'0,"0"0"15,0 0-15,0 0 16,0 0-16,0 0 16,0 0-16,-10-3 0,-4-5 15,-13-1-15,-8 11 0,-4 13 16,-7 16-16,-1 7 15,4 3-15,-2 9 16,6 0-16,39-50 0,-33 58 16,33-58-16,-19 56 15,19-56-15,-8 52 0,8-52 16,14 37-16,-14-37 16,27 9-16,1-13 0,10-11 15,2-3-15,-5-5 16,0-4-16,-2-2 0,-33 29 15,32-34-15,-32 34 16,0 0-16,0 0 0,34-37 16,-34 37-16,32-34 15,-32 34-15,21-11 0,-21 11 16,15 7-16,-15-7 16,13 25-16,-13-25 0,17 36 15,-17-36-15,24 42 16,-24-42-16,30 39 15,1-13-15,4-10 0,2-16 16,-37 0-16,33-13 16,-3-13-16,-2-7 0</inkml:trace>
  <inkml:trace contextRef="#ctx0" brushRef="#br0" timeOffset="-33305.51">8775 1310 0,'0'0'0,"0"0"16,0 0-16,0 0 15,0 0-15,0 0 0,0 0 16,0 0-16,-5 22 16,5-22-16,0 48 0,0-48 15,3 75-15,15-8 16,-18-67-16,28 48 16,8-20-16,-3-9 0,-4-13 15,4-6-15,3-6 16,-1-5-16,3-7 0,-1-3 15,-1-9-15,2 0 16,0-8-16,8-9 0,0-6 16,-8-4-16,-38 57 15,34-56-15,-34 56 0,0 0 16,34-62-16,-34 62 16,0 0-16,0 0 0,27-54 15,-27 54-15,21-28 16,-6 23-16,-6 20 0,-1 11 15,-5 17-15,-3 13 16,-8 20-16,-4 11 0,-6 5 16,0-3-16,-2 2 15,0-4-15,-5-5 0,-1-5 16,4-3-16,-7-5 16,-4-8-16,2 2 0,-9-3 15,-2-5-15,2-1 16,-9-4-16,49-50 15,-54 45-15,54-45 0,-60 36 16,2-17-16,1-19 16,5-11-16,-2-16 0</inkml:trace>
  <inkml:trace contextRef="#ctx0" brushRef="#br0" timeOffset="-32508.8">10811 3037 0,'0'0'0,"0"0"0,0 0 15,0 0-15,0 0 16,0 0-16,0 0 0,-10 0 16,10 0-16,0 0 15,0 0-15,-6 0 0,6 0 16,0 0-16,-7 6 15,7-6-15,9 3 16,15 17-16,15-3 0,-1 1 16,2-3-16,4-3 15,11-1-15,19 2 0,15-4 16,11-3-16,46-1 16,38-7-16,32-5 0,9-17 15,-8 1-15,4-4 16,11-2-16,4-4 0,19-6 15,1-1-15,2-2 16,1 3-16,-9 4 0,0 3 16,-10 4-16,-8 0 15,-7 6-15,-7 13 0,-6 6 16,-21 6-16,-17 6 16,-28 6-16,-18 0 0,-16-8 15</inkml:trace>
  <inkml:trace contextRef="#ctx0" brushRef="#br0" timeOffset="-31430.51">18653 3046 0,'0'0'0,"0"0"16,0 0-16,0 0 0,-20-13 15,20 13-15,-30-17 16,30 17-16,-45-17 0,5 4 16,-2 8-16,1 7 15,5 3-15,-4 10 0,5 7 16,-3 8-16,4 4 16,-4 5-16,6 11 0,8 3 15,10 1-15,11-1 16,11-3-16,14-4 0,7-20 15,12-2-15,9-12 16,18-3-16,4-13 0,-2-8 16,5-11-16,-4-4 15,-5-5-15,-10-4 16,-56 36-16,50-47 0,-4-6 16,-46 53-16,35-58 15,-16 6-15,-11 2 0,-8 50 16,-5-51-16,-8 10 15,13 41-15,-25-33 0,-2 9 16,-4 10-16,-2 9 16,-2 7-16,35-2 0,-34 8 15,1 3-15</inkml:trace>
  <inkml:trace contextRef="#ctx0" brushRef="#br0" timeOffset="-31071.08">19543 2891 0,'0'0'0,"0"0"15,0 0-15,0-17 16,0 17-16,0 0 0,0 0 15,0-26-15,0 26 16,-6-31-16,-3 28 0,-12 21 16,0 9-16,-2 2 15,1 4-15,-3 10 0,-3 15 16,3 3-16,3 5 16,22-66-16,-14 68 0,14-68 15,-13 71-15,13-71 16,-5 74-16,5-74 0,0 0 15,0 0-15,-3 63 16,3-63-16,-6 47 0,-2-26 16</inkml:trace>
  <inkml:trace contextRef="#ctx0" brushRef="#br0" timeOffset="-30914.76">19063 3360 0,'0'0'0,"0"0"0,0 0 16,0 0-16,0 0 15,0 0-15,23-4 0,25-6 16,26-4-16,-3 8 16,-2 4-16,0 4 0,4 2 15,-4-2-15,-2 2 16,-1-10-16,8-10 0</inkml:trace>
  <inkml:trace contextRef="#ctx0" brushRef="#br0" timeOffset="-28883.12">21286 2693 0,'0'0'15,"0"0"-15,0 0 0,0 0 16,0 0-16,0 0 16,-10 23-16,-2 21 15,-4 22-15,5-4 0,-5 3 16,2 1-16,-2-2 16,3 8-16,13-72 0,0 71 15,0-71-15,0 0 16,16 65-16</inkml:trace>
  <inkml:trace contextRef="#ctx0" brushRef="#br0" timeOffset="-26820.36">21828 2728 0,'0'0'0,"0"0"0,0 0 15,0 0-15,-15 9 16,15-9-16,0 0 0,0 0 16,-20 11-16,20-11 15,0 0-15,-31 24 0,5-2 16,8 6-16,3 0 15,-2 7-15,-1 7 16,18-42-16,-15 50 0,-1 10 16,16-60-16,0 0 15,0 0-15,-11 56 0,11-56 16,0 0-16,0 0 16,-5 44-16,5-18 0,3-17 15,5-11-15,1-7 16,6-13-16,4-4 0,6-9 15,8-4-15,8-12 16,8-1-16,1 4 0,-3 4 16,-47 44-16,49-35 15,-49 35-15,49-22 0,-3 13 16,-46 9-16,38 9 16,-7 10-16,-2 13 15,-12 4-15,5 4 0,-7 2 16,-15-42-16,19 43 15,-19-43-15,18 40 0,-18-40 16,0 0-16,23 33 16,4-6-16</inkml:trace>
  <inkml:trace contextRef="#ctx0" brushRef="#br0" timeOffset="-25303.9">22998 2693 0,'0'0'15,"0"0"-15,0 0 16,0 0-16,-24-4 16,24 4-16,-42-8 0,-26-1 15,3 12-15,4 11 16,-1 19-16,9 5 0,4 11 15,7 9-15,-1 7 16,10 2-16,14-6 0,6 1 16,10 1-16,10-10 15,-7-53-15,20 47 0,-20-47 16,35 34-16,6-21 16,-2-7-16,-1-8 0,7-10 15,-6-6-15,2-6 16,-41 24-16,42-30 0,6-11 15,0 0-15,-48 41 16,49-42-16,-8 3 0,-41 39 16,44-38-16,-44 38 15,37-35-15,-37 35 0,22-28 16,-22 28-16,9-29 16,-9 29-16,0-29 0,0 29 15,-13-27-15,-9 12 16,-4 9-16,-5 6 0,5 13 15,-4 4-15,3 9 16,0 0-16,27-26 16,-16 37-16,2 1 0,9 1 15,5-39-15,9 38 16,7-2-16,8-6 0,-24-30 16,32 18-16,-32-18 15,38 0-15,1-13 0,-39 13 16,39-24-16,-39 24 15,32-32-15,-32 32 0,30-42 16,-30 42-16,23-52 16,-23 52-16,0 0 0,0 0 15,18-54-15,-18 54 16,0 0-16,0 0 0,13-45 16,-13 45-16,17-24 15,-17 24-15,21-11 16,-21 11-16,0 0 0,0 0 15,22 0-15,-22 0 16,0 0-16,26 14 0,-26-14 16,17 26-16,-17-26 0,0 0 15,14 34-15,-14-34 16,0 0-16,5 42 16,-5-42-16,0 0 0,8 36 15,-8-36-15,6 23 16,5-18-16,-11-5 0,17-11 15,4-10-15,6-8 16,3-10-16,0 1 0,2-1 16,-32 39-16,0 0 15,0 0-15,35-39 0,-35 39 16,34-26-16,-4 17 16,-7 9-16,-23 0 15,18 16-15,-18-16 0,12 28 16,-12-28-16,0 0 15,4 45-15,-4-45 0,0 0 16,0 0-16,6 43 16,2-4-16,2-15 0,7-14 15,4-14-15,12-10 16,3-10-16,2-2 0,5-5 16,-43 31-16,47-35 15,-47 35-15,0 0 0,45-27 16,-45 27-16,35-12 15,-35 12-15,20 10 0,-4 11 16,-16-21-16,9 37 16,-9-37-16,0 0 0,4 45 15,-4-45-15,0 0 16,0 0-16,4 45 0,-4-45 16,0 0-16,0 0 15,4 29-15,-4-29 0,0 0 16,10 12-16,-10-12 15,0 0-15,0 0 16,16 0-16,-16 0 0,0 0 16,24-3-16,-24 3 15,27-3-15,6-8 0,-33 11 16,40-7-16,1-7 16,5-5-16,-46 19 0,44-20 15,-5-7-15,-39 27 16,35-32-16,-35 32 0,30-36 15,-14-7-15,-16 43 16,7-42-16,-14 3 0,7 39 16,-16-30-16,-11 9 15,-8 12-15,-7 15 0,-1 9 16,3 12-16,1 7 16,-2 18-16,9 2 15,32-54-15,-20 56 0,18 3 16,18-6-16,8-5 15,10-13-15,1-11 0,13-9 16,6-11-16,14-6 16,3-9-16,-8-4 0,-2-9 15,0-2-15</inkml:trace>
  <inkml:trace contextRef="#ctx0" brushRef="#br0" timeOffset="-24991.45">25387 2243 0,'0'0'16,"0"0"-16,0 0 16,0 0-16,0 0 0,0 0 15,0 0-15,0 0 16,0 0-16,0 27 0,0 25 15,-6 26-15,3 2 16,-5 0-16,0 3 0,-3 2 16,11-85-16,-2 86 15,4-2-15,-2-84 0,12 64 16,-12-64-16,18 48 16,-18-48-16,0 0 15,0 0-15,30 36 0,-30-36 16,37 11-16</inkml:trace>
  <inkml:trace contextRef="#ctx0" brushRef="#br0" timeOffset="-24350.73">25121 2822 0,'0'0'0,"0"0"16,0 0-16,0 0 15,0 0-15,0 0 0,27 0 16,24 0-16,28-5 16,-6-2-16,3 6 0,-2-2 15,-1-1-15,1 2 16,1-4-16,-6-1 0,0 1 16,-5-5-16,-3 0 15,-14-4-15,-47 15 0,0 0 16,0 0-16,33-16 15,-33 16-15,0 0 0,20-12 16,-20 12-16,5-11 16,-15 4-16,-15 5 15,-2 11-15,-4 2 0,-1 6 16,-4 9-16,7 2 16,-1 7-16,3 2 0,27-37 15,-25 44-15,7 12 16,18-56-16,0 0 0,0 47 15,10-14-15,10-12 16,4-9-16,3-12 0,5-12 16,2-5-16,0-10 15,-6-3-15,5-3 0,-7 1 16,-26 32-16,0 0 16,27-33-16,-27 33 0,0 0 15,0 0-15,23-29 16,-23 29-16,24-15 15,3 9-15,0 16 0,-2 4 16,5 4-16,2 5 0,2 1 16,-34-24-16,38 24 15,-38-24-15,45 18 16,5-4-16,10-4 0,-6-10 16,-8-7-16,-11-2 15,1-6-15,0-4 0,-36 19 16,30-31-16,-1-5 15,-5-8-15</inkml:trace>
  <inkml:trace contextRef="#ctx0" brushRef="#br0">26876 2456 0,'0'0'0</inkml:trace>
  <inkml:trace contextRef="#ctx0" brushRef="#br0" timeOffset="-23897.3">26579 3131 0,'0'0'0,"0"0"15,0 0-15,-18 0 0,18 0 16,0 0-16,-18 0 16,4-9-16,26-8 0,8-7 15,11-6-15,8 4 16,12-4-16,22-9 15,0 0-15,5 4 0,-3-3 16,5 0-16,-5 2 0,-1 3 16,-3 3-16,-6 1 15,-2 6-15,-6-1 16,-57 24-16,48-25 0,-48 25 16,49-25-16</inkml:trace>
  <inkml:trace contextRef="#ctx0" brushRef="#br0" timeOffset="-23053.73">21340 2246 0,'0'0'0,"0"0"0,0 0 16,0 0-16,1-15 15,20-15-15,-21 30 0,17-37 16,8 5-16,-4 3 15,-21 29-15,18-30 0,-18 30 16,0 0-16,20-35 16,-20 35-16,0 0 0,0 0 15,11-33-15,-11 33 16,0-27-16,0 27 16,-13-12-16,-12 16 0,-2 7 15,-3 10-15,3 9 16,27-30-16,-20 35 0,-1 10 15,21-45-15,-11 48 16,11-48-16,-2 43 0,10-7 16,7-12-16,8-10 15,4-4-15,6-16 0,2-3 16,3-8-16,-2-7 16,1-4-16,-6 2 0,-31 26 15,34-32-15,-8-7 16,-26 39-16,0 0 0,21-42 15,-21 42-15,9-41 16,-9 41-16,-7-38 0,7 38 16,-14-28-16,14 28 15,-21-18-15,21 18 0,-35-4 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1612.54919" units="1/cm"/>
          <inkml:channelProperty channel="Y" name="resolution" value="2150.06567" units="1/cm"/>
          <inkml:channelProperty channel="T" name="resolution" value="1" units="1/dev"/>
        </inkml:channelProperties>
      </inkml:inkSource>
      <inkml:timestamp xml:id="ts0" timeString="2019-11-19T09:40:32.433"/>
    </inkml:context>
    <inkml:brush xml:id="br0">
      <inkml:brushProperty name="width" value="0.05292" units="cm"/>
      <inkml:brushProperty name="height" value="0.05292" units="cm"/>
      <inkml:brushProperty name="color" value="#FFFFFF"/>
    </inkml:brush>
  </inkml:definitions>
  <inkml:trace contextRef="#ctx0" brushRef="#br0">18612 8999 0,'0'0'0,"48"41"0,35 26 16,62 54-16,35 31 15,1 5-15,-13 12 0,0 3 16,-20-4-16,-10-8 15,2 0-15,-3 0 16,-3 6-16,-8 0 0,-4 0 16,-5 0-16,3-2 15,-4 7-15,-6-3 0,0 7 16,-11-6-16,2 4 16,0 0-16,-6 0 0,-3-4 15,-8-1-15,-7-2 16,6-3-16,-11-3 0,-10-12 15,1 1-15,-4-5 16,3-1-16,-6 2 0,0-3 16,-10-12-16,-2-2 15,-1-7-15,0-2 16,-6-9-16,-9-16 0,6 7 16,-8-6-16,4 0 0,-10-9 15,-5-18-15,-3-8 16,0-1-16,-1-1 15,-11-58-15,13 59 0,-13-59 16,14 60-16,-14-60 16,14 60-16,-14-60 0,19 59 15,-19-59-15,0 0 16,21 58-16,-21-58 0,0 0 16,22 52-16,-22-52 15,0 0-15,25 50 0,-25-50 16,30 38-16,-30-38 15,0 0-15,32 16 0</inkml:trace>
  <inkml:trace contextRef="#ctx0" brushRef="#br0" timeOffset="-94906.45">10457 6343 0,'0'0'16,"0"0"-16,0 0 0,11-21 15,9-17-15,10-8 16,8 3-16,9 4 0,13 4 15,8 0-15,12 1 16,7 4-16,8 4 0,28-9 16,21-4-16,0 3 15,-10 3-15,-7 1 16,1 3-16,-6 2 0,-10 3 16,-6 4-16,-5 5 15,-9 6-15,-26 0 0,-66 9 16,68-11-16</inkml:trace>
  <inkml:trace contextRef="#ctx0" brushRef="#br0" timeOffset="4106.1">20772 2876 0,'0'0'16,"0"0"-16,0 0 0,-8 27 16,-8 21-16,-4 11 15,5 0-15,9 3 0,11-6 16,4-5-16,17-13 16,-26-38-16,30 24 0,-30-24 15,38 12-15,-38-12 16,49-2-16,-49 2 0,66-19 15,-6-13-15</inkml:trace>
  <inkml:trace contextRef="#ctx0" brushRef="#br0" timeOffset="4512.42">21379 2964 0,'0'0'15,"0"0"-15,0 0 0,0 0 16,0 0-16,0 0 16,-8 24-16,-7 13 0,-5 4 15,20-41-15,-18 41 16,18-41-16,0 0 0,0 0 16,-12 39-16,12-39 15,-8 36-15,8-36 0,0 18 16,5-16-16,3-15 15,3-6-15,8-8 16,6-5-16,2-4 0,0 0 16,-1-2-16,2 1 15,-28 37-15,33-34 0,-33 34 16,0 0-16,35-27 16,-35 27-16,43-18 0,-4 13 15,-7 10-15,-2 10 16,-10 12-16,-2 5 0,-2 8 15,-16-40-15,9 40 16,-9-40-16,0 0 0,14 42 16,-1-7-16</inkml:trace>
  <inkml:trace contextRef="#ctx0" brushRef="#br0" timeOffset="6199.92">21718 2752 0,'0'0'0,"0"0"16,0 0-16,0 0 15,0 0-15,0 0 0,0 33 16,0 23-16,0 30 16,0-86-16,0 83 0,0-83 15,0 0-15,0 0 16,8 73-16,-8-73 0,18 54 16,8-30-16,-3-22 15,-3-10-15,2-10 0,4-8 16,3-7-16,1 1 15,-30 32-15,39-40 0,-39 40 16,49-35-16,-49 35 16,48-26-16,-6 17 15,-8 16-15,-34-7 0,25 16 16,1 13-16,-3 10 0,2 0 16,-25-39-16,0 0 15,27 33-15</inkml:trace>
  <inkml:trace contextRef="#ctx0" brushRef="#br0" timeOffset="6543.71">23009 2739 0,'0'0'0,"0"0"16,0 0-16,0 0 16,0 0-16,-8-2 0,8 2 15,-18-9-15,18 9 16,0 0-16,-29-15 0,29 15 15,-38 0-15,38 0 16,-36 13-16,36-13 16,-29 26-16,29-26 0,0 0 15,-19 29-15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1612.54919" units="1/cm"/>
          <inkml:channelProperty channel="Y" name="resolution" value="2150.06567" units="1/cm"/>
          <inkml:channelProperty channel="T" name="resolution" value="1" units="1/dev"/>
        </inkml:channelProperties>
      </inkml:inkSource>
      <inkml:timestamp xml:id="ts0" timeString="2019-11-19T09:29:29.904"/>
    </inkml:context>
    <inkml:brush xml:id="br0">
      <inkml:brushProperty name="width" value="0.05292" units="cm"/>
      <inkml:brushProperty name="height" value="0.05292" units="cm"/>
      <inkml:brushProperty name="color" value="#FFFFFF"/>
    </inkml:brush>
  </inkml:definitions>
  <inkml:trace contextRef="#ctx0" brushRef="#br0">1084 15782 0,'0'0'15,"27"-17"-15,16-7 0,29-6 16,12 6-16,14 9 16,43 9-16,38 6 0,12 18 15,18 13-15,-10 12 16,-8 9-16,-3-4 0,-11 0 16</inkml:trace>
  <inkml:trace contextRef="#ctx0" brushRef="#br0" timeOffset="1109.23">4374 16219 0,'0'0'0,"-36"-7"0,-26-5 15,-39-15-15,-25-9 16,-29-5-16,-16 2 0,-22 11 16,-9 10-16,-4 8 15,-3 10-15,-13 10 0,-13 4 16,-11 0-16,-18-7 16,-2-11-16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1612.54919" units="1/cm"/>
          <inkml:channelProperty channel="Y" name="resolution" value="2150.06567" units="1/cm"/>
          <inkml:channelProperty channel="T" name="resolution" value="1" units="1/dev"/>
        </inkml:channelProperties>
      </inkml:inkSource>
      <inkml:timestamp xml:id="ts0" timeString="2019-11-19T09:13:31.667"/>
    </inkml:context>
    <inkml:brush xml:id="br0">
      <inkml:brushProperty name="width" value="0.05292" units="cm"/>
      <inkml:brushProperty name="height" value="0.05292" units="cm"/>
      <inkml:brushProperty name="color" value="#FFFFFF"/>
    </inkml:brush>
  </inkml:definitions>
  <inkml:trace contextRef="#ctx0" brushRef="#br0">3158 7421 0,'0'0'0,"0"0"0,0 0 16,0 0-16,-6 28 0,3 19 16,3-47-16,-5 68 15,-1-4-15,6-64 0,0 65 16,-3 4-16,3-4 16,0-2-16,0-1 0,-2 3 15,-4 3-15,-3 3 16,-3-2-16,-3-4 0,0-6 15,7-1-15,1 2 16,2-1-16,-2-2 0,1-1 16,3-3-16,3-53 15,-2 54-15,-5 2 16,7-56-16,-2 54 0,4-10 16</inkml:trace>
  <inkml:trace contextRef="#ctx0" brushRef="#br0" timeOffset="781.38">3918 7449 0,'0'0'0,"0"0"0,0 0 16,0 0-16,0 0 15,0 0-15,0 0 0,0-4 16,0 4-16,0 0 16,0 0-16,0-9 0,-8 6 15,-5 12-15,-8 11 16,1 8-16,-5 1 15,4 1-15,-3 2 0,-1 1 16,-2 5-16,0 3 0,27-41 16,-22 46-16,22-46 15,-22 56-15,22-56 16,-8 54-16,11-2 0,10-4 16,-13-48-16,25 36 15,10-1-15,9-3 0,12 5 16,4-5-16,-2-3 15,13-2-15,-3 2 0,2 1 16,1 0-16,0 3 16,0-5-16,-4 6 0,-1-2 15,-4 3-15,-7 4 16,-1 0-16,-8 2 0,-46-41 16,39 48-16,-13-1 15,-9 6-15,-11-6 16,-9-2-16,-8-4 0,-10 0 15,-9-2-15,-8 0 0,-10 6 16,-9-7-16,-2 0 16,-1-5-16,-8-6 15,3-4-15,-1-2 0,-4-6 16,7-3-16,1-9 16,2-3-16,3-10 0,10-4 15,9-7-15,8-11 16</inkml:trace>
  <inkml:trace contextRef="#ctx0" brushRef="#br0" timeOffset="1203.01">4020 7540 0,'0'0'0,"0"0"16,0 0-16,21-13 16,20-5-16,11-8 0,-52 26 15,57-21-15,8 4 16,3 1-16,-2 5 0,-1 0 16,3 5-16,2-3 15,4 3-15,0 3 16,-74 3-16,84-4 0,2 4 15,2-2-15,-4 2 16,-84 0-16,83 0 0,-83 0 16,86 6-16</inkml:trace>
  <inkml:trace contextRef="#ctx0" brushRef="#br0" timeOffset="1874.94">5681 7978 0,'0'0'15,"0"0"-15,0 0 16,0 0-16,0 0 0,0 0 16,0 0-16,0 0 15,0 0-15,-15 0 0,15 0 16,-33-6-16,-17 3 15,-3 6-15,-2 11 0,1 14 16,-9 8-16,12 3 16,-7 7-16,-1 4 0,2 7 15,7 2-15,5 4 16,6-1-16,12 4 0,10-2 16,9 5-16,8-4 15,11-1-15,9-3 16,13-9-16,12-8 0,5-8 15,12-7-15,9-13 0,1-8 16,5-8-16,-1-8 16,8-10-16,-2-12 15,3-6-15,-7-8 0,7-3 16,-12-9-16,-5-6 16,-8-10-16,-8-3 0,-11-1 15,-2 0-15,-16 1 16,-4 1-16,-14 5 0,-5 4 15,-10 2-15,-12 8 16,22 55-16,-32-50 0,32 50 16,-41-45-16,-6 10 15,47 35-15,-60-30 0,-3 12 16,1 9-16,62 9 16,-60-3-16,1-5 0</inkml:trace>
  <inkml:trace contextRef="#ctx0" brushRef="#br0" timeOffset="2703.42">8571 7412 0,'0'0'15,"0"0"-15,0 0 16,0 0-16,0 0 0,0 0 16,-8 17-16,8-17 15,-19 39-15,19-39 16,-24 51-16,-8 2 0,-1 7 16,-3-1-16,4 6 15,-7 0-15,4 6 0,-3 3 16,-1 10-16,1-2 15,0 5-15,6 1 0,-3 1 16,3 0-16,2-3 16,10 3-16,10-7 0,9 1 15,6-6-15,6-5 16,11-4-16,9-7 0,11-9 16,10-11-16,3-6 15,10-10-15,14-7 0,-79-18 16,84 4-16,11-6 15,-95 2-15,99-15 16,6-15-16,-105 30 0,93-48 16,-28-4-16,-30 4 15,-7 1-15,-8-3 0,-13-1 16,-10-2-16,-16-1 16,-6 7-16,-4-3 0,-12 5 15,-13 6-15,-3 8 16,-12 1-16,1 2 0,0 5 15,1-1-15,2 2 16,2 7-16,-11-1 0</inkml:trace>
  <inkml:trace contextRef="#ctx0" brushRef="#br0" timeOffset="3250.06">9475 8074 0,'0'0'0,"0"0"0,0 0 16,0 0-16,0 0 15,0 0-15,0 0 16,0 0-16,0 0 0,-21 18 16,-5 14-16,-12 9 15,3 10-15,-2 2 0,3 3 16,-1 6-16,0 3 16,5 4-16,7-1 0,5 0 15,7 1-15,-5-5 16,16-2-16,0-62 0,11 63 15,-11-63-15,30 56 16,10-2-16,6-7 16,-46-47-16,57 31 0,3-6 15,-2-11-15,5-7 16,-1-10-16,-2-10 0,-2-4 16,1-18-16,11-10 0</inkml:trace>
  <inkml:trace contextRef="#ctx0" brushRef="#br0" timeOffset="3750.31">10514 7136 0,'0'0'15,"0"0"-15,0 0 16,0 0-16,0 0 0,0 0 15,-16 21-15,-14 12 16,-8 12-16,-4 5 0,-6 8 16,1 8-16,-10 8 15,3 7-15,-25 31 16,-10 24-16,2 11 0,3-10 16,17-17-16,21-22 0,16-16 15,21-24-15,6-6 16,6-2-16,9 0 15,5-3-15,4 1 0,10-3 16,10-4-16,1-3 16,5-2-16,4-5 0,1-4 15,1-2-15,0-2 16,-1-1-16,-52-22 0,50 11 16,6-8-16</inkml:trace>
  <inkml:trace contextRef="#ctx0" brushRef="#br0" timeOffset="4250.15">11188 7157 0,'0'0'0,"0"0"15,0 0-15,0 0 16,0 0-16,0 0 0,-21 24 15,-9 12-15,-6 14 16,-2 7-16,3 5 16,-3 5-16,0 11 0,-5-1 15,5 6-15,3 6 16,0 0-16,7-1 0,1 1 16,4-3-16,8-6 15,3-6-15,2 1 0,10-8 16,3-2-16,5-2 15,3-3-15,7-1 0,-18-59 16,20 56-16,7 0 16,6-1-16,2-8 15,3-6-15,-38-41 0,47 37 16,13-4-16,0-12 16,-5-9-16,2-12 0</inkml:trace>
  <inkml:trace contextRef="#ctx0" brushRef="#br0" timeOffset="4719.22">11804 7881 0,'0'0'15,"0"0"-15,0 0 0,0 0 16,0 0-16,-14 26 16,-12 19-16,-8 20 0,5 3 15,-1-1-15,10 0 16,5-3-16,15-64 0,-9 71 16,12 1-16,7-6 15,2-8-15,-12-58 16,30 51-16,13-5 0,3-3 15,3-11-15,0-5 16,8-6-16,1-8 0,-58-13 16,67 7-16,7-14 15</inkml:trace>
  <inkml:trace contextRef="#ctx0" brushRef="#br0" timeOffset="5203.63">13006 8036 0,'0'0'0,"0"0"15,0 0-15,0 0 16,-29 0-16,29 0 16,-55 7-16,-23 2 0,2 15 15,13 8-15,9 7 16,6 9-16,-8 6 0,13 6 16,43-60-16,-38 67 15,16-1-15,11-6 0,18-6 16,-7-54-16,16 47 15,18-11-15,1-13 0,0-5 16,11-3-16,-2-6 16,-1-3-16,-43-6 0,45-3 15,-45 3-15,46-12 16,2-8-16,-12-10 16,0-7-16,-9-6 0,-6-14 15,-10 1-15,-6-3 16,-5 59-16,-2-56 0,-4-1 15,-7 7-15,13 50 16,-14-48-16,14 48 0,-20-35 16,2-1-16</inkml:trace>
  <inkml:trace contextRef="#ctx0" brushRef="#br0" timeOffset="5797.16">13210 8366 0,'0'0'16,"0"0"-16,-19 17 0,-8 14 15,27-31-15,-30 38 16,30-38-16,-19 40 0,19-40 16,-16 40-16,16-40 15,0 0-15,0 0 0,-8 42 16,8-42-16,0 0 15,0 0-15,-3 38 16,0-14-16,3-13 0,0-7 16,9-13-16,4-8 15,3-11-15,11-4 0,7-9 16,15-16-16,4 1 16,7-6-16,-3 5 0,1 1 15,-4 2-15,-54 54 16,49-47-16,-49 47 0,49-39 15,-49 39-15,53-26 16,-3 10-16,-6 14 0,-8 4 16,-36-2-16,33 16 15,-11 7-15,4 14 16,-12 4-16,-6 4 0,0 5 16,-5 11-16,-3-61 0,0 69 15,0-1-15,0-68 16,0 0-16,0 66 15,8-7-15</inkml:trace>
  <inkml:trace contextRef="#ctx0" brushRef="#br0" timeOffset="6406.87">14599 8167 0,'0'0'16,"0"0"-16,-33 0 0,-25 8 15,-29-1-15,11 20 16,3 9-16,18 9 0,-2 5 16,6 6-16,12 6 15,4-3-15,13 1 0,22-60 16,0 0-16,-8 50 16,8-50-16,8 39 0,11-13 15,-19-26-15,21 9 16,-21-9-16,33-2 15,4-14-15,-2-7 0,-35 23 16,38-33-16,7-20 16,-5-6-16,3-2 0,-8 3 15,-3-1-15,-32 59 16,23-60-16,-23 60 0,0 0 16,0 0-16,21-52 15,-21 52-15,0 0 0,13-43 16,-13 43-16,5-17 15,-5 17-15,4 6 0,2 15 16,5 12-16,2 4 16,0 5-16,0 0 0,9-1 15,1-6-15,-23-35 16,0 0-16,29 30 0,-29-30 16,38 22-16,-38-22 15,43 8-15,2-14 16</inkml:trace>
  <inkml:trace contextRef="#ctx0" brushRef="#br0" timeOffset="6719.34">15102 7895 0,'0'0'16,"0"0"-16,0 0 0,0 0 16,0 0-16,0 0 15,-16 21-15,-14 9 16,-6 10-16,1 9 0,-1 1 16,6 8-16,4 5 15,4 2-15,16 1 0,6-3 16,5-9-16,9-2 15,10-8-15,-24-44 0,31 33 16,3-10-16,-34-23 16,39 19-16,-39-19 15,52 8-15,10-14 0</inkml:trace>
  <inkml:trace contextRef="#ctx0" brushRef="#br0" timeOffset="7359.92">15578 8036 0,'0'0'0,"0"0"0,0 0 15,0 0-15,0 0 16,0 0-16,-6 29 0,0 14 15,-9 29-15,-4-1 16,3-3-16,16-68 16,-18 71-16,18-71 0,-12 71 15,12-71-15,0 0 16,-8 69-16,8-69 0,0 0 16,0 0-16,0 59 15,0-59-15,0 0 0,0 0 16,13 47-16,-13-47 15,0 0-15,0 0 0,11 30 16,-11-30-16,0 0 16,0 0-16,11 14 0,-11-14 15,0 0-15,8 0 16,-8 0-16,7-8 0,-7 8 16,4-25-16,-4 25 15,10-31-15,-1-11 16,-1-6-16,5-2 0,-5-12 15,-2 6-15,-1 2 0,9 3 16,-14 51-16,9-47 16,4 8-16,0 2 15,1 0-15,-14 37 0,24-35 16,9 5-16,5 1 16,4 2-16,0 7 0,-3 3 15,-39 17-15,52-13 16,10 7-16,-62 6 0,59 3 15,-59-3-15,60 12 16,-60-12-16,0 0 0,0 0 16,50 18-16,-50-18 15,0 0-15,38 20 0</inkml:trace>
  <inkml:trace contextRef="#ctx0" brushRef="#br0" timeOffset="7781.71">16247 8322 0,'0'0'15,"0"0"-15,0 0 16,16 5-16,-16-5 0,36 4 16,28 2-16,0-1 15,2-5-15,-2-9 0,-3-8 16,4-9-16,-8 2 15,-4 0-15,-6-6 0,-3-2 16,-6-5-16,-38 37 16,35-37-16,-35 37 15,19-45-15,-19 45 0,12-41 16,-12-1-16,0 42 16,-12-36-16,12 36 0,-27-33 15,-8 14-15,-8 6 16,-1 11-16,0 10 0,-7 10 15,-5 17-15,0 7 16,4 8-16,1 11 0,12 0 16,9 1-16,14 1 15,5-5-15,17-1 0,12-12 16,7-16-16,6-8 16,14-4-16,4-8 0,6-5 15,19-13-15,-2-4 16,2-4-16</inkml:trace>
  <inkml:trace contextRef="#ctx0" brushRef="#br0" timeOffset="8281.75">17855 7658 0,'0'0'16,"0"0"-16,0 0 0,0 0 15,-17-4-15,17 4 16,-32-13-16,32 13 16,-54-15-16,-1 3 0,55 12 15,-70 10-15,-3 9 0,1 18 16,15-9-16,57-28 15,-49 34-15,49-34 16,-38 32-16,38-32 0,-24 35 16,21-8-16,14-6 15,8-3-15,8-1 0,8 0 16,8 1-16,5 4 16,16 5-16,-3-2 0,-1 6 15,-4 4-15,-3 9 16,-3 7-16,-12 3 0,-1 5 15,-13-7-15,-7 2 16,-17-54-16,9 54 16,-13 0-16,-9-8 0,-9-7 15,-3-5-15,-2 0 16,-9-1-16,-13-1 0,-10-6 16,-6-2-16,-5-3 15,-3-7-15,-9-4 0,1-8 16,-9-2-16,-2-4 15</inkml:trace>
  <inkml:trace contextRef="#ctx0" brushRef="#br0" timeOffset="24081.27">3421 11012 0,'0'0'0,"0"0"16,0 0-16,0 0 15,0 0-15,0 24 0,0-24 16,0 0-16,0 45 15,-8 20-15,8-65 0,-3 68 16,-6 3-16,9-71 16,-10 74-16,-10 3 15,4-7-15,-3-4 0,4 2 16,-2 3-16,3 3 0,-5 6 16,3 1-16,-3 2 15,5-1-15,-2 4 16,3-6-16,-4 0 0,6 0 15,-5-3-15,5-5 16,11-72-16,-16 68 0,2-8 16,3-10-16,11-22 15</inkml:trace>
  <inkml:trace contextRef="#ctx0" brushRef="#br0" timeOffset="24534.22">2501 11240 0,'0'0'0,"20"-11"0,15-11 16,17-2-16,10-4 15,9-9-15,13 2 0,7-6 16,36-12-16,25-6 16,4 3-16,-1 1 15,-14 15-15,-13-3 0,-6 6 16,3 0-16,-8 11 16,-8 2-16,-19 3 0,-15 8 15,-11 0-15,-64 13 16,73-9-16,-73 9 0,81-6 15</inkml:trace>
  <inkml:trace contextRef="#ctx0" brushRef="#br0" timeOffset="25206.36">4468 11640 0,'0'0'16,"0"0"-16,0 0 0,0 0 15,0 0-15,0 0 16,0 0-16,0 0 0,-19 8 16,19-8-16,-43 19 15,-7 1-15,-3 10 16,3 0-16,-4 5 0,-2 0 15,-5 10-15,-1 5 0,-6 10 16,4 3-16,2 4 16,-3 2-16,8 4 15,5 5-15,6 5 0,11 3 16,12 0-16,10-1 16,13-5-16,13-8 0,10-10 15,15-6-15,13-17 16,5-15-16,9-13 0,10-9 15,7-13-15,10-13 16,-2-10-16,1-12 0,19-15 16,-3-14-16,-12-7 15,-19 4-15,-11-8 0,-5-3 16,-13 0-16,-12-3 16,-8 7-16,-14 14 15,-7 6-15,-6 0 0,-6 2 16,-10 7-16,-1 2 15,-13 7-15,-2 5 0,-9 6 16,-8 11-16,1 0 0,-2 1 16,-2 1-16</inkml:trace>
  <inkml:trace contextRef="#ctx0" brushRef="#br0" timeOffset="26096.85">5502 11794 0,'0'0'16,"0"0"-16,0 0 15,0 0-15,-11 27 0,-2 20 16,-9 10-16,-6 5 16,4 3-16,0 6 0,-3 5 15,-1 11-15,-2 6 16,0 7-16,-2 18 0,-3 7 15,3-7-15,10-17 16,2-3-16,2-7 0,3-16 16,4-4-16,1 3 15,-2-3-15,2 4 0,-4-5 16,14-70-16,-8 77 16,8-77-16,-3 80 0,3-80 15,-2 77-15,2-77 16,0 0-16,0 0 15,2 65-15,-2-65 0,3 40 16,-1-30-16,4-20 16,0-15-16,2-10 0,-3-13 15,0-8-15,4-24 16,7-6-16,-3-9 0,9-5 16,4-32-16,9-21 15,-1 5-15,-1 17 0,0 19 16,-1 14-16,4 6 15,2 0-15,3 2 0,8 2 16,-3 6-16,-4 16 16,1 5-16,6-8 15,2 4-15,7 5 0,-1 8 16,5 4-16,-5 6 16,4 4-16,-61 38 0,62-29 15,4 11-15,-1 11 16,-6 16-16,-7 4 0,-6 6 15,-8 9-15,-11 2 16,-10-1-16,-1 7 0,-5 5 16,-5 3-16,-9 6 15,-5 16-15,-8 2 0,-4 3 16,-6 3-16,-8-3 16,-7 6-16,-5-5 0,-8 2 15,-8-3-15,-4 0 16,-5 0-16,-21 9 0,-6-4 15,3-7-15,10-13 16,10-11-16,75-45 0,-58 29 16,6-8-16,52-21 15,-56 21-15,12-13 0,17-8 16</inkml:trace>
  <inkml:trace contextRef="#ctx0" brushRef="#br0" timeOffset="26753.16">9036 11285 0,'0'0'0,"0"0"16,0 0-16,-8 27 15,-4 20-15,-10 20 16,-1-3-16,-2-3 0,-4 2 16,0 5-16,-7 6 0,-5 9 15,0 3-15,-3 9 16,-12 17-16,-1 3 15,0 2-15,4-11 0,2-11 16,4 2-16,-1-2 16,6-4-16,2 6 0,1-6 15,4 2-15,-2-8 16,11-15-16,5-4 0,3-1 16,18-65-16,-14 68 15</inkml:trace>
  <inkml:trace contextRef="#ctx0" brushRef="#br0" timeOffset="27409.47">11592 11510 0,'0'0'0,"0"0"0,0 0 16,22-4-16,-22 4 15,0 0-15,0 0 0,42-8 16,-42 8-16,0 0 15,0 0-15,53-15 0,-53 15 16,0 0-16,32 0 16,-18 13-16,-25 7 15,11-20-15,-24 32 0,-6 3 16,-4 2-16,0-2 16,-2 3-16,-22 12 0,-1 6 15,-3 1-15,-7-1 16,2 7-16,-12 2 0,-24 18 15,-22 15-15,5-1 0,2 5 16,5-8-16,9-2 16,-4 3-16,4 2 15,0 5-15,2-5 0,6 3 16,-3 1-16,1-6 16,6-2-16,5-6 0,11-3 15,11-12-15,15-17 16,50-55-16,-52 59 0</inkml:trace>
  <inkml:trace contextRef="#ctx0" brushRef="#br0" timeOffset="27941.03">9821 12470 0,'0'0'0,"0"0"15,0 0-15,0-24 0,0 24 16,-5-44-16,5 44 15,0 0-15,-6-66 0,-14 16 16,20 50-16,-30-30 16,30 30-16,-35-12 15,35 12-15,-49 0 0,-5 12 16,-12 9-16,6 3 16,60-24-16,-56 35 0,2 8 15,6 3-15,16-1 16,5-1-16,16-6 0,11-38 15,1 30-15,-1-30 16,19 27-16,-19-27 0,37 21 16,9-10-16,1-8 15,1-6-15,-48 3 16,50-14-16,1-9 0,-51 23 16,44-33-16,-44 33 0,33-41 15,-9 0-15,-19 4 16,-5 37-16,0 0 15,-3-32-15,1 5 0,4 2 16</inkml:trace>
  <inkml:trace contextRef="#ctx0" brushRef="#br0" timeOffset="28550.2">10950 12777 0,'0'0'16,"0"0"-16,0 0 16,0 0-16,0 0 0,0 0 15,0 0-15,0 0 16,-24 0-16,-14 0 0,38 0 15,-58 10-15,58-10 16,-63 11-16,1 13 0,5 2 16,16 2-16,7-2 15,34-26-15,-27 28 16,27-28-16,-21 35 0,2 6 16,8 7-16,7-5 15,8 2-15,7-7 0,13-2 16,-24-36-16,33 27 15,11-2-15,12-14 0,4-6 16,-4-13-16,1-4 16,-5-9-16,-52 21 0,48-29 15,1-10-15,-14-6 16,-35 45-16,23-47 0,-23 47 16,15-53-16,-18-1 15,3 54-15,-9-46 16,-9 9-16,18 37 0,-25-35 15,25 35-15,-39-33 0</inkml:trace>
  <inkml:trace contextRef="#ctx0" brushRef="#br0" timeOffset="29284.62">14501 11243 0,'0'0'0,"0"0"16,0 0-16,0 0 15,0 0-15,0 0 16,0 0-16,0 0 0,0 24 15,4 15-15,-8 20 16,-4-1-16,-7 5 0,-10 6 16,-1-1-16,-4-1 15,-3 8-15,-5 4 0,3 9 16,-6 0-16,-6 22 16,-4 7-16,-5 0 0,4-9 15,4 0-15,8 1 16,2 0-16,5-2 0,7 0 15,8-3-15,6-4 16,12-11-16,5-18 16,12-8-16,12-5 0,2 0 15,14-8-15,12-9 0,4-11 16,12-10-16,13-1 16,-1-13-16,10-6 15,-3-13-15,-1-5 0,-7-4 16,-14-13-16</inkml:trace>
  <inkml:trace contextRef="#ctx0" brushRef="#br0" timeOffset="29706.57">13232 12530 0,'0'0'0,"0"0"0,0 0 15,0 0-15,0 0 16,0 0-16,0 0 0,24 5 16,-24-5-16,57 4 15,28 0-15,2 3 0,-4-7 16,0 2-16,1-4 16,-2-1-16,8-3 0,-6 4 15,8-5-15,-9-2 16,1-5-16,3-2 0,3-1 15,2-4-15,1 3 16,2 1-16,-8 2 16,-6-3-16,-5 3 0,-7 4 15</inkml:trace>
  <inkml:trace contextRef="#ctx0" brushRef="#br0" timeOffset="30440.99">15741 12271 0,'0'0'0,"0"0"0,0 0 16,0 0-16,0 0 16,-30 9-16,-19 3 15,-22 6-15,8 4 0,7 1 16,7 1-16,-5 4 16,1 2-16,2 3 0,-1 3 15,-2-1-15,2 6 16,1 10-16,6 2 0,7 3 15,4-2-15,8 2 16,9 3-16,10 3 0,11 1 16,3-2-16,6-3 15,-13-58-15,26 50 0,11-3 16,4-9-16,5-10 16,-46-28-16,50 14 0,1-12 15,9-6-15,-6-11 16,-1-10-16,-3-4 15,2-10-15,-2-8 0,-4-10 16,0-5-16,-3-3 16,-4-4-16,0 2 0,-8-1 15,-3 3-15,-28 65 16,21-63-16,-21 63 0,20-59 16,-20 59-16,0 0 15,0 0-15,12-50 0,-12 50 16,3-33-16,-3 33 15,-3-11-15,3 16 0,3 10 16,3 6-16,0 12 16,4 2-16,-2 9 0,11 6 15,7 11-15,4-6 16,5-1-16,5-3 0,5-1 16,3-9-16,3-6 15,5-2-15,-5-4 0,9-5 16,-60-24-16,65 22 15,-65-22-15,69 15 16,3-7-16</inkml:trace>
  <inkml:trace contextRef="#ctx0" brushRef="#br0" timeOffset="30894.27">16819 12085 0,'0'0'0,"0"0"16,0 0-16,0 0 16,0 0-16,0 0 0,0 0 15,0 0-15,2 21 16,17 16-16,3 5 0,0-4 16,-1-1-16,-4 0 15,5 6-15,2 4 0,11 16 16,0-4-16,-1 3 15,10 0-15,3-3 0,0-3 16,4-6-16,-3-2 16,1-3-16,-1-2 15,2-4-15,6 0 0,-56-39 16,54 33-16,4-3 16,2-8-16,-60-22 0,57 19 15,-57-19-15,57 9 16</inkml:trace>
  <inkml:trace contextRef="#ctx0" brushRef="#br0" timeOffset="31269.39">16797 13109 0,'0'0'15,"0"0"-15,16-17 0,11-19 16,8-5-16,7-3 15,-1-1-15,4-2 0,2 0 16,2-2-16,6-1 16,1-3-16,5 0 0,6-1 15,-2-2-15,3 3 16,1-4-16,-1 7 0,3 3 16,-2-1-16,-69 48 15,63-44-15,-63 44 0,71-53 16</inkml:trace>
  <inkml:trace contextRef="#ctx0" brushRef="#br0" timeOffset="32347.53">20011 11690 0,'0'0'0,"0"0"15,0 0-15,0 0 16,-4 27-16,-4 21 0,-6 19 16,-2 2-16,3 9 15,3 0-15,-5 4 0,0-3 16,-3 8-16,-3 6 16,0 2-16,1 5 15,-10 16-15,3 0 0,-3-11 16,0-14-16,14-23 15,1-9-15,-3-2 0,18-57 16,-17 56-16,17-56 16,0 0-16,0 0 0,-18 54 15,18-54-15,-19 38 16,8-23-16,2-25 0,6-9 16,3-18-16,0-10 15,6-16-15,6-20 0,3-11 16,5-10-16,13-32 15,6-21-15,13-4 0,-5 11 16,2 14-16,-8 17 16,7 9-16,4 9 0,6 1 15,10-4-15,3 7 16,11 1-16,5 8 0,8 8 16,3 6-16,-1 12 15,4 8-15,-6 15 16,-2 13-16,-2 11 0,-21 8 15,-5 12-15,-5 6 16,0 14-16,-14 0 0,0 11 16,-8 5-16,-5 7 15,-12 5-15,-17-3 0,-4 4 16,-13 5-16,-17 3 16,-13 7-16,-17-1 0,-12 3 15,-19 15-15,-17 3 16,1 0-16,-10-9 0,9-11 15,14-17-15,3-2 16,10 0-16,9-14 0,7 1 16,65-37-16,-65 41 15,65-41-15,-76 50 0</inkml:trace>
  <inkml:trace contextRef="#ctx0" brushRef="#br0" timeOffset="32972.85">21581 12351 0,'0'0'0,"0"0"16,0 0-16,0 0 0,-18 0 15,18 0-15,-50 0 16,50 0-16,0 0 0,-70 6 16,-7-2-16,5 10 15,10 7-15,8 5 16,9 4-16,-3 7 0,-1 6 15,3 5-15,0 2 16,46-50-16,-34 59 0,34-59 16,-27 72-16,8 1 15,16-2-15,10-5 0,8-10 16,12-15-16,-27-41 16,31 27-16,6-13 0,1-9 15,4-5-15,3-13 16,-5-5-16,5-9 0,5-11 15,-2-7-15,-1-8 16,3-1-16,-2-1 16,-5-1-16,-43 56 0,46-51 15,-46 51-15,0 0 16,35-42-16,-35 42 0,0 0 16,33-21-16,-14 21 15,-8 15-15,-5 9 0,-4 12 16,1 5-16,5 7 15,-8-48-15,13 53 0,-13-53 16,26 64-16,-26-64 16,38 58-16,10-17 0,-9-15 15,-5-19-15,-8-14 16</inkml:trace>
  <inkml:trace contextRef="#ctx0" brushRef="#br0" timeOffset="33628.97">22204 12268 0,'0'0'0,"0"0"15,0 0-15,-17 24 16,-7 9-16,-6 14 0,7 3 15,2 7-15,8 5 16,12 3-16,1 1 0,8-2 16,7-2-16,5-5 15,6-7-15,4-3 0,-30-47 16,40 39-16,-40-39 16,47 30-16,3-9 0,0-16 15,-3-7-15,-10-4 16,1-10-16,0-7 15,3-10-15,-2-14 0,3-7 16,-6-5-16,-4-2 16,-1-5-16,4-2 0,-5-3 15,-5 0-15,-1 6 16,-5 2-16,3 4 0,-22 59 16,21-53-16,-3 0 15,-18 53-15,0 0 0,0 0 16,15-47-16,-4 13 15,-11 34-15,9-17 0,12 14 16,-21 3-16,13 9 16,1 17-16,-2 15 0,-4 6 15,2 10-15,-2 12 16,-8 2-16,-4 3 0,0 6 16,-6-3-16,-1 3 15,-8 0-15,-3 5 16,-8 1-16,-6 1 0,-7 1 15,-11 22-15,-9 3 16,-7 4-16,2-15 0,2-13 16,-5-12-16,3-9 15,11-21-15,57-47 0,-54 33 16,-4-13-16,-8-16 16,4-22-16,3-14 0</inkml:trace>
  <inkml:trace contextRef="#ctx0" brushRef="#br0" timeOffset="34238.32">23332 12565 0,'0'0'0,"0"0"16,0 0-16,0 0 0,25 0 16,27 0-16,-52 0 15,82 0-15,-5-9 0,-2-6 16,-5-3-16,-12-7 15,-2-1-15,-1 4 0,1-8 16,-3 3-16,-1-2 16,-2-8-16,-3 4 0,0-1 15,-3-3-15,-2-1 16,-9-4-16,-5 5 16,-28 37-16,22-39 0,-22 39 15,12-32-15,-9-5 16,-3 37-16,-11-32 0,-11 3 15,-10 14-15,-6 5 16,-7 10-16,-3 6 0,0 8 16,-4 2-16,-7 19 15,-4 4-15,1 9 0,6 5 16,-1 6-16,3 6 16,11-2-16,5 6 0,8-5 15,15 2-15,8-8 16,10-2-16,10-4 0,4-9 15,7-10-15,9-7 16,5-1-16,2-7 16,10-9-16,20-6 0,-5-10 15,-1-2-15,3-9 0,-7-3 16,-6-5-16</inkml:trace>
  <inkml:trace contextRef="#ctx0" brushRef="#br0" timeOffset="34723.01">24647 12042 0,'0'0'0,"0"0"16,0 0-16,-6 28 16,1 19-16,0 25 15,5-72-15,-4 73 0,4-73 16,0 84-16,0-1 0,0-83 16,4 77-16,-4-77 15,18 65-15,-18-65 16,0 0-16,0 0 0,19 52 15,-19-52-15,11 31 16,-11-31-16,0 11 0,-3-14 16,1-8-16,-4-13 15,6-12-15,-5-5 0,10-7 16,1-2-16,2-15 16,-8 65-16,16-65 0,-3-3 15,6-1-15,-1 7 16,2 0-16,3 6 0,7 6 15,0 1-15,3 5 16,7-1-16,6 8 0,3 0 16,3 9-16,-52 28 15,59-30-15,2 2 16,14 4-16</inkml:trace>
  <inkml:trace contextRef="#ctx0" brushRef="#br0" timeOffset="35269.98">26059 11607 0,'0'0'0,"0"0"16,0 0-16,0 0 0,-26 0 15,26 0-15,-51 0 16,-25 9-16,5 4 0,3 10 16,12 5-16,4-2 15,5 7-15,-2 4 0,4-1 16,6-1-16,39-35 16,-30 39-16,30-39 0,-10 36 15,10-10-15,10 1 16,12-1-16,5-1 0,1 1 15,9 4-15,2-1 16,13 7-16,5-3 0,-3 2 16,0 1-16,1-1 15,-1 4-15,-4-3 0,-7 5 16,-43-41-16,38 48 16,-8 0-16,-14 6 0,-13-2 15,-12 0-15,-17-1 16,-10 3-16,-11-1 15,-10-1-15,-8 2 0,-3-3 16,-6-4-16,-4-6 16,1-3-16,-3-2 0,3-5 15,3-8-15,0 1 16,7-13-16,6 0 0,61-11 16,-59 4-16,-3-12 15</inkml:trace>
  <inkml:trace contextRef="#ctx0" brushRef="#br0" timeOffset="36332.28">28004 12366 0,'0'0'15,"0"0"-15,0 0 0,-8 27 16,-2 26-16,-5 21 15,5-3-15,-4 0 0,8-3 16,4 0-16,-1 4 16,-5-3-16,-6-2 0,1-5 15,-4 6-15,7 3 16,-4-2-16,-2 2 16,2-3-16,-7-3 0,3-5 15,18-60-15,-18 56 16,1-4-16,17-52 0,0 0 15,0 0-15,-21 42 16,21-42-16,-22 28 0,8-23 16,-2-10-16,8-20 15,2-11-15,4-7 0,2-12 16,6-15-16,2-7 16,5-3-16,6-9 0,6 1 15,5-8-15,5-18 16,6-6-16,-1 2 0,7 11 15,4 13-15,4 4 16,5 7-16,8 6 16,3 6-16,4 3 0,4 8 15,-8 17-15,-6 8 16,7 4-16,-2 5 0,3 5 16,-1 3-16,-7 11 15,-2 4-15,-4 3 0,-7 9 16,-3 1-16,-14 4 15,-8 5-15,-27-19 0,25 23 16,-9 11-16,-5 4 16,-10 3-16,-5 0 0,-12 4 15,-11 5-15,-16 9 16,-15 0-16,-10-2 0,-8 3 16,-9 1-16,-23 17 15,-17 5-15,0-7 0,13-16 16,17-10-16,0-6 15,10 2-15,16-11 16,13-3-16,-1-2 0,57-30 16,-60 23-16,6-8 0</inkml:trace>
  <inkml:trace contextRef="#ctx0" brushRef="#br0" timeOffset="37051.35">29549 12244 0,'0'0'0,"0"0"0,0 0 16,0 0-16,0 0 16,0 0-16,0 0 15,0 0-15,-21 0 0,21 0 16,-46 10-16,-15 2 15,-4 11-15,11 6 0,7 8 16,-1 4-16,2 6 16,46-47-16,-47 55 0,9 14 15,10 0-15,7-4 16,7-2-16,4-5 16,10-58-16,0 57 0,10-4 15,-10-53-15,17 44 0,-17-44 16,26 36-16,4-18 15,7-6-15,3-15 16,9-9-16,0-9 0,19-12 16,3-6-16,-3-8 15,0-6-15,-1-4 0,-11 5 16,-7-1-16,-49 53 16,0 0-16,0 0 0,46-51 15,-46 51-15,0 0 16,0 0-16,26-41 0,-26 41 15,11-18-15,-11 18 16,3 0-16,-8 18 0,-1 8 16,6-26-16,-3 38 15,1 10-15,2 6 0,8 2 16,4-6-16,8-2 16,3-7-16,-23-41 15,30 32-15,-30-32 0,42 27 16,8-4-16,16-7 15,1-13-15,7-9 0</inkml:trace>
  <inkml:trace contextRef="#ctx0" brushRef="#br0" timeOffset="37785.83">30516 12244 0,'0'0'0,"0"0"0,0 0 15,0 0-15,0 0 0,0 0 16,0 0-16,0 0 15,-9 22-15,-4 13 0,-4 19 16,-2 1-16,8-1 16,-2-4-16,10 9 15,3 4-15,10 2 0,2-2 16,4-7-16,6 0 16,5-6-16,6-3 0,-1-5 15,-32-42-15,36 35 16,-36-35-16,32 27 0,-32-27 15,36 18-15,2-9 16,3-7-16,0-11 0,2-8 16,-2-7-16,2-11 15,9-13-15,-2-5 0,-5-6 16,-3-6-16,-4-1 16,-6 1-16,-2 4 15,-5 0-15,-25 61 0,23-54 16,-23 54-16,0 0 15,0 0-15,23-57 0,4 7 16,-27 50-16,27-40 16,-27 40-16,30-17 0,-3 14 15,-27 3-15,27 11 16,-8 17-16,-4 13 0,-3 7 16,-6 4-16,-6 13 15,-3 7-15,-5 3 0,-2 1 16,-2-2-16,-4 3 15,-6 3-15,-2 3 0,-6-4 16,-5-1-16,-6 0 16,-8-9-16,-2 3 0,-7-5 15,-4 2-15,-7-6 16,-4-8-16,-3 2 16,-6-9-16,0-10 0,-5-2 15,0-12-15,-2-13 16</inkml:trace>
  <inkml:trace contextRef="#ctx0" brushRef="#br0" timeOffset="39566.95">4226 16770 0,'0'0'0,"0"0"16,0 0-16,0 0 15,0 0-15,0 0 0,22 11 16,18 0-16,-40-11 15,61 18-15,-1-6 0,-1-3 16,1-3-16,3-3 16,-1-3-16,3 4 0,0-4 15,10-4-15,1 4 16,-2-5-16,1 1 0,5-3 16,6 2-16,7-2 15,6 2-15,26 0 16,12 5-16,-2-4 0,1 8 15,-3-1-15,-2-3 16,-3-3-16,-4-7 0</inkml:trace>
  <inkml:trace contextRef="#ctx0" brushRef="#br0" timeOffset="40457.92">9878 15504 0,'0'0'16,"0"0"-16,0 0 0,0 0 15,-23 0-15,-16-9 16,39 9-16,-64-12 0,64 12 16,-68-10-16,-2 9 15,70 1-15,-74 8 0,0 9 16,2 16-16,14 7 16,3-3-16,5 11 0,-2 2 15,5 10-15,-2 2 16,11 3-16,3 3 0,1-3 15,13 4-15,2-5 16,11 4-16,8 7 0,10-1 16,12-3-16,8-4 15,8-4-15,12-7 16,7-11-16,11-10 0,2-17 16,12-15-16,-4-14 15,12-14-15,-2-7 0,1-14 16,18-21-16,-4-9 15,-2-8-15,-12 2 0,-18 8 16,-11-4-16,-22 14 16,-6 4-16,-7-2 0,-14-4 15,-8 1-15,-8 0 16,-11 4-16,-10-2 0,-16 3 16,-2 7-16,-5 2 15,-11 13-15,-7-1 0,3 10 16,-1 1-16,2 3 15,63 25-15,-67-21 0,1 7 16,-2 4-16,3-2 16</inkml:trace>
  <inkml:trace contextRef="#ctx0" brushRef="#br0" timeOffset="40942.36">11233 15220 0,'0'0'0,"0"0"0,0 0 16,0 0-16,0 0 15,-19 0-15,19 0 0,-31 5 16,-12 3-16,-1 20 16,7 5-16,9 2 15,9 2-15,-8 12 0,-3 16 16,0 9-16,5 8 15,1 11-15,8 5 0,-6 32 16,6 26-16,5 8 16,6-7-16,0-24 0,10-23 15,-5-13-15,8-13 16,-1-22-16,-7-62 0,9 56 16,-9-56-16,0 0 15,14 54-15,-14-54 0,0 0 16,0 0-16,16 39 15,-8-23-15,-5-16 0</inkml:trace>
  <inkml:trace contextRef="#ctx0" brushRef="#br0" timeOffset="41192.08">10371 16446 0,'0'0'0,"0"0"16,0 0-16,0 0 15,26 0-15,25-6 0,23 0 16,-2-1-16,3 2 16,2-7-16,-1 4 0,2-2 15,4 4-15,-5-3 16,-5 4-16,-3-5 0,-1 2 15,0 3-15,-68 5 16,76-13-16</inkml:trace>
  <inkml:trace contextRef="#ctx0" brushRef="#br0" timeOffset="41614.08">13298 15151 0,'0'0'15,"0"0"-15,0 0 0,0 0 16,-8 26-16,-1 22 0,-2 27 16,-3 4-16,6 7 15,-7 3-15,3-4 16,1-4-16,11 5 0,4-4 15,14-4-15,1-10 16,11-13-16,8-7 0,3-12 16,6-12-16,1-15 15,-7-13-15,-3-7 0,8-7 16,-4-5-16,14-14 16,-3 0-16</inkml:trace>
  <inkml:trace contextRef="#ctx0" brushRef="#br0" timeOffset="42083.05">13918 15356 0,'0'0'15,"0"0"-15,0 0 0,0 0 16,-7 23-16,3 21 15,-9 28-15,4-5 0,5 4 16,4-4-16,4-2 16,2-3-16,-6-62 0,0 0 15,8 61-15,-8-61 16,0 0-16,0 0 0,12 51 16,-12-51-16,0 0 15,15 21-15,0-24 0,0-18 16,1-14-16,3-15 15,12-17-15,13-6 16,3-7-16,3 0 0,7 1 16,17-17-16,0 14 15,2 13-15,-76 69 0,72-45 16,-12 24-16,-11 16 16,-3 10-16,-15 13 0,-4 7 15,-6 12-15,1 5 16,-8 9-16,-3 21 0,-2 1 15,-2-3-15,1-1 16,-2-4-16,3-2 0,-9-63 16,8 58-16</inkml:trace>
  <inkml:trace contextRef="#ctx0" brushRef="#br0" timeOffset="42458.07">15811 15021 0,'0'0'0,"0"0"0,0 0 16,0 0-16,-23 9 15,-19 6-15,-4 9 0,-6 11 16,9 6-16,-6 9 16,6 7-16,1 4 0,4 8 15,-2 11-15,5 5 16,5 4-16,3 4 0,5-7 16,13 0-16,10-12 15,12-7-15,-13-67 0,24 60 16,14-10-16,12-8 15,1-14-15,4-14 0,2-18 16,-2-9-16,2-9 16</inkml:trace>
  <inkml:trace contextRef="#ctx0" brushRef="#br0" timeOffset="42864.2">16220 15207 0,'0'0'0,"0"0"0,0 0 16,-21 15-16,-9 12 0,30-27 15,-39 40-15,-4 15 16,7 9-16,3 5 0,6 8 16,3 8-16,8 7 15,5-3-15,7-3 16,11-9-16,6-5 0,-13-72 16,27 58-16,11-10 15,7-12-15,-45-36 0,48 15 16,-7-12-16,3-16 15,-2-5-15,-3-8 0,-3-9 16,-7-4-16,-2-8 16,-2-15-16,-6-1 0,-9-4 15,-3-5-15,-4-5 16,-7 3-16,-12 6 0</inkml:trace>
  <inkml:trace contextRef="#ctx0" brushRef="#br0" timeOffset="43629.81">16783 15363 0,'0'0'16,"0"0"-16,0 28 0,6 26 16,1 26-16,-6 0 15,4 2-15,-2-4 0,-3-7 16,3-6-16,-3-65 16,5 65-16,-5-65 0,0 0 15,0 0-15,6 63 16,-6-63-16,0 0 15,0 0-15,2 50 0,3-27 16,-5-26-16,0-9 16,0-20-16,1-12 0,5-18 15,6-29-15,5-2 16,4-6-16,13-20 0,7 10 16,12 12-16,-53 97 15,52-78-15,-52 78 0,50-56 16,-4 21-16,-46 35 15,49-23-15,-49 23 0,46-7 16,-9 22-16,-37-15 16,26 26-16,-5 16 0,-2 14 15,-8 13-15,-6 8 16,-7 8-16,-4 8 0,-1 4 16,-3 17-16,-3 3 15,13-117-15,-13 106 0,13-106 16,0 0-16,-8 72 15,8-72-15,0 30 16,3-40-16,2-10 0,4-19 16,8-11-16,6-23 15,6-14-15,12-10 0,16-32 16,14-15-16,6 13 16,-2 28-16,-75 103 0,70-78 15,-70 78-15,73-47 16,-73 47-16,64-17 0,-11 20 15,-7 14-15,-11 17 16,-13 1-16,-5 4 0,-4 11 16,0 12-16,-4-2 15,3 4-15,-8 1 16,-4-65-16,0 66 0,0-66 16,-14 68-16</inkml:trace>
  <inkml:trace contextRef="#ctx0" brushRef="#br0" timeOffset="44129.85">18505 15422 0,'0'0'0,"0"0"0,0 0 16,0 0-16,0 0 15,22 8-15,19 4 0,16 8 16,-14-2-16,-4-6 16,-3-3-16,6-4 0,-1-1 15,6-8-15,-2-5 16,3 0-16,-2-6 0,2-4 16,-48 19-16,53-32 15,-2-4-15,-51 36 16,44-42-16,-44 42 0,33-42 15,-16-5-15,-17 47 16,0-44-16,-12 10 0,-11 8 16,-9 4-16,-9 5 15,-6 9-15,-3 10 0,-12 11 16,-1 10-16,2 10 16,2 12-16,2 7 0,4 10 15,7 12-15,8 6 16,11 7-16,8-5 0,12 5 15,14-8-15,13-3 16,10-6-16,15-10 0,12-10 16,8-12-16,4-9 15,8-10-15,4-19 0,-2-13 16,-1-16-16,-4-7 16</inkml:trace>
  <inkml:trace contextRef="#ctx0" brushRef="#br0" timeOffset="44598.64">21133 14606 0,'0'0'0,"0"0"16,0 0-16,-10 26 15,-9 24-15,-3 16 16,1-9-16,-1 10 0,3 8 16,-3 8-16,3 3 15,6 9-15,-1-1 0,10 1 16,4 0-16,1-4 16,12 2-16,3-7 0,10-6 15,9-6-15,11-4 16,2-7-16,7-4 0,2-12 15,1-5-15,9-6 16,2-6-16,3-10 0,-2-5 16,5-6-16,-5-4 15,-6-10-15,-11-8 0,-6-7 16</inkml:trace>
  <inkml:trace contextRef="#ctx0" brushRef="#br0" timeOffset="44989.3">20574 15672 0,'0'0'16,"0"0"-16,0 0 0,0 0 15,0 0-15,0 0 16,22 0-16,21 0 0,25 0 16,3 0-16,0 0 15,10-2-15,2-7 16,8-6-16,3 8 0,-1 1 15,-1 4-15,-1 2 16,-1 0-16,-13 0 0,-8 0 16,-69 0-16,77 2 15,-1-2-15,-76 0 0,79 3 16,-3-8-16</inkml:trace>
  <inkml:trace contextRef="#ctx0" brushRef="#br0" timeOffset="45583.18">22583 15633 0,'0'0'15,"0"0"-15,0 0 0,0 0 16,0 0-16,0 0 16,0 0-16,-21-2 0,21 2 15,-44-15-15,-18 0 16,62 15-16,-65-12 0,0 12 16,-3 12-16,6 9 15,6 9-15,10 7 0,8 5 16,8 3-16,3 9 15,6-1-15,7 3 0,5-1 16,9-3-16,13-2 16,-13-50-16,21 41 0,5-11 15,7-15-15,-33-15 16,41 5-16,10-8 0,13-8 16,1-12-16,-3-7 15,5-6-15,-9-2 16,-1-4-16,-57 42 0,0 0 15,53-38-15,-53 38 16,0 0-16,48-30 0,-48 30 16,0 0-16,41-14 15,-11 17-15,-4 11 0,-3 9 16,-23-23-16,21 33 16,2 9-16,6 5 0,2 13 15,6-4-15,1-2 16,3-11-16,6-7 0,5-3 15,2-7-15,3-8 16,0-6-16,0-12 0,-2-6 16,1-8-16</inkml:trace>
  <inkml:trace contextRef="#ctx0" brushRef="#br0" timeOffset="45989.73">23401 15575 0,'0'0'0,"0"0"0,0 0 16,0 0-16,0 0 15,0 0-15,0 0 0,0 0 16,0 0-16,0 0 16,0 0-16,13 17 0,8 17 15,2 6-15,-2 2 16,-1 6-16,4 12 0,6 10 16,3 1-16,2-3 15,8 3-15,9-9 16,2-1-16,3-8 0,1-6 15,1-6-15,-1-2 16,-58-39-16,68 38 0,-6-5 16,-5-1-16,-57-32 15,0 0-15,0 0 0,47 27 16,-7-10-16</inkml:trace>
  <inkml:trace contextRef="#ctx0" brushRef="#br0" timeOffset="46302.04">23366 16546 0,'0'0'16,"0"0"-16,0 0 15,0 0-15,0 0 0,18-14 16,7-13-16,15-8 16,2 2-16,-2 0 0,9 1 15,-3-4-15,9 4 16,-3-3-16,4 2 0,-1-3 16,0 3-16,-1-3 15,1 1-15,1 2 0,-1 1 16,-3 2-16,-52 30 15,52-26-15,-7 0 0,-7-4 16</inkml:trace>
  <inkml:trace contextRef="#ctx0" brushRef="#br0" timeOffset="46896.05">25202 15302 0,'0'0'16,"30"0"-16,24 6 0,26-1 15,2 11-15,0 1 0,-14 3 16,-7 5-16,3 0 16,-6 4-16,0-2 15,-2 2-15,-7 3 0,1 5 16,-1 0-16,-7 2 15,-1-1-15,-41-38 0,28 38 16,-9 1-16,-13-5 16,-6-34-16,-6 35 0,-14-3 15,-17-2-15,-6 0 16,-24-3-16,-6-7 0,-5 0 16,1 2-16,2 1 15,-2 0-15,7 2 0,9 1 16,1 7-16,60-33 15,-48 38-15,7 9 0,14 9 16,10 4-16,8 2 16,9 13-16,9-5 15,10 8-15,6-1 0,5-4 16,-5 2-16,2-1 16,0-9-16,-27-65 0,27 69 15</inkml:trace>
  <inkml:trace contextRef="#ctx0" brushRef="#br0" timeOffset="47724.42">25563 17717 0,'0'0'16,"0"0"-16,0 0 16,0 0-16,0 0 0,0 0 15,0 0-15,0 0 16,0 0-16,0 0 0,0 0 15,-15 0-15,15 0 16,0 0-16,-23 5 0,-14 4 16,37-9-16,-33 22 15,33-22-15,-27 29 16,27-29-16,0 0 0,-14 30 16,14-30-16,-5 33 0,10-5 15,9 3-15,7-2 16,-21-29-16,27 27 15,6 3-15,-33-30 0,35 23 16,-35-23-16,42 20 16,-42-20-16,51 15 0,-51-15 15,59 10-15,-59-10 16,53-3-16,-53 3 0,0 0 16,40-9-16,-12-8 15,-17-8-15,-11 25 0,3-23 16,-12 0-16,9 23 15,-17-25-15,17 25 0,-24-25 16,24 25-16,0 0 16,-28-22-16,28 22 15,-34-30-15,1 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1612.54919" units="1/cm"/>
          <inkml:channelProperty channel="Y" name="resolution" value="2150.06567" units="1/cm"/>
          <inkml:channelProperty channel="T" name="resolution" value="1" units="1/dev"/>
        </inkml:channelProperties>
      </inkml:inkSource>
      <inkml:timestamp xml:id="ts0" timeString="2019-11-19T09:15:41.25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4605 15483 0,'0'0'0,"0"0"0,0 0 15,0 0-15,0 0 16,0 0-16,0 0 0,0 0 16,-9 0-16,9 0 15,0 0-15,0 0 0,-11-6 16,11 6-16,0 0 15,0 0-15,-13-12 16,19-6-16,15-13 0,6 6 16,3 4-16,0 5 15,-30 16-15,38-22 0,-38 22 16,47-21-16,-47 21 16,70-24-16,-70 24 0,76-21 15,-76 21-15,74-14 16,-74 14-16,70-3 0,-10 9 15,-10 11-15,-15 7 16,-13 0-16,-11 10 0,-9 0 16,-13 10-16,-3 7 15,-19 13-15,-9 9 0,-11-4 16,-1 7-16,-11 4 16,-14 24-16,-16 10 0,13-7 15,7-11-15,14-17 16,7-8-16,54-71 0,-35 56 15,35-56-15,-25 51 16,25-51-16,-11 50 16,11-50-16,8 38 0,14-11 15,7-11-15,11-8 16,5-8-16,4-2 0,2-4 16,18-4-16,-4-4 15,-65 14-15,68-11 0,-2-6 16,-66 17-16,64-18 15,-64 18-15,66-17 0,-66 17 16,62-15-16,-62 15 16,60-15-16,-8-2 0</inkml:trace>
  <inkml:trace contextRef="#ctx0" brushRef="#br0" timeOffset="718.8">5453 15422 0,'0'0'0,"0"0"0,0 0 16,0 0-16,0 0 16,0 0-16,0 0 0,0 0 15,0 0-15,0 0 16,17 0-16,26 0 0,15 0 16,7 0-16,-3 0 15,8 0-15,-4-7 0,10-2 16,-3-6-16,-1 0 15,-10 2-15,2 6 0,0 1 16,-64 6-16,68-4 16,-68 4-16,65 0 15,-65 0-15,65 4 0,-65-4 16,0 0-16,50 11 0,-50-11 16,27 27-16,-27-27 15,0 39-15,-17 3 0,-10 8 16,-16 12-16,-1 1 15,-5 1-15,-3 7 16,-2 1-16,5-1 0,-2 1 16,2-3-16,-3 2 15,12-8-15,0 0 0,5-8 16,3-1-16,32-54 16,-28 53-16,28-53 0,-20 50 15,20-50-15,0 0 16,0 0-16,-7 45 0,7-16 15</inkml:trace>
  <inkml:trace contextRef="#ctx0" brushRef="#br0" timeOffset="1984.77">7374 15423 0,'0'0'0,"0"0"16,0 0-16,0 0 0,0 0 15,0 0-15,0 0 16,0 0-16,0 0 0,0 0 16,0 0-16,0 0 15,0 0-15,0 0 0,0 0 16,0 0-16,-21 19 15,21-19-15,-33 31 0,-9 12 16,-1 7-16,1 6 16,-3 6-16,-1 4 0,-6 4 15,0 9-15,-5 3 16,-11 24-16,0 4 16,-2 3-16,10-16 0,17-10 15,10-26-15,11-1 16,-5-6-16,6 1 0,21-55 15,0 0-15,0 0 16,-23 46-16,23-46 0,-21 37 16</inkml:trace>
  <inkml:trace contextRef="#ctx0" brushRef="#br0" timeOffset="2500.25">6771 15966 0,'0'0'16,"0"0"-16,0 0 15,0 0-15,0 0 0,0 0 16,-8-4-16,-2-13 16,10 17-16,-18-26 0,18 26 15,0 0-15,-22-20 16,22 20-16,-30-13 0,3 15 16,27-2-16,-30 11 15,0 5-15,30-16 0,-28 27 16,28-27-16,-23 35 15,7 7-15,16-42 16,-12 38-16,12-38 0,3 39 16,10-12-16,7-6 15,7-9-15,1-10 0,-28-2 16,34-2-16,-1-10 16,-33 12-16,33-21 0,-33 21 15,35-27-15,-35 27 16,0 0-16,28-33 0,-28 33 15,0 0-15,25-34 16,-16 4-16,-9 30 0,0 0 16,-4-27-16,4 27 15,-17-18-15</inkml:trace>
  <inkml:trace contextRef="#ctx0" brushRef="#br0" timeOffset="3109.93">7399 16260 0,'0'0'15,"0"0"-15,0 0 0,0 0 16,0 0-16,0 0 15,0 0-15,0 0 0,-22 0 16,22 0-16,-39-6 16,-21 3-16,7 6 15,53-3-15,-47 15 0,5 8 16,11-3-16,31-20 16,-25 21-16,25-21 0,-19 27 15,19-27-15,-11 36 16,11-36-16,-2 41 0,7 1 15,-5-42-15,22 38 16,-22-38-16,33 24 0,3-10 16,6-14-16,-3-3 15,-39 3-15,35-15 0,-35 15 16,38-20-16,-38 20 16,28-26-16,-28 26 0,21-31 15,-21 31-15,0 0 16,13-36-16,-13 36 0,0-32 15,0 32-15,-22-30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1612.54919" units="1/cm"/>
          <inkml:channelProperty channel="Y" name="resolution" value="2150.06567" units="1/cm"/>
          <inkml:channelProperty channel="T" name="resolution" value="1" units="1/dev"/>
        </inkml:channelProperties>
      </inkml:inkSource>
      <inkml:timestamp xml:id="ts0" timeString="2019-11-19T09:16:46.482"/>
    </inkml:context>
    <inkml:brush xml:id="br0">
      <inkml:brushProperty name="width" value="0.05292" units="cm"/>
      <inkml:brushProperty name="height" value="0.05292" units="cm"/>
      <inkml:brushProperty name="color" value="#FFFFFF"/>
    </inkml:brush>
  </inkml:definitions>
  <inkml:trace contextRef="#ctx0" brushRef="#br0">2633 4195 0,'0'0'0,"0"0"16,0 0-16,0 0 16,0 0-16,0 0 0,0 0 15,2-5-15,-2 5 16,6-15-16,-6 15 16,0 0-16,0 0 0,6-17 15,-6 17-15,0 0 0,0 0 16,4-16-16,-5 2 15,1 14-15,-7-9 0,7 9 16,-10-7-16,10 7 16,-12-6-16,-6 0 15,-1 4-15,-1-1 0,-1 2 16,-1 1-16,-7 1 16,0 2-16,0 1 0,-2 2 15,1 0-15,-2 4 16,1 2-16,-1 2 0,1 2 15,-1 3-15,1 5 16,-1 0-16,1 2 0,0 3 16,0 5-16,-3 11 15,2 4-15,1 7 0,9-5 16,8-1-16,6-2 16,2-1-16,9 0 0,3-1 15,5 0-15,2-3 16,2-8-16,1-4 15,3-1-15,5-1 0,1-1 16,5-5-16,4 0 0,4-3 16,3-1-16,9-4 15,5-6-15,0-8 16,-1-4-16,-5-4 0,-1-4 16,-2-6-16,1-5 15,-2-3-15,-1-3 0,-3-5 16,-3-5-16,-2-2 15,-3-3-15,-3-3 0,-1-3 16,-7 0-16,-3-2 16,-5 2-16,-3 1 0,-5-1 15,-5 2-15,-5 2 16,-4 10-16,-1 2 0,-4 0 16,-4 1-16,-2 1 15,-2 2-15,-5 1 16,-2 5-16,-4 2 0,-3 4 15,-2 3-15,-2 5 16,0-1-16,2 0 0,1 1 16</inkml:trace>
  <inkml:trace contextRef="#ctx0" brushRef="#br0" timeOffset="546.91">3334 4556 0,'0'0'0,"0"0"16,0 0-16,0 0 0,0 0 15,0 0-15,0 0 16,12 0-16,13 0 0,9 0 16,-1 0-16,-1 0 15,1 4-15,1-2 0,5 4 16,2-1-16,3 1 15,5 1-15,1-2 16,-1 0-16,-1-5 0,0-2 16,-1 1-16,-2 1 15,-3-3-15,-13-2 0</inkml:trace>
  <inkml:trace contextRef="#ctx0" brushRef="#br0" timeOffset="1484.66">5454 3979 0,'0'0'0,"0"0"0,0 0 15,0 18-15,0 12 16,-2 16-16,-5 7 0,-1-2 15,0 2-15,1 1 16,-5 3-16,0 1 0,-6 8 16,-4-2-16,-4-2 15,-4 1-15,-3-3 16,-3 0-16,-5 0 0,-4 2 16,-2 0-16,-1-3 15,-2-5-15,1-6 0,1-7 16,0-2-16,-2-6 15,8-6-15,4-8 0,13-8 16,25-11-16,-24 6 16,24-6-16,0 0 0,-22-2 15,5-6-15,9-4 16,8 0-16,4-4 0,11-3 16,7-1-16,10-4 15,3 0-15,8 2 0,14-4 16,20 1-16,5 6 15,-5 6-15,-11 7 0,2 6 16,-5 5-16,-8 2 16,0 3-16,2-4 15,-1 3-15,0-3 0,-2 0 16,-1-2-16,0-3 16,-7 2-16,-4-3 0,-8 2 15,-34-2-15,28-2 16,-28 2-16,0 0 0,0 0 15,21-3-15,-9-2 16,-11-2-16</inkml:trace>
  <inkml:trace contextRef="#ctx0" brushRef="#br0" timeOffset="1891">4875 4619 0,'0'0'0,"0"0"15,0 0-15,0 0 0,9-7 16,10-3-16,4-3 16,4 2-16,4 2 0,5 0 15,2 0-15,8 0 16,13 3-16,8-1 16,4 5-16,-4 5 0,-8 0 15,-6 0-15,-5-5 0,-2-1 16,0-2-16,-1-2 15,-1-1-15,-1 1 16,-1-2-16,-10 2 0,-3-1 16</inkml:trace>
  <inkml:trace contextRef="#ctx0" brushRef="#br0" timeOffset="2328.57">6409 3951 0,'0'0'16,"0"0"-16,0 0 16,0 0-16,0 12 0,0 14 15,2 12-15,-1 1 16,-2 1-16,-1 2 0,1 4 16,-3 11-16,2-2 15,-4 2-15,-1 3 0,-5 0 16,2 2-16,3-3 15,1-6-15,1 1 16,1 2-16,-2-1 0,1 0 16,0-3-16,1-1 0,1-5 15,-3-3-15,6-8 16,-1-3-16,1 0 16,0-32-16,1 32 0,-1-32 15,3 32-15</inkml:trace>
  <inkml:trace contextRef="#ctx0" brushRef="#br0" timeOffset="2797.32">6837 4123 0,'0'0'0,"0"0"15,0 0-15,0 0 0,0 0 16,0 0-16,0 0 16,3 12-16,2 9 0,3 13 15,-3-1-15,-1 2 16,-4 4-16,-1 3 0,-4 7 16,-3 8-16,0 1 15,-4 0-15,-1 0 16,3 0-16,4-2 0,-1 0 15,1 0-15,0-1 16,4 1-16,-2-2 0,1-1 16,3-4-16,0-1 15,5-3-15,1-11 0,-2-7 16</inkml:trace>
  <inkml:trace contextRef="#ctx0" brushRef="#br0" timeOffset="3562.81">7869 4178 0,'0'0'0,"0"0"15,0 0-15,-10-1 0,10 1 16,-21-7-16,-9 0 16,2 3-16,2 8 15,3 6-15,1 8 0,1 1 16,3 4-16,0-1 16,1 4-16,2 2 0,8 2 15,7 3-15,6-1 16,8-2-16,5 1 0,7-1 15,6 1-15,14 5 16,7 2-16,1-5 0,-1-1 16,0-2-16,0 1 15,-2 0-15,-4-3 0,-5 1 16,-3 2-16,-4 3 16,-7 1-16,-6-3 0,-9-4 15,-7-3-15,-6 1 16,-5 1-16,-8-1 15,-6-1-15,-10-1 0,-6-2 16,-7-3-16,-14 4 16,-13-3-16,1-3 0,2-4 15,0-5-15,10-2 0,0-2 16,9-1-16,5-6 16,9-1-16,7-2 15,5-2-15,21 8 0,-14-15 16,6-4-16,10-1 15,3-6-15,9-10 0,8-1 16,4-4-16,13-13 16,11-8-16,6-5 0,-2 0 15,-2 6-15,-9 2 16,2 4-16,-1 4 0,-23 10 16,15-30-16</inkml:trace>
  <inkml:trace contextRef="#ctx0" brushRef="#br0">8106 4178 0,'-4'-3'0,"0"-6"15</inkml:trace>
  <inkml:trace contextRef="#ctx0" brushRef="#br0" timeOffset="6359.92">9162 4306 0,'0'0'0,"0"0"15,0 0-15,0-6 16,0 6-16,0 0 0,0 0 16,-2-16-16,2 16 15,0 0-15,-5-23 16,-6 6-16,-3 7 0,-2 6 15,-2 3-15,0 1 16,-3 1-16,-2 3 0,-4 2 16,1 0-16,1 1 15,3 0-15,22-7 0,-23 9 16,23-9-16,-25 10 16,25-10-16,-24 14 0,24-14 15,-26 13-15,26-13 16,-23 16-16,23-16 0,0 0 15,-20 16-15,20-16 16,0 0-16,0 0 0,-13 20 16,13-20-16,0 0 15,-10 20-15,8-5 16,2-15-16,0 17 0,0-17 16,5 16-16,3-1 15,-8-15-15,14 14 0,0 0 16,6 0-16,3 2 15,-3-4-15,3 0 0,-1 1 16,2-2-16,1 3 16,-1-2-16,3 4 0,-2-3 15,1 1-15,-1 3 16,-2 1-16,0 2 0,-23-20 16,19 20-16,-2 6 15,-17-26-15,14 27 0,-5 4 16,-5-1-16,-6-1 15,-3-2-15,-3-1 16,-7 1-16,-5-1 0,-4 1 16,-4-2-16,-6-2 0,-3-1 15,-4-3-15,-16 3 16,-7 0-16,-4-1 16,4-4-16,10-6 0,9-9 15,4-2-15,7-1 16,3-2-16,3-1 0,-1-1 15,6-3-15,1-6 16</inkml:trace>
  <inkml:trace contextRef="#ctx0" brushRef="#br0" timeOffset="6797.62">9131 4257 0,'0'0'16,"0"0"-16,0 0 0,12 0 16,12 0-16,11 0 15,-3 0-15,-1-2 0,3-2 16,0-3-16,1 4 15,2 0-15,-2 1 16,0-1-16,0 0 0,1 0 16,3 2-16,-2 1 15,-2 0-15,-2 1 0,-5-1 16,1 0-16</inkml:trace>
  <inkml:trace contextRef="#ctx0" brushRef="#br0" timeOffset="7422.76">10095 4415 0,'0'0'0,"0"0"16,0 0-16,0 0 15,0 0-15,0 0 0,0 0 16,-14 4-16,-11 2 15,-14 3-15,5 2 0,0 2 16,-1 4-16,-5 5 16,-9 8-16,-6 8 15,6 2-15,9-1 0,11-3 16,6 1-16,9-7 16,5 1-16,6 1 0,6 3 15,5-2-15,2 1 16,8-6-16,6 0 0,3-4 15,3-5-15,4-4 16,2-3-16,6-5 0,12-6 16,4-5-16,1-6 15,-3-4-15,-5-4 16,-5-1-16,-1-4 0,-4-4 16,-4-4-16,-1-5 15,-5 0-15,-7-4 0,-6-1 16,-6 6-16,-6 2 15,-3-4-15,-5-1 0,-4-1 16,-6 3-16,-7 2 16,-5 4-16,-4 2 0,-6 4 15,-2 2-15,-2 4 16,-2 3-16,2 2 0</inkml:trace>
  <inkml:trace contextRef="#ctx0" brushRef="#br0" timeOffset="9532.09">13805 4184 0,'0'0'0,"0"0"0,0 0 16,0 0-16,-2-6 15,2 6-15,-4-11 0,-6-4 16,10 15-16,-14-8 15,14 8-15,-19-5 0,-2 5 16,-3 3-16,-5 2 16,-3 2-16,1 4 15,0 2-15,-1 3 0,-1 2 16,1 2-16,0 1 16,3 2-16,0 3 0,5 3 15,2 3-15,4-3 16,6 2-16,4 1 0,6-3 15,6-1-15,7-2 16,5-4-16,9-4 0,5-5 16,4-4-16,6-7 15,2-4-15,16-7 0,7-9 16,-1-5-16,-6-4 16,-13 1-16,-6-2 0,-10 2 15,-9 0-15,-4 2 16,-6-2-16,-3-2 0,-6 1 15,-5-2-15,-6 4 16,-7 0-16,-5 4 0,-5 1 16,-1 3-16,-1 1 15,29 16-15,-30-21 0</inkml:trace>
  <inkml:trace contextRef="#ctx0" brushRef="#br0" timeOffset="10250.9">15002 3812 0,'0'0'0,"0"0"16,0 0-16,0 0 0,0 0 15,0 0-15,0 0 16,0 0-16,-9 9 0,-6 6 16,-4 4-16,-1 3 15,-5 0-15,0 3 0,-6 3 16,0 2-16,-13 11 15,-6 10-15,-1 6 0,3 3 16,4-2-16,0 0 16,2 2-16,-3 1 15,-1 5-15,-1 0 0,2 2 16,2-1-16,-1 2 0,3-5 16,1-3-16,2-3 15,7-5-15,1-1 16,4-7-16,4-3 0,8-10 15,14-32-15,0 0 16,-4 21-16</inkml:trace>
  <inkml:trace contextRef="#ctx0" brushRef="#br0" timeOffset="10766.77">14272 4290 0,'0'0'0,"0"0"0,0 0 15,0 0-15,-7 0 16,7 0-16,-14-3 0,14 3 16,-24 0-16,24 0 15,-21 6-15,1 7 0,4 5 16,4 2-16,7-3 15,1 0-15,4-2 0,0-15 16,3 17-16,-3-17 16,8 16-16,5-3 15,1-7-15,3-1 0,-1-5 16,1-3-16,0-4 16,2-1-16,-3-2 0,-16 10 15,14-12-15,-14 12 16,0 0-16,0 0 0,11-15 15,-11 15-15,7-15 16,-7 15-16,5-14 0,2 1 16</inkml:trace>
  <inkml:trace contextRef="#ctx0" brushRef="#br0" timeOffset="11344.74">14626 4629 0,'0'0'0,"0"0"0,0 0 16,0 0-16,-6 4 15,6-4-15,0 0 0,-10 6 16,10-6-16,-14 12 16,8 1-16,2 2 0,4-15 15,0 12-15,6 1 16,-6-13-16,0 0 0,9 13 15,-9-13-15,12 9 16,-12-9-16,18 6 0,0-5 16,-2-2-16,-16 1 15,0 0-15,15-6 0,-15 6 16,12-8-16,-5-3 16,-7 11-16,3-12 15,-3 12-15,-3-11 0,0 1 16,3 10-16,-3-10 0,5-3 15</inkml:trace>
  <inkml:trace contextRef="#ctx0" brushRef="#br0" timeOffset="14204.37">2734 5893 0,'0'0'16,"0"0"-16,0 0 15,0 0-15,0 0 0,0 0 16,0 0-16,0 0 0,0 0 16,0 0-16,0 0 15,0 0-15,0 0 16,-6 12-16,-4 8 0,-2 6 15,-1 6-15,2 3 16,-1 4-16,-1 4 0,1 4 16,-8 14-16,-4 12 15,-3-1-15,-3-6 0,1-4 16,-1-7-16,-3 1 16,-3-4-16,-1-4 0,-2-2 15,-2-3-15,0-3 16,0-3-16,2-10 0,2-4 15,9-8-15,28-15 16,-28 8-16,28-8 0,-29 6 16,0-6-16,29 0 15,-25-8-15,9-5 16,10-4-16,6 3 0,5-1 16,5-2-16,7-1 15,8-4-15,5 2 0,6 1 16,2 5-16,4 3 15,12 5-15,3 4 0,6 4 16,-5 5-16,-7 2 16,-6-2-16,0 3 0,-2-2 15,1-1-15,0-4 16,-3-1-16,-10 0 0,-4-2 16,-1-2-16,-26 2 15,21-9-15</inkml:trace>
  <inkml:trace contextRef="#ctx0" brushRef="#br0" timeOffset="14548.15">2115 6461 0,'0'0'0,"0"0"15,0 0-15,0 0 0,0 0 16,10-1-16,11-7 16,11-5-16,-3 4 0,3 0 15,2 2-15,4 0 16,3 2-16,7-1 0,12 0 15,7 2-15,0 3 16,-6 0-16,-5 2 0,-2-1 16,-5 0-16,-3-3 15,-1 0-15,-1 1 16,-2-1-16,-12-1 0,-5 0 16</inkml:trace>
  <inkml:trace contextRef="#ctx0" brushRef="#br0" timeOffset="14954.47">3554 5897 0,'0'0'0,"0"0"0,0 0 16,-2 12-16,0 13 15,-4 13-15,0 1 16,-3 2-16,-2 0 0,0-2 15,-2 4-15,0 4 16,0 13-16,-1 8 0,-2-5 16,3-2-16,0-1 15,1-2-15,4-5 0,1-2 16,3 1-16,2-5 16,2-47-16,0 42 0,2-12 15</inkml:trace>
  <inkml:trace contextRef="#ctx0" brushRef="#br0" timeOffset="15360.75">4062 5874 0,'0'0'0,"0"0"0,0 0 15,0-6-15,0 6 16,0 0-16,0 0 0,2-8 16,0 6-16,-4 13 15,-4 10-15,-5 5 0,-5 7 16,-2 2-16,0 9 15,-6 13-15,-4 13 16,-1 0-16,-2 4 0,1-3 16,6-2-16,0-1 15,0 2-15,-1-2 0,1 0 16,4 0-16,3-6 16,-1-2-16,5-4 0,6-6 15,5-7-15,2-43 16,1 36-16,-1-36 0,5 37 15</inkml:trace>
  <inkml:trace contextRef="#ctx0" brushRef="#br0" timeOffset="15751.38">4269 6909 0,'0'0'0,"0"0"0,0 0 16,0 0-16,0 0 15,0 12-15,-3 5 0,-2 11 16,-4 2-16,-3-4 16,-1 0-16,0 2 0,-6 2 15,1 1-15,-2 1 16,-2-1-16,-2 0 0,-2 0 16,-2 0-16,0 0 15,1-4-15,-3-3 16,1-1-16,1-3 0,1-2 15,27-18-15,-27 14 0,-3-7 16</inkml:trace>
  <inkml:trace contextRef="#ctx0" brushRef="#br0" timeOffset="16626.46">4813 6135 0,'0'0'0,"0"0"16,0 0-16,-10 0 16,10 0-16,-24 0 0,-9 2 15,33-2-15,-35 4 16,4 8-16,9 0 16,2 1-16,2 2 0,-2 0 15,20-15-15,-16 22 0,4-2 16,12-20-16,-10 22 15,5 1-15,5-6 16,5-1-16,6-1 0,4-2 16,4 1-16,9 1 15,4-2-15,2 0 0,3-1 16,4-2-16,0-4 16,2 4-16,8 2 0,-4 5 15,-1 2-15,-11 1 16,-12-3-16,-5 0 0,-5 1 15,-5 5-15,-8-1 16,-5 0-16,-5-3 0,-3 0 16,-8 7-16,-6 0 15,-5 0-15,-3 0 0,-12 6 16,-9 1-16,1-6 16,4-5-16,6-6 15,1-1-15,3-5 0,10-5 16,2-5-16,3-2 0,4-4 15,22 6-15,-17-11 16,6-5-16,5 1 16,7-4-16,4-6 0,10-3 15,2-4-15,4-3 16,4-1-16,2-3 0,7-13 16,6-4-16,1-1 15,-2 4-15,-6 2 0,-4 9 16,-4 3-16,-5 5 15,-3 8-15,-3 3 16,0-3-16</inkml:trace>
  <inkml:trace contextRef="#ctx0" brushRef="#br0" timeOffset="17173.38">5447 6027 0,'0'0'0,"0"0"15,0 0-15,0 0 16,0 0-16,0 0 0,-7 10 16,-9 5-16,-4 7 15,-3-2-15,0 2 16,0 1-16,2 2 0,3-2 16,3 2-16,15-25 15,-11 26-15,7-3 0,4 2 16,0-25-16,10 21 15,6-1-15,7-5 0,3-1 16,4-2-16,5-2 16,6 0-16,3-2 15,9 5-15,-2-1 0,-2 4 16,-8 2-16,-9 2 0,-12-2 16,-6 0-16,-3 3 15,-8 0-15,-5-1 0,-6-4 16,-6 4-16,-10 4 15,-7 2-15,-5-1 16,-13 9-16,-10 2 0,-3-2 16,1-5-16,10-6 15,3-4-15,9-5 0,13-6 16,1-5-16</inkml:trace>
  <inkml:trace contextRef="#ctx0" brushRef="#br0" timeOffset="17564.04">5376 6004 0,'0'0'0,"0"0"16,0 0-16,0 0 0,0-7 16,10-4-16,2-2 15,4 5-15,-1 3 0,3-2 16,2 0-16,5 1 15,8-2-15,2-1 0,4 2 16,1 0-16,1-1 16,-1 1-16,2 0 0,1-2 15,8 0-15,2 0 16,-3 5-16,-6 0 0,-44 4 16,44-5-16</inkml:trace>
  <inkml:trace contextRef="#ctx0" brushRef="#br0" timeOffset="17939.08">6377 5953 0,'0'0'15,"0"0"-15,0 0 0,0 0 16,0 0-16,-2 13 16,-3 13-16,-2 11 0,-3-1 15,-1-3-15,0 2 16,-2 2-16,-1 3 15,-1 1-15,-2 4 0,-2 9 16,-3 0-16,4-5 16,2-5-16,4-2 0,3-10 15,2-1-15,2 1 16,-1 1-16,6-33 0,-4 35 16,1-1-16,-2 1 15</inkml:trace>
  <inkml:trace contextRef="#ctx0" brushRef="#br0" timeOffset="18501.9">7008 6379 0,'0'0'15,"0"0"-15,0 0 0,0 0 16,0 0-16,0 0 15,0 0-15,0 0 0,8-1 16,9-3-16,9-3 16,-26 7-16,29-7 0,3 3 15,4-2-15,-1 2 16,-1 0-16,3-1 0,4 1 16,0-1-16,17 1 15,6-3-15,-1 0 16,-4 0-16,-3 3 0,-4 2 15,-7 2-15,-5 5 16,-40-5-16,32 5 0</inkml:trace>
  <inkml:trace contextRef="#ctx0" brushRef="#br0" timeOffset="23986.48">8387 5898 0,'0'0'0,"0"0"0,0 0 15,0 0-15,0 0 16,0 0-16,0 0 0,0 0 15,0 0-15,0 0 16,0 0-16,0 0 0,0 0 16,0 0-16,0 0 15,0 0-15,0 0 16,0 0-16,0 0 0,0 0 16,0 0-16,0 0 0,0 0 15,0 0-15,0 0 16,0 0-16,0 0 15,0 0-15,0 0 0,0 0 16,0 0-16,0 0 16,0 0-16,0 0 0,0 0 15,0 0-15,0 0 16,0 0-16,0 0 0,0 0 16,0 0-16,0 0 15,2 2-15,-2-2 0,1 1 16,-1-1-16,0 0 15,0 0-15,1 1 16,-1-1-16,0 3 0,0-3 16,0 0-16,0 0 0,0 8 15,0-8-15,0 0 16,0 0-16,-1 15 16,1-15-16,0 0 0,-3 15 15,3-15-15,0 0 16,-4 17-16,4-17 0,-6 16 15,6-16-15,-7 16 16,7-16-16,-7 18 0,7-18 16,0 0-16,-10 18 15,10-18-15,0 0 0,0 0 16,-6 18-16,6-18 16,-9 19-16,-1 0 15,10-19-15,0 0 0,0 0 16,-9 16-16,9-16 0,0 0 15,-7 16-15,7-16 16,0 0-16,0 0 16,-7 19-16,7-19 0,0 0 15,0 0-15,-6 18 16,6-18-16,0 0 0,0 0 16,-7 17-16,7-17 15,0 0-15,0 0 0,-5 16 16,5-16-16,0 0 15,0 0-15,-5 15 0,5-15 16,0 0-16,0 0 16,-3 17-16,3-17 0,0 0 15,0 0-15,-4 12 16,4-12-16,0 0 0,0 0 16,-3 12-16,3-12 15,0 0-15,0 0 16,-3 8-16,3-8 0,0 0 15,0 0-15,-1 8 16,1-8-16,0 0 0,0 0 16,-2 6-16,2-6 15,0 0-15,0 0 0,-2 4 16,2-4-16,0 0 16,0 0-16,0 4 0,0-4 15,0 0-15,0 0 16,0 3-16,0-3 0,0 0 15,0 0-15,-2 2 16,2-2-16,0 0 0,0 0 16,0 4-16,0-4 15,0 0-15,0 0 16,0 1-16,0-1 0,0 0 16,0 0-16,2 0 15,-2 0-15,4-1 0,-4 1 16,11-4-16,-11 4 15,14-4-15,6 0 0,1 0 16,-2 0-16,-19 4 16,24-5-16,-24 5 0,31-6 15,2 0-15,-1 4 16,-1 2-16,-1 0 0,-2 1 16,-3 3-16,1 2 15,-1 2-15,-2 1 0,-3 3 16,0 1-16,-1 0 15,-2 3-15,-1 0 0,-3 0 16,-1 0-16,-12-16 16,11 19-16,-1 5 15,0 7-15,-2-2 0,-3 1 16,-1-1-16,-2 0 16,-6 0-16,0-3 0,-5 3 15,-3-4-15,-1 2 16,-3 0-16,-4-3 0,-3 2 15,-3-2-15,-3 1 16,-1-2-16,-4-1 0,-5-1 16,-10 7-16,-10-1 15,2-1-15,6-4 0,6-6 16,1-3-16,-1-4 16,2-1-16,3-2 0,8-4 15,1 0-15,1-4 16,1-2-16,1-9 0</inkml:trace>
  <inkml:trace contextRef="#ctx0" brushRef="#br0" timeOffset="24752.18">8562 5891 0,'0'0'15,"0"0"-15,9 0 0,10-5 16,11-3-16,-1 2 15,1 0-15,0 2 0,-2-2 16,-2 1-16,3 2 16,3-1-16,2-1 0,3 2 15,1 0-15,0 0 16,2 2-16,0-2 0,0 2 16,0 1-16,1 0 15,0 0-15,-2 1 0,0 2 16,-6 1-16,-33-4 15,32 5-15,-32-5 16,33 7-16</inkml:trace>
  <inkml:trace contextRef="#ctx0" brushRef="#br0" timeOffset="25564.95">9793 6264 0,'0'0'0,"0"0"16,0 0-16,0 0 15,-11-2-15,-10-4 16,-9-1-16,1 0 0,0 3 15,1 2-15,-2 0 16,-1 4-16,-2 4 0,-1 2 16,-1 3-16,-1 4 15,2 4-15,7 2 0,-3 3 16,0 2-16,2 1 16,4 4-16,2 2 0,5 2 15,4 0-15,5 1 16,2-1-16,6-2 0,4 2 15,5-4-15,3-1 16,4-5-16,6-1 16,4-2-16,5-3 0,2-2 15,4-4-15,2-7 16,1 0-16,3-4 0,9-5 16,1-7-16,-6-6 15,-4-1-15,-3-7 0,-4-1 16,-3-5-16,-4-1 15,-6-2-15,-6 2 0,-3-5 16,-3-2-16,-1-2 16,-7 2-16,-3 4 0,-3 0 15,-4 2-15,-1 1 16,-3 2-16,-1 3 0,-4 3 16,0-1-16,2 3 15</inkml:trace>
  <inkml:trace contextRef="#ctx0" brushRef="#br0" timeOffset="26252.7">10626 6310 0,'0'0'0,"0"0"16,0 0-16,0 0 16,0 0-16,0 0 0,-3-6 15,-4-6-15,7 12 16,0 0-16,-12-11 0,-3 3 16,15 8-16,-16-1 15,-3 4-15,-3 3 0,-3 5 16,2 3-16,0 2 15,-1 6-15,2 2 0,1 2 16,2 4-16,2 2 16,3 0-16,4 1 0,3 0 15,4 1-15,6-2 16,4-2-16,3-1 0,5-3 16,4-5-16,6-1 15,5-4-15,0-4 0,4-2 16,1-6-16,-2-5 15,1-3-15,-2-6 16,1-4-16,1-4 0,-5-5 16,-2-3-16,-2-4 15,-4-5-15,-4-1 0,-4-2 16,-7 2-16,-5 0 16,-2 1-16,-5 2 0,-4 4 15,-3 2-15,-2 2 16,-1 0-16,-2 3 0,-2 3 15,0 4-15,-1 3 16</inkml:trace>
  <inkml:trace contextRef="#ctx0" brushRef="#br0" timeOffset="26877.48">11410 6320 0,'0'0'0,"0"0"0,0 0 16,0 0-16,0-6 16,0 6-16,0 0 0,-2-11 15,-2-4-15,-6 3 16,10 12-16,-14-6 0,-3 5 16,1 1-16,-3 4 15,-2 3-15,-1 2 16,-7 5-16,1 3 0,-2 3 15,0 2-15,-1 2 16,3 4-16,0 0 0,3 2 16,3 3-16,4-3 15,5 1-15,5 1 0,7-5 16,3 1-16,9-4 16,3-1-16,4-1 0,2-5 15,4 0-15,2-6 16,1-4-16,1-4 0,3-3 15,2-6-15,-1-5 16,1-4-16,2-7 16,3-4-16,10-14 0,4-8 15,-7-8-15,-13 0 16,-13 9-16,-9 8 0,-7 9 16,-6 2-16,-4-3 15,-4 2-15,-6 1 0,-4 4 16,-4 0-16,-1 2 15,-3 3-15,0 3 0,6 2 16,9-1-16</inkml:trace>
  <inkml:trace contextRef="#ctx0" brushRef="#br0" timeOffset="27987.22">13354 6186 0,'0'0'0,"0"0"0,0 0 15,0 0-15,0 0 16,0 0-16,5-2 16,-5 2-16,9-6 0,7-2 15,-16 8-15,15-9 0,0 1 16,3 2-16,2-1 16,6 0-16,9-3 0,2-2 15,3 1-15,0 0 16,3 1-16,7-1 15,2 1-15,-2 3 0,-50 7 16,43-2-16,-43 2 16,33 1-16,-33-1 0,18 7 15,-12 4-15,-7 2 16,-8 0-16,-8 7 0,-7 5 16,-6 4-16,-5 3 15,-13 12-15,-6 8 0,2 4 16,5-5-16,11-8 15,8-5-15,6-5 0,8-6 16,5-2-16,3-2 16,4 1-16,5-2 15,3-4-15,4-3 0,2 1 16,4-3-16,5 0 0,8 0 16,0-3-16,2-1 15,-1-4-15,3-3 16,0-4-16,-3-3 0,-3-5 15</inkml:trace>
  <inkml:trace contextRef="#ctx0" brushRef="#br0" timeOffset="28518.52">14314 6114 0,'0'0'15,"0"0"-15,0 0 0,0 0 16,-11-1-16,-6-3 15,-14-1-15,5 6 0,-3 7 16,-1 8-16,1 4 16,1 2-16,-3 7 0,0 5 15,-5 13-15,-1 12 16,9-5-16,11 1 0,11-8 16,6-5-16,7-9 15,4-3-15,5-4 16,4-1-16,5-5 0,0-3 15,5-7-15,1-4 16,0-6-16,2-5 0,-1-3 16,0-5-16,0-7 0,1-6 15,-2-5-15,6-12 16,0-6-16,-6-4 16,-5 0-16,-9 6 0,-5 1 15,-8 4-15,-5 11 16,-5 5-16,-6 0 0,-2 5 15,-6 2-15,-1 2 16,-2 3-16,4 3 0,19 11 16,-13-14-16</inkml:trace>
  <inkml:trace contextRef="#ctx0" brushRef="#br0" timeOffset="28956.01">15364 6165 0,'0'0'0,"0"0"16,0 0-16,0 0 0,-3 13 16,-5 12-16,-5 6 15,-1-4-15,0 1 0,-3 1 16,0 3-16,-1 2 15,-1 1-15,-3 3 16,1 2-16,-7 10 0,-1 5 16,1-4-16,1-7 15,5-3-15,4-2 0,4-6 16,2-3-16,3-1 16,9-29-16,-8 30 0,8-30 15,-7 32-15</inkml:trace>
  <inkml:trace contextRef="#ctx0" brushRef="#br0" timeOffset="29393.54">15125 6394 0,'0'0'0,"0"0"0,-4-9 15,-4-8-15,8 17 16,-11-19-16,0 3 0,-1 7 16,12 9-16,-15-7 15,0 4-15,-4 3 0,4 3 16,-4 4-16,4 1 15,1 4-15,14-12 0,-12 18 16,12-18-16,-11 17 16,11-17-16,-3 19 0,3-19 15,1 19-15,-1-19 16,9 14-16,5-3 0,-14-11 16,18 7-16,-18-7 15,20 4-15,-20-4 16,23 0-16,-23 0 0,25-5 15,-25 5-15,0 0 16,0 0-16,23-6 0,-23 6 16,17-8-16</inkml:trace>
  <inkml:trace contextRef="#ctx0" brushRef="#br0" timeOffset="29877.87">15514 6709 0,'0'0'0,"0"0"15,0 0-15,0 0 16,0 0-16,0 0 0,-11 0 16,11 0-16,-22 0 15,22 0-15,-33 3 0,6-1 16,27-2-16,-26 10 15,5 2-15,21-12 0,0 0 16,-13 18-16,13-18 16,-8 22-16,8-3 15,0-19-15,6 15 0,-6-15 16,13 11-16,-13-11 0,17 8 16,-17-8-16,21 0 15,-21 0-15,22-4 0,-1-8 16,-21 12-16,14-14 15,-14 14-15,8-14 16,-5 2-16,-3 12 0,-6-13 16</inkml:trace>
  <inkml:trace contextRef="#ctx0" brushRef="#br0" timeOffset="32956.25">12064 6355 0,'0'0'0,"0"0"15,7-6-15,8-3 0,3-3 16,-18 12-16,15-10 16,2 0-16,-17 10 0,17-9 15,-17 9-15,0 0 16,18-13-16,-18 13 0,0 0 15,0 0-15,14-11 16,-4 1-16,-10 10 0,0-7 16,-7 3-16,-6 4 15,-2 0-15,-5 3 0,-4 2 16,-8 3-16,-2 4 16,-4 1-16,1 2 0,-4 3 15,-10 9-15,-8 6 16,3 3-16,12 1 15,6 2-15,4-1 0,7 1 16,4 0-16,5 1 16,9-7-16,5-2 0,5 2 15,6-2-15,2-2 16,6-1-16,4-3 0,6-3 16,4-5-16,3-4 15,5-6-15,3-5 0,4-4 16,8-8-16,4-9 15,-3-4-15,-5-6 0,-7-2 16,-8-2-16,-5-5 16,-5-2-16,-4-3 0,-5 0 15,-7 5-15,-4 2 16,-3-3-16,-3-3 16,-2 0-16,-1 1 0,-3-1 15,3 2-15,8 2 0</inkml:trace>
  <inkml:trace contextRef="#ctx0" brushRef="#br0" timeOffset="34769.1">2434 7415 0,'0'0'0,"0"0"16,0 0-16,0 0 15,-5-1-15,5 1 0,-5-9 16,5 9-16,0 0 16,-12-9-16,12 9 0,0 0 15,0 0-15,-10-9 16,10 9-16,0 0 0,-12-3 15,12 3-15,-11 3 16,11-3-16,-13 11 0,-1 7 16,-1 7-16,0 1 15,2 1-15,0 3 0,1 2 16,1 2-16,1 3 16,0 0-16,1 2 0,-1-3 15,1 0-15,-1 1 16,-1 1-16,-1 1 0,-2 0 15,0-1-15,-1-3 16,0-2-16,-1 0 0,-3-2 16,-1-4-16,-2 0 15,-1-3-15,-3-4 0,1 1 16,-1-2-16,-2-3 16,28-16-16,-30 13 15,0-3-15,30-10 0,-30 9 16,30-9-16,0 0 15,0 0-15,-26 4 0,5-4 16,21 0-16,-12-4 16,9-5-16,7 0 0,3-2 15,8 0-15,2 0 16,5 1-16,9-1 0,2 1 16,2 3-16,4 0 15,1 4-15,3 0 0,9 1 16,0-1-16,-2 2 15,-11-2-15,-10 2 0,-4-3 16,-25 4-16,0 0 16,25-9-16</inkml:trace>
  <inkml:trace contextRef="#ctx0" brushRef="#br0" timeOffset="35144.14">1971 7883 0,'0'0'0,"0"0"15,0 0-15,0 0 16,0 0-16,0 0 0,0 0 16,10-2-16,11-5 15,9-2-15,-3-1 0,0 2 16,3 1-16,3-1 16,2 1-16,3 2 15,0 1-15,0 2 0,-1 2 16,-5 2-16,1-1 15,-4 2-15,2-2 0,-31-1 16,30 2-16,-30-2 16,37-5-16</inkml:trace>
  <inkml:trace contextRef="#ctx0" brushRef="#br0" timeOffset="37363.48">3354 7471 0,'0'0'0,"0"0"0,0 0 16,0 0-16,0 0 15,0 0-15,0 0 0,0 0 16,0 0-16,0 0 15,0 0-15,0 0 0,0 0 16,-7 4-16,-2 4 16,-4 2-16,13-10 0,-12 12 15,3 1-15,-2 1 16,11-14-16,-8 15 0,8-15 16,-10 18-16,10-18 15,-7 21-15,7-21 16,-5 21-16,5-21 0,-1 20 15,1-20-15,3 18 0,7-2 16,2-3-16,2 0 16,2-4-16,2 1 15,-1 0-15,3 1 0,-1 0 16,5 3-16,-3-1 16,-3 3-16,0 0 0,-18-16 15,14 19-15,-14-19 16,11 24-16,-7 1 0,-5 2 15,-4-2-15,-5 0 16,-3-1-16,-4-2 0,-3-1 16,-4 0-16,-3-3 15,-2-2-15,0-1 16,-2-2-16,-1-2 0,2-5 16,2 0-16,1-5 0,27-1 15,-27 0-15,-4-4 16,5-6-16,3-2 15,5-4-15,1-2 0</inkml:trace>
  <inkml:trace contextRef="#ctx0" brushRef="#br0" timeOffset="37675.92">3220 7494 0,'0'0'0,"0"0"0,0 0 16,11-5-16,7-6 15,6-2-15,1 0 0,1 2 16,1 0-16,1 2 15,-1-1-15,3 1 16,0 0-16,2 3 0,-1 2 16,3 0-16,-3 1 15,-1 3-15,1 1 0,-31-1 16,31 0-16</inkml:trace>
  <inkml:trace contextRef="#ctx0" brushRef="#br0" timeOffset="38254.1">3935 7665 0,'0'0'0,"0"0"15,0 0-15,0 0 16,-6-1-16,6 1 0,-12-8 16,12 8-16,-15-9 15,-1 4-15,16 5 0,-16-2 16,-2 5-16,-3 4 15,0 3-15,-4 7 0,2 3 16,-1 4-16,4 4 16,4 0-16,1 1 0,6 0 15,5 1-15,4 1 16,6 1-16,3-1 16,5-1-16,3-3 0,5-5 15,2-4-15,1-6 16,5-3-16,1-4 0,0-8 15,1-2-15,-1-5 16,0-2-16,-1-6 0,-3-3 16,-3-3-16,-1-3 15,-3-4-15,-5-1 0,-3 0 16,-6 1-16,-3 1 16,-2-1-16,-1 31 0,-3-29 15,-2 2-15,5 27 16,-9-24-16,9 24 0,-13-23 15,-4 8-15,1 1 16,1 1-16</inkml:trace>
  <inkml:trace contextRef="#ctx0" brushRef="#br0" timeOffset="38941.92">4652 7637 0,'0'0'0,"0"0"0,0 0 15,0 0-15,0 0 16,0 0-16,0 0 0,-7-1 16,-9-7-16,16 8 15,-19-8-15,19 8 0,-19-5 16,1 5-16,-1 5 16,1 2-16,0 3 0,-2 9 15,2 0-15,4 3 16,1 3-16,7 5 0,1 0 15,8 1-15,0 0 16,7 2-16,4-1 0,6-2 16,1-3-16,4-5 15,-1-4-15,4-7 16,-2-4-16,2-5 0,-3-5 16,2-6-16,1-6 15,-1-4-15,0-6 0,-2-4 16,-5 1-16,-1-5 15,-5 2-15,-6-3 0,-5 2 16,-3 32-16,-2-32 16,-3 0-16,-4 3 0,-3 5 15,12 24-15,-16-19 16,-1 5-16,-4 5 0,21 9 16,-19-7-16,0 3 15</inkml:trace>
  <inkml:trace contextRef="#ctx0" brushRef="#br0" timeOffset="39457.41">5322 7625 0,'0'0'15,"0"0"-15,0 0 0,-12 0 16,-7-1-16,-10 1 16,3 4-16,1 0 0,25-4 15,-27 10-15,2-1 16,2 2-16,3 4 15,20-15-15,-23 18 0,0 2 16,2 5-16,2 2 0,6 0 16,1 3-16,7 3 15,5 2-15,5-1 16,8 2-16,4-6 0,6-2 16,8-6-16,1-5 15,1-6-15,3-4 0,-3-9 16,-1-3-16,-1-6 15,-2-1-15,-2-5 0,-2-4 16,-5-4-16,-1-4 16,-3-2-16,-3-4 0,-7-1 15,-2 0-15,-4 2 16,-6 3-16,-4 1 0,-1 5 16,-3 5-16,-3 1 15,1 7-15,-1 2 16,2 2-16</inkml:trace>
  <inkml:trace contextRef="#ctx0" brushRef="#br0" timeOffset="39832.45">5754 7458 0,'0'0'0,"0"0"16,0 0-16,0 0 16,0 0-16,0 15 0,0 11 15,0 14-15,0-1 16,0 3-16,0-2 0,0 3 15,0 2-15,0 0 16,0 9-16,0-5 16,0 0-16,0-6 0,1-5 15,-1-5-15,0-33 16,0 32-16,0-32 0,-1 36 16,-2-1-16,-2-3 15,-2-7-15</inkml:trace>
  <inkml:trace contextRef="#ctx0" brushRef="#br0" timeOffset="40441.88">4211 8177 0,'0'0'16,"0"0"-16,0 0 16,0 0-16,0 0 0,-6-1 15,6 1-15,-10-8 16,10 8-16,0 0 0,0 0 15,-12-10-15,12 10 16,0 0-16,0 0 16,-7-8-16,7 8 0,-5-3 15,5 5-15,-1 5 16,1-7-16,1 13 0,-2 2 16,-2 5-16,-1 3 15,-1 0-15,-4 7 0,-1-3 16,-2-2-16,-4-1 15,-2 0-15,-1-3 0,-2 0 16,-1-2-16,0 0 16,0-3-16,22-16 0,-22 17 15,22-17-15,-23 16 16,-3-2-16,26-14 16,-26 11-16</inkml:trace>
  <inkml:trace contextRef="#ctx0" brushRef="#br0" timeOffset="42786.11">6947 7961 0,'0'0'0,"0"0"16,0 0-16,0 0 0,0 0 16,0 0-16,0 0 15,-3 0-15,3 0 0,0 0 16,0 0-16,-4 0 15,4 0-15,0 0 0,0 0 16,-9 0-16,9 0 16,-3-2-16,3-4 15,0 6-15,7-5 0,5-1 16,3 0-16,1 1 0,1-1 16,4 1-16,2-2 15,9-2-15,-1 3 0,3-2 16,-2 1-16,0-2 15,2 3-15,1 2 16,1 1-16,1 2 0,-2 1 16,-35 0-16,40 1 0</inkml:trace>
  <inkml:trace contextRef="#ctx0" brushRef="#br0" timeOffset="47880.16">8036 7454 0,'0'0'0,"0"0"16,0 0-16,0 0 15,0 0-15,0 0 16,0 0-16,0 0 0,0 0 16,-4 0-16,-2-4 15,6 4-15,0 0 0,0 0 16,-10-6-16,10 6 15,0 0-15,0 0 0,-9-4 16,9 4-16,0 0 16,0 0-16,-4-3 0,4 3 15,0 0-15,0 0 16,-4 1-16,4-1 0,0 0 16,0 0-16,-2 3 15,2-3-15,0 0 16,0 0-16,-3 8 0,3-8 15,0 0-15,-2 8 0,2-8 16,0 0-16,-4 11 16,4-11-16,-4 14 0,1 3 15,3-17-15,-2 18 16,2-18-16,-5 19 0,5-19 16,-2 24-16,2-24 15,-6 29-15,0 2 16,6-31-16,-5 28 0,5-28 15,-4 30-15,4-30 16,-5 30-16,5-30 0,-4 32 16,4-32-16,-3 33 15,3-33-15,-5 32 0,5-32 16,-6 30-16,6-30 16,-4 30-16,4-30 0,-3 29 15,3-29-15,0 0 16,-1 27-16,1-27 0,0 0 15,-4 28-15,4-28 16,-5 26-16,5-26 0,-3 26 16,3-26-16,0 0 15,-6 25-15,6-25 16,0 0-16,-7 24 0,7-24 16,-8 24-16,8-24 15,-9 21-15,1-3 0,8-18 16,-10 16-16,10-16 15,-12 20-15,12-20 0,-13 21 16,-1 7-16,-2-5 16,3 2-16,13-25 0,-14 22 15,3 3-15,11-25 16,-13 23-16,13-23 0,-13 24 16,13-24-16,-14 23 15,14-23-15,-16 21 0,16-21 16,-17 19-16,-2-4 15,19-15-15,-18 13 0,-3-1 16,21-12-16,0 0 16,-21 9-16,21-9 15,0 0-15,-22 6 0,22-6 16,0 0-16,-20 0 16,20 0-16,-13-6 0,5-3 15,6-3-15,6-1 16,2 0-16,4-2 0,6 0 15,1-1-15,8-3 16,2 2-16,1 3 0,1 2 16,3 3-16,-3 2 15,-1 1-15,-1 5 0,-1 1 16,0 3-16,0 1 16,-1 2-16,-2 1 0,0 0 15,-23-7-15,22 9 16,-22-9-16,23 10 15,-23-10-15,0 0 0,21 15 16,-21-15-16,17 23 0</inkml:trace>
  <inkml:trace contextRef="#ctx0" brushRef="#br0" timeOffset="48333.33">7763 7950 0,'0'0'0,"0"0"0,0 0 16,0 0-16,0 0 16,5-1-16,-5 1 0,0 0 15,14-4-15,-14 4 16,24-7-16,5 4 0,1 0 15,-30 3-15,30-1 16,6 1-16,-1-2 0,-4 4 16,0-1-16,-6 2 15,-25-3-15,28 1 0,3 1 16,-31-2-16,30 0 16,-30 0-16,0 0 0,36 3 15</inkml:trace>
  <inkml:trace contextRef="#ctx0" brushRef="#br0" timeOffset="48895.87">8659 7560 0,'0'0'0,"0"0"0,0 0 15,0 0-15,0 0 16,0 0-16,-3 12 0,-2 9 15,-4 11-15,0-4 16,1-1-16,-1 0 0,-1 5 16,-1 0-16,0 3 15,-1 1-15,2 3 0,-2 0 16,2-2-16,0 1 16,0-2-16,1 1 0,1-2 15,0-3-15,1-1 16,7-31-16,-7 32 0,7-32 15,-4 32-15,4-32 16,0 0-16,0 0 16,-2 30-16,3-4 0</inkml:trace>
  <inkml:trace contextRef="#ctx0" brushRef="#br0" timeOffset="49583.65">9116 7560 0,'0'0'0,"0"0"16,0 0-16,0 0 0,0 0 15,0 0-15,-8 8 16,-4 3-16,-3 4 0,2-2 15,0 1-15,-3 0 16,1 1-16,-2 0 0,0 3 16,0 2-16,4-1 15,13-19-15,-15 21 0,15-21 16,-10 24-16,10-24 16,-7 26-16,7-26 15,0 27-15,2-3 0,4 1 16,6-4-16,2-4 15,1-3-15,2 0 0,5 2 16,1 0-16,3-1 16,1-2-16,-1-2 0,0 3 15,0 0-15,-2-1 16,-1 1-16,1-1 0,-3 1 16,-21-14-16,22 15 15,-22-15-15,18 18 0,-3 3 16,-5-1-16,-8-1 15,-4-1-15,-2 0 0,-7 2 16,-2-1-16,-10 5 16,-1-2-16,-3-1 0,-1-3 15,-2-3-15,-4 0 16,2-5-16,-1 0 16,-1-3-16,1 0 0,3-2 15,2-2-15,1 0 16,1-3-16</inkml:trace>
  <inkml:trace contextRef="#ctx0" brushRef="#br0" timeOffset="50005.58">9157 7680 0,'0'0'15,"0"0"-15,0 0 0,0 0 16,0 0-16,10-2 16,10-7-16,3-2 0,1-1 15,2 2-15,0 1 16,4 0-16,1 2 0,2 3 16,1 2-16,0-1 15,2 1-15,3 2 0,-3 2 16,2-2-16,-3 1 15,1-1-15,-2 2 0,0-2 16,-2 0-16</inkml:trace>
  <inkml:trace contextRef="#ctx0" brushRef="#br0" timeOffset="50583.52">10008 7838 0,'0'0'0,"0"0"0,0 0 15,0 0-15,0 0 16,-13 0-16,-13 4 0,26-4 16,-39 5-16,3 7 15,2-2-15,5 6 0,0 0 16,-1 4-16,0 2 16,0 5-16,1 0 15,3 3-15,4-1 0,4 3 16,6-2-16,4 2 15,4-2-15,6-3 0,2-1 16,7-2-16,1-1 16,5-4-16,4-3 0,3-4 15,6-2-15,2-5 16,4-2-16,2-4 0,2-6 16,-1-4-16,-1-3 15,0-3-15,-5-3 0,-1 0 16,-3-2-16,-3-5 15,-6-2-15,-2-2 0,-2 0 16,-5-2-16,-3 0 16,-5 0-16,-4 2 0,-3 2 15,-5 1-15,-2 3 16,-4 2-16,-2 3 16,-2 3-16,1 2 0,-2 0 15,3 1-15,2 1 0</inkml:trace>
  <inkml:trace contextRef="#ctx0" brushRef="#br0" timeOffset="51489.87">10994 7816 0,'0'0'16,"0"0"-16,0 0 0,0 0 15,0 0-15,0 0 16,0 0-16,-4-2 0,-4-2 16,8 4-16,-18-7 15,18 7-15,-27-7 0,-2 5 16,-3 7-16,1 6 16,1 6-16,1 2 0,2 4 15,0 6-15,0 1 16,1 3-16,-1-1 15,3 3-15,2 1 0,0 3 16,3 0-16,6-1 16,5-3-16,5-2 0,5-1 15,5-3-15,6-3 16,5-5-16,2-2 0,4-6 16,3-3-16,3-5 15,4-3-15,-1-5 0,0-5 16,1-5-16,-2-6 15,-2-5-15,-2-6 0,0-6 16,0-11-16,-5-5 16,-4 4-16,-6 0 0,-4 2 15,-6 3-15,-3 10 16,-4 3-16,0 4 0,-2 1 16,-3 2-16,-2 3 15,11 20-15,-14-18 16,14 18-16,-17-14 0,17 14 15,-17-10-15,2 3 0</inkml:trace>
  <inkml:trace contextRef="#ctx0" brushRef="#br0" timeOffset="52036.78">11453 7800 0,'0'0'0,"0"0"0,0 0 15,0 0-15,-9-1 16,9 1-16,-18-5 15,-10-1-15,-2 4 0,2 5 16,1 5-16,-1 7 16,4 1-16,-1 3 0,-2 7 15,0 4-15,4 5 16,1 2-16,6 2 0,2 3 16,7 1-16,3-3 15,2-2-15,6-3 0,3-5 16,4-4-16,4-4 15,2-4-15,2-6 0,3-5 16,4-2-16,-1-7 16,2-4-16,1-3 0,0-4 15,-2-2-15,0-4 16,-6-3-16,1-3 16,-6-2-16,-2-3 0,-4-2 15,-4-3-15,-2-2 0,-4 1 16,-3 4-16,-3 3 15,7 29-15,-10-28 16,10 28-16,-12-26 0,12 26 16,0 0-16,-13-25 15,3 0-15</inkml:trace>
  <inkml:trace contextRef="#ctx0" brushRef="#br0" timeOffset="52599.32">11924 7757 0,'0'0'15,"0"0"-15,0 0 0,-3-5 16,3 5-16,-3-9 16,3 9-16,-12-11 0,-1 9 15,-1 3-15,0 4 16,-2 4-16,16-9 0,-17 12 16,-4 6-16,-5 7 15,2 2-15,0 5 0,1 1 16,4 4-16,2 4 15,3 1-15,4-1 0,5 1 16,7-3-16,3-1 16,4-3-16,4-2 15,3-7-15,2-5 0,3-4 16,0-5-16,4-4 16,2-5-16,1-6 0,2-4 15,2-5-15,-2-6 16,0-3-16,-1-4 0,-2-6 15,-1-2-15,-6-3 16,0-2-16,-5-2 0,-4 0 16,-5 2-16,-5 2 15,-2 1-15,-4 2 0,-6 2 16,0 5-16,-4 4 16,-1 2-16,16 20 0,-20-17 15,20 17-15,-21-13 16,-2-3-16,23 16 0,-24-18 15</inkml:trace>
  <inkml:trace contextRef="#ctx0" brushRef="#br0" timeOffset="53536.9">13720 7734 0,'0'0'0,"0"0"0,0 0 16,0 0-16,0 0 15,0 0-15,0 0 0,-9 8 16,9-8-16,-12 13 16,12-13-16,-15 18 0,-3 1 15,2 2-15,1-2 16,1 2-16,14-21 0,-13 22 15,13-22-15,-11 27 16,6 0-16,6 1 0,3-4 16,7-3-16,5-3 15,4-2-15,6-3 0,4-1 16,5 0-16,4-2 16,5-3-16,13 1 0,10 0 15,1-2-15,-3-3 16,-11-1-16,-6 1 0,-6-2 15,-4-1-15,-9-1 16,-29 1-16,22-3 0,-22 3 16,21-7-16,-7-1 15,-4-3-15,3-2 0</inkml:trace>
  <inkml:trace contextRef="#ctx0" brushRef="#br0" timeOffset="53880.68">14049 7825 0,'0'0'0,"0"0"16,0 0-16,0 0 15,0 0-15,-2 16 0,-1 12 16,-3 13-16,-2-2 16,-2-1-16,-1-1 0,3 2 15,-2 1-15,0 1 16,3-1-16,0-3 0,3 1 16,2-3-16,2-2 15,4-1-15,1-3 16,4-4-16,4-4 0,4-4 15,4-6-15,6-6 16,5-3-16</inkml:trace>
  <inkml:trace contextRef="#ctx0" brushRef="#br0" timeOffset="54380.73">14919 7926 0,'0'0'0,"0"0"16,0 0-16,0 0 15,-8-1-15,-7-3 0,-7-3 16,-2 6-16,-1 2 15,2 6-15,-2 6 0,1 2 16,2 5-16,-3 3 16,-1 5-16,1 5 0,1 5 15,0 9-15,5 0 16,6-3-16,7-11 0,3-5 16,6 2-16,2-2 15,4-1-15,5-6 0,2-2 16,7-4-16,0-4 15,3-7-15,3-5 0,3-3 16,3-8-16,-1-3 16,0-4-16,-1-4 15,-1-3-15,-2-2 0,-4-3 16,-2-1-16,-5-3 16,-4 1-16,-5 1 0,-5 1 15,-5 2-15,-3 1 16,-7 6-16,-2 4 0,-4 2 15,-6 4-15,-3 2 16,-2-1-16</inkml:trace>
  <inkml:trace contextRef="#ctx0" brushRef="#br0" timeOffset="55787.11">15555 7932 0,'0'0'0,"0"0"16,0 0-16,0 0 0,0 0 16,0 0-16,0 0 15,0 0-15,-3 9 16,-5 3-16,8-12 0,-10 16 15,10-16-15,-12 15 16,1 0-16,-2 3 0,-1 1 16,-5 4-16,2-3 15,-3 0-15,2 2 0,-3 2 16,1 1-16,1 1 16,-2 1-16,3 0 0,-2 3 15,1-1-15,1 2 16,-1-2-16,2 0 0,1 0 15,2 1-15,2-3 16,-1 1-16,13-28 0,-12 25 16,12-25-16,0 0 15,-10 28-15</inkml:trace>
  <inkml:trace contextRef="#ctx0" brushRef="#br0" timeOffset="56255.94">15333 8138 0,'0'0'15,"0"0"-15,0 0 0,0 0 16,0 0-16,0 0 16,-8-1-16,8 1 0,-14-8 15,14 8-15,0 0 16,-21-7-16,21 7 0,-21-6 16,21 6-16,-20 0 15,20 0-15,-20 5 0,20-5 16,-15 13-16,7 2 15,4 0-15,4 0 16,0-15-16,3 15 0,3-2 16,-6-13-16,9 12 15,-9-12-15,14 10 0,-14-10 16,14 5-16,-14-5 16,14 0-16,-14 0 0,13-4 15,-13 4-15,0 0 16,0 0-16,11-7 0,-11 7 15,5-10-15,-5 10 16,1-11-16,-2 0 0</inkml:trace>
  <inkml:trace contextRef="#ctx0" brushRef="#br0" timeOffset="56771.98">15492 8328 0,'0'0'16,"0"0"-16,0 0 0,0 0 15,0 0-15,-8 4 16,-8 5-16,16-9 0,-16 10 16,16-10-16,-13 11 15,13-11-15,0 0 16,-11 11-16,11-11 0,-8 13 15,8-13-15,-5 16 16,5 0-16,6-4 0,-6-12 16,10 10-16,3-5 15,2-2-15,0-2 0,-15-1 16,14-1-16,-14 1 16,15-5-16,-15 5 0,11-9 15,-11 9-15,10-12 16,-10 12-16,0 0 0,2-16 15,-2 16-15,-2-16 16,2 16-16,-10-17 0,-3 2 16,-2 3-16</inkml:trace>
  <inkml:trace contextRef="#ctx0" brushRef="#br0" timeOffset="58990.86">2441 8466 0,'0'0'0,"0"0"0,0 0 16,-11 0-16,11 0 16,-18 3-16,-9 0 0,5 6 15,22-9-15,-20 13 16,3 4-16,1 3 0,0 4 15,3 3-15,0 1 16,2 5-16,2 1 16,-2 1-16,0 1 0,2 1 15,-3-1-15,1 3 16,0 0-16,-4-1 0,1 2 16,-1-2-16,-3 3 15,0-1-15,-5-1 0,-3 1 16,-6 8-16,-2-3 15,2-4-15,0-6 0,1-6 16,5-10-16,2-5 16,1-4-16,0-6 0,1-4 15,2-6-15,4 0 16,16 6-16,-14-7 0,0-5 16,14 12-16,-15-14 15,5-2-15,10 16 16,-5-20-16,4 0 0,5-4 15,3-1-15,5 0 16,4 5-16,1 2 0,6 3 16,-1 4-16,3 2 15,2 5-15,1 1 0,1 5 16,-3 0-16,3 6 16,-3 0-16,1 0 0,2 0 15,-4-2-15,2 0 16,-27-6-16,26 2 0,-26-2 15,26 0-15,-3-4 16</inkml:trace>
  <inkml:trace contextRef="#ctx0" brushRef="#br0" timeOffset="59319.3">1937 8917 0,'0'0'15,"0"0"-15,0 0 16,0 0-16,0 0 0,0 0 16,0 0-16,11 0 15,12 0-15,11 0 0,-1 0 16,-1 3-16,1-1 15,2 4-15,1-2 0,1 0 16,-1 0-16,0 1 16,0-1-16,-3 0 0,-6 0 15,-1-1-15,-2 1 16,-24-4-16,27 3 0</inkml:trace>
  <inkml:trace contextRef="#ctx0" brushRef="#br0" timeOffset="59772.27">3079 8619 0,'0'0'0,"0"0"16,0 0-16,0 0 0,0 0 15,-4 14-15,-2 11 16,-3 13-16,2-5 0,-1 0 16,-1 4-16,1 1 15,0 5-15,2 1 16,0-1-16,1 2 0,1-2 16,1 0-16,0-3 15,1-1-15,-2-2 0,3-1 16,1-36-16,-1 37 15,1-37-15,0 0 0,0 0 16,-2 33-16,1-5 16,2-12-16</inkml:trace>
  <inkml:trace contextRef="#ctx0" brushRef="#br0" timeOffset="60256.89">3430 8705 0,'0'0'15,"0"0"-15,0 0 16,0 0-16,0 0 0,0 0 15,-11 3-15,11-3 16,-17 3-16,-6 4 0,3 2 16,20-9-16,-15 15 15,15-15-15,-9 15 0,6-1 16,6 0-16,3 0 16,5-4-16,4 0 15,5 0-15,8 3 0,3-2 16,2 0-16,2 0 15,3 1-15,-3 1 0,1-1 16,-3 4-16,-4-1 16,-4 0-16,-2 2 0,-2 1 15,-21-18-15,18 20 16,-6 0-16,-6 4 0,-6-2 16,-5-3-16,-4 0 15,-5-1-15,-8 1 0,-3-1 16,-6-2-16,-3-3 15,0-4-15,-1-4 0,1-3 16,0-6-16,0-3 16,6-4-16</inkml:trace>
  <inkml:trace contextRef="#ctx0" brushRef="#br0" timeOffset="60538.23">3412 8711 0,'0'0'0,"0"0"16,0 0-16,0 0 16,0 0-16,11-6 0,7-2 15,6-2-15,3 3 16,2 0-16,0 3 0,4 0 15,2 1-15,3 2 16,0 0-16,0 1 0,2 1 16,-2 0-16,1-1 15</inkml:trace>
  <inkml:trace contextRef="#ctx0" brushRef="#br0" timeOffset="61022.38">4226 8783 0,'0'0'16,"0"0"-16,0 0 15,-11 0-15,-10 3 0,-7 0 16,1 7-16,3 0 16,0 6-16,-1 3 0,0 4 15,-1 4-15,0 6 16,3 1-16,1 5 0,6 1 16,4 1-16,7-4 15,6 1-15,5-3 0,4-3 16,3-5-16,4-2 15,5-8-15,5-6 16,2-7-16,2-5 0,3-6 16,2-7-16,-1-5 15,-2-7-15,-3-3 0,-1-7 16,4-14-16,-4-5 16,-6 1-16,-6 9 0,-5 1 15,-2 3-15,-5 10 16,-5 31-16,1-25 0,-4 0 15,3 25-15,-10-19 16,10 19-16,-14-12 0,-1 3 16</inkml:trace>
  <inkml:trace contextRef="#ctx0" brushRef="#br0" timeOffset="61366.46">4538 9205 0,'0'0'0,"0"0"16,0 0-16,0 0 16,-4 8-16,-1 7 0,-5 6 15,-2-2-15,1-2 16,1-2-16,-4 4 0,-5 3 16,0 1-16,1 1 15,1-4-15,2-1 16,-2-1-16,-2 1 0,19-19 15,0 0-15,0 0 16,-20 15-16</inkml:trace>
  <inkml:trace contextRef="#ctx0" brushRef="#br0" timeOffset="64069.65">4957 8839 0,'0'0'0,"0"0"15,0 0-15,0 0 16,0 0-16,6-6 0,-6 6 16,0 0-16,8-10 15,-8 10-15,0 0 0,0 0 16,11-14-16,-11 14 15,0 0-15,9-9 16,-9 9-16,7-11 0,2 1 16,-9 10-16,0 0 15,0 0-15,10-11 0,-10 11 16,0 0-16,0 0 16,6-13-16,-6 13 0,0 0 15,0 0-15,2-13 16,-2 13-16,0-12 0,0 12 15,-5-11-15,-4 3 16,0 5-16,-4 3 0,-2 1 16,-2 5-16,1 4 15,-2 2-15,-2 2 16,-1 9-16,-1 2 0,1 5 16,2 4-16,5 2 0,3 0 15,1 0-15,7-1 16,1-1-16,6-1 0,3-3 15,1-4-15,4-2 16,2-3-16,5-6 16,1-2-16,3-6 0,0-5 15,3-2-15,2-5 0,2-6 16,-1-5-16,2-6 16,-2-4-16,-1-5 15,-1-1-15,-5-1 0,-4-1 16,-4 0-16,-5-1 15,-9 35-15,4-36 0,-6 1 16,2 35-16,-5-34 16,5 34-16,-10-30 0,-1 5 15,11 25-15,-15-19 16,-4 6-16,3 8 0,-2 0 16</inkml:trace>
  <inkml:trace contextRef="#ctx0" brushRef="#br0" timeOffset="64569.66">5555 8755 0,'0'0'15,"0"0"-15,0 0 0,-11 0 16,11 0-16,-27 0 16,-7 3-16,34-3 0,-34 4 15,34-4-15,-34 12 16,6-1-16,4 3 0,2 2 15,1 3-15,5 4 16,1 2-16,2 4 16,5 3-16,4 2 0,6-1 15,2 0-15,7-2 16,7-3-16,3-4 0,3-3 16,4-7-16,1-6 15,-1-3-15,2-7 0,-3-5 16,-3-6-16,-1-7 15,-2-4-15,-3-6 0,-3-3 16,-3-4-16,-3 3 16,-5-3-16,-4 5 0,-3 1 15,3 31-15,-8-30 16,-1 5-16,-5 7 0,0 3 16</inkml:trace>
  <inkml:trace contextRef="#ctx0" brushRef="#br0" timeOffset="64913.44">5935 8567 0,'0'0'0,"0"0"15,0 0-15,0 0 0,0 13 16,-3 12-16,2 13 16,-3 2-16,1 2 0,-1 3 15,1 4-15,2 10 16,-1-1-16,2-2 0,0-3 15,0-9-15,0-8 16,2-2-16,2-4 16,1-6-16,1-5 0,-1-1 15,-5-18-15,8 17 0</inkml:trace>
  <inkml:trace contextRef="#ctx0" brushRef="#br0" timeOffset="65507.45">6869 9039 0,'0'0'0,"0"0"16,0 0-16,0 0 15,0 0-15,0 0 0,0 0 16,0 0-16,0 0 0,0 0 16,0 0-16,0 0 15,9-2-15,11-4 16,12-3-16,0 0 0,0 2 16,5 1-16,1 1 15,4 2-15,11-2 0,2 1 16,-1 2-16,-6 1 15,-8 3-15,-6 2 0,-7 5 16,-2 2-16</inkml:trace>
  <inkml:trace contextRef="#ctx0" brushRef="#br0" timeOffset="66366.78">8087 8655 0,'0'0'16,"0"0"-16,0 0 15,0 0-15,0-5 0,0 5 16,0 0-16,0 0 16,0-10-16,0 10 0,0 0 15,-2-11-15,2 11 16,-2 0-16,-2 10 0,4-10 16,-3 16-16,-4 5 15,2 7-15,1-3 0,-1 0 16,0 4-16,-2 4 15,-3 4-15,0 1 0,-2 5 16,-3 1-16,-6 13 16,-5 8-16,-2-9 0,-1-7 15,1-11-15,-1-3 16,2-4-16,5-9 0,2-2 16,-4-5-16,-2 0 15,2-4-15,24-11 16,-24 7-16,24-7 0,-23 2 15,23-2-15,0 0 16,-22-2-16,22 2 0,0 0 16,0 0-16,-18-7 15,6-4-15,12 11 0,-3-13 16,3 13-16,5-15 16,5-3-16,4 0 0,3-2 15,6 3-15,-1 1 16,2 2-16,2 4 0,-1 2 15,3 3-15,1 2 16,0 3-16,2 3 0,0 2 16,1 3-16,-2 5 15,3 0-15,-2 3 0,-31-16 16,29 21-16,1 0 16,-2 0-16,-3-7 0,0-2 15,-25-12-15,26 7 16,-1-5-16,-25-2 15,20-5-15</inkml:trace>
  <inkml:trace contextRef="#ctx0" brushRef="#br0" timeOffset="70242.66">7811 9043 0,'0'0'0,"0"0"16,0 0-16,0 0 15,0 0-15,0 0 0,0 0 16,0 0-16,-3 0 16,3 0-16,0 0 15,0 0-15,-6-3 0,6 3 16,0 0-16,0 0 0,-7-4 15,7 4-15,-3-5 16,3 5-16,5-6 16,4 2-16,4 2 0,2 1 15,3-2-15,-1 2 0,5 0 16,5 1-16,0 0 16,0-1-16,0 2 15,2-1-15,-1 1 0,-1 1 16,-27-2-16,29 5 15,-29-5-15,27 2 0,-1 0 16</inkml:trace>
  <inkml:trace contextRef="#ctx0" brushRef="#br0" timeOffset="70930.27">8526 9201 0,'0'0'0,"0"0"0,0 0 15,0 0-15,0 0 0,0 0 16,0 0-16,0 0 16,0 0-16,0 0 15,0 0-15,0 0 0,0 0 16,0 0-16,0 0 16,0 0-16,0 0 0</inkml:trace>
  <inkml:trace contextRef="#ctx0" brushRef="#br0" timeOffset="73852.13">8572 9201 0,'0'0'0,"0"0"0,0 0 15,0 0-15,0 0 0,-7 4 16,7-4-16,0 0 16,0 0-16,-11 4 0,11-4 15,0 0-15,0 0 16,-14 5-16,14-5 0,0 0 15,0 0-15,-8 5 16,8-5-16,2 4 0,7-3 16,4 0-16,0-1 15,4 0-15,3-1 16,-1 0-16,4 1 0,5 0 16,1 0-16,-4 0 0,0 1 15,1-2-15,-1 2 16,-1 2-16,-2 5 0</inkml:trace>
  <inkml:trace contextRef="#ctx0" brushRef="#br0" timeOffset="74242.78">9155 9165 0,'0'0'0,"0"0"16,0 0-16,0 0 15,0 0-15,10 3 0,9-2 16,-19-1-16,29 3 16,-1-4-16,-28 1 0,32-2 15,-2 0-15,-30 2 16,34-3-16,-3 0 0,-31 3 15,31-2-15,-31 2 16,28-5-16,-6 3 0</inkml:trace>
  <inkml:trace contextRef="#ctx0" brushRef="#br0" timeOffset="74617.92">9898 9161 0,'0'0'0,"0"0"0,0 0 16,13 3-16,12-2 15,10 2-15,0 0 16,-1 1-16,-2 0 0,-3 2 15,-1 1-15,-2 0 16,-3-1-16,-23-6 0,27 0 16</inkml:trace>
  <inkml:trace contextRef="#ctx0" brushRef="#br0" timeOffset="77602.81">11954 8818 0,'0'0'15,"0"0"-15,0 0 0,0 0 16,0 0-16,0 0 15,0 0-15,0 0 16,0 0-16,0 0 0,0 0 16,0 0-16,0 0 15,0 0-15,0 0 0,0-6 16,0 6-16,0 0 16,0 0-16,-4-9 0,4 9 15,-7-7-15,7 7 16,-9 1-16,-1 3 0,10-4 15,-12 8-15,-2 4 16,-1 0-16,-1 4 0,0-1 16,-3 7-16,0-1 15,2 0-15,0-2 16,1 1-16,16-20 0,-13 19 16,13-19-16,0 0 0,-12 24 15,6-2-15,4-2 16,6-4-16,5-1 15,4-3-15,4-3 0,6-1 16,6 0-16,5-2 16,1-1-16,2 1 0,4-4 15,0 0-15,2-1 16,11-1-16,0 1 0,-2 0 16,-5 2-16,-6 2 15,-12-1-15,-4-3 0,-4-4 16,-21 3-16,0 0 15,20-11-15</inkml:trace>
  <inkml:trace contextRef="#ctx0" brushRef="#br0" timeOffset="77930.95">12185 8872 0,'0'0'15,"0"0"-15,0 0 0,0 0 16,0 0-16,0 0 16,0 0-16,0 0 0,-5 13 15,0 9-15,-4 14 16,0-4-16,1 0 0,-3 3 15,0 2-15,-1 2 16,-1-1-16,0 1 0,2-3 16,2-1-16,-2-2 15,4-1-15,-2-4 16,5-2-16,4-26 0,0 0 16,0 0-16,-6 27 0</inkml:trace>
  <inkml:trace contextRef="#ctx0" brushRef="#br0" timeOffset="78431">12734 8836 0,'0'0'0,"0"0"0,0 0 15,0 0-15,0 0 16,0 0-16,0 0 16,-12 8-16,12-8 0,-18 11 15,-6 6-15,0-1 16,24-16-16,-20 19 0,20-19 15,-18 21-15,7 2 16,5-2-16,6-3 0,4-1 16,6-2-16,5 2 15,5 0-15,6 1 0,5 1 16,-1-1-16,2 0 16,0 0-16,0 2 0,-1-3 15,-3 2-15,-1-2 16,-3 1-16,-5-2 0,-19-16 15,14 20-15,-6-2 16,-8-3-16,-7-2 0,-6 1 16,-6-1-16,-9-1 15,-6-3-15,-3 0 16,-2-2-16,-4-2 0,-11-2 16,0-7-16</inkml:trace>
  <inkml:trace contextRef="#ctx0" brushRef="#br0" timeOffset="78759.42">12769 8844 0,'0'0'0,"0"0"0,0 0 15,0 0-15,0 0 16,9 0-16,-9 0 0,21-2 16,9-1-16,1 1 15,1 1-15,0-1 16,2 2-16,-1 0 0,2 0 15,-1 2-15,2 1 16,-1 1-16,1 2 0,-3-1 16,-3-1-16,1-2 15,-1-4-15</inkml:trace>
  <inkml:trace contextRef="#ctx0" brushRef="#br0" timeOffset="79150.1">13890 8946 0,'0'0'16,"0"0"-16,0 0 0,0 0 15,-6 9-15,-4 5 16,-4 4-16,-3 3 0,-1 0 16,-2 2-16,-1 0 15,-2 2-15,-3 1 0,-1 2 16,1 2-16,-1 0 15,1 1-15,1-2 16,4 0-16,0-1 0,3-2 16,18-26-16,-17 27 15,17-27-15,0 0 0,-19 28 16</inkml:trace>
  <inkml:trace contextRef="#ctx0" brushRef="#br0" timeOffset="79618.64">13488 9067 0,'0'0'16,"0"0"-16,0 0 0,0 0 16,0 0-16,0 0 15,0 0-15,-6 0 0,6 0 16,-13-3-16,13 3 16,0 0-16,-20 0 15,20 0-15,-19 6 0,2 7 16,17-13-16,-8 16 15,8-16-15,0 18 0,6-3 16,-6-15-16,10 14 16,-10-14-16,11 11 0,-11-11 15,17 7-15,-17-7 16,17 3-16,2-5 0,-19 2 16,0 0-16,17-4 15,-17 4-15,14-7 0,-14 7 16,9-8-16,-9 8 15,2-11-15,-2 11 16,-4-11-16</inkml:trace>
  <inkml:trace contextRef="#ctx0" brushRef="#br0" timeOffset="80087.42">13893 9249 0,'0'0'0,"0"0"0,0 0 15,0 0-15,0 0 16,0 0-16,-8 0 16,8 0-16,0 0 0,-16 0 15,16 0-15,0 0 16,-22 0-16,22 0 0,-24 4 16,24-4-16,-18 7 15,18-7-15,-13 13 0,9 1 16,4-14-16,-1 14 15,4 2-15,6-2 0,-9-14 16,13 13-16,-13-13 16,18 9-16,-18-9 0,21 6 15,-21-6-15,23 1 16,-23-1-16,0 0 0,22-4 16,-22 4-16,19-9 15,-19 9-15,6-13 0,-5 0 16,-4-2-16</inkml:trace>
  <inkml:trace contextRef="#ctx0" brushRef="#br0" timeOffset="139361.61">8290 1598 0,'0'0'0,"0"0"16,0 0-16,0 0 15,0 0-15,0 11 0,3 8 16,-3-19-16,6 30 16,-2-2-16,-4-28 15,3 27-15,1 3 0,0-1 16,-3 3-16,2-2 15,-3 4-15,-1-1 0,-1 1 16,0-2-16,-2-3 16,0 4-16,-1 1 0,-2 2 15,0 1-15,0 1 16,-3 1-16,3 0 0,-3 0 16,1 0-16,4 4 15,-3-1-15,0 3 0,0-2 16,0 3-16,1 5 15,-3 4-15,1-8 0,2-1 16,3-6-16,2-8 16,-2-2-16,3 0 0,1-30 15,-3 32-15,3-32 16,0 36-16,4 2 16,0-4-16,7-4 0,-2-4 15,4-2-15,4-2 16,4-3-16,1-2 0,4-3 15,3-1-15,6-1 16,1 1-16,4-4 0,4-1 16,12 1-16,9-1 15,0-1-15,-3-2 0,3-1 16,1 0-16,6-3 16,8 1-16,2-1 0,-1-1 15,-1 0-15,1-1 16,3 1-16,-1 0 0,1 1 15,4-1-15,1 0 16,1 0-16,5-1 16,2-2-16,1-3 0,3-4 15,-1 1-15,4-3 16,4 2-16,0 3 0,-4-1 16,-3 1-16,-6 4 15,-3-2-15,-2 5 0,-7 3 16,-6 2-16,-6 2 15,-2 1-15</inkml:trace>
  <inkml:trace contextRef="#ctx0" brushRef="#br0" timeOffset="143877.91">8260 2599 0,'0'0'0,"0"0"0,0 0 16,0 0-16,0 0 15,0 0-15,0 0 0,0 0 16,0 0-16,0 0 15,0 0-15,0 0 0,0 0 16,0 0-16,0 0 16,0 0-16,0 0 15,0 0-15,0 0 0,0 0 16,0 0-16,0 0 0,0 0 16,0 0-16,0 0 15,0 0-15,0 0 16,0 0-16,0 0 0,0-3 15,0 3-15,0 0 16,0-8-16,0 8 0,0 0 16,0 0-16,7-10 15,-7 10-15,0 0 0,0 0 16,10-6-16,-10 6 16,15-7-16,-15 7 0,0 0 15,14-4-15,-14 4 16,17-6-16,2 3 0,-2-3 15,-17 6-15,20-3 16,-20 3-16,20-7 16,1 2-16,-21 5 0,22-5 15,-22 5-15,28-8 16,-28 8-16,28-7 0,-3 1 16,-25 6-16,27-7 0,-27 7 15,26-7-15,1-1 16,-27 8-16,27-6 15,-1-3-15,-26 9 0,25-8 16,1 1-16,-26 7 16,25-6-16,0 0 0,-2 0 15,-23 6-15,23-7 16,0 0-16,-23 7 0,24-8 16,-24 8-16,25-7 15,1 1-15,-1-1 0,0 0 16,-25 7-16,22-5 15,-22 5-15,25-7 0,-25 7 16,27-6-16,-1 1 16,-26 5-16,27-6 15,-2-1-15,-25 7 0,27-7 16,-27 7-16,27-5 16,-27 5-16,28-5 0,-28 5 15,30-8-15,-30 8 16,30-8-16,-30 8 0,31-7 15,-1 0-15,-30 7 16,28-7-16,-1 2 0,-27 5 16,25-6-16,-25 6 15,28-6-15,-2-1 0,-26 7 16,27-5-16,-27 5 16,28-6-16,-28 6 0,26-7 15,-1 1-15,-25 6 16,28-4-16,-28 4 15,27-5-15,-27 5 0,28-7 16,-28 7-16,28-7 0,-28 7 16,31-5-16,-31 5 15,31-6-15,-2 0 16,-1-1-16,-28 7 0,27-6 16,-27 6-16,28-9 15,0 1-15,-28 8 0,27-8 16,-2 1-16,-25 7 15,26-7-15,-26 7 0,27-8 16,-27 8-16,29-9 16,-1 0-16,-28 9 0,29-6 15,-2-3-15,-27 9 16,26-6-16,2 0 0,-3 0 16,-25 6-16,25-7 15,0 2-15,-25 5 0,24-6 16,4 1-16,-28 5 15,27-6-15,0-1 16,-2 0-16,-2 1 0,-23 6 16,25-5-16,-1-1 0,1 1 15,-25 5-15,25-6 16,1 0-16,-2-2 16,-1 1-16,-23 7 0,25-6 15,-25 6-15,25-5 16,-25 5-16,29-5 0,-29 5 15,32-8-15,-32 8 16,32-5-16,-32 5 0,34-7 16,-34 7-16,34-7 15,-1 1-15,-33 6 0,31-9 16,-31 9-16,32-8 16,-32 8-16,32-9 0,-32 9 15,33-7-15,0 0 16,-3 0-16,-30 7 0,27-7 15,-27 7-15,28-7 16,1 2-16,-29 5 16,28-7-16,-28 7 0,28-7 15,0 0-15,0 2 0,-28 5 16,25-6-16,-1 1 16,-24 5-16,27-9 15,-27 9-15,26-9 0,-26 9 16,26-9-16,-26 9 15,27-8-15,-27 8 0,29-7 16,-29 7-16,28-7 16,-28 7-16,28-6 0,-28 6 15,27-5-15,-27 5 16,27-6-16,-27 6 0,27-4 16,-27 4-16,25-6 15,-25 6-15,23-5 0,-23 5 16,22-6-16,-22 6 15,0 0-15,21-5 16,-21 5-16,0 0 0,0 0 16,22-5-16,-22 5 15,0 0-15,0 0 0,22-2 16,-22 2-16,0 0 0,0 0 16,19-3-16,-19 3 15,0 0-15,0 0 16,14 0-16,-14 0 0,0 0 15,0 0-15,12 0 16,-12 0-16,0 0 0,0 0 16,10-2-16,-10 2 15,0 0-15,0 0 0,8 0 16,-8 0-16,0 0 16,0 0-16,4 0 15,-4 0-15,0 0 0,0 0 16,3-1-16,-3 1 0,0 0 15,0 0-15,2 0 16,-2 0-16,0 0 16,1-1-16</inkml:trace>
  <inkml:trace contextRef="#ctx0" brushRef="#br0" timeOffset="147128.84">8269 2705 0,'0'0'0,"0"0"0,0 0 16,0 0-16,0 0 16</inkml:trace>
  <inkml:trace contextRef="#ctx0" brushRef="#br0" timeOffset="150597.59">8344 2460 0,'0'0'0,"0"0"15,0 0-15,0 0 0,0 0 16,0 0-16,0 0 16,0 0-16,0 0 0,2 0 15,5-5-15,-7 5 16,0 0-16,11-5 0,-11 5 16,0 0-16,0 0 15,15-5-15,2-2 16,-4 1-16,-13 6 0,0 0 15,13-4-15,-13 4 16,0 0-16,15-4 0,-15 4 16,16-4-16,3-1 15,-19 5-15,19-5 0,-19 5 16,22-6-16,2-2 16,1 1-16,-2 0 0,-2 0 15,-2 0-15,-19 7 16,21-5-16,0-2 0,8-1 15,-29 8-15,30-10 16,1 0-16,1-1 0,-2 1 16,-1 1-16,1 0 15,-1-2-15,2 1 0,0 0 16,-1 0-16,1 1 16,1-3-16,0 0 15,0 2-15,2-2 0,-2 1 16,1-1-16,1 1 15,-2-2-15,4 0 0,-1 2 16,1-2-16,0 1 16,0-1-16,2-1 0,-1-1 15,0 3-15,1-1 16,-1 1-16,1-1 0,-2 1 16,1 0-16,-2 0 15,3 1-15,-1 0 0,0 1 16,-1-3-16,1 3 15,0 0-15,0 0 0,0 0 16,0-1-16,-2 0 16,2 2-16,-3-4 0,2 3 15,-1 1-15,-1 0 16,2 0-16,-4-1 16,3 0-16,-1 0 0,-1-1 15,0 1-15,-1-1 16,2 2-16,-1-1 0,-1 0 15,1 0-15,-2 2 16,1-2-16,0 4 0,-1-3 16,1 0-16,0 1 15,-2 1-15,0 0 0,1-1 16,0 1-16,-1-1 16,-2 0-16,4 1 0,-3-2 15,0 1-15,-1 1 16,-1-2-16,0 3 0,-1-2 15,0 2-15,0 1 16,0 0-16,-2-1 0,0 1 16,1-1-16,-2 1 15,1-1-15,-24 6 16,24-7-16,-24 7 0,29-6 16,0-1-16,-1 1 15,-28 6-15,29-7 0,-1-2 16,-2 1-16,-26 8 15,25-7-15,1 1 0,-26 6 16,26-5-16,-3-1 16,-23 6-16,25-5 0,-25 5 15,24-6-15,-24 6 16,21-5-16,-21 5 0,0 0 16,23-6-16,-23 6 15,0 0-15,0 0 0,22-7 16,-22 7-16,0 0 15,0 0-15,22-4 0,-22 4 16,0 0-16,0 0 16,19-2-16,-19 2 0,0 0 15,0 0-15,14-3 16,-14 3-16,0 0 16,0 0-16,11 0 0,-11 0 15,0 0-15,0 0 0,10 0 16,-10 0-16,0 0 15,0 0-15,7-2 16,-7 2-16,0 0 0,0 0 16,7 0-16,-7 0 15,0 0-15,0 0 0,5 0 16,-5 0-16,0 0 16,0 0-16,4 2 0,-4-2 15,0 0-15,0 0 16,5 1-16,-1 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1612.54919" units="1/cm"/>
          <inkml:channelProperty channel="Y" name="resolution" value="2150.06567" units="1/cm"/>
          <inkml:channelProperty channel="T" name="resolution" value="1" units="1/dev"/>
        </inkml:channelProperties>
      </inkml:inkSource>
      <inkml:timestamp xml:id="ts0" timeString="2019-11-19T09:21:24.72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1041 8000 0,'0'0'16,"0"0"-16,0 0 0,0 0 15,0 0-15,0 0 0,0 0 16,0 0-16,0 0 15,0 0-15,0 0 16,0 0-16,0 0 0,0 0 16,20 0-16,13 5 15,-33-5-15,61 5 0,-61-5 16,66 6-16,-66-6 16,62 0-16,-4-8 0,-58 8 15,59-17-15,-59 17 16,50-19-16,-7-10 0,-43 29 15,37-33-15,-8-3 16,-29 36-16,14-33 0,-14 33 16,5-31-16,-16 1 15,11 30-15,-19-29 16,19 29-16,-36-22 0,-7 8 16,-5 2-16,-16 8 15,2 8-15,2 5 0,1 4 16,3 8-16,3 3 15,4 11-15,2 5 0,2 5 16,8-3-16,7 2 16,3 2-16,12 7 0,4 5 15,8 4-15,6-1 16,5-8-16,7-3 0,7-2 16,2-3-16,5-6 15,7-5-15,-2-13 0,3-4 16,4-3-16,1-3 15,8-9-15,8 2 0,1-10 16,-7-8-16</inkml:trace>
  <inkml:trace contextRef="#ctx0" brushRef="#br0" timeOffset="1015.71">2107 8000 0,'0'0'0,"0"0"16,0 0-16,0 0 0,-26 0 15,26 0-15,-48 0 16,48 0-16,-71 5 0,71-5 16,-67 9-16,6 13 15,10 8-15,6 3 0,5 10 16,-3 4-16,3 8 16,-5 14-16,11 0 0,5 1 15,12-7-15,9-4 16,8-59-16,3 51 0,13-10 15,-16-41-15,29 22 16,3-12-16,3-10 0,1-16 16,-2-2-16,0-8 15,-3-7-15,2-4 16,6-6-16,-5-8 0,1 0 16,-6-4-16,1 2 15,-6-3-15,-24 56 0,21-50 16,-21 50-16,0 0 15,0 0-15,18-48 0,-18 48 16,0 0-16,11-33 16,-11 33-16,3-12 0,-3 12 15,0 6-15,0 17 16,2 13-16,1 5 16,2 3-16,3 5 0,-8-49 15,14 53-15,-14-53 16,24 47-16,-24-47 0,27 41 15,8-11-15,-35-30 0,29 9 16,0-9-16,-6-9 16,2-9-16</inkml:trace>
  <inkml:trace contextRef="#ctx0" brushRef="#br0" timeOffset="1391.02">2373 8136 0,'0'0'0,"0"0"0,0 0 16,0 0-16,0 0 15,0 0-15,0 0 0,0 31 16,0 21-16,0 24 16,0-9-16,0-67 0,0 63 15,0-63-15,0 0 16,0 0-16,0 57 0,0-57 15,0 39-15,0-39 16,6 14-16,-3-17 0,1-10 16,-4 13-16,3-26 15,4-13-15,0-12 16,10-16-16,1 4 0,5-5 16,4 9-16,-2 5 15,-25 54-15,29-51 0,-1 10 16,-28 41-16,36-38 15,-36 38-15,0 0 0,41-27 16,-41 27-16,46-16 16</inkml:trace>
  <inkml:trace contextRef="#ctx0" brushRef="#br0" timeOffset="1859.53">2720 8613 0,'0'0'0,"0"0"15,0 0-15,0 0 16,0 0-16,0 0 0,0 0 15,0 0-15,0 0 16,0 0-16,0-25 0,0-28 16,0-22-16,10 6 15,4 1-15,10 1 0,2 11 16,3 9-16,-29 47 16,30-43-16,-30 43 0,29-35 15,-29 35-15,0 0 16,29-26-16,-29 26 0,24-10 15,-2 16-15,-4 11 16,-7 7-16,-3 12 16,-2 9-16,-2-1 0,-4-44 15,8 48-15,3 8 16,-11-56-16,12 50 0,-12-50 16,0 0-16,21 38 15,-21-38-15,20 22 0,-20-22 16,25 10-16,-25-10 15,30-14-15</inkml:trace>
  <inkml:trace contextRef="#ctx0" brushRef="#br0" timeOffset="2344.17">3545 7930 0,'0'0'16,"0"0"-16,0 0 15,0 0-15,0 0 0,0 0 16,-16 0-16,16 0 16,-36 0-16,36 0 15,-52 5-15,52-5 0,-51 8 16,51-8-16,-45 19 16,45-19-16,-31 27 0,31-27 15,-15 25-15,8 0 16,7-25-16,10 27 0,-10-27 15,20 28-15,-20-28 16,34 22-16,9 4 0,-43-26 16,45 22-16,-45-22 15,56 25-15,-56-25 0,58 29 16,-58-29-16,48 26 16,-48-26-16,42 37 0,-14 2 15,-13 3-15,-15-42 16,3 37-16,-6-1 0,3-36 15,-15 33-15,15-33 16,-17 36-16,-7-5 16,24-31-16,0 0 0,-29 23 15,29-23-15,-32 14 0,32-14 16,-37 5-16,37-5 16,0 0-16,0 0 15,-40 0-15,40 0 0,0 0 16,-38-3-16</inkml:trace>
  <inkml:trace contextRef="#ctx0" brushRef="#br0" timeOffset="3375.58">5892 7642 0,'0'0'0,"0"0"16,0 0-16,0 0 16,0 0-16,0 0 0,0 0 15,0 0-15,0 0 16,0 0-16,0 0 0,0 0 16,0 0-16,0 0 15,0 0-15,0 0 0,0 0 16,-15 22-16,-4 21 15,2 8-15,7 3 16,0 8-16,-4-1 0,1 9 16,-5 5-16,-7 6 15,5 2-15,-5 7 0,-10 14 16,-2-1-16,4-19 16,2-24-16,-1-6 0,32-54 15,-37 53-15,-2-8 16,-1-7-16,40-38 0,0 0 15,-46 26-15,46-26 16,-50 11-16,1-11 0,-1-11 16,50 11-16,-45-23 15,45 23-15,-42-31 16,42 31-16,-35-39 0,35 39 16,-22-40-16,10-3 0,14 9 15,9 9-15,7 0 16,3-1-16,11 5 15,3-1-15,11 5 0,9 3 16,3 2-16,9 8 16,-1 4-16,1 7 0,2 4 15,1 6-15,6-3 16,-76-14-16,77 14 0,11 0 16,-88-14-16,89 6 15,-5-6-15,-84 0 0,0 0 16,88-6-16,-88 6 15,0 0-15,75-12 0,-75 12 16,67-22-16</inkml:trace>
  <inkml:trace contextRef="#ctx0" brushRef="#br0" timeOffset="3859.71">5270 8179 0,'0'0'0,"0"0"16,0 0-16,0 0 15,0 0-15,0 0 0,0 0 16,15-4-16,18-10 15,12-1-15,-45 15 0,53-13 16,5 5-16,9 5 16,-67 3-16,67-6 0,1 6 15,-68 0-15,78 0 16,-4 2-16,-74-2 0,65 4 16,4-4-16,-6 0 15,-63 0-15,57 0 0,1-4 16,-58 4-16,0 0 15,63-4-15</inkml:trace>
  <inkml:trace contextRef="#ctx0" brushRef="#br0" timeOffset="4969.18">7434 7668 0,'0'0'0,"0"0"16,0 0-16,0 0 15,0 0-15,0 0 0,0 0 16,0 0-16,0 0 16,0 0-16,0 0 0,0 0 15,0 0-15,0 0 16,0 0-16,0 0 16,0 8-16,6 9 0,-6-17 15,8 26-15,-8-26 16,9 35-16,-6-1 0,-10-3 15,-1 2-15,0 5 16,2 7-16,6-45 0,-5 50 16,-6 20-16,-3-3 15,4 0-15,-6-6 0,5-2 16,3-3-16,8-56 16,-2 56-16,-3-3 0,10 0 15,-3-6-15,-2-47 16,0 0-16,0 45 0</inkml:trace>
  <inkml:trace contextRef="#ctx0" brushRef="#br0" timeOffset="5641.2">8727 7642 0,'0'0'0,"0"0"0,0 0 15,0 0-15,0 0 16,0 0-16,0 0 0,0 0 16,0 0-16,0 0 15,0 0-15,0 0 16,-24 0-16,-19 6 0,-17 0 15,6 14-15,8 5 16,5 8-16,-5 3 0,1 2 16,-6 8-16,6 4 15,-3 6-15,3 2 0,4 6 16,4 2-16,14 2 16,8-1-16,6-2 0,9-4 15,0-61-15,11 58 16,-11-58-16,21 54 0,8-7 15,8-8-15,8-11 16,-45-28-16,52 15 0,8-15 16,-60 0-16,67-15 15,-67 15-15,67-28 16,-10-11-16,-57 39 0,43-51 16,-19 1-16,-19-6 15,-10 9-15,-16 5 0,-5 11 16,-2 7-16,-6 3 15,-7 5-15,0 6 0,41 10 16,-45-9-16,45 9 16,-54-9-16,-10 6 0</inkml:trace>
  <inkml:trace contextRef="#ctx0" brushRef="#br0" timeOffset="6282.07">9818 7699 0,'0'0'0,"0"0"16,0 0-16,0 0 15,0 0-15,0 0 0,0 0 16,0 0-16,0 0 16,-10-4-16,-6-4 0,16 8 15,-38-13-15,38 13 16,-55 0-16,-12 10 15,-5 17-15,6 5 0,10 10 16,0 6-16,1 1 16,-1 4-16,7 6 0,4 6 15,2 4-15,12-2 16,12 0-16,6 0 0,11-5 16,2-62-16,2 61 15,-2-61-15,18 52 16,14-8-16,16-10 0,2-20 15,12-12-15,2-12 16,7-10-16,-1-13 0,7-7 16,-12-7-16,3-2 0,-6-8 15,-2-2-15,-12-2 16,-10-5-16,-11-1 16,-4 0-16,-17 0 0,-7 0 15,-4 2-15,-11 6 16,16 59-16,-19-53 0,19 53 15,-30-49-15,30 49 16,-38-39-16,38 39 0,-37-26 16,7 15-16,0 3 15</inkml:trace>
  <inkml:trace contextRef="#ctx0" brushRef="#br0" timeOffset="6610.03">10171 8568 0,'0'0'0,"0"0"15,-21 17-15,-13 6 16,-7 7-16,-3-2 16,3 4-16,2-2 0,39-30 15,-47 27-15,47-27 16,-48 26-16,48-26 0,0 0 15,-48 21-15,48-21 16,-59 13-16</inkml:trace>
  <inkml:trace contextRef="#ctx0" brushRef="#br0" timeOffset="8782.14">11290 7754 0,'0'0'0,"0"0"15,0 0-15,0 0 0,0 0 16,0-11-16,0 11 16,0 0-16,0 0 0,0-28 15,0 28-15,-10-37 16,10 37-16,-16-24 15,-14 12-15,-7 18 0,3 2 16,-4 10-16,-6 1 16,-2 5-16,-9 13 0,3 3 15,2 1-15,50-41 16,-50 55-16,12 4 0,38-59 16,-38 67-16,20-3 15,18-64-15,-5 62 0,11-12 16,15-8-16,8-17 15,6-8-15,7-4 0,8-10 16,18-3-16,3-9 16,0-1-16,-1-7 0,-6-5 15,-5-3-15,-3-3 16,-7 0-16,-5-9 16,-7-2-16,-12-2 0,-4-6 15,-6-7-15,-5 1 16,-7 0-16,-3 0 0,-7 6 15,7 47-15,-21-39 16,-1 9-16,-15 3 0,2 11 16,35 16-16,-41-14 15,41 14-15,-47-6 0</inkml:trace>
  <inkml:trace contextRef="#ctx0" brushRef="#br0" timeOffset="9313.43">12339 7743 0,'0'0'16,"0"0"-16,0 0 0,0 0 15,-19-2-15,-23-7 16,-16-6-16,58 15 0,-58-2 16,-6 6-16,1 11 15,3 13-15,6 4 16,8 1-16,0 8 0,2 1 15,4 9-15,14 2 16,14-1-16,11 0 0,9 2 16,18-7-16,11-1 15,12-10-15,7-6 0,4-7 16,10-7-16,2-8 16,-3-10-16,3-4 0,-1-10 15,-3-4-15,3-11 16,-8-1-16,0-9 0,-5 3 15,-8-8-15,-7-1 16,-13 0-16,-10-3 0,-6 3 16,-7-1-16,-7 48 15,-8-44-15,-12 14 16,-5 3-16,25 27 0,-29-18 16,-11 0-16</inkml:trace>
  <inkml:trace contextRef="#ctx0" brushRef="#br0" timeOffset="9829.11">13403 7835 0,'0'0'16,"0"0"-16,0 0 15,-5-14-15,5 14 0,-8-27 16,-18-13-16,26 40 0,-33-16 16,33 16-16,-38-13 15,-5 11-15,-3 4 16,-4 11-16,-11 7 0,-3 4 15,0 13-15,0 1 16,6 9-16,58-47 0,-42 57 16,8 4-16,16 3 15,18-4-15,13-1 0,13-2 16,13-4-16,6-9 16,5-10-16,9-10 0,1-6 15,3-13-15,0-10 16,-4-9-16,2-6 15,-4-8-15,-2-9 0,0-2 16,-14-5-16,1-6 16,-8-4-16,-10-1 0,-6 0 15,-9-1-15,-16 3 16,-8 5-16,-10 7 0,-16 6 16,-12 9-16,-13 5 15,-10 10-15,-10 6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1612.54919" units="1/cm"/>
          <inkml:channelProperty channel="Y" name="resolution" value="2150.06567" units="1/cm"/>
          <inkml:channelProperty channel="T" name="resolution" value="1" units="1/dev"/>
        </inkml:channelProperties>
      </inkml:inkSource>
      <inkml:timestamp xml:id="ts0" timeString="2019-11-19T09:28:11.26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FFFFFF"/>
    </inkml:brush>
  </inkml:definitions>
  <inkml:trace contextRef="#ctx0" brushRef="#br0">883 12973 0,'0'0'16,"0"0"-16,0 0 0,0 0 15,0 0-15,0 0 16,0 0-16,0 0 0,0 0 15,0 0-15,0 0 16,0 0-16,0 0 0,0 0 16,0 0-16,0 0 15,0 0-15,0 0 16,-12-2-16,12 2 0,0 0 16,0 0-16,-19-2 15,19 2-15,-24 0 0,24 0 16,-21 6-16,21-6 15,-23 15-15,1 2 0,-2 7 16,7 1-16,-2-1 16,-3 6-16,22-30 0,-22 32 15,22-32-15,-20 34 16,20-34-16,-28 44 0,28-44 16,-24 43-16,24-43 15,-27 41-15,27-41 0,-27 42 16,27-42-16,-26 35 15,26-35-15,-32 37 0,32-37 16,-29 35-16,29-35 16,0 0-16,-28 31 0,28-31 15,0 0-15,0 0 16,-33 30-16,33-30 16,0 0-16,0 0 0,-26 23 15,26-23-15,0 0 16,0 0-16,-17 14 0,17-14 15,-15 4-15,15-4 16,-2-2-16,2 2 0,0 0 16,2-9-16,-2 9 15,15-14-15,-15 14 0,21-11 16,-21 11-16,28-9 16,-28 9-16,38-12 0,1 5 15,-39 7-15,41-7 16,-41 7-16,41 0 0,-41 0 15,39 0-15,-39 0 16,0 0-16,0 0 0,36 7 16,-36-7-16,0 0 15,0 0-15,34 7 16,-34-7-16,24 2 0,-24-2 16,12-4-16</inkml:trace>
  <inkml:trace contextRef="#ctx0" brushRef="#br0" timeOffset="390.65">389 13247 0,'0'0'0,"0"0"0,0 0 16,0 0-16,0 0 16,0 0-16,0 0 0,0 0 15,0 0-15,0 0 16,0 0-16,0 0 0,0 0 16,0 0-16,15 5 15,-15-5-15,36 2 0,-36-2 16,56 7-16,-56-7 15,0 0-15,53 2 16,-53-2-16,0 0 0,0 0 16,47 0-16,-47 0 15,0 0-15,0 0 0,45 2 16,-45-2-16,0 0 16,34-2-16,-12-5 0</inkml:trace>
  <inkml:trace contextRef="#ctx0" brushRef="#br0">1013 13103 0,'0'0'15,"0"0"-15,0 0 0,0 0 16,0 0-16,0 0 15,0 0-15,0 0 16,0 0-16,0 0 0,0 0 16,0 0-16,0 0 15,0 0-15,0 0 0,0 0 16,0 0-16,0 0 16,0 0-16,0 0 0,0 0 15,0 0-15,-12 10 16,12-10-16,-11 15 0,11-15 15,0 0-15</inkml:trace>
  <inkml:trace contextRef="#ctx0" brushRef="#br0" timeOffset="1578.91">1026 13083 0,'0'0'0,"0"0"0,0 0 15,0 0-15,0 0 16,0 0-16,0 0 0,0 0 15,0 0-15,15 0 16,-15 0-16,33-5 0,11-1 16,-44 6-16,48-9 15,-48 9-15,49-10 0,-49 10 16,58-11-16,-58 11 16,56-7-16,-56 7 0,48-4 15,-48 4-15,0 0 16,49-5-16,-49 5 15,0 0-15,0 0 0,50-5 16</inkml:trace>
  <inkml:trace contextRef="#ctx0" brushRef="#br0" timeOffset="2110.23">1563 13146 0,'0'0'0,"0"0"0,0 0 16,0 0-16,0 0 0,0 0 16,0 0-16,0 0 15,0 0-15,-14 0 16,14 0-16,-31 0 0,31 0 15,-44 5-15,44-5 16,-48 5-16,4 9 0,7 4 16,14-1-16,1 0 15,22-17-15,-19 21 0,2 1 16,4 5-16,13-27 16,-9 30-16,9-30 0,2 28 15,-2-28-15,14 25 16,9-4-16,7-6 0,-30-15 15,34 7-15,1-2 16,-35-5-16,34-5 0,-34 5 16,34-9-16,-34 9 15,33-16-15,-33 16 0,27-22 16,-6-2-16,-21 24 16,16-27-16,-16 27 15,11-30-15,-11 30 0,0-29 16,0 29-16,-6-28 15,6 28-15,0 0 0,-10-25 16,10 25-16,0 0 16,0 0-16,-15-25 0,15 25 15,0 0-15,-19-23 16</inkml:trace>
  <inkml:trace contextRef="#ctx0" brushRef="#br0" timeOffset="3000.67">1093 13046 0,'0'0'0,"0"0"16,0 0-16,0 0 16,0 0-16,0 0 15,0 0-15,0 0 0,0 0 16,-6 14-16,-4 6 15,10-20-15,0 0 0,-22 33 16,22-33-16,-19 24 16,19-24-16,-22 23 0,22-23 15,0 0-15,-17 23 16,17-23-16,0 0 0,0 0 16,-17 22-16,17-22 15,0 0-15,0 0 0,-10 24 16,10-24-16,0 0 15,0 0-15,-2 18 16,2-18-16,0 0 0,8 16 16,-8-16-16,18 11 0,-18-11 15,0 0-15,0 0 16,23 12-16,-23-12 16,0 0-16,0 0 0,24 14 15,-24-14-15,24 20 16,-24-20-16,0 0 0,15 23 15,-15-23-15,4 28 16,-4-28-16,0 27 0,-7 0 16,7-27-16,0 0 15,-12 28-15,-7-3 0,19-25 16,-20 24-16,20-24 16,0 0-16,-25 26 0,25-26 15,-31 23-15,31-23 16,-36 15-16,36-15 0,0 0 15,-41 12-15,41-12 16,0 0-16,0 0 0,-39 7 16,39-7-16,-34 2 15,5-8-15,29 6 0,-21-15 16</inkml:trace>
  <inkml:trace contextRef="#ctx0" brushRef="#br0" timeOffset="3797.63">1735 13059 0,'0'0'0,"0"0"15,0 0-15,0 0 16,0 0-16,0 0 0,0 0 16,0 0-16,0 0 15,0 0-15,0 0 16,0 0-16,0 0 0,0 0 16,15 0-16,-15 0 15,36 0-15,-36 0 0,54 0 16,-3-3-16,-51 3 15,46-5-15,-46 5 0,0 0 16,43-3-16,-43 3 16,0 0-16,41 3 0,-41-3 15,20 8-15,-11 2 16,-12 4-16,-9 2 0,-2 2 16,-10 2-16,0 1 15,-3 4-15,-4 0 0,31-25 16,-34 30-16,34-30 15,-37 36-15,3 3 0,34-39 16,0 0-16,0 0 16,-26 34-16,26-34 15,0 0-15,0 0 0,-22 33 16,22-33-16,0 0 16,0 0-16,-9 20 0,9-20 15,-3 14-15,3-14 16,0 0-16,3-3 0</inkml:trace>
  <inkml:trace contextRef="#ctx0" brushRef="#br0" timeOffset="4516.72">2426 13056 0,'0'0'15,"0"0"-15,0 0 0,0 0 16,0 0-16,0 0 15,0 0-15,0 0 0,0 0 16,0 0-16,-15 0 16,15 0-16,0 0 0,-32-5 15,32 5-15,-46-3 16,46 3-16,-47 11 0,5 6 16,42-17-16,-31 25 15,11-4-15,20-21 16,-17 23-16,17-23 0,0 0 15,-14 26-15,14-26 0,0 0 16,-3 29-16,3-29 16,7 22-16,-7-22 0,15 14 15,-15-14-15,22 2 16,-22-2-16,26-5 16,-26 5-16,32-11 0,-5-6 15,-27 17-15,29-19 16,-29 19-16,22-23 0,-22 23 15,0 0-15,0 0 16,21-23-16,-21 23 0,0 0 16,17-17-16,-17 17 15,0 0-15,10-4 0,-8 11 16,-2-7-16,0 16 16,-4 7-16,4-23 15,-8 29-15,-3 6 0,11-35 16,-11 34-16,11-34 15,0 0-15,-7 37 0,7-37 16,0 0-16,0 0 0,-9 36 16,9-36-16,0 0 15,0 0-15,-8 30 16,8-30-16,-2 15 0</inkml:trace>
  <inkml:trace contextRef="#ctx0" brushRef="#br0" timeOffset="5094.61">2661 13020 0,'0'0'0,"0"0"16,0 0-16,0 0 0,0 0 15,0 0-15,0 0 16,0 0-16,0 0 0,14 0 15,-14 0-15,32 0 16,-32 0-16,44 0 0,-44 0 16,0 0-16,45-5 15,-1-3-15,-44 8 16,0 0-16,43-9 0,-43 9 16,0 0-16,34-4 0,-34 4 15,0 0-15,0 0 16,27 1-16,-27-1 15,12 10-15,-6 6 0,-9 2 16,-5 3-16,-4 4 16,-5 3-16,-4-1 0,-2 3 15,-3 0-15,-1 1 16,-2 8-16,0-5 0,3 1 16,-1-1-16,0-5 15,27-29-15,-22 28 0,22-28 16,0 0-16,-17 27 15,17-27-15,0 0 0,0 0 16,-17 27-16,17-27 16,-9 20-16</inkml:trace>
  <inkml:trace contextRef="#ctx0" brushRef="#br0" timeOffset="9829.49">688 13738 0,'0'0'0,"0"0"16,0 0-16,0 0 15,0 0-15,0 0 16,0 0-16,-6 11 0,6-11 16,0 0-16,0 0 0,-4 16 15,4-16-15,0 0 16,0 0-16,-13 26 15,-4-7-15,17-19 0,0 0 16,-17 19-16,0-1 16,17-18-16,-14 23 0,14-23 15,0 0-15,-12 29 16,2 8-16,-2 2 0,12-39 16,-12 47-16,-5 4 15,2-4-15,15-47 0,-16 44 16,16-44-16,-18 39 15,18-39-15,-24 36 0,-2-1 16,26-35-16,-29 28 16,29-28-16,0 0 0,-32 18 15,32-18-15,0 0 16,0 0-16,-29 10 16,29-10-16,0 0 0,-26 0 15,26 0-15,-20-6 16,20 6-16,-7-11 0,7 11 15,5-14-15,-5 14 16,12-16-16,-12 16 0,19-11 16,6 0-16,-25 11 15,33-4-15,-2 7 0,-31-3 16,35 4-16,4 6 16,-39-10-16,38 11 0,-38-11 15,0 0-15,44 7 16,-44-7-16,0 0 0,0 0 15,38 0-15,-38 0 16,30-7-16,-18-3 0</inkml:trace>
  <inkml:trace contextRef="#ctx0" brushRef="#br0" timeOffset="10157.71">428 14132 0,'0'0'0,"0"0"0,0 0 15,0 0-15,0 0 16,0 0-16,0 0 0,0 0 16,0 0-16,0 0 15,0 0-15,0 0 0,0 0 16,0 0-16,0 0 15,0 0-15,0 0 16,17-2-16,-17 2 0,43-7 16,3-1-16,-46 8 0,52-10 15,-52 10-15,0 0 16,49-11-16,-49 11 16,0 0-16,0 0 0,43-10 15,-17 1-15</inkml:trace>
  <inkml:trace contextRef="#ctx0" brushRef="#br0" timeOffset="10736.28">1128 13839 0,'0'0'0,"0"0"16,0 0-16,0 0 16,0 0-16,0 0 15,0 0-15,0 0 0,0 0 16,0 0-16,0 0 15,-17 13-15,-10 3 0,27-16 16,-31 22-16,31-22 16,0 0-16,-27 23 0,27-23 15,0 0-15,0 0 16,-22 23-16,22-23 0,-14 26 16,14-26-16,7 19 15,-7-19-15,16 19 0,12-1 16,-28-18-16,33 21 15,-33-21-15,31 20 16,-31-20-16,30 23 0,-30-23 16,0 0-16,24 27 15,-7 1-15,-17-28 0,3 32 16,-9-3-16,-7-1 0,-11-1 16,-4-5-16,28-22 15,-28 27-15,-6-7 16,34-20-16,-36 20 0,36-20 15,0 0-15,-37 12 16,37-12-16,-34 0 0,10-7 16,24 7-16,-13-23 15</inkml:trace>
  <inkml:trace contextRef="#ctx0" brushRef="#br0" timeOffset="11064.16">1053 13932 0,'0'0'15,"0"0"-15,0 0 0,0 0 16,0 0-16,0 0 0,0 0 15,0 0-15,9 0 16,-9 0-16,0 0 16,27 0-16,-27 0 0,39-8 15,2-3-15,-41 11 16,41-14-16,-41 14 0,41-13 16,-41 13-16,30-9 15,-30 9-15,0 0 0,27-7 16,-27 7-16,0 0 15,0 0-15,27-2 0,-6 2 16</inkml:trace>
  <inkml:trace contextRef="#ctx0" brushRef="#br0" timeOffset="11611.16">1430 13979 0,'0'0'0,"0"0"15,0 0-15,0 0 16,0 0-16,0 0 0,15-2 15,-15 2-15,29-11 16,-29 11-16,0 0 0,48-14 16,-48 14-16,0 0 15,40-13-15,-40 13 0,0 0 16,0 0-16,28-3 16,-28 3-16,22 7 15,-13 6-15,-3 3 0,-6-16 16,-3 19-16,-7 1 15,-4 3-15,-3 2 0,-4 3 16,-1-3-16,22-25 16,-24 30-16,24-30 0,0 0 15,-18 29-15,18-29 16,-14 30-16,14-30 0,0 0 16,-2 27-16,2-27 15,12 23-15,-12-23 0,17 21 16,-17-21-16,0 0 15,0 0-15,27 11 0,-27-11 16,0 0-16,0 0 16,31 9-16,-31-9 15,0 0-15,38-2 0</inkml:trace>
  <inkml:trace contextRef="#ctx0" brushRef="#br0" timeOffset="16956.12">2010 13929 0,'0'0'0,"0"0"0,0 0 15,0 0-15,0 0 16,0 0-16,0 0 15,0 0-15,0 0 0,0 0 16,0 0-16,0 0 16,0 0-16,0 0 0,0 0 15,0 0-15,0 0 16,0 0-16,0 0 0,0 0 16,0 0-16,0 0 15,0 0-15,0 0 0,0 0 16,0 0-16,-3 11 15,3-11-15,-3 22 0,3-22 16,-2 32-16,-1 4 16,3-36-16,0 36 0,0-36 15,-2 41-15,2-41 16,0 0-16,-2 47 0,2-47 16,0 0-16,0 0 15,0 49-15,0-49 16,0 0-16,0 0 0,4 39 15,-4-39-15,0 0 0,5 25 16,1-18-16</inkml:trace>
  <inkml:trace contextRef="#ctx0" brushRef="#br0" timeOffset="17862.41">2268 13886 0,'0'0'0,"0"0"16,0 0-16,0 0 15,0 0-15,0 0 0,0 0 16,0 0-16,0 0 16,0 0-16,0 0 0,10-2 15,-10 2-15,0 0 16,0 0-16,30-7 0,-30 7 15,40-11-15,-40 11 16,0 0-16,0 0 0,39-7 16,-39 7-16,32-3 15,-32 3-15,0 0 0,26 5 16,-26-5-16,15 11 16,-4 6-16,-11 3 15,0-20-15,-7 23 0,-4 1 16,11-24-16,-16 33 15,-2-2-15,18-31 0,-22 37 16,22-37-16,-22 38 16,22-38-16,-22 40 0,22-40 15,0 0-15,0 0 16,-11 34-16,11-34 0,-3 27 16,3-27-16,0 0 15,9 27-15,-9-27 0,12 21 16,-12-21-16,22 17 15,7-4-15,7-7 0,-36-6 16,37 0-16,-37 0 16,36-5-16,-36 5 0,31-11 15,-6-6-15</inkml:trace>
  <inkml:trace contextRef="#ctx0" brushRef="#br0" timeOffset="18612.24">2833 13812 0,'0'0'0,"0"0"0,0 0 15,0 0-15,0 0 16,0 0-16,0 0 0,0 0 16,0 0-16,0 0 15,0 0-15,-13 6 0,13-6 16,-24 4-16,24-4 16,-34 14-16,34-14 15,0 0-15,-24 18 0,24-18 16,0 0-16,-17 20 15,17-20-15,-7 21 0,7-21 16,2 21-16,13-3 16,2-3-16,-17-15 0,24 17 15,3-2-15,-27-15 16,31 16-16,-31-16 0,29 21 16,-29-21-16,32 21 15,-32-21-15,28 23 0,-28-23 16,0 0-16,32 27 15,-10 0-15,-22-27 0,12 28 16,-12-28-16,0 25 16,0-25-16,-5 25 0,5-25 15,-14 23-15,-1-3 16,15-20-16,0 0 16,-20 18-16,20-18 0,-30 17 15,30-17-15,0 0 0,-32 8 16,32-8-16,-29 3 15,9-6-15,9-3 16,11-8-16,7-2 0,7-5 16,-14 21-16,15-22 15,-15 22-15,19-27 0,-19 27 16,21-32-16,-21 32 16,27-37-16,-27 37 0,34-43 15,-34 43-15,34-44 16,-34 44-16,0 0 0,0 0 15,29-37-15,-29 37 16,0 0-16,15-32 0,-15 32 16,0-20-16,0 20 15,0 0-15,-20-18 0</inkml:trace>
  <inkml:trace contextRef="#ctx0" brushRef="#br0" timeOffset="59305.68">857 12071 0,'0'0'15,"0"0"-15,0 0 0,0 0 16,0 11-16,0-11 16,0 0-16,0 0 0,0 22 15,0-22-15,0 0 16,0 0-16,0 35 0,0-35 15,-5 38-15,0-1 16,5-37-16,-14 41 0,14-41 16,-15 43-16,15-43 15,-17 43-15,17-43 0,-17 41 16,-5 3-16,22-44 16,-26 41-16,26-41 0,-27 40 15,-4-3-15,31-37 16,-30 35-16,30-35 0,-34 27 15,34-27-15,-36 26 16,36-26-16,0 0 0,-41 22 16,41-22-16,0 0 15,0 0-15,-36 16 16,36-16-16,0 0 0,-25 7 16,25-7-16,-7 3 15,7-3-15,0-3 0,10 1 16,7-3-16,-17 5 15,24-3-15,-24 3 0,32 0 16,2 0-16,-34 0 16,38 5-16,-38-5 0,0 0 15,37 5-15,-37-5 16,0 0-16,0 0 0,38 6 16,-38-6-16,0 0 15,29 5-15,-29-5 0,21 0 16,-13-11-16</inkml:trace>
  <inkml:trace contextRef="#ctx0" brushRef="#br0" timeOffset="59618.18">556 12408 0,'0'0'0,"0"0"0,0 0 16,0 0-16,0 0 15,0 0-15,0 0 0,20 0 16,-20 0-16,36 0 16,-36 0-16,58 0 0,-58 0 15,0 0-15,58 0 16,-58 0-16,61 0 0,-61 0 15,58 2-15,-58-2 16,46 0-16,-46 0 0,43 0 16,-43 0-16,34-5 15,-34 5-15,31-9 0</inkml:trace>
  <inkml:trace contextRef="#ctx0" brushRef="#br0" timeOffset="60227.42">1339 12234 0,'0'0'0,"0"0"0,0 0 16,0 0-16,0 0 16,0 0-16,0 0 0,0 0 15,0 0-15,0 0 16,0 0-16,0 0 0,-15 7 15,-14 7-15,29-14 16,-34 21-16,34-21 0,-27 25 16,3-5-16,24-20 15,-24 23-15,24-23 0,0 0 16,-17 25-16,17-25 16,-14 27-16,14-27 0,0 26 15,0-26-15,7 27 16,12-5-16,8-3 15,-27-19-15,31 17 0,-31-17 16,38 22-16,-38-22 16,37 18-16,-37-18 0,36 23 15,-36-23-15,0 0 16,34 32-16,-34-32 0,22 30 16,-22-30-16,5 24 15,-13 1-15,-5-4 0,13-21 16,-24 20-16,-7-4 15,31-16-15,-37 13 0,37-13 16,-40 8-16,40-8 16,-43 2-16,43-2 0,-42-4 15,42 4-15,-37-14 16,9-5-16</inkml:trace>
  <inkml:trace contextRef="#ctx0" brushRef="#br0" timeOffset="60586.95">1247 12325 0,'0'0'0,"0"0"16,0 0-16,0 0 0,0 0 15,0 0-15,0 0 16,0 0-16,0 0 0,0 0 16,0 0-16,18-2 15,-18 2-15,40-7 0,18-5 16,-3 2-16,-55 10 16,63-10-16,-6 2 0,-57 8 15,55-10-15,-55 10 16,53-7-16,-53 7 15,0 0-15,49-4 0,-49 4 16,0 0-16,0 0 0,43-4 16,-16-3-16</inkml:trace>
  <inkml:trace contextRef="#ctx0" brushRef="#br0" timeOffset="61399.59">1985 12298 0,'0'0'15,"0"0"-15,0 0 16,0 0-16,0 0 0,0 0 15,0 0-15,0 0 16,0 0-16,0 0 16,0 0-16,0 0 0,-20 0 15,20 0-15,-46 4 16,46-4-16,-62 5 0,-2 7 16,6 3-16,14 1 15,4 5-15,3 0 0,6-1 16,4-2-16,0 3 15,27-21-15,-23 30 0,23-30 16,-22 33-16,22-33 16,-10 46-16,10-46 0,7 39 15,-7-39-15,17 33 16,-17-33-16,29 20 0,6-9 16,1-7-16,-1-6 15,-1-5-15,-2-4 0,-2-4 16,-30 15-16,30-23 15,-3-2-15,-3-5 16,-24 30-16,20-32 0,-20 32 16,17-35-16,-17 35 15,0 0-15,7-36 0,-7 36 16,0 0-16,0 0 16,3-34-16,-3 34 0,0 0 15,0 0-15,-10-37 16</inkml:trace>
  <inkml:trace contextRef="#ctx0" brushRef="#br0" timeOffset="62134">2329 12350 0,'0'0'0,"0"0"16,0 0-16,0 0 0,0 0 15,0 0-15,0 0 0,0 0 16,0 0-16,0 0 16,0 0-16,0 0 15,-17 0-15,17 0 0,-27 0 16,27 0-16,0 0 15,-44 7-15,44-7 0,-36 12 16,36-12-16,-26 18 16,26-18-16,-13 21 0,13-21 15,0 22-15,0-22 16,13 26-16,4-1 0,10 1 16,-27-26-16,27 23 15,-27-23-15,28 28 16,-28-28-16,0 0 0,27 27 15,-27-27-15,16 30 16,-16-30-16,5 32 0,-5-32 16,-9 25-16,-15-2 15,24-23-15,-39 17 0,-2-9 16,-3-1-16,44-7 16,-54 2-16,54-2 0,0 0 15,0 0-15,-50 0 16,50 0-16,-42-2 0,18-5 15,17 0-15,10 1 16,9-4-16,10-1 0,4-3 16,8 0-16,5-2 15,4 1-15,5-2 0,-1-1 16,-4 1-16,-43 17 16,46-21-16,-1 0 0,-45 21 15,0 0-15,0 0 16,37-23-16,-37 23 15,0 0-15,27-25 0,-27 25 16,7-23-16,-7 23 16,0 0-16,-2-23 0,2 23 15,-11-22-15,11 22 16,0 0-16,0 0 0,-18-18 16,18 18-16,-14-26 15</inkml:trace>
  <inkml:trace contextRef="#ctx0" brushRef="#br0" timeOffset="62805.93">2699 12304 0,'0'0'0,"0"0"16,0 0-16,0 0 0,0 0 15,0 0-15,0 0 16,0 0-16,0 0 16,0 0-16,0 0 0,0 0 15,0 0-15,17 0 16,-17 0-16,40 0 0,-40 0 15,55 6-15,-55-6 16,50 4-16,-50-4 0,0 0 16,37 14-16,-37-14 15,0 0-15,24 13 0,-24-13 16,6 18-16,-9 3 16,3-21-16,-13 19 0,13-19 15,-24 15-15,24-15 16,-29 16-16,29-16 0,0 0 15,0 0-15,-34 14 16,34-14-16,0 0 16,0 0-16,-29 13 0,8-1 15,21-12-15,-8 13 16,8-13-16,5 12 0,-5-12 16,14 13-16,-14-13 15,20 15-15,-20-15 0,24 16 16,-24-16-16,15 17 15,-15-17-15,9 22 0,-16 0 16,-5-1-16,-7-1 16,-4-2-16,-5 1 0,28-19 15,-37 15-15,37-15 16,-43 12-16,-8 0 0,51-12 16,-58 8-16,58-8 15,0 0-15,-51 5 0,51-5 16,-44-2-16,23-3 15,21 5-15,-7-15 16</inkml:trace>
  <inkml:trace contextRef="#ctx0" brushRef="#br0" timeOffset="63368.46">3152 12462 0,'0'0'0,"0"0"15,0 0-15,0 0 0,0 0 16,0 0-16,0 0 15,0 0-15,0 0 0,0 0 16,0 0-16,0 0 16,0 0-16,0 0 0,0 0 15,0 0-15,0 0 16,20 5-16,-20-5 0,45 2 16,-45-2-16,58 7 15,-58-7-15,54 6 0,-54-6 16,41 12-16,-41-12 15,24 13-15,-17 0 0,-11 0 16,-13 1-16,-5-1 16,-10 2-16,-4-3 0,-7 3 15,-8 1-15,4-1 16,2-1-16,45-14 0,-39 16 16,39-16-16,-29 14 15,29-14-15,-25 18 0,18-1 16,12-2-16,10-2 15,9 0-15,3 2 16,6-2-16,4 1 0,1 0 16,-38-14-16,44 13 15,-44-13-15,54 16 0,-54-16 16,0 0-16,60 12 16</inkml:trace>
  <inkml:trace contextRef="#ctx0" brushRef="#br1" timeOffset="89919.24">2368 5922 0,'0'0'0,"0"0"16,0 0-16,0 0 16,0 0-16,0 0 0,0 0 15,0 0-15,0 0 16,0 0-16,0 0 0,0 0 16,0 0-16,0 0 15,-8 25-15,8-25 0,-9 46 16,-11 19-16,1-3 15,19-62-15,-13 50 0,0-2 16,1-3-16,-4-1 16,2-3-16,0-4 0,7-5 15,3-5-15,4-27 16,-9 34-16,2 3 0,7-37 16,-8 38-16,8-38 15,0 0-15,-14 47 0,14-47 16,-12 45-16</inkml:trace>
  <inkml:trace contextRef="#ctx0" brushRef="#br1" timeOffset="90544.3">2965 6083 0,'0'0'0,"0"0"16,0 0-16,0 0 0,0 0 16,0 0-16,0 0 15,-16 0-15,16 0 0,-32 5 16,32-5-16,-48 7 16,-1 11-16,6 3 15,7 2-15,-4 4 0,-3 7 16,4 3-16,3 6 15,2 3-15,5-3 0,7 5 16,8 0-16,11 0 16,3-48-16,8 43 0,8 1 15,11-13-15,-27-31 16,34 28-16,-34-28 0,40 16 16,-40-16-16,42 9 15,-42-9-15,37 2 0,-37-2 16,31-5-16,-31 5 15,27-11-15,-27 11 0,16-18 16,-16 18-16,3-23 16,-3 23-16,-7-25 15,7 25-15,-17-26 0,17 26 16,-24-22-16,24 22 16,0 0-16,0 0 0,-25-21 15,25 21-15,0 0 16,0 0-16,-21-15 0,8-2 15</inkml:trace>
  <inkml:trace contextRef="#ctx0" brushRef="#br1" timeOffset="91185.02">3469 6203 0,'0'0'0,"0"0"16,0 0-16,0 0 0,0 0 15,0 0-15,0 0 16,0 0-16,-17 0 0,17 0 16,-31 0-16,31 0 15,-48 4-15,-1 2 0,3 11 16,7 3-16,5 3 15,5-3-15,5 4 0,3 3 16,1 5-16,0 4 16,8 7-16,5 3 15,7-46-15,7 44 0,-7-44 16,20 38-16,12-8 16,5-8-16,3-10 0,-4-8 15,-36-4-15,39-4 16,4-10-16,4-8 0,-1-1 15,-46 23-15,36-28 16,-7-1-16,-29 29 0,19-37 16,-9-2-16,-8-1 15,-2 40-15,-2-42 0,2 42 16,0 0-16,-8-41 16,8 41-16,0 0 0,0 0 15,-15-37-15,15 37 16,0 0-16,0 0 0,-13-32 15</inkml:trace>
  <inkml:trace contextRef="#ctx0" brushRef="#br1" timeOffset="91810.28">4326 6193 0,'0'0'16,"0"0"-16,0 0 16,0 0-16,0 0 15,0 0-15,0 0 0,0 0 16,0 0-16,-19-2 16,19 2-16,-39-7 0,39 7 15,-56-7-15,-2 7 16,2 9-16,7 10 0,49-19 15,-43 27-15,12 3 16,0 3-16,31-33 0,-25 37 16,7 2-16,10-1 15,3-1-15,10-7 0,3-7 16,-8-23-16,16 20 16,11-4-16,7-5 0,2-4 15,3-9-15,2-4 16,0-6-16,0-3 15,-2-6-15,-39 21 0,42-32 16,-5-5-16,-7-1 0,-30 38 16,17-40-16,-7-3 15,-3-1-15,-7 44 16,-3-40-16,3 40 0,0 0 16,-7-37-16,7 37 15,-14-29-15,14 29 0,0 0 16,0 0-16,-22-23 15,22 23-15,0 0 0,-29-12 16</inkml:trace>
  <inkml:trace contextRef="#ctx0" brushRef="#br1" timeOffset="92357.16">4813 6150 0,'0'0'15,"0"0"-15,0 0 16,0 0-16,-15 0 0,-18-8 15,33 8-15,0 0 16,-44-4-16,44 4 0,-51-2 16,51 2-16,-55 6 15,6 16-15,10 3 0,3 4 16,5 5-16,4 2 16,3 11-16,24-47 0,-13 45 15,9 0-15,8-3 16,16-12-16,-20-30 15,25 18-15,8-7 0,5-8 16,11-3-16,-49 0 16,58-8-16,-2-5 0,0-3 15,-56 16-15,45-19 16,-45 19-16,37-27 0,-10-2 16,-27 29-16,19-34 15,-10-1-15,-9 35 0,6-38 16,-12-6-16,6 44 15,-9-36-15,9 36 0,-15-27 16,15 27-16,0 0 16,-18-21-16,18 21 0,0 0 15,0 0-15,-27-14 16</inkml:trace>
  <inkml:trace contextRef="#ctx0" brushRef="#br1" timeOffset="92888.54">5402 6120 0,'0'0'16,"0"0"-16,0 0 0,0 0 16,0 0-16,-22-2 15,22 2-15,-39-8 0,-22 2 16,61 6-16,-60 3 16,4 8-16,3 11 15,53-22-15,-44 33 0,3 3 16,7 7-16,6-2 15,12 1-15,16-42 0,-11 48 16,11-1-16,7-1 16,7-9-16,10-8 0,3-11 15,4-8-15,3-4 16,3-8-16,6-5 0,-1-4 16,-2-5-16,0-5 15,-2-6-15,-4-3 0,-4-4 16,-6 0-16,-8 0 15,-16 34-15,8-33 16,-7-1-16,-2 3 0,1 31 16,-10-30-16,10 30 0,0 0 15,-20-27-15,20 27 16,0 0-16,-26-30 0</inkml:trace>
  <inkml:trace contextRef="#ctx0" brushRef="#br1" timeOffset="93419.55">6240 6282 0,'0'0'0,"0"0"0,0 0 16,0 0-16,0 0 15,0 0-15,0 0 0,0 0 16,13 0-16,-13 0 15,34 0-15,-34 0 0,58 0 16,-58 0-16,61 0 16,-61 0-16,58-7 0,-7-2 15,-51 9-15,47-11 16,-4 1-16,-43 10 16,34-7-16,-34 7 0,34-4 15,-34 4-15,0 0 16,40-7-16,-1-2 0</inkml:trace>
  <inkml:trace contextRef="#ctx0" brushRef="#br1" timeOffset="94263.37">7866 5693 0,'0'0'0,"0"0"15,0 0-15,0 0 16,0 0-16,0 0 0,0 0 16,0 0-16,0 0 15,0 0-15,0 0 0,0 0 16,0 0-16,0 23 16,-7 18-16,3 14 0,-12-5 15,0-2-15,1-3 16,0 3-16,-1 1 0,-3-1 15,-1-1-15,-1-1 16,-2-1-16,-1-1 0,-7-1 16,-1-2-16,-2-2 15,1 0-15,-1-5 0,0-2 16,34-32-16,-32 30 16,32-30-16,-36 23 0,36-23 15,-39 18-15,39-18 16,-46 2-16,46-2 15,-36-5-15,36 5 0,-27-13 16,27 13-16,0 0 16,-12-19-16,12 19 0,-7-25 15,7 25-15,4-24 16,-4 24-16,15-25 0,-15 25 16,31-20-16,9 3 15,8 5-15,5 4 0,2 1 16,-55 7-16,52 0 15,6 1-15,0 5 0,-58-6 16,60 2-16,-2-2 16,-58 0-16,56 0 15,-56 0-15,0 0 0,54-2 16,-6-4-16,-10-2 0,-16-2 16</inkml:trace>
  <inkml:trace contextRef="#ctx0" brushRef="#br1" timeOffset="94607.21">7358 6221 0,'0'0'0,"0"0"16,0 0-16,0 0 0,0 0 16,0 0-16,24-3 15,-24 3-15,51-13 16,22-1-16,-6 5 0,-6 2 16,-6 2-16,-3 0 15,-2 5-15,-2-4 0,-4 0 16,0-1-16,-6 5 15,-8-2-15,6-3 0,-36 5 16,39-3-16,-39 3 16,0 0-16,43-6 0</inkml:trace>
  <inkml:trace contextRef="#ctx0" brushRef="#br1" timeOffset="94966.56">8524 5864 0,'0'0'0,"0"0"0,0 0 15,0 0-15,0 0 16,0 0-16,0 0 0,0 0 16,0 21-16,0 18 15,-4 16-15,-1-1 0,-10-1 16,3-1-16,-6-4 16,7-7-16,11-41 15,-14 36-15,14-36 0,-7 35 16,7-35-16,-6 32 15,6-32-15,-3 32 0,3-32 16,0 0-16,0 0 16,3 28-16</inkml:trace>
  <inkml:trace contextRef="#ctx0" brushRef="#br1" timeOffset="95341.59">8988 5810 0,'0'0'16,"0"0"-16,0 0 0,0 0 16,0 0-16,-7 17 15,-4 14-15,-8 16 0,2-3 16,-6-3-16,3 2 16,0 3-16,1 0 0,5-1 15,14-45-15,-13 46 16,3 1-16,10-47 0,-6 48 15,6-48-15,0 44 16,0-44-16,0 0 0,0 0 16,10 41-16</inkml:trace>
  <inkml:trace contextRef="#ctx0" brushRef="#br1" timeOffset="96123.25">9801 5835 0,'0'0'16,"0"0"-16,0 0 15,0 0-15,-15 0 0,-14 0 16,29 0-16,-41 7 16,41-7-16,-40 14 0,12 0 15,2 6-15,26-20 16,-27 18-16,27-18 0,0 0 15,-18 22-15,5 3 16,13-25-16,0 29 0,13-7 16,8 1-16,-21-23 15,32 21-15,7 1 0,16 1 16,-3-3-16,5 1 16,-57-21-16,57 25 15,-57-25-15,58 28 0,-2 1 16,-56-29-16,44 30 15,-44-30-15,36 32 0,-36-32 16,20 30-16,-18-5 16,-7-2-16,5-23 0,-17 20 15,17-20-15,-29 20 16,-16 0-16,-11-1 0,2-4 16,3-2-16,-3-5 15,54-8-15,-47 7 0,47-7 16,-49 6-16,49-6 15,-45-6-15,45 6 16,-35-8-16,35 8 0,-19-19 16,14-4-16,8-4 15,9 0-15,5-3 0,5 1 16,5-6-16,11-4 16,3-1-16,-2-2 0,-3 3 15,0 3-15,-2 2 16,-1 2-16,-33 32 0,0 0 15,0 0-15,18-35 16,-18 35-16,5-30 0,-5 30 16,-8-25-16,8 25 15,-21-20-15,21 20 0,-28-11 16,-12-1-16</inkml:trace>
  <inkml:trace contextRef="#ctx0" brushRef="#br1" timeOffset="96670.42">10538 5837 0,'0'0'0,"0"0"0,0 0 15,0 0-15,0 0 16,0 0-16,0 0 0,0 0 16,0 0-16,-20 7 15,-12 2-15,-9 8 16,11 4-16,30-21 0,-18 21 15,18-21-15,-10 17 16,10-17-16,0 23 0,0-23 16,15 22-16,11 3 15,-26-25-15,37 25 0,16 3 16,0-3-16,2-2 16,-5-3-16,-1 2 0,-7 1 15,-4 1-15,-4 0 16,-4 1-16,-11-3 0,-19-22 15,13 22-15,-13-22 16,5 23-16,-6-1 0,-11-3 16,-9 0-16,-3-4 15,-8 1-15,-4 0 16,-1-3-16,-5-1 0,-1-5 16,-5-3-16,48-4 15,-60 4-15,1-8 0,2-2 16</inkml:trace>
  <inkml:trace contextRef="#ctx0" brushRef="#br1" timeOffset="96951.45">10498 5929 0,'0'0'0,"0"0"16,0 0-16,0 0 15,18-9-15,-18 9 0,34-19 16,-34 19-16,48-20 16,5-2-16,-2 7 0,3 3 15,-6 4-15,-48 8 16,51-10-16,-51 10 0,57-7 15,-57 7-15,54-5 16,6-1-16</inkml:trace>
  <inkml:trace contextRef="#ctx0" brushRef="#br1" timeOffset="97529.63">11379 5955 0,'0'0'0,"0"0"0,0 0 15,0 0-15,0 0 16,0 0-16,-19 8 16,-11 1-16,-12 9 0,11 1 15,11-1-15,0-1 16,6 9-16,-5 1 0,11 3 15,-1 3-15,3 0 16,12 1-16,-6-34 0,10 33 16,8-6-16,4-3 15,-22-24-15,35 19 16,5-8-16,7-2 0,-47-9 16,55 0-16,3-6 15,-5-6-15,-4-6 0,-6-3 16,-6-2-16,-7-5 15,-9-3-15,-21 31 0,10-33 16,-3-3-16,-10-2 16,-7-5-16,10 43 0,-18-39 15,-9 7-15,27 32 16,-34-27-16,-5 4 0,39 23 16,-42-16-16,42 16 15,-43-12-15,5 8 0</inkml:trace>
  <inkml:trace contextRef="#ctx0" brushRef="#br1" timeOffset="108139.93">13741 5915 0,'0'0'15,"0"0"-15,0 0 16,0 0-16,0 0 0,16-3 16,19-8-16,-35 11 15,52-14-15,-52 14 0,54-17 16,-4 5-16,-50 12 15,49-12-15,-49 12 0,56-9 16,-1-1-16,-1 5 16,-54 5-16,51-8 0,-51 8 15,55-7-15,-3 2 16,-52 5-16,52-2 0,-52 2 16,49-1-16</inkml:trace>
  <inkml:trace contextRef="#ctx0" brushRef="#br1" timeOffset="108593.1">13620 6129 0,'0'0'16,"0"0"-16,0 0 16,0 0-16,0 0 0,15-2 15,-15 2-15,36-7 16,-36 7-16,52-11 0,-52 11 16,56-8-16,-56 8 15,59-6-15,-2-1 0,-57 7 16,57-5-16,-3 1 15,-5 0-15,-49 4 16,46-5-16,-6 3 0,-40 2 16,38 0-16,-38 0 0,42 2 15</inkml:trace>
  <inkml:trace contextRef="#ctx0" brushRef="#br1" timeOffset="134112.66">15181 5509 0,'0'0'0,"0"0"0,0 0 15,0 0-15,0 0 0,0 0 16,0 0-16,0 0 16,0 0-16,0 0 15,0 0-15,0 0 0,0 0 16,0 0-16,0 0 15,0 0-15,0 0 0,0 0 16,0 0-16,0 0 16,-11 10-16,-4 10 0,-4 3 15,4 9-15,-2 1 16,5 6-16,-3 11 0,-2 1 16,1 4-16,0-3 15,-2 0-15,1 1 0,2 0 16,0-3-16,-4 0 15,4-7-15,-4 0 16,19-43-16,-20 42 0,-4 1 16,-2-2-16,26-41 0,0 0 15,-30 39-15,30-39 16,-38 34-16,38-34 16,-41 29-16,4-13 0,37-16 15,0 0-15,-30 7 16,3-9-16,27 2 0,0 0 15,-20-12-15,20 12 16,-17-20-16,17 20 0,-4-23 16,8-2-16,10 0 15,6 0-15,7 5 0,7 1 16,5 3-16,2 2 16,12 1-16,3 3 0,-56 10 15,58-3-15,1 4 16,0 8-16,-59-9 15,58 16-15,-58-16 0,55 16 16,-55-16-16,55 16 0,-55-16 16,0 0-16,59 10 15</inkml:trace>
  <inkml:trace contextRef="#ctx0" brushRef="#br1" timeOffset="134613.01">14695 5929 0,'0'0'0,"0"0"16,0 0-16,0 0 0,0 0 15,0 0-15,0 0 16,0 0-16,0 0 16,0 0-16,0 0 0,0 0 15,17-3-15,-17 3 16,40-6-16,18-6 0,-58 12 16,62-7-16,-2 5 15,-60 2-15,54-2 0,-4 2 16,-50 0-16,54-3 15,-54 3-15,55 0 0,1 0 16,-56 0-16,57-3 16,-57 3-16,64-4 0</inkml:trace>
  <inkml:trace contextRef="#ctx0" brushRef="#br1" timeOffset="135034.62">15881 5499 0,'0'0'16,"0"0"-16,0 0 15,0 0-15,0 0 0,0 0 16,0 0-16,-8 19 16,-5 12-16,-7 9 15,0-4-15,2 3 0,-3-2 16,2 1-16,-3 3 15,6 1-15,-3 0 0,4 2 16,15-44-16,-15 46 16,1 1-16,14-47 0,-10 51 15,10-51-15,-10 49 16,10-49-16,0 0 0,-4 53 16,4-53-16,0 0 15,4 53-15</inkml:trace>
  <inkml:trace contextRef="#ctx0" brushRef="#br1" timeOffset="135519.04">16342 5524 0,'0'0'0,"0"0"0,0 0 15,0 0-15,0 0 16,0 0-16,0 0 0,-21 17 15,-9 8-15,-8 4 16,-2 3-16,-1 1 16,6 5-16,-6 1 0,5-2 15,36-37-15,0 0 16,-27 38-16,27-38 0,-16 40 16,16-40-16,0 31 15,0-31-15,16 22 0,13-5 16,9-6-16,-1-4 15,5 0-15,2-5 0,14-2 16,2-2-16,-4-3 16,3 3-16,-4-5 0,0 3 15,-55 4-15,54-7 16,-54 7-16,57-7 16,-57 7-16,52-7 0,-9-4 15</inkml:trace>
  <inkml:trace contextRef="#ctx0" brushRef="#br1" timeOffset="135894.07">16479 5654 0,'0'0'0,"0"0"15,0 0-15,0 0 16,0 0-16,0 0 0,-8 12 16,-3 13-16,11-25 15,-19 41-15,4 1 0,-1 1 16,3-1-16,-2 2 15,1-3-15,1 2 0,0 3 16,13-46-16,-12 42 16,3-4-16,9-38 15,1 37-15,-1-37 0,0 0 16,0 0-16,9 25 16,1-9-16</inkml:trace>
  <inkml:trace contextRef="#ctx0" brushRef="#br1" timeOffset="136675.96">17236 5529 0,'0'0'16,"0"0"-16,0 0 15,0 0-15,-13-2 0,13 2 16,-24-5-16,24 5 15,-37 2-15,37-2 0,-39 10 16,0 5-16,39-15 16,0 0-16,-35 20 0,5 2 15,30-22-15,0 0 16,-20 21-16,20-21 0,-11 22 16,15 2-16,-4-24 15,15 22-15,11-4 0,8 0 16,6 1-16,9 1 15,1 0-15,1-2 0,-1 1 16,-1-4-16,3 4 16,-7-1-16,-45-18 0,41 23 15,-41-23-15,38 30 16,-38-30-16,30 35 16,-11 0-16,-11 2 0,-8-37 15,-4 30-15,-10-2 16,-10-1-16,-5-7 0,-5 1 15,-3-3-15,37-18 16,-42 16-16,-8-2 0,50-14 16,-55 5-16,55-5 15,-53-4-15,53 4 0,-48-10 16,48 10-16,-34-21 16,14-5-16,16-3 15,8-2-15,7-1 0,5 0 31,3-1-31,3 0 0,7-7 0,0 2 0,-3 1 16,1 2-16,-27 35 16,25-33-16,-25 33 0,22-37 15,-22 37-15,15-36 32,-15 36-32,0 0 0,3-37 0,-3 37 0,-7-25 15,7 25-15,-19-20 0,19 20 16,-32-19-16</inkml:trace>
  <inkml:trace contextRef="#ctx0" brushRef="#br1" timeOffset="137847.69">18329 5404 0,'0'0'0,"0"0"0,0 0 0,0 0 0,0 0 31,0 0-31,0 0 0,0 0 0,0 0 0,0 0 32,0 0-32,0 0 15,0 0-15,0 0 0,0 0 16,0 0-16,0 0 15,0 0-15,0 0 0,-2 25 0,2-25 0,-3 43 32,-1 21-32,0 0 0,4-64 0,-6 64 0,0-3 31,-5 3-31,4-9 0,-1-2 0,0-8 0,1 0 16,7-45-16,-4 45 15,4-45-15,0 0 0,4 43 16,-4-43-16,0 0 0,0 0 15,4 40-15,-4-40 16,0 0-16,3 32 31,-3-18-31</inkml:trace>
  <inkml:trace contextRef="#ctx0" brushRef="#br1" timeOffset="138941.79">18976 5310 0,'0'0'0,"0"0"0,0 0 16,0 0-16,0 0 31,0 0-31,0 0 0,0 0 0,0 0 0,0 0 31,0 0-31,0 0 16,0 0-16,0 0 0,-15 14 16,-4 8-16,-10 6 15,3-8-15,-1 3 0,0 1 16,27-24-16,-27 25 0,27-25 0,0 0 0,-27 31 15,27-31-15,0 0 32,-24 37-32,24-37 0,0 0 0,-10 36 0,15-12 31,13-6-31,5-5 0,5-1 0,1-3 0,6-4 16,2 2-16,1-5 15,-38-2-15,44 9 0,-44-9 16,38 7-16,-38-7 31,40 10-31,-40-10 0,37 16 0,-37-16 0,31 17 31,-31-17-31,26 23 0,-26-23 0,0 0 0,19 25 32,-19-25-32,8 26 0,-8-26 0,-1 33 0,-11-3 31,12-30-31,-14 29 0,14-29 0,-20 32 0,20-32 15,-26 32-15,26-32 0,-38 35 16,38-35-16,0 0 31,-34 31-31,34-31 0,-43 27 0,5-4 0,38-23 16,0 0-16,-43 21 31,43-21-31,-42 14 0,42-14 0,0 0 0,-45 7 31,45-7-31,-39 2 0,39-2 16,-34-8-16,34 8 16,-34-13-16</inkml:trace>
  <inkml:trace contextRef="#ctx0" brushRef="#br1" timeOffset="139457.43">18884 5408 0,'0'0'0,"0"0"16,0 0-16,0 0 16,0 0-16,0 0 0,15-2 15,-15 2-15,0 0 16,31-12-16,10-4 0,-41 16 16,39-15-16,-39 15 15,36-13-15,0 2 0,-36 11 16,42-10-16,-42 10 15,53-10-15,-53 10 16,69-11-16,-69 11 0,71-14 16,-71 14-16,0 0 0,83-16 15</inkml:trace>
  <inkml:trace contextRef="#ctx0" brushRef="#br1" timeOffset="143176.28">19639 5492 0,'0'0'0,"0"0"16,0 0-16,0 0 15,0 0-15,0 0 0,0 0 16,0 0-16,0 0 16,0 0-16,0 0 15,0 0-15,0 0 0,0 0 16,0 0-16,0 0 15,0 0-15,0 0 0,0 0 16,0 0-16,0 0 16,0 0-16,0 0 0,0 0 15,0 0-15,-14 4 16,-6-1-16,-13 7 0,5 0 16,-1 7-16,0 6 15,0 0-15,3 7 16,-3-1-16,4 12 0,-2-2 15,8 2-15,19-41 16,-9 40-16,9 2 0,0-42 16,12 41-16,5-6 15,-17-35-15,21 29 0,9-1 16,-30-28-16,34 22 16,-34-22-16,44 19 0,-44-19 15,61 11-15,-61-11 16,57 4-16,-3-10 0,-5-6 15,-9-6-15,-1-5 16,-8-4-16,-10-3 0,-1-2 16,-20 32-16,17-39 15,-4-14-15,-13 53 0,7-56 16,-7 56-16,-3-55 16,-4-2-16,7 57 15,-19-50-15,-5 9 0,24 41 16,-34-35-16,-3 12 15,-7 6-15,44 17 0,-53-11 16</inkml:trace>
  <inkml:trace contextRef="#ctx0" brushRef="#br1" timeOffset="146411.03">2627 7051 0,'0'0'0,"0"0"16,0 0-16,0 0 0,0 0 15,0 0-15,0 0 16,0 0-16,0 0 0,0 0 16,0 0-16,-8-3 15,8 3-15,0 0 16,0 0-16,-16-6 0,-11 3 15,0 10-15,27-7 16,-29 25-16,10 3 0,-1 4 16,3-1-16,-2 6 15,-3 8-15,2 1 0,-1 3 16,-1 3-16,1 0 16,1-1-16,-4-4 0,3-1 15,21-46-15,-27 46 16,3-1-16,24-45 0,-30 39 15,30-39-15,-34 34 16,34-34-16,-38 28 0,38-28 16,-46 18-16,4-13 15,42-5-15,0 0 0,-31-2 16,31 2-16,0 0 16,-29-11-16,7-8 15,22 19-15,-9-23 0,9 23 16,0-23-16,0 23 0,11-22 15,-11 22-15,27-24 16,9 6-16,5 2 0,8 2 16,4 7-16,1 5 15,-4 2-15,-50 0 16,54 5-16,-54-5 0,55 4 16,-55-4-16,0 0 15,58 3-15,-58-3 0,49-5 16,-49 5-16,41-20 15</inkml:trace>
  <inkml:trace contextRef="#ctx0" brushRef="#br1" timeOffset="146754.54">2112 7409 0,'0'0'16,"0"0"-16,0 0 16,0 0-16,0 0 0,13-2 15,19-9-15,14-1 16,-46 12-16,48-12 0,9 6 15,1 4-15,-1-3 16,-57 5-16,58 0 0,0 0 16,-58 0-16,59 5 15,-59-5-15,55 0 0,-55 0 16,51-5-16,-51 5 16,41-16-16</inkml:trace>
  <inkml:trace contextRef="#ctx0" brushRef="#br1" timeOffset="147114.12">3007 7079 0,'0'0'16,"0"0"-16,0 0 0,0 0 15,0 0-15,0 0 16,0 0-16,0 0 0,0 17 16,-7 18-16,3 18 15,-9-3-15,-4 2 0,0-4 16,2-3-16,-7 3 15,22-48-15,-24 50 0,0-2 16,24-48-16,-19 49 16,19-49-16,0 0 15,-15 47-15,15-47 0,0 0 16,0 0-16,-17 46 16,-6-9-16</inkml:trace>
  <inkml:trace contextRef="#ctx0" brushRef="#br1" timeOffset="147551.74">3355 7179 0,'0'0'0,"0"0"16,0 0-16,0 0 0,0 0 15,-14 7-15,-10 6 16,2 8-16,22-21 0,-22 27 16,6-2-16,16-25 15,-16 32-15,2 3 0,14-35 16,-14 38-16,14-38 15,-5 41-15,5-41 0,6 36 16,17-9-16,3-8 16,8-2-16,3-4 0,-37-13 15,45 11-15,7 3 16,-52-14-16,59 14 0,-59-14 16,52 13-16,-52-13 15,0 0-15,53 12 16,-53-12-16,48 4 0,-9-14 15</inkml:trace>
  <inkml:trace contextRef="#ctx0" brushRef="#br1" timeOffset="147942.37">3532 7261 0,'0'0'0,"0"0"15,0 0-15,0 0 16,0 0-16,-7 19 0,6 21 15,-12 12-15,-4-2 16,0-4-16,-5-7 16,3-1-16,4-1 0,-2 4 15,5-2-15,0 1 16,12-40-16,-10 38 0,10-38 16,-7 43-16,7-43 15,0 0-15,-8 41 0,8-41 16,0 0-16,0 0 15,-3 39-15,3-14 0</inkml:trace>
  <inkml:trace contextRef="#ctx0" brushRef="#br1" timeOffset="148708.06">4166 7234 0,'0'0'0,"0"0"16,0 0-16,0 0 0,0 0 15,-19 0-15,19 0 16,-33 7-16,33-7 0,-44 13 16,44-13-16,-32 23 15,6-3-15,8 2 16,18-22-16,0 0 0,-19 21 16,19-21-16,-7 26 15,7-26-15,3 28 0,6-4 16,16-1-16,-25-23 15,31 23-15,13 0 0,-44-23 16,55 24-16,0 4 16,4 0-16,-59-28 0,51 27 15,-51-27-15,48 29 16,-10 6-16,-8-2 0,-30-33 16,14 33-16,-14-33 15,6 30-15,-6-30 0,-7 31 16,-13 2-16,-7-4 15,-12 1-15,-4-11 0,43-19 16,-51 15-16,-5-2 16,1-6-16,55-7 0,-47 3 15,47-3-15,-42-7 16,42 7-16,-27-11 16,7-10-16,8-2 0,9-4 15,6 0-15,9-2 16,3-2-16,8-3 0,4-3 15,0 1-15,-1 0 16,6-2-16,-1 0 0,3 2 16,-34 36-16,29-39 15,-29 39-15,24-42 0,-24 42 16,21-43-16,-21 43 16,16-39-16,-16 39 0,0 0 15,2-39-15,-9 7 16,7 32-16,-14-20 0,14 20 15,-20-13-15,20 13 16,0 0-16,-19-14 0</inkml:trace>
  <inkml:trace contextRef="#ctx0" brushRef="#br1" timeOffset="149410.96">5286 7088 0,'0'0'16,"0"0"-16,0 0 0,0 0 16,0 0-16,0 0 15,0 0-15,0 0 0,0 0 16,0 22-16,0-22 15,-6 43-15,-1 21 0,-10-2 16,-3-5-16,1-9 16,-2-3-16,21-45 0,-17 46 15,4 3-15,1-4 16,12-45-16,-14 46 0,14-46 16,-10 47-16,10-47 15,0 0-15,-12 51 0,-5-6 16</inkml:trace>
  <inkml:trace contextRef="#ctx0" brushRef="#br1" timeOffset="149910.99">5774 7203 0,'0'0'15,"0"0"-15,0 0 0,0 0 16,0 0-16,0 0 16,0 0-16,0-2 0,0 2 15,0 0-15,-9-4 16,-4 8-16,-11 12 0,3 3 15,4 1-15,17-20 16,-14 21-16,14-21 16,-11 24-16,11-24 0,-9 26 15,9-26-15,-3 30 16,3-30-16,12 27 0,10 0 16,9-2-16,6-1 15,-37-24-15,46 27 0,-46-27 16,49 32-16,1-1 15,1 3-15,-51-34 0,38 35 16,-38-35-16,32 34 16,-18-2-16,-14-7 0,0-25 15,-16 23-15,-11-2 16,-10-3-16,37-18 0,-47 13 16,-19-1-16,66-12 15,-71 6-15,71-6 0,-77-3 16</inkml:trace>
  <inkml:trace contextRef="#ctx0" brushRef="#br1" timeOffset="150176.96">5791 7197 0,'0'0'16,"0"0"-16,0 0 15,0 0-15,19-3 0,-19 3 16,42-13-16,16-1 16,-58 14-16,56-15 0,-1 5 15,4 3-15,-59 7 16,0 0-16,59-2 15,8 2-15,-67 0 0,65 0 16,0-5-16</inkml:trace>
  <inkml:trace contextRef="#ctx0" brushRef="#br1" timeOffset="152333.6">6740 7327 0,'0'0'0,"0"0"0,0 0 16,0 0-16,0 0 16,0 0-16,0 0 15,0-2-15,0-12 0,0 14 16,0 0-16,0 0 15,-9-18-15,9 18 0,-15-16 16,15 16-16,-29-5 16,-9 7-16,38-2 0,-37 6 15,0 7-15,1 3 16,-2 4-16,1 3 0,-2 7 16,8 4-16,31-34 15,-26 38-15,8 6 0,6 2 16,12-3-16,7-4 15,13-3-15,-20-36 0,29 32 16,5-2-16,-34-30 16,43 23-16,11-5 15,2-7-15,-1-8 0,-4-7 16,-2-9-16,1-4 0,-3-9 16,-4-2-16,-6-7 15,-37 35-15,27-41 16,-27 41-16,21-53 0,-8-4 15,-13 57-15,4-55 16,-11 4-16,-13 6 0,-7 10 16,27 35-16,-34-31 15,-14 6-15</inkml:trace>
  <inkml:trace contextRef="#ctx0" brushRef="#br1" timeOffset="153755.57">458 6979 0,'0'0'15,"0"0"-15,0 0 0,0 0 16,0 0-16,0 0 15,0 0-15,0 0 0,0 0 16,0 0-16,0 0 16,0 0-16,0 0 0,0 0 15,0 0-15,0 0 16,0 15-16,-4 12 16,4-27-16,-11 41 0,11-41 15,-13 39-15,3 0 16,-4 2-16,-2-2 0,3-1 15,3 3-15,10-41 16,-14 44-16,7 2 0,-8 4 16,15-50-16,-17 48 0,17-48 15,-16 45-15,16-45 16,-7 48-16,7-48 16,0 0-16,-6 46 0</inkml:trace>
  <inkml:trace contextRef="#ctx0" brushRef="#br1" timeOffset="154161.68">99 7051 0,'0'0'0,"0"0"15,0 0-15,0 0 0,20 0 16,-20 0-16,34-7 15,18-1-15,-52 8 0,59-15 16,-59 15-16,55-14 16,-2-2-16,-53 16 0,52-12 15,-2-3-15,-50 15 16,51-11-16,-51 11 16,51-14-16,-51 14 0,51-16 15,-51 16-15,0 0 0,0 0 16,48-12-16</inkml:trace>
  <inkml:trace contextRef="#ctx0" brushRef="#br1" timeOffset="155255.66">697 7187 0,'0'0'0,"0"0"0,0 0 16,0 0-16,0 0 16,0 0-16,0 0 0,0 0 15,0 0-15,0 0 16,-7 14-16,7-14 0,-2 28 16,2-28-16,-8 45 15,8-45-15,-8 51 0,8-51 16,-14 50-16,14-50 15,-10 46-15,10-46 0,0 0 16,-13 36-16,13-36 16,0 0-16,-13 32 0,13-32 15,-10 30-15,10-30 16,0 0-16,-12 31 0,12-31 16,0 0-16,0 0 15,-12 32-15,12-32 16,0 0-16,0 0 0,-10 30 15,10-30-15,0 0 16,0 0-16,-5 25 0,5-25 16,0 0-16,0 0 15,-7 19-15,7-19 0,0 0 16,0 0-16,-5 16 16,5-16-16,0 0 0,0 0 15,-2 8-15,2-8 16,0 0-16,0 0 0,-3 11 15,3-11-15,0 0 16,0 0-16,-2 6 0,2-6 16,0 0-16,0 0 15,-2-3-15,2 3 16,0-14-16,0 14 0,2-20 16,-2 20-16,2-27 0,-2 27 15,5-32-15,0-2 16,7-3-16,0 1 0,-12 36 15,14-40-15,2-7 16,-16 47-16,15-48 16,-15 48-16,19-45 0,2 3 15,-21 42-15,24-41 16,-24 41-16,27-39 0,-27 39 16,0 0-16,29-36 15,-29 36-15,31-32 0,-31 32 16,0 0-16,32-25 15,-32 25-15,32-15 0,-32 15 16,28-1-16,-28 1 16,0 0-16,27 5 0,-8 8 15,-9 7-15,-8 6 16,-2-26-16,3 27 0,-3-27 16,5 37-16,-3 1 15,-2 12-15,0-50 0,-7 46 16,7-46-16,-7 46 15,7-46-15,-15 50 0,15-50 16,-15 48-16,15-48 16,0 0-16,-16 46 15,16-46-15,0 0 0,-12 42 16,12-42-16,0 0 16,0 0-16,-17 35 0,4-17 15</inkml:trace>
  <inkml:trace contextRef="#ctx0" brushRef="#br1" timeOffset="155583.79">646 7489 0,'0'0'0,"0"0"0,0 0 16,0 0-16,0 0 0,0 0 16,0 0-16,12 0 15,-12 0-15,30-7 16,-30 7-16,43-9 0,5 0 16,-4-3-16,-44 12 15,41-13-15,-41 13 0,0 0 16,0 0-16,41-14 15,-41 14-15,0 0 0,0 0 16,34-12-16,-34 12 16,0 0-16,0 0 0,34-9 15</inkml:trace>
  <inkml:trace contextRef="#ctx0" brushRef="#br1" timeOffset="157724.96">1377 7109 0,'0'0'0,"0"0"16,0 0-16,0 0 15,0 0-15,0 0 0,0 0 16,0 0-16,0 0 16,0 0-16,0 17 0,-7 17 15,6 17-15,1-51 16,-6 50-16,1 3 0,3-1 15,-9 0-15,-2-3 16,13-49-16,-8 42 16,8-42-16,0 0 0,-8 36 15,8-36-15,-8 35 16,8-35-16,-4 32 0,4-32 16,-9 32-16,9-32 15,0 0-15,0 0 0,-7 33 16,7-33-16,0 0 15,-8 22-15,-1-11 0,6-11 16,0-6-16,3 6 16,3-17-16,2-8 0,3-9 15,6-2-15,-1-4 16,3-9-16,3 0 0,1 4 16,4 0-16,5 0 15,-2 3-15,0 2 0,-27 40 16,24-34-16,-24 34 15,24-29-15,-24 29 0,0 0 16,24-21-16,-24 21 16,0 0-16,21-11 0,-3 14 15,-18-3-15,7 8 16,-7-8-16,0 16 16,0-16-16,-7 23 0,7-23 15,-15 30-15,-6 0 16,21-30-16,-29 27 0,-3-2 15,32-25-15,-36 25 16,36-25-16,0 0 0,0 0 16,-45 25-16,45-25 15,0 0-15,0 0 0,-47 25 16</inkml:trace>
  <inkml:trace contextRef="#ctx0" brushRef="#br1" timeOffset="158334.16">1549 7429 0,'0'0'16,"0"0"-16,0 0 0,0 0 15,0 0-15,0 0 16,0 0-16,0 0 0,0 0 16,0 0-16,0 0 15,0 0-15,0 0 0,0 0 16,-17 12-16,-4 9 15,21-21-15,-29 25 0,29-25 16,0 0-16,0 0 16,-18 24-16,18-24 0,0 0 15,-16 28-15,16-28 16,0 0-16,-8 23 16,8-23-16,0 15 0,5-10 15,-5-5-15,9-2 16,-9 2-16,10-9 0,-10 9 15,0 0-15,0 0 16,12-16-16,-12 16 0,0 0 16,0 0-16,12-14 15,-12 14-15,6-6 0,-6 6 16,1 0-16,-1 0 16,0 0-16,6 9 0,-6-9 15,0 0-15,3 18 16,-3-18-16,0 0 0,0 0 15,7 18-15,-7-18 16,11 18-16,-11-18 16,0 0-16,7 7 0,2-14 15</inkml:trace>
  <inkml:trace contextRef="#ctx0" brushRef="#br1" timeOffset="159287.37">1414 6691 0,'0'0'0,"0"0"0,0 0 16,0 0-16,0 0 0,2-3 16,18-4-16,-20 7 15,34-11-15,11 9 0,-1 2 16,-3 5-16,5 0 15,-4 8-15,-1 2 16,-5 7-16,-8-5 0,-4 1 16,-24-18-16,27 23 15,0 2-15,-4 7 0,-2 0 16,-4 4-16,2 12 16,-5 4-16,-6-4 0,-4 6 15,-1 5-15,-7 5 16,-9-1-16,-8 4 0,-3 3 15,-10 1-15,-13 20 16,-20 5-16,-2-5 0,-5-6 16,0-7-16,2-10 15,5-8-15,1-9 0,6-3 16,6-8-16,4-2 16,1 1-16,-4 0 0,2-3 15,0 0-15,3-1 16,-3-5-16</inkml:trace>
  <inkml:trace contextRef="#ctx0" brushRef="#br1" timeOffset="165881.54">13315 761 0,'0'0'0,"0"0"0,0 0 16,0 0-16,17-2 15,25-12-15,12-7 0,-7-1 16,-2-3-16,1 2 16,-4 7-16,4 9 0,6 2 15,3 1-15,7-6 16,6 9-16,12 2 0,7 2 15,31 2-15,22-3 16,8 0-16,8-11 0,-1 9 16,2 0-16,3 2 15,9 1-15,0-1 0,-4 2 16,-9 1-16,-7-2 16,-5-1-16,-2 7 15,-7 12-15</inkml:trace>
  <inkml:trace contextRef="#ctx0" brushRef="#br1" timeOffset="166475.67">15609 424 0,'0'0'15,"0"0"-15,0 0 0,0 0 16,0 0-16,0 0 15,18-3-15,-18 3 0,44-7 16,23-4-16,0-1 16,-11 3-16,2 3 15,1 10-15,4 4 0,3-5 16,3 2-16,2-2 16,3 3-16,4 5 0,-2 4 15,0-5-15,-8 0 16,-5 1-16,-4 5 0,-59-16 15,0 0-15,48 22 16,-48-22-16,27 24 0,-19-2 16,-17-1-16,-17-2 15,-8 2-15,-10-4 0,-20 11 16,-7 2-16,-6-1 16,-3 5-16,-31 8 0,-11 5 15,3 1-15,14-6 16,7-2-16,16-6 15,5 0-15,23-1 0,9-6 16,2-2-16,9 3 0,34-28 16,-21 29-16,11-3 15</inkml:trace>
  <inkml:trace contextRef="#ctx0" brushRef="#br1" timeOffset="167944.36">17532 827 0,'0'0'15,"0"0"-15,0 0 0,0 0 16,0 0-16,0 0 16,0 0-16,0 0 0,0 0 15,0 0-15,0 16 16,0-16-16,0 0 0,-5 32 16,5-32-16,-6 50 15,6-50-15,-16 44 16,16-44-16,0 0 0,0 0 15,-14 36-15,14-36 0,-7 12 16,10-15-16,1-10 16,5-8-16,-1-4 15,2-6-15,0-8 0,7-14 16,0 1-16,2-4 16,-2-1-16,-2 2 0,4 3 15,2 2-15,3 5 16,-1-1-16,7 5 0,-2 4 15,6 5-15,-1 4 16,3 2-16,-2 5 0,-34 21 16,35-12-16,4 6 15,7 6-15,-46 0 0,59 5 16,-2 5-16,-2 5 16,-8 5-16,-9 4 0,-38-24 15,30 29-15,-30-29 16,24 34-16,-12 4 0,-8-1 15,-8-8-15,-6 0 16,-7-5-16,17-24 16,-27 25-16,-12-2 0,-19 2 15,-2-7-15,1-2 16,1 1-16,-2-5 0,4 1 16,-2-11-16,0 4 15,5 6-15,2 5 0,10-4 16,41-13-16,0 0 15,0 0-15,-39 11 0,39-11 16,-14 7-16</inkml:trace>
  <inkml:trace contextRef="#ctx0" brushRef="#br1" timeOffset="168460.02">18153 729 0,'0'0'0,"0"0"15,0 0-15,0 0 16,0 0-16,0 0 16,18 0-16,-18 0 0,30 0 15,18 5-15,-48-5 16,52 2-16,-52-2 0,61 4 15,7-5-15,-1-4 16,-9-5-16,-6-5 0,1-6 16,-7 5-16,-4 0 15,-6-2-15,-7-3 0,-9 2 16,-20 19-16,0 0 16,17-24-16,-17 24 0,7-25 15,-8 0-15,-13 5 16,-7 2-16,-5 5 0,-8 5 15,-6 8-15,-1 2 16,-10 7-16,-7 7 16,3 5-16,4 4 0,51-25 15,-47 31-15,2 7 16,9 4-16,36-42 0,-24 44 16,16-6-16,23-3 15,6-10-15,9-4 0,8-11 16,4 2-16,8 0 15,13-3-15,-1 0 0,-5-7 16,-2-2-16,-7-7 16,-1-4-16</inkml:trace>
  <inkml:trace contextRef="#ctx0" brushRef="#br1" timeOffset="168881.92">19055 609 0,'0'0'0,"0"0"15,0 0-15,0 0 16,0 0-16,0 0 0,0 0 16,0 17-16,0-17 15,0 0-15,-7 37 16,7-37-16,-2 55 0,-8 2 15,3-5-15,7-52 16,0 0-16,0 0 0,-8 44 16,8-44-16,0 0 15,0 0-15,-8 27 0,5-16 16,2-11-16,1 0 16,0-11-16,0-7 0,0 18 15,1-34-15,-1 34 16,3-38-16,6-20 0,5 5 15,-2 2-15,7 6 16,1 4-16,7 7 0,2 2 16,2 3-16,7 3 15,-1 1-15,3 5 0,2 4 16,-1 2-16,-41 14 16,56-9-16</inkml:trace>
  <inkml:trace contextRef="#ctx0" brushRef="#br1" timeOffset="169444.7">19782 535 0,'0'0'16,"0"0"-16,0 0 16,-26 0-16,-23-9 0,49 9 15,-68-12-15,68 12 16,-60-8-16,60 8 0,0 0 16,0 0-16,-53-2 15,53 2-15,0 0 16,-40 9-16,21 4 0,19 5 15,17 3-15,6-3 16,3-2-16,-2-3 0,7 4 16,3-1-16,-34-16 15,38 16-15,-38-16 0,40 21 16,-40-21-16,0 0 16,44 25-16,-44-25 0,36 27 15,-36-27-15,22 27 16,-22-27-16,9 26 0,-9-26 15,-3 22-15,3-22 16,-18 23-16,-7 0 16,-4-3-16,-6 0 0,-3-3 15,-4-2-15,-10 4 0,52-19 16,-51 11-16,3-6 16,48-5-16,0 0 0,-47 0 15,47 0-15,-43-7 16,21-2-16,8-5 15,8-4-15,6-4 0</inkml:trace>
  <inkml:trace contextRef="#ctx0" brushRef="#br1" timeOffset="169881.98">20299 675 0,'0'0'15,"0"0"-15,0 0 16,0 0-16,0 0 0,0-9 16,-8-11-16,8 20 15,-17-22-15,-7 13 16,24 9-16,-28-3 0,-3 8 15,-5 2-15,-3 5 16,3 4-16,-1-1 0,3 4 16,34-19-16,-31 23 15,12 7-15,3-2 0,10 0 16,9-1-16,4-1 16,10-6-16,7 2 0,7-6 15,3-5-15,5-3 16,0-8-16,-39 0 0,41-4 15,-2-8-15,-1-5 16,-38 17-16,31-26 16,-31 26-16,23-32 0,-23 32 15,0 0-15,19-37 0,-19 37 16,0 0-16,10-45 16,-10 45-16,7-45 0,-7 4 15</inkml:trace>
  <inkml:trace contextRef="#ctx0" brushRef="#br1" timeOffset="170366.61">20499 666 0,'0'0'0,"0"0"0,0 0 16,0 0-16,0 0 15,0 0-15,0 16 0,0-16 16,0 0-16,0 32 16,0-32-16,0 0 0,0 0 15,0 42-15,0-42 16,0 0-16,0 31 0,7-21 16,-7-10-16,17-8 15,-17 8-15,15-22 16,4-2-16,-4-1 0,7-3 15,-1 1-15,4 2 16,6-1-16,0 1 0,-31 25 16,37-24-16,-37 24 15,50-28-15,-50 28 0,50-21 16,-50 21-16,50-10 16,-50 10-16,42-4 0,-15 10 15,-27-6-15,20 16 16,-6 6-16,-14-22 0,4 28 15,-4-28-15,0 37 16,0-37-16,0 0 0,0 0 16,0 37-16,0-37 15,0 0-15,4 40 0,7-19 16,2-14-16</inkml:trace>
  <inkml:trace contextRef="#ctx0" brushRef="#br1" timeOffset="171022.68">21361 592 0,'0'0'0,"0"0"15,0 0-15,0 0 16,0 0-16,0 0 0,-13-9 16,13 9-16,-21-9 15,21 9-15,-34-9 0,34 9 16,-34 0-16,-3 9 15,-1 4-15,38-13 0,-29 22 16,29-22-16,-29 27 16,29-27-16,0 0 0,-17 34 15,17-34-15,0 0 16,-9 32-16,9-32 0,0 0 16,6 27-16,-6-27 15,17 21-15,-17-21 16,24 11-16,-24-11 0,30 0 15,-30 0-15,34-7 16,-34 7-16,0 0 0,34-14 16,-34 14-16,0 0 15,0 0-15,34-9 0,-34 9 16,35-2-16,-35 2 16,30 10-16,-30-10 0,27 13 15,-27-13-15,27 21 16,-27-21-16,0 0 0,23 18 15,-23-18-15,31 11 16,-1-4-16,-1-8 0,-29 1 16,29-13-16,-2-7 15,-3-7-15,-5-6 0,-4-5 16,-1-10-16,-14 48 16,10-50-16,-10 50 15,5-57-15,-5 57 0,0 0 16,0 0-16,5-55 15,-5 55-15,0 0 0,3-46 16,1 21-16,0 18 16,1 12-16,-3 8 0,4 8 15,-4 8-15,2 8 16,-3 2-16,2 11 0,3 1 16,-6-51-16,10 43 15,-10-43-15,33 38 0</inkml:trace>
  <inkml:trace contextRef="#ctx0" brushRef="#br1" timeOffset="172022.74">22968 672 0,'0'0'15,"0"0"-15,0 0 0,0 0 16,0 0-16,0 0 16,0-13-16,0-12 0,0 25 15,0 0-15,7-42 16,-7 42-16,11-38 16,-11 38-16,0 0 0,2-32 15,-2 32-15,-13-22 16,-11 11-16,-7 9 0,2 7 15,-5 0-15,-4 4 16,-5 2-16,-11 10 0,-2 1 16,2 5-16,3 1 15,10 6-15,0 1 0,41-35 16,-26 36-16,26-36 16,-6 39-16,10-4 0,14-13 15,2-4-15,11-6 16,-31-12-16,34 6 15,5-6-15,3-4 0,-2-3 16,0-2-16,-4-1 16,0-3-16,-36 13 0,35-14 15,-35 14-15,35-15 0,-35 15 16,0 0-16,0 0 16,32-14-16,-32 14 15,0 0-15,23-7 0,-23 7 16,21 0-16,0 11 15,-21-11-15,21 17 0,-21-17 16,23 22-16,4 1 16,9 0-16,-2-6 0,3-4 15,-37-13-15,38 7 16,2-7-16,1-5 0,-41 5 16,35-12-16,-2-4 15,-8-6-15,-3-3 16,-3-3-16</inkml:trace>
  <inkml:trace contextRef="#ctx0" brushRef="#br1" timeOffset="172366.51">23462 241 0,'0'0'0,"0"0"16,0 0-16,0 0 0,0 0 16,0 0-16,0 0 15,0 0-15,-17 11 0,17-11 16,-26 21-16,0 9 16,6 4-16,20-34 0,-7 39 15,4 16-15,6-3 16,4-5-16,-7-47 15,12 47-15,-12-47 0,15 43 16,-15-43-16,24 36 0,-24-36 16,28 30-16,2-12 15,-30-18-15,31 0 16</inkml:trace>
  <inkml:trace contextRef="#ctx0" brushRef="#br1" timeOffset="172648.07">23780 216 0,'0'0'15,"0"0"-15,0 0 16,0 0-16,0 0 0,0 0 16,0 0-16,0 0 15,-13 14-15,-4 11 0,1 10 16,4-1-16,4 1 15,-3 5-15,3 7 0,4 1 16,4-2-16,0-3 16,0-43-16,4 41 0,-4-41 15,14 39-15,6 0 16,-20-39-16,27 34 16,1-11-16,2-9 0</inkml:trace>
  <inkml:trace contextRef="#ctx0" brushRef="#br1" timeOffset="173054.06">24211 567 0,'0'0'0,"0"0"15,0 0-15,0 0 16,0 0-16,0 0 0,-17-2 15,17 2-15,0 0 16,-37-7-16,37 7 0,-53-7 16,4 10-16,49-3 15,-45 11-15,11 11 0,14 6 16,8-1-16,12-27 16,-10 30-16,10-30 15,-4 35-15,4-35 0,0 38 16,10 4-16,-10-42 15,21 31-15,4-15 0,6-4 16,0-8-16,1-8 16,-3-4-16,1-3 0,-7-4 15,1-8-15,-24 23 16,18-25-16,-4-5 0,-14 30 16,5-32-16,-5 32 15,0-30-15,0 30 0,-12-30 16,12 30-16,0 0 15,-22-22-15</inkml:trace>
  <inkml:trace contextRef="#ctx0" brushRef="#br1" timeOffset="173616.84">24317 546 0,'0'0'0,"0"0"16,0 0-16,0 0 0,0 0 15,0 0-15,0 0 16,0 0-16,0 21 0,0 13 16,-5 19-16,5-53 15,-2 53-15,2-53 0,-5 57 16,2 0-16,3-57 16,10 47-16,-10-47 0,22 34 15,-22-34-15,22 17 16,-22-17-16,28 2 0,-28-2 15,20-7-15,4-7 16,-24 14-16,22-18 0,-2-7 16,-20 25-16,0 0 15,0 0-15,19-25 0,-19 25 16,0 0-16,16-20 16,-16 20-16,16-15 15,0 13-15,-16 2 0,19 7 16,-1 9-16,-18-16 15,23 19-15,1 1 0,-24-20 16,28 23-16,11-9 16,-1-8-16,3-4 0,-41-2 15,39-7-15,-39 7 16,34-15-16,-2-8 0,-32 23 16,26-32-16,-5-9 15,-8-4-15,-10 2 0,-6 3 16,3 40-16,-10-36 15,10 36-15,-14-30 0,14 30 16,-20-23-16,20 23 16,0 0-16,0 0 0,-18-21 15,18 21-15,-9-11 16</inkml:trace>
  <inkml:trace contextRef="#ctx0" brushRef="#br1" timeOffset="174085.37">25447 656 0,'0'0'0,"0"0"0,0 0 15,0 0-15,0 0 16,-13-2-16,-11-11 0,24 13 15,-30-15-15,30 15 16,-31-11-16,1 7 0,30 4 16,-31 1-16,0 9 15,31-10-15,-27 16 0,27-16 16,-25 25-16,25-25 16,-13 36-16,1 13 15,12-49-15,0 46 0,0-46 16,13 40-16,11-12 15,3-13-15,-27-15 0,28 10 16,5-10-16,-33 0 16,31-7-16,-2-5 0,-2-6 15,-3-5-15,-4-2 16,-20 25-16,0 0 0,21-27 16,-21 27-16,0 0 15,0 0-15,22-23 0,-22 23 16,20-16-16,-20 16 15,24-5-15,-24 5 16,25 8-16,-25-8 0,0 0 16,24 22-16</inkml:trace>
  <inkml:trace contextRef="#ctx0" brushRef="#br1" timeOffset="174585.4">25682 789 0,'0'0'0,"0"0"16,0 0-16,0 0 0,0 0 15,0 19-15,0-19 16,0 0-16,0 0 0,0 24 16,0-24-16,0 0 15,0 27-15,0-27 0,4 5 16,5-17-16,-9 12 16,10-23-16,6-9 15,-1 1-15,4 1 0,-2 5 16,-17 25-16,20-27 15,1-1-15,-21 28 0,27-27 16,4 2-16,-31 25 16,37-23-16,-37 23 0,0 0 15,41-16-15,-41 16 16,27-2-16,-3 8 16,-7 11-16,-10 6 0,-1 4 15,-5 3-15,-1-30 0,7 31 16,-7-31-16,0 0 15,7 32-15,-7-32 0,13 25 16,-13-25-16,22 10 16</inkml:trace>
  <inkml:trace contextRef="#ctx0" brushRef="#br1" timeOffset="174866.95">26448 517 0,'0'0'16,"0"0"-16,0 0 15,0 0-15,0 0 0,-17 0 16,17 0-16,-37 7 16,-16 2-16,5 12 0,15 2 15,10-1-15,6 1 16,0 1-16,7 9 0,6-1 15,6 2-15,6-2 16,7-1-16,8-2 0,9-7 16,4-1-16,3-7 15,3-6-15,0-3 16</inkml:trace>
  <inkml:trace contextRef="#ctx0" brushRef="#br1" timeOffset="175257.31">26583 711 0,'0'0'0,"0"0"16,0 0-16,0 0 0,0 0 16,0 0-16,0 0 15,0 0-15,0 0 0,21 4 16,26-1-16,20 1 15,-67-4-15,69 5 0,-3-5 16,3-7-16,-12-2 16,-7-5-16,-9-4 15,-41 18-15,27-20 0,-8-1 16,-19 21-16,10-21 16,-7 2-16,-3 19 0,-8-21 15,-9 2-15,-13 1 16,-7 7-16,-3-1 0,40 12 15,-41-3-15,0 6 16,0 6-16,4 9 0,4 7 16,8 5-16,9 9 15,10 7-15,18 1 0,8-1 16,14-1-16,10-5 16,4-7-16,13-4 0</inkml:trace>
  <inkml:trace contextRef="#ctx0" brushRef="#br1" timeOffset="-190199.8">8440 7653 0,'0'0'0,"0"0"0,0 0 15,19 0-15,-19 0 16,44-6-16,23-4 16,-67 10-16,0 0 0,76-9 15,1 2-15,-77 7 16,0 0-16,83-9 0,6 5 16,-89 4-16,99-3 15,-2 3-15,-97 0 0,84 3 16,-20-2-16,-6-5 15</inkml:trace>
  <inkml:trace contextRef="#ctx0" brushRef="#br1" timeOffset="-189324.66">10491 7006 0,'0'0'0,"0"0"0,0 0 16,0 0-16,0 0 15,0 0-15,-19 6 0,-13 3 16,-14 7-16,12 5 16,34-21-16,-29 16 15,5 2-15,-5 0 0,0 3 16,4-3-16,25-18 16,-27 23-16,27-23 0,0 0 15,-15 25-15,15-25 16,4 27-16,-4-27 0,19 30 15,7-5-15,11 0 16,-37-25-16,51 28 0,7-1 16,-1 0-16,4 0 15,-6 1-15,-2-1 0,-1 3 16,-5-1-16,-3 4 16,-9-1-16,-2-3 15,-33-29-15,22 32 0,-7-5 16,-15-27-16,3 30 15,-18 0-15,-6 0 0,-10-3 16,-10 0-16,-18 1 16,-10-3-16,-2-2 0,-4-3 15,-7-5-15,-4 2 16,2-9-16,0 2 0,3-7 16,-3-3-16,12-8 15,1 2-15,4-3 0,6-6 16,9-2-16,4-5 15,9 1-15,8-4 0</inkml:trace>
  <inkml:trace contextRef="#ctx0" brushRef="#br1" timeOffset="-188965.35">10300 7051 0,'0'0'0,"0"0"0,0 0 16,23-3-16,-23 3 15,50-11-15,23 0 0,-1-3 16,-14 5-16,-8 0 16,-50 9-16,57-9 0,8-2 15,1 4-15,-2-2 16,-2 4-16,5-2 0,-5 2 16,2-1-16,-3-1 15,2 2-15,-63 5 0,63 0 16,-1 0-16</inkml:trace>
  <inkml:trace contextRef="#ctx0" brushRef="#br1" timeOffset="-188387.02">11678 7252 0,'0'0'0,"0"0"16,0 0-16,0 0 0,-23 0 15,23 0-15,-45 4 16,-25 3-16,1 14 16,4 2-16,2 6 0,4 5 15,-6 7-15,7 8 16,3 0-16,11 0 0,10 1 16,10 0-16,8 0 15,13 0-15,13-2 0,6-2 16,12-8-16,11-4 15,-1-2-15,13-8 16,4-5-16,7-13 0,3-4 16,4-7-16,2-9 0,0-6 15,3-10-15,-6-4 16,-3-4-16,-2-6 0,-11-8 16,-7-1-16,-6-4 15,-8 2-15,-11 2 16,-6 4-16,-14-2 0,-4 3 15,-9 6-15,-4 2 16,-11 6-16,-2 4 0,-6 6 16,36 24-16,-42-22 15,42 22-15,-50-11 0,50 11 16,-64-11-16</inkml:trace>
  <inkml:trace contextRef="#ctx0" brushRef="#br1" timeOffset="-187730.9">13187 7224 0,'0'0'0,"0"0"16,0 0-16,-23 0 15,-16-4-15,-22 0 0,0 4 16,4 4-16,-5 5 16,1 6-16,3 10 0,4 10 15,-4 9-15,-2 7 16,14 10-16,7-1 0,13 7 15,11-3-15,13-2 16,11-7-16,10-8 0,5-2 16,11-9-16,-1-3 15,7-10-15,9-7 0,-1-4 16,6-10-16,1-4 16,3-8-16,4-8 15,-1-10-15,4-6 0,0-9 16,-2-2-16,-2-3 15,-9-2-15,-8-3 0,-6 0 16,-12 4-16,-27 49 16,19-57-16,-19 57 0,2-58 15,-2 58-15,-13-62 16,13 62-16,-23-52 0,-11 9 16,34 43-16,-41-33 15,-3 11-15</inkml:trace>
  <inkml:trace contextRef="#ctx0" brushRef="#br1" timeOffset="-187168.28">14082 7288 0,'0'0'0,"0"0"15,0 0-15,0 0 16,-19-2-16,19 2 0,-34-7 15,-20-5-15,-3 11 16,-1 4-16,5 12 0,-4 10 16,-1 6-16,1 6 15,-1 7-15,3 6 16,3 4-16,6 5 0,11 4 16,8-8-16,15-3 15,12-52-15,3 48 0,15-5 16,8-6-16,7-8 15,4-6-15,2-5 0,5-11 16,7-7-16,6-7 16,3-4-16,1-7 0,-3-5 15,0-7-15,3-7 16,-3-4-16,-4-4 0,-2-3 16,-52 48-16,46-55 15,-46 55-15,40-64 0,-9 3 16,-31 61-16,24-57 15,-11 4-15,-13 53 0,0 0 16,0-43-16,-16 9 16,-5 11-16</inkml:trace>
  <inkml:trace contextRef="#ctx0" brushRef="#br1" timeOffset="-186574.46">15290 7364 0,'0'0'0,"0"0"15,0 0-15,0 0 16,-9-12-16,-3-8 0,12 20 16,-23-23-16,23 23 15,-30-15-15,30 15 0,-37-10 16,-6 3-16,-6 4 15,-14 9-15,-3 7 0,-2 3 16,-8 4-16,7 8 16,-8 6-16,8 9 0,-14 21 15,12 7-15,22 4 16,23-9-16,21-18 0,10-4 16,12-3-16,12-2 15,9-5-15,4-5 16,7-6-16,5-5 0,3-4 15,1-9-15,0-5 16,7-6-16,-4-8 0,4-6 16,-4-4-16,5-6 15,-4-6-15,5-6 0,-6-2 16,-9-5-16,-5 1 16,-10 0-16,-37 48 0,27-50 15,-27 50-15,10-50 16,-10 50-16,0-50 0,-16 8 15,-7 8-15,-7 5 16</inkml:trace>
  <inkml:trace contextRef="#ctx0" brushRef="#br1" timeOffset="-162024.93">14886 7059 0,'0'0'0,"0"0"15,0 0-15,0 0 16,0 0-16,0 0 0,0 0 16,0 0-16,4 9 15,11 4-15,-15-13 16,0 0-16,19 18 0,-19-18 16,15 25-16,-15-25 15,10 25-15,-4 5 0,-6-30 16,0 33-16,-3 4 15,0 0-15,-2 2 0,0 2 16,5-41-16,-10 45 16,1 1-16,-1 0 0,10-46 15,-12 47-15,5 1 16,7-48-16,-13 53 0,2-2 16,11-51-16,-13 52 15,3 0-15,10-52 0,-12 51 16,12-51-16,-15 49 15,15-49-15,-11 53 16,11-53-16,-10 49 0,10-49 16,0 0-16,-7 51 15,7-51-15,0 0 0,0 0 16,-6 46-16,6-46 16,0 0-16,0 0 0,-4 45 15,4-45-15,0 0 16,0 0-16,-4 37 0,4-37 15,0 0-15,0 0 16,0 25-16,0-25 0,0 0 16,0 12-16,0-12 15,0 0-15,0 0 16,0-14-16,4 5 0,-4 9 16,0-21-16,1-6 15,2-5-15,0 8 0,0-16 16,2-1-16,-3 11 0,1-6 15,-3 36-15,2-39 16,3-9-16,-1 0 16,0-2-16,-4 50 0,6-48 15,-1-4-15,-2-1 16,-3 53-16,5-52 0,-5 1 16,0 51-16,4-55 15,-4 55-15,3-55 0,-3 55 16,5-56-16,-5 56 15,9-64-15,-3 21 0,-6 43 16,12-64-16,-12 64 16,14-55-16,-14 55 0,12-49 15</inkml:trace>
  <inkml:trace contextRef="#ctx0" brushRef="#br1" timeOffset="-161462.39">14958 6958 0,'0'0'16,"0"0"-16,0 0 15,0 0-15,0 22 16,0 16-16,-6 20 0,3-6 16,-2-1-16,-3 1 15,4 1-15,-4-1 0,2-2 16,-2 3-16,-4 0 16,4-4-16,-4-2 0,0 5 15,-2 0-15,2 3 16,-3 0-16,3 0 0,0-1 15,2-1-15,10-53 16,-11 54-16,11-54 0,-10 55 16,10-55-16,0 0 15,0 0-15,-8 54 0,8-54 16,0 0-16,0 0 16,-7 47-16,7-47 15,-3 24-15,3-24 0,3-3 16,-2 3-16,8-17 15,1-11-15,-2-6 0,5-2 16,-3-3-16,4-14 16,-1 0-16,-2 0 0,-1-5 15,-4 2-15,0-2 16,-1 4-16,2-4 0,-1 4 16,-4 2-16,2-1 15,-3 3-15,5-3 0,-6 53 16,8-50-16,2 0 15,-1 11-15,-9 39 0,0 0 16,12-52-16,-12 52 16,0 0-16,0 0 0,8-44 15,-8 44-15,0 0 16,8-30-16,-8 30 0,0-3 16,0 3-16,-3 11 15,0 11-15,3-22 16,-2 34-16,0 10 0</inkml:trace>
  <inkml:trace contextRef="#ctx0" brushRef="#br1" timeOffset="-157352.36">16881 7280 0,'0'0'0,"0"0"15,23-1-15,24-6 16,24-4-16,-71 11 0,67-5 15,3 1-15,-70 4 16,74-3-16,-2 3 0,-3-2 16,-8 2-16,-5 0 15,0 0-15,5 0 0,-61 0 16,72 0-16,5 5 16,-77-5-16,83 6 0</inkml:trace>
  <inkml:trace contextRef="#ctx0" brushRef="#br1" timeOffset="-157008.65">16934 7768 0,'0'0'0,"0"0"0,0 0 15,0 0-15,0 0 16,0 0-16,0 0 0,0 0 16,0 0-16,17 4 15,20-1-15,24 1 16,-6 2-16,6-1 0,3 2 15,4-4-15,6-1 16,2-1-16,0-2 0,-6-1 16,0-4-16,1 2 15,1 3-15,1 1 0,-4 0 16,-2 1-16,1 3 16</inkml:trace>
  <inkml:trace contextRef="#ctx0" brushRef="#br1" timeOffset="-154993.12">20069 6770 0,'0'0'0,"0"0"0,0 0 15,0 0-15,0 0 0,0 0 16,1-9-16,-1 9 16,0 0-16,0 0 0,15-16 15,-15 16-15,0 0 16,0 0-16,12-22 16,-12 22-16,0 0 0,15-10 15,-15 10-15,9 5 16,-2 10-16,-4 6 0,2 0 15,-5 6-15,-8 8 16,4 3-16,-4 17 0,-5 4 16,-1 0-16,-6 6 15,-1 1-15,2-1 0,-1 5 16,-4-2-16,3-4 16,-3-3-16,1-1 0,-3-6 15,1-1-15,-5-3 16,-4-4-16,0-8 0,-1-6 15,-8-2-15,2-10 16,41-20-16,-44 12 16,44-12-16,-51-2 0,51 2 15,0 0-15,-47-13 0,47 13 16,-40-24-16,40 24 16,-21-25-16,18 2 15,12-2-15,6 5 0,12 1 16,9 3-16,13 5 15,11 0-15,7 3 0,-5 11 16,5 2-16,-2 3 16,-1 4-16,-6-3 0,-58-9 15,58 12-15,-58-12 16,0 0-16,0 0 0,48 8 16,6-2-16,-1-12 15</inkml:trace>
  <inkml:trace contextRef="#ctx0" brushRef="#br1" timeOffset="-154649.35">19652 7279 0,'0'0'16,"0"0"-16,0 0 15,0 0-15,24-2 0,-24 2 16,45-14-16,-45 14 16,63-19-16,-8 4 15,0-2-15,2 4 0,-57 13 16,58-12-16,2 4 15,-2 1-15,-1 0 0,1 2 16,-58 5-16,58-7 16,-58 7-16,65-8 0,-1 1 15,3-7-15</inkml:trace>
  <inkml:trace contextRef="#ctx0" brushRef="#br1" timeOffset="-153993.05">21554 6640 0,'0'0'0,"0"0"0,0 0 15,0 0-15,3-2 16,4-11-16,-1-9 0,-6 22 16,-6-17-16,-18 2 15,-3 11-15,0 2 0,-6 2 16,-3 5-16,-6 3 16,-3 7-16,-12 5 0,2 2 15,6 6-15,3 4 16,8 2-16,6 6 0,6 0 15,7 5-15,3 2 16,9 3-16,7-2 0,3-1 16,13-9-16,-16-38 15,23 35-15,11-14 16,0-9-16,5-12 0,4-7 16,-2-10-16,14-10 15,6-12-15,-5-7 0,2-3 16,-5-9-16,0 2 15,-6 1-15,-47 55 0,45-55 16,-45 55-16,0 0 16,0 0-16,34-48 0,-34 48 15,27-36-15,-17 12 16,-11 20-16,-8 16 0,-8 8 16,-7 16-16,-3 19 15,-9 9-15,3 12 0,-7 21 16,3 13-16,9-10 15,7-13-15,3-13 16,9-20-16,2-8 0,7-46 16,-11 45-16,11-45 15,-1 43-15,1-43 0,0 0 16,4 42-16,13-15 16,8-16-16</inkml:trace>
  <inkml:trace contextRef="#ctx0" brushRef="#br1" timeOffset="-153227.38">22482 6521 0,'0'0'16,"0"0"-16,0 0 15,0 0-15,-13 0 0,13 0 16,0 0-16,-30 8 15,30-8-15,-44 9 0,-1 6 16,10 6-16,10 0 16,1-1-16,-3 5 0,-1 3 15,1 6-15,27-34 16,-24 43-16,11 0 16,11 3-16,10-5 0,10 2 15,2-2-15,13 6 16,6-7-16,7 2 0,8-6 15,7-2-15,2-5 16,6-4-16,0-6 0,1-3 16,-4-2-16,-1 2 15,-65-16-15,58 13 0,-58-13 16,49 17-16,-49-17 16,38 18-16,-18 5 0,-17-5 15,-16 5-15,-9-1 16,-8 3-16,-10-1 0,-16 3 15,-1-3-15,-4-3 16,-3-3-16,4-4 0,-1-4 16,6-4-16,1-4 15,54-2-15,-50-7 16,1-6-16,9-8 0,7-1 16,16 1-16,9-4 15,8-5-15,8-4 0,5-8 16,13-10-16,5 0 15,1-5-15,8 0 0,0-3 16,-1 7-16,-3-1 16,2 2-16,-6 1 0,-32 51 15,22-47-15,-22 47 16,20-46-16,-20 46 0,4-43 16,-4 43-16,0-39 15,-12 8-15,12 31 0,-19-22 16</inkml:trace>
  <inkml:trace contextRef="#ctx0" brushRef="#br1" timeOffset="-152742.6">23783 6469 0,'0'0'0,"0"0"0,0 0 16,0 0-16,0 0 15,0 0-15,0 0 0,0 0 16,0 0-16,-8 23 16,0 18-16,-6 21 0,6-3 15,-11-2-15,7 2 16,-7-3-16,4 4 15,1 5-15,2-4 0,-1 3 16,2-2-16,3-6 16,8-1-16,2-5 0,4 1 15,-6-51-15,7 46 16,-7-46-16,0 0 0,17 38 16,14-4-16</inkml:trace>
  <inkml:trace contextRef="#ctx0" brushRef="#br1" timeOffset="-152227.22">24503 6452 0,'0'0'16,"0"0"-16,0 0 0,0 0 16,0 0-16,0 0 15,0 0-15,0 0 0,-23 13 16,-11 10-16,34-23 16,-39 30-16,39-30 0,-34 35 15,34-35-15,-29 40 16,29-40-16,-10 40 15,12-5-15,18-8 0,4-6 16,10-1-16,10 0 16,14 0-16,5 0 0,0-3 15,4-1-15,-6 3 16,7 2-16,-11 1 0,-1 3 16,-7 2-16,-5 1 15,-44-28-15,31 30 0,-7 5 16,-11-2-16,-13-3 15,-8-1-15,-11 3 0,-10 0 16,-15 7-16,-6-3 16,-9-4-16,-1 1 0,-1-3 15,1-6-15,-3-1 16,1-5-16,62-18 0,-60 12 16,5-10-16,55-2 15,-44-9-15</inkml:trace>
  <inkml:trace contextRef="#ctx0" brushRef="#br1" timeOffset="-151117.72">24574 6586 0,'0'0'0,"0"0"16,0 0-16,0 0 16,0 0-16,0 0 15,16 0-15,12 0 0,-28 0 16,48-8-16,-48 8 16,48-11-16,5-3 0,-53 14 15,51-11-15,-2-2 16,3 2-16,0-4 0,1 4 15,-53 11-15,58-12 16,-58 12-16,61-13 0,-61 13 16,62-9-16,-62 9 15,0 0-15,66-10 0,-66 10 16,59-6-16,-4-3 16,-11-6-16</inkml:trace>
  <inkml:trace contextRef="#ctx0" brushRef="#br1" timeOffset="-150617.44">26068 6248 0,'0'0'0,"0"0"16,0 0-16,0 0 0,0 0 15,0 0-15,0 0 16,0 0-16,0 0 0,0 14 16,0-14-16,8 26 15,-8-26-15,4 47 0,-4-2 16,-4 0-16,4-45 16,-11 51-16,-1 2 0,0-6 15,2-4-15,0 1 16,-1-1-16,1 1 0,-3-1 15,6 3-15,-4-1 16,4 6-16,-4-4 16,2-1-16,2 0 0,7-46 15,-10 45-15,10-45 16,-12 48-16,12-48 0,0 44 16</inkml:trace>
  <inkml:trace contextRef="#ctx0" brushRef="#br1" timeOffset="-147960.72">24874 6311 0,'0'0'0,"0"0"16,0 0-16,0 0 0,0 0 16,-22 8-16,22-8 15,-31 8-15,-16 11 0,47-19 16,-38 19-16,38-19 16,0 0-16,-24 15 0,24-15 15,0 0-15,-27 14 16,27-14-16,-24 18 15,24-18-15,0 0 0,-27 16 16,27-16-16,-28 16 16,28-16-16,-37 16 0,0 0 15,-8 2-15,-6 6 0,-1 0 16,0 1-16,-4 3 16,3 2-16,3-1 15,0 1-15,5-3 0,45-27 16,-40 27-16,40-27 15,0 0-15,-31 28 0,12-6 16,19-22-16,0 0 16,0 18-16,16-6 0,11-4 15,8-11-15,13-4 16,19-7-16,4-7 0,9 0 16,6-6-16,28-7 15,13-4-15,-12 2 16,-19 1-16,-17 10 0,-23 5 15,-56 20-15,0 0 16,0 0-16,43-16 0,-19 5 16,-24 8-16,-16 6 15,-13 2-15,-12 7 0,-13 3 16,-21 6-16,-12 4 16,-24 12-16,-22 7 0,-2 2 15,10 0-15,29-10 16,15-9-16,14-5 0,67-22 15,0 0-15,0 0 16,-49 15-16,49-15 0,0 0 16,-33 0-16,25-11 15,20-8-15,11-7 0,11-1 16,20-11-16,7-4 16,14 1-16,20-13 0,13-1 15,-10 4-15,-14 11 16,-84 40-16,63-30 15,-63 30-15,0 0 0,37-18 16,-23 10-16,-19 8 16,-14 8-16,-15 5 0,-8 9 15,-19 4-15,-3 9 16,3-2-16,3 2 0,5 2 16,53-37-16,-43 36 15,43-36-15,-30 39 0,20-7 16,15-12-16,14-5 15,13-9-15,14-6 16,26-12-16,12-4 0,14-9 16,31-10-16,24-8 15,11-2-15,-19 6 0,-30 7 16,-22 5-16,-24 8 16,-69 19-16,0 0 0,0 0 15,34-6-15,-23 8 16,-25 5-16,-20 7 0,-17 1 15,-31 13-15,-36 13 16,-33 13-16,-17 16 0,5 1 16,15-6-16,19-5 15,23-8-15,33-4 0,73-48 16,-56 43-16,56-43 16,-24 31-16,24-16 0,17-9 15,14-11-15,18-8 16,31-12-16,12-9 0,46-17 15,39-16-15,23-9 16,-3 8-16,-10 2 16,-12 9-16,-12 8 0,-7 6 15,-11 9-15,-22 6 16,-16 13-16,-107 15 0,0 0 16,0 0-16,70-10 15,-41 8-15,-32 8 0,-23 2 16,-23 4-16,-38 8 15,-46 17-15,-51 15 0,-26 14 16,4 12-16,7 3 16,15-1-16,15-5 0,26 1 15,35-7-15,37-17 16,71-52-16,0 0 0,-44 45 16,32-22-16,24-8 15,14-14-15,16-9 16,18-9-16,35-14 0,43-17 15,46-19-15,33-1 16,-1 0-16,-8 8 0,-15 8 16,-16 9-16,-16 8 15,-24 10-15,-35 13 0,-102 12 16,0 0-16,61-4 16,-48 8-16,-28 8 0,-25 1 15,-27 10-15,-35 12 16,-48 17-16,-63 23 0,-17 14 15,24-2-15,32-9 16,26-8-16,20-3 0,31-9 16,29-3-16,68-55 15,-48 46-15,33-16 0,15-30 16,7 13-16,23-10 16,17-10-16,29-8 0,14-15 15,41-16-15,42-20 16,19-15-16</inkml:trace>
  <inkml:trace contextRef="#ctx0" brushRef="#br1" timeOffset="-147476.29">27029 6412 0,'0'0'15,"0"0"-15,0 0 16,0 0-16,-13 18 0,-8 12 16,-4 7-16,0-1 15,-5 5-15,3 0 0,-2 3 16,7-5-16,4-1 16,6 1-16,9-5 0,10-6 15,5-4-15,15-3 16,4 0-16,13-8 0,22 4 15,4-9-15,9-3 16,4-5-16,-2 0 16,0-3-16,-2-1 0,-3-2 15,-6-1-15,-8-1 0,-62 8 16,0 0-16,0 0 16,55-10-16,0-4 0,4-9 15</inkml:trace>
  <inkml:trace contextRef="#ctx0" brushRef="#br1" timeOffset="-147179.15">27399 6586 0,'0'0'0,"0"0"15,0 0-15,0 0 0,0 0 16,0 0-16,-6 20 16,3 19-16,-9 18 15,-6 2-15,5-7 0,-8-4 16,7 5-16,-3 0 16,2 1-16,-1 1 0,3 0 15,-1-5-15,14-50 16,-4 50-16,4-50 0,0 48 15,0-48-15,16 41 16</inkml:trace>
  <inkml:trace contextRef="#ctx0" brushRef="#br1" timeOffset="-146585.62">28412 6513 0,'0'0'16,"0"0"-16,0 0 0,0-16 16,0 16-16,-8-32 0,-9-8 15,-9 16-15,-3 13 16,-3 4-16,-6 7 15,-4 7-15,-6 1 0,-10 11 16,2 4-16,3 6 16,6 7-16,4 5 0,9 6 15,10 0-15,24-47 16,-10 48-16,10-48 0,7 43 16,14-5-16,16-9 15,7-11-15,0-8 0,6-9 16,2-8-16,4-7 15,6-4-15,-4-4 16,2-6-16,-6-6 0,0 3 16,-6-2-16,-7 1 15,-41 32-15,0 0 0,0 0 16,37-30-16,-37 30 16,0 0-16,27-20 0,-27 20 15,11-7-15,-3 12 16,-11 9-16,-2 4 0,-6 9 15,-2 7-15,-1 8 16,-2 15-16,-5 0 0,0 4 16,1 3-16,-4 2 15,4-4-15,1-3 0,4-2 16,5-2-16,10-55 16,-7 51-16,-5 1 0,5-5 15,7-47-15,-3 39 16,11-9-16</inkml:trace>
  <inkml:trace contextRef="#ctx0" brushRef="#br1" timeOffset="-142960.12">3329 8449 0,'0'0'0,"0"0"16,0 0-16,0 0 16,0 0-16,0 0 0,0 0 15,0 0-15,0-8 16,0 8-16,0 0 0,0 0 16,0-22-16,0 22 15,0 0-15,0 0 0,-5-27 16,5 27-16,-10-16 15,10 16-15,-14-5 0,14 5 16,-19 7-16,19-7 16,-13 14-16,-6 13 15,5 5-15,-7 10 0,0 8 16,-4 5-16,-5 5 16,0 3-16,1 0 0,-7 6 15,0 0-15,-17 15 16,-6-1-16,-1-2 0,7-12 15,2-10-15,5-17 16,4-8-16,-3-1 0,-2-3 16,-3-5-16,2-4 15,48-21-15,-56 12 0,56-12 16,-52 0-16,52 0 16,-50-9-16,50 9 0,-37-19 15,37 19-15,-21-24 16,14 4-16,14-3 0,3 1 15,9 2-15,1 2 16,11 0-16,3 8 0,2-2 16,8 6-16,9 1 15,5 1-15,-5 6 0,3 2 16,-3 0-16,-2 3 16,-51-7-16,51 8 15,-51-8-15,53 4 0,-53-4 16,51-2-16,-17-5 15,-16-4-15</inkml:trace>
  <inkml:trace contextRef="#ctx0" brushRef="#br1" timeOffset="-142647.78">2411 8949 0,'0'0'16,"0"0"-16,0 0 16,0 0-16,0 0 0,0 0 15,0 0-15,23-2 16,27-6-16,22-2 0,-4-2 16,-3 5-16,2 1 15,2 4-15,-1-1 16,4 1-16,-6 2 0,-3 0 15,-5 0-15,-5-3 16,-4 1-16,-49 2 0,51-2 16,2-1-16,-53 3 15,46-9-15</inkml:trace>
  <inkml:trace contextRef="#ctx0" brushRef="#br1" timeOffset="-142022.75">3919 8591 0,'0'0'0,"0"0"15,0 0-15,0 0 16,0 0-16,0 0 0,0 0 16,-16 0-16,-10 0 15,-18-5-15,5 5 16,-2 5-16,4 4 0,-6 6 16,4-1-16,5 3 15,7 1-15,27-18 0,-26 25 16,0 3-16,26-28 15,-20 35-15,0 11 0,10 0 16,13-7-16,-3-39 16,7 34-16,10-12 15,-17-22-15,26 15 0,8-13 16,5-7-16,3-9 0,11-6 16,-3-5-16,-1-7 15,-3-2-15,5-3 16,-7-2-16,-44 39 0,0 0 15,43-36-15,-43 36 0,0 0 16,0 0-16,34-30 16,-10 12-16,-11 16 15,-6 6-15,-3 12 0,-10 11 16,-2 8-16,1 11 16,-3 13-16,-7 5 0,2 4 15,-1 0-15,-2 1 16,4-3-16,-3-4 0,17-62 15,-15 57-15,15-57 16,0 0-16,0 0 0,-9 48 16,9-48-16,-2 37 15,7-27-15</inkml:trace>
  <inkml:trace contextRef="#ctx0" brushRef="#br1" timeOffset="-141350.53">4772 8611 0,'0'0'0,"0"0"16,0 0-16,0 0 15,0 0-15,-14 0 0,-14 0 16,28 0-16,-40 8 16,40-8-16,-46 10 0,46-10 15,-39 23-15,39-23 16,-26 27-16,11-1 0,12-2 16,6-1-16,6 6 15,13-4-15,3 0 16,13 0-16,10 3 0,7-2 15,3-2-15,1 1 16,4-3-16,-4 3 0,3-2 16,-4-1-16,-6 6 15,-7 0-15,-45-28 0,39 28 16,-9 4-16,-15 6 16,-15-4-16,-8-3 0,-9-1 15,-10 0-15,-5-1 16,-13-1-16,-2 0 0,-6-6 15,0-6-15,-2-5 16,2-3-16,3-6 0,5-7 16,5-4-16,40 9 15,-28-13-15,6-8 0,7-8 16,10-6-16,8-2 16,9-1-16,12-12 0,5 1 15,3 0-15,4 0 16,0-1-16,3 0 15,-5 2-15,-34 48 0,34-50 16,-3-1-16,-31 51 16,22-47-16,-22 47 0,10-45 15,-10 45-15,-2-40 16,-8 10-16,-10 15 0,-1 5 16,-6 6-16,27 4 15,0 0-15,-31 4 0</inkml:trace>
  <inkml:trace contextRef="#ctx0" brushRef="#br1" timeOffset="-140553.32">5760 9385 0,'0'0'16,"0"0"-16,0 0 0,0 0 15,0 0-15,0 0 16,0 0-16,0 0 0,0 0 15,0 13-15,0-13 16,0 25-16,-5 14 0,5-39 16,-5 38-16,-11 2 15,-7-4-15,23-36 0,-27 34 16,27-34-16,-35 37 16,35-37-16,-39 37 0,39-37 15,-44 31-15,1-3 16,4-10-16,39-18 0,-38 9 15,8-13-15</inkml:trace>
  <inkml:trace contextRef="#ctx0" brushRef="#br1" timeOffset="-140116.08">6367 8579 0,'0'0'0,"0"0"16,0 0-16,0 0 16,0 0-16,0 0 15,0 0-15,0 0 0,0 0 16,1 7-16,9 7 16,-10-14-16,13 28 0,-8 8 15,-2 7-15,-8 6 16,5-49-16,-9 56 0,-8 6 15,6 0-15,-5-8 16,2 1-16,-2 0 0,7-3 16,-6-2-16,2-2 15,3-3-15,10-45 0,-11 49 16,11-49-16,0 0 16,0 0-16,-3 46 0</inkml:trace>
  <inkml:trace contextRef="#ctx0" brushRef="#br1" timeOffset="-139678.55">7237 8703 0,'0'0'0,"0"0"15,0 0-15,-8 6 16,-11 4-16,-10 7 0,3 5 16,26-22-16,-15 19 15,5 7-15,4-2 0,6-24 16,0 32-16,0-32 15,16 28-15,13 2 16,20 0-16,6-9 0,6-6 16,9-1-16,3-5 15,6-2-15,5-5 0,-1-4 16,2 0-16,-7-3 16,4 1-16,-5-1 0,-8-2 15,-2 0-15,-3 0 16,-12 3-16,-52 4 0,49-6 15,-49 6-15,36-12 16,-12-5-16</inkml:trace>
  <inkml:trace contextRef="#ctx0" brushRef="#br1" timeOffset="-139303.53">7907 8703 0,'0'0'0,"0"0"15,0 0-15,0 0 0,0 0 16,0 0-16,0 0 15,-7 18-15,-7 17 0,-3 5 16,-6 3-16,5 2 16,-2 2-16,-3-2 15,3 1-15,-4 2 0,0 2 16,4-4-16,3 0 16,3-1-16,14-45 0,-11 45 15,11-45-15,-16 49 16,16-49-16,0 0 0,-11 52 15,11-52-15,-3 44 16,12-16-16</inkml:trace>
  <inkml:trace contextRef="#ctx0" brushRef="#br1" timeOffset="-138662.86">9045 8703 0,'0'0'0,"0"0"15,0 0-15,0 0 16,0-10-16,0 10 15,-9-18-15,-6-5 0,15 23 16,-24-13-16,-3 8 16,1 7-16,26-2 0,-34 10 15,-4 3-15,-4 7 16,-4 8-16,3 1 0,8 4 16,35-33-16,-31 37 15,31-37-15,-25 42 0,7 4 16,11-4-16,7-42 15,7 36-15,7-6 16,-14-30-16,19 22 0,-19-22 16,27 21-16,11-12 15,-38-9-15,47 0 0,18-9 16,-2-4-16,-7-4 16,1-6-16,-57 23 0,56-26 15,-56 26-15,56-32 16,-56 32-16,0 0 0,0 0 15,54-35-15,-54 35 16,0 0-16,0 0 0,44-23 16,-11 12-16,-15 17 15,-11 13-15,-1 6 0,-5 7 16,-1 7-16,-3 12 16,-5 9-16,-3-1 15,-2 2-15,-1 2 0,-2-3 16,6-2-16,2-3 15,3-5-15,1-1 0,3-6 16,1-43-16,-2 43 16,2 3-16</inkml:trace>
  <inkml:trace contextRef="#ctx0" brushRef="#br1" timeOffset="-87889.15">11786 8758 0,'0'0'0,"0"0"16,0 0-16,0 0 0,0 0 15,0 0-15,0 0 16,0 0-16,0 0 0,1-2 15,-1 2-15,0 0 16,0 0-16,14-7 16,-14 7-16,0 0 0,0 0 15,7-13-15,-7 13 0,0-4 16,0 4-16,-15 3 16,-8 8-16,-3 5 15,-2 3-15,-3 6 0,-6 2 16,-6 11-16,4 1 15,2 2-15,37-41 0,-35 43 16,6 0-16,29-43 16,-20 42-16,20-42 0,-8 36 15,12-8-15,13-7 16,9-3-16,13-5 0,9-6 16,21-2-16,4-5 15,7-2-15,9-1 0,26-4 16,11 0-16,-15 5 15,-16 2-15,-13 0 0,-15 0 16,-10 0-16,-2 0 16,-55 0-16,51 0 0,-51 0 15,0 0-15,55-2 16</inkml:trace>
  <inkml:trace contextRef="#ctx0" brushRef="#br1" timeOffset="-87545.65">12201 8817 0,'0'0'0,"0"0"0,0 0 15,0 0-15,0 0 16,0 0-16,0 0 16,-17 20-16,-8 14 0,-11 14 15,-2 2-15,-2 5 16,-1 0-16,-1 5 0,2 1 16,3 1-16,2-2 15,5-2-15,-3-3 0,8-3 16,6 1-16,2-8 15,17-45-15,-10 46 0,7-3 16,3-43-16,0 0 16,18 39-16</inkml:trace>
  <inkml:trace contextRef="#ctx0" brushRef="#br1" timeOffset="-87014.13">13573 8974 0,'0'0'0,"0"0"16,0 0-16,-7-12 0,7 12 15,-16-20-15,-4-3 16,20 23-16,-29-13 0,0 4 16,-12 6-16,0 1 15,-3 7-15,-17 6 0,-4 5 16,-5 9-16,-8 9 16,-25 20-16,-16 23 0,5 11 15,19 4-15,30-1 16,17-9-16,21-7 0,19-7 15,16-17-15,4-7 16,15-8-16,14-2 0,12-11 16,6-3-16,13-11 15,8-6-15,7-8 0,22-11 16,14-11-16,-2-8 16,-12-4-16,-7-1 15,-13-4-15,-3-4 0,-16-6 16,-8-4-16,-13-3 15,-15 2-15,-14 6 0,-8 6 16,-8-9-16,-14 3 16,-11-1-16,-10 5 0,-9 0 15,-8 10-15,-15 5 16,-5 8-16,-5 4 0,-7-1 16</inkml:trace>
  <inkml:trace contextRef="#ctx0" brushRef="#br1" timeOffset="-85763.79">15326 8862 0,'0'0'0,"0"0"16,0 0-16,0 0 0,0 0 16,0 0-16,0 0 15,-15 12-15,15-12 0,-21 18 16,-8 7-16,29-25 16,-27 25-16,-6 5 0,1 9 15,-2 1-15,-4 1 16,-4 2-16,-3 4 0,-2 3 15,2 0-15,-2-2 16,-1 2-16,-3-2 0,0 2 16,-2 0-16,-1 0 15,2 1-15,0-4 16,4 0-16,0-7 0,6 1 16</inkml:trace>
  <inkml:trace contextRef="#ctx0" brushRef="#br1" timeOffset="-85279.55">14406 9114 0,'0'0'0,"0"0"16,0 0-16,0 0 16,0 0-16,-16 0 0,16 0 15,-31 3-15,31-3 0,-47 7 16,9 14-16,38-21 15,-23 27-15,23-27 16,-14 35-16,14 0 0,5-3 16,8-6-16,6 1 15,-19-27-15,27 18 0,8-4 16,1-7-16,1-7 16,-37 0-16,39-7 0,-39 7 15,37-15-15,-37 15 16,37-22-16,-14-2 0,-23 24 15,14-28-15,-14 3 16,-7 5-16,7 20 0,-17-20 16,-7 3-16,24 17 15,-30-13-15,-6 4 0</inkml:trace>
  <inkml:trace contextRef="#ctx0" brushRef="#br1" timeOffset="-84232.42">16158 9250 0,'0'0'0,"0"0"15,0 0-15,0 0 16,0 0-16,0 0 0,0 0 15,0 0-15,0 0 16,0 0-16,0 0 0,11 0 16,-11 0-16,0 0 15,0 0-15,17 0 16,-17 0-16,0 0 0,32 0 16,-32 0-16,29 0 0,4-5 15,-33 5-15,34-1 16,5-4-16,5-1 15,12 0-15,-3-1 0,2 4 16,3-2-16,0 0 16,0 0-16,-1 3 0,-57 2 15,62-1-15,1 2 16,-4 1-16,-59-2 0,0 0 16,0 0-16,66 10 15</inkml:trace>
  <inkml:trace contextRef="#ctx0" brushRef="#br1" timeOffset="-83810.52">16041 9688 0,'0'0'0,"0"0"0,0 0 16,0 0-16,21 0 0,-21 0 16,49-4-16,19 0 15,3 0-15,-3 2 0,1 1 16,0-4-16,0-2 16,4 5-16,3-1 15,1 0-15,-1 3 0,-2 0 16,5 0-16,-79 0 15,77 6-15,-77-6 0,71 4 16,4 3-16</inkml:trace>
  <inkml:trace contextRef="#ctx0" brushRef="#br1" timeOffset="-45882.7">19235 8602 0,'0'0'15,"0"0"-15,0 0 16,0 0-16,0 0 0,0 0 15,0 0-15,0 0 16,0 0-16,0 0 0,-7-2 16,7 2-16,0 0 15,0 0-15,-12-7 0,12 7 16,-23-7-16,-1 9 16,24-2-16,-31 12 0,31-12 15,-24 23-15,24-23 16,-27 29-16,7 3 0,-3 5 15,-8 8-15,4 3 16,2 3-16,-2 1 16,3 3-16,-7-1 0,5 1 15,3 5-15,-8 1 0,6 1 16,-8-1-16,3 1 16,2 0-16,2-3 15,3 1-15,-1-4 0,24-56 16,-26 56-16,-6-2 0,1-5 15,-4-5-15,-1-5 16,-2 0-16,38-39 16,-44 34-16,44-34 0,-52 32 15,52-32-15,-62 27 16,62-27-16,-60 23 0,60-23 16,0 0-16,-61 18 15,61-18-15,0 0 0,-53 10 16,53-10-16,-40 2 15,40-2-15,-18-7 0,12-4 16,16-4-16,3-5 16,8 5-16,5-1 15,6-3-15,3 1 0,8 3 16,10 0-16,2 7 0,1 1 16,2 2-16,-2 3 15,1 4-15,1 1 16,0-1-16,-58-2 0,64 0 15,-64 0-15,63-2 16,0-3-16,-63 5 0,59-7 16,-10-3-16,-49 10 15,0 0-15,45-20 0,-7-6 16,-18-3-16</inkml:trace>
  <inkml:trace contextRef="#ctx0" brushRef="#br1" timeOffset="-45507.94">18167 9342 0,'0'0'15,"0"0"-15,0 0 16,0 0-16,0 0 0,0 0 16,21-2-16,19-13 15,6 0-15,0-1 0,-1-1 16,2 5-16,-47 12 15,57-10-15,5 0 0,2 2 16,-2-2-16,0 1 16,-6 0-16,2 2 15,2-3-15,-5 4 0,-55 6 16,57-11-16</inkml:trace>
  <inkml:trace contextRef="#ctx0" brushRef="#br1" timeOffset="-44664.14">19588 8776 0,'0'0'0,"0"0"0,0 0 16,0 0-16,14-10 15,13-6-15,10-5 0,-37 21 16,35-12-16,5-2 16,-40 14-16,43-14 0,-43 14 15,55-16-15,-55 16 16,58-12-16,-58 12 16,57-7-16,-2 3 0,-55 4 15,49 0-15,-49 0 16,45 8-16,-45-8 0,0 0 15,34 15-15,-10 4 16,-13 3-16,-11 5 0,-11-2 16,-7 5-16,-9-2 15,-4-1-15,-6 2 0,-9 3 16,3-2-16,43-30 16,-42 30-16,1-2 0,41-28 15,0 0-15,-31 29 16,31-29-16,-20 25 0,16-7 15,15-1-15,7-6 16,8-4-16,11 0 16,11-4-16,-48-3 0,68 5 15,6-3-15,4 6 16,-10-1-16,-7 1 0,4 4 16,-65-12-16,63 19 15,-5-2-15,-14 6 0,-44-23 16,34 26-16,-10 0 15,-10-2-15,-14-2 0,0-22 16,-14 26-16,-10 0 16,-10 6-16,-12 5 0,-3 0 15,-8-6-15,-1-1 16,-6-2-16,4-1 0,0-2 16,3-2-16,57-23 15,-65 18-15,5-6 0,-3-7 16,14-8-16,2-4 15,47 7-15,-37-16 0,37 16 16,-22-20-16,10-10 16,7-4-16</inkml:trace>
  <inkml:trace contextRef="#ctx0" brushRef="#br1" timeOffset="-43929.71">21343 8684 0,'0'0'0,"0"0"0,0 0 16,0 0-16,0 0 15,-6-9-15,6 9 16,-7-17-16,7 17 0,-24-22 16,24 22-16,-27-13 15,27 13-15,-30-7 0,30 7 16,-31 0-16,0 5 15,-3 6-15,-3 3 0,6 6 16,-1 6-16,3 3 16,-9 12-16,13 0 0,4 4 15,8 1-15,5-1 16,8 3-16,4-1 0,7-2 16,6-4-16,-17-41 15,27 34-15,7-9 0,5-9 16,-8-11-16,-31-5 15,37-1-15,-1-12 16,4-7-16,3-5 0,-8-9 16,6-6-16,-4-1 15,-5 1-15,-1-4 0,-4 4 16,-3-2-16,-24 42 16,0 0-16,21-39 0,-21 39 15,0 0-15,0 0 16,13-37-16,-13 37 0,10-18 15,-3 12-15,-3 10 16,-4 8-16,-9 8 0,4 11 16,-2 9-16,-2 15 15,1 4-15,1 3 0,1-1 16,4 2-16,0 0 16,-1-4-16,-3-4 0,3-1 15,3-54-15,-1 51 16,-3-4-16,4-47 15,0 0-15,-4 49 0,4-49 16,-11 39-16</inkml:trace>
  <inkml:trace contextRef="#ctx0" brushRef="#br1" timeOffset="-40663.79">22377 8794 0,'0'0'0,"0"0"16,0 0-16,0 0 15,0 0-15,0 0 0,0 0 16,0 0-16,0 0 15,0 0-15,0 0 0,0 0 16,0 0-16,0 0 16,0 0-16,0 0 0,0 0 15,0 0-15,0 0 16,0 0-16,0 0 16,0 0-16,0 0 0,0 0 15,0 0-15,0 0 0,0 0 16,7-5-16,10-7 15,-17 12-15,28-13 16,-28 13-16,0 0 0,36-18 16,-36 18-16,41-19 15,12 1-15,-53 18 0,0 0 16,49-17-16,-49 17 16,51-14-16,-51 14 0,0 0 15,50-10-15,-50 10 16,44-4-16,-44 4 0,0 0 15,0 0-15,38 7 16,-18 1-16,-3 9 0,-17-17 16,0 18-16,-2 3 15,-10 2-15,-4 1 16,-2 1-16,-2 3 0,-7 2 16,27-30-16,-27 32 0,-8 10 15,3 2-15,1-3 16,0 1-16,31-42 15,-28 43-15,28-43 0,-27 45 16,27-45-16,-18 51 16,3-1-16,15-50 0,0 43 15,7-4-15,-7-39 16,17 35-16,-17-35 0,24 25 16,-24-25-16,34 22 15,7-4-15,10-4 0,3-7 16,-1-5-16,-4-4 15,-1-1-15,0-3 0,-2-3 16,-46 9-16,49-18 16,6-14-16</inkml:trace>
  <inkml:trace contextRef="#ctx0" brushRef="#br1" timeOffset="-39975.96">23496 8577 0,'0'0'15,"0"0"-15,0 0 0,0 0 16,0 0-16,0 0 16,0 0-16,-20 14 0,-5 4 15,-10 5-15,35-23 16,-26 22-16,26-22 15,0 0-15,-29 25 0,29-25 16,-25 30-16,25-30 16,-12 30-16,12-30 0,0 30 15,15-7-15,9-1 16,6-3-16,4-1 0,4-2 16,8 0-16,9 3 15,1-4-15,-2 2 0,1-4 16,1 2-16,-3 2 15,-3-2-15,-3 4 0,-4 2 16,-43-21-16,42 20 16,-42-20-16,40 27 15,-40-27-15,35 34 0,-35-34 16,19 41-16,-12 3 16,-9-5-16,-13-2 0,-2-8 15,-7-2-15,-6 3 16,30-30-16,-47 35 0,-7-4 15,-1-6-15,1-3 16,-1-5-16,55-17 0,-56 8 16,0-5-16,-2-3 15,8-7-15,6-2 0,44 9 16,-42-13-16,5-6 16,37 19-16,-30-32 0</inkml:trace>
  <inkml:trace contextRef="#ctx0" brushRef="#br1" timeOffset="-39475.93">23485 8658 0,'0'0'16,"0"0"-16,0 0 15,0 0-15,0 0 0,14-4 16,18-7-16,-32 11 16,49-11-16,-49 11 0,54-11 15,4 1-15,-4 1 16,-6-2-16,2 2 0,2-1 15,-52 10-15,59-6 16,-2-4-16,6 1 0,-5 0 16,-2 2-16,-7 1 15,1 0-15,1 3 0,-3-2 16,-48 5-16,51-7 16,3-2-16,1-3 0</inkml:trace>
  <inkml:trace contextRef="#ctx0" brushRef="#br1" timeOffset="-38616.79">25368 8561 0,'0'0'0,"0"0"0,0 0 16,0 0-16,0 0 0,0 0 15,0 0-15,0 0 16,0 0-16,0 0 16,0 0-16,0 0 0,0 0 15,-14-3-15,-10-8 16,24 11-16,-35-13 0,35 13 15,-36-9-15,5 3 16,31 6-16,-32-1 0,-5 2 16,1 3-16,-5 2 15,41-6-15,-38 11 16,-1 5-16,39-16 0,-36 26 16,2 7-16,5 2 15,29-35-15,-15 39 0,6 1 16,9 2-16,0-42 15,9 36-15,-9-36 0,15 30 16,-15-30-16,24 23 16,-24-23-16,34 16 0,0-9 15,7-10-15,-8-6 16,4-3-16,-3-8 0,3-2 16,6-11-16,-7 5 15,-4-1-15,-5 5 0,-27 24 16,0 0-16,0 0 15,24-24-15,-24 24 0,0 0 16,0 0-16,19-18 16,-4 9-16,-6 9 0,-9 0 15,4 12-15,-4 6 16,-6 7-16,-1 4 16,-4 6-16,0 1 0,-1 3 15,-1 9-15,-1 0 16,14-48-16,-10 50 0,0 1 15,10-51-15,-7 54 16,4-2-16,3-52 0,0 53 16,-1-5-16,1-48 15,0 52-15,0-52 0,-3 51 16,3-51-16,3 47 16,11-4-16</inkml:trace>
  <inkml:trace contextRef="#ctx0" brushRef="#br1" timeOffset="-33507.09">19765 10442 0,'0'0'0,"25"0"0,21-6 16,26 2-16,5 1 15,7 2-15,2-3 0,23 3 16,2-4-16,8 1 0,2-3 16,11 3-16,7-6 15,17 1-15,17-2 16,11-3-16,3 4 0,2-1 16,14 7-16,0-1 15,6 5-15,6-2 0,15 2 16,7-3-16,10 3 15,-13 5-15,-4-2 0,-1 0 16,-6 2-16,-5 7 16,-15-3-16,-21 4 0,-16-3 15,-24 2-15,-17-5 16,-26-6-16,-14-9 0</inkml:trace>
  <inkml:trace contextRef="#ctx0" brushRef="#br1" timeOffset="-32850.54">20351 10784 0,'0'0'16,"0"0"-16,0 0 15,0 0-15,24 0 0,23 0 16,-47 0-16,77 0 16,-9 0-16,4-5 0,-6 0 15,-3 3-15,2-1 16,5 1-16,3 2 16,6 0-16,7 0 0,22-3 15,4-1-15,-1-2 16,14-4-16,17 3 0,15-4 15,15 0-15,12-3 16,6 0-16,19 3 0,2 2 16,9-1-16,-2 0 15,5 0-15,0 3 0,-5 5 16,-6 8-16,-20 9 16,-18 3-16,-21-4 0,-22-9 15,2-13-15</inkml:trace>
  <inkml:trace contextRef="#ctx0" brushRef="#br1" timeOffset="-8316.98">3118 10674 0,'0'0'0,"0"0"0,0 0 31,0 0-31,0 0 0,0 0 16,-14 0-16,14 0 15,0 0-15,-25 0 0,25 0 16,0 0-16,0 0 15,-36 0-15,36 0 0,0 0 0,0 0 0,-36 0 32,36 0-32,0 0 0,0 0 0,-27 0 0,27 0 31,0 0-31,0 0 16,-18 0-16,18 0 0,0 0 15,0 0-15,-8 0 0,8 0 0,0 0 0,0 0 16,-5-2-16,5 2 31,0 0-31,0 0 0,-5-3 16,5 3-16,0 0 0,0 0 0,-3 0 0,3 0 31,0 0-31,0 0 16,-2 0-16,2 0 0,0 0 15,0 0-15,-4 3 16,4-3-16,0 0 0,0 0 0,0 0 0,0 0 31,0 0-31,0 0 0,-1 0 0,1 0 0,0 0 31,0 0-31,0-3 0,0 3 0,0 0 0,0 0 32,0-7-32,0 7 15,0 0-15,0 0 0,1-5 16,-1 5-16,0 0 15,0 0-15,4-6 0,-4 6 16,0 0-16,7-4 0,-7 4 0,0 0 0,0 0 16,13-7-16,-13 7 31,0 0-31,21-8 0,-21 8 16,0 0-16,27-11 15,-27 11-15,0 0 0,0 0 16,26-9-16,-26 9 15,0 0-15,0 0 0,30-9 0,-30 9 0,0 0 32,0 0-32,24-7 0,-24 7 0,0 0 0,0 0 15,21-9-15,-21 9 16,0 0-16,0 0 0,13-4 31,-13 4-31,0 0 16,0 0-16,7-7 0,-7 7 15,0 0-15,0 0 0,6-2 0,-6 2 0,0 0 32,0 0-32,-3-5 0,3 5 0,0 0 0,-6 2 31,6-2-31,0 0 16,0 0-16,-7 7 0,7-7 15,0 0-15,0 0 16,-7 9-16,7-9 0,0 0 15,0 0-15,-3 12 16,3-12-16,0 0 0,0 0 16,-7 11-16,7-11 15,0 0-15,0 0 16,-2 12-16,2-12 0,0 0 16,0 0-16,-5 10 15,5-10-15,-3 10 0,3-10 16,0 0-16,0 0 0,0 5 15,0-5-15,0 0 16,5 0-16,-5 0 16,0 0-16,0 0 0,5-4 15,-5 4-15,0 0 16,0 0-16,10-3 0,-10 3 16,0 0-16,0 0 15,10-8-15,-10 8 0,0 0 16,0 0-16,13-7 15,-13 7-15,0 0 16,0 0-16,15-6 0,-15 6 16,0 0-16,0 0 15,19-9-15,-19 9 0,0 0 16,0 0-16,18-5 0,-18 5 16,0 0-16,0 0 15,13-4-15,-13 4 16,14-2-16,-14 2 0,0 0 15,22-5-15,6 2 16,-28 3-16,32-4 0,-32 4 16,36-4-16,-36 4 15,44-3-15,-44 3 0,56 0 16,-3 4-16,-5 6 16,-4-1-16,-4 3 0,-40-12 15,33 13-15,-33-13 16,33 19-16,-33-19 0,37 25 15,-37-25-15,36 32 16,-10 1-16,-8 4 16,-18-37-16,2 40 0,-9-5 15,-8 0-15,-4-6 0,-5 3 16,-4 0-16,-9 5 16,-5 1-16,3-3 15,-6 0-15,3-4 0,3-2 16,0-1-16,3-1 15,2 1-15,34-28 0,0 0 16,-29 30-16,29-30 16,-24 28-16,24-28 0,-7 26 15,9-1-15,-2-25 16,17 21-16,5-6 0,12-1 16,0-2-16,7-6 15,1 0-15,6-6 0,-48 0 16,58-6-16,2 2 15,-2-5-15,-9-2 0,-3-6 16,-46 17-16,43-27 16</inkml:trace>
  <inkml:trace contextRef="#ctx0" brushRef="#br1" timeOffset="-7770.21">4748 10757 0,'0'0'0,"0"0"16,0 0-16,0 0 0,0 0 15,0 0-15,-22 0 16,-14 0-16,-18 3 0,54-3 16,-57 4-16,0 11 15,2 5-15,8 3 0,-3 2 16,-3 5-16,0 9 16,4 4-16,5 5 15,1 2-15,9 2 0,10 3 16,11-2-16,13-1 15,10-1-15,10-6 0,13-6 16,3-7-16,10-7 16,9-11-16,7-9 0,8-9 15,1-7-15,-1-9 16,2-9-16,-1-8 0,1-7 16,9-16-16,-5-10 15,-12 2-15,-16 2 0,-14-3 16,-20 17-16,-6 6 15,-13 4-15,-7 5 0,-5 0 16,-10 7-16,27 30 16,-33-22-16,1 5 15,-10 4-15,4 6 0,38 7 16,-45-12-16</inkml:trace>
  <inkml:trace contextRef="#ctx0" brushRef="#br1" timeOffset="-7332.68">6394 10701 0,'0'0'0,"0"0"16,0 0-16,0 0 16,0 0-16,-26 6 0,-9 9 15,-8 0-15,3 8 16,2 2-16,-8 4 15,6 6-15,-9 4 0,1 9 16,-6 10-16,-8 0 16,-11 18-16,-7 8 0,14-6 15,10-10-15,4-4 16,4-3-16,14-12 0,9-8 16,-2 2-16,27-43 15,-22 45-15,3 1 0,19-46 16,0 0-16,-15 36 15,4-16-15</inkml:trace>
  <inkml:trace contextRef="#ctx0" brushRef="#br1" timeOffset="-6848.28">5562 10920 0,'0'0'0,"0"0"0,0 0 15,0 0-15,-13-3 16,13 3-16,-21-11 15,21 11-15,0 0 0,-34-11 16,34 11-16,-37-7 0,37 7 16,-36 14-16,11 11 15,11 5-15,14-30 16,-4 27-16,6 1 0,-2-28 16,14 24-16,8-3 15,-22-21-15,29 14 0,-29-14 16,36 6-16,-36-6 15,39 0-15,3-6 0,-42 6 16,37-12-16,-4-7 16,-33 19-16,0 0 0,24-21 15,-7-4-15,-17 25 16,0 0-16,7-27 0,-7 27 16,0 0-16,0 0 15,4-27-15,-4 27 0,3-27 16</inkml:trace>
  <inkml:trace contextRef="#ctx0" brushRef="#br1" timeOffset="-6316.9">6302 11285 0,'0'0'0,"0"0"15,0 0-15,0 0 16,-25 0-16,-13 5 0,-19 0 16,57-5-16,-47 13 15,47-13-15,-41 20 0,41-20 16,-27 27-16,8 6 15,14-3-15,5-30 0,3 30 16,11 2-16,-14-32 16,33 25-16,9-7 0,16-5 15,-2-11-15,-56-2 16,55-5-16,-2-3 0,-53 8 16,45-18-16,-45 18 15,34-24-15,-15 2 0,-19 22 16,0-28-16,-12 5 15,-12 3-15,-7 2 0,-7 1 16</inkml:trace>
  <inkml:trace contextRef="#ctx0" brushRef="#br1" timeOffset="32860.38">9455 10829 0,'0'0'0,"0"0"0,0 0 15,3-14-15,-3 14 0,16-27 16,-16 27-16,0 0 15,0 0-15,19-30 0,-19 30 16,0 0-16,0 0 16,13-21-16,-13 21 15,3-9-15,-9 9 0,-8 8 16,-3 5-16,-4 7 16,-6 6-16,-5 1 0,-2 3 15,-11 11-15,45-41 16,-47 43-16,8 1 0,13-1 15,26-43-15,-10 39 16,17-1-16,10-3 0,8-10 16,17 0-16,-42-25 15,59 32-15,16-3 0,5 0 16,-2-6-16,-3 1 16,-75-24-16,67 23 0,-67-23 15,52 27-15,-17 5 16,-20-3-16,-23-4 0,-18 0 15,-20 3-15,-34 6 16,-36 10-16,-30 5 0,-11 2 16,-3-6-16,17-1 15,25-12-15,17-9 16,16-15-16,24-8 0</inkml:trace>
  <inkml:trace contextRef="#ctx0" brushRef="#br1" timeOffset="33157.28">9506 10968 0,'0'0'0,"0"0"0,0 0 16,10-13-16,-10 13 15,0 0-15,0 0 0,14-26 16,-14 26-16,0 0 15,0 0-15,12-30 0,-12 30 16,14-22-16,1 1 16,9 5-16,8 3 0,6 0 15,8-2-15,17 1 16,8 3-16,4 1 16,3 3-16,-1 2 0,-5 2 15,-7 8-15,-65-5 16,0 0-16,61 10 0</inkml:trace>
  <inkml:trace contextRef="#ctx0" brushRef="#br1" timeOffset="33641.68">10476 11140 0,'0'0'0,"0"0"15,0 0-15,0 0 0,0 0 16,0 0-16,-27 5 16,-22 10-16,49-15 15,-73 27-15,8 5 0,-6 2 16,4 0-16,5 2 15,4 8-15,5-1 0,8 3 16,15 0-16,13 0 16,7 2-16,13-1 0,14-1 15,10-7-15,16-8 16,8-8-16,7-13 0,10-13 16,10-6-16,4-8 15,2-12-15,18-12 0,2-9 16,-10-4-16,-18 1 15,-18 5-15,-20 5 0,-11 4 16,-8-4-16,-15 0 16,-8 1-16,-15 5 15,-8 8-15,-7 6 0,-1 10 16,-3 4-16,-8 2 16,-9 9-16,0 3 0,55-5 15,-56 11-15,-2 3 16</inkml:trace>
  <inkml:trace contextRef="#ctx0" brushRef="#br1" timeOffset="34126.11">11781 11214 0,'0'0'0,"0"0"0,0 0 15,0 0-15,-24 0 0,24 0 16,-44-4-16,44 4 16,-72-2-16,72 2 15,-78 2-15,4 7 0,3 7 16,13 6-16,3 6 15,-8 7-15,9 3 0,4 8 16,11 0-16,9 6 16,16 4-16,4-3 15,15 0-15,10-2 0,12-7 16,14-9-16,10-10 0,11-11 16,9-7-16,3-14 15,0-7-15,1-6 0,2-6 16,-9-6-16,-6-6 15,-62 38-15,54-48 16,-15-2-16,-13-7 0,-26 57 16,13-55-16,-18 2 15,-8 8-15,-11 5 0,-9 7 16,3 8-16,-1 9 16,4 4-16,-3 0 0</inkml:trace>
  <inkml:trace contextRef="#ctx0" brushRef="#br1" timeOffset="34642.01">12888 11295 0,'0'0'0,"0"0"16,0 0-16,0 0 15,0 0-15,0 0 0,-20-3 16,-10-11-16,-8-4 16,-2-2-16,-4 5 15,-4 7-15,-3 8 0,-3 4 16,-1 8-16,-1 1 15,-6 10-15,8 5 0,-2 6 16,6 2-16,-3 3 16,9 5-16,2 1 0,12 3 15,12 0-15,13-3 16,10-3-16,7-8 0,15-9 16,9-9-16,5-5 15,11-4-15,17-7 0,6-8 16,1-12-16,1 0 15,-6-4-15,-6-7 16,-4-1-16,-11-4 0,-5-1 16,-14-3-16,-5-3 15,-18-1-15,-8 0 0,-8 5 16,-11 3-16,19 36 16,-27-32-16,-8 4 0,-6 8 15</inkml:trace>
  <inkml:trace contextRef="#ctx0" brushRef="#br1" timeOffset="35110.8">13773 11212 0,'0'0'0,"0"0"0,0 0 15,0 0-15,-23 0 16,-21-4-16,44 4 0,-71 0 16,2 6-16,-9 8 15,6 7-15,5 6 0,6 10 16,-2 5-16,9 4 15,4 8-15,11-2 0,10 2 16,14-1-16,11-3 16,10 1-16,15-7 0,16-9 15,15-10-15,10-11 16,5-12-16,4-14 0,2-3 16,-2-11-16,1-3 15,-7-8-15,-8-4 0,-9-3 16,-11-1-16,-11-5 15,-9 2-15,-17 0 16,-10 0-16,-11 5 0,-7 2 16,-6 4-16,-5 3 15,2 7-15,37 27 0,-46-23 16</inkml:trace>
  <inkml:trace contextRef="#ctx0" brushRef="#br1" timeOffset="35579.61">14406 11431 0,'0'0'0,"0"0"0,0 0 16,0 0-16,0 0 16,21 0-16,-21 0 0,50 0 15,27-5-15,-2 1 16,-5 0-16,-4-1 0,-3-2 16,0 2-16,-2 3 15,-3 2-15,1-2 0,-59 2 16,57 0-16,-57 0 15,62 0-15,-62 0 16,0 0-16,0 0 0,62 2 16</inkml:trace>
  <inkml:trace contextRef="#ctx0" brushRef="#br1" timeOffset="36266.89">16322 10865 0,'0'0'16,"0"0"-16,0 0 15,0 0-15,0 0 0,0 0 16,0 0-16,0 19 15,0 14-15,0 20 0,-4 4 16,-4 3-16,-14 6 16,-3-2-16,-4 1 15,-6 8-15,-9 14 0,-7 3 16,1-6-16,1-11 16,-2-3-16,-3-6 0,1-5 15,8-15-15,2-7 16,-4-1-16,-1-4 0,4-7 15,44-25-15,-48 23 16,48-23-16,-47 11 0,4-11 16,43 0-16,-29-8 15,10-8-15,11-5 0,7-4 16,1 25-16,8-27 16,12-3-16,9 3 0,11 2 15,17-4-15,10 7 16,3 2-16,4 3 0,0 7 15,2 5-15,0 5 16,-7 6-16,-69-6 0,70 12 16,-7 2-16,-63-14 15,0 0-15,0 0 16,57 11-16,-57-11 0,40 9 16,-24-9-16,-13-4 0</inkml:trace>
  <inkml:trace contextRef="#ctx0" brushRef="#br1" timeOffset="36532.54">15735 11523 0,'0'0'15,"0"0"-15,24 0 0,30 0 16,21-5-16,2 0 16,-6 3-16,-4-1 0,0 2 15,2-1-15,2-6 16,4 2-16,-1-9 0,-15 4 16,-3-3-16,-3 1 15,-3 1-15,-50 12 16,51-18-16</inkml:trace>
  <inkml:trace contextRef="#ctx0" brushRef="#br1" timeOffset="36876.58">17172 10984 0,'0'0'0,"0"0"0,0 0 16,0 0-16,0 0 16,0 0-16,-7 20 15,-3 20-15,-10 16 0,-1-6 16,-2 0-16,-7 7 15,2 3-15,-5 4 0,-1 3 16,2-2-16,-2 1 16,1-4-16,4-2 0,6-3 15,-3-5-15,26-52 16,0 0-16,-23 47 0,23-47 16,-18 49-16</inkml:trace>
  <inkml:trace contextRef="#ctx0" brushRef="#br1" timeOffset="37204.71">17619 11077 0,'0'0'0,"0"0"15,0 0-15,0 0 0,-18 23 16,-9 14-16,-15 20 16,-1 2-16,-1 3 0,0 4 15,-13 14-15,3 2 16,6-9-16,4-7 0,8-5 15,36-61-15,-29 51 16,29-51-16,0 0 0,-23 46 16,4 1-16</inkml:trace>
  <inkml:trace contextRef="#ctx0" brushRef="#br1" timeOffset="38095.15">18419 11208 0,'0'0'0,"0"0"0,-23 0 16,-23 0-16,46 0 0,-70 0 16,70 0-16,-63 6 15,6 4-15,57-10 16,-51 16-16,51-16 0,-32 20 16,16 1-16,16-4 15,9 0-15,7 3 0,7 3 16,9 2-16,8 0 15,12 3-15,5 1 0,0-1 16,1 2-16,-1-4 16,-57-26-16,51 33 0,-51-33 15,51 36-15,-51-36 16,36 39-16,-17 3 0,-18-7 16,-16-6-16,-16-3 15,-12-1-15,-19 2 0,-8-2 16,-4-4-16,-2-2 15,2-6-15,5-3 0,69-10 16,-66 7-16,66-7 16,0 0-16,-49 0 0,18-5 15,19-9-15,21-2 16,12-7-16,10-4 16,9-5-16,18-9 0,6-3 15,4-4-15,17-8 16,-3-6-16,-7 2 0,-14 8 15,-25 14-15,-36 38 16,27-37-16,-27 37 0,10-34 16,-10 4-16,-10 5 15,-7 2-15</inkml:trace>
  <inkml:trace contextRef="#ctx0" brushRef="#br1" timeOffset="38579.83">19254 11122 0,'0'0'0,"0"0"16,0 0-16,-22 6 0,-9 8 15,31-14-15,-37 22 16,37-22-16,-29 30 16,29-30-16,-14 31 0,14 1 15,10-8-15,10-2 16,6 2-16,10-4 0,5 0 15,15 8-15,0-1 16,1 1-16,-4-2 0,-6 5 16,-47-31-16,41 33 15,-9 4-15,-13 2 0,-13-2 16,-12-6-16,-13 0 16,-13 0-16,-12 3 0,-11-1 15,-8-5-15,-12 0 16,0-3-16,-3 2 0,-2-2 15,8-3-15,4-2 16,10-6-16,4-3 0,54-11 16,-44-2-16</inkml:trace>
  <inkml:trace contextRef="#ctx0" brushRef="#br1" timeOffset="38892.08">19164 11233 0,'0'0'16,"0"0"-16,0 0 15,0 0-15,24-3 0,23-8 16,-47 11-16,77-11 16,3-3-16,-2 2 0,-78 12 15,71-10-15,3 2 16,-2 4-16,-3 1 16,-9 3-16,-3 0 0,-5 3 15,-6-6-15,-3-1 16</inkml:trace>
  <inkml:trace contextRef="#ctx0" brushRef="#br1" timeOffset="39283.01">20695 11212 0,'0'0'0,"0"0"16,0 0-16,0 0 0,0 0 15,-8 18-15,4 15 16,4-33-16,-15 50 15,-5-3-15,-3-1 0,0 3 16,-5 3-16,4 4 16,-6 6-16,-3 2 0,2 0 15,1-1-15,5 3 16,2-2-16,1-2 0,7-3 16,15-59-16,-14 60 15,7-1-15,7-59 0,0 0 16,7 58-16</inkml:trace>
  <inkml:trace contextRef="#ctx0" brushRef="#br1" timeOffset="41017.25">22018 11559 0,'0'0'16,"0"0"-16,0 0 16,0 0-16,0 0 0,0 0 15,0 0-15,0 0 0,0 0 16,0 0-16,0 0 16,0 0-16,0 0 15,0 0-15,0 0 0,0 0 16,0 0-16,21-7 15,19-9-15,10-2 0,2 5 16,-1 1-16,-1 0 0,-50 12 16,50-6-16,-50 6 15,50-5-15,-50 5 16,49 2-16,-49-2 0,0 0 16,41 4-16,-41-4 15,13 7-15</inkml:trace>
  <inkml:trace contextRef="#ctx0" brushRef="#br1" timeOffset="41251.91">21926 11963 0,'0'0'0,"0"0"0,0 0 15,23-2-15,25-10 16,20-1-16,-7-2 0,-6 5 16,3 3-16,-6 0 15,3 4-15,-6 3 0,-49 0 16,53 7-16,-53-7 16,56 12-16,1 4 0</inkml:trace>
  <inkml:trace contextRef="#ctx0" brushRef="#br1" timeOffset="51690.71">24664 10909 0,'0'0'0,"0"0"0,0 0 15,0 0-15,0 0 0,-15 4 16,15-4-16,0 0 15,-25 4-15,25-4 16,-34 12-16,-4 4 0,12 2 16,-1 3-16,5 2 15,-2 5-15,-5 3 0,-4 10 16,2 2-16,0 6 16,2 1-16,-2 3 0,6 0 15,-1 10-15,-1 2 16,1 4-16,-3 0 0,2 1 15,-2 3-15,-10 16 16,-5-2-16,-7-10 0,1-8 16,-1-10-16,10-15 15,-3-12-15,3-2 0,41-30 16,-44 20-16,44-20 16,-43 13-16,43-13 0,0 0 15,-39-4-15,39 4 16,-21-16-16,21 16 15,-6-20-15,9-10 0,12 2 16,6-2-16,6 9 16,7-3-16,6 1 0,10-2 15,5 7-15,3 4 16,5 7-16,5 0 0,-2 5 16,7 4-16,-5 1 15,1 1-15,-1-4 0,-8-3 16,1 2-16,-61 1 15,53-7-15,-53 7 0,51-11 16,-2-8-16</inkml:trace>
  <inkml:trace contextRef="#ctx0" brushRef="#br1" timeOffset="51987.59">23854 11614 0,'0'0'0,"0"0"16,0 0-16,0 0 0,18-9 15,16-10-15,12-6 16,2 2-16,3 3 0,4-1 16,4 4-16,1 0 15,1 4-15,-1-1 0,1 0 16,2 0-16</inkml:trace>
  <inkml:trace contextRef="#ctx0" brushRef="#br1" timeOffset="54268.93">25004 11194 0,'0'0'0,"0"0"16,0 0-16,0 0 16,0 0-16,0 0 0,0 0 15,0 0-15,11-12 16,10-6-16,-21 18 0,29-24 16,0 2-16,7 4 15,4-2-15,7-3 0,4 5 16,-4 2-16,-1 2 15,-46 14-15,46-11 0,-46 11 16,45-3-16,-45 3 16,0 0-16,37 7 0,-20 6 15,-10 8-15,-14 5 16,-5-1-16,-8 6 16,-7 1-16,-10 5 0,0 1 15,0 0-15,3-4 16,34-34-16,0 0 0,0 0 15,-30 34-15,30-34 16,-15 29-16,15-29 0,0 23 16,14-2-16,6-7 15,7-1-15,4-6 0,-31-7 16,40 10-16,2-2 16,8 4-16,2 6 0,-52-18 15,50 22-15,-6 6 16,-44-28-16,31 32 0,-11 3 15,-9 0-15,-14-5 16,-9 3-16,-8 0 0,-10 2 16,-13 6-16,-5-5 15,-4 0-15,0-4 16,-4-3-16,2-4 0,6-3 16,0-6-16,48-16 15,-46 11-15,7-8 0,17-2 16</inkml:trace>
  <inkml:trace contextRef="#ctx0" brushRef="#br1" timeOffset="55003.36">26487 10952 0,'0'0'0,"0"0"0,0 0 15,0 0-15,-24-2 0,24 2 16,-49-8-16,-19 2 15,5 6-15,5 6 16,7 9-16,8 8 0,4 1 16,5 4-16,34-28 15,-28 30-15,28-30 0,-21 34 16,8 2-16,13-36 16,3 32-16,8-4 15,10-1-15,9-2 0,4-3 16,9-1-16,12 0 15,0-2-15,2-4 0,-3 1 16,4 2-16,-5 1 16,-2 2-16,-10 1 0,-3 3 15,-7 5-15,-8 4 16,-9 2-16,-7-2 0,-7-1 16,-7 3-16,-10 1 15,-9 6-15,-8 0 0,-8-4 16,-4-2-16,0-8 15,-2-4-15,48-25 0,-50 19 16,3-11-16,47-8 16,-43-2-16,18-6 0,25 8 15,-19-19-15,14-7 16,6-8-16,13-2 16,8-3-16,9-9 0,3 0 15,7-3-15,-5-5 16,3 2-16,-2-6 0,0 3 15,-10 1-15,0 1 16,-10 2-16,-17 53 0,13-50 16,-9 4-16,-4 46 15,-7-41-15,-5 9 0,-7 12 16,-4 9-16,-8 2 16,-5 4-16,-5 2 0</inkml:trace>
  <inkml:trace contextRef="#ctx0" brushRef="#br1" timeOffset="57206.85">27339 10742 0,'0'0'16,"0"0"-16,0 0 16,0 0-16,0 0 0,0 0 15,0 0-15,0 0 16,0 0-16,0 0 0,0 0 16,0 0-16,0 0 0,0 0 15,0 0-15,0 0 16,0 0-16,-1 18 15,-8 17-15,2 1 0,7-36 16,-10 36-16,2 1 16,-3 4-16,-1 9 0,2 3 15,0 1-15,-2 1 16,-3 2-16,1 5 0,-3 0 16,1 1-16,-2 1 15,-1 0-15,1-7 16,0-2-16,18-55 0,-13 55 15,13-55-15,-11 50 16,11-50-16,0 0 0,0 0 16,-13 53-16</inkml:trace>
  <inkml:trace contextRef="#ctx0" brushRef="#br1" timeOffset="57659.81">27879 10782 0,'0'0'0,"0"0"0,0 0 16,-8 13-16,-10 14 16,-6 4-16,-3 0 0,7-4 15,0 0-15,1 5 16,4 2-16,15-34 0,-16 36 16,16-36-16,-12 47 15,7-2-15,5-45 0,7 44 16,10-8-16,14-7 15,5-5-15,7-8 0,3-5 16,11-5-16,1-6 16,0-1-16,0-6 0,0 2 15,-2-2-15,-56 7 16,56-9-16,-56 9 16,59-14-16,-59 14 0,52-18 15,-3-9-15,-49 27 16,36-32-16,-17-6 0</inkml:trace>
  <inkml:trace contextRef="#ctx0" brushRef="#br1" timeOffset="58003.59">28185 10895 0,'0'0'15,"0"0"-15,0 0 16,0 0-16,0 0 0,0 0 16,0 0-16,-6 21 15,3 15-15,-4 19 16,0 0-16,-5-1 0,2 3 16,-2 3-16,2-3 15,1-5-15,-3 5 0,2-1 16,-2 0-16,2-4 0,1 1 15,9-53-15,-6 50 16,6-50-16,-6 50 16,6-50-16,0 48 0,0-48 15,0 0-15,4 41 16,-4-41-16,12 26 0,6-22 16</inkml:trace>
  <inkml:trace contextRef="#ctx0" brushRef="#br1" timeOffset="58628.64">28988 10872 0,'0'0'0,"0"0"15,0 0-15,0 0 0,-5-11 16,5 11-16,-7-22 16,7 22-16,-22-30 15,22 30-15,-23-17 0,23 17 16,-31-4-16,31 4 16,-33 4-16,-4 8 0,1 9 15,4 3-15,4 9 16,-4 8-16,6 3 0,4 1 15,10 2-15,3 1 16,6-2-16,3-46 0,4 43 16,8-4-16,-12-39 15,15 31-15,-15-31 0,22 21 16,5-10-16,4-6 16,0-10-16,1-3 15,-1-7-15,1-7 0,1-3 16,-2-4-16,3-13 15,-4-1-15,-30 43 0,29-43 16,-3-1-16,-26 44 16,0 0-16,0 0 0,20-38 15,-20 38-15,0 0 16,17-27-16,-17 27 0,5-7 16,-3 14-16,-6 11 15,-6 14-15,0 8 0,-3 17 16,-3 10-16,-1 3 15,-2 7-15,-3 24 0,-5 11 16,5-7-16,3-13 16,1-15-16,2-5 15,-1-11-15,7-7 0,-6 0 16,1 1-16,-9-9 16,-7-9-16</inkml:trace>
  <inkml:trace contextRef="#ctx0" brushRef="#br1" timeOffset="61066.32">10022 12818 0,'0'0'0,"0"0"16,22-9-16,18-10 15,19-7-15,8-6 16,-4-1-16,3 4 0,-3-1 15,4 5-15,-4 5 16,0 5-16,-3 7 0,7 3 16,-2 3-16,-65 2 15,68 2-15,-1 3 0,-7 7 16,-60-12-16,50 20 16,-50-20-16,34 29 0,-16 13 15,-30 3-15,-15 3 16,-14 4-16,-14 1 0,-9 2 15,-23 11-15,-12 9 16,8-13-16,5 4 0,9 0 16,16 0-16,8-4 15,10-7-15,17-10 0,26-45 16,-8 39-16,10-3 16,15-11-16,5-4 0,10-3 15,11-2-15,18-1 16,14-7-16,0-8 0,4-5 15,-3-8-15,-1-6 16,-4-5-16,0-8 0</inkml:trace>
  <inkml:trace contextRef="#ctx0" brushRef="#br1" timeOffset="61566.35">11835 12699 0,'0'0'16,"0"0"-16,0 0 15,-27 0-15,-19 0 16,-24 0-16,7 5 0,0 3 16,0 12-16,5 9 15,1 10-15,-1 4 0,3 11 16,9 7-16,5 1 16,10 1-16,14 5 0,13 3 15,15-3-15,12-2 16,10-6-16,6-8 0,7-6 15,7-12-15,5-9 16,3-11-16,2-7 0,0-12 16,3-8-16,1-12 15,0-7-15,-5-9 0,-2-10 16,-3-8-16,-5-19 16,-11-4-16,-14 5 0,-12 6 15,-12 16-15,-6 5 16,-6 5-16,-5 3 15,-8 6-15,22 36 0,-24-30 16,-8 8-16</inkml:trace>
  <inkml:trace contextRef="#ctx0" brushRef="#br1" timeOffset="61957.25">13447 12751 0,'0'0'0,"0"0"0,0 0 15,0 0-15,0 0 0,-19 17 16,-8 12-16,-12 11 16,-1 1-16,-11 2 15,0 7-15,-9 5 0,1 9 16,-24 17-16,-12 16 16,2 1-16,2-5 0,14-8 15,15-10-15,2-5 16,6-3-16,6 1 0,4-2 15,5-7-15,13-14 16,26-45-16,-20 36 0</inkml:trace>
  <inkml:trace contextRef="#ctx0" brushRef="#br1" timeOffset="62378.92">12590 12930 0,'0'0'0,"0"0"16,0 0-16,0 0 15,-9-2-15,-5-5 0,-9 0 16,23 7-16,-31 3 16,0 8-16,4 16 0,13 0 15,1 6-15,6-3 16,7-30-16,-7 31 16,7-31-16,7 34 0,-7-34 15,17 30-15,10-7 0,9-10 16,-1-9-16,-1-4 15,0-2-15,1-6 0,-6-6 16,-29 14-16,0 0 16,25-19-16,-25 19 15,18-22-15,-10-5 0,-8 27 16,0-25-16,0 25 16,-11-21-16,-8 2 0</inkml:trace>
  <inkml:trace contextRef="#ctx0" brushRef="#br1" timeOffset="62894.81">13319 13311 0,'0'0'0,"0"0"16,0 0-16,-17 0 16,-18 4-16,-11 3 0,11 12 15,8-1-15,5 4 16,4 6-16,3 6 0,2 4 16,7-3-16,8 4 15,9 4-15,-11-43 0,23 37 16,9-8-16,8-5 15,3-13-15,-8-7 16,3-6-16,-1-7 0,1-4 16,-5-8-16,0-5 15,-8-1-15,-25 27 0,21-32 16,-8-2-16,-6-3 16,-7 37-16,-4-36 0,4 36 15,-18-36-15</inkml:trace>
  <inkml:trace contextRef="#ctx0" brushRef="#br1" timeOffset="63707.14">15081 13225 0,'0'0'16,"0"0"-16,0 0 0,0 0 15,-7-10-15,7 10 16,-18-21-16,18 21 0,0 0 15,-21-21-15,21 21 16,-31-8-16,3 8 0,-2 6 16,2 9-16,1 4 15,-1 7-15,2 1 16,2 5-16,24-32 0,-19 39 16,4 13-16,6 3 0,9-55 15,5 50-15,11-10 16,13-11-16,5-8 15,2-8-15,6-4 0,-1-7 16,6-8-16,-47 6 16,61-21-16,0-6 0,-7-3 15,-3-5-15,-8-3 16,-9-3-16,-34 41 0,24-46 16,-7-4-16,-14 2 15,-3 48-15,-8-45 0,-7 3 16,-15 8-16,0 7 15,30 27-15,-32-18 0,-2 4 16,-4 8-16,38 6 16,-34 1-16</inkml:trace>
  <inkml:trace contextRef="#ctx0" brushRef="#br1" timeOffset="64098.07">15870 12932 0,'0'0'15,"0"0"-15,0 0 16,0 0-16,0 0 0,0 0 15,-13-2-15,13 2 16,-29-7-16,29 7 0,-42-5 16,-6 10-16,5 18 15,8 6-15,2 6 16,1 11-16,-7 6 0,5 13 16,-1 7-16,-2 16 15,3 6-15,10-1 0,24-93 16,-13 78-16,13-78 15,-2 66-15,2-66 0,2 48 16,-2-48-16,0 0 16,0 0-16,5 39 0,-5-39 15,3 28-15,-10-20 16</inkml:trace>
  <inkml:trace contextRef="#ctx0" brushRef="#br1" timeOffset="64269.68">15305 13566 0,'0'0'16,"0"0"-16,0 0 16,0 0-16,0 0 15,19-13-15,15-3 0,11-2 16,1 7-16,3-1 16,2 2-16,-2 5 0,2-1 15,-5 6-15,-1 3 0</inkml:trace>
  <inkml:trace contextRef="#ctx0" brushRef="#br1" timeOffset="66535.48">17302 12745 0,'0'0'0,"0"0"0,0 0 15,0 0-15,0 0 16,-8-11-16,8 11 0,0 0 15,0 0-15,-8-18 16,8 18-16,0 0 0,-13-24 16,-3 22-16,16 2 15,-20 12-15,1 13 0,0 1 16,-1 10-16,-4 12 16,-3 7-16,3 6 0,-4 1 15,-2-1-15,3 3 16,0 0-16,-9 2 15,0-3-15,-7 0 0,1 0 16,-4 4-16,-14 5 0,2-3 16,58-69-16,-58 59 15,6-14-15,52-45 16,0 0-16,-47 24 0,47-24 16,-40 9-16,40-9 15,-29-7-15,13-7 0,6-4 16,7-5-16,3 23 15,7-22-15,10-4 0,10-1 16,5 4-16,9-2 16,14 2-16,5 3 15,6 5-15,2 5 0,-2 7 16,1 6-16,-1 6 0,3 4 16,-5 3-16,-64-16 15,58 19-15,-58-19 0,57 18 16,-3 0-16</inkml:trace>
  <inkml:trace contextRef="#ctx0" brushRef="#br1" timeOffset="66926.39">16711 13137 0,'0'0'16,"0"0"-16,0 0 0,0 0 15,0 0-15,21 0 16,22-6-16,-43 6 16,63-9-16,-1 2 0,-62 7 15,66-7-15,-66 7 16,68-7-16,-68 7 0,70-7 16,-2 5-16,-68 2 15,65-4-15,-65 4 0,57-3 16,-57 3-16,50-7 15</inkml:trace>
  <inkml:trace contextRef="#ctx0" brushRef="#br1" timeOffset="67661.17">18005 12784 0,'0'0'0,"0"0"16,0 0-16,0 0 0,0 0 16,14-9-16,10-9 15,10-2-15,-4 3 0,3 4 16,-2-2-16,4 4 16,3 0-16,-38 11 0,42-7 15,6 0-15,10 5 16,-58 2-16,51-5 15,-51 5-15,54 3 0,-54-3 16,0 0-16,43 9 16,-43-9-16,24 11 0,-17 7 15,-13 1-15,-12 1 16,-6 2-16,-10-3 0,-1 6 16,-3 2-16,-3 1 15,41-28-15,0 0 0,-34 28 16,34-28-16,-25 32 15,25-32-15,-11 29 0,22-5 16,10 1-16,7-6 16,9 2-16,11-3 0,11 5 15,6-2-15,-3-1 16,-5 1-16,-5 2 0,-52-23 16,46 24-16,-46-24 15,39 30-15,-16 0 0,-19-5 16,-5-5-16,-14 3 15,-13 0-15,-3 1 16,-10-2-16,-10 1 0,-10-3 16,-3-4-16,64-16 15,-64 17-15,2-7 0,5 0 16,57-10-16,-57 4 16,57-4-16,-42-4 0,42 4 15,-24-10-15,19-10 0</inkml:trace>
  <inkml:trace contextRef="#ctx0" brushRef="#br1" timeOffset="68332.82">19634 12885 0,'0'0'0,"0"0"16,0 0-16,-16-3 0,16 3 15,-30-7-15,-17-5 16,-5 8-16,5 4 0,-3 9 16,4 5-16,4 4 15,42-18-15,-35 21 0,35-21 16,-23 25-16,12-2 15,8 6-15,10-1 0,10 2 16,7-1-16,10 3 16,17 5-16,10-1 0,4-1 15,8-2-15,5 1 16,-3 5-16,13 7 0,-7 2 16,-8 0-16,-18-9 15,-55-39-15,31 34 16,-31-34-16,13 32 0,-13-2 15,-10-3-15,-14-1 0,-10-2 16,-21 3-16,-7-6 16,-6-5-16,-3-1 15,-7-3-15,3-1 0,1-1 16,9-8-16,65-2 16,-62-2-16,62 2 0,0 0 15,-53-10-15,16-1 16,23-4-16,15-8 0,12-3 15,17-3-15,15-10 16,5-2-16,2-1 0,4 0 16,-7 1-16,1-3 15,-2 3-15,-5-2 0,-43 43 16,35-44-16,-35 44 16,27-45-16,-27 45 15,15-50-15,-13-1 0,-2 51 16,-10-45-16,-12 3 0,-4 6 15,26 36-15,-33-30 16,33 30-16,-38-25 16,38 25-16,-53-22 0</inkml:trace>
  <inkml:trace contextRef="#ctx0" brushRef="#br1" timeOffset="69145.69">20721 12991 0,'0'0'15,"0"0"-15,0 0 16,0 0-16,0 0 0,0 0 16,0 0-16,0 0 15,0 0-15,0 0 0,0 0 16,0 0-16,0 0 15,0 0-15,0 0 0,0 0 16,0 0-16,-11 12 16,-4 6-16,15-18 15,-20 27-15,1 1 0,3-3 16,1 5-16,-4 4 16,4 5-16,-5 9 0,-1 0 15,1 5-15,0-2 16,2 4-16,-2-2 0,4-4 15,5 2-15,-5-2 16,5-2-16,11-47 0,-14 50 16,14-50-16,-13 54 15,0 0-15,13-54 0,0 0 16,0 0-16,-13 50 16,2-12-16,8-17 0</inkml:trace>
  <inkml:trace contextRef="#ctx0" brushRef="#br1" timeOffset="69551.66">21235 13146 0,'0'0'0,"0"0"16,0 0-16,0 0 16,0 0-16,0 0 0,0 0 15,0 0-15,-20 12 16,-15 6-16,-8 10 0,1 4 16,5 5-16,3 1 15,5 5-15,8-1 0,1 1 16,20-43-16,-4 42 15,5-4-15,19-6 16,1-7-16,11-7 0,10-2 16,18 0-16,6-5 15,6-2-15,7-4 0,-1-2 16,4-6-16,-6-2 16,1 0-16,-2 1 0,-6-3 15,-69 7-15,65-6 16,-7-6-16,-58 12 0,50-16 15,-13-9-15</inkml:trace>
  <inkml:trace contextRef="#ctx0" brushRef="#br1" timeOffset="69864.18">21574 13238 0,'0'0'0,"0"0"16,0 0-16,0 0 15,0 0-15,0 0 16,0 0-16,0 20 0,0-20 16,0 46-16,-4 21 15,-2-4-15,-4-1 0,-4 0 16,-2-6-16,1-3 15,-1 0-15,0-4 0,4 2 16,-1-5-16,13-46 16,-11 43-16,11-43 0,0 0 15,-6 40-15,12-10 16,6-15-16</inkml:trace>
  <inkml:trace contextRef="#ctx0" brushRef="#br1" timeOffset="70426.82">22671 13115 0,'0'0'0,"0"0"0,0 0 15,-8-2-15,-4-10 16,-14 1-16,-8 1 0,-7 10 16,0 8-16,-8 5 15,3 9-15,-2 13 0,9 1 16,-5 6-16,6 3 16,4 5-16,34-50 0,-24 55 15,24-55-15,-16 55 16,16-55-16,-2 48 0,14-11 15,8-19-15,4-9 16,7-9-16,3-5 16,5-9-16,2-1 0,3-8 15,7-10-15,4 0 16,-6-6-16,-4 2 0,-1 1 16,-44 36-16,0 0 15,0 0-15,37-30 0,-37 30 16,0 0-16,35-20 15,-16 13-15,-11 14 0,-5 8 16,-10 11-16,-6 8 16,-5 9-16,-5 14 0,-5 8 15,-1 0-15,1 1 16,2 1-16,-1-2 0,3-2 16,3-7-16,21-56 15,-15 55-15,15-55 16,-8 49-16,8-49 0,0 36 15,6-20-15</inkml:trace>
  <inkml:trace contextRef="#ctx0" brushRef="#br1" timeOffset="70880.25">23462 13380 0,'0'0'0,"0"0"0,0 0 15,0 0-15,0 0 16,17 0-16,-17 0 0,47 0 16,17 0-16,-64 0 15,71-5-15,-6 1 0,8 1 16,-10 1-16,3-1 15,-4 3-15,4 0 0,-6-2 16,3 0-16,-63 2 16,55-5-16,-8 5 0,-47 0 15,45 2-15,-45-2 16,37 7-16,-37-7 0,16 8 16,-16-6-16</inkml:trace>
  <inkml:trace contextRef="#ctx0" brushRef="#br1" timeOffset="71208.52">23407 13739 0,'0'0'15,"0"0"-15,0 0 16,0 0-16,0 0 0,0 0 16,0 0-16,0 0 15,20 0-15,-20 0 0,47 5 16,-47-5-16,71 2 16,4 3-16,-4 0 0,-9-5 15,3 2-15,-11 1 16,-1 0-16,-53-3 15,51 1-15,-51-1 0,46 4 16,-46-4-16,0 0 16,36 14-16</inkml:trace>
  <inkml:trace contextRef="#ctx0" brushRef="#br1" timeOffset="87664.92">25444 12784 0,'0'0'0,"0"0"15,0 0-15,0 0 0,0 0 16,0 0-16,0 0 15,0 0-15,0 0 16,0 0-16,0 0 0,0 0 16,0 0-16,0 0 15,0 0-15,-13 0 0,13 0 16,-24 0-16,24 0 16,-31 11-16,31-11 0,-25 21 15,4 4-15,6 0 16,-4 6-16,1 4 0,-3 8 15,-6 17-15,1 4 16,-1 2-16,0 7 0,-7 20 16,-4 15-16,-1-8 15,5-13-15,9-12 16,-4-5-16,8-14 0,-1-4 16,-1 3-16,-5 0 0,-5-3 15,-1-4-15,-6 0 16,4-1-16,-7-3 15,4 0-15,-3-3 0,2-7 16,1-4-16,39-30 16,-41 22-16,2-13 0,39-9 15,-29-5-15,7-6 16,22 11-16,-14-22 0,4-3 16,7-7-16,6 2 15,7 0-15,4 0 0,8 1 16,7-1-16,8 1 15,6 1-15,2 5 0,2 3 16,6 6-16,3 1 16,-1 6-16,2-1 0,-2 6 15,3 2-15,-5 0 16,-53 0-16,54 2 0,-54-2 16,52 3-16,-52-3 15,50-3-15,-50 3 0,43-4 16,-43 4-16,19-13 15</inkml:trace>
  <inkml:trace contextRef="#ctx0" brushRef="#br1" timeOffset="88024.33">24736 13526 0,'0'0'16,"0"0"-16,0 0 16,0 0-16,0 0 0,0 0 15,0 0-15,17 0 16,-17 0-16,31 0 15,21 0-15,-52 0 0,52-7 16,2-2-16,2-1 16,0 4-16,-6-5 0,-4-1 15,0 0-15,2 4 16,-48 8-16,52-10 0,1 3 16,0 3-16,-3 4 15,-50 0-15,0 0 0,44-3 16,-1 3-16</inkml:trace>
  <inkml:trace contextRef="#ctx0" brushRef="#br1" timeOffset="88587.23">25892 13003 0,'0'0'0,"0"0"0,0 0 15,0 0-15,16-3 16,18-7-16,-34 10 0,51-12 16,-51 12-16,52-16 15,-2 4-15,-50 12 16,48-13-16,0 4 0,-48 9 16,53-10-16,-4 2 0,2 1 15,-51 7-15,53-10 16,-53 10-16,51-6 15,-51 6-15,55-9 0,-55 9 16,52-3-16,-52 3 16,0 0-16,41 3 0,-20 8 15,-13 5-15,-8 7 16,-10 7-16,-12 6 0,-12 9 16,-7 8-16,-10 6 15,-5 8-15,-19 21 0,-10 17 16,1 4-16,9-7 15,17-12-15,14-15 16,10-10-16,13-20 0,21-45 16,-16 43-16,16-43 15,0 0-15,-11 46 0</inkml:trace>
  <inkml:trace contextRef="#ctx0" brushRef="#br1" timeOffset="90462.11">27412 12781 0,'0'0'0,"0"0"0,0 0 15,0 0-15,0 0 16,0 0-16,0 0 0,0 0 15,0 0-15,0 0 16,0 0-16,0 0 0,0 0 16,0 0-16,0 0 15,0 0-15,0 0 0,0 0 16,0 0-16,0 0 16,-7 8-16,7-8 0,-12 8 15,12-8-15,0 0 16,-15 12-16,15-12 0,-25 13 15,25-13-15,-28 15 16,28-15-16,-32 18 0,-4 2 16,-5 0-16,0 11 15,-2-2-15,1 4 0,3 2 16,-2 7-16,-3 1 16,3 5-16,-3 7 15,0 4-15,4 2 0,0 4 16,7-7-16,4 2 15,7-8-15,3 1 0,12-8 16,4-1-16,6-1 16,4 1-16,-7-44 0,14 41 15,5-5-15,6-2 16,2-6-16,-1-8 0,-26-20 16,29 16-16,5-5 15,2-3-15,1-6 0,-3-7 16,0-2-16,0-3 15,-3-7-15,-4-1 0,-1-7 16,-2 0-16,-6-5 16,-2-2-16,-2 1 0,-10-6 15,-4 37-15,0-37 16,-4 1-16,4 36 0,-19-37 16,-10-2-16,-8 7 15,-3 12-15,-1 4 16,-3 9-16,9 7 0,-2 3 15,37-3-15,-40 4 16,40-4-16,0 0 0,0 0 16,-43 7-16,43-7 15,0 0-15,-39 2 0</inkml:trace>
  <inkml:trace contextRef="#ctx0" brushRef="#br1" timeOffset="91509.19">27610 13020 0,'0'0'0,"0"0"15,0 0-15,0 0 16,0 0-16,0 0 0,0 0 16,0 6-16,0-6 15,0 0-15,0 0 0,0 5 16,0-5-16,0 0 15,0 0-15,0 4 0,19-7 16,16-6-16,16-7 16,-8 3-16,-5-1 0,-5 0 15,-2 3-15,0 2 16,3-2-16,-34 11 0,41-14 16,-41 14-16,39-9 15,-39 9-15,45-7 0,-45 7 16,49-2-16,-49 2 15,41 9-15,-41-9 16,24 16-16,-12 6 0,-12 6 16,-7 4-16,-10 3 0,-7 0 15,-10 11-15,-2 4 16,-6-1-16,-1-1 16,0-1-16,0 1 0,6-2 15,3-3-15,4 0 16,30-43-16,-21 41 0,21-41 15,-10 41-15,10-41 16,-3 40-16,12-1 0,9-6 16,-1-7-16,7-7 15,6 0-15,1-8 0,-31-11 16,39 10-16,5-8 16,-3-4-16,-5-6 0,-36 8 15,37-17-15</inkml:trace>
  <inkml:trace contextRef="#ctx0" brushRef="#br1">28676 12882 0,'0'0'16,"0"0"-16,0 0 16,0 0-16,0 0 0,-20 7 15,20-7-15,-34 8 16,34-8-16,-53 20 0,6-2 15,7 2-15,6 3 16,5-1-16,5 1 0,1 2 16,-1 5-16,5 2 15,19-32-15,-15 35 0,15-35 16,-4 38-16,4-38 16,2 46-16,-2-46 0,12 34 15,-12-34-15,24 18 16,5-9-16,3-7 0,-1-8 15,1-6-15,-3-6 16,-2-7-16,-1-2 16,-4-1-16,2-3 0,-4 1 15,-1-2-15,-19 32 0,15-32 16,-15 32-16,0 0 16,0 0-16,13-31 15,-13 31-15,9-26 0,-9 26 16,2-16-16,-4 13 15,-7 12-15,-2 10 0,1 10 16,-3 8-16,0 7 16,-4 13-16,5 2 0,-3 2 15,8-1-15</inkml:trace>
  <inkml:trace contextRef="#ctx0" brushRef="#br1" timeOffset="92665.52">29002 13502 0,'0'0'15,"0"0"-15,0 0 0,0 0 16,0 0-16,0 0 16,0 0-16,0 0 0,0 0 15,0 0-15,0 0 16,0 0-16,0 0 0,0 0 16,0 0-16,0 0 15,0 0-15,0 0 0,0 0 16,0 0-16,0 0 15,0 0-15,0 0 16,0 0-16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1612.54919" units="1/cm"/>
          <inkml:channelProperty channel="Y" name="resolution" value="2150.06567" units="1/cm"/>
          <inkml:channelProperty channel="T" name="resolution" value="1" units="1/dev"/>
        </inkml:channelProperties>
      </inkml:inkSource>
      <inkml:timestamp xml:id="ts0" timeString="2019-11-19T09:37:19.58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FFFFFF"/>
    </inkml:brush>
  </inkml:definitions>
  <inkml:trace contextRef="#ctx0" brushRef="#br0">7166 15486 0,'0'0'16,"0"0"-16,0 0 0,0 0 16,0 0-16,-18 15 15,-12 9-15,0 2 0,1 0 16,-1 8-16,-1 1 16,-6 6-16,-4 13 0,0 0 15,3 2-15,2-1 16,2 5-16,9-4 0,2 1 15,8-5-15,15-52 16,-6 53-16,14-7 0,5-10 16,10-5-16,9-6 15,6-2-15,12-8 16,18 0-16,9-13 0,3-2 16,4-5-16,4-1 15,2-6-15,2 0 0,-2-3 16,-6 0-16,-4 0 15,-5 0-15,-9-1 0,-66 16 16,0 0-16,0 0 16,48-22-16,-15 0 0,-14-3 15</inkml:trace>
  <inkml:trace contextRef="#ctx0" brushRef="#br0" timeOffset="328.27">7513 15858 0,'0'0'15,"0"0"-15,0 0 16,0 0-16,0 0 0,0 0 15,-5 30-15,-1 24 16,-13 26-16,-3-6 0,-2-5 16,5 2-16,-5 3 15,1 6-15,-1-4 0,-3 7 16,0-5-16,5-4 16,22-74-16,-20 68 0,20-68 15,-8 68-15,8-68 16,-2 59-16,10-20 0</inkml:trace>
  <inkml:trace contextRef="#ctx0" brushRef="#br0" timeOffset="859.83">8908 15827 0,'0'0'15,"0"0"-15,0 0 16,0 0-16,0 0 0,-32 0 16,-28 5-16,-24 4 15,0 15-15,7 3 0,6 6 16,-10 11-16,-2 9 15,-11 19-15,2 4 0,18 8 16,14 2-16,19-4 16,17-13-16,16-8 15,13 6-15,17-6 0,13-3 16,9-4-16,10-9 16,11-10-16,9-13 0,2-17 15,6-8-15,2-8 16,-2-14-16,-3-8 0,-6-8 15,0-9-15,-6-6 16,-11-9-16,-2-6 0,-12-3 16,-7 0-16,-5 0 15,-30 74-15,24-78 0,-13-1 16,-5 3-16,-6 76 16,-3-67-16,-8 7 0,11 60 15,0 0-15,-24-52 16,24 52-16,-33-41 0,33 41 15,-47-28-15</inkml:trace>
  <inkml:trace contextRef="#ctx0" brushRef="#br0" timeOffset="1453.63">10705 15639 0,'0'0'0,"0"0"15,0 0-15,0 0 0,0 0 16,0 0-16,0 0 16,0 0-16,0 0 0,0 0 15,0 0-15,-27 22 16,-8 11-16,-15 10 0,-9 4 15,1 5-15,0 0 16,-3 9-16,-3 1 16,2 3-16,2 5 0,3-1 15,4 4-15,0-1 16,6-1-16,2 0 0,4-3 16,2-6-16,39-62 15,-33 63-15,33-63 0,-35 56 16,35-56-16,-35 41 15</inkml:trace>
  <inkml:trace contextRef="#ctx0" brushRef="#br0" timeOffset="1969.1">9810 15776 0,'0'0'16,"0"0"-16,0 0 0,0 0 15,0 0-15,-17 0 16,17 0-16,-38 0 0,38 0 16,-57 8-16,3 8 15,54-16-15,-39 30 0,39-30 16,-26 35-16,14 1 16,6 5-16,6-2 15,0-39-15,9 41 0,16-8 16,2-4-16,9-8 0,6-6 15,-1-9-15,1-6 16,-42 0-16,38-9 16,-38 9-16,37-21 0,-9-5 15,-28 26-15,22-33 16,-22 33-16,15-42 0,-15 42 16,3-41-16,-16 2 15,13 39-15,-17-35 0,17 35 16,0 0-16,-27-33 15,27 33-15,-36-31 0</inkml:trace>
  <inkml:trace contextRef="#ctx0" brushRef="#br0" timeOffset="2531.56">10950 16179 0,'0'0'15,"0"0"-15,0 0 0,0 0 16,-24 0-16,24 0 16,-40 0-16,40 0 15,0 0-15,-64 5 0,64-5 16,-55 10-16,11 15 15,14 3-15,30-28 0,-18 30 16,6 5-16,10 4 16,2-39-16,2 41 0,10 1 15,9-6-15,9-8 16,2-3-16,5-14 0,-1-8 16,6-6-16,-4-5 15,3-5-15,-41 13 0,33-17 16,-5-7-16,-28 24 15,18-28-15,-6-6 0,-12-1 16,0 35-16,-9-33 16,-9 6-16,18 27 0,-26-23 15,-1 0-15,27 23 16,-30-25-16,0 0 0</inkml:trace>
  <inkml:trace contextRef="#ctx0" brushRef="#br0" timeOffset="4626">12198 15779 0,'0'0'16,"0"0"-16,0 0 16,0-13-16,3-9 0,-3 22 15,15-33-15,-15 33 16,0 0-16,25-30 0,-25 30 16,25-24-16,11 3 15,0 5-15,9-3 0,5 1 16,15-3-16,5 1 15,5 0-15,0-1 0,-2 3 16,-1 0-16,-2 3 16,-5 7-16,-65 8 0,60 3 15,-60-3-15,44 9 16,-27 9-16,-17 5 0,-12 4 16,-18-2-16,-10 9 15,-20 11-15,-4-1 16,-1 2-16,5 3 0,3-2 15,57-47-15,-50 46 16,50-46-16,-31 46 0,31-46 16,-7 45-16,19-17 15,18-4-15,14-6 0,10-6 16,19-4-16,2 2 16,5-7-16,0 6 0,-3 0 15,-2 0-15,-75-9 16,66 15-16,-66-15 0,60 23 15,-60-23-15,38 33 16,-38-33-16,18 44 0,-28-2 16,-19 4-16,-18 12 15,-14-6-15,-7 0 0,-11-5 16,-2-4-16,-3 5 16,4-7-16,7-4 0,73-37 15,-72 32-15,72-32 16,-64 24-16,64-24 0,0 0 15,-56 8-15,20-10 16,19-16-16,12-6 0</inkml:trace>
  <inkml:trace contextRef="#ctx0" brushRef="#br1" timeOffset="18408.62">14836 15670 0,'0'0'0,"0"0"16,0 0-16,0 0 16,0 0-16,0 0 15,-4-4-15,-4-13 0,8 17 16,0 0-16,-19-29 16,-6 4-16,25 25 0,-32-14 15,-1 3-15,33 11 16,-44-8-16,44 8 0,-51-2 15,-18 4-15,69-2 16,-73 8-16,0 5 0,73-13 16,-79 18-16,8 7 15,6 4-15,10 3 0,3 3 16,13 8-16,8 2 16,9-1-16,7-6 0,15-38 15,-1 38-15,2 7 16,11-7-16,-12-38 0,22 36 15,8-6-15,4-10 16,11-11-16,2-9 0,-1-9 16,6-11-16,5-10 15,-2-12-15,-8 1 16,3-3-16,-50 44 0,43-50 16,-1-6-16,-42 56 15,35-51-15,-35 51 0,0 0 16,0 0-16,30-49 15,-30 49-15,0 0 0,24-37 16,-24 37-16,12-13 16,-7 17-16,-1 15 0,-4 14 15,-5 10-15,-2 7 16,-7 18-16,1 11 0,-5 8 16,0 8-16,-2 2 15,-2 28-15,-1 3 0,3 5 16,-1-18-16,0-17 15,4-6-15,8-18 16,-4-6-16,0-4 0,13-64 16,-8 67-16,8-67 15,0 0-15,0 0 0,-9 62 16,3-9-16</inkml:trace>
  <inkml:trace contextRef="#ctx0" brushRef="#br1" timeOffset="19674.12">15626 15422 0,'0'0'0,"0"0"0,0 0 16,0 0-16,0 0 0,0 0 15,0 0-15,0 0 16,0 0-16,0 0 0,0 0 16,0 0-16,0 0 15,0 0-15,0 0 0,0 0 16,0 0-16,0 0 15,6-11-15,-6 11 0,0 0 16,16-14-16,-16 14 16,0 0-16,0 0 0,27-24 15,-27 24-15,26-17 16,-26 17-16,0 0 16,30-15-16,-30 15 0,34-15 15,-3 2-15,-31 13 16,0 0-16,38-8 0,-38 8 15,44-9-15,-44 9 16,51-2-16,-51 2 0,62-5 16,-62 5-16,60 7 15,0-1-15,-60-6 0,54 11 16,-54-11-16,46 19 16,-46-19-16,45 29 0,-18 7 15,-16-1-15,-11 2 16,-8 6-16,-14 5 0,-12 8 15,-11 4-15,-10 1 16,-5 2-16,-4 2 0,1 0 16,-9 4-16,-14 19 15,1-5-15,11 7 16,74-90-16,-64 80 0,15-4 16,14-16-16,35-60 15,-15 53-15,8 0 0,7-53 16,12 50-16,14-5 15,12-6-15,10-7 0,7-10 16,3 0-16,4-9 16,3-8-16,5-3 0,-4-2 15,4-5-15,-3-4 16,1 1-16,-6-5 0,-5-7 16</inkml:trace>
  <inkml:trace contextRef="#ctx0" brushRef="#br1" timeOffset="20252.25">17166 15527 0,'0'0'0,"0"0"16,0 0-16,0 0 0,0 0 15,0 0-15,0 0 16,-18 24-16,-10 6 0,-10 9 16,38-39-16,-38 43 15,2 5-15,36-48 16,-29 54-16,8 1 0,12-2 16,9-4-16,12-11 15,9-3-15,8 4 0,10-3 16,17 7-16,8 0 15,2-2-15,7 0 0,0 3 16,1 1-16,-6 0 16,1-1-16,-9 0 0,-12 1 15,-8 5-15,-10-3 16,-30-47-16,11 52 0,-19 1 16,-18 0-16,-17-3 15,-9-2-15,-15-4 0,-3-9 16,-13 1-16,-2-3 15,-6-3-15,0-6 0,7-4 16,-3-5-16,87-15 16,-94 6-16</inkml:trace>
  <inkml:trace contextRef="#ctx0" brushRef="#br1" timeOffset="20580.4">17069 15613 0,'0'0'0,"0"0"16,29-2-16,24-14 15,28 2-15,-4-5 0,-7 4 16,-5 1-16,4 6 16,3 2-16,-3 3 15,4-1-15,-2 8 0,-5-1 16,-1 3-16</inkml:trace>
  <inkml:trace contextRef="#ctx0" brushRef="#br1" timeOffset="21236.7">18931 15765 0,'0'0'16,"0"0"-16,0 0 0,0 0 16,0 0-16,-22 0 15,-17 0-15,39 0 16,-67 0-16,67 0 0,-79 8 15,-4 7-15,7 12 16,11-1-16,0 5 0,3 7 16,2 3-16,3 9 15,7 1-15,12 5 0,38-56 16,-32 59-16,32-59 16,-15 63-16,15-63 0,7 56 15,22-12-15,12-12 16,5-13-16,4-10 15,6-13-15,-1-5 0,7-2 16,-7-10-16,5-9 16,-6-8-16,1-1 0,0-5 15,-5-4-15,-3 1 0,-6 0 16,-7 2-16,-34 45 16,0 0-16,0 0 15,30-45-15,-30 45 0,0 0 16,18-29-16,-18 29 15,5-6-15,-8 21 0,-7 9 16,1 9-16,-4 7 16,-5 10-16,-8 17 0,7 3 15,0 8-15,0 1 16,0 8-16,2-5 0,-1 1 16,1-2-16,3-2 15,-3 2-15,4 1 0,13-82 16,-13 83-16,13-83 15,-21 90-15,21-90 16,0 0-16,-22 96 0</inkml:trace>
  <inkml:trace contextRef="#ctx0" brushRef="#br1" timeOffset="21721.1">20152 15611 0,'0'0'0,"0"0"15,0 0-15,0 0 0,0 0 16,4 22-16,6 24 15,-10-46-15,13 71 0,-10 9 16,-6 2-16,-5-5 16,-11 4-16,3 1 0,-2 7 15,-3 0-15,0-12 16,-6-3-16,1 3 0,2 3 16,3 1-16,-1-2 15,3 4-15,-5-6 16,4 1-16,1-8 0,19-70 15,-11 68-15,3-6 16</inkml:trace>
  <inkml:trace contextRef="#ctx0" brushRef="#br1" timeOffset="22112">19550 16498 0,'0'0'15,"0"0"-15,0 0 16,27 0-16,27-4 0,29-3 16,-2 7-16,6 7 15,-2 4-15,4 1 16,3 3-16,-1 2 0,-5 1 16,-4 6-16,-1-4 15,2 4-15,-7-3 0,-2 3 16,-1 0-16,-73-24 15,0 0-15,0 0 0,62 20 16,-7-8-16</inkml:trace>
  <inkml:trace contextRef="#ctx0" brushRef="#br1" timeOffset="24659.1">22619 16037 0,'0'0'0,"0"0"15,0 0-15,0 0 0,20-18 16,-20 18-16,37-25 15,7-9-15,0 4 0,-1 4 16,-7 8-16,4-3 16,4 3-16,8 1 0,15-3 15,2 5-15,2-4 16,-1 8-16,-2-2 16,-3 11-16,-1 8 0,-64-6 15,55 14-15,-55-14 16,45 25-16,-17 10 0,-19-3 15,-22 7-15,-19-1 16,-25 17-16,-17 3 0,-16 7 16,-35 26-16,-31 28 15,2 3-15,24-4 0,29-16 16,21-17-16,18-4 16,14-5-16,48-76 0,-31 65 15,12-9-15,9 0 16,18-2-16,-8-54 0,21 48 15,17-7-15,11-9 16,6-8-16,9-9 0,10-6 16,0-12-16,7-3 15,-2-11-15,-4-5 0,-10-10 16</inkml:trace>
  <inkml:trace contextRef="#ctx0" brushRef="#br1" timeOffset="25190.36">24311 16007 0,'0'0'0,"0"0"0,0 0 16,-5-18-16,5 18 16,-8-35-16,8 35 0,-27-48 15,-9 22-15,-1 15 16,2 7-16,-7 4 16,-1 8-16,-9 11 0,-13 11 15,-3 8-15,-2 6 16,-5 15-16,8 9 0,6 9 15,-9 25-15,15 1 16,13 10-16,20-12 0,19-6 16,10-25-16,7-10 15,13-4-15,3-9 0,11-6 16,3-11-16,3-9 16,4-12-16,3-9 0,1-13 15,8-10-15,-1-12 16,-2-9-16,-9-10 0,1-6 15,-2-7-15,-5-8 16,-7-4-16,-5-10 16,-9 6-16,-24 83 0,17-85 15,-7 5-15,-10 80 0,0-82 16,0 82-16,-10-67 16,10 67-16,-17-57 15,17 57-15,-27-52 0</inkml:trace>
  <inkml:trace contextRef="#ctx0" brushRef="#br1" timeOffset="25643.52">25357 15995 0,'0'0'16,"0"0"-16,0 0 0,0 0 16,0 0-16,0 0 15,0 0-15,-17 27 0,-12 18 16,-12 25-16,-5 8 16,5 4-16,-1 4 0,0 3 15,0 19-15,-4-6 16,10-7-16,1-9 0,8-17 15,0-10-15,27-59 16,-27 61-16,27-61 0,-27 67 16,27-67-16,-26 61 15,26-61-15,-23 44 0</inkml:trace>
  <inkml:trace contextRef="#ctx0" brushRef="#br1" timeOffset="26128.14">24698 16241 0,'0'0'0,"0"0"16,0 0-16,-10-3 0,-7-5 16,17 8-16,-30-8 0,-6 8 15,4 10-15,2 12 16,30-22-16,-27 32 16,27-32-16,-19 41 0,19-41 15,-13 42-15,13-42 16,0 0-16,-6 47 0,6-47 15,6 36-15,-6-36 16,18 27-16,-18-27 0,21 8 16,-21-8-16,0 0 15,25 0-15,-25 0 0,0 0 16,25-15-16,-25 15 16,0 0-16,16-28 0,-16 28 15,0 0-15,0 0 16,16-37-16,-16 37 15,0 0-15,0 0 0,12-41 16,-12 41-16,0 0 16,2-39-16,-7 4 0</inkml:trace>
  <inkml:trace contextRef="#ctx0" brushRef="#br1" timeOffset="26674.84">25571 16476 0,'0'0'0,"0"0"0,0 0 16,0 0-16,0 0 15,0 0-15,0 0 0,0 0 16,-8 0-16,8 0 16,-15-6-16,15 6 0,0 0 15,-27 0-15,27 0 16,-30 11-16,10 16 0,10 6 15,10-33-15,-6 35 16,6-35-16,0 39 0,0-39 16,13 41-16,-13-41 15,20 32-15,13-8 0,-1-12 16,5-6-16,-6-12 16,2-2-16,-33 8 15,32-19-15,-32 19 0,0 0 16,30-25-16,-8-6 15,-22 31-15,8-33 0,-8 33 16,-3-28-16,3 28 16,-16-28-16,16 28 0,-22-15 15,22 15-15,0 0 16,0 0-16,-24-8 0,24 8 16,-25-3-16</inkml:trace>
  <inkml:trace contextRef="#ctx0" brushRef="#br1" timeOffset="27378.33">26957 15895 0,'0'0'16,"0"0"-16,0 0 0,0 0 15,0 0-15,0 0 16,27 0-16,25-7 15,21 2-15,-8-1 0,0 1 16,-1-5-16,-2 4 16,3 1-16,3-1 0,0-3 15,-6-7-15,1 2 16,-1-1-16,-4 0 0,5 0 16,-63 15-16,60-15 15,-60 15-15,0 0 0,52-5 16,-52 5-16,39 5 15,-18 15-15,-21 5 16,-9 11-16,-15 6 0,-12 8 16,-10 14-16,-9 8 0,-3 2 15,-7 5-15,-13 25 16,-7 15-16,13-13 16,12-13-16,20-16 0,10-18 15,7-6-15,23-53 16,-22 57-16,22-57 0,-14 56 15,14-56-15,0 0 16,0 0-16,9 50 0,29-2 16</inkml:trace>
  <inkml:trace contextRef="#ctx0" brushRef="#br1" timeOffset="28081.46">28989 15734 0,'0'0'16,"0"0"-16,0 0 15,0 0-15,-25 0 0,-18 0 16,-23 10-16,1 4 16,6 16-16,-1 2 0,-1 10 15,-6 6-15,-1 8 16,-6 9-16,-13 27 0,6 7 15,7 6-15,18-5 16,22-10-16,16-20 0,13-3 16,10 1-16,11-4 15,11-6-15,8-11 0,7-12 16,5-9-16,6-8 16,-1-15-16,-1-6 0,3-6 15,-4-8-15,-2-7 16,-6-9-16,-4-2 15,-8-5-15,-30 40 0,13-42 16,-6 2-16,-14-5 16,-6 4-16,-10-1 0,-11 7 15,-10 5-15,-13 4 16,-5 6-16,1 10 0,61 10 16,-67 0-16,67 0 15,-66 10-15,15 1 0,15 0 16</inkml:trace>
  <inkml:trace contextRef="#ctx0" brushRef="#br1" timeOffset="28643.89">29400 15865 0,'0'0'16,"0"0"-16,0 0 0,21-3 15,21-14-15,-42 17 16,53-18-16,-53 18 0,55-21 16,8 6-16,-63 15 15,62-9-15,-2 6 0,-60 3 16,62 0-16,-62 0 16,60 9-16,-60-9 15,0 0-15,50 18 0,-15 3 16,-22 8-16,-16 1 15,-15 6-15,-12 4 0,-17 20 16,-7 2-16,-8 6 16,-4 6-16,-15 22 0,-3 6 15,1 11-15,18-9 16,11-18-16,10-3 0,17-21 16,6-2-16,12-1 15,12-7-15,13 0 0,9-11 16,8-15-16,10-8 15,3-8-15,12-8 16,18-4-16,3-8 0,-1-8 16,-1-2-16,-3-10 0,-9-2 15,-5-7-15</inkml:trace>
  <inkml:trace contextRef="#ctx0" brushRef="#br1" timeOffset="29284.76">30834 15823 0,'0'0'15,"0"0"-15,0 0 16,0 0-16,-8-11 0,-12-10 16,-10 0-16,-7 9 15,7 12-15,-5 3 0,4 9 16,-2 3-16,1 9 16,-5 2-16,4 9 15,2 4-15,-5 18 0,6-1 16,7 6-16,4-3 15,11-3-15,8-56 0,-3 58 16,3-58-16,5 55 16,-5-55-16,16 51 0,-16-51 15,27 38-15,-27-38 16,25 23-16,12-10 0,2-16 16,-1-10-16,0-7 15,3-9-15,6-13 0,1-5 16,-4-3-16,-4-2 15,-40 52-15,34-47 0,-34 47 16,0 0-16,0 0 16,34-41-16,-34 41 15,0 0-15,28-26 0,-11 19 16,-7 20-16,-7 13 16,-3 16-16,-8 11 0,-6 23 15,-7 11-15,-1 13 16,-8 31-16,-1 16 0,4-4 15,9-22-15,-1-17 16,13-5-16,1-14 0,5-17 16,-5-9-16,-1-3 15,6-56-15,-19 57 0</inkml:trace>
  <inkml:trace contextRef="#ctx0" brushRef="#br1" timeOffset="30738.06">11248 17977 0,'0'0'15,"0"0"-15,0 0 16,0 0-16,0 0 0,0 0 15,0 0-15,1 0 16,-1 0-16,0 0 0,0 0 16,30 9-16,17 3 15,13 9-15,-7 0 0,1-1 16,6-1-16,8-6 16,3-7-16,8-6 0,5 0 15,4-8-15,-1-1 16,-1 7-16,-4 2 0,-3 0 15,-79 0-15,81 0 16</inkml:trace>
  <inkml:trace contextRef="#ctx0" brushRef="#br1" timeOffset="31112.82">11446 18494 0,'0'0'0,"0"0"16,20 0-16,27 4 16,26-1-16,4 13 0,7-7 15,6 0-15,4-7 16,2 1-16,10-3 0,22 4 15,-14 11-15,-23 8 16,-27-2-16,1-13 0,7-8 16</inkml:trace>
  <inkml:trace contextRef="#ctx0" brushRef="#br1" timeOffset="51645.95">13480 17726 0,'0'0'0,"0"0"16,0 0-16,0 0 16,0 0-16,0 0 0,0 0 15,0 0-15,0 0 16,0 0-16,0 0 16,0 0-16,0 0 0,0 0 15,0 0-15,0 0 16,0 0-16,0 0 0,0 0 15,0 0-15,0 0 16,0 0-16,-16 17 0,-6 13 16,-3 9-16,-6 7 15,0 15-15,-5 1 0,0-1 16,1 6-16,0 0 16,-2-5-16,37-62 0,0 0 15,-35 68-15,35-68 16,0 0-16,-33 65 0,10-9 15,23-56-15,0 0 16,-8 43-16,16-17 0,14-9 16,2-1-16,13-8 15,1 4-15,7-12 16,5-9-16,15 1 0,3-1 16,5 3-16,-4-2 15,3-5-15,-1 8 0,0-2 16,0 4-16,-3-4 15,-3 5-15,3 2 0,-68 0 16,57-2-16,-57 2 16,62-10-16,-62 10 0,60-12 15,-10-9-15</inkml:trace>
  <inkml:trace contextRef="#ctx0" brushRef="#br1" timeOffset="51989.73">14032 18058 0,'0'0'0,"0"0"0,0 0 15,0 0-15,0 0 0,0 0 16,0 0-16,0 0 15,0 0-15,0 0 16,-11 18-16,-5 17 0,-6 13 16,-5-1-16,3 6 15,3 5-15,1 9 0,-3-3 16,2 1-16,21-65 16,-22 60-16,0 8 0,22-68 15,-22 56-15,22-56 16,0 0-16,-15 56 0,4-23 15,11-33-15,0 0 16,0 0-16,-3 12 0</inkml:trace>
  <inkml:trace contextRef="#ctx0" brushRef="#br1" timeOffset="52708.94">15189 17835 0,'0'0'0,"0"0"15,0 0-15,0 0 16,0 0-16,0 0 0,-25 6 15,-13 4-15,38-10 16,-55 22-16,7 6 0,2-2 16,7 5-16,1 1 15,3 7-15,2 2 0,6 15 16,27-56-16,-22 61 16,3 8-16,19-69 0,-11 74 15,8-6-15,6 6 16,8 0-16,-11-74 0,24 71 15,2 0-15,9-6 16,9-23-16,-2-25 16,-1-17-16,-6 0 0,-4 10 15,4-10-15,-4-10 16,-31 10-16,37-26 0,-6-7 16,-31 33-16,0 0 15,26-37-15,-10-5 0,-10 3 16,-12 3-16,-7 7 15,-9-4-15,-8 1 0,-2 6 16,-8 2-16,-3 6 16,-2 3-16,45 15 0,-50-12 15,-6 3-15,5 4 16,51 5-16,0 0 0,0 0 16,-45-10-16,45 10 15,0 0-15,0 0 0,-29-9 16,15 3-16</inkml:trace>
  <inkml:trace contextRef="#ctx0" brushRef="#br1" timeOffset="53677.68">16233 17936 0,'0'0'0,"0"0"16,0 0-16,0 0 15,0 0-15,0 0 0,-22 0 16,22 0-16,-38 0 16,38 0-16,-56 6 0,56-6 15,-55 9-15,-1 17 16,56-26-16,-44 33 0,44-33 16,-33 36-16,12-3 15,21-33-15,-10 32 0,10 6 16,10 0-16,10-4 15,6-8-15,9-6 16,9 5-16,20-5 0,4 4 16,8 0-16,4-3 15,4-1-15,-2-2 0,-1 5 16,-5-5-16,-76-18 16,76 19-16,-76-19 0,61 19 15,-61-19-15,52 28 16,-15 5-16,-24-5 0,-13 8 15,-13 3-15,-9-2 16,-10-2-16,-9-9 0,-13 0 16,-20 0-16,0 4 15,-6-3-15,3-2 0,-3-8 16,4-4-16,76-13 16,-79 11-16,79-11 0,-70 0 15,70 0-15,0 0 16,-63-13-16,63 13 0,-42-23 15,27-10-15,13-9 16,15 2-16,6-2 0,16-1 16,9-2-16,2-10 15,-1 9-15,-2-6 16,3-1-16,-2 1 0,-44 52 16,42-60-16,-42 60 0,0 0 15,0 0-15,36-60 16,-11 1-16,-25 59 15,9-58-15,-18 10 0,-5 13 16,-13 7-16,-3 9 16,30 19-16,-35-16 0,35 16 15,-44-9-15,44 9 16,0 0-16,0 0 0,-44-6 16,7-2-16</inkml:trace>
  <inkml:trace contextRef="#ctx0" brushRef="#br1" timeOffset="54443.37">17543 18063 0,'0'0'0,"0"0"0,0 0 16,0 0-16,0 0 16,0 0-16,0 0 0,0 0 15,0 0-15,-23 0 16,23 0-16,-52 0 0,52 0 15,-73 9-15,73-9 16,-74 9-16,6 13 0,68-22 16,0 0-16,0 0 15,-45 26-15,23 6 16,22-6-16,16 2 0,3-2 16,14-1-16,10-11 15,8 3-15,15 7 0,5-3 16,-2 3-16,1-4 15,3 10-15,-12-4 0,-8-2 16,-53-24-16,45 28 16,-45-28-16,34 29 0,-34-29 15,13 32-15,-9-2 16,-17 2-16,-9-2 0,-9-12 16,-12-7-16,-6-5 15,0 4-15,-19-3 0,-6 0 16,-2-3-16,76-4 15,-82 9-15,82-9 0,-79 8 16,79-8-16,-78 0 16,78 0-16,-65-4 15,65 4-15,-42-11 0,30-2 16,17-4-16,17 0 16,5-10-16,11-2 0,3-10 15,13-5-15,6-1 16,-1 10-16,-3-7 0,4 0 15,-10-3-15,-6 4 16,-44 41-16,39-38 0,-39 38 16,26-41-16,-13 3 15,-13 2-15,0 36 0,-17-31 16,-5 2-16,-11 8 16,-5 1-16,3 6 0,-9-2 15</inkml:trace>
  <inkml:trace contextRef="#ctx0" brushRef="#br1" timeOffset="55209.25">18531 17962 0,'0'0'0,"0"0"0,0 0 15,0 0-15,0 0 16,0 0-16,0 0 0,0 0 16,0 0-16,0 0 15,-30 0-15,-22 0 0,-21 0 16,9 7-16,4 1 15,6 16-15,54-24 16,-46 32-16,46-32 0,0 0 16,-31 39-16,31-39 15,-21 41-15,21-1 0,14-8 16,16-2-16,8-2 16,13 9-16,19 4 0,8-6 15,-2-1-15,3-2 16,-3 1-16,2-1 0,-4 4 15,-74-36-15,0 0 16,62 36-16,-62-36 0,44 38 16,-14 3-16,-24 0 15,-21-14-15,-11-12 0,-13-9 16,-9 9-16,-6 6 16,-14 2-16,-1-4 0,-5-23 15,-8 13-15,6 8 16,4 7-16,7-15 0,5-14 15,60 5-15,0 0 16,0 0-16,-49-15 0,49 15 16,-36-9-16,24 0 15,21-7-15,12-9 16,10-5-16,5-5 0,6-7 16,13-11-16,2-1 15,0 4-15,0-1 0,0-5 16,-57 56-16,53-56 15,-7 3-15,-46 53 0,48-58 16,-48 58-16,34-58 16,-34 58-16,30-59 0,-30 59 15,13-56-15,-19 8 16,-12 16-16,-5 4 0,-7 8 16,-12 5-16,-7 0 15,-17-2-15,-5 2 0,-3 5 16</inkml:trace>
  <inkml:trace contextRef="#ctx0" brushRef="#br1" timeOffset="56271.84">10906 17631 0,'0'0'0,"0"0"0,0 0 15,0 0-15,-14-2 16,14 2-16,0 0 0,-31-10 15,31 10-15,-40-6 16,-6 12-16,46-6 0,-38 27 16,9 3-16,29-30 15,-23 41-15,1 0 0,5 13 16,-4 10-16,-1 5 16,9 2-16,-6 3 15,0 1-15,-8 3 0,-3 3 16,0-4-16,-8-6 15,-1 1-15,-3-5 0,-3-2 16,-8 1-16,-1-7 16,1 0-16,0-8 0,3-7 15,0-5-15,-1-12 16,51-27-16,-48 14 0,4-8 16,0-8-16,3-11 15,6-2-15,1-7 0,34 22 16,-26-30-16,26 30 15,-19-37-15,19 37 0,-11-35 16,11-4-16,9 7 16,-9 32-16,21-30 0,12 7 15,7 8-15,5 5 16,3 6-16,7 15 16,15 13-16,1-3 0,-3-21 15,1-13-15,-69 13 16,75 0-16,-75 0 0,74 9 15,4 6-15,-9-21 16,-11-12-16,-3-8 0,0 11 16,-8 6-16,-17 5 15,-30 4-15,18-4 0</inkml:trace>
  <inkml:trace contextRef="#ctx0" brushRef="#br1" timeOffset="56647">10088 18336 0,'0'0'0,"0"0"16,0 0-16,0 0 0,0 0 15,0 0-15,0 0 16,0 0-16,0 0 0,0 0 16,18 0-16,10 0 15,-28 0-15,56-6 16,2 0-16,2 3 0,2-3 16,-2-3-16,-6-2 15,-4 4-15,-2 1 0,-48 6 16,41-6-16,-41 6 15,38-3-15,-38 3 0,0 0 16,44 3-16,4 7 16,-48-10-16,0 0 0,0 0 15,47 2-15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1612.54919" units="1/cm"/>
          <inkml:channelProperty channel="Y" name="resolution" value="2150.06567" units="1/cm"/>
          <inkml:channelProperty channel="T" name="resolution" value="1" units="1/dev"/>
        </inkml:channelProperties>
      </inkml:inkSource>
      <inkml:timestamp xml:id="ts0" timeString="2019-11-19T09:17:48.442"/>
    </inkml:context>
    <inkml:brush xml:id="br0">
      <inkml:brushProperty name="width" value="0.05292" units="cm"/>
      <inkml:brushProperty name="height" value="0.05292" units="cm"/>
      <inkml:brushProperty name="color" value="#FFFFFF"/>
    </inkml:brush>
  </inkml:definitions>
  <inkml:trace contextRef="#ctx0" brushRef="#br0">9383 17261 0,'0'0'16,"0"0"-16,0 0 0,0 0 15,-15-3-15,-11-7 16,-8 8-16,-5 11 0,1 15 16,7 2-16,1 6 15,3 1-15,0 8 0,0 1 16,4 6-16,0 13 15,-2 6-15,9-4 0,8 3 16,4 2-16,4 1 16,8-2-16,7 0 15,5-4-15,3-6 0,7-15 16,10-16-16,-5-11 16,9-9-16,3-3 0,1-9 15,4-8-15,6-10 16,-2-6-16,-6-11 0,-1-6 15,-6-8-15,-2-3 16,-6-7-16,-1-1 0,-14 4 16,0 0-16,-14-1 15,-6 7-15,-1 0 0,-10 6 16,11 50-16,-19-51 16,-11 1-16,-12 11 0,-1 6 15,-5 10-15,-6 2 16</inkml:trace>
  <inkml:trace contextRef="#ctx0" brushRef="#br0" timeOffset="9391.94">18182 18079 0,'0'0'16,"0"0"-16,0 0 15,0 0-15,0 0 0,0 0 16,0 0-16,0 0 15,0 0-15,0 0 0,0 0 16,0 0-16,0 0 16,0 0-16,0 0 0,0 0 15,0 0-15,0 0 16,0 0-16,0 0 0,0 0 16,0 0-16,0 0 15,0 0-15,0 0 16,0 8-16,0-8 0,0 0 15,6 18-15</inkml:trace>
  <inkml:trace contextRef="#ctx0" brushRef="#br0" timeOffset="85356.09">16905 4186 0,'0'0'0,"0"0"15,0 0-15,0 0 0,0 0 16,0 0-16,0 0 15,0 0-15,0 0 16,0 0-16,0 0 0,0 0 16,0 0-16,0 0 15,0 0-15,0 0 0,0 0 16,0 0-16,0 0 16,0 0-16,0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7586" y="2667896"/>
            <a:ext cx="8726214" cy="2589904"/>
          </a:xfrm>
          <a:noFill/>
          <a:ln w="76200">
            <a:solidFill>
              <a:srgbClr val="FF0000"/>
            </a:solidFill>
          </a:ln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ln w="76200">
            <a:solidFill>
              <a:srgbClr val="FF0000"/>
            </a:solidFill>
          </a:ln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821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5544" y="365125"/>
            <a:ext cx="876825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5544" y="1825625"/>
            <a:ext cx="8768256" cy="43513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106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927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539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992" y="1825625"/>
            <a:ext cx="8820808" cy="4351338"/>
          </a:xfrm>
          <a:ln w="76200">
            <a:solidFill>
              <a:srgbClr val="FF0000"/>
            </a:solidFill>
          </a:ln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2307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2178" y="1709738"/>
            <a:ext cx="862527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2178" y="4589463"/>
            <a:ext cx="862527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299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155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178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9930" y="365125"/>
            <a:ext cx="8883869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34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352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882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690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27586" y="365125"/>
            <a:ext cx="87262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7586" y="1825625"/>
            <a:ext cx="87262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Box 21"/>
          <p:cNvSpPr txBox="1">
            <a:spLocks noChangeArrowheads="1"/>
          </p:cNvSpPr>
          <p:nvPr userDrawn="1"/>
        </p:nvSpPr>
        <p:spPr bwMode="auto">
          <a:xfrm rot="-5400000">
            <a:off x="-2606039" y="2606042"/>
            <a:ext cx="6858003" cy="164591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Economics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227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exampaperspractice.co.uk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customXml" Target="../ink/ink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Relationship Id="rId6" Type="http://schemas.openxmlformats.org/officeDocument/2006/relationships/image" Target="../media/image40.emf"/><Relationship Id="rId5" Type="http://schemas.openxmlformats.org/officeDocument/2006/relationships/customXml" Target="../ink/ink4.xml"/><Relationship Id="rId4" Type="http://schemas.openxmlformats.org/officeDocument/2006/relationships/image" Target="../media/image30.emf"/><Relationship Id="rId9" Type="http://schemas.openxmlformats.org/officeDocument/2006/relationships/hyperlink" Target="http://www.exampaperspractice.co.uk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emf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customXml" Target="../ink/ink5.xml"/><Relationship Id="rId7" Type="http://schemas.openxmlformats.org/officeDocument/2006/relationships/customXml" Target="../ink/ink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Relationship Id="rId6" Type="http://schemas.openxmlformats.org/officeDocument/2006/relationships/image" Target="../media/image60.emf"/><Relationship Id="rId11" Type="http://schemas.openxmlformats.org/officeDocument/2006/relationships/image" Target="../media/image1.png"/><Relationship Id="rId5" Type="http://schemas.openxmlformats.org/officeDocument/2006/relationships/customXml" Target="../ink/ink6.xml"/><Relationship Id="rId10" Type="http://schemas.openxmlformats.org/officeDocument/2006/relationships/image" Target="../media/image8.emf"/><Relationship Id="rId4" Type="http://schemas.openxmlformats.org/officeDocument/2006/relationships/image" Target="../media/image50.emf"/><Relationship Id="rId9" Type="http://schemas.openxmlformats.org/officeDocument/2006/relationships/customXml" Target="../ink/ink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customXml" Target="../ink/ink9.xml"/><Relationship Id="rId7" Type="http://schemas.openxmlformats.org/officeDocument/2006/relationships/customXml" Target="../ink/ink1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Relationship Id="rId6" Type="http://schemas.openxmlformats.org/officeDocument/2006/relationships/image" Target="../media/image10.emf"/><Relationship Id="rId11" Type="http://schemas.openxmlformats.org/officeDocument/2006/relationships/hyperlink" Target="http://www.exampaperspractice.co.uk/" TargetMode="External"/><Relationship Id="rId5" Type="http://schemas.openxmlformats.org/officeDocument/2006/relationships/customXml" Target="../ink/ink10.xml"/><Relationship Id="rId10" Type="http://schemas.openxmlformats.org/officeDocument/2006/relationships/image" Target="../media/image2.png"/><Relationship Id="rId4" Type="http://schemas.openxmlformats.org/officeDocument/2006/relationships/image" Target="../media/image9.emf"/><Relationship Id="rId9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7" Type="http://schemas.openxmlformats.org/officeDocument/2006/relationships/hyperlink" Target="http://www.exampaperspractice.co.uk/" TargetMode="Externa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12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7" Type="http://schemas.openxmlformats.org/officeDocument/2006/relationships/hyperlink" Target="http://www.exampaperspractice.co.uk/" TargetMode="Externa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3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13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7" Type="http://schemas.openxmlformats.org/officeDocument/2006/relationships/hyperlink" Target="http://www.exampaperspractice.co.uk/" TargetMode="Externa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4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14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5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7" Type="http://schemas.openxmlformats.org/officeDocument/2006/relationships/hyperlink" Target="http://www.exampaperspractice.co.uk/" TargetMode="Externa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3200" b="1" dirty="0"/>
              <a:t>1.2 Enterprise, business and the economy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4800" y="3305908"/>
            <a:ext cx="8537200" cy="611370"/>
          </a:xfrm>
        </p:spPr>
        <p:txBody>
          <a:bodyPr/>
          <a:lstStyle/>
          <a:p>
            <a:r>
              <a:rPr lang="en-GB" sz="3600" dirty="0"/>
              <a:t>1.2.5 The Wider Economic Environment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1805354" y="1155700"/>
            <a:ext cx="93960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0" cap="small" spc="2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Theme 1:</a:t>
            </a:r>
            <a:r>
              <a:rPr kumimoji="0" lang="en-GB" sz="4000" b="1" i="0" u="none" strike="noStrike" kern="0" cap="small" spc="20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 </a:t>
            </a:r>
            <a:r>
              <a:rPr kumimoji="0" lang="en-GB" sz="4000" b="1" i="0" u="none" strike="noStrike" kern="0" cap="small" spc="2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Markets, consumers and firms</a:t>
            </a:r>
            <a:endParaRPr kumimoji="0" lang="en-GB" sz="4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01D097-34A7-9A1D-8291-CD10B9A48E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2D26FCB-B506-4AC5-D1EB-D580761E430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FAA8FDC-F391-0402-EB5B-D3F3C5480F17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0D397D-7DE0-5F0B-9C61-136D84ABF15B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1487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8524" y="447188"/>
            <a:ext cx="9343473" cy="970450"/>
          </a:xfrm>
        </p:spPr>
        <p:txBody>
          <a:bodyPr/>
          <a:lstStyle/>
          <a:p>
            <a:r>
              <a:rPr lang="en-GB" dirty="0"/>
              <a:t>Exchange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356" y="2702347"/>
            <a:ext cx="9519642" cy="3636511"/>
          </a:xfrm>
        </p:spPr>
        <p:txBody>
          <a:bodyPr>
            <a:normAutofit/>
          </a:bodyPr>
          <a:lstStyle/>
          <a:p>
            <a:r>
              <a:rPr lang="en-GB" sz="3200" dirty="0"/>
              <a:t>The effect on businesses:</a:t>
            </a:r>
          </a:p>
          <a:p>
            <a:r>
              <a:rPr lang="en-GB" sz="3200" dirty="0"/>
              <a:t>SPICED (strong pound: imports cheaper, exports dearer)</a:t>
            </a:r>
          </a:p>
          <a:p>
            <a:pPr lvl="1"/>
            <a:r>
              <a:rPr lang="en-GB" sz="2800" dirty="0"/>
              <a:t>Firms that import will be able to buy cheaper raw materials and finished goods </a:t>
            </a:r>
          </a:p>
          <a:p>
            <a:pPr lvl="1"/>
            <a:r>
              <a:rPr lang="en-GB" sz="2800" dirty="0"/>
              <a:t>Firms that export will see less demand</a:t>
            </a:r>
          </a:p>
          <a:p>
            <a:pPr lvl="1"/>
            <a:endParaRPr lang="en-GB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D11850-37B9-AF6E-F372-75BBA19F8F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80340A1-52A0-2BA0-A28B-25AC4D76FA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26F0AFD4-992F-7ED4-66E6-753384561486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B172CB-BCEF-1AC8-954B-E97C3A0F1F19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985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0744" y="447188"/>
            <a:ext cx="9511253" cy="970450"/>
          </a:xfrm>
        </p:spPr>
        <p:txBody>
          <a:bodyPr/>
          <a:lstStyle/>
          <a:p>
            <a:r>
              <a:rPr lang="en-GB" dirty="0"/>
              <a:t>Exchange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2080" y="2633767"/>
            <a:ext cx="9292493" cy="3636511"/>
          </a:xfrm>
        </p:spPr>
        <p:txBody>
          <a:bodyPr>
            <a:noAutofit/>
          </a:bodyPr>
          <a:lstStyle/>
          <a:p>
            <a:r>
              <a:rPr lang="en-GB" sz="3200" dirty="0"/>
              <a:t> WPIDEC (weak pound: imports dearer, exports cheaper) </a:t>
            </a:r>
          </a:p>
          <a:p>
            <a:pPr lvl="1"/>
            <a:r>
              <a:rPr lang="en-GB" sz="2800" dirty="0"/>
              <a:t>There will be greater demand from abroad for UK goods </a:t>
            </a:r>
          </a:p>
          <a:p>
            <a:pPr lvl="1"/>
            <a:r>
              <a:rPr lang="en-GB" sz="2800" dirty="0"/>
              <a:t>Input prices will increase if raw materials are imported</a:t>
            </a:r>
          </a:p>
          <a:p>
            <a:pPr lvl="1"/>
            <a:r>
              <a:rPr lang="en-GB" sz="2800" dirty="0"/>
              <a:t>If the firm has a price inelastic product it will be able to pass the increase in costs onto the consumer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495DC3-B650-6FD5-98EF-DF379FA4FB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136EE78-E2DE-7941-F5E8-0857DC55BD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60CFEBB8-6440-D263-036A-61B3A911C99C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931644-8DB6-075C-B8C1-E8D91163EFDF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425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Exchange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00" y="3038609"/>
            <a:ext cx="10554574" cy="3636511"/>
          </a:xfrm>
        </p:spPr>
        <p:txBody>
          <a:bodyPr>
            <a:noAutofit/>
          </a:bodyPr>
          <a:lstStyle/>
          <a:p>
            <a:r>
              <a:rPr lang="en-GB" sz="2800" dirty="0"/>
              <a:t>Fluctuations in exchange rates create uncertainties</a:t>
            </a:r>
          </a:p>
          <a:p>
            <a:pPr lvl="1"/>
            <a:r>
              <a:rPr lang="en-GB" sz="2400" dirty="0"/>
              <a:t>Prices will change regularly if a firm trades with foreign businesses.</a:t>
            </a:r>
          </a:p>
          <a:p>
            <a:endParaRPr lang="en-GB" sz="2800" dirty="0"/>
          </a:p>
          <a:p>
            <a:r>
              <a:rPr lang="en-GB" sz="2800" dirty="0"/>
              <a:t>This will impact on the competitiveness of businesses, with costs and revenues increasing or decreasing and the profitability of the business being affected favourably or adversely</a:t>
            </a:r>
          </a:p>
          <a:p>
            <a:endParaRPr lang="en-GB" sz="2800" dirty="0"/>
          </a:p>
          <a:p>
            <a:endParaRPr lang="en-GB" sz="28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390240" y="5639760"/>
              <a:ext cx="1184760" cy="19944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0880" y="5630400"/>
                <a:ext cx="1203480" cy="218160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CA5DB15E-2107-EAB1-27F4-9C5E1EFDD0E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E724650-66AE-EE9E-7BBF-0E8514A4144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3917440-8CC1-C0DC-28F3-F4AE052FCF87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3FDB4C-8594-0F75-A50A-B171FDC98975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596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900360" y="2568960"/>
              <a:ext cx="10434240" cy="393228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91000" y="2559600"/>
                <a:ext cx="10452960" cy="395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Ink 4"/>
              <p14:cNvContentPartPr/>
              <p14:nvPr/>
            </p14:nvContentPartPr>
            <p14:xfrm>
              <a:off x="1602720" y="5489640"/>
              <a:ext cx="1061280" cy="56124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593360" y="5480280"/>
                <a:ext cx="1080000" cy="579960"/>
              </a:xfrm>
              <a:prstGeom prst="rect">
                <a:avLst/>
              </a:prstGeom>
            </p:spPr>
          </p:pic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0B9167BD-5274-8443-5394-A543AF9D151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06E1EDC-983D-CEB2-10D3-2803CE4A05F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7D136878-3B13-D84D-0D4C-F8C3DF447341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F6E5FC-EA1A-0608-AF8F-63E002D1081A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4641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347105" y="-927589"/>
              <a:ext cx="4995249" cy="2910347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7745" y="-936948"/>
                <a:ext cx="5013969" cy="29290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Ink 4"/>
              <p14:cNvContentPartPr/>
              <p14:nvPr/>
            </p14:nvContentPartPr>
            <p14:xfrm>
              <a:off x="-872322" y="-272974"/>
              <a:ext cx="4615429" cy="480633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-881682" y="-282335"/>
                <a:ext cx="4634150" cy="49935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" name="Ink 5"/>
              <p14:cNvContentPartPr/>
              <p14:nvPr/>
            </p14:nvContentPartPr>
            <p14:xfrm>
              <a:off x="35640" y="77760"/>
              <a:ext cx="10438396" cy="5109382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280" y="68400"/>
                <a:ext cx="10457116" cy="512810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7" name="Ink 6"/>
              <p14:cNvContentPartPr/>
              <p14:nvPr/>
            </p14:nvContentPartPr>
            <p14:xfrm>
              <a:off x="2412720" y="5504040"/>
              <a:ext cx="8722080" cy="135108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403360" y="5494680"/>
                <a:ext cx="8740800" cy="1369800"/>
              </a:xfrm>
              <a:prstGeom prst="rect">
                <a:avLst/>
              </a:prstGeom>
            </p:spPr>
          </p:pic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247AD773-C705-8D25-B7FC-FEA7ACA679C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DD5E477-EE5D-0302-D3EF-E0C46FF8FDF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57D8C4FC-D994-644C-468F-5AC3074F1532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EF507A-B1C8-7CDE-C0F8-E794C42F1349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50905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3236400" y="1506960"/>
              <a:ext cx="3311640" cy="506016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27040" y="1497600"/>
                <a:ext cx="3330360" cy="507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Ink 4"/>
              <p14:cNvContentPartPr/>
              <p14:nvPr/>
            </p14:nvContentPartPr>
            <p14:xfrm>
              <a:off x="3933000" y="2822040"/>
              <a:ext cx="296280" cy="26496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923640" y="2812680"/>
                <a:ext cx="315000" cy="28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" name="Ink 5"/>
              <p14:cNvContentPartPr/>
              <p14:nvPr/>
            </p14:nvContentPartPr>
            <p14:xfrm>
              <a:off x="2557800" y="3356640"/>
              <a:ext cx="7843320" cy="225360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548440" y="3347280"/>
                <a:ext cx="7862040" cy="2272320"/>
              </a:xfrm>
              <a:prstGeom prst="rect">
                <a:avLst/>
              </a:prstGeom>
            </p:spPr>
          </p:pic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EF70E91D-2C1C-97BE-A861-AC54FD22035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7F9912A-A630-1A4A-B7FE-3C36179C9D2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6EF8305D-4C6E-AE62-1E02-A3ABF7B56101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358BF3-DC9A-D7BF-97C3-E39F6F914725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40165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711360" y="2486160"/>
              <a:ext cx="7839360" cy="358488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2000" y="2476800"/>
                <a:ext cx="7858080" cy="3603600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4AE170D5-1391-61D8-D803-87D83F1F4DC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7CB5D0D-1ADC-D802-61A5-8C03C295FCA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67CF6B7-8667-180E-9851-F87E9F85AAC8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484F02-6EB1-307C-5916-E35614CD86F5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5686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111960" y="194400"/>
              <a:ext cx="11160000" cy="628416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2600" y="185040"/>
                <a:ext cx="11178720" cy="6302880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5C147537-0BF7-6235-08EF-4F9CA0CAB51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0650545-8314-4113-FDCA-EA7618BEE18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A26B1BEB-5A9C-DF8D-D2CE-C8778729C369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20A23C-C83B-8719-52A7-50105EF0168B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77558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3764520" y="976680"/>
              <a:ext cx="4519080" cy="479412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55160" y="967320"/>
                <a:ext cx="4537800" cy="4812840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0CA5C3F5-17DD-0BEC-88F4-1563483FC57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F2776A5-1C76-F68C-BA06-8706710DD1F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13033DCE-FEC1-092E-4E7E-2DDCF11CAF26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A0C926-9BE4-9AF4-9673-324783AFA78B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83422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3E26C7-DB60-F7BA-0033-EF89D0941F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109CA25-BA6F-2EE5-871E-8CD3CAFFCD6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6B0BCB66-E011-F55F-0141-95372475BCC2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033D6C-D346-9531-878D-67C8D9C7A074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3109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1568" y="365125"/>
            <a:ext cx="9642231" cy="1325563"/>
          </a:xfrm>
        </p:spPr>
        <p:txBody>
          <a:bodyPr/>
          <a:lstStyle/>
          <a:p>
            <a:r>
              <a:rPr lang="en-US" dirty="0"/>
              <a:t>Taxation &amp; Interest Rates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092" y="2222287"/>
            <a:ext cx="9599194" cy="419609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1. </a:t>
            </a:r>
          </a:p>
          <a:p>
            <a:pPr lvl="1"/>
            <a:r>
              <a:rPr lang="en-US" dirty="0"/>
              <a:t>Name 5 different types of tax that’s paid in this country?</a:t>
            </a:r>
          </a:p>
          <a:p>
            <a:pPr lvl="1"/>
            <a:r>
              <a:rPr lang="en-US" dirty="0"/>
              <a:t>What are the rates that is paid? </a:t>
            </a:r>
            <a:r>
              <a:rPr lang="en-US" dirty="0" err="1"/>
              <a:t>I.e</a:t>
            </a:r>
            <a:r>
              <a:rPr lang="en-US" dirty="0"/>
              <a:t> 20% for income tax up to £50,000.</a:t>
            </a:r>
          </a:p>
          <a:p>
            <a:pPr lvl="1"/>
            <a:r>
              <a:rPr lang="en-US" dirty="0"/>
              <a:t>How much tax did Tesco, Apple, Amazon, Google and </a:t>
            </a:r>
            <a:r>
              <a:rPr lang="en-US" dirty="0" err="1"/>
              <a:t>Asda</a:t>
            </a:r>
            <a:r>
              <a:rPr lang="en-US" dirty="0"/>
              <a:t> pay in 2019/2020 tax year.</a:t>
            </a:r>
          </a:p>
          <a:p>
            <a:pPr lvl="1"/>
            <a:endParaRPr lang="en-US" dirty="0"/>
          </a:p>
          <a:p>
            <a:r>
              <a:rPr lang="en-US" dirty="0"/>
              <a:t>2. </a:t>
            </a:r>
          </a:p>
          <a:p>
            <a:pPr lvl="1"/>
            <a:r>
              <a:rPr lang="en-US" dirty="0"/>
              <a:t>Show a chart for the base rate of interest in the UK for the last 40 years.</a:t>
            </a:r>
          </a:p>
          <a:p>
            <a:pPr lvl="1"/>
            <a:r>
              <a:rPr lang="en-US" dirty="0"/>
              <a:t>What do interest rates mean for customers?</a:t>
            </a:r>
          </a:p>
          <a:p>
            <a:pPr lvl="1"/>
            <a:r>
              <a:rPr lang="en-US" dirty="0"/>
              <a:t>What do high rates mean?</a:t>
            </a:r>
          </a:p>
          <a:p>
            <a:pPr lvl="1"/>
            <a:r>
              <a:rPr lang="en-US" dirty="0"/>
              <a:t>What do low rates mean?</a:t>
            </a:r>
          </a:p>
          <a:p>
            <a:pPr lvl="1"/>
            <a:r>
              <a:rPr lang="en-US" dirty="0"/>
              <a:t>What caused interest rates to change?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014BEA-65B1-5277-58BF-9EDED590FBF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3C03F77-3240-6414-967C-25F70FDC8C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96EEB498-9913-9E0D-698A-EC5488CB0278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0F6F25-BACD-C93D-DB6D-E576C4AFE3D1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16087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2948" y="383019"/>
            <a:ext cx="10571998" cy="970450"/>
          </a:xfrm>
        </p:spPr>
        <p:txBody>
          <a:bodyPr/>
          <a:lstStyle/>
          <a:p>
            <a:r>
              <a:rPr lang="en-GB" dirty="0"/>
              <a:t>Taxation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6715" y="1957178"/>
            <a:ext cx="10038947" cy="4132793"/>
          </a:xfrm>
        </p:spPr>
        <p:txBody>
          <a:bodyPr>
            <a:noAutofit/>
          </a:bodyPr>
          <a:lstStyle/>
          <a:p>
            <a:r>
              <a:rPr lang="en-GB" sz="2400" dirty="0"/>
              <a:t>Taxation is the process of imposing charges on business and individuals by the government</a:t>
            </a:r>
          </a:p>
          <a:p>
            <a:r>
              <a:rPr lang="en-GB" sz="2400" dirty="0"/>
              <a:t>For example:</a:t>
            </a:r>
          </a:p>
          <a:p>
            <a:pPr lvl="1"/>
            <a:r>
              <a:rPr lang="en-GB" sz="2000" dirty="0"/>
              <a:t>Businesses are charged corporation tax on profits </a:t>
            </a:r>
          </a:p>
          <a:p>
            <a:pPr lvl="1"/>
            <a:r>
              <a:rPr lang="en-GB" sz="2000" dirty="0"/>
              <a:t>Consumers are charged VAT on goods and services bought as well as income tax on earnings</a:t>
            </a:r>
          </a:p>
          <a:p>
            <a:pPr lvl="1"/>
            <a:r>
              <a:rPr lang="en-GB" sz="2000" dirty="0"/>
              <a:t>The effect on business:</a:t>
            </a:r>
          </a:p>
          <a:p>
            <a:pPr lvl="2"/>
            <a:r>
              <a:rPr lang="en-GB" sz="1800" dirty="0"/>
              <a:t>A cut in income tax may give consumers more disposable income, thus raising consumption</a:t>
            </a:r>
          </a:p>
          <a:p>
            <a:pPr lvl="2"/>
            <a:r>
              <a:rPr lang="en-GB" sz="1800" dirty="0"/>
              <a:t>However If income tax is raised this may discourage spending and reduce consumption</a:t>
            </a:r>
          </a:p>
          <a:p>
            <a:pPr lvl="2"/>
            <a:r>
              <a:rPr lang="en-GB" sz="1800" dirty="0"/>
              <a:t>A cut in corporation tax may increase available profits for firms which may stimulate investment</a:t>
            </a:r>
          </a:p>
          <a:p>
            <a:pPr lvl="2"/>
            <a:r>
              <a:rPr lang="en-GB" sz="1800" dirty="0"/>
              <a:t>Changes to VAT will affect the price to consumers and also the costs to a business</a:t>
            </a:r>
          </a:p>
          <a:p>
            <a:endParaRPr lang="en-GB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04EEFE-C6F2-169A-CA0D-015ACF8870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52708D4-E9B6-0603-E1E5-A87BAF54BB5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A94C670-5D2D-6FBB-E35D-A3D1961AC202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6A32DE-8E0D-B496-9AC3-B0961DD936DA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8447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0863" y="495315"/>
            <a:ext cx="10571998" cy="970450"/>
          </a:xfrm>
        </p:spPr>
        <p:txBody>
          <a:bodyPr/>
          <a:lstStyle/>
          <a:p>
            <a:r>
              <a:rPr lang="en-GB" dirty="0"/>
              <a:t>Unemployment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9432" y="2588047"/>
            <a:ext cx="9817768" cy="4053385"/>
          </a:xfrm>
        </p:spPr>
        <p:txBody>
          <a:bodyPr>
            <a:noAutofit/>
          </a:bodyPr>
          <a:lstStyle/>
          <a:p>
            <a:r>
              <a:rPr lang="en-GB" sz="2300" dirty="0"/>
              <a:t>Unemployment is the number of people looking for work but who cannot find a job at a point in time</a:t>
            </a:r>
          </a:p>
          <a:p>
            <a:r>
              <a:rPr lang="en-GB" sz="2300" dirty="0"/>
              <a:t>Implications to business of changing unemployment include:</a:t>
            </a:r>
          </a:p>
          <a:p>
            <a:pPr lvl="1"/>
            <a:r>
              <a:rPr lang="en-GB" sz="2300" dirty="0"/>
              <a:t>Availability of workers</a:t>
            </a:r>
          </a:p>
          <a:p>
            <a:pPr lvl="2"/>
            <a:r>
              <a:rPr lang="en-GB" sz="2300" dirty="0"/>
              <a:t>At times of high unemployment there will be an excess of available workers which should make recruitment easy</a:t>
            </a:r>
          </a:p>
          <a:p>
            <a:pPr lvl="2"/>
            <a:r>
              <a:rPr lang="en-GB" sz="2300" dirty="0"/>
              <a:t>Firms can attract workers often offering just the minimum wage</a:t>
            </a:r>
          </a:p>
          <a:p>
            <a:pPr lvl="2"/>
            <a:r>
              <a:rPr lang="en-GB" sz="2300" dirty="0"/>
              <a:t>However, there may be a mismatch between the skills of those people unemployed and the skills required for job vacancies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77795E-9CF9-D441-3190-5E7FFCB8D8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9680751-BF36-172B-D303-918248B75B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B1BD19C0-AD29-2208-BD1D-4DAF3B07C974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300C0F-87C9-E711-CF7A-12D7539DCB08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0754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Unemployment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752" y="2702347"/>
            <a:ext cx="11627028" cy="3636511"/>
          </a:xfrm>
        </p:spPr>
        <p:txBody>
          <a:bodyPr>
            <a:noAutofit/>
          </a:bodyPr>
          <a:lstStyle/>
          <a:p>
            <a:pPr lvl="1"/>
            <a:r>
              <a:rPr lang="en-GB" sz="3200" dirty="0"/>
              <a:t>Disposable income</a:t>
            </a:r>
          </a:p>
          <a:p>
            <a:pPr lvl="2"/>
            <a:r>
              <a:rPr lang="en-GB" sz="2800" dirty="0"/>
              <a:t>At times of low unemployment most people of working age will be actively involved in economic activity</a:t>
            </a:r>
          </a:p>
          <a:p>
            <a:pPr lvl="2"/>
            <a:r>
              <a:rPr lang="en-GB" sz="2800" dirty="0"/>
              <a:t>They will therefore be receiving an income</a:t>
            </a:r>
          </a:p>
          <a:p>
            <a:pPr lvl="2"/>
            <a:r>
              <a:rPr lang="en-GB" sz="2800" dirty="0"/>
              <a:t>This should lead to an increase in the level of overall demand in the economy</a:t>
            </a:r>
          </a:p>
          <a:p>
            <a:pPr lvl="1"/>
            <a:endParaRPr lang="en-GB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104B0B-8FB3-9913-2B12-41134A8582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E3BC86D-3E61-BD45-73E1-3F617E29AB5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3E07C237-4A5E-097E-6042-28A187169405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12C59A-0B0A-0BF4-A1EA-E71B7E44A9C2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0971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0062" y="447188"/>
            <a:ext cx="9071935" cy="970450"/>
          </a:xfrm>
        </p:spPr>
        <p:txBody>
          <a:bodyPr/>
          <a:lstStyle/>
          <a:p>
            <a:r>
              <a:rPr lang="en-GB" dirty="0"/>
              <a:t>Inflation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5474" y="2610907"/>
            <a:ext cx="9287812" cy="3636511"/>
          </a:xfrm>
        </p:spPr>
        <p:txBody>
          <a:bodyPr>
            <a:noAutofit/>
          </a:bodyPr>
          <a:lstStyle/>
          <a:p>
            <a:r>
              <a:rPr lang="en-GB" sz="2800" dirty="0"/>
              <a:t>A general rise in prices or a fall in the value of money</a:t>
            </a:r>
          </a:p>
          <a:p>
            <a:r>
              <a:rPr lang="en-GB" sz="2800" dirty="0"/>
              <a:t>The rate of inflation shows how prices have changed based on the same period a year earlier</a:t>
            </a:r>
          </a:p>
          <a:p>
            <a:pPr lvl="1"/>
            <a:r>
              <a:rPr lang="en-GB" sz="2400" dirty="0"/>
              <a:t>It is an indication of the cost of living changing</a:t>
            </a:r>
          </a:p>
          <a:p>
            <a:r>
              <a:rPr lang="en-GB" sz="2800" dirty="0"/>
              <a:t>There are two main measurements:</a:t>
            </a:r>
          </a:p>
          <a:p>
            <a:pPr lvl="1"/>
            <a:r>
              <a:rPr lang="en-GB" sz="2400" dirty="0"/>
              <a:t>Retail Price Index (RPI) – a measurement of a ‘basket’ of goods and services representative of what people buy in the UK</a:t>
            </a:r>
          </a:p>
          <a:p>
            <a:pPr lvl="1"/>
            <a:r>
              <a:rPr lang="en-GB" sz="2400" dirty="0"/>
              <a:t>Consumer Price Index (CPI) – similar to RPI but mainly excluding housing costs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5AF139-FF29-B897-277F-6E6BCE20CE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B9578F5-32FE-EAAD-1CB7-C9058820F6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415E2008-0226-57C4-EF45-E353A2DEC208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6B036E-E3ED-E48E-035A-9C2DC6DE6387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4874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9642" y="447188"/>
            <a:ext cx="9232356" cy="970450"/>
          </a:xfrm>
        </p:spPr>
        <p:txBody>
          <a:bodyPr/>
          <a:lstStyle/>
          <a:p>
            <a:r>
              <a:rPr lang="en-GB" dirty="0"/>
              <a:t>Inflation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4021" y="2679487"/>
            <a:ext cx="9596988" cy="3636511"/>
          </a:xfrm>
        </p:spPr>
        <p:txBody>
          <a:bodyPr>
            <a:noAutofit/>
          </a:bodyPr>
          <a:lstStyle/>
          <a:p>
            <a:r>
              <a:rPr lang="en-GB" sz="1900" dirty="0"/>
              <a:t>The effect on businesses</a:t>
            </a:r>
          </a:p>
          <a:p>
            <a:r>
              <a:rPr lang="en-GB" sz="1900" dirty="0"/>
              <a:t>Increased costs due to higher inflation </a:t>
            </a:r>
          </a:p>
          <a:p>
            <a:pPr lvl="1"/>
            <a:r>
              <a:rPr lang="en-GB" sz="1900" dirty="0"/>
              <a:t>Can be passed onto the consumer if the product is price inelastic</a:t>
            </a:r>
          </a:p>
          <a:p>
            <a:pPr lvl="1"/>
            <a:r>
              <a:rPr lang="en-GB" sz="1900" dirty="0"/>
              <a:t>If not the firm will have to try and absorb the increased costs through lower profit margins  </a:t>
            </a:r>
          </a:p>
          <a:p>
            <a:pPr lvl="1"/>
            <a:r>
              <a:rPr lang="en-GB" sz="1900" dirty="0"/>
              <a:t>This has an impact on the pricing strategy of a firm</a:t>
            </a:r>
          </a:p>
          <a:p>
            <a:pPr lvl="1"/>
            <a:r>
              <a:rPr lang="en-GB" sz="1900" dirty="0"/>
              <a:t>Some firms will reduce the supply of the product, having a major affect on operations management as capacity is reduced and the firm rationalises with a greater focus on cost minimisation</a:t>
            </a:r>
          </a:p>
          <a:p>
            <a:pPr lvl="1"/>
            <a:r>
              <a:rPr lang="en-GB" sz="1900" dirty="0"/>
              <a:t>It becomes increasingly difficult to maintain competitiveness</a:t>
            </a:r>
          </a:p>
          <a:p>
            <a:pPr lvl="1"/>
            <a:r>
              <a:rPr lang="en-GB" sz="1900" dirty="0"/>
              <a:t>Demand will fall if the firm has to raise price</a:t>
            </a:r>
          </a:p>
          <a:p>
            <a:pPr lvl="1"/>
            <a:r>
              <a:rPr lang="en-GB" sz="1900" dirty="0"/>
              <a:t>If a firm exports then it will see customers move to companies abroad where prices are not rising as fast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60814F-079C-DD4E-F089-6EBA559137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47EDD9A-774B-97C6-F322-2A5D624081B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31BEC40-D717-3CC2-EC81-60A4E5AFBE84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98C6BE-C49C-EDCB-5BBB-7F81811BC94D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4298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Business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0883" y="4872196"/>
            <a:ext cx="10121565" cy="1417320"/>
          </a:xfrm>
        </p:spPr>
        <p:txBody>
          <a:bodyPr>
            <a:noAutofit/>
          </a:bodyPr>
          <a:lstStyle/>
          <a:p>
            <a:r>
              <a:rPr lang="en-GB" sz="2400" dirty="0"/>
              <a:t>Split the group into 4 teams.</a:t>
            </a:r>
          </a:p>
          <a:p>
            <a:r>
              <a:rPr lang="en-GB" sz="2400" dirty="0"/>
              <a:t>Each team to take a different stage in the business cycle.</a:t>
            </a:r>
          </a:p>
          <a:p>
            <a:r>
              <a:rPr lang="en-GB" sz="2400" dirty="0"/>
              <a:t>Using your knowledge of economic influences explain how businesses will be affected by the stage where the economy is in the business cycle.</a:t>
            </a:r>
          </a:p>
          <a:p>
            <a:endParaRPr lang="en-GB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9730" y="1986121"/>
            <a:ext cx="7932737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A96EC9E-59E7-97F4-394F-014B7F97E2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7BC6164-4688-BA2D-607F-941AEDFEF4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1EC7195-3824-B52F-10D4-FD9768263F59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2FAC81-D51F-E9A8-903D-C5EF851CC557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2211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B10CF0-593E-0A8C-222A-D1FEFF3803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CE44DDF-AAC3-4F47-173D-F271B9F134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F810D0A-9397-AE3D-ADA9-125F867BDDBB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3EA17-C66B-2B53-3E12-ABF55ECC78EF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506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2830" y="447188"/>
            <a:ext cx="9639167" cy="970450"/>
          </a:xfrm>
        </p:spPr>
        <p:txBody>
          <a:bodyPr/>
          <a:lstStyle/>
          <a:p>
            <a:r>
              <a:rPr lang="en-GB" dirty="0"/>
              <a:t>Research Task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7492289"/>
              </p:ext>
            </p:extLst>
          </p:nvPr>
        </p:nvGraphicFramePr>
        <p:xfrm>
          <a:off x="1829281" y="1581638"/>
          <a:ext cx="9466263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5421">
                  <a:extLst>
                    <a:ext uri="{9D8B030D-6E8A-4147-A177-3AD203B41FA5}">
                      <a16:colId xmlns:a16="http://schemas.microsoft.com/office/drawing/2014/main" val="1068773102"/>
                    </a:ext>
                  </a:extLst>
                </a:gridCol>
                <a:gridCol w="3155421">
                  <a:extLst>
                    <a:ext uri="{9D8B030D-6E8A-4147-A177-3AD203B41FA5}">
                      <a16:colId xmlns:a16="http://schemas.microsoft.com/office/drawing/2014/main" val="2481913998"/>
                    </a:ext>
                  </a:extLst>
                </a:gridCol>
                <a:gridCol w="3155421">
                  <a:extLst>
                    <a:ext uri="{9D8B030D-6E8A-4147-A177-3AD203B41FA5}">
                      <a16:colId xmlns:a16="http://schemas.microsoft.com/office/drawing/2014/main" val="2125044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Figure/percentage</a:t>
                      </a:r>
                      <a:r>
                        <a:rPr lang="en-GB" baseline="0" dirty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Rising/falling</a:t>
                      </a:r>
                      <a:r>
                        <a:rPr lang="en-GB" baseline="0" dirty="0"/>
                        <a:t>/static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77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Unemployment</a:t>
                      </a:r>
                      <a:r>
                        <a:rPr lang="en-GB" baseline="0" dirty="0"/>
                        <a:t> – Claiming count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014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Unemployment</a:t>
                      </a:r>
                      <a:r>
                        <a:rPr lang="en-GB" baseline="0" dirty="0"/>
                        <a:t> -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794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Inflation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61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Exchange</a:t>
                      </a:r>
                      <a:r>
                        <a:rPr lang="en-GB" baseline="0" dirty="0"/>
                        <a:t> rate £$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503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Exchange rate $£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726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Interest</a:t>
                      </a:r>
                      <a:r>
                        <a:rPr lang="en-GB" baseline="0" dirty="0"/>
                        <a:t> base rate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96739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42830" y="4798647"/>
            <a:ext cx="89486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Explain how COVID 19 and the lockdown impacted the above statistics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13F6BC7-02A1-5F4E-242A-648529C89F8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DDB78BE-4E9A-AE8C-462D-12B45E2DDDA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1D7F5638-C25D-63F2-145C-C74A09B8B4AA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156DD-8A7B-987D-775B-EA9A46A6F627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7715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092" y="447188"/>
            <a:ext cx="9607906" cy="970450"/>
          </a:xfrm>
        </p:spPr>
        <p:txBody>
          <a:bodyPr/>
          <a:lstStyle/>
          <a:p>
            <a:r>
              <a:rPr lang="en-GB" dirty="0"/>
              <a:t>The wider economic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6954" y="2039815"/>
            <a:ext cx="9475044" cy="4321903"/>
          </a:xfrm>
        </p:spPr>
        <p:txBody>
          <a:bodyPr>
            <a:noAutofit/>
          </a:bodyPr>
          <a:lstStyle/>
          <a:p>
            <a:pPr>
              <a:buFont typeface="+mj-lt"/>
              <a:buAutoNum type="alphaUcPeriod"/>
            </a:pPr>
            <a:r>
              <a:rPr lang="en-GB" sz="3200" dirty="0"/>
              <a:t>Implications for firms of changes in:</a:t>
            </a:r>
          </a:p>
          <a:p>
            <a:pPr lvl="1"/>
            <a:r>
              <a:rPr lang="en-GB" sz="3000" dirty="0"/>
              <a:t>Interest rates</a:t>
            </a:r>
          </a:p>
          <a:p>
            <a:pPr lvl="1"/>
            <a:r>
              <a:rPr lang="en-GB" sz="3000" dirty="0"/>
              <a:t>Exchange rates</a:t>
            </a:r>
          </a:p>
          <a:p>
            <a:pPr lvl="1"/>
            <a:r>
              <a:rPr lang="en-GB" sz="3000" dirty="0"/>
              <a:t>Taxation</a:t>
            </a:r>
          </a:p>
          <a:p>
            <a:pPr lvl="1"/>
            <a:r>
              <a:rPr lang="en-GB" sz="3000" dirty="0"/>
              <a:t>Unemployment</a:t>
            </a:r>
          </a:p>
          <a:p>
            <a:pPr lvl="1"/>
            <a:r>
              <a:rPr lang="en-GB" sz="3000" dirty="0"/>
              <a:t>Inflation </a:t>
            </a:r>
          </a:p>
          <a:p>
            <a:endParaRPr lang="en-GB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ED658A-1D15-ED4B-BF23-BA9278572D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03F2E2E-E863-B86D-EAFF-93BFF8D9BE3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4D275232-FEA1-B49D-55F2-E019359CF21C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01C606-096E-B40B-EFED-6C79F4ABB6BF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429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354" y="447188"/>
            <a:ext cx="9576644" cy="970450"/>
          </a:xfrm>
        </p:spPr>
        <p:txBody>
          <a:bodyPr/>
          <a:lstStyle/>
          <a:p>
            <a:r>
              <a:rPr lang="en-GB" dirty="0"/>
              <a:t>Interest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3508" y="2222287"/>
            <a:ext cx="8362461" cy="4475693"/>
          </a:xfrm>
        </p:spPr>
        <p:txBody>
          <a:bodyPr>
            <a:noAutofit/>
          </a:bodyPr>
          <a:lstStyle/>
          <a:p>
            <a:r>
              <a:rPr lang="en-GB" sz="2700" dirty="0"/>
              <a:t>The price of money i.e. the cost of borrowing or the reward for saving</a:t>
            </a:r>
          </a:p>
          <a:p>
            <a:r>
              <a:rPr lang="en-GB" sz="2700" dirty="0"/>
              <a:t>The effect on business: </a:t>
            </a:r>
          </a:p>
          <a:p>
            <a:pPr marL="0" indent="0">
              <a:buNone/>
            </a:pPr>
            <a:endParaRPr lang="en-GB" sz="2700" dirty="0"/>
          </a:p>
          <a:p>
            <a:pPr lvl="1"/>
            <a:r>
              <a:rPr lang="en-GB" sz="2700" dirty="0"/>
              <a:t>If a firm has loans or overdrafts this will effect the amount that has to be paid in interest which is a cost to a business</a:t>
            </a:r>
          </a:p>
          <a:p>
            <a:pPr lvl="1"/>
            <a:r>
              <a:rPr lang="en-GB" sz="2700" dirty="0"/>
              <a:t>Investments either become more or less attractive influencing the ability of firms to grow by investing in new capital equipment or larger premises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72DE54-1C1B-6711-E308-34BB33D5036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E706972-AE6D-6038-E4A6-168949C83D6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C64B2B67-696D-569F-1448-709CEE658FFD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4E35D3-07A1-2A96-80C9-FBDBCA2D10EB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1755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9134" y="447188"/>
            <a:ext cx="9502864" cy="970450"/>
          </a:xfrm>
        </p:spPr>
        <p:txBody>
          <a:bodyPr/>
          <a:lstStyle/>
          <a:p>
            <a:r>
              <a:rPr lang="en-GB" dirty="0"/>
              <a:t>Interest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6523" y="1867877"/>
            <a:ext cx="10407356" cy="4990123"/>
          </a:xfrm>
        </p:spPr>
        <p:txBody>
          <a:bodyPr>
            <a:noAutofit/>
          </a:bodyPr>
          <a:lstStyle/>
          <a:p>
            <a:pPr lvl="1"/>
            <a:r>
              <a:rPr lang="en-GB" sz="2400" dirty="0"/>
              <a:t>Influences the level of demand by consumers</a:t>
            </a:r>
          </a:p>
          <a:p>
            <a:pPr lvl="2"/>
            <a:r>
              <a:rPr lang="en-GB" sz="2400" dirty="0"/>
              <a:t>If interest rates are high saving is more attractive and spending less attractive</a:t>
            </a:r>
          </a:p>
          <a:p>
            <a:pPr lvl="2"/>
            <a:r>
              <a:rPr lang="en-GB" sz="2400" dirty="0"/>
              <a:t>Interest rates will affect customers willingness to spend on credit</a:t>
            </a:r>
          </a:p>
          <a:p>
            <a:pPr lvl="2"/>
            <a:r>
              <a:rPr lang="en-GB" sz="2400" dirty="0"/>
              <a:t>High interest rates will mean that consumers have less disposable income e.g. higher mortgage payments and therefore a fall in demand for other products</a:t>
            </a:r>
          </a:p>
          <a:p>
            <a:pPr lvl="2"/>
            <a:r>
              <a:rPr lang="en-GB" sz="2400" dirty="0"/>
              <a:t>Higher interest rates mean that foreign investors will invest in UK banks for higher returns and therefore an increase in demand for the £ will see its value appreciate – making exports dearer</a:t>
            </a:r>
          </a:p>
          <a:p>
            <a:pPr lvl="2"/>
            <a:endParaRPr lang="en-GB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1BD592-D7D1-0B78-3E88-2CB04E6EB8E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9F5C4A1-5B8A-5547-A8F1-60F3FB21D7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829AAE1-D845-37B5-3468-B7CE42445EFC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878385-57C4-DEE7-1BD9-88159406EAE8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9049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0984" y="447188"/>
            <a:ext cx="9561013" cy="970450"/>
          </a:xfrm>
        </p:spPr>
        <p:txBody>
          <a:bodyPr/>
          <a:lstStyle/>
          <a:p>
            <a:r>
              <a:rPr lang="en-GB" dirty="0"/>
              <a:t>The wider economic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4768" y="2047631"/>
            <a:ext cx="9449805" cy="4245507"/>
          </a:xfrm>
        </p:spPr>
        <p:txBody>
          <a:bodyPr>
            <a:noAutofit/>
          </a:bodyPr>
          <a:lstStyle/>
          <a:p>
            <a:r>
              <a:rPr lang="en-GB" sz="2400" dirty="0"/>
              <a:t>The economic environment consists of the key economic factors that influence the behaviour of businesses and their customers</a:t>
            </a:r>
          </a:p>
          <a:p>
            <a:r>
              <a:rPr lang="en-GB" sz="2400" dirty="0"/>
              <a:t>The business cycle shows fluctuations in the level of economic activities</a:t>
            </a:r>
          </a:p>
          <a:p>
            <a:r>
              <a:rPr lang="en-GB" sz="2400" dirty="0"/>
              <a:t>Economic activity is measured by GDP (Gross Domestic Product)</a:t>
            </a:r>
          </a:p>
          <a:p>
            <a:r>
              <a:rPr lang="en-GB" sz="2400" dirty="0"/>
              <a:t>GDP is the total value of a country’s output in a year</a:t>
            </a:r>
          </a:p>
          <a:p>
            <a:r>
              <a:rPr lang="en-GB" sz="2400" dirty="0"/>
              <a:t>Real GDP takes into account inflation, if GDP growth is 5% and inflation 2% real GDP growth will be 3%</a:t>
            </a:r>
          </a:p>
          <a:p>
            <a:r>
              <a:rPr lang="en-GB" sz="2400" dirty="0"/>
              <a:t>These fluctuations affect both business and consumer confidence as well as ability and willingness to spend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1085400" y="4294800"/>
              <a:ext cx="9794880" cy="73548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76040" y="4285440"/>
                <a:ext cx="9813600" cy="754200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7721DA63-BDAC-2BFA-CA10-649EC1EB548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B2D4DAD-F593-4B13-ACD2-7350499BBA0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697DF187-1B77-A3BD-6BE0-BB408AFB1C5F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255FEB-8E07-8E9F-03A8-8E32C3674C60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4302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5636" y="447188"/>
            <a:ext cx="9276361" cy="970450"/>
          </a:xfrm>
        </p:spPr>
        <p:txBody>
          <a:bodyPr/>
          <a:lstStyle/>
          <a:p>
            <a:r>
              <a:rPr lang="en-GB" dirty="0"/>
              <a:t>Exchange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526" y="2679487"/>
            <a:ext cx="9183759" cy="3636511"/>
          </a:xfrm>
        </p:spPr>
        <p:txBody>
          <a:bodyPr>
            <a:noAutofit/>
          </a:bodyPr>
          <a:lstStyle/>
          <a:p>
            <a:r>
              <a:rPr lang="en-GB" sz="3200" dirty="0"/>
              <a:t>The price of one currency in terms of another e.g. £1 = $1.50</a:t>
            </a:r>
          </a:p>
          <a:p>
            <a:r>
              <a:rPr lang="en-GB" sz="3200" dirty="0"/>
              <a:t>An increase in the value of a currency is called an appreciation this means the currency is worth more e.g. £1 = $1.60 </a:t>
            </a:r>
          </a:p>
          <a:p>
            <a:r>
              <a:rPr lang="en-GB" sz="3200" dirty="0"/>
              <a:t>A decrease in the value of a currency is called a depreciation this means the currency is worth less e.g. £1 = $1.40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3A3C5D-A868-3835-FFA7-5990742FF5F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F0A2655-A715-511F-A119-C7C42B47E30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7F0D006C-64A8-6E07-4ACD-97C30B2DF00B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1B32B1-DAE2-0303-BAC0-53C173FEF6F5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8053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692" y="447188"/>
            <a:ext cx="9318306" cy="970450"/>
          </a:xfrm>
        </p:spPr>
        <p:txBody>
          <a:bodyPr/>
          <a:lstStyle/>
          <a:p>
            <a:r>
              <a:rPr lang="en-GB" dirty="0"/>
              <a:t>Exchange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1078" y="1870745"/>
            <a:ext cx="9452207" cy="4765293"/>
          </a:xfrm>
        </p:spPr>
        <p:txBody>
          <a:bodyPr>
            <a:noAutofit/>
          </a:bodyPr>
          <a:lstStyle/>
          <a:p>
            <a:r>
              <a:rPr lang="en-GB" sz="3200" dirty="0"/>
              <a:t>If a pair of trainers costs £50 in the UK and are exported to USA how much are they in USA assuming the exchange rates is £1: $1.50?</a:t>
            </a:r>
          </a:p>
          <a:p>
            <a:r>
              <a:rPr lang="en-GB" sz="3200" dirty="0"/>
              <a:t>£1 = $1.50</a:t>
            </a:r>
          </a:p>
          <a:p>
            <a:r>
              <a:rPr lang="en-GB" sz="3200" dirty="0"/>
              <a:t>£50 x £1.50 = $75</a:t>
            </a:r>
          </a:p>
          <a:p>
            <a:r>
              <a:rPr lang="en-GB" sz="3200" dirty="0"/>
              <a:t>What happens if the exchange rate appreciates to $1.60 or depreciates to dollar $1.40?</a:t>
            </a:r>
          </a:p>
          <a:p>
            <a:endParaRPr lang="en-GB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1BCB91-FCFA-0824-E416-1C9EB3F3CA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38708E7-762A-EC8B-BCCB-F6DDFA5449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030A72F-71AA-70B3-720F-0A38335D748E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7604FC-0360-F712-53C4-B3CA3630217D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5474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BB563672E84A4AA4245A8306449AF3" ma:contentTypeVersion="11" ma:contentTypeDescription="Create a new document." ma:contentTypeScope="" ma:versionID="86afc0c9ebd21ceb7cef3015db6e98f1">
  <xsd:schema xmlns:xsd="http://www.w3.org/2001/XMLSchema" xmlns:xs="http://www.w3.org/2001/XMLSchema" xmlns:p="http://schemas.microsoft.com/office/2006/metadata/properties" xmlns:ns2="bccb2ff8-a74f-4a49-8bef-71a2916a4a90" xmlns:ns3="45eb72ab-293d-4eb1-b1d6-6aa27e13ee50" targetNamespace="http://schemas.microsoft.com/office/2006/metadata/properties" ma:root="true" ma:fieldsID="1e1ab0ff353bb9e35f96417d084413c8" ns2:_="" ns3:_="">
    <xsd:import namespace="bccb2ff8-a74f-4a49-8bef-71a2916a4a90"/>
    <xsd:import namespace="45eb72ab-293d-4eb1-b1d6-6aa27e13ee5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b2ff8-a74f-4a49-8bef-71a2916a4a90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3e248ee6-8ff0-47ff-a448-2af7925d5a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eb72ab-293d-4eb1-b1d6-6aa27e13ee5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5facc53f-04ec-4561-a02b-47c52c97faa8}" ma:internalName="TaxCatchAll" ma:showField="CatchAllData" ma:web="45eb72ab-293d-4eb1-b1d6-6aa27e13ee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ccb2ff8-a74f-4a49-8bef-71a2916a4a90">
      <Terms xmlns="http://schemas.microsoft.com/office/infopath/2007/PartnerControls"/>
    </lcf76f155ced4ddcb4097134ff3c332f>
    <TaxCatchAll xmlns="45eb72ab-293d-4eb1-b1d6-6aa27e13ee50" xsi:nil="true"/>
  </documentManagement>
</p:properties>
</file>

<file path=customXml/itemProps1.xml><?xml version="1.0" encoding="utf-8"?>
<ds:datastoreItem xmlns:ds="http://schemas.openxmlformats.org/officeDocument/2006/customXml" ds:itemID="{D22894A7-FEC4-4AF8-87EA-9163F63A98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DA4A161-D6A8-46E4-A194-86842DBF40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b2ff8-a74f-4a49-8bef-71a2916a4a90"/>
    <ds:schemaRef ds:uri="45eb72ab-293d-4eb1-b1d6-6aa27e13ee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93605C1-A043-452B-AE16-5CA39067F814}">
  <ds:schemaRefs>
    <ds:schemaRef ds:uri="http://schemas.microsoft.com/office/2006/metadata/properties"/>
    <ds:schemaRef ds:uri="http://schemas.microsoft.com/office/infopath/2007/PartnerControls"/>
    <ds:schemaRef ds:uri="bccb2ff8-a74f-4a49-8bef-71a2916a4a90"/>
    <ds:schemaRef ds:uri="45eb72ab-293d-4eb1-b1d6-6aa27e13ee5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</TotalTime>
  <Words>1775</Words>
  <Application>Microsoft Office PowerPoint</Application>
  <PresentationFormat>Widescreen</PresentationFormat>
  <Paragraphs>172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Calibri Light</vt:lpstr>
      <vt:lpstr>Century Gothic</vt:lpstr>
      <vt:lpstr>gg sans</vt:lpstr>
      <vt:lpstr>Times New Roman</vt:lpstr>
      <vt:lpstr>Trebuchet MS</vt:lpstr>
      <vt:lpstr>1_Office Theme</vt:lpstr>
      <vt:lpstr>1.2.5 The Wider Economic Environment</vt:lpstr>
      <vt:lpstr>Taxation &amp; Interest Rates</vt:lpstr>
      <vt:lpstr>Research Task </vt:lpstr>
      <vt:lpstr>The wider economic environment</vt:lpstr>
      <vt:lpstr>Interest rates</vt:lpstr>
      <vt:lpstr>Interest rates</vt:lpstr>
      <vt:lpstr>The wider economic environment</vt:lpstr>
      <vt:lpstr>Exchange rates</vt:lpstr>
      <vt:lpstr>Exchange rates</vt:lpstr>
      <vt:lpstr>Exchange Rates</vt:lpstr>
      <vt:lpstr>Exchange Rates</vt:lpstr>
      <vt:lpstr>Exchange Rates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Taxation</vt:lpstr>
      <vt:lpstr>Unemployment</vt:lpstr>
      <vt:lpstr>Unemployment</vt:lpstr>
      <vt:lpstr>Inflation</vt:lpstr>
      <vt:lpstr>Inflation</vt:lpstr>
      <vt:lpstr>Business cycle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 The economic problem</dc:title>
  <dc:creator>Mr B Pieters</dc:creator>
  <cp:lastModifiedBy>Chezka Mae Madrona</cp:lastModifiedBy>
  <cp:revision>35</cp:revision>
  <dcterms:created xsi:type="dcterms:W3CDTF">2019-07-31T17:05:48Z</dcterms:created>
  <dcterms:modified xsi:type="dcterms:W3CDTF">2025-03-17T10:41:27Z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0x01010054BB563672E84A4AA4245A8306449AF3</vt:lpwstr>
  </property>
</Properties>
</file>