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20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7FF1CE-F581-4437-AD6F-8DB2330B5806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9704A8-8C41-41CF-9C2A-E4E8E16B9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4270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3/17/2025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3/17/2025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3/17/2025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3/17/2025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3/17/2025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3/17/2025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0" y="2926080"/>
            <a:ext cx="10572000" cy="991198"/>
          </a:xfrm>
        </p:spPr>
        <p:txBody>
          <a:bodyPr/>
          <a:lstStyle/>
          <a:p>
            <a:r>
              <a:rPr lang="en-GB" sz="3600" dirty="0"/>
              <a:t>1.2.2 Entrepreneurial Motives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3200" b="1" dirty="0"/>
              <a:t>1.2 Enterprise, business and </a:t>
            </a:r>
            <a:r>
              <a:rPr lang="en-GB" sz="3200" b="1"/>
              <a:t>the economy</a:t>
            </a:r>
            <a:endParaRPr lang="en-GB" sz="3200" b="1" dirty="0"/>
          </a:p>
        </p:txBody>
      </p:sp>
      <p:sp>
        <p:nvSpPr>
          <p:cNvPr id="4" name="Rectangle 3"/>
          <p:cNvSpPr/>
          <p:nvPr/>
        </p:nvSpPr>
        <p:spPr>
          <a:xfrm>
            <a:off x="810000" y="1155700"/>
            <a:ext cx="10391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0" cap="small" spc="2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Theme 1:</a:t>
            </a:r>
            <a:r>
              <a:rPr kumimoji="0" lang="en-GB" sz="4000" b="1" i="0" u="none" strike="noStrike" kern="0" cap="small" spc="20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 </a:t>
            </a:r>
            <a:r>
              <a:rPr kumimoji="0" lang="en-GB" sz="4000" b="1" i="0" u="none" strike="noStrike" kern="0" cap="small" spc="2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Markets, consumers and firms</a:t>
            </a:r>
            <a:endParaRPr kumimoji="0" lang="en-GB" sz="40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93CE791-E70A-08D4-FEE9-B7E833D6B0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D007E50-5189-9959-CC3E-18B6EE45C0C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944D0C4D-1CFC-9A64-45A7-724BFA8F8E89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3FDFD2-720E-82F0-D080-36353901F865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41487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we will cover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633767"/>
            <a:ext cx="10554574" cy="363651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GB" sz="3200" dirty="0"/>
              <a:t>Profit as an incentive</a:t>
            </a:r>
          </a:p>
          <a:p>
            <a:pPr marL="514350" indent="-514350">
              <a:buFont typeface="+mj-lt"/>
              <a:buAutoNum type="alphaUcPeriod"/>
            </a:pPr>
            <a:r>
              <a:rPr lang="en-GB" sz="3200" dirty="0"/>
              <a:t>Non-financial motives: ethical stance, social entrepreneurship, independence, home working</a:t>
            </a:r>
          </a:p>
          <a:p>
            <a:pPr marL="0" indent="0">
              <a:buNone/>
            </a:pPr>
            <a:endParaRPr lang="en-GB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59BBEB-6C94-A4A2-324B-8DDAB0304FE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263C742-56D8-EACF-CFA8-A81810A6111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E2F91ACA-2745-EB83-F5F0-DA3BC1FDD246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B5E6E0-B5FA-FF01-305B-5A4B692EECFC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742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Characteristics of an entrepreneur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039788" cy="4041353"/>
          </a:xfrm>
        </p:spPr>
        <p:txBody>
          <a:bodyPr>
            <a:normAutofit/>
          </a:bodyPr>
          <a:lstStyle/>
          <a:p>
            <a:r>
              <a:rPr lang="en-GB" sz="2800" dirty="0"/>
              <a:t>What are the characteristics of an entrepreneur?</a:t>
            </a:r>
          </a:p>
          <a:p>
            <a:endParaRPr lang="en-GB" sz="2800" dirty="0"/>
          </a:p>
          <a:p>
            <a:pPr lvl="1"/>
            <a:r>
              <a:rPr lang="en-GB" sz="2400" dirty="0"/>
              <a:t>Opportunity spotter</a:t>
            </a:r>
          </a:p>
          <a:p>
            <a:pPr lvl="1"/>
            <a:r>
              <a:rPr lang="en-GB" sz="2400" dirty="0"/>
              <a:t>Creative</a:t>
            </a:r>
          </a:p>
          <a:p>
            <a:pPr lvl="1"/>
            <a:r>
              <a:rPr lang="en-GB" sz="2400" dirty="0"/>
              <a:t>Show initiative</a:t>
            </a:r>
          </a:p>
          <a:p>
            <a:pPr lvl="1"/>
            <a:r>
              <a:rPr lang="en-GB" sz="2400" dirty="0"/>
              <a:t>Risk taker</a:t>
            </a:r>
          </a:p>
          <a:p>
            <a:pPr lvl="1"/>
            <a:r>
              <a:rPr lang="en-GB" sz="2400" dirty="0"/>
              <a:t>Positive thinker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5999" y="2816647"/>
            <a:ext cx="5993568" cy="4041353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/>
              <a:t>Hard working</a:t>
            </a:r>
          </a:p>
          <a:p>
            <a:r>
              <a:rPr lang="en-GB" sz="2400" dirty="0"/>
              <a:t>Self motivated</a:t>
            </a:r>
          </a:p>
          <a:p>
            <a:r>
              <a:rPr lang="en-GB" sz="2400" dirty="0"/>
              <a:t>Decision maker</a:t>
            </a:r>
          </a:p>
          <a:p>
            <a:r>
              <a:rPr lang="en-GB" sz="2400" dirty="0"/>
              <a:t>Visionary</a:t>
            </a:r>
          </a:p>
          <a:p>
            <a:r>
              <a:rPr lang="en-GB" sz="2400" dirty="0"/>
              <a:t>Enthusiastic</a:t>
            </a:r>
          </a:p>
          <a:p>
            <a:r>
              <a:rPr lang="en-GB" sz="2400" dirty="0"/>
              <a:t>Determined and persistent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889F671-4954-CD68-468E-7D747F33B44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C976E6C-EEFF-20CB-F55F-FE92DC9DEFF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1E7149D5-FF34-09DA-35CE-DC5A71F786C8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921B5C-A7FC-F47F-8721-ACB01A8C4651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279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Entrepreneurial motives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702347"/>
            <a:ext cx="4621968" cy="3636511"/>
          </a:xfrm>
        </p:spPr>
        <p:txBody>
          <a:bodyPr>
            <a:noAutofit/>
          </a:bodyPr>
          <a:lstStyle/>
          <a:p>
            <a:r>
              <a:rPr lang="en-GB" sz="2800" dirty="0"/>
              <a:t>To prove you can</a:t>
            </a:r>
          </a:p>
          <a:p>
            <a:r>
              <a:rPr lang="en-GB" sz="2800" dirty="0"/>
              <a:t>Developing innovation</a:t>
            </a:r>
          </a:p>
          <a:p>
            <a:r>
              <a:rPr lang="en-GB" sz="2800" dirty="0"/>
              <a:t>Providing a service</a:t>
            </a:r>
          </a:p>
          <a:p>
            <a:r>
              <a:rPr lang="en-GB" sz="2800" dirty="0"/>
              <a:t>Supporting a community</a:t>
            </a:r>
          </a:p>
          <a:p>
            <a:r>
              <a:rPr lang="en-GB" sz="2800" dirty="0"/>
              <a:t>Social responsibility</a:t>
            </a:r>
          </a:p>
          <a:p>
            <a:r>
              <a:rPr lang="en-GB" sz="2800" dirty="0"/>
              <a:t>Necessity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5999" y="2702346"/>
            <a:ext cx="4621968" cy="3636511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/>
              <a:t>To prove you can</a:t>
            </a:r>
          </a:p>
          <a:p>
            <a:r>
              <a:rPr lang="en-GB" sz="2800" dirty="0"/>
              <a:t>Developing innovation</a:t>
            </a:r>
          </a:p>
          <a:p>
            <a:r>
              <a:rPr lang="en-GB" sz="2800" dirty="0"/>
              <a:t>Providing a service</a:t>
            </a:r>
          </a:p>
          <a:p>
            <a:r>
              <a:rPr lang="en-GB" sz="2800" dirty="0"/>
              <a:t>Supporting a community</a:t>
            </a:r>
          </a:p>
          <a:p>
            <a:r>
              <a:rPr lang="en-GB" sz="2800" dirty="0"/>
              <a:t>Social responsibility</a:t>
            </a:r>
          </a:p>
          <a:p>
            <a:r>
              <a:rPr lang="en-GB" sz="2800" dirty="0"/>
              <a:t>Necessity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7173154" y="85490"/>
            <a:ext cx="4736906" cy="2360530"/>
          </a:xfrm>
          <a:prstGeom prst="roundRect">
            <a:avLst/>
          </a:prstGeom>
          <a:solidFill>
            <a:srgbClr val="FFFFFF">
              <a:lumMod val="95000"/>
            </a:srgbClr>
          </a:solidFill>
          <a:ln w="50800" cap="flat" cmpd="sng" algn="ctr">
            <a:solidFill>
              <a:srgbClr val="7A7A7A">
                <a:shade val="50000"/>
                <a:tint val="9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 what extent do you think these are all valid motives?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If you were to pick your top 3 what would they be?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0633AA3-91DE-FFF1-DFA7-9F341DD891D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E30B56F-B023-428F-0BEE-92E1E12A2A5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928C392B-041F-F562-3D61-B2D11C0A7CA7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AF2535-4620-283B-5843-D124971A5427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04573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Entrepreneurial motives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140" y="2565187"/>
            <a:ext cx="9989820" cy="3515573"/>
          </a:xfrm>
        </p:spPr>
        <p:txBody>
          <a:bodyPr>
            <a:noAutofit/>
          </a:bodyPr>
          <a:lstStyle/>
          <a:p>
            <a:r>
              <a:rPr lang="en-GB" sz="2300" dirty="0"/>
              <a:t>Financial motives:</a:t>
            </a:r>
          </a:p>
          <a:p>
            <a:pPr lvl="1"/>
            <a:r>
              <a:rPr lang="en-GB" sz="2300" dirty="0"/>
              <a:t>Profit maximisation</a:t>
            </a:r>
          </a:p>
          <a:p>
            <a:pPr lvl="2"/>
            <a:r>
              <a:rPr lang="en-GB" sz="2300" dirty="0"/>
              <a:t>To make as much profit as possible</a:t>
            </a:r>
          </a:p>
          <a:p>
            <a:pPr lvl="2"/>
            <a:r>
              <a:rPr lang="en-GB" sz="2300" dirty="0"/>
              <a:t>Profit = sales revenue – total costs</a:t>
            </a:r>
          </a:p>
          <a:p>
            <a:pPr lvl="1"/>
            <a:endParaRPr lang="en-GB" sz="2300" dirty="0"/>
          </a:p>
          <a:p>
            <a:pPr lvl="1"/>
            <a:r>
              <a:rPr lang="en-GB" sz="2300" dirty="0"/>
              <a:t>Profit satisficing</a:t>
            </a:r>
          </a:p>
          <a:p>
            <a:pPr lvl="2"/>
            <a:r>
              <a:rPr lang="en-GB" sz="2300" dirty="0"/>
              <a:t>To make enough profit to be satisfied but not be purely motivated by profit</a:t>
            </a:r>
          </a:p>
          <a:p>
            <a:pPr lvl="2"/>
            <a:r>
              <a:rPr lang="en-GB" sz="2300" dirty="0"/>
              <a:t>May profit satisfy to maintain a work life balance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987D27B-1317-BB82-7F24-A02E5CFC423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3F46499-F750-F2AF-915F-E49E8904402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7E5D3CC7-B198-AB1E-45DD-6CDBD27940E4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AF3BE4-20CC-2F8A-9ECE-8628D0E62C73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60882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Entrepreneurial motives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610907"/>
            <a:ext cx="10554574" cy="3636511"/>
          </a:xfrm>
        </p:spPr>
        <p:txBody>
          <a:bodyPr>
            <a:noAutofit/>
          </a:bodyPr>
          <a:lstStyle/>
          <a:p>
            <a:r>
              <a:rPr lang="en-GB" sz="2800" dirty="0"/>
              <a:t>Non-financial motives</a:t>
            </a:r>
          </a:p>
          <a:p>
            <a:pPr lvl="1"/>
            <a:r>
              <a:rPr lang="en-GB" sz="2400" dirty="0"/>
              <a:t>Ethical stance</a:t>
            </a:r>
          </a:p>
          <a:p>
            <a:pPr lvl="2"/>
            <a:r>
              <a:rPr lang="en-GB" sz="2000" dirty="0"/>
              <a:t>To behave in a manner deemed to be morally correct</a:t>
            </a:r>
          </a:p>
          <a:p>
            <a:pPr lvl="2"/>
            <a:r>
              <a:rPr lang="en-GB" sz="2000" dirty="0"/>
              <a:t>Provide a  good or service that meets ethical beliefs e.g.  cosmetics not tested on animals or clothes made from fair trade cotton</a:t>
            </a:r>
            <a:endParaRPr lang="en-GB" sz="2800" dirty="0"/>
          </a:p>
          <a:p>
            <a:r>
              <a:rPr lang="en-GB" sz="2800" dirty="0"/>
              <a:t>Social entrepreneurship</a:t>
            </a:r>
          </a:p>
          <a:p>
            <a:pPr lvl="1"/>
            <a:r>
              <a:rPr lang="en-GB" sz="2400" dirty="0"/>
              <a:t>Motivated by supporting a cause rather than making a profit</a:t>
            </a:r>
          </a:p>
          <a:p>
            <a:pPr lvl="1"/>
            <a:r>
              <a:rPr lang="en-GB" sz="2400" dirty="0"/>
              <a:t>Any surplus revenue earned is used to further support the cause e.g. support the community or fund research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FC18B50-7C84-0AC2-29D6-F605A073FA6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5B369B6-1AB6-03C5-52BF-E4048C47A8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45150596-B9CE-354D-1F95-0E9B9736B30A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CBEDB7-3DCE-DC7C-B592-541FE9C69A86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183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Entrepreneurial motives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519467"/>
            <a:ext cx="10554574" cy="3636511"/>
          </a:xfrm>
        </p:spPr>
        <p:txBody>
          <a:bodyPr>
            <a:normAutofit lnSpcReduction="10000"/>
          </a:bodyPr>
          <a:lstStyle/>
          <a:p>
            <a:r>
              <a:rPr lang="en-GB" sz="3200" dirty="0"/>
              <a:t>Independence</a:t>
            </a:r>
          </a:p>
          <a:p>
            <a:pPr lvl="1"/>
            <a:r>
              <a:rPr lang="en-GB" sz="2800" dirty="0"/>
              <a:t>Be own boss and make own decisions</a:t>
            </a:r>
          </a:p>
          <a:p>
            <a:pPr lvl="1"/>
            <a:endParaRPr lang="en-GB" sz="2800" dirty="0"/>
          </a:p>
          <a:p>
            <a:r>
              <a:rPr lang="en-GB" sz="3200" dirty="0"/>
              <a:t>Homeworking</a:t>
            </a:r>
          </a:p>
          <a:p>
            <a:pPr lvl="1"/>
            <a:r>
              <a:rPr lang="en-GB" sz="2800" dirty="0"/>
              <a:t>Match family commitments to work commitments</a:t>
            </a:r>
          </a:p>
          <a:p>
            <a:pPr lvl="1"/>
            <a:r>
              <a:rPr lang="en-GB" sz="2800" dirty="0"/>
              <a:t>Work life balance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208A159-6BF3-4676-B66C-6162E4B8337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31B6706-4AD5-CE8E-495D-3ECBEB32D49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CA248EEF-20A2-34AC-A95B-B6636C6051BA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54C5CB-E7E8-FEC9-E07E-6C7F8CB61B64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95723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ACECE1E4-636E-48DB-87ED-4A76DC93378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ccb2ff8-a74f-4a49-8bef-71a2916a4a90">
      <Terms xmlns="http://schemas.microsoft.com/office/infopath/2007/PartnerControls"/>
    </lcf76f155ced4ddcb4097134ff3c332f>
    <TaxCatchAll xmlns="45eb72ab-293d-4eb1-b1d6-6aa27e13ee5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BB563672E84A4AA4245A8306449AF3" ma:contentTypeVersion="10" ma:contentTypeDescription="Create a new document." ma:contentTypeScope="" ma:versionID="477f2dc18b73c8cc046502b72c4c4572">
  <xsd:schema xmlns:xsd="http://www.w3.org/2001/XMLSchema" xmlns:xs="http://www.w3.org/2001/XMLSchema" xmlns:p="http://schemas.microsoft.com/office/2006/metadata/properties" xmlns:ns2="bccb2ff8-a74f-4a49-8bef-71a2916a4a90" xmlns:ns3="45eb72ab-293d-4eb1-b1d6-6aa27e13ee50" targetNamespace="http://schemas.microsoft.com/office/2006/metadata/properties" ma:root="true" ma:fieldsID="f56cb54a3b8010cd5c968013de1bce52" ns2:_="" ns3:_="">
    <xsd:import namespace="bccb2ff8-a74f-4a49-8bef-71a2916a4a90"/>
    <xsd:import namespace="45eb72ab-293d-4eb1-b1d6-6aa27e13ee50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b2ff8-a74f-4a49-8bef-71a2916a4a90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3e248ee6-8ff0-47ff-a448-2af7925d5a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eb72ab-293d-4eb1-b1d6-6aa27e13ee50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5facc53f-04ec-4561-a02b-47c52c97faa8}" ma:internalName="TaxCatchAll" ma:showField="CatchAllData" ma:web="45eb72ab-293d-4eb1-b1d6-6aa27e13ee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9CEBF60-E089-427C-8A9D-150834ECA8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A22D1AE-8EDB-4E2F-90AE-671193AE17EB}">
  <ds:schemaRefs>
    <ds:schemaRef ds:uri="http://www.w3.org/XML/1998/namespace"/>
    <ds:schemaRef ds:uri="http://purl.org/dc/terms/"/>
    <ds:schemaRef ds:uri="http://schemas.openxmlformats.org/package/2006/metadata/core-properties"/>
    <ds:schemaRef ds:uri="bccb2ff8-a74f-4a49-8bef-71a2916a4a90"/>
    <ds:schemaRef ds:uri="http://schemas.microsoft.com/office/infopath/2007/PartnerControls"/>
    <ds:schemaRef ds:uri="http://purl.org/dc/elements/1.1/"/>
    <ds:schemaRef ds:uri="45eb72ab-293d-4eb1-b1d6-6aa27e13ee50"/>
    <ds:schemaRef ds:uri="http://schemas.microsoft.com/office/2006/documentManagement/type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C48429A-33DE-444F-BCC5-568A3F4167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b2ff8-a74f-4a49-8bef-71a2916a4a90"/>
    <ds:schemaRef ds:uri="45eb72ab-293d-4eb1-b1d6-6aa27e13ee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173</TotalTime>
  <Words>422</Words>
  <Application>Microsoft Office PowerPoint</Application>
  <PresentationFormat>Widescreen</PresentationFormat>
  <Paragraphs>74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Calibri</vt:lpstr>
      <vt:lpstr>Century Gothic</vt:lpstr>
      <vt:lpstr>gg sans</vt:lpstr>
      <vt:lpstr>Times New Roman</vt:lpstr>
      <vt:lpstr>Trebuchet MS</vt:lpstr>
      <vt:lpstr>Wingdings 2</vt:lpstr>
      <vt:lpstr>Quotable</vt:lpstr>
      <vt:lpstr>1.2.2 Entrepreneurial Motives</vt:lpstr>
      <vt:lpstr>What we will cover</vt:lpstr>
      <vt:lpstr>Characteristics of an entrepreneur</vt:lpstr>
      <vt:lpstr>Entrepreneurial motives</vt:lpstr>
      <vt:lpstr>Entrepreneurial motives</vt:lpstr>
      <vt:lpstr>Entrepreneurial motives</vt:lpstr>
      <vt:lpstr>Entrepreneurial motives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1.1.1 The economic problem</dc:title>
  <dc:creator>Mr B Pieters</dc:creator>
  <cp:lastModifiedBy>Chezka Mae Madrona</cp:lastModifiedBy>
  <cp:revision>21</cp:revision>
  <cp:lastPrinted>2019-10-07T08:48:48Z</cp:lastPrinted>
  <dcterms:created xsi:type="dcterms:W3CDTF">2019-07-31T17:05:48Z</dcterms:created>
  <dcterms:modified xsi:type="dcterms:W3CDTF">2025-03-17T10:37:24Z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0x01010054BB563672E84A4AA4245A8306449AF3</vt:lpwstr>
  </property>
</Properties>
</file>